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Default Extension="fntdata" ContentType="application/x-fontdata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9" r:id="rId1"/>
    <p:sldMasterId id="2147483653" r:id="rId2"/>
    <p:sldMasterId id="2147484392" r:id="rId3"/>
    <p:sldMasterId id="2147484408" r:id="rId4"/>
    <p:sldMasterId id="2147484425" r:id="rId5"/>
    <p:sldMasterId id="2147484440" r:id="rId6"/>
    <p:sldMasterId id="2147484452" r:id="rId7"/>
    <p:sldMasterId id="2147484464" r:id="rId8"/>
    <p:sldMasterId id="2147484479" r:id="rId9"/>
  </p:sldMasterIdLst>
  <p:notesMasterIdLst>
    <p:notesMasterId r:id="rId46"/>
  </p:notesMasterIdLst>
  <p:handoutMasterIdLst>
    <p:handoutMasterId r:id="rId47"/>
  </p:handoutMasterIdLst>
  <p:sldIdLst>
    <p:sldId id="496" r:id="rId10"/>
    <p:sldId id="523" r:id="rId11"/>
    <p:sldId id="524" r:id="rId12"/>
    <p:sldId id="526" r:id="rId13"/>
    <p:sldId id="527" r:id="rId14"/>
    <p:sldId id="535" r:id="rId15"/>
    <p:sldId id="530" r:id="rId16"/>
    <p:sldId id="532" r:id="rId17"/>
    <p:sldId id="522" r:id="rId18"/>
    <p:sldId id="498" r:id="rId19"/>
    <p:sldId id="533" r:id="rId20"/>
    <p:sldId id="534" r:id="rId21"/>
    <p:sldId id="517" r:id="rId22"/>
    <p:sldId id="521" r:id="rId23"/>
    <p:sldId id="502" r:id="rId24"/>
    <p:sldId id="503" r:id="rId25"/>
    <p:sldId id="504" r:id="rId26"/>
    <p:sldId id="505" r:id="rId27"/>
    <p:sldId id="512" r:id="rId28"/>
    <p:sldId id="507" r:id="rId29"/>
    <p:sldId id="514" r:id="rId30"/>
    <p:sldId id="513" r:id="rId31"/>
    <p:sldId id="508" r:id="rId32"/>
    <p:sldId id="474" r:id="rId33"/>
    <p:sldId id="537" r:id="rId34"/>
    <p:sldId id="536" r:id="rId35"/>
    <p:sldId id="538" r:id="rId36"/>
    <p:sldId id="539" r:id="rId37"/>
    <p:sldId id="542" r:id="rId38"/>
    <p:sldId id="541" r:id="rId39"/>
    <p:sldId id="543" r:id="rId40"/>
    <p:sldId id="544" r:id="rId41"/>
    <p:sldId id="545" r:id="rId42"/>
    <p:sldId id="540" r:id="rId43"/>
    <p:sldId id="546" r:id="rId44"/>
    <p:sldId id="510" r:id="rId45"/>
  </p:sldIdLst>
  <p:sldSz cx="9144000" cy="6858000" type="screen4x3"/>
  <p:notesSz cx="6858000" cy="9945688"/>
  <p:embeddedFontLst>
    <p:embeddedFont>
      <p:font typeface="Arial Narrow" pitchFamily="34" charset="0"/>
      <p:regular r:id="rId48"/>
      <p:bold r:id="rId49"/>
      <p:italic r:id="rId50"/>
      <p:boldItalic r:id="rId51"/>
    </p:embeddedFont>
    <p:embeddedFont>
      <p:font typeface="Gulim" pitchFamily="34" charset="-127"/>
      <p:regular r:id="rId52"/>
    </p:embeddedFont>
    <p:embeddedFont>
      <p:font typeface="Calibri" pitchFamily="34" charset="0"/>
      <p:regular r:id="rId53"/>
      <p:bold r:id="rId54"/>
      <p:italic r:id="rId55"/>
      <p:boldItalic r:id="rId56"/>
    </p:embeddedFont>
    <p:embeddedFont>
      <p:font typeface="Arial Black" pitchFamily="34" charset="0"/>
      <p:bold r:id="rId57"/>
    </p:embeddedFont>
  </p:embeddedFontLst>
  <p:custShowLst>
    <p:custShow name="prezentare pompieri" id="0">
      <p:sldLst/>
    </p:custShow>
  </p:custShowLst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tx2"/>
      </a:buClr>
      <a:buSzPct val="75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tx2"/>
      </a:buClr>
      <a:buSzPct val="75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tx2"/>
      </a:buClr>
      <a:buSzPct val="75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tx2"/>
      </a:buClr>
      <a:buSzPct val="75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tx2"/>
      </a:buClr>
      <a:buSzPct val="75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12">
          <p15:clr>
            <a:srgbClr val="A4A3A4"/>
          </p15:clr>
        </p15:guide>
        <p15:guide id="2" pos="412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0000"/>
    <a:srgbClr val="FFC9EE"/>
    <a:srgbClr val="FF0000"/>
    <a:srgbClr val="FFFF00"/>
    <a:srgbClr val="33CC33"/>
    <a:srgbClr val="66FF99"/>
    <a:srgbClr val="CC0066"/>
    <a:srgbClr val="66CCFF"/>
    <a:srgbClr val="66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43" autoAdjust="0"/>
    <p:restoredTop sz="94660" autoAdjust="0"/>
  </p:normalViewPr>
  <p:slideViewPr>
    <p:cSldViewPr>
      <p:cViewPr varScale="1">
        <p:scale>
          <a:sx n="78" d="100"/>
          <a:sy n="78" d="100"/>
        </p:scale>
        <p:origin x="-882" y="-84"/>
      </p:cViewPr>
      <p:guideLst>
        <p:guide orient="horz" pos="2112"/>
        <p:guide pos="4128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80"/>
    </p:cViewPr>
  </p:sorterViewPr>
  <p:notesViewPr>
    <p:cSldViewPr>
      <p:cViewPr varScale="1">
        <p:scale>
          <a:sx n="56" d="100"/>
          <a:sy n="56" d="100"/>
        </p:scale>
        <p:origin x="-2580" y="-96"/>
      </p:cViewPr>
      <p:guideLst>
        <p:guide orient="horz" pos="3133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font" Target="fonts/font6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font" Target="fonts/font5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notesMaster" Target="notesMasters/notesMaster1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F17AEC-11B2-4D99-A1E3-8DCFDEA5DF5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AEB16FFA-7A21-494C-931D-CC10F1A00CD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Chief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inspector</a:t>
          </a:r>
        </a:p>
      </dgm:t>
    </dgm:pt>
    <dgm:pt modelId="{C47C90AF-5E1B-452E-87F5-EABFD0E1521B}" type="parTrans" cxnId="{200C8DC4-AD1B-465A-89E8-A8A32C76FBFE}">
      <dgm:prSet/>
      <dgm:spPr/>
      <dgm:t>
        <a:bodyPr/>
        <a:lstStyle/>
        <a:p>
          <a:endParaRPr lang="en-US"/>
        </a:p>
      </dgm:t>
    </dgm:pt>
    <dgm:pt modelId="{5EB9794B-BE0F-42DE-A0A0-071510559BC6}" type="sibTrans" cxnId="{200C8DC4-AD1B-465A-89E8-A8A32C76FBFE}">
      <dgm:prSet/>
      <dgm:spPr/>
      <dgm:t>
        <a:bodyPr/>
        <a:lstStyle/>
        <a:p>
          <a:endParaRPr lang="en-US"/>
        </a:p>
      </dgm:t>
    </dgm:pt>
    <dgm:pt modelId="{B916DAF2-9380-4A29-976F-31971FB84615}" type="asst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o-RO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Secretariat</a:t>
          </a:r>
          <a:endParaRPr kumimoji="0" lang="en-US" b="1" i="0" u="none" strike="noStrike" cap="none" normalizeH="0" baseline="0" dirty="0" smtClean="0">
            <a:ln>
              <a:noFill/>
            </a:ln>
            <a:solidFill>
              <a:schemeClr val="bg2"/>
            </a:solidFill>
            <a:effectLst/>
            <a:latin typeface="Arial" charset="0"/>
          </a:endParaRPr>
        </a:p>
      </dgm:t>
    </dgm:pt>
    <dgm:pt modelId="{4DD82C46-3B11-4346-80F1-D33AD2CC30A5}" type="parTrans" cxnId="{5C92AAFB-89CC-4462-9B73-F56A52DA20B9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CC17BF7A-F107-40CC-AEBF-D588160A9006}" type="sibTrans" cxnId="{5C92AAFB-89CC-4462-9B73-F56A52DA20B9}">
      <dgm:prSet/>
      <dgm:spPr/>
      <dgm:t>
        <a:bodyPr/>
        <a:lstStyle/>
        <a:p>
          <a:endParaRPr lang="en-US"/>
        </a:p>
      </dgm:t>
    </dgm:pt>
    <dgm:pt modelId="{56370D36-0A91-4BAA-9988-4F7297E7125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First deputy</a:t>
          </a:r>
        </a:p>
      </dgm:t>
    </dgm:pt>
    <dgm:pt modelId="{0C80EC20-C847-4CBF-8646-0A775D3A42B8}" type="parTrans" cxnId="{95701BA3-A0B8-4398-B403-A7BD31367205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F4A416F3-F4C4-4F45-BAE2-5BC822381FE3}" type="sibTrans" cxnId="{95701BA3-A0B8-4398-B403-A7BD31367205}">
      <dgm:prSet/>
      <dgm:spPr/>
      <dgm:t>
        <a:bodyPr/>
        <a:lstStyle/>
        <a:p>
          <a:endParaRPr lang="en-US"/>
        </a:p>
      </dgm:t>
    </dgm:pt>
    <dgm:pt modelId="{93AA9A62-1C7D-49A7-8119-1C7DB81D5F5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Operational center</a:t>
          </a:r>
        </a:p>
      </dgm:t>
    </dgm:pt>
    <dgm:pt modelId="{3F1D4D4D-1D38-475C-8954-FA89FF151E40}" type="parTrans" cxnId="{E4059BC2-4079-450C-B811-523A3067E97C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CBE800BC-27DD-4A17-B2B3-ACAE7804C3BA}" type="sibTrans" cxnId="{E4059BC2-4079-450C-B811-523A3067E97C}">
      <dgm:prSet/>
      <dgm:spPr/>
      <dgm:t>
        <a:bodyPr/>
        <a:lstStyle/>
        <a:p>
          <a:endParaRPr lang="en-US"/>
        </a:p>
      </dgm:t>
    </dgm:pt>
    <dgm:pt modelId="{473BA647-D029-4C26-97C5-B37FD1798A01}">
      <dgm:prSet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>
              <a:schemeClr val="tx2"/>
            </a:buClr>
            <a:buSzPct val="75000"/>
            <a:buFont typeface="Wingdings" pitchFamily="2" charset="2"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Intervention </a:t>
          </a:r>
        </a:p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>
              <a:schemeClr val="tx2"/>
            </a:buClr>
            <a:buSzPct val="75000"/>
            <a:buFont typeface="Wingdings" pitchFamily="2" charset="2"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units</a:t>
          </a:r>
        </a:p>
      </dgm:t>
    </dgm:pt>
    <dgm:pt modelId="{AC1DF2CA-FF15-45E9-9271-CF790060AAE4}" type="parTrans" cxnId="{CFD77217-CD32-4821-AC78-8E51D13653F2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C5E9CF1F-542D-4E38-A7A9-DEE2C3940618}" type="sibTrans" cxnId="{CFD77217-CD32-4821-AC78-8E51D13653F2}">
      <dgm:prSet/>
      <dgm:spPr/>
      <dgm:t>
        <a:bodyPr/>
        <a:lstStyle/>
        <a:p>
          <a:endParaRPr lang="en-US"/>
        </a:p>
      </dgm:t>
    </dgm:pt>
    <dgm:pt modelId="{DB64A8A1-790C-44E8-993D-98801FAB2F2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Deputy</a:t>
          </a:r>
        </a:p>
      </dgm:t>
    </dgm:pt>
    <dgm:pt modelId="{53667D8C-EBF4-4DF5-95CE-EE969D24DDB6}" type="parTrans" cxnId="{8791B4EB-F599-41A7-A39D-C423F32DCB5F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A5D03338-7FEC-43A4-AD4D-C55B2F49314A}" type="sibTrans" cxnId="{8791B4EB-F599-41A7-A39D-C423F32DCB5F}">
      <dgm:prSet/>
      <dgm:spPr/>
      <dgm:t>
        <a:bodyPr/>
        <a:lstStyle/>
        <a:p>
          <a:endParaRPr lang="en-US"/>
        </a:p>
      </dgm:t>
    </dgm:pt>
    <dgm:pt modelId="{38C7DD70-E92B-41F1-8AC9-DF43A3F2717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Prevention</a:t>
          </a:r>
        </a:p>
      </dgm:t>
    </dgm:pt>
    <dgm:pt modelId="{ED4C150F-B343-4202-AE1E-810E5EF7D9C8}" type="parTrans" cxnId="{5B9BF789-9D52-4795-A6B0-A390083CA493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1348A47B-0733-4F9C-BF51-D4CBA02C835B}" type="sibTrans" cxnId="{5B9BF789-9D52-4795-A6B0-A390083CA493}">
      <dgm:prSet/>
      <dgm:spPr/>
      <dgm:t>
        <a:bodyPr/>
        <a:lstStyle/>
        <a:p>
          <a:endParaRPr lang="en-US"/>
        </a:p>
      </dgm:t>
    </dgm:pt>
    <dgm:pt modelId="{17CE5E78-9B60-4899-AD54-98C571EFBD0F}">
      <dgm:prSet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>
              <a:schemeClr val="tx2"/>
            </a:buClr>
            <a:buSzPct val="75000"/>
            <a:buFont typeface="Wingdings" pitchFamily="2" charset="2"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Fire</a:t>
          </a:r>
        </a:p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>
              <a:schemeClr val="tx2"/>
            </a:buClr>
            <a:buSzPct val="75000"/>
            <a:buFont typeface="Wingdings" pitchFamily="2" charset="2"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prevention</a:t>
          </a:r>
        </a:p>
      </dgm:t>
    </dgm:pt>
    <dgm:pt modelId="{6A4DC41A-C26A-4FB5-B3A1-EE973A66A5EB}" type="parTrans" cxnId="{4D473FB8-B81F-4788-BB10-711300477C96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0E73058C-F2F0-4CF6-B4E7-A6E04A7D9723}" type="sibTrans" cxnId="{4D473FB8-B81F-4788-BB10-711300477C96}">
      <dgm:prSet/>
      <dgm:spPr/>
      <dgm:t>
        <a:bodyPr/>
        <a:lstStyle/>
        <a:p>
          <a:endParaRPr lang="en-US"/>
        </a:p>
      </dgm:t>
    </dgm:pt>
    <dgm:pt modelId="{B538B803-C431-4D8C-8CB2-F0DF1DDFADBC}">
      <dgm:prSet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>
              <a:schemeClr val="tx2"/>
            </a:buClr>
            <a:buSzPct val="75000"/>
            <a:buFont typeface="Wingdings" pitchFamily="2" charset="2"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Civil </a:t>
          </a:r>
        </a:p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>
              <a:schemeClr val="tx2"/>
            </a:buClr>
            <a:buSzPct val="75000"/>
            <a:buFont typeface="Wingdings" pitchFamily="2" charset="2"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Protection</a:t>
          </a:r>
        </a:p>
      </dgm:t>
    </dgm:pt>
    <dgm:pt modelId="{39FAD695-F643-49A4-9033-3A7FE1DEF77A}" type="parTrans" cxnId="{7E5B1801-B44A-4D0F-BC9B-2600951113A8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6B8D1D35-1D24-4A4B-A106-B4ED848F962B}" type="sibTrans" cxnId="{7E5B1801-B44A-4D0F-BC9B-2600951113A8}">
      <dgm:prSet/>
      <dgm:spPr/>
      <dgm:t>
        <a:bodyPr/>
        <a:lstStyle/>
        <a:p>
          <a:endParaRPr lang="en-US"/>
        </a:p>
      </dgm:t>
    </dgm:pt>
    <dgm:pt modelId="{F4406B6F-D7B7-4C45-B008-8AD48E8FF70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Logistic</a:t>
          </a:r>
        </a:p>
      </dgm:t>
    </dgm:pt>
    <dgm:pt modelId="{210B6519-3AC2-4F41-ABC3-269E5BBC91A6}" type="parTrans" cxnId="{541C44F7-D8F8-4F89-929E-2BA74B124F7E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5031CDC8-9CD1-4F9D-882D-44115FFA4ABB}" type="sibTrans" cxnId="{541C44F7-D8F8-4F89-929E-2BA74B124F7E}">
      <dgm:prSet/>
      <dgm:spPr/>
      <dgm:t>
        <a:bodyPr/>
        <a:lstStyle/>
        <a:p>
          <a:endParaRPr lang="en-US"/>
        </a:p>
      </dgm:t>
    </dgm:pt>
    <dgm:pt modelId="{1507E48E-2341-44AE-8D95-40494AFDD08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Law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adviser</a:t>
          </a:r>
        </a:p>
      </dgm:t>
    </dgm:pt>
    <dgm:pt modelId="{DA54E3BF-6766-48C8-8818-A157F1958B77}" type="parTrans" cxnId="{4A0965D7-0228-4004-A380-951C5B19F9D9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049761F5-0B1C-4022-B381-D2993A01E99A}" type="sibTrans" cxnId="{4A0965D7-0228-4004-A380-951C5B19F9D9}">
      <dgm:prSet/>
      <dgm:spPr/>
      <dgm:t>
        <a:bodyPr/>
        <a:lstStyle/>
        <a:p>
          <a:endParaRPr lang="en-US"/>
        </a:p>
      </dgm:t>
    </dgm:pt>
    <dgm:pt modelId="{AD7B3428-0371-4A59-8FB3-D77118B4D6D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Human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 resources</a:t>
          </a:r>
        </a:p>
      </dgm:t>
    </dgm:pt>
    <dgm:pt modelId="{BF5C1D9A-8027-4FFD-8E7B-B423372BCA58}" type="parTrans" cxnId="{C7C97772-73B1-4E9C-A770-C73D49E35FA0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C1E48660-26F8-4126-9ECD-41EEF7DB648B}" type="sibTrans" cxnId="{C7C97772-73B1-4E9C-A770-C73D49E35FA0}">
      <dgm:prSet/>
      <dgm:spPr/>
      <dgm:t>
        <a:bodyPr/>
        <a:lstStyle/>
        <a:p>
          <a:endParaRPr lang="en-US"/>
        </a:p>
      </dgm:t>
    </dgm:pt>
    <dgm:pt modelId="{5C5FF0C7-C01C-4336-B9E9-2D794DA17B8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Others</a:t>
          </a:r>
        </a:p>
      </dgm:t>
    </dgm:pt>
    <dgm:pt modelId="{16621CCD-8CCA-4FFC-ADE5-A1584AF0865D}" type="parTrans" cxnId="{5BBB0FAC-D6A8-469B-98F7-7234623CF660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92DD8265-9997-468D-9935-3ACEFF26A8E5}" type="sibTrans" cxnId="{5BBB0FAC-D6A8-469B-98F7-7234623CF660}">
      <dgm:prSet/>
      <dgm:spPr/>
      <dgm:t>
        <a:bodyPr/>
        <a:lstStyle/>
        <a:p>
          <a:endParaRPr lang="en-US"/>
        </a:p>
      </dgm:t>
    </dgm:pt>
    <dgm:pt modelId="{58E2B12D-634B-4069-A1D7-FF3329A6333F}" type="pres">
      <dgm:prSet presAssocID="{3CF17AEC-11B2-4D99-A1E3-8DCFDEA5DF5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3C432C0-386F-4905-8C9B-455902D974A5}" type="pres">
      <dgm:prSet presAssocID="{AEB16FFA-7A21-494C-931D-CC10F1A00CDC}" presName="hierRoot1" presStyleCnt="0">
        <dgm:presLayoutVars>
          <dgm:hierBranch/>
        </dgm:presLayoutVars>
      </dgm:prSet>
      <dgm:spPr/>
    </dgm:pt>
    <dgm:pt modelId="{D5C70857-EA38-4AA1-B7B6-CECD25B28DC9}" type="pres">
      <dgm:prSet presAssocID="{AEB16FFA-7A21-494C-931D-CC10F1A00CDC}" presName="rootComposite1" presStyleCnt="0"/>
      <dgm:spPr/>
    </dgm:pt>
    <dgm:pt modelId="{9823A329-6BA4-4E25-83CA-9147EC8B5685}" type="pres">
      <dgm:prSet presAssocID="{AEB16FFA-7A21-494C-931D-CC10F1A00CDC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406041-52CD-49E2-A613-2E9B9F874611}" type="pres">
      <dgm:prSet presAssocID="{AEB16FFA-7A21-494C-931D-CC10F1A00CD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3ECB634-7AA2-4050-A700-1EDDD3E308F9}" type="pres">
      <dgm:prSet presAssocID="{AEB16FFA-7A21-494C-931D-CC10F1A00CDC}" presName="hierChild2" presStyleCnt="0"/>
      <dgm:spPr/>
    </dgm:pt>
    <dgm:pt modelId="{A77F9794-7285-4507-B84B-1A96F64F74FD}" type="pres">
      <dgm:prSet presAssocID="{0C80EC20-C847-4CBF-8646-0A775D3A42B8}" presName="Name35" presStyleLbl="parChTrans1D2" presStyleIdx="0" presStyleCnt="7"/>
      <dgm:spPr/>
      <dgm:t>
        <a:bodyPr/>
        <a:lstStyle/>
        <a:p>
          <a:endParaRPr lang="en-US"/>
        </a:p>
      </dgm:t>
    </dgm:pt>
    <dgm:pt modelId="{32567AE3-2EA1-40C7-89DA-09A9D56FE8FD}" type="pres">
      <dgm:prSet presAssocID="{56370D36-0A91-4BAA-9988-4F7297E7125B}" presName="hierRoot2" presStyleCnt="0">
        <dgm:presLayoutVars>
          <dgm:hierBranch/>
        </dgm:presLayoutVars>
      </dgm:prSet>
      <dgm:spPr/>
    </dgm:pt>
    <dgm:pt modelId="{67939628-73ED-4F9A-87EA-9433DA4EAC9F}" type="pres">
      <dgm:prSet presAssocID="{56370D36-0A91-4BAA-9988-4F7297E7125B}" presName="rootComposite" presStyleCnt="0"/>
      <dgm:spPr/>
    </dgm:pt>
    <dgm:pt modelId="{7AAD3196-D747-4B2D-9A12-B01ED67EC8D4}" type="pres">
      <dgm:prSet presAssocID="{56370D36-0A91-4BAA-9988-4F7297E7125B}" presName="rootText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26D5A0-836B-4C56-9BCE-FC0C8553B3D0}" type="pres">
      <dgm:prSet presAssocID="{56370D36-0A91-4BAA-9988-4F7297E7125B}" presName="rootConnector" presStyleLbl="node2" presStyleIdx="0" presStyleCnt="6"/>
      <dgm:spPr/>
      <dgm:t>
        <a:bodyPr/>
        <a:lstStyle/>
        <a:p>
          <a:endParaRPr lang="en-US"/>
        </a:p>
      </dgm:t>
    </dgm:pt>
    <dgm:pt modelId="{C2FEA30D-E0F6-4CE8-8243-CDCF88C6DD2F}" type="pres">
      <dgm:prSet presAssocID="{56370D36-0A91-4BAA-9988-4F7297E7125B}" presName="hierChild4" presStyleCnt="0"/>
      <dgm:spPr/>
    </dgm:pt>
    <dgm:pt modelId="{76CBA6CD-16AD-4143-AA62-00328F1E6B8A}" type="pres">
      <dgm:prSet presAssocID="{3F1D4D4D-1D38-475C-8954-FA89FF151E40}" presName="Name35" presStyleLbl="parChTrans1D3" presStyleIdx="0" presStyleCnt="2"/>
      <dgm:spPr/>
      <dgm:t>
        <a:bodyPr/>
        <a:lstStyle/>
        <a:p>
          <a:endParaRPr lang="en-US"/>
        </a:p>
      </dgm:t>
    </dgm:pt>
    <dgm:pt modelId="{3C2046DF-D4B5-40E3-A8E4-D52432045DE7}" type="pres">
      <dgm:prSet presAssocID="{93AA9A62-1C7D-49A7-8119-1C7DB81D5F5A}" presName="hierRoot2" presStyleCnt="0">
        <dgm:presLayoutVars>
          <dgm:hierBranch val="l"/>
        </dgm:presLayoutVars>
      </dgm:prSet>
      <dgm:spPr/>
    </dgm:pt>
    <dgm:pt modelId="{05FF8CB1-EBB4-4C2E-AD3F-54421BF39D2A}" type="pres">
      <dgm:prSet presAssocID="{93AA9A62-1C7D-49A7-8119-1C7DB81D5F5A}" presName="rootComposite" presStyleCnt="0"/>
      <dgm:spPr/>
    </dgm:pt>
    <dgm:pt modelId="{6422D25E-F20F-4E44-B6D6-97EBC6978D69}" type="pres">
      <dgm:prSet presAssocID="{93AA9A62-1C7D-49A7-8119-1C7DB81D5F5A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980E25-0322-42C9-8D18-1AA06B67A945}" type="pres">
      <dgm:prSet presAssocID="{93AA9A62-1C7D-49A7-8119-1C7DB81D5F5A}" presName="rootConnector" presStyleLbl="node3" presStyleIdx="0" presStyleCnt="2"/>
      <dgm:spPr/>
      <dgm:t>
        <a:bodyPr/>
        <a:lstStyle/>
        <a:p>
          <a:endParaRPr lang="en-US"/>
        </a:p>
      </dgm:t>
    </dgm:pt>
    <dgm:pt modelId="{FF3CDE49-5DB9-4CCB-8DB8-D99554CCC78B}" type="pres">
      <dgm:prSet presAssocID="{93AA9A62-1C7D-49A7-8119-1C7DB81D5F5A}" presName="hierChild4" presStyleCnt="0"/>
      <dgm:spPr/>
    </dgm:pt>
    <dgm:pt modelId="{6671496A-48F8-4EF5-BCD6-C844E7753D75}" type="pres">
      <dgm:prSet presAssocID="{AC1DF2CA-FF15-45E9-9271-CF790060AAE4}" presName="Name50" presStyleLbl="parChTrans1D4" presStyleIdx="0" presStyleCnt="3"/>
      <dgm:spPr/>
      <dgm:t>
        <a:bodyPr/>
        <a:lstStyle/>
        <a:p>
          <a:endParaRPr lang="en-US"/>
        </a:p>
      </dgm:t>
    </dgm:pt>
    <dgm:pt modelId="{E34216E6-564F-4451-8702-8CD67FB66583}" type="pres">
      <dgm:prSet presAssocID="{473BA647-D029-4C26-97C5-B37FD1798A01}" presName="hierRoot2" presStyleCnt="0">
        <dgm:presLayoutVars>
          <dgm:hierBranch val="r"/>
        </dgm:presLayoutVars>
      </dgm:prSet>
      <dgm:spPr/>
    </dgm:pt>
    <dgm:pt modelId="{1FC45675-D55E-4624-9FBF-D90976BADED9}" type="pres">
      <dgm:prSet presAssocID="{473BA647-D029-4C26-97C5-B37FD1798A01}" presName="rootComposite" presStyleCnt="0"/>
      <dgm:spPr/>
    </dgm:pt>
    <dgm:pt modelId="{D2631CD8-A892-4FA1-AE2B-8995BA6CEA9E}" type="pres">
      <dgm:prSet presAssocID="{473BA647-D029-4C26-97C5-B37FD1798A01}" presName="rootText" presStyleLbl="node4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457184-1A17-4ACA-9692-44E67E3FD79F}" type="pres">
      <dgm:prSet presAssocID="{473BA647-D029-4C26-97C5-B37FD1798A01}" presName="rootConnector" presStyleLbl="node4" presStyleIdx="0" presStyleCnt="3"/>
      <dgm:spPr/>
      <dgm:t>
        <a:bodyPr/>
        <a:lstStyle/>
        <a:p>
          <a:endParaRPr lang="en-US"/>
        </a:p>
      </dgm:t>
    </dgm:pt>
    <dgm:pt modelId="{83F3BB8D-166A-4393-8891-1FC0250F57D0}" type="pres">
      <dgm:prSet presAssocID="{473BA647-D029-4C26-97C5-B37FD1798A01}" presName="hierChild4" presStyleCnt="0"/>
      <dgm:spPr/>
    </dgm:pt>
    <dgm:pt modelId="{FCAC9372-AC16-4281-8F14-5FD87E59A0A7}" type="pres">
      <dgm:prSet presAssocID="{473BA647-D029-4C26-97C5-B37FD1798A01}" presName="hierChild5" presStyleCnt="0"/>
      <dgm:spPr/>
    </dgm:pt>
    <dgm:pt modelId="{B08C9CC0-025F-4B29-A99B-4FD3DCD3A477}" type="pres">
      <dgm:prSet presAssocID="{93AA9A62-1C7D-49A7-8119-1C7DB81D5F5A}" presName="hierChild5" presStyleCnt="0"/>
      <dgm:spPr/>
    </dgm:pt>
    <dgm:pt modelId="{F8B37DCF-D811-40C1-BB42-825EF71DFE88}" type="pres">
      <dgm:prSet presAssocID="{56370D36-0A91-4BAA-9988-4F7297E7125B}" presName="hierChild5" presStyleCnt="0"/>
      <dgm:spPr/>
    </dgm:pt>
    <dgm:pt modelId="{A2A2959F-1A3E-4A10-AB21-7CF99E826B4E}" type="pres">
      <dgm:prSet presAssocID="{53667D8C-EBF4-4DF5-95CE-EE969D24DDB6}" presName="Name35" presStyleLbl="parChTrans1D2" presStyleIdx="1" presStyleCnt="7"/>
      <dgm:spPr/>
      <dgm:t>
        <a:bodyPr/>
        <a:lstStyle/>
        <a:p>
          <a:endParaRPr lang="en-US"/>
        </a:p>
      </dgm:t>
    </dgm:pt>
    <dgm:pt modelId="{23C337CA-18D5-4BE7-9408-2A8862EB2309}" type="pres">
      <dgm:prSet presAssocID="{DB64A8A1-790C-44E8-993D-98801FAB2F2F}" presName="hierRoot2" presStyleCnt="0">
        <dgm:presLayoutVars>
          <dgm:hierBranch/>
        </dgm:presLayoutVars>
      </dgm:prSet>
      <dgm:spPr/>
    </dgm:pt>
    <dgm:pt modelId="{EC35B618-A3CE-4F62-BF48-B4CBAE4C36A2}" type="pres">
      <dgm:prSet presAssocID="{DB64A8A1-790C-44E8-993D-98801FAB2F2F}" presName="rootComposite" presStyleCnt="0"/>
      <dgm:spPr/>
    </dgm:pt>
    <dgm:pt modelId="{3DDEF185-967E-4054-8CF9-012413AD737E}" type="pres">
      <dgm:prSet presAssocID="{DB64A8A1-790C-44E8-993D-98801FAB2F2F}" presName="rootText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0F42AB-1E7E-4BEE-8A10-7E496580D434}" type="pres">
      <dgm:prSet presAssocID="{DB64A8A1-790C-44E8-993D-98801FAB2F2F}" presName="rootConnector" presStyleLbl="node2" presStyleIdx="1" presStyleCnt="6"/>
      <dgm:spPr/>
      <dgm:t>
        <a:bodyPr/>
        <a:lstStyle/>
        <a:p>
          <a:endParaRPr lang="en-US"/>
        </a:p>
      </dgm:t>
    </dgm:pt>
    <dgm:pt modelId="{DC4B0948-C315-4209-952C-036F3C1CCD70}" type="pres">
      <dgm:prSet presAssocID="{DB64A8A1-790C-44E8-993D-98801FAB2F2F}" presName="hierChild4" presStyleCnt="0"/>
      <dgm:spPr/>
    </dgm:pt>
    <dgm:pt modelId="{3379891B-169B-41B3-B54F-D3B049E42998}" type="pres">
      <dgm:prSet presAssocID="{ED4C150F-B343-4202-AE1E-810E5EF7D9C8}" presName="Name35" presStyleLbl="parChTrans1D3" presStyleIdx="1" presStyleCnt="2"/>
      <dgm:spPr/>
      <dgm:t>
        <a:bodyPr/>
        <a:lstStyle/>
        <a:p>
          <a:endParaRPr lang="en-US"/>
        </a:p>
      </dgm:t>
    </dgm:pt>
    <dgm:pt modelId="{FCB55C9F-626D-40E8-AB81-3D82626D53C5}" type="pres">
      <dgm:prSet presAssocID="{38C7DD70-E92B-41F1-8AC9-DF43A3F2717A}" presName="hierRoot2" presStyleCnt="0">
        <dgm:presLayoutVars>
          <dgm:hierBranch/>
        </dgm:presLayoutVars>
      </dgm:prSet>
      <dgm:spPr/>
    </dgm:pt>
    <dgm:pt modelId="{E60634DE-D013-42EA-AD2D-CBDEA2339763}" type="pres">
      <dgm:prSet presAssocID="{38C7DD70-E92B-41F1-8AC9-DF43A3F2717A}" presName="rootComposite" presStyleCnt="0"/>
      <dgm:spPr/>
    </dgm:pt>
    <dgm:pt modelId="{6CC248B1-5F72-471B-8B3E-68AC48C19B1F}" type="pres">
      <dgm:prSet presAssocID="{38C7DD70-E92B-41F1-8AC9-DF43A3F2717A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3A75C3-3957-4A37-B412-BFB38CDF44E1}" type="pres">
      <dgm:prSet presAssocID="{38C7DD70-E92B-41F1-8AC9-DF43A3F2717A}" presName="rootConnector" presStyleLbl="node3" presStyleIdx="1" presStyleCnt="2"/>
      <dgm:spPr/>
      <dgm:t>
        <a:bodyPr/>
        <a:lstStyle/>
        <a:p>
          <a:endParaRPr lang="en-US"/>
        </a:p>
      </dgm:t>
    </dgm:pt>
    <dgm:pt modelId="{B69483E9-D49A-4C72-8BCA-416A385C50BA}" type="pres">
      <dgm:prSet presAssocID="{38C7DD70-E92B-41F1-8AC9-DF43A3F2717A}" presName="hierChild4" presStyleCnt="0"/>
      <dgm:spPr/>
    </dgm:pt>
    <dgm:pt modelId="{91DF5228-1EA2-4648-B0CB-82C770E23D4C}" type="pres">
      <dgm:prSet presAssocID="{6A4DC41A-C26A-4FB5-B3A1-EE973A66A5EB}" presName="Name35" presStyleLbl="parChTrans1D4" presStyleIdx="1" presStyleCnt="3"/>
      <dgm:spPr/>
      <dgm:t>
        <a:bodyPr/>
        <a:lstStyle/>
        <a:p>
          <a:endParaRPr lang="en-US"/>
        </a:p>
      </dgm:t>
    </dgm:pt>
    <dgm:pt modelId="{F9B57FF7-51DC-4801-8D95-87FE97D3141A}" type="pres">
      <dgm:prSet presAssocID="{17CE5E78-9B60-4899-AD54-98C571EFBD0F}" presName="hierRoot2" presStyleCnt="0">
        <dgm:presLayoutVars>
          <dgm:hierBranch val="r"/>
        </dgm:presLayoutVars>
      </dgm:prSet>
      <dgm:spPr/>
    </dgm:pt>
    <dgm:pt modelId="{C0069A26-556C-45D3-A3B6-58E0F2FAAAA4}" type="pres">
      <dgm:prSet presAssocID="{17CE5E78-9B60-4899-AD54-98C571EFBD0F}" presName="rootComposite" presStyleCnt="0"/>
      <dgm:spPr/>
    </dgm:pt>
    <dgm:pt modelId="{7B66D151-C3EB-4DE5-B8DB-72A612638615}" type="pres">
      <dgm:prSet presAssocID="{17CE5E78-9B60-4899-AD54-98C571EFBD0F}" presName="rootText" presStyleLbl="node4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B778C5-A94E-46AB-A592-35F0574C108E}" type="pres">
      <dgm:prSet presAssocID="{17CE5E78-9B60-4899-AD54-98C571EFBD0F}" presName="rootConnector" presStyleLbl="node4" presStyleIdx="1" presStyleCnt="3"/>
      <dgm:spPr/>
      <dgm:t>
        <a:bodyPr/>
        <a:lstStyle/>
        <a:p>
          <a:endParaRPr lang="en-US"/>
        </a:p>
      </dgm:t>
    </dgm:pt>
    <dgm:pt modelId="{39CE094A-4275-4D73-A751-50973672774C}" type="pres">
      <dgm:prSet presAssocID="{17CE5E78-9B60-4899-AD54-98C571EFBD0F}" presName="hierChild4" presStyleCnt="0"/>
      <dgm:spPr/>
    </dgm:pt>
    <dgm:pt modelId="{6D528ED5-51B2-49AE-8D38-AD4FD703902D}" type="pres">
      <dgm:prSet presAssocID="{17CE5E78-9B60-4899-AD54-98C571EFBD0F}" presName="hierChild5" presStyleCnt="0"/>
      <dgm:spPr/>
    </dgm:pt>
    <dgm:pt modelId="{7E02AD3A-3AAA-46F0-B98E-187CDC6D7D37}" type="pres">
      <dgm:prSet presAssocID="{39FAD695-F643-49A4-9033-3A7FE1DEF77A}" presName="Name35" presStyleLbl="parChTrans1D4" presStyleIdx="2" presStyleCnt="3"/>
      <dgm:spPr/>
      <dgm:t>
        <a:bodyPr/>
        <a:lstStyle/>
        <a:p>
          <a:endParaRPr lang="en-US"/>
        </a:p>
      </dgm:t>
    </dgm:pt>
    <dgm:pt modelId="{A38849F6-DBC3-425D-9B74-58A4647086A2}" type="pres">
      <dgm:prSet presAssocID="{B538B803-C431-4D8C-8CB2-F0DF1DDFADBC}" presName="hierRoot2" presStyleCnt="0">
        <dgm:presLayoutVars>
          <dgm:hierBranch val="r"/>
        </dgm:presLayoutVars>
      </dgm:prSet>
      <dgm:spPr/>
    </dgm:pt>
    <dgm:pt modelId="{991DED4A-C101-453B-A020-B93CBE28856A}" type="pres">
      <dgm:prSet presAssocID="{B538B803-C431-4D8C-8CB2-F0DF1DDFADBC}" presName="rootComposite" presStyleCnt="0"/>
      <dgm:spPr/>
    </dgm:pt>
    <dgm:pt modelId="{9BB46C4C-CA13-4E64-AC4B-82D9AD687FE8}" type="pres">
      <dgm:prSet presAssocID="{B538B803-C431-4D8C-8CB2-F0DF1DDFADBC}" presName="rootText" presStyleLbl="node4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7356DC-CE05-44A0-9F41-90CA25A9B56C}" type="pres">
      <dgm:prSet presAssocID="{B538B803-C431-4D8C-8CB2-F0DF1DDFADBC}" presName="rootConnector" presStyleLbl="node4" presStyleIdx="2" presStyleCnt="3"/>
      <dgm:spPr/>
      <dgm:t>
        <a:bodyPr/>
        <a:lstStyle/>
        <a:p>
          <a:endParaRPr lang="en-US"/>
        </a:p>
      </dgm:t>
    </dgm:pt>
    <dgm:pt modelId="{FF5868A8-4C74-4503-8ACE-607E63FFCC05}" type="pres">
      <dgm:prSet presAssocID="{B538B803-C431-4D8C-8CB2-F0DF1DDFADBC}" presName="hierChild4" presStyleCnt="0"/>
      <dgm:spPr/>
    </dgm:pt>
    <dgm:pt modelId="{6230B68D-5E10-4AF5-BB76-00DC1B84EA24}" type="pres">
      <dgm:prSet presAssocID="{B538B803-C431-4D8C-8CB2-F0DF1DDFADBC}" presName="hierChild5" presStyleCnt="0"/>
      <dgm:spPr/>
    </dgm:pt>
    <dgm:pt modelId="{8F69077A-0944-44DC-B009-9005CB90D28B}" type="pres">
      <dgm:prSet presAssocID="{38C7DD70-E92B-41F1-8AC9-DF43A3F2717A}" presName="hierChild5" presStyleCnt="0"/>
      <dgm:spPr/>
    </dgm:pt>
    <dgm:pt modelId="{3D858716-1974-410E-92FC-26E547982C3F}" type="pres">
      <dgm:prSet presAssocID="{DB64A8A1-790C-44E8-993D-98801FAB2F2F}" presName="hierChild5" presStyleCnt="0"/>
      <dgm:spPr/>
    </dgm:pt>
    <dgm:pt modelId="{01AE5541-8962-4316-807F-05DC42CA2D4F}" type="pres">
      <dgm:prSet presAssocID="{210B6519-3AC2-4F41-ABC3-269E5BBC91A6}" presName="Name35" presStyleLbl="parChTrans1D2" presStyleIdx="2" presStyleCnt="7"/>
      <dgm:spPr/>
      <dgm:t>
        <a:bodyPr/>
        <a:lstStyle/>
        <a:p>
          <a:endParaRPr lang="en-US"/>
        </a:p>
      </dgm:t>
    </dgm:pt>
    <dgm:pt modelId="{79483F41-EBCC-420F-B3F4-48E9E3E6C0E9}" type="pres">
      <dgm:prSet presAssocID="{F4406B6F-D7B7-4C45-B008-8AD48E8FF70B}" presName="hierRoot2" presStyleCnt="0">
        <dgm:presLayoutVars>
          <dgm:hierBranch/>
        </dgm:presLayoutVars>
      </dgm:prSet>
      <dgm:spPr/>
    </dgm:pt>
    <dgm:pt modelId="{8203AC85-AEE9-49C7-ABC3-6BA8C333FA47}" type="pres">
      <dgm:prSet presAssocID="{F4406B6F-D7B7-4C45-B008-8AD48E8FF70B}" presName="rootComposite" presStyleCnt="0"/>
      <dgm:spPr/>
    </dgm:pt>
    <dgm:pt modelId="{ECCE7B03-62D0-4BBC-849E-A77DD3BABD64}" type="pres">
      <dgm:prSet presAssocID="{F4406B6F-D7B7-4C45-B008-8AD48E8FF70B}" presName="rootText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13526D-ED79-47DE-A021-A51312CAEA3B}" type="pres">
      <dgm:prSet presAssocID="{F4406B6F-D7B7-4C45-B008-8AD48E8FF70B}" presName="rootConnector" presStyleLbl="node2" presStyleIdx="2" presStyleCnt="6"/>
      <dgm:spPr/>
      <dgm:t>
        <a:bodyPr/>
        <a:lstStyle/>
        <a:p>
          <a:endParaRPr lang="en-US"/>
        </a:p>
      </dgm:t>
    </dgm:pt>
    <dgm:pt modelId="{DF683781-B617-4FD6-9C9C-A6B10D7E681F}" type="pres">
      <dgm:prSet presAssocID="{F4406B6F-D7B7-4C45-B008-8AD48E8FF70B}" presName="hierChild4" presStyleCnt="0"/>
      <dgm:spPr/>
    </dgm:pt>
    <dgm:pt modelId="{68D9EC24-8DC8-4585-A3D9-E62A720EF38C}" type="pres">
      <dgm:prSet presAssocID="{F4406B6F-D7B7-4C45-B008-8AD48E8FF70B}" presName="hierChild5" presStyleCnt="0"/>
      <dgm:spPr/>
    </dgm:pt>
    <dgm:pt modelId="{D8DFEE16-B12C-4CB5-93DC-131344CEEF02}" type="pres">
      <dgm:prSet presAssocID="{DA54E3BF-6766-48C8-8818-A157F1958B77}" presName="Name35" presStyleLbl="parChTrans1D2" presStyleIdx="3" presStyleCnt="7"/>
      <dgm:spPr/>
      <dgm:t>
        <a:bodyPr/>
        <a:lstStyle/>
        <a:p>
          <a:endParaRPr lang="en-US"/>
        </a:p>
      </dgm:t>
    </dgm:pt>
    <dgm:pt modelId="{845E68A7-A8FE-4409-BC04-CB5B9B82D840}" type="pres">
      <dgm:prSet presAssocID="{1507E48E-2341-44AE-8D95-40494AFDD083}" presName="hierRoot2" presStyleCnt="0">
        <dgm:presLayoutVars>
          <dgm:hierBranch/>
        </dgm:presLayoutVars>
      </dgm:prSet>
      <dgm:spPr/>
    </dgm:pt>
    <dgm:pt modelId="{06063D07-7F92-44DC-9895-1AD0AF2B7FD2}" type="pres">
      <dgm:prSet presAssocID="{1507E48E-2341-44AE-8D95-40494AFDD083}" presName="rootComposite" presStyleCnt="0"/>
      <dgm:spPr/>
    </dgm:pt>
    <dgm:pt modelId="{2EAAA4EB-4F7D-4AA3-954C-666260E46E72}" type="pres">
      <dgm:prSet presAssocID="{1507E48E-2341-44AE-8D95-40494AFDD083}" presName="rootText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C856A0-5CBC-47E3-90AB-E2D0CC5F10B7}" type="pres">
      <dgm:prSet presAssocID="{1507E48E-2341-44AE-8D95-40494AFDD083}" presName="rootConnector" presStyleLbl="node2" presStyleIdx="3" presStyleCnt="6"/>
      <dgm:spPr/>
      <dgm:t>
        <a:bodyPr/>
        <a:lstStyle/>
        <a:p>
          <a:endParaRPr lang="en-US"/>
        </a:p>
      </dgm:t>
    </dgm:pt>
    <dgm:pt modelId="{23C58C24-4693-4401-84C1-9BEE873CB188}" type="pres">
      <dgm:prSet presAssocID="{1507E48E-2341-44AE-8D95-40494AFDD083}" presName="hierChild4" presStyleCnt="0"/>
      <dgm:spPr/>
    </dgm:pt>
    <dgm:pt modelId="{10D4C1B7-8F13-45B9-BB5E-B0FCBA3B0CEF}" type="pres">
      <dgm:prSet presAssocID="{1507E48E-2341-44AE-8D95-40494AFDD083}" presName="hierChild5" presStyleCnt="0"/>
      <dgm:spPr/>
    </dgm:pt>
    <dgm:pt modelId="{36B96F92-7476-41A4-8630-6F3F06577C3D}" type="pres">
      <dgm:prSet presAssocID="{BF5C1D9A-8027-4FFD-8E7B-B423372BCA58}" presName="Name35" presStyleLbl="parChTrans1D2" presStyleIdx="4" presStyleCnt="7"/>
      <dgm:spPr/>
      <dgm:t>
        <a:bodyPr/>
        <a:lstStyle/>
        <a:p>
          <a:endParaRPr lang="en-US"/>
        </a:p>
      </dgm:t>
    </dgm:pt>
    <dgm:pt modelId="{6414B245-B795-41C7-8D64-39E646A3BD39}" type="pres">
      <dgm:prSet presAssocID="{AD7B3428-0371-4A59-8FB3-D77118B4D6D5}" presName="hierRoot2" presStyleCnt="0">
        <dgm:presLayoutVars>
          <dgm:hierBranch/>
        </dgm:presLayoutVars>
      </dgm:prSet>
      <dgm:spPr/>
    </dgm:pt>
    <dgm:pt modelId="{0557F187-7E3E-40B9-89AE-1F3295FE6A46}" type="pres">
      <dgm:prSet presAssocID="{AD7B3428-0371-4A59-8FB3-D77118B4D6D5}" presName="rootComposite" presStyleCnt="0"/>
      <dgm:spPr/>
    </dgm:pt>
    <dgm:pt modelId="{DBAFB026-8ACE-4EF0-A474-FBBFF496E3F9}" type="pres">
      <dgm:prSet presAssocID="{AD7B3428-0371-4A59-8FB3-D77118B4D6D5}" presName="rootText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803349-FAEF-4FF4-9C72-8131E47EC71E}" type="pres">
      <dgm:prSet presAssocID="{AD7B3428-0371-4A59-8FB3-D77118B4D6D5}" presName="rootConnector" presStyleLbl="node2" presStyleIdx="4" presStyleCnt="6"/>
      <dgm:spPr/>
      <dgm:t>
        <a:bodyPr/>
        <a:lstStyle/>
        <a:p>
          <a:endParaRPr lang="en-US"/>
        </a:p>
      </dgm:t>
    </dgm:pt>
    <dgm:pt modelId="{9564C2B6-379B-4BE0-AAC2-2AF7F46D8D06}" type="pres">
      <dgm:prSet presAssocID="{AD7B3428-0371-4A59-8FB3-D77118B4D6D5}" presName="hierChild4" presStyleCnt="0"/>
      <dgm:spPr/>
    </dgm:pt>
    <dgm:pt modelId="{10451BE4-58F8-4D11-9316-E1C11F2BC4A9}" type="pres">
      <dgm:prSet presAssocID="{AD7B3428-0371-4A59-8FB3-D77118B4D6D5}" presName="hierChild5" presStyleCnt="0"/>
      <dgm:spPr/>
    </dgm:pt>
    <dgm:pt modelId="{F89C82D4-C5BC-452D-96A8-1E85C49CC7F9}" type="pres">
      <dgm:prSet presAssocID="{16621CCD-8CCA-4FFC-ADE5-A1584AF0865D}" presName="Name35" presStyleLbl="parChTrans1D2" presStyleIdx="5" presStyleCnt="7"/>
      <dgm:spPr/>
      <dgm:t>
        <a:bodyPr/>
        <a:lstStyle/>
        <a:p>
          <a:endParaRPr lang="en-US"/>
        </a:p>
      </dgm:t>
    </dgm:pt>
    <dgm:pt modelId="{8A200C6B-5214-4BCE-9917-90E9E234099D}" type="pres">
      <dgm:prSet presAssocID="{5C5FF0C7-C01C-4336-B9E9-2D794DA17B88}" presName="hierRoot2" presStyleCnt="0">
        <dgm:presLayoutVars>
          <dgm:hierBranch/>
        </dgm:presLayoutVars>
      </dgm:prSet>
      <dgm:spPr/>
    </dgm:pt>
    <dgm:pt modelId="{050E23FB-10D2-486C-8BB2-0FC9D3EF130F}" type="pres">
      <dgm:prSet presAssocID="{5C5FF0C7-C01C-4336-B9E9-2D794DA17B88}" presName="rootComposite" presStyleCnt="0"/>
      <dgm:spPr/>
    </dgm:pt>
    <dgm:pt modelId="{1F2C58A7-0F06-47CC-A3B5-76B29552495C}" type="pres">
      <dgm:prSet presAssocID="{5C5FF0C7-C01C-4336-B9E9-2D794DA17B88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16DF91-334D-4610-820C-156CDFAFD236}" type="pres">
      <dgm:prSet presAssocID="{5C5FF0C7-C01C-4336-B9E9-2D794DA17B88}" presName="rootConnector" presStyleLbl="node2" presStyleIdx="5" presStyleCnt="6"/>
      <dgm:spPr/>
      <dgm:t>
        <a:bodyPr/>
        <a:lstStyle/>
        <a:p>
          <a:endParaRPr lang="en-US"/>
        </a:p>
      </dgm:t>
    </dgm:pt>
    <dgm:pt modelId="{1ED907A9-F517-4DE8-912F-3309D80ECB88}" type="pres">
      <dgm:prSet presAssocID="{5C5FF0C7-C01C-4336-B9E9-2D794DA17B88}" presName="hierChild4" presStyleCnt="0"/>
      <dgm:spPr/>
    </dgm:pt>
    <dgm:pt modelId="{A4085553-C9FA-4D2A-A23B-F66735D1416C}" type="pres">
      <dgm:prSet presAssocID="{5C5FF0C7-C01C-4336-B9E9-2D794DA17B88}" presName="hierChild5" presStyleCnt="0"/>
      <dgm:spPr/>
    </dgm:pt>
    <dgm:pt modelId="{6742A207-938D-4501-A3BA-BABC0822FC3A}" type="pres">
      <dgm:prSet presAssocID="{AEB16FFA-7A21-494C-931D-CC10F1A00CDC}" presName="hierChild3" presStyleCnt="0"/>
      <dgm:spPr/>
    </dgm:pt>
    <dgm:pt modelId="{9AB9A7D5-2192-4278-8DC0-B6807CAD11A1}" type="pres">
      <dgm:prSet presAssocID="{4DD82C46-3B11-4346-80F1-D33AD2CC30A5}" presName="Name111" presStyleLbl="parChTrans1D2" presStyleIdx="6" presStyleCnt="7"/>
      <dgm:spPr/>
      <dgm:t>
        <a:bodyPr/>
        <a:lstStyle/>
        <a:p>
          <a:endParaRPr lang="en-US"/>
        </a:p>
      </dgm:t>
    </dgm:pt>
    <dgm:pt modelId="{7A86F382-F2CF-4760-8E3E-532417EB589F}" type="pres">
      <dgm:prSet presAssocID="{B916DAF2-9380-4A29-976F-31971FB84615}" presName="hierRoot3" presStyleCnt="0">
        <dgm:presLayoutVars>
          <dgm:hierBranch/>
        </dgm:presLayoutVars>
      </dgm:prSet>
      <dgm:spPr/>
    </dgm:pt>
    <dgm:pt modelId="{1F627F99-159E-4F49-986B-F5CF17DDB996}" type="pres">
      <dgm:prSet presAssocID="{B916DAF2-9380-4A29-976F-31971FB84615}" presName="rootComposite3" presStyleCnt="0"/>
      <dgm:spPr/>
    </dgm:pt>
    <dgm:pt modelId="{9A6AFF42-4D4F-4B0D-825B-5D546AB73617}" type="pres">
      <dgm:prSet presAssocID="{B916DAF2-9380-4A29-976F-31971FB84615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DF47CA-AF24-452E-81B6-9226E109ACCD}" type="pres">
      <dgm:prSet presAssocID="{B916DAF2-9380-4A29-976F-31971FB84615}" presName="rootConnector3" presStyleLbl="asst1" presStyleIdx="0" presStyleCnt="1"/>
      <dgm:spPr/>
      <dgm:t>
        <a:bodyPr/>
        <a:lstStyle/>
        <a:p>
          <a:endParaRPr lang="en-US"/>
        </a:p>
      </dgm:t>
    </dgm:pt>
    <dgm:pt modelId="{AC3BC5A4-5830-4BEA-BC7A-6BF5C270859B}" type="pres">
      <dgm:prSet presAssocID="{B916DAF2-9380-4A29-976F-31971FB84615}" presName="hierChild6" presStyleCnt="0"/>
      <dgm:spPr/>
    </dgm:pt>
    <dgm:pt modelId="{5FDCFC0B-6D3D-4A92-8267-F766382DA900}" type="pres">
      <dgm:prSet presAssocID="{B916DAF2-9380-4A29-976F-31971FB84615}" presName="hierChild7" presStyleCnt="0"/>
      <dgm:spPr/>
    </dgm:pt>
  </dgm:ptLst>
  <dgm:cxnLst>
    <dgm:cxn modelId="{9B6D7853-ED0B-4E83-8685-A850BAAA39A2}" type="presOf" srcId="{B538B803-C431-4D8C-8CB2-F0DF1DDFADBC}" destId="{A67356DC-CE05-44A0-9F41-90CA25A9B56C}" srcOrd="1" destOrd="0" presId="urn:microsoft.com/office/officeart/2005/8/layout/orgChart1"/>
    <dgm:cxn modelId="{D31642BC-6F3E-4B30-B6A8-6962EB279B0A}" type="presOf" srcId="{AEB16FFA-7A21-494C-931D-CC10F1A00CDC}" destId="{50406041-52CD-49E2-A613-2E9B9F874611}" srcOrd="1" destOrd="0" presId="urn:microsoft.com/office/officeart/2005/8/layout/orgChart1"/>
    <dgm:cxn modelId="{66E9EC16-4FCD-4347-BD94-1D1111F1868F}" type="presOf" srcId="{5C5FF0C7-C01C-4336-B9E9-2D794DA17B88}" destId="{A716DF91-334D-4610-820C-156CDFAFD236}" srcOrd="1" destOrd="0" presId="urn:microsoft.com/office/officeart/2005/8/layout/orgChart1"/>
    <dgm:cxn modelId="{C4B2D67F-73FC-4BEB-B150-B44A4342A62B}" type="presOf" srcId="{473BA647-D029-4C26-97C5-B37FD1798A01}" destId="{D2631CD8-A892-4FA1-AE2B-8995BA6CEA9E}" srcOrd="0" destOrd="0" presId="urn:microsoft.com/office/officeart/2005/8/layout/orgChart1"/>
    <dgm:cxn modelId="{9692350C-1D24-4655-9E31-0270F7CF7204}" type="presOf" srcId="{DA54E3BF-6766-48C8-8818-A157F1958B77}" destId="{D8DFEE16-B12C-4CB5-93DC-131344CEEF02}" srcOrd="0" destOrd="0" presId="urn:microsoft.com/office/officeart/2005/8/layout/orgChart1"/>
    <dgm:cxn modelId="{A8239546-33A9-4409-9F88-E5FF8C0AC4E2}" type="presOf" srcId="{B916DAF2-9380-4A29-976F-31971FB84615}" destId="{91DF47CA-AF24-452E-81B6-9226E109ACCD}" srcOrd="1" destOrd="0" presId="urn:microsoft.com/office/officeart/2005/8/layout/orgChart1"/>
    <dgm:cxn modelId="{0FCF40DB-21D9-4AC3-B8B0-8C6EB426C8A8}" type="presOf" srcId="{B538B803-C431-4D8C-8CB2-F0DF1DDFADBC}" destId="{9BB46C4C-CA13-4E64-AC4B-82D9AD687FE8}" srcOrd="0" destOrd="0" presId="urn:microsoft.com/office/officeart/2005/8/layout/orgChart1"/>
    <dgm:cxn modelId="{01CC6CD6-0ECC-4BA6-95CF-018B0A39AE27}" type="presOf" srcId="{4DD82C46-3B11-4346-80F1-D33AD2CC30A5}" destId="{9AB9A7D5-2192-4278-8DC0-B6807CAD11A1}" srcOrd="0" destOrd="0" presId="urn:microsoft.com/office/officeart/2005/8/layout/orgChart1"/>
    <dgm:cxn modelId="{B5CA296E-B5F6-4045-982A-A82BB02C91D9}" type="presOf" srcId="{AC1DF2CA-FF15-45E9-9271-CF790060AAE4}" destId="{6671496A-48F8-4EF5-BCD6-C844E7753D75}" srcOrd="0" destOrd="0" presId="urn:microsoft.com/office/officeart/2005/8/layout/orgChart1"/>
    <dgm:cxn modelId="{7E5B1801-B44A-4D0F-BC9B-2600951113A8}" srcId="{38C7DD70-E92B-41F1-8AC9-DF43A3F2717A}" destId="{B538B803-C431-4D8C-8CB2-F0DF1DDFADBC}" srcOrd="1" destOrd="0" parTransId="{39FAD695-F643-49A4-9033-3A7FE1DEF77A}" sibTransId="{6B8D1D35-1D24-4A4B-A106-B4ED848F962B}"/>
    <dgm:cxn modelId="{D09B0988-A6A0-4DEC-AC2E-E2136B820299}" type="presOf" srcId="{17CE5E78-9B60-4899-AD54-98C571EFBD0F}" destId="{EEB778C5-A94E-46AB-A592-35F0574C108E}" srcOrd="1" destOrd="0" presId="urn:microsoft.com/office/officeart/2005/8/layout/orgChart1"/>
    <dgm:cxn modelId="{143240FF-BBDA-41BE-8328-0F297D9A1C2D}" type="presOf" srcId="{1507E48E-2341-44AE-8D95-40494AFDD083}" destId="{2EAAA4EB-4F7D-4AA3-954C-666260E46E72}" srcOrd="0" destOrd="0" presId="urn:microsoft.com/office/officeart/2005/8/layout/orgChart1"/>
    <dgm:cxn modelId="{8791B4EB-F599-41A7-A39D-C423F32DCB5F}" srcId="{AEB16FFA-7A21-494C-931D-CC10F1A00CDC}" destId="{DB64A8A1-790C-44E8-993D-98801FAB2F2F}" srcOrd="2" destOrd="0" parTransId="{53667D8C-EBF4-4DF5-95CE-EE969D24DDB6}" sibTransId="{A5D03338-7FEC-43A4-AD4D-C55B2F49314A}"/>
    <dgm:cxn modelId="{5BBB0FAC-D6A8-469B-98F7-7234623CF660}" srcId="{AEB16FFA-7A21-494C-931D-CC10F1A00CDC}" destId="{5C5FF0C7-C01C-4336-B9E9-2D794DA17B88}" srcOrd="6" destOrd="0" parTransId="{16621CCD-8CCA-4FFC-ADE5-A1584AF0865D}" sibTransId="{92DD8265-9997-468D-9935-3ACEFF26A8E5}"/>
    <dgm:cxn modelId="{78F4A03C-44C9-42D8-A964-B43EF58D1292}" type="presOf" srcId="{16621CCD-8CCA-4FFC-ADE5-A1584AF0865D}" destId="{F89C82D4-C5BC-452D-96A8-1E85C49CC7F9}" srcOrd="0" destOrd="0" presId="urn:microsoft.com/office/officeart/2005/8/layout/orgChart1"/>
    <dgm:cxn modelId="{541C44F7-D8F8-4F89-929E-2BA74B124F7E}" srcId="{AEB16FFA-7A21-494C-931D-CC10F1A00CDC}" destId="{F4406B6F-D7B7-4C45-B008-8AD48E8FF70B}" srcOrd="3" destOrd="0" parTransId="{210B6519-3AC2-4F41-ABC3-269E5BBC91A6}" sibTransId="{5031CDC8-9CD1-4F9D-882D-44115FFA4ABB}"/>
    <dgm:cxn modelId="{C7C97772-73B1-4E9C-A770-C73D49E35FA0}" srcId="{AEB16FFA-7A21-494C-931D-CC10F1A00CDC}" destId="{AD7B3428-0371-4A59-8FB3-D77118B4D6D5}" srcOrd="5" destOrd="0" parTransId="{BF5C1D9A-8027-4FFD-8E7B-B423372BCA58}" sibTransId="{C1E48660-26F8-4126-9ECD-41EEF7DB648B}"/>
    <dgm:cxn modelId="{E3E88A2B-4E6E-424D-93E6-F7CFEB7D0B62}" type="presOf" srcId="{ED4C150F-B343-4202-AE1E-810E5EF7D9C8}" destId="{3379891B-169B-41B3-B54F-D3B049E42998}" srcOrd="0" destOrd="0" presId="urn:microsoft.com/office/officeart/2005/8/layout/orgChart1"/>
    <dgm:cxn modelId="{4C228A9B-B6EA-489C-9635-EB6C67F75F9E}" type="presOf" srcId="{53667D8C-EBF4-4DF5-95CE-EE969D24DDB6}" destId="{A2A2959F-1A3E-4A10-AB21-7CF99E826B4E}" srcOrd="0" destOrd="0" presId="urn:microsoft.com/office/officeart/2005/8/layout/orgChart1"/>
    <dgm:cxn modelId="{5C92AAFB-89CC-4462-9B73-F56A52DA20B9}" srcId="{AEB16FFA-7A21-494C-931D-CC10F1A00CDC}" destId="{B916DAF2-9380-4A29-976F-31971FB84615}" srcOrd="0" destOrd="0" parTransId="{4DD82C46-3B11-4346-80F1-D33AD2CC30A5}" sibTransId="{CC17BF7A-F107-40CC-AEBF-D588160A9006}"/>
    <dgm:cxn modelId="{95701BA3-A0B8-4398-B403-A7BD31367205}" srcId="{AEB16FFA-7A21-494C-931D-CC10F1A00CDC}" destId="{56370D36-0A91-4BAA-9988-4F7297E7125B}" srcOrd="1" destOrd="0" parTransId="{0C80EC20-C847-4CBF-8646-0A775D3A42B8}" sibTransId="{F4A416F3-F4C4-4F45-BAE2-5BC822381FE3}"/>
    <dgm:cxn modelId="{1F7D65C9-A2FA-414D-AF69-91D3FB2988BB}" type="presOf" srcId="{6A4DC41A-C26A-4FB5-B3A1-EE973A66A5EB}" destId="{91DF5228-1EA2-4648-B0CB-82C770E23D4C}" srcOrd="0" destOrd="0" presId="urn:microsoft.com/office/officeart/2005/8/layout/orgChart1"/>
    <dgm:cxn modelId="{CFD77217-CD32-4821-AC78-8E51D13653F2}" srcId="{93AA9A62-1C7D-49A7-8119-1C7DB81D5F5A}" destId="{473BA647-D029-4C26-97C5-B37FD1798A01}" srcOrd="0" destOrd="0" parTransId="{AC1DF2CA-FF15-45E9-9271-CF790060AAE4}" sibTransId="{C5E9CF1F-542D-4E38-A7A9-DEE2C3940618}"/>
    <dgm:cxn modelId="{184D223E-34D5-4674-B76A-F6598F54C5AF}" type="presOf" srcId="{39FAD695-F643-49A4-9033-3A7FE1DEF77A}" destId="{7E02AD3A-3AAA-46F0-B98E-187CDC6D7D37}" srcOrd="0" destOrd="0" presId="urn:microsoft.com/office/officeart/2005/8/layout/orgChart1"/>
    <dgm:cxn modelId="{EB9A90A9-76D0-4AA3-AF33-4B037321A9FC}" type="presOf" srcId="{210B6519-3AC2-4F41-ABC3-269E5BBC91A6}" destId="{01AE5541-8962-4316-807F-05DC42CA2D4F}" srcOrd="0" destOrd="0" presId="urn:microsoft.com/office/officeart/2005/8/layout/orgChart1"/>
    <dgm:cxn modelId="{F4053F09-3501-4169-9990-90C52544EE58}" type="presOf" srcId="{AEB16FFA-7A21-494C-931D-CC10F1A00CDC}" destId="{9823A329-6BA4-4E25-83CA-9147EC8B5685}" srcOrd="0" destOrd="0" presId="urn:microsoft.com/office/officeart/2005/8/layout/orgChart1"/>
    <dgm:cxn modelId="{5B9BF789-9D52-4795-A6B0-A390083CA493}" srcId="{DB64A8A1-790C-44E8-993D-98801FAB2F2F}" destId="{38C7DD70-E92B-41F1-8AC9-DF43A3F2717A}" srcOrd="0" destOrd="0" parTransId="{ED4C150F-B343-4202-AE1E-810E5EF7D9C8}" sibTransId="{1348A47B-0733-4F9C-BF51-D4CBA02C835B}"/>
    <dgm:cxn modelId="{C5A9C8A8-BD50-4E73-8F4A-915221AFF174}" type="presOf" srcId="{1507E48E-2341-44AE-8D95-40494AFDD083}" destId="{92C856A0-5CBC-47E3-90AB-E2D0CC5F10B7}" srcOrd="1" destOrd="0" presId="urn:microsoft.com/office/officeart/2005/8/layout/orgChart1"/>
    <dgm:cxn modelId="{D65B5223-22B6-44C0-998A-EED7DC1611E5}" type="presOf" srcId="{AD7B3428-0371-4A59-8FB3-D77118B4D6D5}" destId="{C9803349-FAEF-4FF4-9C72-8131E47EC71E}" srcOrd="1" destOrd="0" presId="urn:microsoft.com/office/officeart/2005/8/layout/orgChart1"/>
    <dgm:cxn modelId="{3C4E9697-AA13-4986-B3C3-5FA6C0B52778}" type="presOf" srcId="{5C5FF0C7-C01C-4336-B9E9-2D794DA17B88}" destId="{1F2C58A7-0F06-47CC-A3B5-76B29552495C}" srcOrd="0" destOrd="0" presId="urn:microsoft.com/office/officeart/2005/8/layout/orgChart1"/>
    <dgm:cxn modelId="{C348A0DF-5445-4840-B94A-402E2FF36343}" type="presOf" srcId="{0C80EC20-C847-4CBF-8646-0A775D3A42B8}" destId="{A77F9794-7285-4507-B84B-1A96F64F74FD}" srcOrd="0" destOrd="0" presId="urn:microsoft.com/office/officeart/2005/8/layout/orgChart1"/>
    <dgm:cxn modelId="{0D020D9A-FE89-4A83-958E-38AA5F4A27D7}" type="presOf" srcId="{56370D36-0A91-4BAA-9988-4F7297E7125B}" destId="{2B26D5A0-836B-4C56-9BCE-FC0C8553B3D0}" srcOrd="1" destOrd="0" presId="urn:microsoft.com/office/officeart/2005/8/layout/orgChart1"/>
    <dgm:cxn modelId="{E7993795-8618-4386-A7EA-EDB6EE03E7FA}" type="presOf" srcId="{473BA647-D029-4C26-97C5-B37FD1798A01}" destId="{A4457184-1A17-4ACA-9692-44E67E3FD79F}" srcOrd="1" destOrd="0" presId="urn:microsoft.com/office/officeart/2005/8/layout/orgChart1"/>
    <dgm:cxn modelId="{A71CE409-7202-46D5-93F3-CD3D805E2617}" type="presOf" srcId="{38C7DD70-E92B-41F1-8AC9-DF43A3F2717A}" destId="{6CC248B1-5F72-471B-8B3E-68AC48C19B1F}" srcOrd="0" destOrd="0" presId="urn:microsoft.com/office/officeart/2005/8/layout/orgChart1"/>
    <dgm:cxn modelId="{DF0F5C9B-6499-4B47-AA13-2C20137E4691}" type="presOf" srcId="{F4406B6F-D7B7-4C45-B008-8AD48E8FF70B}" destId="{ECCE7B03-62D0-4BBC-849E-A77DD3BABD64}" srcOrd="0" destOrd="0" presId="urn:microsoft.com/office/officeart/2005/8/layout/orgChart1"/>
    <dgm:cxn modelId="{4A0965D7-0228-4004-A380-951C5B19F9D9}" srcId="{AEB16FFA-7A21-494C-931D-CC10F1A00CDC}" destId="{1507E48E-2341-44AE-8D95-40494AFDD083}" srcOrd="4" destOrd="0" parTransId="{DA54E3BF-6766-48C8-8818-A157F1958B77}" sibTransId="{049761F5-0B1C-4022-B381-D2993A01E99A}"/>
    <dgm:cxn modelId="{61EB4924-C4FA-4F71-A3DE-1B32A1DEC82F}" type="presOf" srcId="{38C7DD70-E92B-41F1-8AC9-DF43A3F2717A}" destId="{CA3A75C3-3957-4A37-B412-BFB38CDF44E1}" srcOrd="1" destOrd="0" presId="urn:microsoft.com/office/officeart/2005/8/layout/orgChart1"/>
    <dgm:cxn modelId="{81D8C321-ABB1-48B3-B30F-7AD0B21BD72A}" type="presOf" srcId="{93AA9A62-1C7D-49A7-8119-1C7DB81D5F5A}" destId="{6422D25E-F20F-4E44-B6D6-97EBC6978D69}" srcOrd="0" destOrd="0" presId="urn:microsoft.com/office/officeart/2005/8/layout/orgChart1"/>
    <dgm:cxn modelId="{D10863D6-DA17-427A-8348-3BE658616F48}" type="presOf" srcId="{17CE5E78-9B60-4899-AD54-98C571EFBD0F}" destId="{7B66D151-C3EB-4DE5-B8DB-72A612638615}" srcOrd="0" destOrd="0" presId="urn:microsoft.com/office/officeart/2005/8/layout/orgChart1"/>
    <dgm:cxn modelId="{4D473FB8-B81F-4788-BB10-711300477C96}" srcId="{38C7DD70-E92B-41F1-8AC9-DF43A3F2717A}" destId="{17CE5E78-9B60-4899-AD54-98C571EFBD0F}" srcOrd="0" destOrd="0" parTransId="{6A4DC41A-C26A-4FB5-B3A1-EE973A66A5EB}" sibTransId="{0E73058C-F2F0-4CF6-B4E7-A6E04A7D9723}"/>
    <dgm:cxn modelId="{7D50142A-1031-4F3E-92BC-E04CE119661D}" type="presOf" srcId="{93AA9A62-1C7D-49A7-8119-1C7DB81D5F5A}" destId="{BA980E25-0322-42C9-8D18-1AA06B67A945}" srcOrd="1" destOrd="0" presId="urn:microsoft.com/office/officeart/2005/8/layout/orgChart1"/>
    <dgm:cxn modelId="{2460EA9E-085B-46C4-95BF-0BDB6A24159C}" type="presOf" srcId="{AD7B3428-0371-4A59-8FB3-D77118B4D6D5}" destId="{DBAFB026-8ACE-4EF0-A474-FBBFF496E3F9}" srcOrd="0" destOrd="0" presId="urn:microsoft.com/office/officeart/2005/8/layout/orgChart1"/>
    <dgm:cxn modelId="{DC8B5A70-745C-45F1-9333-AFE55E827643}" type="presOf" srcId="{3CF17AEC-11B2-4D99-A1E3-8DCFDEA5DF58}" destId="{58E2B12D-634B-4069-A1D7-FF3329A6333F}" srcOrd="0" destOrd="0" presId="urn:microsoft.com/office/officeart/2005/8/layout/orgChart1"/>
    <dgm:cxn modelId="{9CB27135-A8CC-403E-B10A-D0BD7293C189}" type="presOf" srcId="{B916DAF2-9380-4A29-976F-31971FB84615}" destId="{9A6AFF42-4D4F-4B0D-825B-5D546AB73617}" srcOrd="0" destOrd="0" presId="urn:microsoft.com/office/officeart/2005/8/layout/orgChart1"/>
    <dgm:cxn modelId="{7C09B737-F26B-4545-8CD3-5109FD38A39A}" type="presOf" srcId="{DB64A8A1-790C-44E8-993D-98801FAB2F2F}" destId="{E50F42AB-1E7E-4BEE-8A10-7E496580D434}" srcOrd="1" destOrd="0" presId="urn:microsoft.com/office/officeart/2005/8/layout/orgChart1"/>
    <dgm:cxn modelId="{5636EFEA-A2A4-4727-9ADB-90A3976A0854}" type="presOf" srcId="{BF5C1D9A-8027-4FFD-8E7B-B423372BCA58}" destId="{36B96F92-7476-41A4-8630-6F3F06577C3D}" srcOrd="0" destOrd="0" presId="urn:microsoft.com/office/officeart/2005/8/layout/orgChart1"/>
    <dgm:cxn modelId="{E4059BC2-4079-450C-B811-523A3067E97C}" srcId="{56370D36-0A91-4BAA-9988-4F7297E7125B}" destId="{93AA9A62-1C7D-49A7-8119-1C7DB81D5F5A}" srcOrd="0" destOrd="0" parTransId="{3F1D4D4D-1D38-475C-8954-FA89FF151E40}" sibTransId="{CBE800BC-27DD-4A17-B2B3-ACAE7804C3BA}"/>
    <dgm:cxn modelId="{27767160-8D83-47B9-A9A8-41D53685EA2B}" type="presOf" srcId="{3F1D4D4D-1D38-475C-8954-FA89FF151E40}" destId="{76CBA6CD-16AD-4143-AA62-00328F1E6B8A}" srcOrd="0" destOrd="0" presId="urn:microsoft.com/office/officeart/2005/8/layout/orgChart1"/>
    <dgm:cxn modelId="{2718FB65-5A8B-496E-AAB0-69BBB34A4A45}" type="presOf" srcId="{F4406B6F-D7B7-4C45-B008-8AD48E8FF70B}" destId="{9B13526D-ED79-47DE-A021-A51312CAEA3B}" srcOrd="1" destOrd="0" presId="urn:microsoft.com/office/officeart/2005/8/layout/orgChart1"/>
    <dgm:cxn modelId="{16A6458C-FAEC-45C0-A37C-D7013023B058}" type="presOf" srcId="{56370D36-0A91-4BAA-9988-4F7297E7125B}" destId="{7AAD3196-D747-4B2D-9A12-B01ED67EC8D4}" srcOrd="0" destOrd="0" presId="urn:microsoft.com/office/officeart/2005/8/layout/orgChart1"/>
    <dgm:cxn modelId="{B5D73C89-19DA-4541-9DB0-8707CCAA7CA6}" type="presOf" srcId="{DB64A8A1-790C-44E8-993D-98801FAB2F2F}" destId="{3DDEF185-967E-4054-8CF9-012413AD737E}" srcOrd="0" destOrd="0" presId="urn:microsoft.com/office/officeart/2005/8/layout/orgChart1"/>
    <dgm:cxn modelId="{200C8DC4-AD1B-465A-89E8-A8A32C76FBFE}" srcId="{3CF17AEC-11B2-4D99-A1E3-8DCFDEA5DF58}" destId="{AEB16FFA-7A21-494C-931D-CC10F1A00CDC}" srcOrd="0" destOrd="0" parTransId="{C47C90AF-5E1B-452E-87F5-EABFD0E1521B}" sibTransId="{5EB9794B-BE0F-42DE-A0A0-071510559BC6}"/>
    <dgm:cxn modelId="{65D66625-9518-4305-910B-4CBEB9CD6D27}" type="presParOf" srcId="{58E2B12D-634B-4069-A1D7-FF3329A6333F}" destId="{D3C432C0-386F-4905-8C9B-455902D974A5}" srcOrd="0" destOrd="0" presId="urn:microsoft.com/office/officeart/2005/8/layout/orgChart1"/>
    <dgm:cxn modelId="{5BF703A9-165E-4640-97BA-8C41DB911E55}" type="presParOf" srcId="{D3C432C0-386F-4905-8C9B-455902D974A5}" destId="{D5C70857-EA38-4AA1-B7B6-CECD25B28DC9}" srcOrd="0" destOrd="0" presId="urn:microsoft.com/office/officeart/2005/8/layout/orgChart1"/>
    <dgm:cxn modelId="{4972C7B4-3D16-49F6-90E3-03F88F13CF24}" type="presParOf" srcId="{D5C70857-EA38-4AA1-B7B6-CECD25B28DC9}" destId="{9823A329-6BA4-4E25-83CA-9147EC8B5685}" srcOrd="0" destOrd="0" presId="urn:microsoft.com/office/officeart/2005/8/layout/orgChart1"/>
    <dgm:cxn modelId="{22CA3D48-D21E-4671-8411-D043ABA91A60}" type="presParOf" srcId="{D5C70857-EA38-4AA1-B7B6-CECD25B28DC9}" destId="{50406041-52CD-49E2-A613-2E9B9F874611}" srcOrd="1" destOrd="0" presId="urn:microsoft.com/office/officeart/2005/8/layout/orgChart1"/>
    <dgm:cxn modelId="{AA0BF9C7-1F11-4938-AC51-7BB6F2B487B1}" type="presParOf" srcId="{D3C432C0-386F-4905-8C9B-455902D974A5}" destId="{03ECB634-7AA2-4050-A700-1EDDD3E308F9}" srcOrd="1" destOrd="0" presId="urn:microsoft.com/office/officeart/2005/8/layout/orgChart1"/>
    <dgm:cxn modelId="{30BCD6CC-E1FA-4820-8D31-41432EBA66AF}" type="presParOf" srcId="{03ECB634-7AA2-4050-A700-1EDDD3E308F9}" destId="{A77F9794-7285-4507-B84B-1A96F64F74FD}" srcOrd="0" destOrd="0" presId="urn:microsoft.com/office/officeart/2005/8/layout/orgChart1"/>
    <dgm:cxn modelId="{A30DE00A-2AC9-41CD-92DC-5F2EC4458AA8}" type="presParOf" srcId="{03ECB634-7AA2-4050-A700-1EDDD3E308F9}" destId="{32567AE3-2EA1-40C7-89DA-09A9D56FE8FD}" srcOrd="1" destOrd="0" presId="urn:microsoft.com/office/officeart/2005/8/layout/orgChart1"/>
    <dgm:cxn modelId="{CD5BDE13-C312-4DCB-820E-1534E9314273}" type="presParOf" srcId="{32567AE3-2EA1-40C7-89DA-09A9D56FE8FD}" destId="{67939628-73ED-4F9A-87EA-9433DA4EAC9F}" srcOrd="0" destOrd="0" presId="urn:microsoft.com/office/officeart/2005/8/layout/orgChart1"/>
    <dgm:cxn modelId="{109866A5-D05B-4DBF-BA3B-94FE4E43284D}" type="presParOf" srcId="{67939628-73ED-4F9A-87EA-9433DA4EAC9F}" destId="{7AAD3196-D747-4B2D-9A12-B01ED67EC8D4}" srcOrd="0" destOrd="0" presId="urn:microsoft.com/office/officeart/2005/8/layout/orgChart1"/>
    <dgm:cxn modelId="{E12992FB-6560-4581-8D74-2CEF0B35C26F}" type="presParOf" srcId="{67939628-73ED-4F9A-87EA-9433DA4EAC9F}" destId="{2B26D5A0-836B-4C56-9BCE-FC0C8553B3D0}" srcOrd="1" destOrd="0" presId="urn:microsoft.com/office/officeart/2005/8/layout/orgChart1"/>
    <dgm:cxn modelId="{9B288D1A-BF4A-40C3-B81B-299FAAD91941}" type="presParOf" srcId="{32567AE3-2EA1-40C7-89DA-09A9D56FE8FD}" destId="{C2FEA30D-E0F6-4CE8-8243-CDCF88C6DD2F}" srcOrd="1" destOrd="0" presId="urn:microsoft.com/office/officeart/2005/8/layout/orgChart1"/>
    <dgm:cxn modelId="{0FDA8302-C6AD-4A13-B5D6-C562603DA722}" type="presParOf" srcId="{C2FEA30D-E0F6-4CE8-8243-CDCF88C6DD2F}" destId="{76CBA6CD-16AD-4143-AA62-00328F1E6B8A}" srcOrd="0" destOrd="0" presId="urn:microsoft.com/office/officeart/2005/8/layout/orgChart1"/>
    <dgm:cxn modelId="{ED0792C2-706A-4B5E-9A93-3E5799BE92F6}" type="presParOf" srcId="{C2FEA30D-E0F6-4CE8-8243-CDCF88C6DD2F}" destId="{3C2046DF-D4B5-40E3-A8E4-D52432045DE7}" srcOrd="1" destOrd="0" presId="urn:microsoft.com/office/officeart/2005/8/layout/orgChart1"/>
    <dgm:cxn modelId="{5BFAF364-607D-424C-86B4-17AC9206A4F6}" type="presParOf" srcId="{3C2046DF-D4B5-40E3-A8E4-D52432045DE7}" destId="{05FF8CB1-EBB4-4C2E-AD3F-54421BF39D2A}" srcOrd="0" destOrd="0" presId="urn:microsoft.com/office/officeart/2005/8/layout/orgChart1"/>
    <dgm:cxn modelId="{8BE0AAF5-0E24-4365-B0AD-B38A0AB29550}" type="presParOf" srcId="{05FF8CB1-EBB4-4C2E-AD3F-54421BF39D2A}" destId="{6422D25E-F20F-4E44-B6D6-97EBC6978D69}" srcOrd="0" destOrd="0" presId="urn:microsoft.com/office/officeart/2005/8/layout/orgChart1"/>
    <dgm:cxn modelId="{3F0BDD2B-8FF5-415F-BFE3-BE7087B5EB01}" type="presParOf" srcId="{05FF8CB1-EBB4-4C2E-AD3F-54421BF39D2A}" destId="{BA980E25-0322-42C9-8D18-1AA06B67A945}" srcOrd="1" destOrd="0" presId="urn:microsoft.com/office/officeart/2005/8/layout/orgChart1"/>
    <dgm:cxn modelId="{25064513-55C2-4252-B28D-CC53476B1437}" type="presParOf" srcId="{3C2046DF-D4B5-40E3-A8E4-D52432045DE7}" destId="{FF3CDE49-5DB9-4CCB-8DB8-D99554CCC78B}" srcOrd="1" destOrd="0" presId="urn:microsoft.com/office/officeart/2005/8/layout/orgChart1"/>
    <dgm:cxn modelId="{7AED53F4-DB60-44EE-B119-41783FD7C145}" type="presParOf" srcId="{FF3CDE49-5DB9-4CCB-8DB8-D99554CCC78B}" destId="{6671496A-48F8-4EF5-BCD6-C844E7753D75}" srcOrd="0" destOrd="0" presId="urn:microsoft.com/office/officeart/2005/8/layout/orgChart1"/>
    <dgm:cxn modelId="{B3942261-EBE5-40EF-A335-6D2047386379}" type="presParOf" srcId="{FF3CDE49-5DB9-4CCB-8DB8-D99554CCC78B}" destId="{E34216E6-564F-4451-8702-8CD67FB66583}" srcOrd="1" destOrd="0" presId="urn:microsoft.com/office/officeart/2005/8/layout/orgChart1"/>
    <dgm:cxn modelId="{81B563FE-14FA-4528-8732-88E8BD57467E}" type="presParOf" srcId="{E34216E6-564F-4451-8702-8CD67FB66583}" destId="{1FC45675-D55E-4624-9FBF-D90976BADED9}" srcOrd="0" destOrd="0" presId="urn:microsoft.com/office/officeart/2005/8/layout/orgChart1"/>
    <dgm:cxn modelId="{CA922EF7-3A99-44CF-AF50-D4D2A819BD34}" type="presParOf" srcId="{1FC45675-D55E-4624-9FBF-D90976BADED9}" destId="{D2631CD8-A892-4FA1-AE2B-8995BA6CEA9E}" srcOrd="0" destOrd="0" presId="urn:microsoft.com/office/officeart/2005/8/layout/orgChart1"/>
    <dgm:cxn modelId="{6C88CBEA-7825-4FAC-9D17-0D7E573F84CB}" type="presParOf" srcId="{1FC45675-D55E-4624-9FBF-D90976BADED9}" destId="{A4457184-1A17-4ACA-9692-44E67E3FD79F}" srcOrd="1" destOrd="0" presId="urn:microsoft.com/office/officeart/2005/8/layout/orgChart1"/>
    <dgm:cxn modelId="{24CE0A07-DEC3-4504-B94C-189359D06AAA}" type="presParOf" srcId="{E34216E6-564F-4451-8702-8CD67FB66583}" destId="{83F3BB8D-166A-4393-8891-1FC0250F57D0}" srcOrd="1" destOrd="0" presId="urn:microsoft.com/office/officeart/2005/8/layout/orgChart1"/>
    <dgm:cxn modelId="{AC720736-1281-45B6-9515-20D2B3C56674}" type="presParOf" srcId="{E34216E6-564F-4451-8702-8CD67FB66583}" destId="{FCAC9372-AC16-4281-8F14-5FD87E59A0A7}" srcOrd="2" destOrd="0" presId="urn:microsoft.com/office/officeart/2005/8/layout/orgChart1"/>
    <dgm:cxn modelId="{FBB39B03-A5AE-44AC-AD70-D9FAB180F099}" type="presParOf" srcId="{3C2046DF-D4B5-40E3-A8E4-D52432045DE7}" destId="{B08C9CC0-025F-4B29-A99B-4FD3DCD3A477}" srcOrd="2" destOrd="0" presId="urn:microsoft.com/office/officeart/2005/8/layout/orgChart1"/>
    <dgm:cxn modelId="{EAAA9667-1E97-4BEF-98D9-714549883C1A}" type="presParOf" srcId="{32567AE3-2EA1-40C7-89DA-09A9D56FE8FD}" destId="{F8B37DCF-D811-40C1-BB42-825EF71DFE88}" srcOrd="2" destOrd="0" presId="urn:microsoft.com/office/officeart/2005/8/layout/orgChart1"/>
    <dgm:cxn modelId="{8509ADE4-5D06-4AC4-A119-B6FDF60C91E6}" type="presParOf" srcId="{03ECB634-7AA2-4050-A700-1EDDD3E308F9}" destId="{A2A2959F-1A3E-4A10-AB21-7CF99E826B4E}" srcOrd="2" destOrd="0" presId="urn:microsoft.com/office/officeart/2005/8/layout/orgChart1"/>
    <dgm:cxn modelId="{A6F3B8DF-CD2A-4AC4-A8F0-B27005B30D6D}" type="presParOf" srcId="{03ECB634-7AA2-4050-A700-1EDDD3E308F9}" destId="{23C337CA-18D5-4BE7-9408-2A8862EB2309}" srcOrd="3" destOrd="0" presId="urn:microsoft.com/office/officeart/2005/8/layout/orgChart1"/>
    <dgm:cxn modelId="{A18634A2-A625-48B3-A484-6FC74E2F09D9}" type="presParOf" srcId="{23C337CA-18D5-4BE7-9408-2A8862EB2309}" destId="{EC35B618-A3CE-4F62-BF48-B4CBAE4C36A2}" srcOrd="0" destOrd="0" presId="urn:microsoft.com/office/officeart/2005/8/layout/orgChart1"/>
    <dgm:cxn modelId="{5C3E20E1-3891-46C5-904B-15148C27F646}" type="presParOf" srcId="{EC35B618-A3CE-4F62-BF48-B4CBAE4C36A2}" destId="{3DDEF185-967E-4054-8CF9-012413AD737E}" srcOrd="0" destOrd="0" presId="urn:microsoft.com/office/officeart/2005/8/layout/orgChart1"/>
    <dgm:cxn modelId="{38949B13-D249-4268-AB9E-95547A082B42}" type="presParOf" srcId="{EC35B618-A3CE-4F62-BF48-B4CBAE4C36A2}" destId="{E50F42AB-1E7E-4BEE-8A10-7E496580D434}" srcOrd="1" destOrd="0" presId="urn:microsoft.com/office/officeart/2005/8/layout/orgChart1"/>
    <dgm:cxn modelId="{4F58DC8F-7E71-4DE4-8E5A-694E7669AAD7}" type="presParOf" srcId="{23C337CA-18D5-4BE7-9408-2A8862EB2309}" destId="{DC4B0948-C315-4209-952C-036F3C1CCD70}" srcOrd="1" destOrd="0" presId="urn:microsoft.com/office/officeart/2005/8/layout/orgChart1"/>
    <dgm:cxn modelId="{C5F7685A-FF46-4055-8FE4-7D48F3AA3556}" type="presParOf" srcId="{DC4B0948-C315-4209-952C-036F3C1CCD70}" destId="{3379891B-169B-41B3-B54F-D3B049E42998}" srcOrd="0" destOrd="0" presId="urn:microsoft.com/office/officeart/2005/8/layout/orgChart1"/>
    <dgm:cxn modelId="{34B8CFFE-ECC0-44B8-B04F-1630DC0473B1}" type="presParOf" srcId="{DC4B0948-C315-4209-952C-036F3C1CCD70}" destId="{FCB55C9F-626D-40E8-AB81-3D82626D53C5}" srcOrd="1" destOrd="0" presId="urn:microsoft.com/office/officeart/2005/8/layout/orgChart1"/>
    <dgm:cxn modelId="{2484A2EE-D8AB-4385-B794-2CF4319E0024}" type="presParOf" srcId="{FCB55C9F-626D-40E8-AB81-3D82626D53C5}" destId="{E60634DE-D013-42EA-AD2D-CBDEA2339763}" srcOrd="0" destOrd="0" presId="urn:microsoft.com/office/officeart/2005/8/layout/orgChart1"/>
    <dgm:cxn modelId="{5E8BB014-486C-48F9-9ACB-4A0B2E864C2A}" type="presParOf" srcId="{E60634DE-D013-42EA-AD2D-CBDEA2339763}" destId="{6CC248B1-5F72-471B-8B3E-68AC48C19B1F}" srcOrd="0" destOrd="0" presId="urn:microsoft.com/office/officeart/2005/8/layout/orgChart1"/>
    <dgm:cxn modelId="{463684EC-79C5-415B-8E8E-F664237AE9A9}" type="presParOf" srcId="{E60634DE-D013-42EA-AD2D-CBDEA2339763}" destId="{CA3A75C3-3957-4A37-B412-BFB38CDF44E1}" srcOrd="1" destOrd="0" presId="urn:microsoft.com/office/officeart/2005/8/layout/orgChart1"/>
    <dgm:cxn modelId="{FD155B97-EEBE-42E3-9879-752375F2A504}" type="presParOf" srcId="{FCB55C9F-626D-40E8-AB81-3D82626D53C5}" destId="{B69483E9-D49A-4C72-8BCA-416A385C50BA}" srcOrd="1" destOrd="0" presId="urn:microsoft.com/office/officeart/2005/8/layout/orgChart1"/>
    <dgm:cxn modelId="{0070C0AF-BCC1-472B-A34F-7BBB745BD912}" type="presParOf" srcId="{B69483E9-D49A-4C72-8BCA-416A385C50BA}" destId="{91DF5228-1EA2-4648-B0CB-82C770E23D4C}" srcOrd="0" destOrd="0" presId="urn:microsoft.com/office/officeart/2005/8/layout/orgChart1"/>
    <dgm:cxn modelId="{D939B4C2-7EA3-4EF6-9CBF-55B78E835B42}" type="presParOf" srcId="{B69483E9-D49A-4C72-8BCA-416A385C50BA}" destId="{F9B57FF7-51DC-4801-8D95-87FE97D3141A}" srcOrd="1" destOrd="0" presId="urn:microsoft.com/office/officeart/2005/8/layout/orgChart1"/>
    <dgm:cxn modelId="{83ABA8B1-7F85-40C7-9C91-73F8297CBFB7}" type="presParOf" srcId="{F9B57FF7-51DC-4801-8D95-87FE97D3141A}" destId="{C0069A26-556C-45D3-A3B6-58E0F2FAAAA4}" srcOrd="0" destOrd="0" presId="urn:microsoft.com/office/officeart/2005/8/layout/orgChart1"/>
    <dgm:cxn modelId="{C81C97E8-13C4-4C22-94B6-2C425D4CAF68}" type="presParOf" srcId="{C0069A26-556C-45D3-A3B6-58E0F2FAAAA4}" destId="{7B66D151-C3EB-4DE5-B8DB-72A612638615}" srcOrd="0" destOrd="0" presId="urn:microsoft.com/office/officeart/2005/8/layout/orgChart1"/>
    <dgm:cxn modelId="{41595381-577A-4320-A7B5-88D39DD1345A}" type="presParOf" srcId="{C0069A26-556C-45D3-A3B6-58E0F2FAAAA4}" destId="{EEB778C5-A94E-46AB-A592-35F0574C108E}" srcOrd="1" destOrd="0" presId="urn:microsoft.com/office/officeart/2005/8/layout/orgChart1"/>
    <dgm:cxn modelId="{6C737A4E-B60D-45E1-9DBB-7E9A1C107DEC}" type="presParOf" srcId="{F9B57FF7-51DC-4801-8D95-87FE97D3141A}" destId="{39CE094A-4275-4D73-A751-50973672774C}" srcOrd="1" destOrd="0" presId="urn:microsoft.com/office/officeart/2005/8/layout/orgChart1"/>
    <dgm:cxn modelId="{4D410C73-5A2C-45A9-942B-76C6F4B3DFCC}" type="presParOf" srcId="{F9B57FF7-51DC-4801-8D95-87FE97D3141A}" destId="{6D528ED5-51B2-49AE-8D38-AD4FD703902D}" srcOrd="2" destOrd="0" presId="urn:microsoft.com/office/officeart/2005/8/layout/orgChart1"/>
    <dgm:cxn modelId="{3259278F-C0F2-4419-8C5E-39D3FB83108D}" type="presParOf" srcId="{B69483E9-D49A-4C72-8BCA-416A385C50BA}" destId="{7E02AD3A-3AAA-46F0-B98E-187CDC6D7D37}" srcOrd="2" destOrd="0" presId="urn:microsoft.com/office/officeart/2005/8/layout/orgChart1"/>
    <dgm:cxn modelId="{5931FDA7-62FF-4C80-A004-F84E086D6623}" type="presParOf" srcId="{B69483E9-D49A-4C72-8BCA-416A385C50BA}" destId="{A38849F6-DBC3-425D-9B74-58A4647086A2}" srcOrd="3" destOrd="0" presId="urn:microsoft.com/office/officeart/2005/8/layout/orgChart1"/>
    <dgm:cxn modelId="{A3F68418-018D-4037-B282-D16E2D04D3FB}" type="presParOf" srcId="{A38849F6-DBC3-425D-9B74-58A4647086A2}" destId="{991DED4A-C101-453B-A020-B93CBE28856A}" srcOrd="0" destOrd="0" presId="urn:microsoft.com/office/officeart/2005/8/layout/orgChart1"/>
    <dgm:cxn modelId="{BEB95502-ED3E-41E6-A33F-02C763FABE09}" type="presParOf" srcId="{991DED4A-C101-453B-A020-B93CBE28856A}" destId="{9BB46C4C-CA13-4E64-AC4B-82D9AD687FE8}" srcOrd="0" destOrd="0" presId="urn:microsoft.com/office/officeart/2005/8/layout/orgChart1"/>
    <dgm:cxn modelId="{71CCF092-8739-4074-99B3-B2AA032A0632}" type="presParOf" srcId="{991DED4A-C101-453B-A020-B93CBE28856A}" destId="{A67356DC-CE05-44A0-9F41-90CA25A9B56C}" srcOrd="1" destOrd="0" presId="urn:microsoft.com/office/officeart/2005/8/layout/orgChart1"/>
    <dgm:cxn modelId="{DF69447D-DFAE-4346-BDB6-15566A556BFB}" type="presParOf" srcId="{A38849F6-DBC3-425D-9B74-58A4647086A2}" destId="{FF5868A8-4C74-4503-8ACE-607E63FFCC05}" srcOrd="1" destOrd="0" presId="urn:microsoft.com/office/officeart/2005/8/layout/orgChart1"/>
    <dgm:cxn modelId="{C8ED0E64-8CBF-4C37-A86B-BAC2B70A2C88}" type="presParOf" srcId="{A38849F6-DBC3-425D-9B74-58A4647086A2}" destId="{6230B68D-5E10-4AF5-BB76-00DC1B84EA24}" srcOrd="2" destOrd="0" presId="urn:microsoft.com/office/officeart/2005/8/layout/orgChart1"/>
    <dgm:cxn modelId="{35B74794-D56C-41EE-ABD6-D286C77724D0}" type="presParOf" srcId="{FCB55C9F-626D-40E8-AB81-3D82626D53C5}" destId="{8F69077A-0944-44DC-B009-9005CB90D28B}" srcOrd="2" destOrd="0" presId="urn:microsoft.com/office/officeart/2005/8/layout/orgChart1"/>
    <dgm:cxn modelId="{9E88B401-00E4-4F61-A9F3-F3A653EDA966}" type="presParOf" srcId="{23C337CA-18D5-4BE7-9408-2A8862EB2309}" destId="{3D858716-1974-410E-92FC-26E547982C3F}" srcOrd="2" destOrd="0" presId="urn:microsoft.com/office/officeart/2005/8/layout/orgChart1"/>
    <dgm:cxn modelId="{9B028C03-8110-410F-9D91-8CA1255198D4}" type="presParOf" srcId="{03ECB634-7AA2-4050-A700-1EDDD3E308F9}" destId="{01AE5541-8962-4316-807F-05DC42CA2D4F}" srcOrd="4" destOrd="0" presId="urn:microsoft.com/office/officeart/2005/8/layout/orgChart1"/>
    <dgm:cxn modelId="{855F6F11-64F6-46CA-A17A-2AB51575CBA0}" type="presParOf" srcId="{03ECB634-7AA2-4050-A700-1EDDD3E308F9}" destId="{79483F41-EBCC-420F-B3F4-48E9E3E6C0E9}" srcOrd="5" destOrd="0" presId="urn:microsoft.com/office/officeart/2005/8/layout/orgChart1"/>
    <dgm:cxn modelId="{5A253084-B89B-44F2-A5A7-69EDE822DAC4}" type="presParOf" srcId="{79483F41-EBCC-420F-B3F4-48E9E3E6C0E9}" destId="{8203AC85-AEE9-49C7-ABC3-6BA8C333FA47}" srcOrd="0" destOrd="0" presId="urn:microsoft.com/office/officeart/2005/8/layout/orgChart1"/>
    <dgm:cxn modelId="{153D4D0A-850F-4554-8AA0-D292E364B8C6}" type="presParOf" srcId="{8203AC85-AEE9-49C7-ABC3-6BA8C333FA47}" destId="{ECCE7B03-62D0-4BBC-849E-A77DD3BABD64}" srcOrd="0" destOrd="0" presId="urn:microsoft.com/office/officeart/2005/8/layout/orgChart1"/>
    <dgm:cxn modelId="{A1CC2E7B-3480-4AC9-ADAF-078C95419B3E}" type="presParOf" srcId="{8203AC85-AEE9-49C7-ABC3-6BA8C333FA47}" destId="{9B13526D-ED79-47DE-A021-A51312CAEA3B}" srcOrd="1" destOrd="0" presId="urn:microsoft.com/office/officeart/2005/8/layout/orgChart1"/>
    <dgm:cxn modelId="{346899C9-3BD0-4573-91ED-2594939E0848}" type="presParOf" srcId="{79483F41-EBCC-420F-B3F4-48E9E3E6C0E9}" destId="{DF683781-B617-4FD6-9C9C-A6B10D7E681F}" srcOrd="1" destOrd="0" presId="urn:microsoft.com/office/officeart/2005/8/layout/orgChart1"/>
    <dgm:cxn modelId="{EB12BFDD-2584-4756-905C-18812316DA4C}" type="presParOf" srcId="{79483F41-EBCC-420F-B3F4-48E9E3E6C0E9}" destId="{68D9EC24-8DC8-4585-A3D9-E62A720EF38C}" srcOrd="2" destOrd="0" presId="urn:microsoft.com/office/officeart/2005/8/layout/orgChart1"/>
    <dgm:cxn modelId="{875044C8-9392-4E1D-B651-EE5795D666B5}" type="presParOf" srcId="{03ECB634-7AA2-4050-A700-1EDDD3E308F9}" destId="{D8DFEE16-B12C-4CB5-93DC-131344CEEF02}" srcOrd="6" destOrd="0" presId="urn:microsoft.com/office/officeart/2005/8/layout/orgChart1"/>
    <dgm:cxn modelId="{81968E77-9DA6-4D2B-BD0F-374F968EBEEC}" type="presParOf" srcId="{03ECB634-7AA2-4050-A700-1EDDD3E308F9}" destId="{845E68A7-A8FE-4409-BC04-CB5B9B82D840}" srcOrd="7" destOrd="0" presId="urn:microsoft.com/office/officeart/2005/8/layout/orgChart1"/>
    <dgm:cxn modelId="{15C376F9-5883-4BE2-9810-57ABE87F091D}" type="presParOf" srcId="{845E68A7-A8FE-4409-BC04-CB5B9B82D840}" destId="{06063D07-7F92-44DC-9895-1AD0AF2B7FD2}" srcOrd="0" destOrd="0" presId="urn:microsoft.com/office/officeart/2005/8/layout/orgChart1"/>
    <dgm:cxn modelId="{7AE9E88E-BB37-485E-9466-B4B340B75944}" type="presParOf" srcId="{06063D07-7F92-44DC-9895-1AD0AF2B7FD2}" destId="{2EAAA4EB-4F7D-4AA3-954C-666260E46E72}" srcOrd="0" destOrd="0" presId="urn:microsoft.com/office/officeart/2005/8/layout/orgChart1"/>
    <dgm:cxn modelId="{F3D34A5B-FC3D-42E2-AB09-8DD53E702A07}" type="presParOf" srcId="{06063D07-7F92-44DC-9895-1AD0AF2B7FD2}" destId="{92C856A0-5CBC-47E3-90AB-E2D0CC5F10B7}" srcOrd="1" destOrd="0" presId="urn:microsoft.com/office/officeart/2005/8/layout/orgChart1"/>
    <dgm:cxn modelId="{3F2CD5CD-4DB9-4B3A-8DED-FCB27C25D4F8}" type="presParOf" srcId="{845E68A7-A8FE-4409-BC04-CB5B9B82D840}" destId="{23C58C24-4693-4401-84C1-9BEE873CB188}" srcOrd="1" destOrd="0" presId="urn:microsoft.com/office/officeart/2005/8/layout/orgChart1"/>
    <dgm:cxn modelId="{025ACECE-989B-4269-85D7-88D8D1D1A2E1}" type="presParOf" srcId="{845E68A7-A8FE-4409-BC04-CB5B9B82D840}" destId="{10D4C1B7-8F13-45B9-BB5E-B0FCBA3B0CEF}" srcOrd="2" destOrd="0" presId="urn:microsoft.com/office/officeart/2005/8/layout/orgChart1"/>
    <dgm:cxn modelId="{BE2F7087-8183-4359-BBB2-DA116167C4F9}" type="presParOf" srcId="{03ECB634-7AA2-4050-A700-1EDDD3E308F9}" destId="{36B96F92-7476-41A4-8630-6F3F06577C3D}" srcOrd="8" destOrd="0" presId="urn:microsoft.com/office/officeart/2005/8/layout/orgChart1"/>
    <dgm:cxn modelId="{6B9640C0-89A2-4040-8625-519045823345}" type="presParOf" srcId="{03ECB634-7AA2-4050-A700-1EDDD3E308F9}" destId="{6414B245-B795-41C7-8D64-39E646A3BD39}" srcOrd="9" destOrd="0" presId="urn:microsoft.com/office/officeart/2005/8/layout/orgChart1"/>
    <dgm:cxn modelId="{08057271-C3EE-4351-A8F3-233EABB0192A}" type="presParOf" srcId="{6414B245-B795-41C7-8D64-39E646A3BD39}" destId="{0557F187-7E3E-40B9-89AE-1F3295FE6A46}" srcOrd="0" destOrd="0" presId="urn:microsoft.com/office/officeart/2005/8/layout/orgChart1"/>
    <dgm:cxn modelId="{E194CF7F-7BA8-4E84-9F3C-9BF7FDF9FCE0}" type="presParOf" srcId="{0557F187-7E3E-40B9-89AE-1F3295FE6A46}" destId="{DBAFB026-8ACE-4EF0-A474-FBBFF496E3F9}" srcOrd="0" destOrd="0" presId="urn:microsoft.com/office/officeart/2005/8/layout/orgChart1"/>
    <dgm:cxn modelId="{141F3B3E-288A-4802-9B34-B7B0580D5F89}" type="presParOf" srcId="{0557F187-7E3E-40B9-89AE-1F3295FE6A46}" destId="{C9803349-FAEF-4FF4-9C72-8131E47EC71E}" srcOrd="1" destOrd="0" presId="urn:microsoft.com/office/officeart/2005/8/layout/orgChart1"/>
    <dgm:cxn modelId="{E6EBF6CD-D6D7-4A52-9416-E61C172AA8CC}" type="presParOf" srcId="{6414B245-B795-41C7-8D64-39E646A3BD39}" destId="{9564C2B6-379B-4BE0-AAC2-2AF7F46D8D06}" srcOrd="1" destOrd="0" presId="urn:microsoft.com/office/officeart/2005/8/layout/orgChart1"/>
    <dgm:cxn modelId="{B8386240-A58B-444A-85E6-78D708256E29}" type="presParOf" srcId="{6414B245-B795-41C7-8D64-39E646A3BD39}" destId="{10451BE4-58F8-4D11-9316-E1C11F2BC4A9}" srcOrd="2" destOrd="0" presId="urn:microsoft.com/office/officeart/2005/8/layout/orgChart1"/>
    <dgm:cxn modelId="{C9A008A2-624E-4B8A-9356-7E90B935A869}" type="presParOf" srcId="{03ECB634-7AA2-4050-A700-1EDDD3E308F9}" destId="{F89C82D4-C5BC-452D-96A8-1E85C49CC7F9}" srcOrd="10" destOrd="0" presId="urn:microsoft.com/office/officeart/2005/8/layout/orgChart1"/>
    <dgm:cxn modelId="{215E3F31-71C2-4AA7-9B0C-96F4D9547F58}" type="presParOf" srcId="{03ECB634-7AA2-4050-A700-1EDDD3E308F9}" destId="{8A200C6B-5214-4BCE-9917-90E9E234099D}" srcOrd="11" destOrd="0" presId="urn:microsoft.com/office/officeart/2005/8/layout/orgChart1"/>
    <dgm:cxn modelId="{76236F0C-EE4B-4853-93D3-C7028E8C30D1}" type="presParOf" srcId="{8A200C6B-5214-4BCE-9917-90E9E234099D}" destId="{050E23FB-10D2-486C-8BB2-0FC9D3EF130F}" srcOrd="0" destOrd="0" presId="urn:microsoft.com/office/officeart/2005/8/layout/orgChart1"/>
    <dgm:cxn modelId="{7D98C43E-3BCC-47C0-B85A-1A61A0A2EFFC}" type="presParOf" srcId="{050E23FB-10D2-486C-8BB2-0FC9D3EF130F}" destId="{1F2C58A7-0F06-47CC-A3B5-76B29552495C}" srcOrd="0" destOrd="0" presId="urn:microsoft.com/office/officeart/2005/8/layout/orgChart1"/>
    <dgm:cxn modelId="{6FF5D96D-4BE5-4DB0-8282-19FE0A28EBD8}" type="presParOf" srcId="{050E23FB-10D2-486C-8BB2-0FC9D3EF130F}" destId="{A716DF91-334D-4610-820C-156CDFAFD236}" srcOrd="1" destOrd="0" presId="urn:microsoft.com/office/officeart/2005/8/layout/orgChart1"/>
    <dgm:cxn modelId="{EB01AE2A-6A89-468E-B8A0-0D8E2820D0B2}" type="presParOf" srcId="{8A200C6B-5214-4BCE-9917-90E9E234099D}" destId="{1ED907A9-F517-4DE8-912F-3309D80ECB88}" srcOrd="1" destOrd="0" presId="urn:microsoft.com/office/officeart/2005/8/layout/orgChart1"/>
    <dgm:cxn modelId="{80E14737-03FB-46D6-A2A1-B58DED2941B4}" type="presParOf" srcId="{8A200C6B-5214-4BCE-9917-90E9E234099D}" destId="{A4085553-C9FA-4D2A-A23B-F66735D1416C}" srcOrd="2" destOrd="0" presId="urn:microsoft.com/office/officeart/2005/8/layout/orgChart1"/>
    <dgm:cxn modelId="{994CE6FE-9310-42B7-BDB5-526F76210F2D}" type="presParOf" srcId="{D3C432C0-386F-4905-8C9B-455902D974A5}" destId="{6742A207-938D-4501-A3BA-BABC0822FC3A}" srcOrd="2" destOrd="0" presId="urn:microsoft.com/office/officeart/2005/8/layout/orgChart1"/>
    <dgm:cxn modelId="{06B7B61A-D583-40BC-86C8-168F63441AE4}" type="presParOf" srcId="{6742A207-938D-4501-A3BA-BABC0822FC3A}" destId="{9AB9A7D5-2192-4278-8DC0-B6807CAD11A1}" srcOrd="0" destOrd="0" presId="urn:microsoft.com/office/officeart/2005/8/layout/orgChart1"/>
    <dgm:cxn modelId="{4DEC29C8-DEFA-4FB4-B3D1-3669F5CF16DA}" type="presParOf" srcId="{6742A207-938D-4501-A3BA-BABC0822FC3A}" destId="{7A86F382-F2CF-4760-8E3E-532417EB589F}" srcOrd="1" destOrd="0" presId="urn:microsoft.com/office/officeart/2005/8/layout/orgChart1"/>
    <dgm:cxn modelId="{C542A29B-A7F7-4F74-902C-1DAB04A7E48B}" type="presParOf" srcId="{7A86F382-F2CF-4760-8E3E-532417EB589F}" destId="{1F627F99-159E-4F49-986B-F5CF17DDB996}" srcOrd="0" destOrd="0" presId="urn:microsoft.com/office/officeart/2005/8/layout/orgChart1"/>
    <dgm:cxn modelId="{E06CE696-F518-4894-A791-7344B3B51608}" type="presParOf" srcId="{1F627F99-159E-4F49-986B-F5CF17DDB996}" destId="{9A6AFF42-4D4F-4B0D-825B-5D546AB73617}" srcOrd="0" destOrd="0" presId="urn:microsoft.com/office/officeart/2005/8/layout/orgChart1"/>
    <dgm:cxn modelId="{2E704C95-D029-46B9-904D-94A796673E11}" type="presParOf" srcId="{1F627F99-159E-4F49-986B-F5CF17DDB996}" destId="{91DF47CA-AF24-452E-81B6-9226E109ACCD}" srcOrd="1" destOrd="0" presId="urn:microsoft.com/office/officeart/2005/8/layout/orgChart1"/>
    <dgm:cxn modelId="{BC809652-D100-4734-AC58-069B0ED2CE2D}" type="presParOf" srcId="{7A86F382-F2CF-4760-8E3E-532417EB589F}" destId="{AC3BC5A4-5830-4BEA-BC7A-6BF5C270859B}" srcOrd="1" destOrd="0" presId="urn:microsoft.com/office/officeart/2005/8/layout/orgChart1"/>
    <dgm:cxn modelId="{7D5919F4-9D98-48A4-8E0A-244D2778FF0D}" type="presParOf" srcId="{7A86F382-F2CF-4760-8E3E-532417EB589F}" destId="{5FDCFC0B-6D3D-4A92-8267-F766382DA90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B9A7D5-2192-4278-8DC0-B6807CAD11A1}">
      <dsp:nvSpPr>
        <dsp:cNvPr id="0" name=""/>
        <dsp:cNvSpPr/>
      </dsp:nvSpPr>
      <dsp:spPr>
        <a:xfrm>
          <a:off x="4212896" y="1435276"/>
          <a:ext cx="114955" cy="503615"/>
        </a:xfrm>
        <a:custGeom>
          <a:avLst/>
          <a:gdLst/>
          <a:ahLst/>
          <a:cxnLst/>
          <a:rect l="0" t="0" r="0" b="0"/>
          <a:pathLst>
            <a:path>
              <a:moveTo>
                <a:pt x="114955" y="0"/>
              </a:moveTo>
              <a:lnTo>
                <a:pt x="114955" y="503615"/>
              </a:lnTo>
              <a:lnTo>
                <a:pt x="0" y="5036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9C82D4-C5BC-452D-96A8-1E85C49CC7F9}">
      <dsp:nvSpPr>
        <dsp:cNvPr id="0" name=""/>
        <dsp:cNvSpPr/>
      </dsp:nvSpPr>
      <dsp:spPr>
        <a:xfrm>
          <a:off x="4327852" y="1435276"/>
          <a:ext cx="3506151" cy="1007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2275"/>
              </a:lnTo>
              <a:lnTo>
                <a:pt x="3506151" y="892275"/>
              </a:lnTo>
              <a:lnTo>
                <a:pt x="3506151" y="10072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B96F92-7476-41A4-8630-6F3F06577C3D}">
      <dsp:nvSpPr>
        <dsp:cNvPr id="0" name=""/>
        <dsp:cNvSpPr/>
      </dsp:nvSpPr>
      <dsp:spPr>
        <a:xfrm>
          <a:off x="4327852" y="1435276"/>
          <a:ext cx="2181422" cy="1007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2275"/>
              </a:lnTo>
              <a:lnTo>
                <a:pt x="2181422" y="892275"/>
              </a:lnTo>
              <a:lnTo>
                <a:pt x="2181422" y="10072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DFEE16-B12C-4CB5-93DC-131344CEEF02}">
      <dsp:nvSpPr>
        <dsp:cNvPr id="0" name=""/>
        <dsp:cNvSpPr/>
      </dsp:nvSpPr>
      <dsp:spPr>
        <a:xfrm>
          <a:off x="4327852" y="1435276"/>
          <a:ext cx="856694" cy="1007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2275"/>
              </a:lnTo>
              <a:lnTo>
                <a:pt x="856694" y="892275"/>
              </a:lnTo>
              <a:lnTo>
                <a:pt x="856694" y="10072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AE5541-8962-4316-807F-05DC42CA2D4F}">
      <dsp:nvSpPr>
        <dsp:cNvPr id="0" name=""/>
        <dsp:cNvSpPr/>
      </dsp:nvSpPr>
      <dsp:spPr>
        <a:xfrm>
          <a:off x="3859817" y="1435276"/>
          <a:ext cx="468034" cy="1007231"/>
        </a:xfrm>
        <a:custGeom>
          <a:avLst/>
          <a:gdLst/>
          <a:ahLst/>
          <a:cxnLst/>
          <a:rect l="0" t="0" r="0" b="0"/>
          <a:pathLst>
            <a:path>
              <a:moveTo>
                <a:pt x="468034" y="0"/>
              </a:moveTo>
              <a:lnTo>
                <a:pt x="468034" y="892275"/>
              </a:lnTo>
              <a:lnTo>
                <a:pt x="0" y="892275"/>
              </a:lnTo>
              <a:lnTo>
                <a:pt x="0" y="10072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02AD3A-3AAA-46F0-B98E-187CDC6D7D37}">
      <dsp:nvSpPr>
        <dsp:cNvPr id="0" name=""/>
        <dsp:cNvSpPr/>
      </dsp:nvSpPr>
      <dsp:spPr>
        <a:xfrm>
          <a:off x="2535089" y="3767236"/>
          <a:ext cx="662364" cy="229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955"/>
              </a:lnTo>
              <a:lnTo>
                <a:pt x="662364" y="114955"/>
              </a:lnTo>
              <a:lnTo>
                <a:pt x="662364" y="22991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DF5228-1EA2-4648-B0CB-82C770E23D4C}">
      <dsp:nvSpPr>
        <dsp:cNvPr id="0" name=""/>
        <dsp:cNvSpPr/>
      </dsp:nvSpPr>
      <dsp:spPr>
        <a:xfrm>
          <a:off x="1872725" y="3767236"/>
          <a:ext cx="662364" cy="229911"/>
        </a:xfrm>
        <a:custGeom>
          <a:avLst/>
          <a:gdLst/>
          <a:ahLst/>
          <a:cxnLst/>
          <a:rect l="0" t="0" r="0" b="0"/>
          <a:pathLst>
            <a:path>
              <a:moveTo>
                <a:pt x="662364" y="0"/>
              </a:moveTo>
              <a:lnTo>
                <a:pt x="662364" y="114955"/>
              </a:lnTo>
              <a:lnTo>
                <a:pt x="0" y="114955"/>
              </a:lnTo>
              <a:lnTo>
                <a:pt x="0" y="22991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79891B-169B-41B3-B54F-D3B049E42998}">
      <dsp:nvSpPr>
        <dsp:cNvPr id="0" name=""/>
        <dsp:cNvSpPr/>
      </dsp:nvSpPr>
      <dsp:spPr>
        <a:xfrm>
          <a:off x="2489369" y="2989916"/>
          <a:ext cx="91440" cy="2299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991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A2959F-1A3E-4A10-AB21-7CF99E826B4E}">
      <dsp:nvSpPr>
        <dsp:cNvPr id="0" name=""/>
        <dsp:cNvSpPr/>
      </dsp:nvSpPr>
      <dsp:spPr>
        <a:xfrm>
          <a:off x="2535089" y="1435276"/>
          <a:ext cx="1792762" cy="1007231"/>
        </a:xfrm>
        <a:custGeom>
          <a:avLst/>
          <a:gdLst/>
          <a:ahLst/>
          <a:cxnLst/>
          <a:rect l="0" t="0" r="0" b="0"/>
          <a:pathLst>
            <a:path>
              <a:moveTo>
                <a:pt x="1792762" y="0"/>
              </a:moveTo>
              <a:lnTo>
                <a:pt x="1792762" y="892275"/>
              </a:lnTo>
              <a:lnTo>
                <a:pt x="0" y="892275"/>
              </a:lnTo>
              <a:lnTo>
                <a:pt x="0" y="10072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71496A-48F8-4EF5-BCD6-C844E7753D75}">
      <dsp:nvSpPr>
        <dsp:cNvPr id="0" name=""/>
        <dsp:cNvSpPr/>
      </dsp:nvSpPr>
      <dsp:spPr>
        <a:xfrm>
          <a:off x="1095405" y="3767236"/>
          <a:ext cx="164222" cy="503615"/>
        </a:xfrm>
        <a:custGeom>
          <a:avLst/>
          <a:gdLst/>
          <a:ahLst/>
          <a:cxnLst/>
          <a:rect l="0" t="0" r="0" b="0"/>
          <a:pathLst>
            <a:path>
              <a:moveTo>
                <a:pt x="164222" y="0"/>
              </a:moveTo>
              <a:lnTo>
                <a:pt x="164222" y="503615"/>
              </a:lnTo>
              <a:lnTo>
                <a:pt x="0" y="5036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CBA6CD-16AD-4143-AA62-00328F1E6B8A}">
      <dsp:nvSpPr>
        <dsp:cNvPr id="0" name=""/>
        <dsp:cNvSpPr/>
      </dsp:nvSpPr>
      <dsp:spPr>
        <a:xfrm>
          <a:off x="775981" y="2989916"/>
          <a:ext cx="91440" cy="2299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991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7F9794-7285-4507-B84B-1A96F64F74FD}">
      <dsp:nvSpPr>
        <dsp:cNvPr id="0" name=""/>
        <dsp:cNvSpPr/>
      </dsp:nvSpPr>
      <dsp:spPr>
        <a:xfrm>
          <a:off x="821701" y="1435276"/>
          <a:ext cx="3506151" cy="1007231"/>
        </a:xfrm>
        <a:custGeom>
          <a:avLst/>
          <a:gdLst/>
          <a:ahLst/>
          <a:cxnLst/>
          <a:rect l="0" t="0" r="0" b="0"/>
          <a:pathLst>
            <a:path>
              <a:moveTo>
                <a:pt x="3506151" y="0"/>
              </a:moveTo>
              <a:lnTo>
                <a:pt x="3506151" y="892275"/>
              </a:lnTo>
              <a:lnTo>
                <a:pt x="0" y="892275"/>
              </a:lnTo>
              <a:lnTo>
                <a:pt x="0" y="10072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3A329-6BA4-4E25-83CA-9147EC8B5685}">
      <dsp:nvSpPr>
        <dsp:cNvPr id="0" name=""/>
        <dsp:cNvSpPr/>
      </dsp:nvSpPr>
      <dsp:spPr>
        <a:xfrm>
          <a:off x="3780443" y="887868"/>
          <a:ext cx="1094816" cy="5474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Chief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inspector</a:t>
          </a:r>
        </a:p>
      </dsp:txBody>
      <dsp:txXfrm>
        <a:off x="3780443" y="887868"/>
        <a:ext cx="1094816" cy="547408"/>
      </dsp:txXfrm>
    </dsp:sp>
    <dsp:sp modelId="{7AAD3196-D747-4B2D-9A12-B01ED67EC8D4}">
      <dsp:nvSpPr>
        <dsp:cNvPr id="0" name=""/>
        <dsp:cNvSpPr/>
      </dsp:nvSpPr>
      <dsp:spPr>
        <a:xfrm>
          <a:off x="274292" y="2442508"/>
          <a:ext cx="1094816" cy="5474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First deputy</a:t>
          </a:r>
        </a:p>
      </dsp:txBody>
      <dsp:txXfrm>
        <a:off x="274292" y="2442508"/>
        <a:ext cx="1094816" cy="547408"/>
      </dsp:txXfrm>
    </dsp:sp>
    <dsp:sp modelId="{6422D25E-F20F-4E44-B6D6-97EBC6978D69}">
      <dsp:nvSpPr>
        <dsp:cNvPr id="0" name=""/>
        <dsp:cNvSpPr/>
      </dsp:nvSpPr>
      <dsp:spPr>
        <a:xfrm>
          <a:off x="274292" y="3219828"/>
          <a:ext cx="1094816" cy="5474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Operational center</a:t>
          </a:r>
        </a:p>
      </dsp:txBody>
      <dsp:txXfrm>
        <a:off x="274292" y="3219828"/>
        <a:ext cx="1094816" cy="547408"/>
      </dsp:txXfrm>
    </dsp:sp>
    <dsp:sp modelId="{D2631CD8-A892-4FA1-AE2B-8995BA6CEA9E}">
      <dsp:nvSpPr>
        <dsp:cNvPr id="0" name=""/>
        <dsp:cNvSpPr/>
      </dsp:nvSpPr>
      <dsp:spPr>
        <a:xfrm>
          <a:off x="588" y="3997148"/>
          <a:ext cx="1094816" cy="5474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>
              <a:schemeClr val="tx2"/>
            </a:buClr>
            <a:buSzPct val="75000"/>
            <a:buFont typeface="Wingdings" pitchFamily="2" charset="2"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Intervention </a:t>
          </a:r>
        </a:p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>
              <a:schemeClr val="tx2"/>
            </a:buClr>
            <a:buSzPct val="75000"/>
            <a:buFont typeface="Wingdings" pitchFamily="2" charset="2"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units</a:t>
          </a:r>
        </a:p>
      </dsp:txBody>
      <dsp:txXfrm>
        <a:off x="588" y="3997148"/>
        <a:ext cx="1094816" cy="547408"/>
      </dsp:txXfrm>
    </dsp:sp>
    <dsp:sp modelId="{3DDEF185-967E-4054-8CF9-012413AD737E}">
      <dsp:nvSpPr>
        <dsp:cNvPr id="0" name=""/>
        <dsp:cNvSpPr/>
      </dsp:nvSpPr>
      <dsp:spPr>
        <a:xfrm>
          <a:off x="1987680" y="2442508"/>
          <a:ext cx="1094816" cy="5474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Deputy</a:t>
          </a:r>
        </a:p>
      </dsp:txBody>
      <dsp:txXfrm>
        <a:off x="1987680" y="2442508"/>
        <a:ext cx="1094816" cy="547408"/>
      </dsp:txXfrm>
    </dsp:sp>
    <dsp:sp modelId="{6CC248B1-5F72-471B-8B3E-68AC48C19B1F}">
      <dsp:nvSpPr>
        <dsp:cNvPr id="0" name=""/>
        <dsp:cNvSpPr/>
      </dsp:nvSpPr>
      <dsp:spPr>
        <a:xfrm>
          <a:off x="1987680" y="3219828"/>
          <a:ext cx="1094816" cy="5474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Prevention</a:t>
          </a:r>
        </a:p>
      </dsp:txBody>
      <dsp:txXfrm>
        <a:off x="1987680" y="3219828"/>
        <a:ext cx="1094816" cy="547408"/>
      </dsp:txXfrm>
    </dsp:sp>
    <dsp:sp modelId="{7B66D151-C3EB-4DE5-B8DB-72A612638615}">
      <dsp:nvSpPr>
        <dsp:cNvPr id="0" name=""/>
        <dsp:cNvSpPr/>
      </dsp:nvSpPr>
      <dsp:spPr>
        <a:xfrm>
          <a:off x="1325316" y="3997148"/>
          <a:ext cx="1094816" cy="5474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>
              <a:schemeClr val="tx2"/>
            </a:buClr>
            <a:buSzPct val="75000"/>
            <a:buFont typeface="Wingdings" pitchFamily="2" charset="2"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Fire</a:t>
          </a:r>
        </a:p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>
              <a:schemeClr val="tx2"/>
            </a:buClr>
            <a:buSzPct val="75000"/>
            <a:buFont typeface="Wingdings" pitchFamily="2" charset="2"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prevention</a:t>
          </a:r>
        </a:p>
      </dsp:txBody>
      <dsp:txXfrm>
        <a:off x="1325316" y="3997148"/>
        <a:ext cx="1094816" cy="547408"/>
      </dsp:txXfrm>
    </dsp:sp>
    <dsp:sp modelId="{9BB46C4C-CA13-4E64-AC4B-82D9AD687FE8}">
      <dsp:nvSpPr>
        <dsp:cNvPr id="0" name=""/>
        <dsp:cNvSpPr/>
      </dsp:nvSpPr>
      <dsp:spPr>
        <a:xfrm>
          <a:off x="2650045" y="3997148"/>
          <a:ext cx="1094816" cy="5474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>
              <a:schemeClr val="tx2"/>
            </a:buClr>
            <a:buSzPct val="75000"/>
            <a:buFont typeface="Wingdings" pitchFamily="2" charset="2"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Civil </a:t>
          </a:r>
        </a:p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>
              <a:schemeClr val="tx2"/>
            </a:buClr>
            <a:buSzPct val="75000"/>
            <a:buFont typeface="Wingdings" pitchFamily="2" charset="2"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Protection</a:t>
          </a:r>
        </a:p>
      </dsp:txBody>
      <dsp:txXfrm>
        <a:off x="2650045" y="3997148"/>
        <a:ext cx="1094816" cy="547408"/>
      </dsp:txXfrm>
    </dsp:sp>
    <dsp:sp modelId="{ECCE7B03-62D0-4BBC-849E-A77DD3BABD64}">
      <dsp:nvSpPr>
        <dsp:cNvPr id="0" name=""/>
        <dsp:cNvSpPr/>
      </dsp:nvSpPr>
      <dsp:spPr>
        <a:xfrm>
          <a:off x="3312409" y="2442508"/>
          <a:ext cx="1094816" cy="5474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Logistic</a:t>
          </a:r>
        </a:p>
      </dsp:txBody>
      <dsp:txXfrm>
        <a:off x="3312409" y="2442508"/>
        <a:ext cx="1094816" cy="547408"/>
      </dsp:txXfrm>
    </dsp:sp>
    <dsp:sp modelId="{2EAAA4EB-4F7D-4AA3-954C-666260E46E72}">
      <dsp:nvSpPr>
        <dsp:cNvPr id="0" name=""/>
        <dsp:cNvSpPr/>
      </dsp:nvSpPr>
      <dsp:spPr>
        <a:xfrm>
          <a:off x="4637137" y="2442508"/>
          <a:ext cx="1094816" cy="5474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Law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adviser</a:t>
          </a:r>
        </a:p>
      </dsp:txBody>
      <dsp:txXfrm>
        <a:off x="4637137" y="2442508"/>
        <a:ext cx="1094816" cy="547408"/>
      </dsp:txXfrm>
    </dsp:sp>
    <dsp:sp modelId="{DBAFB026-8ACE-4EF0-A474-FBBFF496E3F9}">
      <dsp:nvSpPr>
        <dsp:cNvPr id="0" name=""/>
        <dsp:cNvSpPr/>
      </dsp:nvSpPr>
      <dsp:spPr>
        <a:xfrm>
          <a:off x="5961866" y="2442508"/>
          <a:ext cx="1094816" cy="5474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Human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 resources</a:t>
          </a:r>
        </a:p>
      </dsp:txBody>
      <dsp:txXfrm>
        <a:off x="5961866" y="2442508"/>
        <a:ext cx="1094816" cy="547408"/>
      </dsp:txXfrm>
    </dsp:sp>
    <dsp:sp modelId="{1F2C58A7-0F06-47CC-A3B5-76B29552495C}">
      <dsp:nvSpPr>
        <dsp:cNvPr id="0" name=""/>
        <dsp:cNvSpPr/>
      </dsp:nvSpPr>
      <dsp:spPr>
        <a:xfrm>
          <a:off x="7286594" y="2442508"/>
          <a:ext cx="1094816" cy="5474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400" b="1" i="0" u="none" strike="noStrike" kern="1200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Others</a:t>
          </a:r>
        </a:p>
      </dsp:txBody>
      <dsp:txXfrm>
        <a:off x="7286594" y="2442508"/>
        <a:ext cx="1094816" cy="547408"/>
      </dsp:txXfrm>
    </dsp:sp>
    <dsp:sp modelId="{9A6AFF42-4D4F-4B0D-825B-5D546AB73617}">
      <dsp:nvSpPr>
        <dsp:cNvPr id="0" name=""/>
        <dsp:cNvSpPr/>
      </dsp:nvSpPr>
      <dsp:spPr>
        <a:xfrm>
          <a:off x="3118079" y="1665188"/>
          <a:ext cx="1094816" cy="5474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o-RO" sz="1400" b="1" i="0" u="none" strike="noStrike" kern="1200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rPr>
            <a:t>Secretariat</a:t>
          </a:r>
          <a:endParaRPr kumimoji="0" lang="en-US" sz="1400" b="1" i="0" u="none" strike="noStrike" kern="1200" cap="none" normalizeH="0" baseline="0" dirty="0" smtClean="0">
            <a:ln>
              <a:noFill/>
            </a:ln>
            <a:solidFill>
              <a:schemeClr val="bg2"/>
            </a:solidFill>
            <a:effectLst/>
            <a:latin typeface="Arial" charset="0"/>
          </a:endParaRPr>
        </a:p>
      </dsp:txBody>
      <dsp:txXfrm>
        <a:off x="3118079" y="1665188"/>
        <a:ext cx="1094816" cy="5474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1800" cy="49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1"/>
            <a:ext cx="2971800" cy="49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7918"/>
            <a:ext cx="2971800" cy="49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47918"/>
            <a:ext cx="2971800" cy="49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8C164227-22BA-4757-B266-D20B024934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236657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1800" cy="49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1"/>
            <a:ext cx="2971800" cy="49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4563" y="746125"/>
            <a:ext cx="4970462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3148"/>
            <a:ext cx="5029200" cy="447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In accordance with its statutory duties the GIES and it’s subordinated units have the following tasks: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918"/>
            <a:ext cx="2971800" cy="49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47918"/>
            <a:ext cx="2971800" cy="49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BBF4B25A-48F3-44F5-AED8-7B9B2A2A9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76029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Wingdings" pitchFamily="2" charset="2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Wingdings" pitchFamily="2" charset="2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Wingdings" pitchFamily="2" charset="2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Wingdings" pitchFamily="2" charset="2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Wingdings" pitchFamily="2" charset="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32156F-5728-491E-BDC1-96E0FABDABAC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o-RO" altLang="ro-RO" smtClean="0"/>
          </a:p>
        </p:txBody>
      </p:sp>
    </p:spTree>
    <p:extLst>
      <p:ext uri="{BB962C8B-B14F-4D97-AF65-F5344CB8AC3E}">
        <p14:creationId xmlns="" xmlns:p14="http://schemas.microsoft.com/office/powerpoint/2010/main" val="3209138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32156F-5728-491E-BDC1-96E0FABDABAC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o-RO" altLang="ro-RO" smtClean="0"/>
          </a:p>
        </p:txBody>
      </p:sp>
    </p:spTree>
    <p:extLst>
      <p:ext uri="{BB962C8B-B14F-4D97-AF65-F5344CB8AC3E}">
        <p14:creationId xmlns="" xmlns:p14="http://schemas.microsoft.com/office/powerpoint/2010/main" val="1071137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62CD2C-8F3F-4738-A844-B8E3F85E6355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o-RO" altLang="ro-RO" smtClean="0"/>
          </a:p>
        </p:txBody>
      </p:sp>
    </p:spTree>
    <p:extLst>
      <p:ext uri="{BB962C8B-B14F-4D97-AF65-F5344CB8AC3E}">
        <p14:creationId xmlns="" xmlns:p14="http://schemas.microsoft.com/office/powerpoint/2010/main" val="605813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4A71BE-3E97-4203-9993-DA8E94301796}" type="slidenum">
              <a:rPr lang="en-US" smtClean="0"/>
              <a:pPr/>
              <a:t>12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17835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EF72D2-F58C-4A5A-ABEB-3978247929F3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o-RO" altLang="ro-RO" smtClean="0"/>
          </a:p>
        </p:txBody>
      </p:sp>
    </p:spTree>
    <p:extLst>
      <p:ext uri="{BB962C8B-B14F-4D97-AF65-F5344CB8AC3E}">
        <p14:creationId xmlns="" xmlns:p14="http://schemas.microsoft.com/office/powerpoint/2010/main" val="620980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o-RO" altLang="ro-RO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A8563BCB-DC3C-463A-B7C1-EA164C2BF316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506E9FBD-152F-4596-9871-346378DAA8D4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 accordance with its statutory duties the GIES and it’s subordinated units have the following tasks:</a:t>
            </a:r>
          </a:p>
          <a:p>
            <a:pPr algn="just">
              <a:buFontTx/>
              <a:buChar char="•"/>
              <a:defRPr/>
            </a:pPr>
            <a:r>
              <a:rPr lang="en-US" smtClean="0"/>
              <a:t>Firefighting</a:t>
            </a:r>
          </a:p>
          <a:p>
            <a:pPr algn="just">
              <a:buFontTx/>
              <a:buChar char="•"/>
              <a:defRPr/>
            </a:pPr>
            <a:r>
              <a:rPr lang="en-US" smtClean="0"/>
              <a:t>Recovery following natural disasters</a:t>
            </a:r>
          </a:p>
          <a:p>
            <a:pPr algn="just">
              <a:buFontTx/>
              <a:buChar char="•"/>
              <a:defRPr/>
            </a:pPr>
            <a:r>
              <a:rPr lang="en-US" smtClean="0"/>
              <a:t>Water rescue</a:t>
            </a:r>
          </a:p>
          <a:p>
            <a:pPr algn="just">
              <a:buFontTx/>
              <a:buChar char="•"/>
              <a:defRPr/>
            </a:pPr>
            <a:r>
              <a:rPr lang="en-US" smtClean="0"/>
              <a:t>Chemical and environmental rescue</a:t>
            </a:r>
          </a:p>
          <a:p>
            <a:pPr algn="just">
              <a:buFontTx/>
              <a:buChar char="•"/>
              <a:defRPr/>
            </a:pPr>
            <a:r>
              <a:rPr lang="en-US" smtClean="0"/>
              <a:t>Technical rescue</a:t>
            </a:r>
          </a:p>
          <a:p>
            <a:pPr algn="just">
              <a:buFontTx/>
              <a:buChar char="•"/>
              <a:defRPr/>
            </a:pPr>
            <a:r>
              <a:rPr lang="en-US" smtClean="0"/>
              <a:t>Height rescue</a:t>
            </a:r>
          </a:p>
          <a:p>
            <a:pPr algn="just">
              <a:buFontTx/>
              <a:buChar char="•"/>
              <a:defRPr/>
            </a:pPr>
            <a:r>
              <a:rPr lang="en-US" smtClean="0"/>
              <a:t>Medical rescue</a:t>
            </a:r>
          </a:p>
          <a:p>
            <a:pPr algn="just">
              <a:buFontTx/>
              <a:buChar char="•"/>
              <a:defRPr/>
            </a:pPr>
            <a:r>
              <a:rPr lang="en-US" smtClean="0"/>
              <a:t>Fire prevention</a:t>
            </a:r>
          </a:p>
          <a:p>
            <a:pPr algn="just">
              <a:buFontTx/>
              <a:buChar char="•"/>
              <a:defRPr/>
            </a:pPr>
            <a:r>
              <a:rPr lang="en-US" smtClean="0"/>
              <a:t>Physical excellence</a:t>
            </a:r>
          </a:p>
          <a:p>
            <a:pPr algn="just">
              <a:buFontTx/>
              <a:buChar char="•"/>
              <a:defRPr/>
            </a:pPr>
            <a:r>
              <a:rPr lang="en-US" smtClean="0"/>
              <a:t>Publishing</a:t>
            </a:r>
            <a:endParaRPr lang="ro-RO" smtClean="0"/>
          </a:p>
          <a:p>
            <a:pPr algn="just">
              <a:buFontTx/>
              <a:buChar char="•"/>
              <a:defRPr/>
            </a:pPr>
            <a:r>
              <a:rPr lang="ro-RO" smtClean="0"/>
              <a:t>Firefighting:</a:t>
            </a:r>
          </a:p>
          <a:p>
            <a:pPr>
              <a:buFont typeface="Arial" charset="0"/>
              <a:buChar char="§"/>
              <a:defRPr/>
            </a:pPr>
            <a:r>
              <a:rPr lang="en-US" smtClean="0"/>
              <a:t>To identify the fire status;</a:t>
            </a:r>
          </a:p>
          <a:p>
            <a:pPr>
              <a:buFont typeface="Arial" charset="0"/>
              <a:buChar char="§"/>
              <a:defRPr/>
            </a:pPr>
            <a:r>
              <a:rPr lang="en-US" smtClean="0"/>
              <a:t>To perform extinguish and other rescue operations;</a:t>
            </a:r>
          </a:p>
          <a:p>
            <a:pPr>
              <a:buFont typeface="Arial" charset="0"/>
              <a:buChar char="§"/>
              <a:defRPr/>
            </a:pPr>
            <a:r>
              <a:rPr lang="en-US" smtClean="0"/>
              <a:t>Safely carry out extinguish operations;</a:t>
            </a:r>
          </a:p>
          <a:p>
            <a:pPr>
              <a:buFont typeface="Arial" charset="0"/>
              <a:buChar char="§"/>
              <a:defRPr/>
            </a:pPr>
            <a:r>
              <a:rPr lang="en-US" smtClean="0"/>
              <a:t>Proper use of equipment;</a:t>
            </a:r>
          </a:p>
          <a:p>
            <a:pPr algn="just">
              <a:defRPr/>
            </a:pPr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3679560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o-RO" altLang="ro-RO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8A5F49D2-C9F3-4426-BDAD-5BA99BA12FB9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6744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575BBDB5-EB89-4A1F-A4BF-3B48C47B4BEF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42900" indent="-342900"/>
            <a:r>
              <a:rPr lang="ro-RO" altLang="ro-RO" smtClean="0"/>
              <a:t>Water rescue</a:t>
            </a:r>
          </a:p>
          <a:p>
            <a:pPr marL="342900" indent="-342900">
              <a:buFont typeface="Arial" charset="0"/>
              <a:buChar char="§"/>
            </a:pPr>
            <a:r>
              <a:rPr lang="en-US" altLang="ro-RO" smtClean="0"/>
              <a:t>Life support of  victims in flooded areas &amp; rescue ops;</a:t>
            </a:r>
          </a:p>
          <a:p>
            <a:pPr marL="342900" indent="-342900">
              <a:buFont typeface="Arial" charset="0"/>
              <a:buChar char="§"/>
            </a:pPr>
            <a:r>
              <a:rPr lang="en-US" altLang="ro-RO" smtClean="0"/>
              <a:t> Scuba diving rescue operations &amp; clearance;</a:t>
            </a:r>
          </a:p>
          <a:p>
            <a:pPr marL="342900" indent="-342900">
              <a:buFont typeface="Arial" charset="0"/>
              <a:buChar char="§"/>
            </a:pPr>
            <a:r>
              <a:rPr lang="en-US" altLang="ro-RO" smtClean="0"/>
              <a:t> Other work requiring the use of diving techniques or water vessels;</a:t>
            </a:r>
            <a:endParaRPr lang="ro-RO" altLang="ro-RO" smtClean="0"/>
          </a:p>
          <a:p>
            <a:pPr marL="342900" indent="-342900">
              <a:buFont typeface="Arial" charset="0"/>
              <a:buChar char="§"/>
            </a:pPr>
            <a:endParaRPr lang="ro-RO" altLang="ro-RO" smtClean="0"/>
          </a:p>
          <a:p>
            <a:pPr marL="342900" indent="-342900"/>
            <a:r>
              <a:rPr lang="ro-RO" altLang="ro-RO" smtClean="0"/>
              <a:t>Height rescue</a:t>
            </a:r>
          </a:p>
          <a:p>
            <a:pPr marL="342900" indent="-342900">
              <a:buFont typeface="Arial" charset="0"/>
              <a:buChar char="§"/>
            </a:pPr>
            <a:r>
              <a:rPr lang="en-US" altLang="ro-RO" smtClean="0"/>
              <a:t>To assist the wounded in places where access is difficult, above and under the ground level;</a:t>
            </a:r>
          </a:p>
          <a:p>
            <a:pPr marL="342900" indent="-342900">
              <a:buFont typeface="Arial" charset="0"/>
              <a:buChar char="§"/>
            </a:pPr>
            <a:r>
              <a:rPr lang="en-US" altLang="ro-RO" smtClean="0"/>
              <a:t>To combine rescue operations with mountain climbing techniques;</a:t>
            </a:r>
          </a:p>
          <a:p>
            <a:pPr marL="342900" indent="-342900">
              <a:buFont typeface="Arial" charset="0"/>
              <a:buChar char="§"/>
            </a:pPr>
            <a:endParaRPr lang="en-US" altLang="ro-RO" smtClean="0"/>
          </a:p>
          <a:p>
            <a:pPr marL="342900" indent="-342900" eaLnBrk="1" hangingPunct="1"/>
            <a:endParaRPr lang="ro-RO" altLang="ro-RO" smtClean="0"/>
          </a:p>
        </p:txBody>
      </p:sp>
    </p:spTree>
    <p:extLst>
      <p:ext uri="{BB962C8B-B14F-4D97-AF65-F5344CB8AC3E}">
        <p14:creationId xmlns="" xmlns:p14="http://schemas.microsoft.com/office/powerpoint/2010/main" val="730051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584BF662-341F-49E2-8CB0-246E34338C95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42900" indent="-342900">
              <a:buFont typeface="Arial" charset="0"/>
              <a:buChar char="§"/>
              <a:defRPr/>
            </a:pPr>
            <a:r>
              <a:rPr lang="ro-RO" sz="1200" smtClean="0"/>
              <a:t>CBRN tasks</a:t>
            </a:r>
          </a:p>
          <a:p>
            <a:pPr marL="457200" lvl="1" indent="0">
              <a:buFont typeface="Arial" charset="0"/>
              <a:buChar char="§"/>
              <a:defRPr/>
            </a:pPr>
            <a:r>
              <a:rPr lang="en-US" smtClean="0"/>
              <a:t>Establishing the safety areas;</a:t>
            </a:r>
          </a:p>
          <a:p>
            <a:pPr marL="457200" lvl="1" indent="0">
              <a:buFont typeface="Arial" charset="0"/>
              <a:buChar char="§"/>
              <a:defRPr/>
            </a:pPr>
            <a:r>
              <a:rPr lang="en-GB" smtClean="0"/>
              <a:t>detection, identification and control of chemical weapons; </a:t>
            </a:r>
          </a:p>
          <a:p>
            <a:pPr marL="457200" lvl="1" indent="0">
              <a:buFont typeface="Arial" charset="0"/>
              <a:buChar char="§"/>
              <a:defRPr/>
            </a:pPr>
            <a:r>
              <a:rPr lang="en-GB" smtClean="0"/>
              <a:t>evaluation of the extent and hazardous level in contaminated areas;</a:t>
            </a:r>
          </a:p>
          <a:p>
            <a:pPr marL="457200" lvl="1" indent="0">
              <a:buFont typeface="Arial" charset="0"/>
              <a:buChar char="§"/>
              <a:defRPr/>
            </a:pPr>
            <a:r>
              <a:rPr lang="en-US" smtClean="0"/>
              <a:t>decontamination ops;</a:t>
            </a:r>
          </a:p>
          <a:p>
            <a:pPr marL="457200" lvl="1" indent="0">
              <a:buFont typeface="Arial" charset="0"/>
              <a:buChar char="§"/>
              <a:defRPr/>
            </a:pPr>
            <a:r>
              <a:rPr lang="en-US" smtClean="0"/>
              <a:t>NBC rescue operations;</a:t>
            </a:r>
            <a:endParaRPr lang="ro-RO" smtClean="0"/>
          </a:p>
          <a:p>
            <a:pPr marL="457200" lvl="1" indent="0">
              <a:defRPr/>
            </a:pPr>
            <a:endParaRPr lang="ro-RO" smtClean="0"/>
          </a:p>
          <a:p>
            <a:pPr marL="457200" lvl="1" indent="0">
              <a:defRPr/>
            </a:pPr>
            <a:endParaRPr lang="ro-RO" smtClean="0"/>
          </a:p>
          <a:p>
            <a:pPr marL="457200" lvl="1" indent="0">
              <a:defRPr/>
            </a:pPr>
            <a:r>
              <a:rPr lang="ro-RO" smtClean="0"/>
              <a:t>Tehnichal rescue tasks</a:t>
            </a:r>
          </a:p>
          <a:p>
            <a:pPr marL="342900" indent="-342900">
              <a:buFont typeface="Arial" charset="0"/>
              <a:buChar char="§"/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mtClean="0"/>
              <a:t>Identify &amp; assess  the event status;</a:t>
            </a:r>
          </a:p>
          <a:p>
            <a:pPr marL="342900" indent="-342900">
              <a:buFont typeface="Arial" charset="0"/>
              <a:buChar char="§"/>
              <a:defRPr/>
            </a:pPr>
            <a:r>
              <a:rPr lang="en-US" smtClean="0"/>
              <a:t>Establish the appropriate resources;</a:t>
            </a:r>
          </a:p>
          <a:p>
            <a:pPr marL="342900" indent="-342900">
              <a:buFont typeface="Arial" charset="0"/>
              <a:buChar char="§"/>
              <a:defRPr/>
            </a:pPr>
            <a:r>
              <a:rPr lang="en-US" smtClean="0"/>
              <a:t>Perform rescue operations:   hydraulic, pneumatic, cutting, demolishing and lighting equipment;</a:t>
            </a:r>
          </a:p>
          <a:p>
            <a:pPr marL="457200" lvl="1" indent="0">
              <a:buFont typeface="Arial" charset="0"/>
              <a:buChar char="§"/>
              <a:defRPr/>
            </a:pPr>
            <a:endParaRPr lang="en-US" smtClean="0"/>
          </a:p>
          <a:p>
            <a:pPr marL="342900" indent="-342900" eaLnBrk="1" hangingPunct="1">
              <a:defRPr/>
            </a:pPr>
            <a:endParaRPr lang="ro-RO" sz="1200" smtClean="0"/>
          </a:p>
        </p:txBody>
      </p:sp>
    </p:spTree>
    <p:extLst>
      <p:ext uri="{BB962C8B-B14F-4D97-AF65-F5344CB8AC3E}">
        <p14:creationId xmlns="" xmlns:p14="http://schemas.microsoft.com/office/powerpoint/2010/main" val="505909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4255D8-B659-44DA-A96C-BA499B49ABB7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3993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40" name="Notes Placeholder 2"/>
          <p:cNvSpPr>
            <a:spLocks noGrp="1"/>
          </p:cNvSpPr>
          <p:nvPr>
            <p:ph type="body" idx="1"/>
          </p:nvPr>
        </p:nvSpPr>
        <p:spPr>
          <a:xfrm>
            <a:off x="914184" y="4722334"/>
            <a:ext cx="5029635" cy="4475798"/>
          </a:xfrm>
          <a:noFill/>
          <a:ln/>
        </p:spPr>
        <p:txBody>
          <a:bodyPr/>
          <a:lstStyle/>
          <a:p>
            <a:pPr eaLnBrk="1" hangingPunct="1"/>
            <a:endParaRPr lang="ro-RO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3886908" y="9447846"/>
            <a:ext cx="2971092" cy="49784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fld id="{5943E4F9-005B-4A6A-8D52-B695CA77DD9C}" type="slidenum"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None/>
                <a:defRPr/>
              </a:pPr>
              <a:t>19</a:t>
            </a:fld>
            <a:endParaRPr lang="en-US" sz="1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3638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32156F-5728-491E-BDC1-96E0FABDABAC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o-RO" altLang="ro-RO" smtClean="0"/>
          </a:p>
        </p:txBody>
      </p:sp>
    </p:spTree>
    <p:extLst>
      <p:ext uri="{BB962C8B-B14F-4D97-AF65-F5344CB8AC3E}">
        <p14:creationId xmlns="" xmlns:p14="http://schemas.microsoft.com/office/powerpoint/2010/main" val="3209138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o-RO" altLang="ro-RO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8347EF-6803-4374-9662-A3D14FF2081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384275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o-RO" altLang="ro-RO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350F43-E78C-4375-A5BA-0195699369C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8742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o-RO" altLang="ro-RO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FA11B6-5431-408D-9348-1117F127C99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49359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o-RO" altLang="ro-RO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350F43-E78C-4375-A5BA-0195699369C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87421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o-RO" altLang="ro-RO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350F43-E78C-4375-A5BA-0195699369C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87421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o-RO" altLang="ro-RO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350F43-E78C-4375-A5BA-0195699369C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87421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o-RO" altLang="ro-RO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350F43-E78C-4375-A5BA-0195699369C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87421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o-RO" altLang="ro-RO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350F43-E78C-4375-A5BA-0195699369C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87421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o-RO" altLang="ro-RO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350F43-E78C-4375-A5BA-0195699369C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87421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o-RO" altLang="ro-RO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350F43-E78C-4375-A5BA-0195699369C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8742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32156F-5728-491E-BDC1-96E0FABDABAC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o-RO" altLang="ro-RO" smtClean="0"/>
          </a:p>
        </p:txBody>
      </p:sp>
    </p:spTree>
    <p:extLst>
      <p:ext uri="{BB962C8B-B14F-4D97-AF65-F5344CB8AC3E}">
        <p14:creationId xmlns="" xmlns:p14="http://schemas.microsoft.com/office/powerpoint/2010/main" val="32091381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o-RO" altLang="ro-RO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350F43-E78C-4375-A5BA-0195699369C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8742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o-RO" altLang="ro-RO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350F43-E78C-4375-A5BA-0195699369C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87421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o-RO" altLang="ro-RO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350F43-E78C-4375-A5BA-0195699369C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8742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8B32156F-5728-491E-BDC1-96E0FABDABAC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o-RO" altLang="ro-RO" smtClean="0"/>
          </a:p>
        </p:txBody>
      </p:sp>
    </p:spTree>
    <p:extLst>
      <p:ext uri="{BB962C8B-B14F-4D97-AF65-F5344CB8AC3E}">
        <p14:creationId xmlns="" xmlns:p14="http://schemas.microsoft.com/office/powerpoint/2010/main" val="3209138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8B32156F-5728-491E-BDC1-96E0FABDABAC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o-RO" altLang="ro-RO" smtClean="0"/>
          </a:p>
        </p:txBody>
      </p:sp>
    </p:spTree>
    <p:extLst>
      <p:ext uri="{BB962C8B-B14F-4D97-AF65-F5344CB8AC3E}">
        <p14:creationId xmlns="" xmlns:p14="http://schemas.microsoft.com/office/powerpoint/2010/main" val="3209138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89D67134-DDF2-44CB-A579-8EE31601D1B2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o-RO" altLang="ro-RO" smtClean="0"/>
          </a:p>
        </p:txBody>
      </p:sp>
    </p:spTree>
    <p:extLst>
      <p:ext uri="{BB962C8B-B14F-4D97-AF65-F5344CB8AC3E}">
        <p14:creationId xmlns="" xmlns:p14="http://schemas.microsoft.com/office/powerpoint/2010/main" val="3906408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D44930E2-468E-4571-9F03-E14C9463E9A2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o-RO" altLang="ro-RO" smtClean="0"/>
          </a:p>
        </p:txBody>
      </p:sp>
    </p:spTree>
    <p:extLst>
      <p:ext uri="{BB962C8B-B14F-4D97-AF65-F5344CB8AC3E}">
        <p14:creationId xmlns="" xmlns:p14="http://schemas.microsoft.com/office/powerpoint/2010/main" val="1594849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E6259059-439D-479E-BB70-C6A9E1754F9F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73113"/>
            <a:ext cx="4965700" cy="3725862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31255"/>
            <a:ext cx="5029200" cy="4496152"/>
          </a:xfrm>
          <a:noFill/>
          <a:ln/>
        </p:spPr>
        <p:txBody>
          <a:bodyPr lIns="94886" tIns="47443" rIns="94886" bIns="47443"/>
          <a:lstStyle/>
          <a:p>
            <a:pPr marL="190500" indent="-190500" eaLnBrk="1" hangingPunct="1"/>
            <a:r>
              <a:rPr lang="en-US" altLang="ro-RO" b="1" u="sng" smtClean="0"/>
              <a:t>Civil Emergcy Planning</a:t>
            </a:r>
          </a:p>
          <a:p>
            <a:pPr marL="190500" indent="-190500" eaLnBrk="1" hangingPunct="1"/>
            <a:r>
              <a:rPr lang="en-US" altLang="ro-RO" smtClean="0"/>
              <a:t>Here you can see the speciality of our system. Each or the most Municipality in our country has a local fire brigade and a civil defence organization. It is also the same on cantonal level, so they are able to engage their own means before they request the means of the Swiss Armed Forces.</a:t>
            </a:r>
          </a:p>
          <a:p>
            <a:pPr marL="190500" indent="-190500" eaLnBrk="1" hangingPunct="1"/>
            <a:r>
              <a:rPr lang="en-US" altLang="ro-RO" b="1" u="sng" smtClean="0"/>
              <a:t>Sequence of engagement</a:t>
            </a:r>
          </a:p>
          <a:p>
            <a:pPr marL="190500" indent="-190500" eaLnBrk="1" hangingPunct="1"/>
            <a:r>
              <a:rPr lang="en-US" altLang="ro-RO" smtClean="0"/>
              <a:t>Sequence of engagement during active service:</a:t>
            </a:r>
          </a:p>
          <a:p>
            <a:pPr marL="190500" indent="-190500" eaLnBrk="1" hangingPunct="1">
              <a:buFontTx/>
              <a:buAutoNum type="arabicPeriod"/>
            </a:pPr>
            <a:r>
              <a:rPr lang="en-US" altLang="ro-RO" smtClean="0"/>
              <a:t>Local fire brigade / civil defence organization;</a:t>
            </a:r>
          </a:p>
          <a:p>
            <a:pPr marL="190500" indent="-190500" eaLnBrk="1" hangingPunct="1">
              <a:buFontTx/>
              <a:buAutoNum type="arabicPeriod"/>
            </a:pPr>
            <a:r>
              <a:rPr lang="en-US" altLang="ro-RO" smtClean="0"/>
              <a:t>Regional fire brigades / regional emergency services / regional civil defence rescue formations;</a:t>
            </a:r>
          </a:p>
          <a:p>
            <a:pPr marL="190500" indent="-190500" eaLnBrk="1" hangingPunct="1">
              <a:buFontTx/>
              <a:buAutoNum type="arabicPeriod"/>
            </a:pPr>
            <a:r>
              <a:rPr lang="en-US" altLang="ro-RO" smtClean="0"/>
              <a:t>Military units (primarily rescue troops, disaster relief regiment 1 and secondly other units such as engineers, medical units and air force.</a:t>
            </a:r>
          </a:p>
          <a:p>
            <a:pPr marL="190500" indent="-190500" eaLnBrk="1" hangingPunct="1">
              <a:buFontTx/>
              <a:buAutoNum type="arabicPeriod"/>
            </a:pPr>
            <a:endParaRPr lang="en-US" altLang="ro-RO" smtClean="0"/>
          </a:p>
        </p:txBody>
      </p:sp>
    </p:spTree>
    <p:extLst>
      <p:ext uri="{BB962C8B-B14F-4D97-AF65-F5344CB8AC3E}">
        <p14:creationId xmlns="" xmlns:p14="http://schemas.microsoft.com/office/powerpoint/2010/main" val="2754790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32156F-5728-491E-BDC1-96E0FABDABAC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o-RO" altLang="ro-RO" smtClean="0"/>
          </a:p>
        </p:txBody>
      </p:sp>
    </p:spTree>
    <p:extLst>
      <p:ext uri="{BB962C8B-B14F-4D97-AF65-F5344CB8AC3E}">
        <p14:creationId xmlns="" xmlns:p14="http://schemas.microsoft.com/office/powerpoint/2010/main" val="320913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4130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31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7F1495A-1D9E-4AC4-8BF9-43326B6F1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C4BE-B9DD-4B64-8DD6-D01F11767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08290-01CD-4053-8BAE-E5563F2B03D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C4BE-B9DD-4B64-8DD6-D01F11767C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9F224-8D48-43A3-A671-2C4CF50FD76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009DA-5AC0-4CF1-A88F-B4CB9C54EF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5F576-6E70-416F-9B44-4306C5EF7F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48482-9D1C-4CCE-A769-9F730290F1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4130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31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7F1495A-1D9E-4AC4-8BF9-43326B6F1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0FE07-6D97-402E-9837-376EAF5222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89C0F-B69A-45BF-8FDA-A16ACFEDEF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42868-915B-47AC-A509-DEC2384B327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9F224-8D48-43A3-A671-2C4CF50FD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CCC2F-4CF8-47E0-A257-D4B86EC700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3B6AF-E6AE-48ED-88FF-7B9F18786F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25049-71B4-4CEC-83CB-9CFFDC60AD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5712B-159D-4884-8A15-3A7BA9F28E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08290-01CD-4053-8BAE-E5563F2B03D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C4BE-B9DD-4B64-8DD6-D01F11767C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9F224-8D48-43A3-A671-2C4CF50FD76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009DA-5AC0-4CF1-A88F-B4CB9C54EF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5F576-6E70-416F-9B44-4306C5EF7F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48482-9D1C-4CCE-A769-9F730290F1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009DA-5AC0-4CF1-A88F-B4CB9C54E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5F576-6E70-416F-9B44-4306C5EF7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48482-9D1C-4CCE-A769-9F730290F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D34F3-57C8-4C2D-990C-96FD1BDEF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EBDB5-F249-4796-A615-0E0A990DB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99493-D9FF-47BE-AE82-C88AD77A8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F80A3-3D1E-4612-A87C-D2DE8703C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334F5-A865-43F3-A43B-FCB70A114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0FE07-6D97-402E-9837-376EAF522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53B39-8430-43CA-8FC2-8E499BE78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22546-CC41-47E2-B1FA-B3486147D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45B9F-84C8-47DE-8E23-E2ABECE6F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807CA-4DB6-4CD4-A1A7-D302A9E7F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F274D-7DD8-4CAC-B79B-F0B1D7EE6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92EA8-45FC-4E60-8668-D9212D831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4130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31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3E5BFED-4D3D-4CEC-963B-5DB82298C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BEEC5-20A2-4D29-B6C4-907B992AB2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A7BA9-1F7D-4C67-8245-B570DB2B6C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6383D-1760-4EA6-9A81-8CB35F4BB9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89C0F-B69A-45BF-8FDA-A16ACFEDE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FCDAD-5ACB-4FFE-B054-E5FFBC6EE51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069F4-2F5A-4C59-9DDA-C965F521002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CA1CC-060C-4B35-A871-CA1466E04C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CB83-56B1-4E33-83CB-3DC7A3ADCD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786A6-DBD9-4CD4-96C2-746C3D845E7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7E4F0-1570-4389-BCCD-0B9DA28045F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5D47A-9B04-46E0-BB19-EF07C7D8218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0A61C-BD43-45AF-A1EF-6FC78BD0DA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D008A-933D-4A33-9586-E021BEA88B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0FF08-6478-479C-9F3B-D799855838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42868-915B-47AC-A509-DEC2384B3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AD4A4-535F-491D-ABCF-F317EAB784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4130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31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3E5BFED-4D3D-4CEC-963B-5DB82298C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BEEC5-20A2-4D29-B6C4-907B992AB2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A7BA9-1F7D-4C67-8245-B570DB2B6C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6383D-1760-4EA6-9A81-8CB35F4BB9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FCDAD-5ACB-4FFE-B054-E5FFBC6EE51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069F4-2F5A-4C59-9DDA-C965F521002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CA1CC-060C-4B35-A871-CA1466E04C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CB83-56B1-4E33-83CB-3DC7A3ADCD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786A6-DBD9-4CD4-96C2-746C3D845E7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CCC2F-4CF8-47E0-A257-D4B86EC70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7E4F0-1570-4389-BCCD-0B9DA28045F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5D47A-9B04-46E0-BB19-EF07C7D8218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0A61C-BD43-45AF-A1EF-6FC78BD0DA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D008A-933D-4A33-9586-E021BEA88B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0FF08-6478-479C-9F3B-D799855838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AD4A4-535F-491D-ABCF-F317EAB784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4130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31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7F1495A-1D9E-4AC4-8BF9-43326B6F1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0FE07-6D97-402E-9837-376EAF5222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89C0F-B69A-45BF-8FDA-A16ACFEDEF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42868-915B-47AC-A509-DEC2384B327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3B6AF-E6AE-48ED-88FF-7B9F18786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CCC2F-4CF8-47E0-A257-D4B86EC700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3B6AF-E6AE-48ED-88FF-7B9F18786F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25049-71B4-4CEC-83CB-9CFFDC60AD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5712B-159D-4884-8A15-3A7BA9F28E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08290-01CD-4053-8BAE-E5563F2B03D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C4BE-B9DD-4B64-8DD6-D01F11767C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9F224-8D48-43A3-A671-2C4CF50FD76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009DA-5AC0-4CF1-A88F-B4CB9C54EF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5F576-6E70-416F-9B44-4306C5EF7F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48482-9D1C-4CCE-A769-9F730290F1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25049-71B4-4CEC-83CB-9CFFDC60A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D34F3-57C8-4C2D-990C-96FD1BDEF4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EBDB5-F249-4796-A615-0E0A990DBC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99493-D9FF-47BE-AE82-C88AD77A85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F80A3-3D1E-4612-A87C-D2DE8703CF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334F5-A865-43F3-A43B-FCB70A114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53B39-8430-43CA-8FC2-8E499BE78F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22546-CC41-47E2-B1FA-B3486147D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45B9F-84C8-47DE-8E23-E2ABECE6FA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807CA-4DB6-4CD4-A1A7-D302A9E7F6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F274D-7DD8-4CAC-B79B-F0B1D7EE6F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5712B-159D-4884-8A15-3A7BA9F28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92EA8-45FC-4E60-8668-D9212D8316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D34F3-57C8-4C2D-990C-96FD1BDEF4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EBDB5-F249-4796-A615-0E0A990DBC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99493-D9FF-47BE-AE82-C88AD77A85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F80A3-3D1E-4612-A87C-D2DE8703CF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334F5-A865-43F3-A43B-FCB70A114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53B39-8430-43CA-8FC2-8E499BE78F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22546-CC41-47E2-B1FA-B3486147D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45B9F-84C8-47DE-8E23-E2ABECE6FA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807CA-4DB6-4CD4-A1A7-D302A9E7F6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08290-01CD-4053-8BAE-E5563F2B0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F274D-7DD8-4CAC-B79B-F0B1D7EE6F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92EA8-45FC-4E60-8668-D9212D8316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4130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31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7F1495A-1D9E-4AC4-8BF9-43326B6F1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0FE07-6D97-402E-9837-376EAF5222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89C0F-B69A-45BF-8FDA-A16ACFEDEF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42868-915B-47AC-A509-DEC2384B327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CCC2F-4CF8-47E0-A257-D4B86EC700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3B6AF-E6AE-48ED-88FF-7B9F18786F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25049-71B4-4CEC-83CB-9CFFDC60AD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5712B-159D-4884-8A15-3A7BA9F28E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058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307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7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7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4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6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7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8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0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8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9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3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051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 smtClean="0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08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09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fld id="{AE66ABB7-9F47-477D-BE03-B787D379B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11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6" name="Picture 39" descr="Sigla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066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391" r:id="rId1"/>
    <p:sldLayoutId id="2147484379" r:id="rId2"/>
    <p:sldLayoutId id="2147484378" r:id="rId3"/>
    <p:sldLayoutId id="2147484377" r:id="rId4"/>
    <p:sldLayoutId id="2147484376" r:id="rId5"/>
    <p:sldLayoutId id="2147484375" r:id="rId6"/>
    <p:sldLayoutId id="2147484374" r:id="rId7"/>
    <p:sldLayoutId id="2147484373" r:id="rId8"/>
    <p:sldLayoutId id="2147484372" r:id="rId9"/>
    <p:sldLayoutId id="2147484371" r:id="rId10"/>
    <p:sldLayoutId id="2147484370" r:id="rId11"/>
    <p:sldLayoutId id="2147484369" r:id="rId12"/>
    <p:sldLayoutId id="2147484368" r:id="rId13"/>
    <p:sldLayoutId id="214748436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Arial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Arial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Arial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 smtClean="0"/>
              <a:t>Click to edit Master text styles</a:t>
            </a:r>
          </a:p>
          <a:p>
            <a:pPr lvl="1"/>
            <a:r>
              <a:rPr lang="en-US" altLang="ro-RO" smtClean="0"/>
              <a:t>Second level</a:t>
            </a:r>
          </a:p>
          <a:p>
            <a:pPr lvl="2"/>
            <a:r>
              <a:rPr lang="en-US" altLang="ro-RO" smtClean="0"/>
              <a:t>Third level</a:t>
            </a:r>
          </a:p>
          <a:p>
            <a:pPr lvl="3"/>
            <a:r>
              <a:rPr lang="en-US" altLang="ro-RO" smtClean="0"/>
              <a:t>Fourth level</a:t>
            </a:r>
          </a:p>
          <a:p>
            <a:pPr lvl="4"/>
            <a:r>
              <a:rPr lang="en-US" altLang="ro-RO" smtClean="0"/>
              <a:t>Fifth level</a:t>
            </a:r>
          </a:p>
        </p:txBody>
      </p:sp>
      <p:sp>
        <p:nvSpPr>
          <p:cNvPr id="203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3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3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fld id="{28FA0C69-6E2C-4CD6-BA47-68C246A88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89" r:id="rId2"/>
    <p:sldLayoutId id="2147484388" r:id="rId3"/>
    <p:sldLayoutId id="2147484387" r:id="rId4"/>
    <p:sldLayoutId id="2147484386" r:id="rId5"/>
    <p:sldLayoutId id="2147484385" r:id="rId6"/>
    <p:sldLayoutId id="2147484384" r:id="rId7"/>
    <p:sldLayoutId id="2147484383" r:id="rId8"/>
    <p:sldLayoutId id="2147484382" r:id="rId9"/>
    <p:sldLayoutId id="2147484381" r:id="rId10"/>
    <p:sldLayoutId id="21474843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307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7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7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4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6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7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8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0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8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9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3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051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 smtClean="0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08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09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fld id="{6220CB41-C631-4907-8048-5A1B046C9C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11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6" name="Picture 39" descr="Sigla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1066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  <p:sldLayoutId id="2147484404" r:id="rId12"/>
    <p:sldLayoutId id="2147484405" r:id="rId13"/>
    <p:sldLayoutId id="2147484406" r:id="rId14"/>
    <p:sldLayoutId id="2147484424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Arial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Arial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Arial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307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7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7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4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6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7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8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0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8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9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3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051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 smtClean="0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08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09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fld id="{6220CB41-C631-4907-8048-5A1B046C9C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11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6" name="Picture 39" descr="Sigla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1066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  <p:sldLayoutId id="2147484420" r:id="rId12"/>
    <p:sldLayoutId id="2147484421" r:id="rId13"/>
    <p:sldLayoutId id="2147484422" r:id="rId14"/>
    <p:sldLayoutId id="2147484423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Arial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Arial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Arial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307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7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7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4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6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7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8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0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8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9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3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051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 smtClean="0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08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09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fld id="{AE66ABB7-9F47-477D-BE03-B787D379B6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11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6" name="Picture 39" descr="Sigla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066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  <p:sldLayoutId id="2147484437" r:id="rId12"/>
    <p:sldLayoutId id="2147484438" r:id="rId13"/>
    <p:sldLayoutId id="2147484439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Arial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Arial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Arial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 smtClean="0"/>
              <a:t>Click to edit Master text styles</a:t>
            </a:r>
          </a:p>
          <a:p>
            <a:pPr lvl="1"/>
            <a:r>
              <a:rPr lang="en-US" altLang="ro-RO" smtClean="0"/>
              <a:t>Second level</a:t>
            </a:r>
          </a:p>
          <a:p>
            <a:pPr lvl="2"/>
            <a:r>
              <a:rPr lang="en-US" altLang="ro-RO" smtClean="0"/>
              <a:t>Third level</a:t>
            </a:r>
          </a:p>
          <a:p>
            <a:pPr lvl="3"/>
            <a:r>
              <a:rPr lang="en-US" altLang="ro-RO" smtClean="0"/>
              <a:t>Fourth level</a:t>
            </a:r>
          </a:p>
          <a:p>
            <a:pPr lvl="4"/>
            <a:r>
              <a:rPr lang="en-US" altLang="ro-RO" smtClean="0"/>
              <a:t>Fifth level</a:t>
            </a:r>
          </a:p>
        </p:txBody>
      </p:sp>
      <p:sp>
        <p:nvSpPr>
          <p:cNvPr id="203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3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3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fld id="{28FA0C69-6E2C-4CD6-BA47-68C246A884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 smtClean="0"/>
              <a:t>Click to edit Master text styles</a:t>
            </a:r>
          </a:p>
          <a:p>
            <a:pPr lvl="1"/>
            <a:r>
              <a:rPr lang="en-US" altLang="ro-RO" smtClean="0"/>
              <a:t>Second level</a:t>
            </a:r>
          </a:p>
          <a:p>
            <a:pPr lvl="2"/>
            <a:r>
              <a:rPr lang="en-US" altLang="ro-RO" smtClean="0"/>
              <a:t>Third level</a:t>
            </a:r>
          </a:p>
          <a:p>
            <a:pPr lvl="3"/>
            <a:r>
              <a:rPr lang="en-US" altLang="ro-RO" smtClean="0"/>
              <a:t>Fourth level</a:t>
            </a:r>
          </a:p>
          <a:p>
            <a:pPr lvl="4"/>
            <a:r>
              <a:rPr lang="en-US" altLang="ro-RO" smtClean="0"/>
              <a:t>Fifth level</a:t>
            </a:r>
          </a:p>
        </p:txBody>
      </p:sp>
      <p:sp>
        <p:nvSpPr>
          <p:cNvPr id="203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3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3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fld id="{28FA0C69-6E2C-4CD6-BA47-68C246A884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307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7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7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4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6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7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8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0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8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9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3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051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 smtClean="0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08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09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fld id="{AE66ABB7-9F47-477D-BE03-B787D379B6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11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6" name="Picture 39" descr="Sigla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066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  <p:sldLayoutId id="2147484476" r:id="rId12"/>
    <p:sldLayoutId id="2147484477" r:id="rId13"/>
    <p:sldLayoutId id="214748447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Arial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Arial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Arial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307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7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7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4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6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7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8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0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8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9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3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0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051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 smtClean="0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08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09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fld id="{AE66ABB7-9F47-477D-BE03-B787D379B6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11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6" name="Picture 39" descr="Sigla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066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480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488" r:id="rId9"/>
    <p:sldLayoutId id="2147484489" r:id="rId10"/>
    <p:sldLayoutId id="2147484490" r:id="rId11"/>
    <p:sldLayoutId id="2147484491" r:id="rId12"/>
    <p:sldLayoutId id="2147484492" r:id="rId13"/>
    <p:sldLayoutId id="214748449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Wingdings" pitchFamily="2" charset="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Arial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Arial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Arial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Wingdings" pitchFamily="2" charset="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4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14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5.wmf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5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305800" cy="1782762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The 5th Forum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b="1" dirty="0" smtClean="0"/>
              <a:t>Decentralized Cooperation Belgium-Romania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Iași</a:t>
            </a:r>
            <a:r>
              <a:rPr lang="en-US" sz="3200" dirty="0" smtClean="0"/>
              <a:t>, Romania, November 05-07, 2015 </a:t>
            </a:r>
            <a:endParaRPr lang="en-GB" altLang="ro-RO" sz="32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2209800"/>
            <a:ext cx="8229600" cy="4144963"/>
          </a:xfrm>
        </p:spPr>
        <p:txBody>
          <a:bodyPr/>
          <a:lstStyle/>
          <a:p>
            <a:pPr algn="ctr">
              <a:buNone/>
            </a:pPr>
            <a:r>
              <a:rPr lang="en-US" sz="2400" dirty="0" smtClean="0"/>
              <a:t>Workshop no. 14 – FIRE SAFETY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u="sng" dirty="0" smtClean="0"/>
              <a:t>THE FIREFIGHTING SYSTEM </a:t>
            </a:r>
          </a:p>
          <a:p>
            <a:pPr algn="ctr">
              <a:buNone/>
            </a:pPr>
            <a:r>
              <a:rPr lang="en-US" u="sng" dirty="0" smtClean="0"/>
              <a:t>IN ROMANIA</a:t>
            </a:r>
          </a:p>
          <a:p>
            <a:pPr>
              <a:buNone/>
            </a:pPr>
            <a:r>
              <a:rPr lang="en-US" sz="2400" dirty="0" smtClean="0"/>
              <a:t>	</a:t>
            </a:r>
          </a:p>
          <a:p>
            <a:pPr>
              <a:buNone/>
            </a:pPr>
            <a:endParaRPr lang="en-US" sz="2400" dirty="0" smtClean="0"/>
          </a:p>
          <a:p>
            <a:pPr algn="just">
              <a:buNone/>
            </a:pPr>
            <a:r>
              <a:rPr lang="en-US" sz="2400" dirty="0" smtClean="0"/>
              <a:t>	Presentation by GATEJ Marius from </a:t>
            </a:r>
            <a:r>
              <a:rPr lang="en-US" sz="2400" b="1" dirty="0" smtClean="0"/>
              <a:t>General Inspectorate for Emergency Situations </a:t>
            </a:r>
            <a:r>
              <a:rPr lang="en-US" sz="2400" dirty="0" smtClean="0"/>
              <a:t>(Romania)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762000" y="1600200"/>
            <a:ext cx="8229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n"/>
              <a:defRPr/>
            </a:pPr>
            <a:r>
              <a:rPr 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the </a:t>
            </a: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result of 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merging</a:t>
            </a: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of Civil Protection Inspectorate and Military Firefighters Corps; 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n"/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specialized body</a:t>
            </a: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of the Romanian Ministry of Internal Affairs;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n"/>
              <a:defRPr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responsible</a:t>
            </a: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for coordination of all organizations involved in </a:t>
            </a:r>
            <a:r>
              <a:rPr lang="en-GB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emergency </a:t>
            </a: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situations management</a:t>
            </a:r>
            <a:r>
              <a:rPr 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;</a:t>
            </a:r>
            <a:endParaRPr lang="ro-RO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n"/>
              <a:defRPr/>
            </a:pPr>
            <a:r>
              <a:rPr lang="en-US" dirty="0">
                <a:solidFill>
                  <a:schemeClr val="bg2"/>
                </a:solidFill>
                <a:cs typeface="Times New Roman" pitchFamily="18" charset="0"/>
              </a:rPr>
              <a:t>Is </a:t>
            </a:r>
            <a:r>
              <a:rPr lang="en-US" b="1" i="1" dirty="0">
                <a:solidFill>
                  <a:srgbClr val="FF0000"/>
                </a:solidFill>
                <a:cs typeface="Times New Roman" pitchFamily="18" charset="0"/>
              </a:rPr>
              <a:t>part of </a:t>
            </a: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The National Emergency Management </a:t>
            </a:r>
            <a:r>
              <a:rPr 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System</a:t>
            </a:r>
            <a:r>
              <a:rPr lang="ro-RO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(NEMS).</a:t>
            </a:r>
            <a:endParaRPr lang="en-US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n"/>
              <a:defRPr/>
            </a:pPr>
            <a:endParaRPr lang="ro-RO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>
              <a:lnSpc>
                <a:spcPct val="110000"/>
              </a:lnSpc>
              <a:defRPr/>
            </a:pPr>
            <a:endParaRPr lang="en-US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15363" name="Rectangle 35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GB" altLang="ro-RO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General Inspectorate for Emergency Situations (GIES)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838200" y="5867400"/>
            <a:ext cx="1600200" cy="4572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defRPr/>
            </a:pPr>
            <a:endParaRPr lang="en-US" sz="10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762000" y="5791200"/>
            <a:ext cx="1600200" cy="4572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defRPr/>
            </a:pPr>
            <a:endParaRPr lang="en-US" sz="10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06680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algn="ctr" eaLnBrk="1" hangingPunct="1"/>
            <a:r>
              <a:rPr lang="en-US" altLang="ro-RO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ORGANIZATIONAL STRUCTURE </a:t>
            </a:r>
            <a:br>
              <a:rPr lang="en-US" altLang="ro-RO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en-US" altLang="ro-RO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OF THE GIES</a:t>
            </a: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52800" y="1219200"/>
            <a:ext cx="2743200" cy="685800"/>
          </a:xfrm>
          <a:solidFill>
            <a:srgbClr val="E9FF1B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1600" dirty="0" smtClean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>
              <a:lnSpc>
                <a:spcPct val="50000"/>
              </a:lnSpc>
              <a:buFont typeface="Arial" charset="0"/>
              <a:buNone/>
              <a:defRPr/>
            </a:pPr>
            <a:r>
              <a:rPr lang="en-US" sz="1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GENERAL INSPECTOR</a:t>
            </a:r>
          </a:p>
        </p:txBody>
      </p:sp>
      <p:sp>
        <p:nvSpPr>
          <p:cNvPr id="340998" name="Rectangle 6"/>
          <p:cNvSpPr>
            <a:spLocks noChangeArrowheads="1"/>
          </p:cNvSpPr>
          <p:nvPr/>
        </p:nvSpPr>
        <p:spPr bwMode="auto">
          <a:xfrm>
            <a:off x="2743200" y="2209800"/>
            <a:ext cx="2209800" cy="533400"/>
          </a:xfrm>
          <a:prstGeom prst="rect">
            <a:avLst/>
          </a:prstGeom>
          <a:solidFill>
            <a:srgbClr val="E9FF1B"/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defRPr/>
            </a:pPr>
            <a:r>
              <a:rPr lang="en-US" sz="140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</a:t>
            </a:r>
            <a:r>
              <a:rPr lang="en-US" sz="14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DEPUTY OF</a:t>
            </a:r>
          </a:p>
          <a:p>
            <a:pPr marL="342900" indent="-342900">
              <a:defRPr/>
            </a:pPr>
            <a:r>
              <a:rPr lang="en-US" sz="14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GENERAL INSPECTOR</a:t>
            </a:r>
          </a:p>
        </p:txBody>
      </p:sp>
      <p:sp>
        <p:nvSpPr>
          <p:cNvPr id="340999" name="Rectangle 7"/>
          <p:cNvSpPr>
            <a:spLocks noChangeArrowheads="1"/>
          </p:cNvSpPr>
          <p:nvPr/>
        </p:nvSpPr>
        <p:spPr bwMode="auto">
          <a:xfrm>
            <a:off x="457200" y="2971800"/>
            <a:ext cx="1447800" cy="762000"/>
          </a:xfrm>
          <a:prstGeom prst="rect">
            <a:avLst/>
          </a:prstGeom>
          <a:solidFill>
            <a:srgbClr val="FFC9EE"/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defRPr/>
            </a:pPr>
            <a:r>
              <a:rPr lang="en-US" sz="12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NATIONAL</a:t>
            </a:r>
          </a:p>
          <a:p>
            <a:pPr marL="342900" indent="-342900" algn="ctr">
              <a:defRPr/>
            </a:pPr>
            <a:r>
              <a:rPr lang="en-US" sz="12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OPERATIONAL</a:t>
            </a:r>
          </a:p>
          <a:p>
            <a:pPr marL="342900" indent="-342900" algn="ctr">
              <a:defRPr/>
            </a:pPr>
            <a:r>
              <a:rPr lang="en-US" sz="12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CENTER</a:t>
            </a:r>
          </a:p>
        </p:txBody>
      </p:sp>
      <p:sp>
        <p:nvSpPr>
          <p:cNvPr id="341000" name="Rectangle 8"/>
          <p:cNvSpPr>
            <a:spLocks noChangeArrowheads="1"/>
          </p:cNvSpPr>
          <p:nvPr/>
        </p:nvSpPr>
        <p:spPr bwMode="auto">
          <a:xfrm>
            <a:off x="152400" y="2209800"/>
            <a:ext cx="2286000" cy="533400"/>
          </a:xfrm>
          <a:prstGeom prst="rect">
            <a:avLst/>
          </a:prstGeom>
          <a:solidFill>
            <a:srgbClr val="E9FF1B"/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defRPr/>
            </a:pPr>
            <a:r>
              <a:rPr lang="en-US" sz="140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</a:t>
            </a:r>
            <a:r>
              <a:rPr lang="en-US" sz="14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FIRST DEPUTY OF</a:t>
            </a:r>
          </a:p>
          <a:p>
            <a:pPr marL="342900" indent="-342900">
              <a:defRPr/>
            </a:pPr>
            <a:r>
              <a:rPr lang="en-US" sz="14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GENERAL INSPECTOR</a:t>
            </a:r>
          </a:p>
        </p:txBody>
      </p:sp>
      <p:sp>
        <p:nvSpPr>
          <p:cNvPr id="341001" name="Rectangle 9"/>
          <p:cNvSpPr>
            <a:spLocks noChangeArrowheads="1"/>
          </p:cNvSpPr>
          <p:nvPr/>
        </p:nvSpPr>
        <p:spPr bwMode="auto">
          <a:xfrm>
            <a:off x="685800" y="3962400"/>
            <a:ext cx="1219200" cy="457200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defRPr/>
            </a:pPr>
            <a:r>
              <a:rPr lang="en-US" sz="10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OPERATIONAL </a:t>
            </a:r>
          </a:p>
          <a:p>
            <a:pPr marL="342900" indent="-342900" algn="ctr">
              <a:defRPr/>
            </a:pPr>
            <a:r>
              <a:rPr lang="en-US" sz="10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CENTER</a:t>
            </a:r>
          </a:p>
        </p:txBody>
      </p:sp>
      <p:sp>
        <p:nvSpPr>
          <p:cNvPr id="341002" name="Rectangle 10"/>
          <p:cNvSpPr>
            <a:spLocks noChangeArrowheads="1"/>
          </p:cNvSpPr>
          <p:nvPr/>
        </p:nvSpPr>
        <p:spPr bwMode="auto">
          <a:xfrm>
            <a:off x="685800" y="4572000"/>
            <a:ext cx="16002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120000"/>
              </a:lnSpc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STANDING </a:t>
            </a:r>
          </a:p>
          <a:p>
            <a:pPr marL="342900" indent="-342900" algn="ctr">
              <a:lnSpc>
                <a:spcPct val="120000"/>
              </a:lnSpc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TECHNICAL</a:t>
            </a:r>
          </a:p>
          <a:p>
            <a:pPr marL="342900" indent="-342900" algn="ctr">
              <a:lnSpc>
                <a:spcPct val="120000"/>
              </a:lnSpc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SECRETARIATE </a:t>
            </a:r>
          </a:p>
          <a:p>
            <a:pPr marL="342900" indent="-342900" algn="ctr">
              <a:lnSpc>
                <a:spcPct val="120000"/>
              </a:lnSpc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 THE NCSES</a:t>
            </a:r>
          </a:p>
          <a:p>
            <a:pPr marL="342900" indent="-342900" algn="ctr">
              <a:lnSpc>
                <a:spcPct val="120000"/>
              </a:lnSpc>
              <a:defRPr/>
            </a:pPr>
            <a:endParaRPr lang="en-US" sz="10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41003" name="Rectangle 11"/>
          <p:cNvSpPr>
            <a:spLocks noChangeArrowheads="1"/>
          </p:cNvSpPr>
          <p:nvPr/>
        </p:nvSpPr>
        <p:spPr bwMode="auto">
          <a:xfrm>
            <a:off x="2362200" y="3886200"/>
            <a:ext cx="1295400" cy="609600"/>
          </a:xfrm>
          <a:prstGeom prst="rect">
            <a:avLst/>
          </a:prstGeom>
          <a:solidFill>
            <a:srgbClr val="FFC9EE"/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150000"/>
              </a:lnSpc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FIREFIGHTING</a:t>
            </a:r>
          </a:p>
          <a:p>
            <a:pPr marL="342900" indent="-342900" algn="ctr">
              <a:lnSpc>
                <a:spcPct val="160000"/>
              </a:lnSpc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SECTION</a:t>
            </a:r>
          </a:p>
        </p:txBody>
      </p:sp>
      <p:sp>
        <p:nvSpPr>
          <p:cNvPr id="341004" name="Rectangle 12"/>
          <p:cNvSpPr>
            <a:spLocks noChangeArrowheads="1"/>
          </p:cNvSpPr>
          <p:nvPr/>
        </p:nvSpPr>
        <p:spPr bwMode="auto">
          <a:xfrm>
            <a:off x="5105400" y="2971800"/>
            <a:ext cx="1371600" cy="533400"/>
          </a:xfrm>
          <a:prstGeom prst="rect">
            <a:avLst/>
          </a:prstGeom>
          <a:solidFill>
            <a:srgbClr val="FFC9EE"/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defRPr/>
            </a:pPr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LOGISTICS</a:t>
            </a:r>
          </a:p>
          <a:p>
            <a:pPr marL="342900" indent="-342900" algn="ctr">
              <a:defRPr/>
            </a:pPr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SECTION</a:t>
            </a:r>
          </a:p>
        </p:txBody>
      </p:sp>
      <p:sp>
        <p:nvSpPr>
          <p:cNvPr id="341005" name="Rectangle 13"/>
          <p:cNvSpPr>
            <a:spLocks noChangeArrowheads="1"/>
          </p:cNvSpPr>
          <p:nvPr/>
        </p:nvSpPr>
        <p:spPr bwMode="auto">
          <a:xfrm>
            <a:off x="3810000" y="3886200"/>
            <a:ext cx="1219200" cy="609600"/>
          </a:xfrm>
          <a:prstGeom prst="rect">
            <a:avLst/>
          </a:prstGeom>
          <a:solidFill>
            <a:srgbClr val="FFC9EE"/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CIVIL</a:t>
            </a:r>
          </a:p>
          <a:p>
            <a:pPr marL="342900" indent="-342900" algn="ctr"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PROTECTION</a:t>
            </a:r>
          </a:p>
          <a:p>
            <a:pPr marL="342900" indent="-342900" algn="ctr"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SECTION</a:t>
            </a:r>
          </a:p>
        </p:txBody>
      </p:sp>
      <p:sp>
        <p:nvSpPr>
          <p:cNvPr id="341006" name="Rectangle 14"/>
          <p:cNvSpPr>
            <a:spLocks noChangeArrowheads="1"/>
          </p:cNvSpPr>
          <p:nvPr/>
        </p:nvSpPr>
        <p:spPr bwMode="auto">
          <a:xfrm>
            <a:off x="6705600" y="2971800"/>
            <a:ext cx="1066800" cy="762000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defRPr/>
            </a:pPr>
            <a:r>
              <a:rPr lang="en-US" sz="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EUROPEAN</a:t>
            </a:r>
          </a:p>
          <a:p>
            <a:pPr marL="342900" indent="-342900" algn="ctr">
              <a:lnSpc>
                <a:spcPct val="60000"/>
              </a:lnSpc>
              <a:defRPr/>
            </a:pPr>
            <a:r>
              <a:rPr lang="en-US" sz="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AFFAIRS</a:t>
            </a:r>
          </a:p>
          <a:p>
            <a:pPr marL="342900" indent="-342900" algn="ctr">
              <a:lnSpc>
                <a:spcPct val="80000"/>
              </a:lnSpc>
              <a:defRPr/>
            </a:pPr>
            <a:r>
              <a:rPr lang="en-US" sz="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AND</a:t>
            </a:r>
          </a:p>
          <a:p>
            <a:pPr marL="342900" indent="-342900" algn="ctr">
              <a:lnSpc>
                <a:spcPct val="80000"/>
              </a:lnSpc>
              <a:defRPr/>
            </a:pPr>
            <a:r>
              <a:rPr lang="en-US" sz="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INTERNATIONAL</a:t>
            </a:r>
          </a:p>
          <a:p>
            <a:pPr marL="342900" indent="-342900" algn="ctr">
              <a:lnSpc>
                <a:spcPct val="80000"/>
              </a:lnSpc>
              <a:defRPr/>
            </a:pPr>
            <a:r>
              <a:rPr lang="en-US" sz="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RELATIONS</a:t>
            </a:r>
          </a:p>
          <a:p>
            <a:pPr marL="342900" indent="-342900" algn="ctr">
              <a:lnSpc>
                <a:spcPct val="70000"/>
              </a:lnSpc>
              <a:defRPr/>
            </a:pPr>
            <a:r>
              <a:rPr lang="en-US" sz="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SERVICE</a:t>
            </a:r>
          </a:p>
        </p:txBody>
      </p:sp>
      <p:sp>
        <p:nvSpPr>
          <p:cNvPr id="341007" name="Rectangle 15"/>
          <p:cNvSpPr>
            <a:spLocks noChangeArrowheads="1"/>
          </p:cNvSpPr>
          <p:nvPr/>
        </p:nvSpPr>
        <p:spPr bwMode="auto">
          <a:xfrm>
            <a:off x="6705600" y="4953000"/>
            <a:ext cx="1066800" cy="762000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defRPr/>
            </a:pPr>
            <a:endParaRPr lang="en-US" sz="80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>
              <a:defRPr/>
            </a:pPr>
            <a:endParaRPr lang="en-US" sz="80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algn="ctr">
              <a:defRPr/>
            </a:pPr>
            <a:r>
              <a:rPr lang="en-US" sz="80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SECRETARIAT</a:t>
            </a:r>
          </a:p>
        </p:txBody>
      </p:sp>
      <p:sp>
        <p:nvSpPr>
          <p:cNvPr id="341008" name="Rectangle 16"/>
          <p:cNvSpPr>
            <a:spLocks noChangeArrowheads="1"/>
          </p:cNvSpPr>
          <p:nvPr/>
        </p:nvSpPr>
        <p:spPr bwMode="auto">
          <a:xfrm>
            <a:off x="8077200" y="2971800"/>
            <a:ext cx="914400" cy="762000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defRPr/>
            </a:pPr>
            <a:endParaRPr lang="en-US" sz="80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algn="ctr">
              <a:defRPr/>
            </a:pPr>
            <a:r>
              <a:rPr lang="en-US" sz="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CONTROL</a:t>
            </a:r>
          </a:p>
          <a:p>
            <a:pPr marL="342900" indent="-342900" algn="ctr">
              <a:defRPr/>
            </a:pPr>
            <a:r>
              <a:rPr lang="en-US" sz="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SERVICE</a:t>
            </a:r>
          </a:p>
          <a:p>
            <a:pPr marL="342900" indent="-342900" algn="ctr">
              <a:defRPr/>
            </a:pPr>
            <a:endParaRPr lang="en-US" sz="80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41009" name="Rectangle 17"/>
          <p:cNvSpPr>
            <a:spLocks noChangeArrowheads="1"/>
          </p:cNvSpPr>
          <p:nvPr/>
        </p:nvSpPr>
        <p:spPr bwMode="auto">
          <a:xfrm>
            <a:off x="6705600" y="3962400"/>
            <a:ext cx="1066800" cy="762000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defRPr/>
            </a:pPr>
            <a:endParaRPr lang="en-US" sz="80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algn="ctr">
              <a:defRPr/>
            </a:pPr>
            <a:r>
              <a:rPr lang="en-US" sz="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JUDICIAL AND</a:t>
            </a:r>
          </a:p>
          <a:p>
            <a:pPr marL="342900" indent="-342900" algn="ctr">
              <a:defRPr/>
            </a:pPr>
            <a:r>
              <a:rPr lang="en-US" sz="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LAW</a:t>
            </a:r>
          </a:p>
          <a:p>
            <a:pPr marL="342900" indent="-342900" algn="ctr">
              <a:defRPr/>
            </a:pPr>
            <a:r>
              <a:rPr lang="en-US" sz="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SERVICE</a:t>
            </a:r>
          </a:p>
        </p:txBody>
      </p:sp>
      <p:sp>
        <p:nvSpPr>
          <p:cNvPr id="341010" name="Rectangle 18"/>
          <p:cNvSpPr>
            <a:spLocks noChangeArrowheads="1"/>
          </p:cNvSpPr>
          <p:nvPr/>
        </p:nvSpPr>
        <p:spPr bwMode="auto">
          <a:xfrm>
            <a:off x="8077200" y="4953000"/>
            <a:ext cx="914400" cy="762000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defRPr/>
            </a:pPr>
            <a:endParaRPr lang="en-US" sz="80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algn="ctr">
              <a:defRPr/>
            </a:pPr>
            <a:r>
              <a:rPr lang="en-US" sz="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FINANCIAL</a:t>
            </a:r>
          </a:p>
          <a:p>
            <a:pPr marL="342900" indent="-342900" algn="ctr">
              <a:defRPr/>
            </a:pPr>
            <a:r>
              <a:rPr lang="en-US" sz="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SECTION</a:t>
            </a:r>
          </a:p>
          <a:p>
            <a:pPr marL="342900" indent="-342900" algn="ctr">
              <a:defRPr/>
            </a:pPr>
            <a:endParaRPr lang="en-US" sz="80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41011" name="Rectangle 19"/>
          <p:cNvSpPr>
            <a:spLocks noChangeArrowheads="1"/>
          </p:cNvSpPr>
          <p:nvPr/>
        </p:nvSpPr>
        <p:spPr bwMode="auto">
          <a:xfrm>
            <a:off x="8077200" y="3962400"/>
            <a:ext cx="1066800" cy="762000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120000"/>
              </a:lnSpc>
              <a:defRPr/>
            </a:pPr>
            <a:r>
              <a:rPr lang="en-US" sz="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HUMAN</a:t>
            </a:r>
          </a:p>
          <a:p>
            <a:pPr marL="342900" indent="-342900" algn="ctr">
              <a:lnSpc>
                <a:spcPct val="120000"/>
              </a:lnSpc>
              <a:defRPr/>
            </a:pPr>
            <a:r>
              <a:rPr lang="en-US" sz="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RESOURCES</a:t>
            </a:r>
          </a:p>
          <a:p>
            <a:pPr marL="342900" indent="-342900" algn="ctr">
              <a:lnSpc>
                <a:spcPct val="120000"/>
              </a:lnSpc>
              <a:defRPr/>
            </a:pPr>
            <a:r>
              <a:rPr lang="en-US" sz="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MANAGEMENT</a:t>
            </a:r>
          </a:p>
          <a:p>
            <a:pPr marL="342900" indent="-342900" algn="ctr">
              <a:lnSpc>
                <a:spcPct val="120000"/>
              </a:lnSpc>
              <a:defRPr/>
            </a:pPr>
            <a:r>
              <a:rPr lang="en-US" sz="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SECTION</a:t>
            </a:r>
          </a:p>
        </p:txBody>
      </p:sp>
      <p:sp>
        <p:nvSpPr>
          <p:cNvPr id="341012" name="Rectangle 20"/>
          <p:cNvSpPr>
            <a:spLocks noChangeArrowheads="1"/>
          </p:cNvSpPr>
          <p:nvPr/>
        </p:nvSpPr>
        <p:spPr bwMode="auto">
          <a:xfrm>
            <a:off x="7391400" y="5943600"/>
            <a:ext cx="1066800" cy="762000"/>
          </a:xfrm>
          <a:prstGeom prst="rect">
            <a:avLst/>
          </a:prstGeom>
          <a:solidFill>
            <a:schemeClr val="tx2"/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defRPr/>
            </a:pPr>
            <a:endParaRPr lang="en-US" sz="80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 algn="ctr">
              <a:defRPr/>
            </a:pPr>
            <a:r>
              <a:rPr lang="en-US" sz="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PUBLIC</a:t>
            </a:r>
          </a:p>
          <a:p>
            <a:pPr marL="342900" indent="-342900" algn="ctr">
              <a:defRPr/>
            </a:pPr>
            <a:r>
              <a:rPr lang="en-US" sz="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RELATIONS</a:t>
            </a:r>
          </a:p>
          <a:p>
            <a:pPr marL="342900" indent="-342900" algn="ctr">
              <a:defRPr/>
            </a:pPr>
            <a:r>
              <a:rPr lang="en-US" sz="8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OFFICE</a:t>
            </a:r>
          </a:p>
        </p:txBody>
      </p:sp>
      <p:sp>
        <p:nvSpPr>
          <p:cNvPr id="341013" name="Line 21"/>
          <p:cNvSpPr>
            <a:spLocks noChangeShapeType="1"/>
          </p:cNvSpPr>
          <p:nvPr/>
        </p:nvSpPr>
        <p:spPr bwMode="auto">
          <a:xfrm>
            <a:off x="1219200" y="2057400"/>
            <a:ext cx="6705600" cy="0"/>
          </a:xfrm>
          <a:prstGeom prst="line">
            <a:avLst/>
          </a:prstGeom>
          <a:noFill/>
          <a:ln w="12700">
            <a:solidFill>
              <a:schemeClr val="accent2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1014" name="Line 22"/>
          <p:cNvSpPr>
            <a:spLocks noChangeShapeType="1"/>
          </p:cNvSpPr>
          <p:nvPr/>
        </p:nvSpPr>
        <p:spPr bwMode="auto">
          <a:xfrm flipV="1">
            <a:off x="7924800" y="2057400"/>
            <a:ext cx="0" cy="3886200"/>
          </a:xfrm>
          <a:prstGeom prst="line">
            <a:avLst/>
          </a:prstGeom>
          <a:noFill/>
          <a:ln w="12700">
            <a:solidFill>
              <a:schemeClr val="accent2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1015" name="Line 23"/>
          <p:cNvSpPr>
            <a:spLocks noChangeShapeType="1"/>
          </p:cNvSpPr>
          <p:nvPr/>
        </p:nvSpPr>
        <p:spPr bwMode="auto">
          <a:xfrm>
            <a:off x="4648200" y="1905000"/>
            <a:ext cx="0" cy="152400"/>
          </a:xfrm>
          <a:prstGeom prst="line">
            <a:avLst/>
          </a:prstGeom>
          <a:noFill/>
          <a:ln w="12700">
            <a:solidFill>
              <a:schemeClr val="accent2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1016" name="Line 24"/>
          <p:cNvSpPr>
            <a:spLocks noChangeShapeType="1"/>
          </p:cNvSpPr>
          <p:nvPr/>
        </p:nvSpPr>
        <p:spPr bwMode="auto">
          <a:xfrm>
            <a:off x="1219200" y="2057400"/>
            <a:ext cx="0" cy="152400"/>
          </a:xfrm>
          <a:prstGeom prst="line">
            <a:avLst/>
          </a:prstGeom>
          <a:noFill/>
          <a:ln w="12700">
            <a:solidFill>
              <a:schemeClr val="accent2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1017" name="Line 25"/>
          <p:cNvSpPr>
            <a:spLocks noChangeShapeType="1"/>
          </p:cNvSpPr>
          <p:nvPr/>
        </p:nvSpPr>
        <p:spPr bwMode="auto">
          <a:xfrm>
            <a:off x="3810000" y="2057400"/>
            <a:ext cx="0" cy="152400"/>
          </a:xfrm>
          <a:prstGeom prst="line">
            <a:avLst/>
          </a:prstGeom>
          <a:noFill/>
          <a:ln w="12700">
            <a:solidFill>
              <a:schemeClr val="accent2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1018" name="Line 26"/>
          <p:cNvSpPr>
            <a:spLocks noChangeShapeType="1"/>
          </p:cNvSpPr>
          <p:nvPr/>
        </p:nvSpPr>
        <p:spPr bwMode="auto">
          <a:xfrm flipV="1">
            <a:off x="5791200" y="2057400"/>
            <a:ext cx="0" cy="914400"/>
          </a:xfrm>
          <a:prstGeom prst="line">
            <a:avLst/>
          </a:prstGeom>
          <a:noFill/>
          <a:ln w="12700">
            <a:solidFill>
              <a:schemeClr val="accent2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1019" name="Line 27"/>
          <p:cNvSpPr>
            <a:spLocks noChangeShapeType="1"/>
          </p:cNvSpPr>
          <p:nvPr/>
        </p:nvSpPr>
        <p:spPr bwMode="auto">
          <a:xfrm>
            <a:off x="7772400" y="3352800"/>
            <a:ext cx="304800" cy="0"/>
          </a:xfrm>
          <a:prstGeom prst="line">
            <a:avLst/>
          </a:prstGeom>
          <a:noFill/>
          <a:ln w="12700">
            <a:solidFill>
              <a:schemeClr val="accent2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1020" name="Line 28"/>
          <p:cNvSpPr>
            <a:spLocks noChangeShapeType="1"/>
          </p:cNvSpPr>
          <p:nvPr/>
        </p:nvSpPr>
        <p:spPr bwMode="auto">
          <a:xfrm>
            <a:off x="7772400" y="4343400"/>
            <a:ext cx="304800" cy="0"/>
          </a:xfrm>
          <a:prstGeom prst="line">
            <a:avLst/>
          </a:prstGeom>
          <a:noFill/>
          <a:ln w="12700">
            <a:solidFill>
              <a:schemeClr val="accent2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1021" name="Line 29"/>
          <p:cNvSpPr>
            <a:spLocks noChangeShapeType="1"/>
          </p:cNvSpPr>
          <p:nvPr/>
        </p:nvSpPr>
        <p:spPr bwMode="auto">
          <a:xfrm>
            <a:off x="7772400" y="5334000"/>
            <a:ext cx="304800" cy="0"/>
          </a:xfrm>
          <a:prstGeom prst="line">
            <a:avLst/>
          </a:prstGeom>
          <a:noFill/>
          <a:ln w="12700">
            <a:solidFill>
              <a:schemeClr val="accent2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1022" name="Line 30"/>
          <p:cNvSpPr>
            <a:spLocks noChangeShapeType="1"/>
          </p:cNvSpPr>
          <p:nvPr/>
        </p:nvSpPr>
        <p:spPr bwMode="auto">
          <a:xfrm>
            <a:off x="3810000" y="2743200"/>
            <a:ext cx="0" cy="304800"/>
          </a:xfrm>
          <a:prstGeom prst="line">
            <a:avLst/>
          </a:prstGeom>
          <a:noFill/>
          <a:ln w="12700">
            <a:solidFill>
              <a:schemeClr val="accent2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1023" name="Line 31"/>
          <p:cNvSpPr>
            <a:spLocks noChangeShapeType="1"/>
          </p:cNvSpPr>
          <p:nvPr/>
        </p:nvSpPr>
        <p:spPr bwMode="auto">
          <a:xfrm>
            <a:off x="1219200" y="2743200"/>
            <a:ext cx="0" cy="228600"/>
          </a:xfrm>
          <a:prstGeom prst="line">
            <a:avLst/>
          </a:prstGeom>
          <a:noFill/>
          <a:ln w="12700">
            <a:solidFill>
              <a:schemeClr val="accent2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416" name="Text Box 36"/>
          <p:cNvSpPr txBox="1">
            <a:spLocks noChangeArrowheads="1"/>
          </p:cNvSpPr>
          <p:nvPr/>
        </p:nvSpPr>
        <p:spPr bwMode="auto">
          <a:xfrm>
            <a:off x="2514600" y="3048000"/>
            <a:ext cx="2286000" cy="3492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accent2">
                <a:lumMod val="7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160000"/>
              </a:lnSpc>
            </a:pPr>
            <a:r>
              <a:rPr lang="en-US" altLang="ro-RO" sz="1200" b="1">
                <a:solidFill>
                  <a:schemeClr val="bg2"/>
                </a:solidFill>
              </a:rPr>
              <a:t>PREVENTION INSPECTION</a:t>
            </a:r>
            <a:endParaRPr lang="en-US" altLang="ro-RO" sz="1200" b="1"/>
          </a:p>
        </p:txBody>
      </p:sp>
      <p:sp>
        <p:nvSpPr>
          <p:cNvPr id="341029" name="Line 37"/>
          <p:cNvSpPr>
            <a:spLocks noChangeShapeType="1"/>
          </p:cNvSpPr>
          <p:nvPr/>
        </p:nvSpPr>
        <p:spPr bwMode="auto">
          <a:xfrm flipH="1">
            <a:off x="3200400" y="3429000"/>
            <a:ext cx="533400" cy="457200"/>
          </a:xfrm>
          <a:prstGeom prst="line">
            <a:avLst/>
          </a:prstGeom>
          <a:noFill/>
          <a:ln w="12700">
            <a:solidFill>
              <a:schemeClr val="accent2">
                <a:lumMod val="75000"/>
              </a:schemeClr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1030" name="Line 38"/>
          <p:cNvSpPr>
            <a:spLocks noChangeShapeType="1"/>
          </p:cNvSpPr>
          <p:nvPr/>
        </p:nvSpPr>
        <p:spPr bwMode="auto">
          <a:xfrm>
            <a:off x="3733800" y="3429000"/>
            <a:ext cx="609600" cy="457200"/>
          </a:xfrm>
          <a:prstGeom prst="line">
            <a:avLst/>
          </a:prstGeom>
          <a:noFill/>
          <a:ln w="12700">
            <a:solidFill>
              <a:schemeClr val="accent2">
                <a:lumMod val="75000"/>
              </a:schemeClr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Rectangle 9"/>
          <p:cNvSpPr>
            <a:spLocks noChangeArrowheads="1"/>
          </p:cNvSpPr>
          <p:nvPr/>
        </p:nvSpPr>
        <p:spPr bwMode="auto">
          <a:xfrm>
            <a:off x="685800" y="5715000"/>
            <a:ext cx="1600200" cy="4572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defRPr/>
            </a:pPr>
            <a:r>
              <a:rPr lang="en-US" sz="1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COUNTY</a:t>
            </a:r>
            <a:endParaRPr lang="en-US" sz="1000" b="1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algn="ctr">
              <a:defRPr/>
            </a:pPr>
            <a:r>
              <a:rPr lang="en-US" sz="10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INSPECTORATES</a:t>
            </a:r>
          </a:p>
        </p:txBody>
      </p:sp>
      <p:sp>
        <p:nvSpPr>
          <p:cNvPr id="16420" name="TextBox 39"/>
          <p:cNvSpPr txBox="1">
            <a:spLocks noChangeArrowheads="1"/>
          </p:cNvSpPr>
          <p:nvPr/>
        </p:nvSpPr>
        <p:spPr bwMode="auto">
          <a:xfrm>
            <a:off x="2438400" y="5867400"/>
            <a:ext cx="363538" cy="30797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o-RO" sz="1400" b="1" dirty="0">
                <a:solidFill>
                  <a:schemeClr val="accent2">
                    <a:lumMod val="75000"/>
                  </a:schemeClr>
                </a:solidFill>
              </a:rPr>
              <a:t>41</a:t>
            </a:r>
          </a:p>
        </p:txBody>
      </p:sp>
      <p:cxnSp>
        <p:nvCxnSpPr>
          <p:cNvPr id="16421" name="Shape 43"/>
          <p:cNvCxnSpPr>
            <a:cxnSpLocks noChangeShapeType="1"/>
            <a:stCxn id="340999" idx="2"/>
            <a:endCxn id="341001" idx="1"/>
          </p:cNvCxnSpPr>
          <p:nvPr/>
        </p:nvCxnSpPr>
        <p:spPr bwMode="auto">
          <a:xfrm rot="5400000">
            <a:off x="704850" y="3714750"/>
            <a:ext cx="457200" cy="495300"/>
          </a:xfrm>
          <a:prstGeom prst="bentConnector4">
            <a:avLst>
              <a:gd name="adj1" fmla="val 25000"/>
              <a:gd name="adj2" fmla="val 146153"/>
            </a:avLst>
          </a:prstGeom>
          <a:noFill/>
          <a:ln w="12700" algn="ctr">
            <a:solidFill>
              <a:schemeClr val="accent2">
                <a:lumMod val="75000"/>
              </a:schemeClr>
            </a:solidFill>
            <a:round/>
            <a:headEnd type="none" w="sm" len="sm"/>
            <a:tailEnd type="arrow" w="med" len="med"/>
          </a:ln>
        </p:spPr>
      </p:cxnSp>
      <p:cxnSp>
        <p:nvCxnSpPr>
          <p:cNvPr id="16422" name="Shape 45"/>
          <p:cNvCxnSpPr>
            <a:cxnSpLocks noChangeShapeType="1"/>
            <a:stCxn id="340999" idx="2"/>
            <a:endCxn id="341002" idx="1"/>
          </p:cNvCxnSpPr>
          <p:nvPr/>
        </p:nvCxnSpPr>
        <p:spPr bwMode="auto">
          <a:xfrm rot="5400000">
            <a:off x="266700" y="4152900"/>
            <a:ext cx="1333500" cy="495300"/>
          </a:xfrm>
          <a:prstGeom prst="bentConnector4">
            <a:avLst>
              <a:gd name="adj1" fmla="val 8574"/>
              <a:gd name="adj2" fmla="val 146153"/>
            </a:avLst>
          </a:prstGeom>
          <a:noFill/>
          <a:ln w="12700" algn="ctr">
            <a:solidFill>
              <a:schemeClr val="accent2">
                <a:lumMod val="75000"/>
              </a:schemeClr>
            </a:solidFill>
            <a:round/>
            <a:headEnd type="none" w="sm" len="sm"/>
            <a:tailEnd type="arrow" w="med" len="med"/>
          </a:ln>
        </p:spPr>
      </p:cxnSp>
      <p:cxnSp>
        <p:nvCxnSpPr>
          <p:cNvPr id="16423" name="Shape 47"/>
          <p:cNvCxnSpPr>
            <a:cxnSpLocks noChangeShapeType="1"/>
            <a:stCxn id="340999" idx="2"/>
            <a:endCxn id="37" idx="1"/>
          </p:cNvCxnSpPr>
          <p:nvPr/>
        </p:nvCxnSpPr>
        <p:spPr bwMode="auto">
          <a:xfrm rot="5400000">
            <a:off x="-177800" y="4584700"/>
            <a:ext cx="2209800" cy="508000"/>
          </a:xfrm>
          <a:prstGeom prst="bentConnector4">
            <a:avLst>
              <a:gd name="adj1" fmla="val 5105"/>
              <a:gd name="adj2" fmla="val 142500"/>
            </a:avLst>
          </a:prstGeom>
          <a:noFill/>
          <a:ln w="12700" algn="ctr">
            <a:solidFill>
              <a:schemeClr val="accent2">
                <a:lumMod val="75000"/>
              </a:schemeClr>
            </a:solidFill>
            <a:round/>
            <a:headEnd type="none" w="sm" len="sm"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2438400" y="2116138"/>
            <a:ext cx="914400" cy="609600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o-RO"/>
          </a:p>
        </p:txBody>
      </p:sp>
      <p:sp>
        <p:nvSpPr>
          <p:cNvPr id="156675" name="Text Box 3">
            <a:hlinkClick r:id="rId3" action="ppaction://hlinksldjump"/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465138" y="3556000"/>
            <a:ext cx="3962400" cy="590550"/>
          </a:xfrm>
          <a:prstGeom prst="rect">
            <a:avLst/>
          </a:prstGeom>
          <a:solidFill>
            <a:srgbClr val="9999FF">
              <a:alpha val="42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NATIONAL CENTER FOR FIRE SECURITY AND CIVIL PROTECTION</a:t>
            </a:r>
          </a:p>
        </p:txBody>
      </p:sp>
      <p:sp>
        <p:nvSpPr>
          <p:cNvPr id="156676" name="Text Box 4"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457200" y="2608263"/>
            <a:ext cx="4003675" cy="590550"/>
          </a:xfrm>
          <a:prstGeom prst="rect">
            <a:avLst/>
          </a:prstGeom>
          <a:solidFill>
            <a:srgbClr val="9999FF">
              <a:alpha val="42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SPECIAL UNIT FOR INTERVENTION IN EMERGENCY SITUATIONS</a:t>
            </a:r>
            <a:r>
              <a:rPr lang="ro-RO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56677" name="Text Box 5">
            <a:hlinkClick r:id="rId4" action="ppaction://hlinksldjump"/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4800600" y="2627313"/>
            <a:ext cx="4038600" cy="835025"/>
          </a:xfrm>
          <a:prstGeom prst="rect">
            <a:avLst/>
          </a:prstGeom>
          <a:solidFill>
            <a:srgbClr val="9999FF">
              <a:alpha val="42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SCHOOL FOR CIVIL PROTECTION AND FIREFIGHTERS NON-COMISSIONED OFFICERS</a:t>
            </a:r>
            <a:r>
              <a:rPr lang="ro-RO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BOLDEŞTI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56678" name="Text Box 6"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4800600" y="4472623"/>
            <a:ext cx="4038600" cy="346075"/>
          </a:xfrm>
          <a:prstGeom prst="rect">
            <a:avLst/>
          </a:prstGeom>
          <a:solidFill>
            <a:srgbClr val="9999FF">
              <a:alpha val="42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LOGISTICS BASE</a:t>
            </a:r>
          </a:p>
        </p:txBody>
      </p:sp>
      <p:sp>
        <p:nvSpPr>
          <p:cNvPr id="13319" name="Text Box 7">
            <a:hlinkClick r:id="rId5" action="ppaction://hlinksldjump"/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469900" y="1582738"/>
            <a:ext cx="8382000" cy="933450"/>
          </a:xfrm>
          <a:prstGeom prst="rect">
            <a:avLst/>
          </a:prstGeom>
          <a:solidFill>
            <a:srgbClr val="9999FF">
              <a:alpha val="4313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o-RO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41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COUNTY </a:t>
            </a:r>
            <a:r>
              <a:rPr lang="ro-RO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INSPECTORATE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S</a:t>
            </a:r>
            <a:r>
              <a:rPr lang="ro-RO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FOR EMERGENCY SITUATIONS</a:t>
            </a:r>
            <a:r>
              <a:rPr lang="ro-RO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and </a:t>
            </a:r>
          </a:p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INSPECTORATE FOR EMERGENCY SITUATIONS OF BUCHAREST</a:t>
            </a:r>
            <a:endParaRPr lang="ro-RO" sz="1600" b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with</a:t>
            </a:r>
            <a:r>
              <a:rPr lang="ro-RO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313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intervention subunits</a:t>
            </a:r>
          </a:p>
        </p:txBody>
      </p:sp>
      <p:sp>
        <p:nvSpPr>
          <p:cNvPr id="156680" name="Text Box 8">
            <a:hlinkClick r:id="rId4" action="ppaction://hlinksldjump"/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465138" y="5310188"/>
            <a:ext cx="3962400" cy="584775"/>
          </a:xfrm>
          <a:prstGeom prst="rect">
            <a:avLst/>
          </a:prstGeom>
          <a:solidFill>
            <a:srgbClr val="9999FF">
              <a:alpha val="42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ro-RO" sz="16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NATIONAL MUSEUM OF FIREFIGHTERS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56681" name="Text Box 9"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4800600" y="4926648"/>
            <a:ext cx="4038600" cy="584775"/>
          </a:xfrm>
          <a:prstGeom prst="rect">
            <a:avLst/>
          </a:prstGeom>
          <a:solidFill>
            <a:srgbClr val="9999FF">
              <a:alpha val="42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ro-RO" sz="16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MAINTENANCE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o-RO" sz="16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FACILITY FOR INTERVENTION MEANS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7848600" cy="838200"/>
          </a:xfrm>
        </p:spPr>
        <p:txBody>
          <a:bodyPr/>
          <a:lstStyle/>
          <a:p>
            <a:pPr algn="ctr" eaLnBrk="1" hangingPunct="1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GIES’ SUBORDINATED UNITS</a:t>
            </a:r>
          </a:p>
        </p:txBody>
      </p:sp>
      <p:sp>
        <p:nvSpPr>
          <p:cNvPr id="156683" name="Text Box 11">
            <a:hlinkClick r:id="rId3" action="ppaction://hlinksldjump"/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4800600" y="3542983"/>
            <a:ext cx="4038600" cy="835025"/>
          </a:xfrm>
          <a:prstGeom prst="rect">
            <a:avLst/>
          </a:prstGeom>
          <a:solidFill>
            <a:srgbClr val="9999FF">
              <a:alpha val="42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NATIONAL TRAINING CENTER FOR EMERGENCY SITUATIONS MANAGEMENT</a:t>
            </a:r>
            <a:r>
              <a:rPr lang="ro-RO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 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56684" name="Text Box 12">
            <a:hlinkClick r:id="rId3" action="ppaction://hlinksldjump"/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465138" y="4466908"/>
            <a:ext cx="3962400" cy="590550"/>
          </a:xfrm>
          <a:prstGeom prst="rect">
            <a:avLst/>
          </a:prstGeom>
          <a:solidFill>
            <a:srgbClr val="9999FF">
              <a:alpha val="42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CENTER FOR COMMUNICATIONS AND INFORMATICS</a:t>
            </a:r>
          </a:p>
        </p:txBody>
      </p:sp>
      <p:sp>
        <p:nvSpPr>
          <p:cNvPr id="156685" name="Text Box 13">
            <a:hlinkClick r:id="rId4" action="ppaction://hlinksldjump"/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4800600" y="5576888"/>
            <a:ext cx="4038600" cy="346075"/>
          </a:xfrm>
          <a:prstGeom prst="rect">
            <a:avLst/>
          </a:prstGeom>
          <a:solidFill>
            <a:srgbClr val="9999FF">
              <a:alpha val="42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ro-RO" sz="16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STORAGE FACILITIES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ro-RO" b="1" i="1" dirty="0" smtClean="0">
                <a:solidFill>
                  <a:schemeClr val="bg2"/>
                </a:solidFill>
                <a:latin typeface="Times New Roman" pitchFamily="18" charset="0"/>
              </a:rPr>
              <a:t>Local co-ordination</a:t>
            </a:r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None/>
              <a:defRPr/>
            </a:pPr>
            <a:endParaRPr lang="en-US" sz="36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  <a:defRPr/>
            </a:pPr>
            <a:r>
              <a:rPr lang="en-US" sz="3600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The overall co-ordination belongs to County Inspectorates for Emergency Situations</a:t>
            </a:r>
          </a:p>
          <a:p>
            <a:pPr eaLnBrk="1" hangingPunct="1">
              <a:buNone/>
              <a:defRPr/>
            </a:pPr>
            <a:endParaRPr lang="en-US" sz="28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ro-RO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County Emergency Situation Inspectorates organizational chart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533400" y="1295400"/>
          <a:ext cx="8382000" cy="5432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26" name="Organization Chart 3"/>
          <p:cNvGraphicFramePr>
            <a:graphicFrameLocks noChangeAspect="1"/>
          </p:cNvGraphicFramePr>
          <p:nvPr/>
        </p:nvGraphicFramePr>
        <p:xfrm>
          <a:off x="381000" y="1295400"/>
          <a:ext cx="8382000" cy="5127625"/>
        </p:xfrm>
        <a:graphic>
          <a:graphicData uri="http://schemas.openxmlformats.org/drawingml/2006/compatibility">
            <com:legacyDrawing xmlns:com="http://schemas.openxmlformats.org/drawingml/2006/compatibility" spid="_x0000_s307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80010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eaLnBrk="1" hangingPunct="1"/>
            <a:r>
              <a:rPr lang="en-GB" altLang="ro-RO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GIES - Missions</a:t>
            </a:r>
            <a:endParaRPr lang="en-US" altLang="ro-RO" sz="36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62150" name="Text Box 6"/>
          <p:cNvSpPr txBox="1">
            <a:spLocks noChangeArrowheads="1"/>
          </p:cNvSpPr>
          <p:nvPr/>
        </p:nvSpPr>
        <p:spPr bwMode="auto">
          <a:xfrm>
            <a:off x="2667000" y="5105400"/>
            <a:ext cx="3216275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rgbClr val="00FFFF"/>
              </a:buClr>
              <a:defRPr/>
            </a:pPr>
            <a:endParaRPr lang="ro-RO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8677" name="Picture 15" descr="Picture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077" y="1493838"/>
            <a:ext cx="3354388" cy="22606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62164" name="Rectangle 20"/>
          <p:cNvSpPr>
            <a:spLocks noChangeArrowheads="1"/>
          </p:cNvSpPr>
          <p:nvPr/>
        </p:nvSpPr>
        <p:spPr bwMode="auto">
          <a:xfrm>
            <a:off x="6117850" y="708195"/>
            <a:ext cx="28956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42900" indent="-342900" algn="ctr">
              <a:buClr>
                <a:srgbClr val="00FFFF"/>
              </a:buClr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Urban S&amp;R</a:t>
            </a:r>
          </a:p>
        </p:txBody>
      </p:sp>
      <p:pic>
        <p:nvPicPr>
          <p:cNvPr id="28679" name="Picture 21" descr="MVC-160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8118" y="3379521"/>
            <a:ext cx="3429000" cy="2322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8680" name="Picture 46" descr="interventie la incendiu (5)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91626" y="4092575"/>
            <a:ext cx="3313113" cy="2432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68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6437" y="4881562"/>
            <a:ext cx="2636838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3" name="Picture 22" descr="DSCI00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7368" y="1101725"/>
            <a:ext cx="3079750" cy="2309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62148" name="Rectangle 4"/>
          <p:cNvSpPr>
            <a:spLocks noChangeArrowheads="1"/>
          </p:cNvSpPr>
          <p:nvPr/>
        </p:nvSpPr>
        <p:spPr bwMode="auto">
          <a:xfrm>
            <a:off x="2979558" y="1416862"/>
            <a:ext cx="365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Firefighting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8682" name="Picture 4" descr="autospeciala protciv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75137" y="2412540"/>
            <a:ext cx="2655888" cy="20399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7772400" cy="1143000"/>
          </a:xfrm>
        </p:spPr>
        <p:txBody>
          <a:bodyPr/>
          <a:lstStyle/>
          <a:p>
            <a:r>
              <a:rPr lang="en-GB" altLang="ro-RO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GIES - Missions</a:t>
            </a:r>
            <a:endParaRPr lang="en-US" altLang="ro-RO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371600"/>
            <a:ext cx="3554413" cy="72072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First medical aid</a:t>
            </a:r>
          </a:p>
        </p:txBody>
      </p:sp>
      <p:pic>
        <p:nvPicPr>
          <p:cNvPr id="29700" name="Picture 7" descr="SMU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638567"/>
            <a:ext cx="2441575" cy="2489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389313"/>
            <a:ext cx="3429000" cy="28876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702" name="Picture 9" descr="IMG_786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04800" y="2209800"/>
            <a:ext cx="5486400" cy="36560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1298825" y="1202210"/>
            <a:ext cx="373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o-RO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Water rescue</a:t>
            </a:r>
          </a:p>
        </p:txBody>
      </p:sp>
      <p:sp>
        <p:nvSpPr>
          <p:cNvPr id="264196" name="Text Box 4"/>
          <p:cNvSpPr txBox="1">
            <a:spLocks noChangeArrowheads="1"/>
          </p:cNvSpPr>
          <p:nvPr/>
        </p:nvSpPr>
        <p:spPr bwMode="auto">
          <a:xfrm>
            <a:off x="2117725" y="4562475"/>
            <a:ext cx="4968875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rgbClr val="00FFFF"/>
              </a:buClr>
              <a:defRPr/>
            </a:pPr>
            <a:endParaRPr lang="ro-RO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4197" name="Text Box 5"/>
          <p:cNvSpPr txBox="1">
            <a:spLocks noChangeArrowheads="1"/>
          </p:cNvSpPr>
          <p:nvPr/>
        </p:nvSpPr>
        <p:spPr bwMode="auto">
          <a:xfrm>
            <a:off x="2667000" y="5105400"/>
            <a:ext cx="3216275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rgbClr val="00FFFF"/>
              </a:buClr>
              <a:defRPr/>
            </a:pPr>
            <a:endParaRPr lang="ro-RO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25" name="Picture 19" descr="b000925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1855" y="1892300"/>
            <a:ext cx="3505200" cy="2451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726" name="Rectangle 21"/>
          <p:cNvSpPr>
            <a:spLocks noChangeArrowheads="1"/>
          </p:cNvSpPr>
          <p:nvPr/>
        </p:nvSpPr>
        <p:spPr bwMode="auto">
          <a:xfrm>
            <a:off x="5313452" y="831814"/>
            <a:ext cx="3810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o-RO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Heights  rescue  </a:t>
            </a:r>
          </a:p>
        </p:txBody>
      </p:sp>
      <p:sp>
        <p:nvSpPr>
          <p:cNvPr id="30728" name="Rectangle 25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ro-RO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GIES - Missions</a:t>
            </a:r>
            <a:endParaRPr lang="en-US" altLang="ro-RO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30729" name="Picture 2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341401" y="4398755"/>
            <a:ext cx="3435653" cy="2390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30" name="Picture 4" descr="rescue from he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3447" y="3709988"/>
            <a:ext cx="36576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7" name="Picture 22" descr="Picture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1388965"/>
            <a:ext cx="2262188" cy="2797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5562600" y="857277"/>
            <a:ext cx="3429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o-RO" b="1" dirty="0" smtClean="0">
                <a:solidFill>
                  <a:srgbClr val="FFFF00"/>
                </a:solidFill>
              </a:rPr>
              <a:t>Technical rescue</a:t>
            </a:r>
            <a:endParaRPr lang="ro-RO" altLang="ro-RO" b="1" dirty="0" smtClean="0">
              <a:solidFill>
                <a:srgbClr val="FFFF00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o-RO" altLang="ro-RO" b="1" dirty="0" smtClean="0">
                <a:solidFill>
                  <a:srgbClr val="FFFF00"/>
                </a:solidFill>
              </a:rPr>
              <a:t>Extrication</a:t>
            </a:r>
            <a:r>
              <a:rPr lang="en-US" altLang="ro-RO" b="1" i="1" dirty="0" smtClean="0"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266244" name="Text Box 4"/>
          <p:cNvSpPr txBox="1">
            <a:spLocks noChangeArrowheads="1"/>
          </p:cNvSpPr>
          <p:nvPr/>
        </p:nvSpPr>
        <p:spPr bwMode="auto">
          <a:xfrm>
            <a:off x="2117725" y="4562475"/>
            <a:ext cx="4968875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rgbClr val="00FFFF"/>
              </a:buClr>
              <a:defRPr/>
            </a:pPr>
            <a:endParaRPr lang="ro-RO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6245" name="Text Box 5"/>
          <p:cNvSpPr txBox="1">
            <a:spLocks noChangeArrowheads="1"/>
          </p:cNvSpPr>
          <p:nvPr/>
        </p:nvSpPr>
        <p:spPr bwMode="auto">
          <a:xfrm>
            <a:off x="2667000" y="5105400"/>
            <a:ext cx="3216275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rgbClr val="00FFFF"/>
              </a:buClr>
              <a:defRPr/>
            </a:pPr>
            <a:endParaRPr lang="ro-RO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1750" name="Picture 14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955" y="1789416"/>
            <a:ext cx="3429000" cy="2284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51" name="Picture 16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954" y="4267200"/>
            <a:ext cx="3376345" cy="2286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752" name="Rectangle 21"/>
          <p:cNvSpPr>
            <a:spLocks noChangeArrowheads="1"/>
          </p:cNvSpPr>
          <p:nvPr/>
        </p:nvSpPr>
        <p:spPr bwMode="auto">
          <a:xfrm>
            <a:off x="685800" y="1486328"/>
            <a:ext cx="464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o-RO" b="1" dirty="0" smtClean="0">
                <a:solidFill>
                  <a:srgbClr val="FFFF00"/>
                </a:solidFill>
              </a:rPr>
              <a:t>CBRN reconnaissance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o-RO" b="1" dirty="0" smtClean="0">
                <a:solidFill>
                  <a:srgbClr val="FFFF00"/>
                </a:solidFill>
              </a:rPr>
              <a:t>and decontamination</a:t>
            </a:r>
          </a:p>
        </p:txBody>
      </p:sp>
      <p:pic>
        <p:nvPicPr>
          <p:cNvPr id="3175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2232453"/>
            <a:ext cx="3286125" cy="231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4" name="Picture 22" descr="b031007a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2961" y="4478338"/>
            <a:ext cx="3319199" cy="2303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25"/>
          <p:cNvSpPr txBox="1">
            <a:spLocks noChangeArrowheads="1"/>
          </p:cNvSpPr>
          <p:nvPr/>
        </p:nvSpPr>
        <p:spPr bwMode="auto">
          <a:xfrm>
            <a:off x="11430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Wingdings" pitchFamily="2" charset="2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Wingdings" pitchFamily="2" charset="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Wingdings" pitchFamily="2" charset="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Wingdings" pitchFamily="2" charset="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Wingdings" pitchFamily="2" charset="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Tx/>
              <a:buSzTx/>
              <a:buFontTx/>
            </a:pPr>
            <a:r>
              <a:rPr lang="en-GB" altLang="ro-RO" b="1" i="1" kern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GIES - Missions</a:t>
            </a:r>
            <a:endParaRPr lang="en-US" altLang="ro-RO" b="1" i="1" kern="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2133600"/>
            <a:ext cx="9144000" cy="2312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/>
        </p:nvSpPr>
        <p:spPr bwMode="auto">
          <a:xfrm>
            <a:off x="1219200" y="1447800"/>
            <a:ext cx="7001056" cy="5432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ro-RO" sz="2400" b="1" spc="150" dirty="0" smtClean="0">
                <a:ln w="11430">
                  <a:solidFill>
                    <a:srgbClr val="C00000"/>
                  </a:solidFill>
                </a:ln>
                <a:solidFill>
                  <a:schemeClr val="bg2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PYROTECHNICAL MISSIONS </a:t>
            </a:r>
            <a:endParaRPr lang="ro-RO" sz="2400" b="1" spc="150" dirty="0">
              <a:ln w="11430">
                <a:solidFill>
                  <a:srgbClr val="C00000"/>
                </a:solidFill>
              </a:ln>
              <a:solidFill>
                <a:schemeClr val="bg2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4572000"/>
            <a:ext cx="2362200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1" dirty="0" smtClean="0">
                <a:solidFill>
                  <a:schemeClr val="bg2"/>
                </a:solidFill>
                <a:latin typeface="Arial Narrow" pitchFamily="34" charset="0"/>
              </a:rPr>
              <a:t>SEARCHING,  DETECTION  </a:t>
            </a:r>
          </a:p>
          <a:p>
            <a:pPr algn="ctr"/>
            <a:r>
              <a:rPr lang="ro-RO" sz="2400" b="1" dirty="0" smtClean="0">
                <a:solidFill>
                  <a:schemeClr val="bg2"/>
                </a:solidFill>
                <a:latin typeface="Arial Narrow" pitchFamily="34" charset="0"/>
              </a:rPr>
              <a:t>AND TRANSPORT </a:t>
            </a:r>
            <a:endParaRPr lang="en-US" sz="2400" b="1" dirty="0" smtClean="0">
              <a:solidFill>
                <a:schemeClr val="bg2"/>
              </a:solidFill>
              <a:latin typeface="Arial Narrow" pitchFamily="34" charset="0"/>
            </a:endParaRPr>
          </a:p>
          <a:p>
            <a:pPr algn="ctr"/>
            <a:r>
              <a:rPr lang="ro-RO" sz="2400" b="1" dirty="0" smtClean="0">
                <a:solidFill>
                  <a:schemeClr val="bg2"/>
                </a:solidFill>
                <a:latin typeface="Arial Narrow" pitchFamily="34" charset="0"/>
              </a:rPr>
              <a:t>OF UNEXPLODED </a:t>
            </a:r>
          </a:p>
          <a:p>
            <a:pPr algn="ctr"/>
            <a:r>
              <a:rPr lang="ro-RO" sz="2400" b="1" dirty="0" smtClean="0">
                <a:solidFill>
                  <a:schemeClr val="bg2"/>
                </a:solidFill>
                <a:latin typeface="Arial Narrow" pitchFamily="34" charset="0"/>
              </a:rPr>
              <a:t>ORDNANCE</a:t>
            </a:r>
            <a:endParaRPr lang="ro-RO" sz="2400" b="1" dirty="0">
              <a:solidFill>
                <a:schemeClr val="bg2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1" y="4648200"/>
            <a:ext cx="2091902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1" dirty="0" smtClean="0">
                <a:solidFill>
                  <a:schemeClr val="bg2"/>
                </a:solidFill>
                <a:latin typeface="Arial Narrow" pitchFamily="34" charset="0"/>
              </a:rPr>
              <a:t>UNEXPLODED </a:t>
            </a:r>
          </a:p>
          <a:p>
            <a:pPr algn="ctr"/>
            <a:r>
              <a:rPr lang="ro-RO" sz="2400" b="1" dirty="0" smtClean="0">
                <a:solidFill>
                  <a:schemeClr val="bg2"/>
                </a:solidFill>
                <a:latin typeface="Arial Narrow" pitchFamily="34" charset="0"/>
              </a:rPr>
              <a:t>ORDNANCE</a:t>
            </a:r>
          </a:p>
          <a:p>
            <a:pPr algn="ctr"/>
            <a:r>
              <a:rPr lang="ro-RO" sz="2400" b="1" dirty="0" smtClean="0">
                <a:solidFill>
                  <a:schemeClr val="bg2"/>
                </a:solidFill>
                <a:latin typeface="Arial Narrow" pitchFamily="34" charset="0"/>
              </a:rPr>
              <a:t>DESTRUCTION</a:t>
            </a:r>
            <a:endParaRPr lang="ro-RO" sz="2400" b="1" dirty="0">
              <a:solidFill>
                <a:schemeClr val="bg2"/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8902" y="4648200"/>
            <a:ext cx="209909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1" dirty="0" smtClean="0">
                <a:solidFill>
                  <a:schemeClr val="bg2"/>
                </a:solidFill>
                <a:latin typeface="Arial Narrow" pitchFamily="34" charset="0"/>
              </a:rPr>
              <a:t>ICE DAM</a:t>
            </a:r>
          </a:p>
          <a:p>
            <a:pPr algn="ctr"/>
            <a:r>
              <a:rPr lang="ro-RO" sz="2400" b="1" dirty="0" smtClean="0">
                <a:solidFill>
                  <a:schemeClr val="bg2"/>
                </a:solidFill>
                <a:latin typeface="Arial Narrow" pitchFamily="34" charset="0"/>
              </a:rPr>
              <a:t>DESTRUCTION</a:t>
            </a:r>
            <a:endParaRPr lang="ro-RO" sz="2400" b="1" dirty="0">
              <a:solidFill>
                <a:schemeClr val="bg2"/>
              </a:solidFill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4648200"/>
            <a:ext cx="2057401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1" dirty="0" smtClean="0">
                <a:solidFill>
                  <a:schemeClr val="bg2"/>
                </a:solidFill>
                <a:latin typeface="Arial Narrow" pitchFamily="34" charset="0"/>
              </a:rPr>
              <a:t>UNBLOCKING ROADS</a:t>
            </a:r>
          </a:p>
          <a:p>
            <a:pPr algn="ctr"/>
            <a:r>
              <a:rPr lang="ro-RO" sz="2400" b="1" dirty="0" smtClean="0">
                <a:solidFill>
                  <a:schemeClr val="bg2"/>
                </a:solidFill>
                <a:latin typeface="Arial Narrow" pitchFamily="34" charset="0"/>
              </a:rPr>
              <a:t>DUE TO ROCKFALLS</a:t>
            </a:r>
            <a:endParaRPr lang="ro-RO" sz="2400" b="1" dirty="0">
              <a:solidFill>
                <a:schemeClr val="bg2"/>
              </a:solidFill>
              <a:latin typeface="Arial Narrow" pitchFamily="34" charset="0"/>
            </a:endParaRPr>
          </a:p>
        </p:txBody>
      </p:sp>
      <p:sp>
        <p:nvSpPr>
          <p:cNvPr id="11" name="Rectangle 25"/>
          <p:cNvSpPr txBox="1">
            <a:spLocks noChangeArrowheads="1"/>
          </p:cNvSpPr>
          <p:nvPr/>
        </p:nvSpPr>
        <p:spPr>
          <a:xfrm>
            <a:off x="1143000" y="152400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Wingdings" pitchFamily="2" charset="2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Wingdings" pitchFamily="2" charset="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Wingdings" pitchFamily="2" charset="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Wingdings" pitchFamily="2" charset="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Wingdings" pitchFamily="2" charset="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Tx/>
              <a:buSzTx/>
              <a:buFontTx/>
            </a:pPr>
            <a:r>
              <a:rPr lang="en-GB" altLang="ro-RO" b="1" i="1" kern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GIES - Missions</a:t>
            </a:r>
            <a:endParaRPr lang="en-US" altLang="ro-RO" b="1" i="1" kern="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5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305800" cy="1782762"/>
          </a:xfrm>
        </p:spPr>
        <p:txBody>
          <a:bodyPr/>
          <a:lstStyle/>
          <a:p>
            <a:pPr eaLnBrk="1" hangingPunct="1"/>
            <a:r>
              <a:rPr lang="en-US" sz="3200" dirty="0" smtClean="0"/>
              <a:t>Why should we talk about the ROMANIAN FIREFIGHTING SYSTEM at the FORUM? </a:t>
            </a:r>
            <a:endParaRPr lang="en-GB" altLang="ro-RO" sz="32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2209800"/>
            <a:ext cx="8229600" cy="4144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Many activities to support the voluntary firefighting system in Romania;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Need to understand the emergency system of Romania;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Desire for further cooperation Be-Ro into the fire safety area.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 algn="just">
              <a:buNone/>
            </a:pPr>
            <a:r>
              <a:rPr lang="en-US" sz="2400" dirty="0" smtClean="0"/>
              <a:t>	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nspectie preveni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81000"/>
            <a:ext cx="3505200" cy="25622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3795" name="Picture 3" descr="indrumari prevenire 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580936"/>
            <a:ext cx="2819400" cy="2164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1988" name="Text Box 2"/>
          <p:cNvSpPr txBox="1">
            <a:spLocks noChangeArrowheads="1"/>
          </p:cNvSpPr>
          <p:nvPr/>
        </p:nvSpPr>
        <p:spPr bwMode="auto">
          <a:xfrm>
            <a:off x="762000" y="152400"/>
            <a:ext cx="81534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</a:rPr>
              <a:t>Preventive and protection measures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o-RO" sz="3600" b="1" i="1" dirty="0">
              <a:solidFill>
                <a:schemeClr val="accent1"/>
              </a:solidFill>
            </a:endParaRPr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762000" y="1676400"/>
            <a:ext cx="4191000" cy="51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altLang="ro-RO" sz="2600" b="1" dirty="0">
                <a:solidFill>
                  <a:schemeClr val="accent3">
                    <a:lumMod val="25000"/>
                  </a:schemeClr>
                </a:solidFill>
              </a:rPr>
              <a:t> Risk &amp; vulnerability analysis;</a:t>
            </a:r>
          </a:p>
          <a:p>
            <a:pPr>
              <a:buFont typeface="Wingdings" pitchFamily="2" charset="2"/>
              <a:buChar char="q"/>
            </a:pPr>
            <a:r>
              <a:rPr lang="en-US" altLang="ro-RO" sz="2600" b="1" dirty="0" smtClean="0">
                <a:solidFill>
                  <a:schemeClr val="accent3">
                    <a:lumMod val="25000"/>
                  </a:schemeClr>
                </a:solidFill>
              </a:rPr>
              <a:t> Control </a:t>
            </a:r>
            <a:r>
              <a:rPr lang="en-US" altLang="ro-RO" sz="2600" b="1" dirty="0">
                <a:solidFill>
                  <a:schemeClr val="accent3">
                    <a:lumMod val="25000"/>
                  </a:schemeClr>
                </a:solidFill>
              </a:rPr>
              <a:t>and inspections;</a:t>
            </a:r>
          </a:p>
          <a:p>
            <a:pPr>
              <a:buFont typeface="Wingdings" pitchFamily="2" charset="2"/>
              <a:buChar char="q"/>
            </a:pPr>
            <a:r>
              <a:rPr lang="en-US" altLang="ro-RO" sz="2600" b="1" dirty="0" smtClean="0">
                <a:solidFill>
                  <a:schemeClr val="accent3">
                    <a:lumMod val="25000"/>
                  </a:schemeClr>
                </a:solidFill>
              </a:rPr>
              <a:t> Authorization </a:t>
            </a:r>
            <a:r>
              <a:rPr lang="en-US" altLang="ro-RO" sz="2600" b="1" dirty="0">
                <a:solidFill>
                  <a:schemeClr val="accent3">
                    <a:lumMod val="25000"/>
                  </a:schemeClr>
                </a:solidFill>
              </a:rPr>
              <a:t>&amp; certification;</a:t>
            </a:r>
          </a:p>
          <a:p>
            <a:pPr>
              <a:buFont typeface="Wingdings" pitchFamily="2" charset="2"/>
              <a:buChar char="q"/>
            </a:pPr>
            <a:r>
              <a:rPr lang="en-US" altLang="ro-RO" sz="2600" b="1" dirty="0" smtClean="0">
                <a:solidFill>
                  <a:schemeClr val="accent3">
                    <a:lumMod val="25000"/>
                  </a:schemeClr>
                </a:solidFill>
              </a:rPr>
              <a:t> Training </a:t>
            </a:r>
            <a:r>
              <a:rPr lang="en-US" altLang="ro-RO" sz="2600" b="1" dirty="0">
                <a:solidFill>
                  <a:schemeClr val="accent3">
                    <a:lumMod val="25000"/>
                  </a:schemeClr>
                </a:solidFill>
              </a:rPr>
              <a:t>and exercising;</a:t>
            </a:r>
          </a:p>
          <a:p>
            <a:pPr>
              <a:buFont typeface="Wingdings" pitchFamily="2" charset="2"/>
              <a:buChar char="q"/>
            </a:pPr>
            <a:r>
              <a:rPr lang="en-US" altLang="ro-RO" sz="2600" b="1" dirty="0" smtClean="0">
                <a:solidFill>
                  <a:schemeClr val="accent3">
                    <a:lumMod val="25000"/>
                  </a:schemeClr>
                </a:solidFill>
              </a:rPr>
              <a:t> Education</a:t>
            </a:r>
            <a:r>
              <a:rPr lang="en-US" altLang="ro-RO" sz="2600" b="1" dirty="0">
                <a:solidFill>
                  <a:schemeClr val="accent3">
                    <a:lumMod val="25000"/>
                  </a:schemeClr>
                </a:solidFill>
              </a:rPr>
              <a:t>;</a:t>
            </a:r>
          </a:p>
          <a:p>
            <a:pPr>
              <a:buFont typeface="Wingdings" pitchFamily="2" charset="2"/>
              <a:buChar char="q"/>
            </a:pPr>
            <a:r>
              <a:rPr lang="en-US" altLang="ro-RO" sz="2600" b="1" dirty="0" smtClean="0">
                <a:solidFill>
                  <a:schemeClr val="accent3">
                    <a:lumMod val="25000"/>
                  </a:schemeClr>
                </a:solidFill>
              </a:rPr>
              <a:t> Public </a:t>
            </a:r>
            <a:r>
              <a:rPr lang="en-US" altLang="ro-RO" sz="2600" b="1" dirty="0">
                <a:solidFill>
                  <a:schemeClr val="accent3">
                    <a:lumMod val="25000"/>
                  </a:schemeClr>
                </a:solidFill>
              </a:rPr>
              <a:t>information;</a:t>
            </a:r>
          </a:p>
          <a:p>
            <a:pPr>
              <a:buFont typeface="Wingdings" pitchFamily="2" charset="2"/>
              <a:buChar char="q"/>
            </a:pPr>
            <a:r>
              <a:rPr lang="en-US" altLang="ro-RO" sz="2600" b="1" dirty="0" smtClean="0">
                <a:solidFill>
                  <a:schemeClr val="accent3">
                    <a:lumMod val="25000"/>
                  </a:schemeClr>
                </a:solidFill>
              </a:rPr>
              <a:t> Early </a:t>
            </a:r>
            <a:r>
              <a:rPr lang="en-US" altLang="ro-RO" sz="2600" b="1" dirty="0">
                <a:solidFill>
                  <a:schemeClr val="accent3">
                    <a:lumMod val="25000"/>
                  </a:schemeClr>
                </a:solidFill>
              </a:rPr>
              <a:t>warning systems;</a:t>
            </a:r>
          </a:p>
          <a:p>
            <a:pPr>
              <a:buFont typeface="Wingdings" pitchFamily="2" charset="2"/>
              <a:buChar char="q"/>
            </a:pPr>
            <a:r>
              <a:rPr lang="en-US" altLang="ro-RO" sz="2600" b="1" dirty="0" smtClean="0">
                <a:solidFill>
                  <a:schemeClr val="accent3">
                    <a:lumMod val="25000"/>
                  </a:schemeClr>
                </a:solidFill>
              </a:rPr>
              <a:t> Sheltering </a:t>
            </a:r>
            <a:r>
              <a:rPr lang="en-US" altLang="ro-RO" sz="2600" b="1" dirty="0">
                <a:solidFill>
                  <a:schemeClr val="accent3">
                    <a:lumMod val="25000"/>
                  </a:schemeClr>
                </a:solidFill>
              </a:rPr>
              <a:t>&amp; mass care;</a:t>
            </a:r>
          </a:p>
          <a:p>
            <a:pPr>
              <a:buFont typeface="Wingdings" pitchFamily="2" charset="2"/>
              <a:buChar char="q"/>
            </a:pPr>
            <a:r>
              <a:rPr lang="en-US" altLang="ro-RO" sz="2600" b="1" dirty="0" smtClean="0">
                <a:solidFill>
                  <a:schemeClr val="accent3">
                    <a:lumMod val="25000"/>
                  </a:schemeClr>
                </a:solidFill>
              </a:rPr>
              <a:t> Evacuation</a:t>
            </a:r>
            <a:r>
              <a:rPr lang="en-US" altLang="ro-RO" sz="2600" b="1" dirty="0">
                <a:solidFill>
                  <a:schemeClr val="accent3">
                    <a:lumMod val="25000"/>
                  </a:schemeClr>
                </a:solidFill>
              </a:rPr>
              <a:t>.</a:t>
            </a:r>
            <a:endParaRPr lang="en-GB" altLang="ro-RO" sz="2600" b="1" dirty="0">
              <a:solidFill>
                <a:schemeClr val="accent3">
                  <a:lumMod val="25000"/>
                </a:schemeClr>
              </a:solidFill>
            </a:endParaRPr>
          </a:p>
        </p:txBody>
      </p:sp>
      <p:pic>
        <p:nvPicPr>
          <p:cNvPr id="33798" name="Picture 2" descr="concursuri internationale cercuri ele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9134" y="3291645"/>
            <a:ext cx="2115891" cy="1585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3799" name="Picture 2" descr="elevi in vizita la pompieri (3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3557" y="4495800"/>
            <a:ext cx="2514600" cy="18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5" descr="sop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67187" y="2362200"/>
            <a:ext cx="4976813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762000" y="1371600"/>
            <a:ext cx="40259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0"/>
              </a:spcBef>
              <a:spcAft>
                <a:spcPts val="1200"/>
              </a:spcAft>
              <a:buFontTx/>
              <a:buBlip>
                <a:blip r:embed="rId4"/>
              </a:buBlip>
              <a:defRPr/>
            </a:pPr>
            <a:r>
              <a:rPr lang="en-GB" sz="2000" b="1" dirty="0">
                <a:solidFill>
                  <a:schemeClr val="accent3">
                    <a:lumMod val="25000"/>
                  </a:schemeClr>
                </a:solidFill>
                <a:cs typeface="Times New Roman" pitchFamily="18" charset="0"/>
              </a:rPr>
              <a:t>Specialized bodies of the </a:t>
            </a:r>
            <a:r>
              <a:rPr lang="en-GB" sz="2000" b="1" dirty="0" smtClean="0">
                <a:solidFill>
                  <a:schemeClr val="accent3">
                    <a:lumMod val="25000"/>
                  </a:schemeClr>
                </a:solidFill>
                <a:cs typeface="Times New Roman" pitchFamily="18" charset="0"/>
              </a:rPr>
              <a:t>MIA </a:t>
            </a:r>
            <a:r>
              <a:rPr lang="en-GB" sz="2000" b="1" dirty="0">
                <a:solidFill>
                  <a:schemeClr val="accent3">
                    <a:lumMod val="25000"/>
                  </a:schemeClr>
                </a:solidFill>
                <a:cs typeface="Times New Roman" pitchFamily="18" charset="0"/>
              </a:rPr>
              <a:t>– police, gendarmerie, aviation</a:t>
            </a:r>
          </a:p>
          <a:p>
            <a:pPr marL="342900" indent="-342900">
              <a:spcBef>
                <a:spcPct val="0"/>
              </a:spcBef>
              <a:spcAft>
                <a:spcPts val="1200"/>
              </a:spcAft>
              <a:buFontTx/>
              <a:buBlip>
                <a:blip r:embed="rId4"/>
              </a:buBlip>
              <a:defRPr/>
            </a:pPr>
            <a:r>
              <a:rPr lang="en-US" sz="2000" b="1" dirty="0">
                <a:solidFill>
                  <a:schemeClr val="accent3">
                    <a:lumMod val="25000"/>
                  </a:schemeClr>
                </a:solidFill>
                <a:cs typeface="Times New Roman" pitchFamily="18" charset="0"/>
              </a:rPr>
              <a:t>Special Telecommunications Service (STS)</a:t>
            </a:r>
          </a:p>
          <a:p>
            <a:pPr marL="742950" lvl="1" indent="-285750">
              <a:buFontTx/>
              <a:buBlip>
                <a:blip r:embed="rId5"/>
              </a:buBlip>
              <a:defRPr/>
            </a:pPr>
            <a:r>
              <a:rPr lang="en-US" sz="2000" b="1" dirty="0">
                <a:solidFill>
                  <a:schemeClr val="accent3">
                    <a:lumMod val="25000"/>
                  </a:schemeClr>
                </a:solidFill>
                <a:cs typeface="Times New Roman" pitchFamily="18" charset="0"/>
              </a:rPr>
              <a:t>Provider of 112 single emergency number</a:t>
            </a:r>
          </a:p>
          <a:p>
            <a:pPr marL="742950" lvl="1" indent="-285750">
              <a:spcBef>
                <a:spcPct val="0"/>
              </a:spcBef>
              <a:spcAft>
                <a:spcPts val="1200"/>
              </a:spcAft>
              <a:buFontTx/>
              <a:buBlip>
                <a:blip r:embed="rId5"/>
              </a:buBlip>
              <a:defRPr/>
            </a:pPr>
            <a:r>
              <a:rPr lang="en-US" sz="2000" b="1" dirty="0">
                <a:solidFill>
                  <a:schemeClr val="accent3">
                    <a:lumMod val="25000"/>
                  </a:schemeClr>
                </a:solidFill>
                <a:cs typeface="Times New Roman" pitchFamily="18" charset="0"/>
              </a:rPr>
              <a:t>Backbone for emergency communications at national level</a:t>
            </a:r>
          </a:p>
          <a:p>
            <a:pPr marL="342900" indent="-342900">
              <a:spcBef>
                <a:spcPct val="0"/>
              </a:spcBef>
              <a:spcAft>
                <a:spcPts val="1200"/>
              </a:spcAft>
              <a:buFontTx/>
              <a:buBlip>
                <a:blip r:embed="rId4"/>
              </a:buBlip>
              <a:defRPr/>
            </a:pPr>
            <a:r>
              <a:rPr lang="en-US" sz="2000" b="1" dirty="0">
                <a:solidFill>
                  <a:schemeClr val="accent3">
                    <a:lumMod val="25000"/>
                  </a:schemeClr>
                </a:solidFill>
                <a:cs typeface="Times New Roman" pitchFamily="18" charset="0"/>
              </a:rPr>
              <a:t>Ambulance / Ministry of Health</a:t>
            </a:r>
          </a:p>
          <a:p>
            <a:pPr marL="342900" indent="-342900">
              <a:spcBef>
                <a:spcPct val="0"/>
              </a:spcBef>
              <a:spcAft>
                <a:spcPts val="1200"/>
              </a:spcAft>
              <a:buFontTx/>
              <a:buBlip>
                <a:blip r:embed="rId4"/>
              </a:buBlip>
              <a:defRPr/>
            </a:pPr>
            <a:r>
              <a:rPr lang="en-US" sz="2000" b="1" dirty="0">
                <a:solidFill>
                  <a:schemeClr val="accent3">
                    <a:lumMod val="25000"/>
                  </a:schemeClr>
                </a:solidFill>
                <a:cs typeface="Times New Roman" pitchFamily="18" charset="0"/>
              </a:rPr>
              <a:t>Other ministries – Defense, Environment, Transportation, etc.</a:t>
            </a:r>
          </a:p>
          <a:p>
            <a:pPr marL="342900" indent="-342900">
              <a:spcBef>
                <a:spcPct val="0"/>
              </a:spcBef>
              <a:spcAft>
                <a:spcPts val="1200"/>
              </a:spcAft>
              <a:buFontTx/>
              <a:buBlip>
                <a:blip r:embed="rId4"/>
              </a:buBlip>
              <a:defRPr/>
            </a:pPr>
            <a:r>
              <a:rPr lang="en-US" sz="2000" b="1" dirty="0">
                <a:solidFill>
                  <a:schemeClr val="accent3">
                    <a:lumMod val="25000"/>
                  </a:schemeClr>
                </a:solidFill>
                <a:cs typeface="Times New Roman" pitchFamily="18" charset="0"/>
              </a:rPr>
              <a:t>NGOs;</a:t>
            </a:r>
          </a:p>
          <a:p>
            <a:pPr marL="342900" indent="-342900">
              <a:defRPr/>
            </a:pPr>
            <a:endParaRPr lang="en-US" sz="2000" dirty="0">
              <a:solidFill>
                <a:schemeClr val="accent3">
                  <a:lumMod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066800" y="188913"/>
            <a:ext cx="7620000" cy="777875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altLang="ro-RO" sz="4000" b="1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</a:rPr>
              <a:t>Internal Cooperation</a:t>
            </a:r>
            <a:endParaRPr lang="en-US" altLang="ro-RO" sz="4000" b="1" i="1" dirty="0" smtClean="0">
              <a:solidFill>
                <a:schemeClr val="accent3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761999" y="1371600"/>
            <a:ext cx="8229601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>
              <a:buClr>
                <a:schemeClr val="accent2"/>
              </a:buClr>
              <a:buFont typeface="Wingdings" pitchFamily="2" charset="2"/>
              <a:buChar char="n"/>
            </a:pPr>
            <a:r>
              <a:rPr lang="ro-RO" dirty="0" smtClean="0">
                <a:solidFill>
                  <a:schemeClr val="accent3">
                    <a:lumMod val="25000"/>
                  </a:schemeClr>
                </a:solidFill>
              </a:rPr>
              <a:t>GIES – </a:t>
            </a:r>
            <a:r>
              <a:rPr lang="ro-RO" b="1" dirty="0" smtClean="0">
                <a:solidFill>
                  <a:schemeClr val="accent3">
                    <a:lumMod val="25000"/>
                  </a:schemeClr>
                </a:solidFill>
              </a:rPr>
              <a:t>National Contact Point </a:t>
            </a:r>
            <a:r>
              <a:rPr lang="ro-RO" dirty="0" smtClean="0">
                <a:solidFill>
                  <a:schemeClr val="accent3">
                    <a:lumMod val="25000"/>
                  </a:schemeClr>
                </a:solidFill>
              </a:rPr>
              <a:t>cu specialized international organizations:</a:t>
            </a:r>
            <a:endParaRPr lang="en-GB" dirty="0">
              <a:solidFill>
                <a:schemeClr val="accent3">
                  <a:lumMod val="25000"/>
                </a:schemeClr>
              </a:solidFill>
            </a:endParaRPr>
          </a:p>
          <a:p>
            <a:pPr marL="1200150" lvl="2" indent="-220663">
              <a:buClr>
                <a:schemeClr val="accent2"/>
              </a:buClr>
              <a:buFont typeface="Wingdings" pitchFamily="2" charset="2"/>
              <a:buChar char="§"/>
            </a:pPr>
            <a:r>
              <a:rPr lang="ro-RO" b="1" dirty="0">
                <a:solidFill>
                  <a:schemeClr val="accent3">
                    <a:lumMod val="25000"/>
                  </a:schemeClr>
                </a:solidFill>
              </a:rPr>
              <a:t>ERCC</a:t>
            </a:r>
            <a:r>
              <a:rPr lang="ro-RO" dirty="0">
                <a:solidFill>
                  <a:schemeClr val="accent3">
                    <a:lumMod val="25000"/>
                  </a:schemeClr>
                </a:solidFill>
              </a:rPr>
              <a:t> </a:t>
            </a:r>
            <a:r>
              <a:rPr lang="ro-RO" dirty="0" smtClean="0">
                <a:solidFill>
                  <a:schemeClr val="accent3">
                    <a:lumMod val="25000"/>
                  </a:schemeClr>
                </a:solidFill>
              </a:rPr>
              <a:t>– Emergency Response Coordination Center</a:t>
            </a:r>
            <a:endParaRPr lang="ro-RO" dirty="0">
              <a:solidFill>
                <a:schemeClr val="accent3">
                  <a:lumMod val="25000"/>
                </a:schemeClr>
              </a:solidFill>
            </a:endParaRPr>
          </a:p>
          <a:p>
            <a:pPr marL="1200150" lvl="2" indent="-220663">
              <a:buClr>
                <a:schemeClr val="accent2"/>
              </a:buClr>
              <a:buFont typeface="Wingdings" pitchFamily="2" charset="2"/>
              <a:buChar char="§"/>
            </a:pPr>
            <a:r>
              <a:rPr lang="ro-RO" b="1" dirty="0">
                <a:solidFill>
                  <a:schemeClr val="accent3">
                    <a:lumMod val="25000"/>
                  </a:schemeClr>
                </a:solidFill>
              </a:rPr>
              <a:t>NATO / EADRCC</a:t>
            </a:r>
            <a:r>
              <a:rPr lang="ro-RO" dirty="0">
                <a:solidFill>
                  <a:schemeClr val="accent3">
                    <a:lumMod val="25000"/>
                  </a:schemeClr>
                </a:solidFill>
              </a:rPr>
              <a:t> </a:t>
            </a:r>
            <a:r>
              <a:rPr lang="ro-RO" dirty="0" smtClean="0">
                <a:solidFill>
                  <a:schemeClr val="accent3">
                    <a:lumMod val="25000"/>
                  </a:schemeClr>
                </a:solidFill>
              </a:rPr>
              <a:t>– Euro-Atlantic Disaster Response Coordination Center</a:t>
            </a:r>
            <a:endParaRPr lang="en-GB" dirty="0">
              <a:solidFill>
                <a:schemeClr val="accent3">
                  <a:lumMod val="25000"/>
                </a:schemeClr>
              </a:solidFill>
            </a:endParaRPr>
          </a:p>
          <a:p>
            <a:pPr marL="1200150" lvl="2" indent="-220663">
              <a:buClr>
                <a:schemeClr val="accent2"/>
              </a:buClr>
              <a:buFont typeface="Wingdings" pitchFamily="2" charset="2"/>
              <a:buChar char="§"/>
            </a:pPr>
            <a:r>
              <a:rPr lang="en-GB" b="1" dirty="0">
                <a:solidFill>
                  <a:schemeClr val="accent3">
                    <a:lumMod val="25000"/>
                  </a:schemeClr>
                </a:solidFill>
              </a:rPr>
              <a:t>UN</a:t>
            </a:r>
            <a:r>
              <a:rPr lang="ro-RO" b="1" dirty="0">
                <a:solidFill>
                  <a:schemeClr val="accent3">
                    <a:lumMod val="25000"/>
                  </a:schemeClr>
                </a:solidFill>
              </a:rPr>
              <a:t>-</a:t>
            </a:r>
            <a:r>
              <a:rPr lang="en-GB" b="1" dirty="0">
                <a:solidFill>
                  <a:schemeClr val="accent3">
                    <a:lumMod val="25000"/>
                  </a:schemeClr>
                </a:solidFill>
              </a:rPr>
              <a:t>OCHA</a:t>
            </a:r>
            <a:r>
              <a:rPr lang="ro-RO" dirty="0">
                <a:solidFill>
                  <a:schemeClr val="accent3">
                    <a:lumMod val="25000"/>
                  </a:schemeClr>
                </a:solidFill>
              </a:rPr>
              <a:t> – </a:t>
            </a:r>
            <a:r>
              <a:rPr lang="en-US" dirty="0">
                <a:solidFill>
                  <a:schemeClr val="accent3">
                    <a:lumMod val="25000"/>
                  </a:schemeClr>
                </a:solidFill>
              </a:rPr>
              <a:t>United Nations Office for the Coordination of Humanitarian Affairs</a:t>
            </a:r>
          </a:p>
          <a:p>
            <a:pPr marL="1200150" lvl="2" indent="-220663">
              <a:buClr>
                <a:schemeClr val="accent2"/>
              </a:buClr>
              <a:buFont typeface="Wingdings" pitchFamily="2" charset="2"/>
              <a:buChar char="§"/>
            </a:pPr>
            <a:r>
              <a:rPr lang="ro-RO" b="1" dirty="0" smtClean="0">
                <a:solidFill>
                  <a:schemeClr val="accent3">
                    <a:lumMod val="25000"/>
                  </a:schemeClr>
                </a:solidFill>
              </a:rPr>
              <a:t>INSARAG national focal point</a:t>
            </a:r>
            <a:r>
              <a:rPr lang="ro-RO" dirty="0" smtClean="0">
                <a:solidFill>
                  <a:schemeClr val="accent3">
                    <a:lumMod val="25000"/>
                  </a:schemeClr>
                </a:solidFill>
              </a:rPr>
              <a:t> – International Search and Rescue Advisory Group</a:t>
            </a:r>
            <a:r>
              <a:rPr lang="en-US" altLang="ko-KR" dirty="0" smtClean="0">
                <a:solidFill>
                  <a:schemeClr val="accent3">
                    <a:lumMod val="25000"/>
                  </a:schemeClr>
                </a:solidFill>
                <a:ea typeface="Gulim" pitchFamily="34" charset="-127"/>
              </a:rPr>
              <a:t> </a:t>
            </a:r>
            <a:endParaRPr lang="en-GB" dirty="0">
              <a:solidFill>
                <a:schemeClr val="accent3">
                  <a:lumMod val="25000"/>
                </a:schemeClr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990600" y="1"/>
            <a:ext cx="81534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  <a:buClr>
                <a:schemeClr val="accent2"/>
              </a:buClr>
            </a:pPr>
            <a:endParaRPr lang="en-US" sz="3200" b="1" i="1" dirty="0" smtClean="0">
              <a:solidFill>
                <a:schemeClr val="accent3">
                  <a:lumMod val="25000"/>
                </a:schemeClr>
              </a:solidFill>
            </a:endParaRPr>
          </a:p>
          <a:p>
            <a:pPr marL="342900" indent="-342900" algn="ctr">
              <a:lnSpc>
                <a:spcPct val="90000"/>
              </a:lnSpc>
              <a:buClr>
                <a:schemeClr val="accent2"/>
              </a:buClr>
            </a:pPr>
            <a:r>
              <a:rPr lang="ro-RO" sz="3200" b="1" i="1" dirty="0" smtClean="0">
                <a:solidFill>
                  <a:schemeClr val="accent3">
                    <a:lumMod val="25000"/>
                  </a:schemeClr>
                </a:solidFill>
              </a:rPr>
              <a:t>INTERNATIONAL  COOPERATION</a:t>
            </a:r>
            <a:endParaRPr lang="en-US" sz="3200" b="1" i="1" dirty="0" smtClean="0">
              <a:solidFill>
                <a:schemeClr val="accent3">
                  <a:lumMod val="25000"/>
                </a:schemeClr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o-RO" sz="3600" b="1" i="1" dirty="0">
              <a:solidFill>
                <a:schemeClr val="accent3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PB150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0"/>
            <a:ext cx="3886200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4" descr="Picture 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9906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5" descr="IMG_01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46863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nov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686300"/>
            <a:ext cx="284321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2" descr="Compr_IGSU_gen_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505200"/>
            <a:ext cx="178593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4" descr="Testair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3200400"/>
            <a:ext cx="2433638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7" descr="exercitiu elicopter primajuto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6800" y="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4" descr="Picture 00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4419600"/>
            <a:ext cx="16573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34200" y="0"/>
            <a:ext cx="2057400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Text Box 12"/>
          <p:cNvSpPr txBox="1">
            <a:spLocks noChangeArrowheads="1"/>
          </p:cNvSpPr>
          <p:nvPr/>
        </p:nvSpPr>
        <p:spPr bwMode="auto">
          <a:xfrm>
            <a:off x="3352800" y="304800"/>
            <a:ext cx="4349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o-RO" sz="3600" b="1" i="1">
                <a:solidFill>
                  <a:srgbClr val="FFFF00"/>
                </a:solidFill>
              </a:rPr>
              <a:t>Equipment &amp; funding</a:t>
            </a:r>
            <a:endParaRPr lang="en-GB" altLang="ro-RO" sz="3600" b="1" i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algn="ctr"/>
            <a:r>
              <a:rPr lang="en-US" altLang="ro-RO" b="1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</a:rPr>
              <a:t>Voluntary Emergency Services – V.E.S.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772400" cy="4384675"/>
          </a:xfrm>
        </p:spPr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Mayor’s responsibility;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Organizational principles: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Area of responsibility;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Number of population;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Community classification;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Types of risks;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Water resources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828800"/>
          </a:xfrm>
        </p:spPr>
        <p:txBody>
          <a:bodyPr/>
          <a:lstStyle/>
          <a:p>
            <a:r>
              <a:rPr lang="en-US" altLang="ro-RO" b="1" i="1" dirty="0" smtClean="0">
                <a:solidFill>
                  <a:schemeClr val="bg2"/>
                </a:solidFill>
                <a:latin typeface="Times New Roman" pitchFamily="18" charset="0"/>
              </a:rPr>
              <a:t>Voluntary</a:t>
            </a:r>
            <a:br>
              <a:rPr lang="en-US" altLang="ro-RO" b="1" i="1" dirty="0" smtClean="0">
                <a:solidFill>
                  <a:schemeClr val="bg2"/>
                </a:solidFill>
                <a:latin typeface="Times New Roman" pitchFamily="18" charset="0"/>
              </a:rPr>
            </a:br>
            <a:r>
              <a:rPr lang="en-US" altLang="ro-RO" b="1" i="1" dirty="0" smtClean="0">
                <a:solidFill>
                  <a:schemeClr val="bg2"/>
                </a:solidFill>
                <a:latin typeface="Times New Roman" pitchFamily="18" charset="0"/>
              </a:rPr>
              <a:t>Emergency</a:t>
            </a:r>
            <a:br>
              <a:rPr lang="en-US" altLang="ro-RO" b="1" i="1" dirty="0" smtClean="0">
                <a:solidFill>
                  <a:schemeClr val="bg2"/>
                </a:solidFill>
                <a:latin typeface="Times New Roman" pitchFamily="18" charset="0"/>
              </a:rPr>
            </a:br>
            <a:r>
              <a:rPr lang="en-US" altLang="ro-RO" b="1" i="1" dirty="0" smtClean="0">
                <a:solidFill>
                  <a:schemeClr val="bg2"/>
                </a:solidFill>
                <a:latin typeface="Times New Roman" pitchFamily="18" charset="0"/>
              </a:rPr>
              <a:t>Services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371600" y="838200"/>
            <a:ext cx="6934200" cy="5791200"/>
            <a:chOff x="1371600" y="838200"/>
            <a:chExt cx="6934200" cy="5791200"/>
          </a:xfrm>
        </p:grpSpPr>
        <p:sp>
          <p:nvSpPr>
            <p:cNvPr id="18437" name="Rectangle 18"/>
            <p:cNvSpPr>
              <a:spLocks noChangeArrowheads="1"/>
            </p:cNvSpPr>
            <p:nvPr/>
          </p:nvSpPr>
          <p:spPr bwMode="auto">
            <a:xfrm>
              <a:off x="6324600" y="6019800"/>
              <a:ext cx="1981200" cy="609600"/>
            </a:xfrm>
            <a:prstGeom prst="rect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pPr marL="342900" indent="-342900" algn="ctr"/>
              <a:endParaRPr lang="en-GB" altLang="ro-RO" sz="1800"/>
            </a:p>
          </p:txBody>
        </p:sp>
        <p:sp>
          <p:nvSpPr>
            <p:cNvPr id="18438" name="Rectangle 17"/>
            <p:cNvSpPr>
              <a:spLocks noChangeArrowheads="1"/>
            </p:cNvSpPr>
            <p:nvPr/>
          </p:nvSpPr>
          <p:spPr bwMode="auto">
            <a:xfrm>
              <a:off x="6248400" y="5943600"/>
              <a:ext cx="1981200" cy="609600"/>
            </a:xfrm>
            <a:prstGeom prst="rect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pPr marL="342900" indent="-342900" algn="ctr"/>
              <a:endParaRPr lang="en-GB" altLang="ro-RO" sz="1800"/>
            </a:p>
          </p:txBody>
        </p:sp>
        <p:sp>
          <p:nvSpPr>
            <p:cNvPr id="18439" name="Rectangle 3"/>
            <p:cNvSpPr>
              <a:spLocks noChangeArrowheads="1"/>
            </p:cNvSpPr>
            <p:nvPr/>
          </p:nvSpPr>
          <p:spPr bwMode="auto">
            <a:xfrm>
              <a:off x="3276600" y="2362200"/>
              <a:ext cx="2362200" cy="609600"/>
            </a:xfrm>
            <a:prstGeom prst="rect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pPr marL="342900" indent="-342900" algn="ctr"/>
              <a:r>
                <a:rPr lang="en-US" altLang="ro-RO" dirty="0">
                  <a:solidFill>
                    <a:schemeClr val="bg2"/>
                  </a:solidFill>
                </a:rPr>
                <a:t>Head </a:t>
              </a:r>
            </a:p>
          </p:txBody>
        </p:sp>
        <p:sp>
          <p:nvSpPr>
            <p:cNvPr id="18440" name="Rectangle 4"/>
            <p:cNvSpPr>
              <a:spLocks noChangeArrowheads="1"/>
            </p:cNvSpPr>
            <p:nvPr/>
          </p:nvSpPr>
          <p:spPr bwMode="auto">
            <a:xfrm>
              <a:off x="1371600" y="3581400"/>
              <a:ext cx="2286000" cy="990600"/>
            </a:xfrm>
            <a:prstGeom prst="rect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pPr marL="342900" indent="-342900" algn="ctr"/>
              <a:r>
                <a:rPr lang="en-US" altLang="ro-RO" sz="2400" dirty="0">
                  <a:solidFill>
                    <a:schemeClr val="bg2"/>
                  </a:solidFill>
                </a:rPr>
                <a:t>Prevention </a:t>
              </a:r>
            </a:p>
            <a:p>
              <a:pPr marL="342900" indent="-342900" algn="ctr"/>
              <a:r>
                <a:rPr lang="en-US" altLang="ro-RO" sz="2400" dirty="0">
                  <a:solidFill>
                    <a:schemeClr val="bg2"/>
                  </a:solidFill>
                </a:rPr>
                <a:t>branch</a:t>
              </a:r>
            </a:p>
          </p:txBody>
        </p:sp>
        <p:sp>
          <p:nvSpPr>
            <p:cNvPr id="18441" name="Rectangle 5"/>
            <p:cNvSpPr>
              <a:spLocks noChangeArrowheads="1"/>
            </p:cNvSpPr>
            <p:nvPr/>
          </p:nvSpPr>
          <p:spPr bwMode="auto">
            <a:xfrm>
              <a:off x="5105400" y="3581400"/>
              <a:ext cx="2286000" cy="990600"/>
            </a:xfrm>
            <a:prstGeom prst="rect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pPr marL="342900" indent="-342900" algn="ctr"/>
              <a:r>
                <a:rPr lang="en-US" altLang="ro-RO" sz="2400" dirty="0">
                  <a:solidFill>
                    <a:schemeClr val="bg2"/>
                  </a:solidFill>
                </a:rPr>
                <a:t>Intervention  </a:t>
              </a:r>
            </a:p>
            <a:p>
              <a:pPr marL="342900" indent="-342900" algn="ctr"/>
              <a:r>
                <a:rPr lang="en-US" altLang="ro-RO" sz="2400" dirty="0">
                  <a:solidFill>
                    <a:schemeClr val="bg2"/>
                  </a:solidFill>
                </a:rPr>
                <a:t>branch</a:t>
              </a:r>
            </a:p>
          </p:txBody>
        </p:sp>
        <p:cxnSp>
          <p:nvCxnSpPr>
            <p:cNvPr id="18442" name="Shape 9"/>
            <p:cNvCxnSpPr>
              <a:cxnSpLocks noChangeShapeType="1"/>
              <a:stCxn id="18439" idx="2"/>
              <a:endCxn id="18441" idx="1"/>
            </p:cNvCxnSpPr>
            <p:nvPr/>
          </p:nvCxnSpPr>
          <p:spPr bwMode="auto">
            <a:xfrm rot="16200000" flipH="1">
              <a:off x="4229100" y="3200400"/>
              <a:ext cx="1104900" cy="647700"/>
            </a:xfrm>
            <a:prstGeom prst="bentConnector2">
              <a:avLst/>
            </a:prstGeom>
            <a:noFill/>
            <a:ln w="12700" algn="ctr">
              <a:solidFill>
                <a:schemeClr val="tx1"/>
              </a:solidFill>
              <a:round/>
              <a:headEnd type="none" w="sm" len="sm"/>
              <a:tailEnd type="arrow" w="med" len="med"/>
            </a:ln>
          </p:spPr>
        </p:cxnSp>
        <p:cxnSp>
          <p:nvCxnSpPr>
            <p:cNvPr id="18443" name="Shape 13"/>
            <p:cNvCxnSpPr>
              <a:cxnSpLocks noChangeShapeType="1"/>
              <a:stCxn id="18439" idx="2"/>
              <a:endCxn id="18440" idx="3"/>
            </p:cNvCxnSpPr>
            <p:nvPr/>
          </p:nvCxnSpPr>
          <p:spPr bwMode="auto">
            <a:xfrm rot="5400000">
              <a:off x="3505200" y="3124200"/>
              <a:ext cx="1104900" cy="800100"/>
            </a:xfrm>
            <a:prstGeom prst="bentConnector2">
              <a:avLst/>
            </a:prstGeom>
            <a:noFill/>
            <a:ln w="12700" algn="ctr">
              <a:solidFill>
                <a:schemeClr val="tx1"/>
              </a:solidFill>
              <a:round/>
              <a:headEnd type="none" w="sm" len="sm"/>
              <a:tailEnd type="arrow" w="med" len="med"/>
            </a:ln>
          </p:spPr>
        </p:cxnSp>
        <p:sp>
          <p:nvSpPr>
            <p:cNvPr id="18444" name="Rectangle 14"/>
            <p:cNvSpPr>
              <a:spLocks noChangeArrowheads="1"/>
            </p:cNvSpPr>
            <p:nvPr/>
          </p:nvSpPr>
          <p:spPr bwMode="auto">
            <a:xfrm>
              <a:off x="5105400" y="4800600"/>
              <a:ext cx="2286000" cy="609600"/>
            </a:xfrm>
            <a:prstGeom prst="rect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pPr marL="342900" indent="-342900" algn="ctr"/>
              <a:r>
                <a:rPr lang="en-US" altLang="ro-RO" sz="2400" dirty="0">
                  <a:solidFill>
                    <a:schemeClr val="bg2"/>
                  </a:solidFill>
                </a:rPr>
                <a:t>Formation</a:t>
              </a:r>
            </a:p>
          </p:txBody>
        </p:sp>
        <p:sp>
          <p:nvSpPr>
            <p:cNvPr id="18445" name="Rectangle 15"/>
            <p:cNvSpPr>
              <a:spLocks noChangeArrowheads="1"/>
            </p:cNvSpPr>
            <p:nvPr/>
          </p:nvSpPr>
          <p:spPr bwMode="auto">
            <a:xfrm>
              <a:off x="4267200" y="5867400"/>
              <a:ext cx="1600200" cy="609600"/>
            </a:xfrm>
            <a:prstGeom prst="rect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pPr marL="342900" indent="-342900" algn="ctr"/>
              <a:r>
                <a:rPr lang="en-US" altLang="ro-RO" sz="1600" b="1" dirty="0" smtClean="0">
                  <a:solidFill>
                    <a:schemeClr val="bg2"/>
                  </a:solidFill>
                </a:rPr>
                <a:t>Firefighting</a:t>
              </a:r>
            </a:p>
            <a:p>
              <a:pPr marL="342900" indent="-342900" algn="ctr"/>
              <a:r>
                <a:rPr lang="en-US" altLang="ro-RO" sz="1600" b="1" dirty="0" smtClean="0">
                  <a:solidFill>
                    <a:schemeClr val="bg2"/>
                  </a:solidFill>
                </a:rPr>
                <a:t> Teams</a:t>
              </a:r>
              <a:endParaRPr lang="en-US" altLang="ro-RO" sz="1600" b="1" dirty="0">
                <a:solidFill>
                  <a:schemeClr val="bg2"/>
                </a:solidFill>
              </a:endParaRPr>
            </a:p>
          </p:txBody>
        </p:sp>
        <p:sp>
          <p:nvSpPr>
            <p:cNvPr id="18446" name="Rectangle 16"/>
            <p:cNvSpPr>
              <a:spLocks noChangeArrowheads="1"/>
            </p:cNvSpPr>
            <p:nvPr/>
          </p:nvSpPr>
          <p:spPr bwMode="auto">
            <a:xfrm>
              <a:off x="6172200" y="5867400"/>
              <a:ext cx="1981200" cy="609600"/>
            </a:xfrm>
            <a:prstGeom prst="rect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pPr marL="342900" indent="-342900" algn="ctr"/>
              <a:r>
                <a:rPr lang="en-US" altLang="ro-RO" sz="1600" b="1" dirty="0">
                  <a:solidFill>
                    <a:schemeClr val="bg2"/>
                  </a:solidFill>
                </a:rPr>
                <a:t>Specialized </a:t>
              </a:r>
              <a:endParaRPr lang="en-US" altLang="ro-RO" sz="1600" b="1" dirty="0" smtClean="0">
                <a:solidFill>
                  <a:schemeClr val="bg2"/>
                </a:solidFill>
              </a:endParaRPr>
            </a:p>
            <a:p>
              <a:pPr marL="342900" indent="-342900" algn="ctr"/>
              <a:r>
                <a:rPr lang="en-US" altLang="ro-RO" sz="1600" b="1" dirty="0" smtClean="0">
                  <a:solidFill>
                    <a:schemeClr val="bg2"/>
                  </a:solidFill>
                </a:rPr>
                <a:t>Teams</a:t>
              </a:r>
            </a:p>
          </p:txBody>
        </p:sp>
        <p:cxnSp>
          <p:nvCxnSpPr>
            <p:cNvPr id="18447" name="Elbow Connector 20"/>
            <p:cNvCxnSpPr>
              <a:cxnSpLocks noChangeShapeType="1"/>
              <a:stCxn id="18444" idx="2"/>
              <a:endCxn id="18446" idx="0"/>
            </p:cNvCxnSpPr>
            <p:nvPr/>
          </p:nvCxnSpPr>
          <p:spPr bwMode="auto">
            <a:xfrm rot="16200000" flipH="1">
              <a:off x="6477000" y="5181600"/>
              <a:ext cx="457200" cy="914400"/>
            </a:xfrm>
            <a:prstGeom prst="bentConnector3">
              <a:avLst>
                <a:gd name="adj1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 type="none" w="sm" len="sm"/>
              <a:tailEnd type="arrow" w="med" len="med"/>
            </a:ln>
          </p:spPr>
        </p:cxnSp>
        <p:cxnSp>
          <p:nvCxnSpPr>
            <p:cNvPr id="18448" name="Elbow Connector 22"/>
            <p:cNvCxnSpPr>
              <a:cxnSpLocks noChangeShapeType="1"/>
              <a:stCxn id="18444" idx="2"/>
              <a:endCxn id="18445" idx="0"/>
            </p:cNvCxnSpPr>
            <p:nvPr/>
          </p:nvCxnSpPr>
          <p:spPr bwMode="auto">
            <a:xfrm rot="5400000">
              <a:off x="5429250" y="5048250"/>
              <a:ext cx="457200" cy="1181100"/>
            </a:xfrm>
            <a:prstGeom prst="bentConnector3">
              <a:avLst>
                <a:gd name="adj1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 type="none" w="sm" len="sm"/>
              <a:tailEnd type="arrow" w="med" len="med"/>
            </a:ln>
          </p:spPr>
        </p:cxnSp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6019800" y="838200"/>
              <a:ext cx="2286000" cy="1066800"/>
              <a:chOff x="762000" y="1676400"/>
              <a:chExt cx="2286000" cy="1066800"/>
            </a:xfrm>
          </p:grpSpPr>
          <p:sp>
            <p:nvSpPr>
              <p:cNvPr id="18451" name="Rectangle 25"/>
              <p:cNvSpPr>
                <a:spLocks noChangeArrowheads="1"/>
              </p:cNvSpPr>
              <p:nvPr/>
            </p:nvSpPr>
            <p:spPr bwMode="auto">
              <a:xfrm>
                <a:off x="762000" y="1676400"/>
                <a:ext cx="2286000" cy="1066800"/>
              </a:xfrm>
              <a:prstGeom prst="rect">
                <a:avLst/>
              </a:prstGeom>
              <a:solidFill>
                <a:schemeClr val="accent1"/>
              </a:solidFill>
              <a:ln w="12700" algn="ctr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 marL="342900" indent="-342900" algn="ctr"/>
                <a:r>
                  <a:rPr lang="en-US" altLang="ro-RO" dirty="0">
                    <a:solidFill>
                      <a:schemeClr val="bg2"/>
                    </a:solidFill>
                  </a:rPr>
                  <a:t>Mayor</a:t>
                </a:r>
              </a:p>
              <a:p>
                <a:pPr marL="342900" indent="-342900" algn="ctr"/>
                <a:r>
                  <a:rPr lang="en-US" altLang="ro-RO" dirty="0">
                    <a:solidFill>
                      <a:schemeClr val="bg2"/>
                    </a:solidFill>
                  </a:rPr>
                  <a:t>Local council</a:t>
                </a:r>
              </a:p>
            </p:txBody>
          </p:sp>
          <p:cxnSp>
            <p:nvCxnSpPr>
              <p:cNvPr id="18452" name="Straight Connector 29"/>
              <p:cNvCxnSpPr>
                <a:cxnSpLocks noChangeShapeType="1"/>
                <a:stCxn id="18451" idx="1"/>
                <a:endCxn id="18451" idx="3"/>
              </p:cNvCxnSpPr>
              <p:nvPr/>
            </p:nvCxnSpPr>
            <p:spPr bwMode="auto">
              <a:xfrm rot="10800000" flipH="1">
                <a:off x="762000" y="2209800"/>
                <a:ext cx="2286000" cy="1588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18450" name="Elbow Connector 35"/>
            <p:cNvCxnSpPr>
              <a:cxnSpLocks noChangeShapeType="1"/>
              <a:stCxn id="18451" idx="2"/>
              <a:endCxn id="18439" idx="0"/>
            </p:cNvCxnSpPr>
            <p:nvPr/>
          </p:nvCxnSpPr>
          <p:spPr bwMode="auto">
            <a:xfrm rot="5400000">
              <a:off x="5581650" y="781050"/>
              <a:ext cx="457200" cy="2705100"/>
            </a:xfrm>
            <a:prstGeom prst="bentConnector3">
              <a:avLst>
                <a:gd name="adj1" fmla="val 50000"/>
              </a:avLst>
            </a:prstGeom>
            <a:noFill/>
            <a:ln w="12700" algn="ctr">
              <a:solidFill>
                <a:schemeClr val="tx1"/>
              </a:solidFill>
              <a:round/>
              <a:headEnd type="none" w="sm" len="sm"/>
              <a:tailEnd type="arrow" w="med" len="med"/>
            </a:ln>
          </p:spPr>
        </p:cxnSp>
      </p:grpSp>
      <p:sp>
        <p:nvSpPr>
          <p:cNvPr id="18436" name="TextBox 36"/>
          <p:cNvSpPr txBox="1">
            <a:spLocks noChangeArrowheads="1"/>
          </p:cNvSpPr>
          <p:nvPr/>
        </p:nvSpPr>
        <p:spPr bwMode="auto">
          <a:xfrm>
            <a:off x="1143000" y="4953000"/>
            <a:ext cx="2819400" cy="136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o-RO" sz="1800" b="1" dirty="0">
                <a:solidFill>
                  <a:schemeClr val="bg1">
                    <a:lumMod val="75000"/>
                  </a:schemeClr>
                </a:solidFill>
              </a:rPr>
              <a:t>Criteria</a:t>
            </a:r>
            <a:r>
              <a:rPr lang="en-US" altLang="ro-RO" sz="1800" dirty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pPr>
              <a:buFont typeface="Times New Roman" pitchFamily="18" charset="0"/>
              <a:buChar char="•"/>
            </a:pPr>
            <a:r>
              <a:rPr lang="en-US" altLang="ro-RO" sz="1800" b="1" dirty="0" smtClean="0">
                <a:solidFill>
                  <a:schemeClr val="bg1">
                    <a:lumMod val="75000"/>
                  </a:schemeClr>
                </a:solidFill>
              </a:rPr>
              <a:t> 5-10</a:t>
            </a:r>
            <a:r>
              <a:rPr lang="en-US" altLang="ro-RO" sz="1800" b="1" dirty="0">
                <a:solidFill>
                  <a:schemeClr val="bg1">
                    <a:lumMod val="75000"/>
                  </a:schemeClr>
                </a:solidFill>
              </a:rPr>
              <a:t>’</a:t>
            </a:r>
            <a:r>
              <a:rPr lang="en-US" altLang="ro-RO" sz="1800" dirty="0">
                <a:solidFill>
                  <a:schemeClr val="bg1">
                    <a:lumMod val="75000"/>
                  </a:schemeClr>
                </a:solidFill>
              </a:rPr>
              <a:t> alert;</a:t>
            </a:r>
          </a:p>
          <a:p>
            <a:pPr>
              <a:buFont typeface="Times New Roman" pitchFamily="18" charset="0"/>
              <a:buChar char="•"/>
            </a:pPr>
            <a:r>
              <a:rPr lang="en-US" altLang="ro-RO" sz="1800" b="1" dirty="0" smtClean="0">
                <a:solidFill>
                  <a:schemeClr val="bg1">
                    <a:lumMod val="75000"/>
                  </a:schemeClr>
                </a:solidFill>
              </a:rPr>
              <a:t> 10</a:t>
            </a:r>
            <a:r>
              <a:rPr lang="en-US" altLang="ro-RO" sz="1800" b="1" dirty="0">
                <a:solidFill>
                  <a:schemeClr val="bg1">
                    <a:lumMod val="75000"/>
                  </a:schemeClr>
                </a:solidFill>
              </a:rPr>
              <a:t>’</a:t>
            </a:r>
            <a:r>
              <a:rPr lang="en-US" altLang="ro-RO" sz="1800" dirty="0">
                <a:solidFill>
                  <a:schemeClr val="bg1">
                    <a:lumMod val="75000"/>
                  </a:schemeClr>
                </a:solidFill>
              </a:rPr>
              <a:t> response;</a:t>
            </a:r>
          </a:p>
          <a:p>
            <a:pPr>
              <a:buFont typeface="Times New Roman" pitchFamily="18" charset="0"/>
              <a:buChar char="•"/>
            </a:pPr>
            <a:r>
              <a:rPr lang="en-US" altLang="ro-RO" sz="1800" b="1" dirty="0" smtClean="0">
                <a:solidFill>
                  <a:schemeClr val="bg1">
                    <a:lumMod val="75000"/>
                  </a:schemeClr>
                </a:solidFill>
              </a:rPr>
              <a:t> 30</a:t>
            </a:r>
            <a:r>
              <a:rPr lang="en-US" altLang="ro-RO" sz="1800" b="1" dirty="0">
                <a:solidFill>
                  <a:schemeClr val="bg1">
                    <a:lumMod val="75000"/>
                  </a:schemeClr>
                </a:solidFill>
              </a:rPr>
              <a:t>’</a:t>
            </a:r>
            <a:r>
              <a:rPr lang="en-US" altLang="ro-RO" sz="1800" dirty="0">
                <a:solidFill>
                  <a:schemeClr val="bg1">
                    <a:lumMod val="75000"/>
                  </a:schemeClr>
                </a:solidFill>
              </a:rPr>
              <a:t> response other </a:t>
            </a:r>
            <a:r>
              <a:rPr lang="en-US" altLang="ro-RO" sz="1800" dirty="0" smtClean="0">
                <a:solidFill>
                  <a:schemeClr val="bg1">
                    <a:lumMod val="75000"/>
                  </a:schemeClr>
                </a:solidFill>
              </a:rPr>
              <a:t>villages.</a:t>
            </a:r>
            <a:endParaRPr lang="en-US" altLang="ro-RO" sz="1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algn="ctr"/>
            <a:r>
              <a:rPr lang="en-US" altLang="ro-RO" b="1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</a:rPr>
              <a:t>Voluntary Emergency Services – V.E.S.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772400" cy="4384675"/>
          </a:xfrm>
        </p:spPr>
        <p:txBody>
          <a:bodyPr/>
          <a:lstStyle/>
          <a:p>
            <a:pPr algn="ctr">
              <a:buNone/>
              <a:defRPr/>
            </a:pPr>
            <a:r>
              <a:rPr lang="en-US" u="sng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Categories of VES</a:t>
            </a:r>
          </a:p>
          <a:p>
            <a:pPr algn="ctr">
              <a:buNone/>
              <a:defRPr/>
            </a:pPr>
            <a:endParaRPr lang="en-US" sz="8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800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+mj-lt"/>
              </a:rPr>
              <a:t>From the </a:t>
            </a:r>
            <a:r>
              <a:rPr lang="en-US" sz="2800" dirty="0" smtClean="0">
                <a:solidFill>
                  <a:schemeClr val="bg2"/>
                </a:solidFill>
                <a:effectLst/>
                <a:latin typeface="+mj-lt"/>
                <a:ea typeface="Calibri"/>
                <a:cs typeface="Times New Roman"/>
              </a:rPr>
              <a:t>1</a:t>
            </a:r>
            <a:r>
              <a:rPr lang="en-US" sz="2800" baseline="30000" dirty="0" smtClean="0">
                <a:solidFill>
                  <a:schemeClr val="bg2"/>
                </a:solidFill>
                <a:effectLst/>
                <a:latin typeface="+mj-lt"/>
                <a:ea typeface="Calibri"/>
                <a:cs typeface="Times New Roman"/>
              </a:rPr>
              <a:t>st</a:t>
            </a:r>
            <a:r>
              <a:rPr lang="en-US" sz="2800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+mj-lt"/>
              </a:rPr>
              <a:t> category (only </a:t>
            </a:r>
            <a:r>
              <a:rPr lang="en-US" sz="2800" dirty="0" err="1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+mj-lt"/>
              </a:rPr>
              <a:t>specialised</a:t>
            </a:r>
            <a:r>
              <a:rPr lang="en-US" sz="2800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+mj-lt"/>
              </a:rPr>
              <a:t> </a:t>
            </a:r>
            <a:r>
              <a:rPr lang="en-US" sz="2800" dirty="0" err="1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+mj-lt"/>
              </a:rPr>
              <a:t>personell</a:t>
            </a:r>
            <a:r>
              <a:rPr lang="en-US" sz="2800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+mj-lt"/>
              </a:rPr>
              <a:t> – prevention and/or intervention, without means of intervention: trucks, </a:t>
            </a:r>
            <a:r>
              <a:rPr lang="en-US" sz="2800" dirty="0" err="1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+mj-lt"/>
              </a:rPr>
              <a:t>pomps</a:t>
            </a:r>
            <a:r>
              <a:rPr lang="en-US" sz="2800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+mj-lt"/>
              </a:rPr>
              <a:t> etc)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4000" baseline="30000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+mj-lt"/>
                <a:ea typeface="Calibri"/>
                <a:cs typeface="Times New Roman"/>
              </a:rPr>
              <a:t>To</a:t>
            </a: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800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+mj-lt"/>
              </a:rPr>
              <a:t>The </a:t>
            </a:r>
            <a:r>
              <a:rPr lang="en-US" sz="2800" dirty="0" smtClean="0">
                <a:solidFill>
                  <a:schemeClr val="bg2"/>
                </a:solidFill>
                <a:effectLst/>
                <a:latin typeface="+mj-lt"/>
                <a:ea typeface="Calibri"/>
                <a:cs typeface="Times New Roman"/>
              </a:rPr>
              <a:t>5</a:t>
            </a:r>
            <a:r>
              <a:rPr lang="en-US" sz="2800" baseline="30000" dirty="0" smtClean="0">
                <a:solidFill>
                  <a:schemeClr val="bg2"/>
                </a:solidFill>
                <a:effectLst/>
                <a:latin typeface="+mj-lt"/>
                <a:ea typeface="Calibri"/>
                <a:cs typeface="Times New Roman"/>
              </a:rPr>
              <a:t>th</a:t>
            </a:r>
            <a:r>
              <a:rPr lang="en-US" sz="2800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+mj-lt"/>
              </a:rPr>
              <a:t> category (ad list two teams and 2 fire trucks)</a:t>
            </a:r>
            <a:endParaRPr lang="en-US" sz="2800" baseline="30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+mj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endParaRPr lang="en-US" baseline="30000" dirty="0" smtClean="0">
              <a:solidFill>
                <a:schemeClr val="bg2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endParaRPr lang="en-US" dirty="0" smtClean="0">
              <a:solidFill>
                <a:schemeClr val="bg2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buNone/>
              <a:defRPr/>
            </a:pPr>
            <a:endParaRPr lang="en-US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  <a:p>
            <a:pPr>
              <a:buNone/>
              <a:defRPr/>
            </a:pPr>
            <a:endParaRPr lang="en-US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algn="ctr"/>
            <a:r>
              <a:rPr lang="en-US" altLang="ro-RO" b="1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</a:rPr>
              <a:t>Voluntary Emergency Services – V.E.S.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772400" cy="4384675"/>
          </a:xfrm>
        </p:spPr>
        <p:txBody>
          <a:bodyPr/>
          <a:lstStyle/>
          <a:p>
            <a:pPr algn="ctr">
              <a:buNone/>
              <a:defRPr/>
            </a:pPr>
            <a:endParaRPr lang="en-US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  <a:p>
            <a:pPr algn="ctr">
              <a:buNone/>
              <a:defRPr/>
            </a:pPr>
            <a:r>
              <a:rPr lang="en-US" u="sng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THE TRAINING OF THE VOLUNTEERS</a:t>
            </a:r>
          </a:p>
          <a:p>
            <a:pPr>
              <a:buNone/>
              <a:defRPr/>
            </a:pPr>
            <a:endParaRPr lang="en-US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  <a:p>
            <a:pPr>
              <a:buNone/>
              <a:defRPr/>
            </a:pPr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Their own training facilities</a:t>
            </a:r>
          </a:p>
          <a:p>
            <a:pPr>
              <a:buNone/>
              <a:defRPr/>
            </a:pPr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		or</a:t>
            </a:r>
          </a:p>
          <a:p>
            <a:pPr>
              <a:buNone/>
              <a:defRPr/>
            </a:pPr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The CIES’ </a:t>
            </a:r>
            <a:r>
              <a:rPr lang="en-US" dirty="0" err="1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centres</a:t>
            </a:r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 of training (protocols needed)</a:t>
            </a:r>
          </a:p>
          <a:p>
            <a:pPr>
              <a:buNone/>
              <a:defRPr/>
            </a:pPr>
            <a:endParaRPr lang="en-US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algn="ctr"/>
            <a:r>
              <a:rPr lang="en-US" altLang="ro-RO" b="1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</a:rPr>
              <a:t>Voluntary Emergency Services – V.E.S.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772400" cy="4384675"/>
          </a:xfrm>
        </p:spPr>
        <p:txBody>
          <a:bodyPr/>
          <a:lstStyle/>
          <a:p>
            <a:pPr algn="ctr">
              <a:buNone/>
              <a:defRPr/>
            </a:pPr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DUTIES OF VOLUNTEERS FIREFIGHTERS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To respect the Regulation of Organization and Functioning;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To participate at the training activities;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To fulfill the tasks ordered during </a:t>
            </a:r>
            <a:r>
              <a:rPr lang="en-US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the interventions.</a:t>
            </a:r>
            <a:endParaRPr lang="en-US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  <a:p>
            <a:pPr>
              <a:buNone/>
              <a:defRPr/>
            </a:pPr>
            <a:endParaRPr lang="en-US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algn="ctr"/>
            <a:r>
              <a:rPr lang="en-US" altLang="ro-RO" b="1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</a:rPr>
              <a:t>Voluntary Emergency Services – V.E.S.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772400" cy="4384675"/>
          </a:xfrm>
        </p:spPr>
        <p:txBody>
          <a:bodyPr/>
          <a:lstStyle/>
          <a:p>
            <a:pPr algn="ctr">
              <a:buNone/>
              <a:defRPr/>
            </a:pPr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RIGHTS OF VOLUNTEERS FIREFIGHTERS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Training programs and free transportation, accommodation and food during the trainings;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Insurance paid by the commune;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Annual medical examination;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Uniform and protection equipment;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Payment for the time spent during the interventions and trainings.</a:t>
            </a:r>
          </a:p>
          <a:p>
            <a:pPr>
              <a:buNone/>
              <a:defRPr/>
            </a:pPr>
            <a:endParaRPr lang="en-US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5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305800" cy="1173162"/>
          </a:xfrm>
        </p:spPr>
        <p:txBody>
          <a:bodyPr/>
          <a:lstStyle/>
          <a:p>
            <a:pPr eaLnBrk="1" hangingPunct="1"/>
            <a:r>
              <a:rPr lang="en-US" sz="3200" dirty="0" smtClean="0"/>
              <a:t>THE FIREFIGHTING SYSTEM IN ROMANIA</a:t>
            </a:r>
            <a:endParaRPr lang="en-GB" altLang="ro-RO" sz="32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1524000"/>
            <a:ext cx="8229600" cy="4830763"/>
          </a:xfrm>
        </p:spPr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3600" dirty="0" smtClean="0"/>
              <a:t>The relationship between</a:t>
            </a:r>
          </a:p>
          <a:p>
            <a:pPr algn="ctr">
              <a:buNone/>
            </a:pPr>
            <a:r>
              <a:rPr lang="en-US" sz="3600" i="1" dirty="0" smtClean="0"/>
              <a:t>Firefighting</a:t>
            </a:r>
            <a:r>
              <a:rPr lang="en-US" sz="3600" dirty="0" smtClean="0"/>
              <a:t> &amp; </a:t>
            </a:r>
            <a:r>
              <a:rPr lang="en-US" sz="3600" i="1" dirty="0" smtClean="0"/>
              <a:t>Emergency situation</a:t>
            </a:r>
          </a:p>
          <a:p>
            <a:pPr algn="ctr">
              <a:buNone/>
            </a:pPr>
            <a:r>
              <a:rPr lang="en-US" sz="3600" dirty="0" smtClean="0"/>
              <a:t>concepts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 algn="just">
              <a:buNone/>
            </a:pPr>
            <a:r>
              <a:rPr lang="en-US" sz="2400" dirty="0" smtClean="0"/>
              <a:t>	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algn="ctr"/>
            <a:r>
              <a:rPr lang="en-US" altLang="ro-RO" b="1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</a:rPr>
              <a:t>“Train-the-trainer”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772400" cy="4384675"/>
          </a:xfrm>
        </p:spPr>
        <p:txBody>
          <a:bodyPr/>
          <a:lstStyle/>
          <a:p>
            <a:pPr>
              <a:buNone/>
              <a:defRPr/>
            </a:pPr>
            <a:endParaRPr lang="en-US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  <a:p>
            <a:pPr>
              <a:buNone/>
              <a:defRPr/>
            </a:pPr>
            <a:endParaRPr lang="en-US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Opinion about the project;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Visiting </a:t>
            </a:r>
            <a:r>
              <a:rPr lang="en-US" i="1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Campus </a:t>
            </a:r>
            <a:r>
              <a:rPr lang="en-US" i="1" dirty="0" err="1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Vesta</a:t>
            </a:r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effectLst/>
                <a:latin typeface="Times New Roman" pitchFamily="18" charset="0"/>
              </a:rPr>
              <a:t> (people, facilities, programs).</a:t>
            </a:r>
          </a:p>
          <a:p>
            <a:pPr>
              <a:buNone/>
              <a:defRPr/>
            </a:pPr>
            <a:endParaRPr lang="en-US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algn="ctr"/>
            <a:r>
              <a:rPr lang="en-US" altLang="ro-RO" b="1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</a:rPr>
              <a:t>“Train-the-trainer”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772400" cy="4384675"/>
          </a:xfrm>
        </p:spPr>
        <p:txBody>
          <a:bodyPr/>
          <a:lstStyle/>
          <a:p>
            <a:pPr>
              <a:buNone/>
              <a:defRPr/>
            </a:pPr>
            <a:endParaRPr lang="en-US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  <a:p>
            <a:pPr>
              <a:buNone/>
              <a:defRPr/>
            </a:pPr>
            <a:endParaRPr lang="en-US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Afbeelding 4" descr="hoofdgebouw_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133600"/>
            <a:ext cx="4285806" cy="285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Tijdelijke aanduiding voor inhoud 3" descr="oefengebouw_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524000"/>
            <a:ext cx="28575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algn="ctr"/>
            <a:r>
              <a:rPr lang="en-US" altLang="ro-RO" b="1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</a:rPr>
              <a:t>“Train-the-trainer”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772400" cy="4384675"/>
          </a:xfrm>
        </p:spPr>
        <p:txBody>
          <a:bodyPr/>
          <a:lstStyle/>
          <a:p>
            <a:pPr>
              <a:buNone/>
              <a:defRPr/>
            </a:pPr>
            <a:endParaRPr lang="en-US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  <a:p>
            <a:pPr>
              <a:buNone/>
              <a:defRPr/>
            </a:pPr>
            <a:endParaRPr lang="en-US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 descr="ATV 0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52600"/>
            <a:ext cx="4724400" cy="354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Tijdelijke aanduiding voor inhoud 3" descr="appartement_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600200"/>
            <a:ext cx="28575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algn="ctr"/>
            <a:r>
              <a:rPr lang="en-US" altLang="ro-RO" b="1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</a:rPr>
              <a:t>“Train-the-trainer”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772400" cy="4384675"/>
          </a:xfrm>
        </p:spPr>
        <p:txBody>
          <a:bodyPr/>
          <a:lstStyle/>
          <a:p>
            <a:pPr>
              <a:buNone/>
              <a:defRPr/>
            </a:pPr>
            <a:endParaRPr lang="en-US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  <a:p>
            <a:pPr>
              <a:buNone/>
              <a:defRPr/>
            </a:pPr>
            <a:endParaRPr lang="en-US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6" descr="PB1614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733800"/>
            <a:ext cx="3962834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ATV 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810000"/>
            <a:ext cx="3962400" cy="262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Tijdelijke aanduiding voor inhoud 3" descr="FO plaa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990600"/>
            <a:ext cx="464343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altLang="ro-RO" b="1" i="1" dirty="0" smtClean="0">
                <a:solidFill>
                  <a:srgbClr val="ADADFF">
                    <a:lumMod val="25000"/>
                  </a:srgbClr>
                </a:solidFill>
                <a:latin typeface="Times New Roman" pitchFamily="18" charset="0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772400" cy="4384675"/>
          </a:xfrm>
        </p:spPr>
        <p:txBody>
          <a:bodyPr/>
          <a:lstStyle/>
          <a:p>
            <a:pPr algn="ctr">
              <a:buNone/>
              <a:defRPr/>
            </a:pPr>
            <a:endParaRPr lang="en-US" altLang="ro-RO" sz="4400" b="1" i="1" dirty="0" smtClean="0">
              <a:solidFill>
                <a:srgbClr val="ADADFF">
                  <a:lumMod val="25000"/>
                </a:srgbClr>
              </a:solidFill>
              <a:effectLst/>
              <a:latin typeface="Times New Roman" pitchFamily="18" charset="0"/>
              <a:ea typeface="+mj-ea"/>
              <a:cs typeface="+mj-cs"/>
            </a:endParaRPr>
          </a:p>
          <a:p>
            <a:pPr algn="ctr">
              <a:buNone/>
              <a:defRPr/>
            </a:pPr>
            <a:r>
              <a:rPr lang="en-US" altLang="ro-RO" sz="4400" b="1" i="1" dirty="0" smtClean="0">
                <a:solidFill>
                  <a:srgbClr val="ADADFF">
                    <a:lumMod val="25000"/>
                  </a:srgbClr>
                </a:solidFill>
                <a:effectLst/>
                <a:latin typeface="Times New Roman" pitchFamily="18" charset="0"/>
                <a:ea typeface="+mj-ea"/>
                <a:cs typeface="+mj-cs"/>
              </a:rPr>
              <a:t>“Voluntary” </a:t>
            </a:r>
            <a:r>
              <a:rPr lang="en-US" altLang="ro-RO" sz="4400" dirty="0" smtClean="0">
                <a:solidFill>
                  <a:srgbClr val="ADADFF">
                    <a:lumMod val="25000"/>
                  </a:srgbClr>
                </a:solidFill>
                <a:effectLst/>
                <a:latin typeface="Times New Roman" pitchFamily="18" charset="0"/>
                <a:ea typeface="+mj-ea"/>
                <a:cs typeface="+mj-cs"/>
              </a:rPr>
              <a:t>as a concept: </a:t>
            </a:r>
          </a:p>
          <a:p>
            <a:pPr algn="ctr">
              <a:buNone/>
              <a:defRPr/>
            </a:pPr>
            <a:r>
              <a:rPr lang="en-US" altLang="ro-RO" sz="4400" dirty="0" smtClean="0">
                <a:solidFill>
                  <a:srgbClr val="ADADFF">
                    <a:lumMod val="25000"/>
                  </a:srgbClr>
                </a:solidFill>
                <a:effectLst/>
                <a:latin typeface="Times New Roman" pitchFamily="18" charset="0"/>
                <a:ea typeface="+mj-ea"/>
                <a:cs typeface="+mj-cs"/>
              </a:rPr>
              <a:t>Belgium vs. Romania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algn="ctr">
              <a:defRPr/>
            </a:pPr>
            <a:endParaRPr lang="en-US" altLang="ro-RO" b="1" i="1" dirty="0" smtClean="0">
              <a:solidFill>
                <a:srgbClr val="ADADFF">
                  <a:lumMod val="2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772400" cy="4384675"/>
          </a:xfrm>
        </p:spPr>
        <p:txBody>
          <a:bodyPr/>
          <a:lstStyle/>
          <a:p>
            <a:pPr algn="ctr">
              <a:buNone/>
              <a:defRPr/>
            </a:pPr>
            <a:endParaRPr lang="en-US" altLang="ro-RO" sz="4400" b="1" i="1" dirty="0" smtClean="0">
              <a:solidFill>
                <a:srgbClr val="ADADFF">
                  <a:lumMod val="25000"/>
                </a:srgbClr>
              </a:solidFill>
              <a:effectLst/>
              <a:latin typeface="Times New Roman" pitchFamily="18" charset="0"/>
              <a:ea typeface="+mj-ea"/>
              <a:cs typeface="+mj-cs"/>
            </a:endParaRPr>
          </a:p>
          <a:p>
            <a:pPr algn="ctr">
              <a:buNone/>
              <a:defRPr/>
            </a:pPr>
            <a:r>
              <a:rPr lang="en-US" altLang="ro-RO" sz="4400" b="1" i="1" dirty="0" smtClean="0">
                <a:solidFill>
                  <a:srgbClr val="ADADFF">
                    <a:lumMod val="25000"/>
                  </a:srgbClr>
                </a:solidFill>
                <a:effectLst/>
                <a:latin typeface="Times New Roman" pitchFamily="18" charset="0"/>
                <a:ea typeface="+mj-ea"/>
                <a:cs typeface="+mj-cs"/>
              </a:rPr>
              <a:t>ANY QUESTIONS ?</a:t>
            </a:r>
            <a:endParaRPr lang="en-US" altLang="ro-RO" sz="4400" dirty="0" smtClean="0">
              <a:solidFill>
                <a:srgbClr val="ADADFF">
                  <a:lumMod val="25000"/>
                </a:srgbClr>
              </a:solidFill>
              <a:effectLst/>
              <a:latin typeface="Times New Roma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092954" y="0"/>
            <a:ext cx="6795460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662" tIns="46038" rIns="93662" bIns="46038" anchor="ctr"/>
          <a:lstStyle/>
          <a:p>
            <a:pPr>
              <a:buClr>
                <a:srgbClr val="00FFFF"/>
              </a:buClr>
              <a:defRPr/>
            </a:pPr>
            <a:r>
              <a:rPr lang="en-GB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THANK YOU</a:t>
            </a:r>
            <a:br>
              <a:rPr lang="en-GB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GB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FOR YOUR ATTENTION!</a:t>
            </a:r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999785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1758132"/>
            <a:ext cx="3581400" cy="4941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143001" y="3124707"/>
            <a:ext cx="4038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buClr>
                <a:srgbClr val="00FFFF"/>
              </a:buClr>
              <a:defRPr/>
            </a:pPr>
            <a:r>
              <a:rPr lang="en-US" sz="2000" b="1" dirty="0">
                <a:solidFill>
                  <a:schemeClr val="accent3">
                    <a:lumMod val="25000"/>
                  </a:schemeClr>
                </a:solidFill>
              </a:rPr>
              <a:t>General Inspectorate for Emergency Situations</a:t>
            </a:r>
          </a:p>
          <a:p>
            <a:pPr eaLnBrk="0" hangingPunct="0">
              <a:buClr>
                <a:srgbClr val="00FFFF"/>
              </a:buClr>
              <a:defRPr/>
            </a:pPr>
            <a:r>
              <a:rPr lang="en-US" sz="2000" i="1" dirty="0" smtClean="0">
                <a:solidFill>
                  <a:schemeClr val="accent3">
                    <a:lumMod val="25000"/>
                  </a:schemeClr>
                </a:solidFill>
              </a:rPr>
              <a:t>46 </a:t>
            </a:r>
            <a:r>
              <a:rPr lang="en-US" sz="2000" i="1" dirty="0" err="1">
                <a:solidFill>
                  <a:schemeClr val="accent3">
                    <a:lumMod val="25000"/>
                  </a:schemeClr>
                </a:solidFill>
              </a:rPr>
              <a:t>Banu</a:t>
            </a:r>
            <a:r>
              <a:rPr lang="en-US" sz="2000" i="1" dirty="0">
                <a:solidFill>
                  <a:schemeClr val="accent3">
                    <a:lumMod val="25000"/>
                  </a:schemeClr>
                </a:solidFill>
              </a:rPr>
              <a:t> Dumitrache street, </a:t>
            </a:r>
            <a:r>
              <a:rPr lang="en-US" sz="2000" i="1" dirty="0" smtClean="0">
                <a:solidFill>
                  <a:schemeClr val="accent3">
                    <a:lumMod val="25000"/>
                  </a:schemeClr>
                </a:solidFill>
              </a:rPr>
              <a:t>District </a:t>
            </a:r>
            <a:r>
              <a:rPr lang="en-US" sz="2000" i="1" dirty="0">
                <a:solidFill>
                  <a:schemeClr val="accent3">
                    <a:lumMod val="25000"/>
                  </a:schemeClr>
                </a:solidFill>
              </a:rPr>
              <a:t>2</a:t>
            </a:r>
          </a:p>
          <a:p>
            <a:pPr eaLnBrk="0" hangingPunct="0">
              <a:buClr>
                <a:srgbClr val="00FFFF"/>
              </a:buClr>
              <a:defRPr/>
            </a:pPr>
            <a:r>
              <a:rPr lang="en-US" sz="2000" i="1" dirty="0">
                <a:solidFill>
                  <a:schemeClr val="accent3">
                    <a:lumMod val="25000"/>
                  </a:schemeClr>
                </a:solidFill>
              </a:rPr>
              <a:t>BUCHAREST</a:t>
            </a:r>
          </a:p>
          <a:p>
            <a:pPr eaLnBrk="0" hangingPunct="0">
              <a:buClr>
                <a:srgbClr val="00FFFF"/>
              </a:buClr>
              <a:defRPr/>
            </a:pPr>
            <a:r>
              <a:rPr lang="en-US" sz="2000" i="1" dirty="0">
                <a:solidFill>
                  <a:schemeClr val="accent3">
                    <a:lumMod val="25000"/>
                  </a:schemeClr>
                </a:solidFill>
              </a:rPr>
              <a:t>phone: 	</a:t>
            </a:r>
            <a:r>
              <a:rPr lang="en-US" sz="2000" b="1" i="1" dirty="0">
                <a:solidFill>
                  <a:schemeClr val="accent3">
                    <a:lumMod val="25000"/>
                  </a:schemeClr>
                </a:solidFill>
              </a:rPr>
              <a:t>0040 21 232 9586</a:t>
            </a:r>
          </a:p>
          <a:p>
            <a:pPr eaLnBrk="0" hangingPunct="0">
              <a:buClr>
                <a:srgbClr val="00FFFF"/>
              </a:buClr>
              <a:defRPr/>
            </a:pPr>
            <a:r>
              <a:rPr lang="en-US" sz="2000" i="1" dirty="0">
                <a:solidFill>
                  <a:schemeClr val="accent3">
                    <a:lumMod val="25000"/>
                  </a:schemeClr>
                </a:solidFill>
              </a:rPr>
              <a:t>fax: 	</a:t>
            </a:r>
            <a:r>
              <a:rPr lang="en-US" sz="2000" b="1" i="1" dirty="0">
                <a:solidFill>
                  <a:schemeClr val="accent3">
                    <a:lumMod val="25000"/>
                  </a:schemeClr>
                </a:solidFill>
              </a:rPr>
              <a:t>0040 21 242 0990</a:t>
            </a:r>
          </a:p>
          <a:p>
            <a:pPr eaLnBrk="0" hangingPunct="0">
              <a:buClr>
                <a:srgbClr val="00FFFF"/>
              </a:buClr>
              <a:defRPr/>
            </a:pPr>
            <a:r>
              <a:rPr lang="en-US" sz="2000" i="1" dirty="0">
                <a:solidFill>
                  <a:schemeClr val="accent3">
                    <a:lumMod val="25000"/>
                  </a:schemeClr>
                </a:solidFill>
              </a:rPr>
              <a:t>e-mail: </a:t>
            </a:r>
            <a:r>
              <a:rPr lang="en-US" sz="2000" b="1" i="1" dirty="0">
                <a:solidFill>
                  <a:schemeClr val="accent3">
                    <a:lumMod val="25000"/>
                  </a:schemeClr>
                </a:solidFill>
              </a:rPr>
              <a:t>igsu@mai.gov.ro 	</a:t>
            </a:r>
          </a:p>
          <a:p>
            <a:pPr eaLnBrk="0" hangingPunct="0">
              <a:buClr>
                <a:srgbClr val="00FFFF"/>
              </a:buClr>
              <a:defRPr/>
            </a:pPr>
            <a:r>
              <a:rPr lang="en-US" sz="2000" i="1" dirty="0" smtClean="0">
                <a:solidFill>
                  <a:schemeClr val="accent3">
                    <a:lumMod val="25000"/>
                  </a:schemeClr>
                </a:solidFill>
              </a:rPr>
              <a:t>web: </a:t>
            </a:r>
            <a:r>
              <a:rPr lang="en-US" sz="2000" b="1" i="1" dirty="0" smtClean="0">
                <a:solidFill>
                  <a:schemeClr val="accent3">
                    <a:lumMod val="25000"/>
                  </a:schemeClr>
                </a:solidFill>
              </a:rPr>
              <a:t>www.igsu.ro</a:t>
            </a:r>
            <a:endParaRPr lang="en-US" sz="2000" b="1" i="1" dirty="0">
              <a:solidFill>
                <a:schemeClr val="accent3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8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5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305800" cy="1173162"/>
          </a:xfrm>
        </p:spPr>
        <p:txBody>
          <a:bodyPr/>
          <a:lstStyle/>
          <a:p>
            <a:pPr eaLnBrk="1" hangingPunct="1"/>
            <a:r>
              <a:rPr lang="en-US" sz="3200" dirty="0" smtClean="0"/>
              <a:t>THE FIREFIGHTING SYSTEM IN ROMANIA</a:t>
            </a:r>
            <a:endParaRPr lang="en-GB" altLang="ro-RO" sz="32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1524000"/>
            <a:ext cx="8229600" cy="4830763"/>
          </a:xfrm>
        </p:spPr>
        <p:txBody>
          <a:bodyPr/>
          <a:lstStyle/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2004 - new concepts and a new frame for the emergency response was created;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dirty="0" smtClean="0"/>
              <a:t>The EMERGENCY SITUATION was defined;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kern="1200" dirty="0" smtClean="0">
                <a:solidFill>
                  <a:srgbClr val="000000"/>
                </a:solidFill>
                <a:cs typeface="Times New Roman" pitchFamily="18" charset="0"/>
              </a:rPr>
              <a:t>The National Emergency Management System (NEMS) was adopted by law;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en-US" kern="1200" dirty="0" smtClean="0">
                <a:solidFill>
                  <a:srgbClr val="000000"/>
                </a:solidFill>
                <a:cs typeface="Times New Roman" pitchFamily="18" charset="0"/>
              </a:rPr>
              <a:t>Where can we find now the firefighting concept into the NEMS?</a:t>
            </a: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 algn="just">
              <a:buNone/>
            </a:pPr>
            <a:r>
              <a:rPr lang="en-US" sz="2400" dirty="0" smtClean="0"/>
              <a:t>	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5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305800" cy="1173162"/>
          </a:xfrm>
        </p:spPr>
        <p:txBody>
          <a:bodyPr/>
          <a:lstStyle/>
          <a:p>
            <a:pPr eaLnBrk="1" hangingPunct="1"/>
            <a:r>
              <a:rPr lang="en-US" sz="3200" kern="1200" dirty="0" smtClean="0">
                <a:solidFill>
                  <a:srgbClr val="000000"/>
                </a:solidFill>
                <a:cs typeface="Times New Roman" pitchFamily="18" charset="0"/>
              </a:rPr>
              <a:t>The National Emergency Management System (NEMS)</a:t>
            </a:r>
            <a:endParaRPr lang="en-GB" altLang="ro-RO" sz="32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1828800"/>
            <a:ext cx="8229600" cy="4495800"/>
          </a:xfrm>
        </p:spPr>
        <p:txBody>
          <a:bodyPr/>
          <a:lstStyle/>
          <a:p>
            <a:pPr marL="514350" indent="-514350">
              <a:buNone/>
            </a:pPr>
            <a:endParaRPr lang="en-US" dirty="0" smtClean="0"/>
          </a:p>
          <a:p>
            <a:pPr marL="0" lvl="0" indent="0" eaLnBrk="1" hangingPunct="1">
              <a:buClr>
                <a:srgbClr val="00FFFF"/>
              </a:buClr>
              <a:buSzPct val="75000"/>
              <a:buNone/>
              <a:defRPr/>
            </a:pPr>
            <a:r>
              <a:rPr lang="en-US" kern="1200" dirty="0" smtClean="0">
                <a:solidFill>
                  <a:srgbClr val="000000"/>
                </a:solidFill>
                <a:cs typeface="Times New Roman" pitchFamily="18" charset="0"/>
              </a:rPr>
              <a:t>The National Emergency Management System is a </a:t>
            </a:r>
            <a:r>
              <a:rPr lang="en-US" u="sng" kern="1200" dirty="0" smtClean="0">
                <a:solidFill>
                  <a:srgbClr val="000000"/>
                </a:solidFill>
                <a:cs typeface="Times New Roman" pitchFamily="18" charset="0"/>
              </a:rPr>
              <a:t>nationally</a:t>
            </a:r>
            <a:r>
              <a:rPr lang="en-US" kern="1200" dirty="0" smtClean="0">
                <a:solidFill>
                  <a:srgbClr val="000000"/>
                </a:solidFill>
                <a:cs typeface="Times New Roman" pitchFamily="18" charset="0"/>
              </a:rPr>
              <a:t> owned mechanism of multi-stakeholders which provides </a:t>
            </a:r>
            <a:r>
              <a:rPr lang="en-US" u="sng" kern="1200" dirty="0" smtClean="0">
                <a:solidFill>
                  <a:srgbClr val="000000"/>
                </a:solidFill>
                <a:cs typeface="Times New Roman" pitchFamily="18" charset="0"/>
              </a:rPr>
              <a:t>coordination and response </a:t>
            </a:r>
            <a:r>
              <a:rPr lang="en-US" kern="1200" dirty="0" smtClean="0">
                <a:solidFill>
                  <a:srgbClr val="000000"/>
                </a:solidFill>
                <a:cs typeface="Times New Roman" pitchFamily="18" charset="0"/>
              </a:rPr>
              <a:t>in case of emergencies, and serves as an advocate for </a:t>
            </a:r>
            <a:r>
              <a:rPr lang="en-US" u="sng" kern="1200" dirty="0" smtClean="0">
                <a:solidFill>
                  <a:srgbClr val="000000"/>
                </a:solidFill>
                <a:cs typeface="Times New Roman" pitchFamily="18" charset="0"/>
              </a:rPr>
              <a:t>prevention and disaster risk reduction </a:t>
            </a:r>
            <a:r>
              <a:rPr lang="en-US" kern="1200" dirty="0" smtClean="0">
                <a:solidFill>
                  <a:srgbClr val="000000"/>
                </a:solidFill>
                <a:cs typeface="Times New Roman" pitchFamily="18" charset="0"/>
              </a:rPr>
              <a:t>at different levels.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 algn="just">
              <a:buNone/>
            </a:pPr>
            <a:r>
              <a:rPr lang="en-US" sz="2400" dirty="0" smtClean="0"/>
              <a:t>	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ro-RO" sz="3200" b="1" i="1" dirty="0" smtClean="0">
                <a:solidFill>
                  <a:schemeClr val="tx1"/>
                </a:solidFill>
                <a:latin typeface="Times New Roman" pitchFamily="18" charset="0"/>
              </a:rPr>
              <a:t>National Emergency Management System (NEMS)</a:t>
            </a:r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9530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eaLnBrk="1" hangingPunct="1">
              <a:buNone/>
              <a:defRPr/>
            </a:pPr>
            <a:r>
              <a:rPr 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NEMS’ components:</a:t>
            </a:r>
          </a:p>
          <a:p>
            <a:pPr lvl="1" eaLnBrk="1" hangingPunct="1">
              <a:buFont typeface="Wingdings" pitchFamily="2" charset="2"/>
              <a:buChar char="v"/>
              <a:defRPr/>
            </a:pP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National Committee for Special Emergency Situations</a:t>
            </a:r>
          </a:p>
          <a:p>
            <a:pPr lvl="1" eaLnBrk="1" hangingPunct="1">
              <a:buFont typeface="Wingdings" pitchFamily="2" charset="2"/>
              <a:buChar char="v"/>
              <a:defRPr/>
            </a:pP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Department for Emergency Situations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National Centre for Command and Coordination of Interventions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buFont typeface="Wingdings" pitchFamily="2" charset="2"/>
              <a:buChar char="v"/>
              <a:defRPr/>
            </a:pP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Committees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for emergency situations;</a:t>
            </a:r>
          </a:p>
          <a:p>
            <a:pPr lvl="1" eaLnBrk="1" hangingPunct="1">
              <a:buFont typeface="Wingdings" pitchFamily="2" charset="2"/>
              <a:buChar char="v"/>
              <a:defRPr/>
            </a:pPr>
            <a:r>
              <a:rPr lang="en-US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General Inspectorate for Emergency Situations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1" eaLnBrk="1" hangingPunct="1">
              <a:buFont typeface="Wingdings" pitchFamily="2" charset="2"/>
              <a:buChar char="v"/>
              <a:defRPr/>
            </a:pP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Professional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(County inspectorates) &amp; </a:t>
            </a: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volunteer intervention structures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1" eaLnBrk="1" hangingPunct="1">
              <a:buFont typeface="Wingdings" pitchFamily="2" charset="2"/>
              <a:buChar char="v"/>
              <a:defRPr/>
            </a:pP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Emergency Operation Centers</a:t>
            </a:r>
          </a:p>
          <a:p>
            <a:pPr lvl="1" eaLnBrk="1" hangingPunct="1">
              <a:buFont typeface="Wingdings" pitchFamily="2" charset="2"/>
              <a:buChar char="v"/>
              <a:defRPr/>
            </a:pP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Incident Commander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val 2"/>
          <p:cNvSpPr>
            <a:spLocks noChangeArrowheads="1"/>
          </p:cNvSpPr>
          <p:nvPr/>
        </p:nvSpPr>
        <p:spPr bwMode="auto">
          <a:xfrm>
            <a:off x="142875" y="107950"/>
            <a:ext cx="9001125" cy="6597650"/>
          </a:xfrm>
          <a:prstGeom prst="ellipse">
            <a:avLst/>
          </a:prstGeom>
          <a:solidFill>
            <a:srgbClr val="00FFFF">
              <a:alpha val="7097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endParaRPr lang="en-GB" altLang="ro-RO" sz="1800">
              <a:solidFill>
                <a:srgbClr val="00000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63938" y="4941892"/>
            <a:ext cx="4056063" cy="1119188"/>
            <a:chOff x="1900" y="3302"/>
            <a:chExt cx="2555" cy="705"/>
          </a:xfrm>
        </p:grpSpPr>
        <p:sp>
          <p:nvSpPr>
            <p:cNvPr id="12316" name="Text Box 4"/>
            <p:cNvSpPr txBox="1">
              <a:spLocks noChangeArrowheads="1"/>
            </p:cNvSpPr>
            <p:nvPr/>
          </p:nvSpPr>
          <p:spPr bwMode="auto">
            <a:xfrm>
              <a:off x="1900" y="3430"/>
              <a:ext cx="791" cy="3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o-RO" sz="3200" b="1">
                  <a:solidFill>
                    <a:srgbClr val="000000"/>
                  </a:solidFill>
                </a:rPr>
                <a:t>LCES</a:t>
              </a:r>
            </a:p>
          </p:txBody>
        </p:sp>
        <p:sp>
          <p:nvSpPr>
            <p:cNvPr id="12317" name="Rectangle 5"/>
            <p:cNvSpPr>
              <a:spLocks noChangeArrowheads="1"/>
            </p:cNvSpPr>
            <p:nvPr/>
          </p:nvSpPr>
          <p:spPr bwMode="auto">
            <a:xfrm>
              <a:off x="2698" y="3302"/>
              <a:ext cx="907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o-RO" sz="3200" dirty="0" err="1" smtClean="0">
                  <a:solidFill>
                    <a:srgbClr val="000000"/>
                  </a:solidFill>
                </a:rPr>
                <a:t>OpveC</a:t>
              </a:r>
              <a:endParaRPr lang="en-US" altLang="ro-RO" sz="3200" dirty="0">
                <a:solidFill>
                  <a:srgbClr val="000000"/>
                </a:solidFill>
              </a:endParaRPr>
            </a:p>
          </p:txBody>
        </p:sp>
        <p:sp>
          <p:nvSpPr>
            <p:cNvPr id="12318" name="Text Box 6"/>
            <p:cNvSpPr txBox="1">
              <a:spLocks noChangeArrowheads="1"/>
            </p:cNvSpPr>
            <p:nvPr/>
          </p:nvSpPr>
          <p:spPr bwMode="auto">
            <a:xfrm>
              <a:off x="2698" y="3619"/>
              <a:ext cx="1757" cy="3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o-RO" sz="1600" b="1" dirty="0" smtClean="0">
                  <a:solidFill>
                    <a:srgbClr val="000000"/>
                  </a:solidFill>
                </a:rPr>
                <a:t>Local Emergency Services</a:t>
              </a:r>
            </a:p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o-RO" sz="1800" dirty="0" smtClean="0">
                  <a:solidFill>
                    <a:srgbClr val="000000"/>
                  </a:solidFill>
                </a:rPr>
                <a:t>(volunteers)</a:t>
              </a:r>
              <a:endParaRPr lang="en-US" altLang="ro-RO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563939" y="2982915"/>
            <a:ext cx="4132263" cy="1635126"/>
            <a:chOff x="2526" y="1616"/>
            <a:chExt cx="2603" cy="1030"/>
          </a:xfrm>
        </p:grpSpPr>
        <p:sp>
          <p:nvSpPr>
            <p:cNvPr id="12312" name="Text Box 8"/>
            <p:cNvSpPr txBox="1">
              <a:spLocks noChangeArrowheads="1"/>
            </p:cNvSpPr>
            <p:nvPr/>
          </p:nvSpPr>
          <p:spPr bwMode="auto">
            <a:xfrm>
              <a:off x="2526" y="1906"/>
              <a:ext cx="805" cy="3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o-RO" sz="3200" b="1">
                  <a:solidFill>
                    <a:srgbClr val="000000"/>
                  </a:solidFill>
                </a:rPr>
                <a:t>CCES</a:t>
              </a:r>
            </a:p>
          </p:txBody>
        </p:sp>
        <p:sp>
          <p:nvSpPr>
            <p:cNvPr id="12313" name="Rectangle 9"/>
            <p:cNvSpPr>
              <a:spLocks noChangeArrowheads="1"/>
            </p:cNvSpPr>
            <p:nvPr/>
          </p:nvSpPr>
          <p:spPr bwMode="auto">
            <a:xfrm>
              <a:off x="3288" y="1616"/>
              <a:ext cx="907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o-RO" sz="3200">
                  <a:solidFill>
                    <a:srgbClr val="000000"/>
                  </a:solidFill>
                </a:rPr>
                <a:t>CIES</a:t>
              </a:r>
            </a:p>
          </p:txBody>
        </p:sp>
        <p:sp>
          <p:nvSpPr>
            <p:cNvPr id="12314" name="Text Box 10"/>
            <p:cNvSpPr txBox="1">
              <a:spLocks noChangeArrowheads="1"/>
            </p:cNvSpPr>
            <p:nvPr/>
          </p:nvSpPr>
          <p:spPr bwMode="auto">
            <a:xfrm>
              <a:off x="3288" y="2258"/>
              <a:ext cx="1841" cy="3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o-RO" sz="1600" b="1" dirty="0" smtClean="0">
                  <a:solidFill>
                    <a:srgbClr val="000000"/>
                  </a:solidFill>
                </a:rPr>
                <a:t>County Emergency Services</a:t>
              </a:r>
            </a:p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o-RO" sz="1800" dirty="0" smtClean="0">
                  <a:solidFill>
                    <a:srgbClr val="000000"/>
                  </a:solidFill>
                </a:rPr>
                <a:t>(professionals)</a:t>
              </a:r>
              <a:endParaRPr lang="en-US" altLang="ro-RO" sz="1800" dirty="0">
                <a:solidFill>
                  <a:srgbClr val="000000"/>
                </a:solidFill>
              </a:endParaRPr>
            </a:p>
          </p:txBody>
        </p:sp>
        <p:sp>
          <p:nvSpPr>
            <p:cNvPr id="12315" name="Rectangle 11"/>
            <p:cNvSpPr>
              <a:spLocks noChangeArrowheads="1"/>
            </p:cNvSpPr>
            <p:nvPr/>
          </p:nvSpPr>
          <p:spPr bwMode="auto">
            <a:xfrm>
              <a:off x="3288" y="1933"/>
              <a:ext cx="907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o-RO" sz="3200" dirty="0" err="1" smtClean="0">
                  <a:solidFill>
                    <a:srgbClr val="000000"/>
                  </a:solidFill>
                </a:rPr>
                <a:t>COpnlC</a:t>
              </a:r>
              <a:endParaRPr lang="en-US" altLang="ro-RO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200400" y="609600"/>
            <a:ext cx="3014663" cy="2219325"/>
            <a:chOff x="2526" y="1616"/>
            <a:chExt cx="1670" cy="1398"/>
          </a:xfrm>
        </p:grpSpPr>
        <p:sp>
          <p:nvSpPr>
            <p:cNvPr id="12308" name="Text Box 13"/>
            <p:cNvSpPr txBox="1">
              <a:spLocks noChangeArrowheads="1"/>
            </p:cNvSpPr>
            <p:nvPr/>
          </p:nvSpPr>
          <p:spPr bwMode="auto">
            <a:xfrm>
              <a:off x="2526" y="1906"/>
              <a:ext cx="805" cy="3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NCSES</a:t>
              </a:r>
            </a:p>
          </p:txBody>
        </p:sp>
        <p:sp>
          <p:nvSpPr>
            <p:cNvPr id="12309" name="Rectangle 14"/>
            <p:cNvSpPr>
              <a:spLocks noChangeArrowheads="1"/>
            </p:cNvSpPr>
            <p:nvPr/>
          </p:nvSpPr>
          <p:spPr bwMode="auto">
            <a:xfrm>
              <a:off x="3288" y="1616"/>
              <a:ext cx="907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o-RO" sz="3200">
                  <a:solidFill>
                    <a:srgbClr val="000000"/>
                  </a:solidFill>
                </a:rPr>
                <a:t>GIES</a:t>
              </a:r>
            </a:p>
          </p:txBody>
        </p:sp>
        <p:sp>
          <p:nvSpPr>
            <p:cNvPr id="12310" name="Text Box 15"/>
            <p:cNvSpPr txBox="1">
              <a:spLocks noChangeArrowheads="1"/>
            </p:cNvSpPr>
            <p:nvPr/>
          </p:nvSpPr>
          <p:spPr bwMode="auto">
            <a:xfrm>
              <a:off x="3288" y="2258"/>
              <a:ext cx="908" cy="75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o-RO" sz="1800" b="1" dirty="0">
                  <a:solidFill>
                    <a:srgbClr val="000000"/>
                  </a:solidFill>
                </a:rPr>
                <a:t>Emergency</a:t>
              </a:r>
              <a:endParaRPr lang="ro-RO" altLang="ro-RO" sz="1800" b="1" dirty="0">
                <a:solidFill>
                  <a:srgbClr val="000000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o-RO" sz="1800" b="1" dirty="0" smtClean="0">
                  <a:solidFill>
                    <a:srgbClr val="000000"/>
                  </a:solidFill>
                </a:rPr>
                <a:t>Structures</a:t>
              </a:r>
            </a:p>
            <a:p>
              <a:pPr algn="ctr" eaLnBrk="0" hangingPunct="0">
                <a:spcBef>
                  <a:spcPct val="0"/>
                </a:spcBef>
                <a:buClrTx/>
                <a:buSzTx/>
              </a:pPr>
              <a:r>
                <a:rPr lang="en-US" altLang="ro-RO" sz="1800" dirty="0" smtClean="0">
                  <a:solidFill>
                    <a:srgbClr val="000000"/>
                  </a:solidFill>
                </a:rPr>
                <a:t>(professionals &amp; specialists)</a:t>
              </a:r>
              <a:endParaRPr lang="en-US" altLang="ro-RO" sz="1800" dirty="0">
                <a:solidFill>
                  <a:srgbClr val="000000"/>
                </a:solidFill>
              </a:endParaRPr>
            </a:p>
          </p:txBody>
        </p:sp>
        <p:sp>
          <p:nvSpPr>
            <p:cNvPr id="12311" name="Rectangle 16"/>
            <p:cNvSpPr>
              <a:spLocks noChangeArrowheads="1"/>
            </p:cNvSpPr>
            <p:nvPr/>
          </p:nvSpPr>
          <p:spPr bwMode="auto">
            <a:xfrm>
              <a:off x="3288" y="1933"/>
              <a:ext cx="907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o-RO" sz="3200" dirty="0" err="1" smtClean="0">
                  <a:solidFill>
                    <a:srgbClr val="000000"/>
                  </a:solidFill>
                </a:rPr>
                <a:t>NOpnlC</a:t>
              </a:r>
              <a:endParaRPr lang="en-US" altLang="ro-RO" sz="3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2294" name="Text Box 17"/>
          <p:cNvSpPr txBox="1">
            <a:spLocks noChangeArrowheads="1"/>
          </p:cNvSpPr>
          <p:nvPr/>
        </p:nvSpPr>
        <p:spPr bwMode="auto">
          <a:xfrm>
            <a:off x="5943600" y="0"/>
            <a:ext cx="3257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o-RO" sz="3600" b="1" i="1">
                <a:solidFill>
                  <a:srgbClr val="000000"/>
                </a:solidFill>
              </a:rPr>
              <a:t>NEMS</a:t>
            </a:r>
          </a:p>
        </p:txBody>
      </p:sp>
      <p:sp>
        <p:nvSpPr>
          <p:cNvPr id="361490" name="Line 18"/>
          <p:cNvSpPr>
            <a:spLocks noChangeShapeType="1"/>
          </p:cNvSpPr>
          <p:nvPr/>
        </p:nvSpPr>
        <p:spPr bwMode="auto">
          <a:xfrm>
            <a:off x="1835150" y="2852738"/>
            <a:ext cx="6264275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buClr>
                <a:srgbClr val="00FFFF"/>
              </a:buClr>
              <a:defRPr/>
            </a:pP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1491" name="Line 19"/>
          <p:cNvSpPr>
            <a:spLocks noChangeShapeType="1"/>
          </p:cNvSpPr>
          <p:nvPr/>
        </p:nvSpPr>
        <p:spPr bwMode="auto">
          <a:xfrm>
            <a:off x="1763713" y="4797425"/>
            <a:ext cx="6264275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buClr>
                <a:srgbClr val="00FFFF"/>
              </a:buClr>
              <a:defRPr/>
            </a:pP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7" name="Text Box 20"/>
          <p:cNvSpPr txBox="1">
            <a:spLocks noChangeArrowheads="1"/>
          </p:cNvSpPr>
          <p:nvPr/>
        </p:nvSpPr>
        <p:spPr bwMode="auto">
          <a:xfrm>
            <a:off x="1590675" y="4962525"/>
            <a:ext cx="1592263" cy="4619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o-RO" sz="2400" b="1" dirty="0">
                <a:solidFill>
                  <a:srgbClr val="000000"/>
                </a:solidFill>
              </a:rPr>
              <a:t>Local level</a:t>
            </a:r>
          </a:p>
        </p:txBody>
      </p:sp>
      <p:sp>
        <p:nvSpPr>
          <p:cNvPr id="12298" name="Text Box 21"/>
          <p:cNvSpPr txBox="1">
            <a:spLocks noChangeArrowheads="1"/>
          </p:cNvSpPr>
          <p:nvPr/>
        </p:nvSpPr>
        <p:spPr bwMode="auto">
          <a:xfrm>
            <a:off x="1600200" y="2997200"/>
            <a:ext cx="1911101" cy="46166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o-RO" sz="2400" b="1" dirty="0" smtClean="0">
                <a:solidFill>
                  <a:srgbClr val="000000"/>
                </a:solidFill>
              </a:rPr>
              <a:t>County level </a:t>
            </a:r>
            <a:endParaRPr lang="en-US" altLang="ro-RO" sz="2400" b="1" dirty="0">
              <a:solidFill>
                <a:srgbClr val="000000"/>
              </a:solidFill>
            </a:endParaRPr>
          </a:p>
        </p:txBody>
      </p:sp>
      <p:sp>
        <p:nvSpPr>
          <p:cNvPr id="12299" name="Text Box 22"/>
          <p:cNvSpPr txBox="1">
            <a:spLocks noChangeArrowheads="1"/>
          </p:cNvSpPr>
          <p:nvPr/>
        </p:nvSpPr>
        <p:spPr bwMode="auto">
          <a:xfrm>
            <a:off x="1619250" y="2128838"/>
            <a:ext cx="1985963" cy="4619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o-RO" sz="2400" b="1" dirty="0">
                <a:solidFill>
                  <a:srgbClr val="000000"/>
                </a:solidFill>
              </a:rPr>
              <a:t>National level</a:t>
            </a:r>
          </a:p>
        </p:txBody>
      </p:sp>
      <p:sp>
        <p:nvSpPr>
          <p:cNvPr id="361495" name="Line 23"/>
          <p:cNvSpPr>
            <a:spLocks noChangeShapeType="1"/>
          </p:cNvSpPr>
          <p:nvPr/>
        </p:nvSpPr>
        <p:spPr bwMode="auto">
          <a:xfrm>
            <a:off x="4284663" y="20574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buClr>
                <a:srgbClr val="00FFFF"/>
              </a:buClr>
              <a:defRPr/>
            </a:pP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1496" name="Line 24"/>
          <p:cNvSpPr>
            <a:spLocks noChangeShapeType="1"/>
          </p:cNvSpPr>
          <p:nvPr/>
        </p:nvSpPr>
        <p:spPr bwMode="auto">
          <a:xfrm>
            <a:off x="4284663" y="4005263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buClr>
                <a:srgbClr val="00FFFF"/>
              </a:buClr>
              <a:defRPr/>
            </a:pP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6589713" y="1701800"/>
            <a:ext cx="2159000" cy="1079500"/>
            <a:chOff x="3969" y="908"/>
            <a:chExt cx="1360" cy="680"/>
          </a:xfrm>
        </p:grpSpPr>
        <p:sp>
          <p:nvSpPr>
            <p:cNvPr id="12306" name="Text Box 26"/>
            <p:cNvSpPr txBox="1">
              <a:spLocks noChangeArrowheads="1"/>
            </p:cNvSpPr>
            <p:nvPr/>
          </p:nvSpPr>
          <p:spPr bwMode="auto">
            <a:xfrm>
              <a:off x="3969" y="908"/>
              <a:ext cx="862" cy="3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o-RO" sz="3200" b="1">
                  <a:solidFill>
                    <a:srgbClr val="000000"/>
                  </a:solidFill>
                </a:rPr>
                <a:t>MCES</a:t>
              </a:r>
            </a:p>
          </p:txBody>
        </p:sp>
        <p:sp>
          <p:nvSpPr>
            <p:cNvPr id="12307" name="Rectangle 27"/>
            <p:cNvSpPr>
              <a:spLocks noChangeArrowheads="1"/>
            </p:cNvSpPr>
            <p:nvPr/>
          </p:nvSpPr>
          <p:spPr bwMode="auto">
            <a:xfrm>
              <a:off x="4282" y="1271"/>
              <a:ext cx="1047" cy="31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o-RO" sz="3200" dirty="0" err="1" smtClean="0">
                  <a:solidFill>
                    <a:srgbClr val="000000"/>
                  </a:solidFill>
                </a:rPr>
                <a:t>MEOpveC</a:t>
              </a:r>
              <a:endParaRPr lang="en-US" altLang="ro-RO" sz="3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61500" name="Line 28"/>
          <p:cNvSpPr>
            <a:spLocks noChangeShapeType="1"/>
          </p:cNvSpPr>
          <p:nvPr/>
        </p:nvSpPr>
        <p:spPr bwMode="auto">
          <a:xfrm>
            <a:off x="6227763" y="141287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Clr>
                <a:srgbClr val="00FFFF"/>
              </a:buClr>
              <a:defRPr/>
            </a:pP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1501" name="Line 29"/>
          <p:cNvSpPr>
            <a:spLocks noChangeShapeType="1"/>
          </p:cNvSpPr>
          <p:nvPr/>
        </p:nvSpPr>
        <p:spPr bwMode="auto">
          <a:xfrm>
            <a:off x="7164388" y="141287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buClr>
                <a:srgbClr val="00FFFF"/>
              </a:buClr>
              <a:defRPr/>
            </a:pP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05" name="Text Box 30"/>
          <p:cNvSpPr txBox="1">
            <a:spLocks noChangeArrowheads="1"/>
          </p:cNvSpPr>
          <p:nvPr/>
        </p:nvSpPr>
        <p:spPr bwMode="auto">
          <a:xfrm>
            <a:off x="6705600" y="2997200"/>
            <a:ext cx="2341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o-RO" sz="2000" b="1">
                <a:solidFill>
                  <a:srgbClr val="000000"/>
                </a:solidFill>
              </a:rPr>
              <a:t>Emergency support</a:t>
            </a:r>
          </a:p>
          <a:p>
            <a:pPr algn="ctr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o-RO" sz="2000" b="1">
                <a:solidFill>
                  <a:srgbClr val="000000"/>
                </a:solidFill>
              </a:rPr>
              <a:t>functions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239000" cy="1143000"/>
          </a:xfrm>
        </p:spPr>
        <p:txBody>
          <a:bodyPr/>
          <a:lstStyle/>
          <a:p>
            <a:pPr eaLnBrk="1" hangingPunct="1"/>
            <a:r>
              <a:rPr lang="en-US" altLang="ro-RO" b="1" i="1" dirty="0" smtClean="0">
                <a:solidFill>
                  <a:schemeClr val="bg2"/>
                </a:solidFill>
                <a:latin typeface="Times New Roman" pitchFamily="18" charset="0"/>
              </a:rPr>
              <a:t>ACTIVATION PRINCIPLES</a:t>
            </a:r>
            <a:endParaRPr lang="ro-RO" altLang="ro-RO" b="1" i="1" dirty="0" smtClean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63531" name="Freeform 11"/>
          <p:cNvSpPr>
            <a:spLocks/>
          </p:cNvSpPr>
          <p:nvPr/>
        </p:nvSpPr>
        <p:spPr bwMode="auto">
          <a:xfrm>
            <a:off x="7129463" y="5319713"/>
            <a:ext cx="1587" cy="1587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0" y="0"/>
              </a:cxn>
              <a:cxn ang="0">
                <a:pos x="0" y="1"/>
              </a:cxn>
            </a:cxnLst>
            <a:rect l="0" t="0" r="r" b="b"/>
            <a:pathLst>
              <a:path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rgbClr val="C4669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FFFF"/>
              </a:buClr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1120"/>
          <p:cNvGrpSpPr>
            <a:grpSpLocks/>
          </p:cNvGrpSpPr>
          <p:nvPr/>
        </p:nvGrpSpPr>
        <p:grpSpPr bwMode="auto">
          <a:xfrm>
            <a:off x="4792663" y="6281738"/>
            <a:ext cx="700087" cy="314325"/>
            <a:chOff x="-1104" y="1632"/>
            <a:chExt cx="441" cy="198"/>
          </a:xfrm>
        </p:grpSpPr>
        <p:sp>
          <p:nvSpPr>
            <p:cNvPr id="364641" name="Freeform 1121"/>
            <p:cNvSpPr>
              <a:spLocks/>
            </p:cNvSpPr>
            <p:nvPr/>
          </p:nvSpPr>
          <p:spPr bwMode="auto">
            <a:xfrm>
              <a:off x="-1104" y="1644"/>
              <a:ext cx="441" cy="183"/>
            </a:xfrm>
            <a:custGeom>
              <a:avLst/>
              <a:gdLst/>
              <a:ahLst/>
              <a:cxnLst>
                <a:cxn ang="0">
                  <a:pos x="226" y="3"/>
                </a:cxn>
                <a:cxn ang="0">
                  <a:pos x="228" y="8"/>
                </a:cxn>
                <a:cxn ang="0">
                  <a:pos x="434" y="61"/>
                </a:cxn>
                <a:cxn ang="0">
                  <a:pos x="434" y="72"/>
                </a:cxn>
                <a:cxn ang="0">
                  <a:pos x="434" y="86"/>
                </a:cxn>
                <a:cxn ang="0">
                  <a:pos x="434" y="113"/>
                </a:cxn>
                <a:cxn ang="0">
                  <a:pos x="431" y="134"/>
                </a:cxn>
                <a:cxn ang="0">
                  <a:pos x="440" y="148"/>
                </a:cxn>
                <a:cxn ang="0">
                  <a:pos x="437" y="152"/>
                </a:cxn>
                <a:cxn ang="0">
                  <a:pos x="374" y="154"/>
                </a:cxn>
                <a:cxn ang="0">
                  <a:pos x="371" y="162"/>
                </a:cxn>
                <a:cxn ang="0">
                  <a:pos x="367" y="170"/>
                </a:cxn>
                <a:cxn ang="0">
                  <a:pos x="362" y="176"/>
                </a:cxn>
                <a:cxn ang="0">
                  <a:pos x="354" y="180"/>
                </a:cxn>
                <a:cxn ang="0">
                  <a:pos x="347" y="182"/>
                </a:cxn>
                <a:cxn ang="0">
                  <a:pos x="339" y="181"/>
                </a:cxn>
                <a:cxn ang="0">
                  <a:pos x="333" y="179"/>
                </a:cxn>
                <a:cxn ang="0">
                  <a:pos x="326" y="174"/>
                </a:cxn>
                <a:cxn ang="0">
                  <a:pos x="321" y="168"/>
                </a:cxn>
                <a:cxn ang="0">
                  <a:pos x="317" y="160"/>
                </a:cxn>
                <a:cxn ang="0">
                  <a:pos x="315" y="152"/>
                </a:cxn>
                <a:cxn ang="0">
                  <a:pos x="101" y="154"/>
                </a:cxn>
                <a:cxn ang="0">
                  <a:pos x="99" y="162"/>
                </a:cxn>
                <a:cxn ang="0">
                  <a:pos x="94" y="170"/>
                </a:cxn>
                <a:cxn ang="0">
                  <a:pos x="90" y="176"/>
                </a:cxn>
                <a:cxn ang="0">
                  <a:pos x="82" y="180"/>
                </a:cxn>
                <a:cxn ang="0">
                  <a:pos x="75" y="182"/>
                </a:cxn>
                <a:cxn ang="0">
                  <a:pos x="67" y="181"/>
                </a:cxn>
                <a:cxn ang="0">
                  <a:pos x="60" y="179"/>
                </a:cxn>
                <a:cxn ang="0">
                  <a:pos x="54" y="174"/>
                </a:cxn>
                <a:cxn ang="0">
                  <a:pos x="48" y="168"/>
                </a:cxn>
                <a:cxn ang="0">
                  <a:pos x="45" y="160"/>
                </a:cxn>
                <a:cxn ang="0">
                  <a:pos x="43" y="152"/>
                </a:cxn>
                <a:cxn ang="0">
                  <a:pos x="19" y="155"/>
                </a:cxn>
                <a:cxn ang="0">
                  <a:pos x="10" y="157"/>
                </a:cxn>
                <a:cxn ang="0">
                  <a:pos x="3" y="155"/>
                </a:cxn>
                <a:cxn ang="0">
                  <a:pos x="0" y="132"/>
                </a:cxn>
                <a:cxn ang="0">
                  <a:pos x="3" y="127"/>
                </a:cxn>
                <a:cxn ang="0">
                  <a:pos x="7" y="82"/>
                </a:cxn>
                <a:cxn ang="0">
                  <a:pos x="6" y="74"/>
                </a:cxn>
                <a:cxn ang="0">
                  <a:pos x="15" y="63"/>
                </a:cxn>
                <a:cxn ang="0">
                  <a:pos x="107" y="55"/>
                </a:cxn>
                <a:cxn ang="0">
                  <a:pos x="150" y="2"/>
                </a:cxn>
                <a:cxn ang="0">
                  <a:pos x="210" y="1"/>
                </a:cxn>
              </a:cxnLst>
              <a:rect l="0" t="0" r="r" b="b"/>
              <a:pathLst>
                <a:path w="441" h="183">
                  <a:moveTo>
                    <a:pt x="210" y="1"/>
                  </a:moveTo>
                  <a:lnTo>
                    <a:pt x="222" y="2"/>
                  </a:lnTo>
                  <a:lnTo>
                    <a:pt x="226" y="3"/>
                  </a:lnTo>
                  <a:lnTo>
                    <a:pt x="226" y="5"/>
                  </a:lnTo>
                  <a:lnTo>
                    <a:pt x="227" y="6"/>
                  </a:lnTo>
                  <a:lnTo>
                    <a:pt x="228" y="8"/>
                  </a:lnTo>
                  <a:lnTo>
                    <a:pt x="229" y="10"/>
                  </a:lnTo>
                  <a:lnTo>
                    <a:pt x="235" y="61"/>
                  </a:lnTo>
                  <a:lnTo>
                    <a:pt x="434" y="61"/>
                  </a:lnTo>
                  <a:lnTo>
                    <a:pt x="435" y="61"/>
                  </a:lnTo>
                  <a:lnTo>
                    <a:pt x="435" y="71"/>
                  </a:lnTo>
                  <a:lnTo>
                    <a:pt x="434" y="72"/>
                  </a:lnTo>
                  <a:lnTo>
                    <a:pt x="432" y="72"/>
                  </a:lnTo>
                  <a:lnTo>
                    <a:pt x="434" y="79"/>
                  </a:lnTo>
                  <a:lnTo>
                    <a:pt x="434" y="86"/>
                  </a:lnTo>
                  <a:lnTo>
                    <a:pt x="434" y="95"/>
                  </a:lnTo>
                  <a:lnTo>
                    <a:pt x="434" y="105"/>
                  </a:lnTo>
                  <a:lnTo>
                    <a:pt x="434" y="113"/>
                  </a:lnTo>
                  <a:lnTo>
                    <a:pt x="434" y="121"/>
                  </a:lnTo>
                  <a:lnTo>
                    <a:pt x="432" y="127"/>
                  </a:lnTo>
                  <a:lnTo>
                    <a:pt x="431" y="134"/>
                  </a:lnTo>
                  <a:lnTo>
                    <a:pt x="440" y="133"/>
                  </a:lnTo>
                  <a:lnTo>
                    <a:pt x="440" y="147"/>
                  </a:lnTo>
                  <a:lnTo>
                    <a:pt x="440" y="148"/>
                  </a:lnTo>
                  <a:lnTo>
                    <a:pt x="439" y="149"/>
                  </a:lnTo>
                  <a:lnTo>
                    <a:pt x="438" y="151"/>
                  </a:lnTo>
                  <a:lnTo>
                    <a:pt x="437" y="152"/>
                  </a:lnTo>
                  <a:lnTo>
                    <a:pt x="375" y="152"/>
                  </a:lnTo>
                  <a:lnTo>
                    <a:pt x="374" y="152"/>
                  </a:lnTo>
                  <a:lnTo>
                    <a:pt x="374" y="154"/>
                  </a:lnTo>
                  <a:lnTo>
                    <a:pt x="373" y="156"/>
                  </a:lnTo>
                  <a:lnTo>
                    <a:pt x="372" y="160"/>
                  </a:lnTo>
                  <a:lnTo>
                    <a:pt x="371" y="162"/>
                  </a:lnTo>
                  <a:lnTo>
                    <a:pt x="370" y="165"/>
                  </a:lnTo>
                  <a:lnTo>
                    <a:pt x="369" y="168"/>
                  </a:lnTo>
                  <a:lnTo>
                    <a:pt x="367" y="170"/>
                  </a:lnTo>
                  <a:lnTo>
                    <a:pt x="366" y="172"/>
                  </a:lnTo>
                  <a:lnTo>
                    <a:pt x="363" y="174"/>
                  </a:lnTo>
                  <a:lnTo>
                    <a:pt x="362" y="176"/>
                  </a:lnTo>
                  <a:lnTo>
                    <a:pt x="359" y="177"/>
                  </a:lnTo>
                  <a:lnTo>
                    <a:pt x="357" y="179"/>
                  </a:lnTo>
                  <a:lnTo>
                    <a:pt x="354" y="180"/>
                  </a:lnTo>
                  <a:lnTo>
                    <a:pt x="352" y="181"/>
                  </a:lnTo>
                  <a:lnTo>
                    <a:pt x="350" y="181"/>
                  </a:lnTo>
                  <a:lnTo>
                    <a:pt x="347" y="182"/>
                  </a:lnTo>
                  <a:lnTo>
                    <a:pt x="345" y="182"/>
                  </a:lnTo>
                  <a:lnTo>
                    <a:pt x="342" y="182"/>
                  </a:lnTo>
                  <a:lnTo>
                    <a:pt x="339" y="181"/>
                  </a:lnTo>
                  <a:lnTo>
                    <a:pt x="337" y="181"/>
                  </a:lnTo>
                  <a:lnTo>
                    <a:pt x="334" y="180"/>
                  </a:lnTo>
                  <a:lnTo>
                    <a:pt x="333" y="179"/>
                  </a:lnTo>
                  <a:lnTo>
                    <a:pt x="330" y="177"/>
                  </a:lnTo>
                  <a:lnTo>
                    <a:pt x="328" y="176"/>
                  </a:lnTo>
                  <a:lnTo>
                    <a:pt x="326" y="174"/>
                  </a:lnTo>
                  <a:lnTo>
                    <a:pt x="324" y="172"/>
                  </a:lnTo>
                  <a:lnTo>
                    <a:pt x="322" y="170"/>
                  </a:lnTo>
                  <a:lnTo>
                    <a:pt x="321" y="168"/>
                  </a:lnTo>
                  <a:lnTo>
                    <a:pt x="319" y="165"/>
                  </a:lnTo>
                  <a:lnTo>
                    <a:pt x="318" y="162"/>
                  </a:lnTo>
                  <a:lnTo>
                    <a:pt x="317" y="160"/>
                  </a:lnTo>
                  <a:lnTo>
                    <a:pt x="317" y="156"/>
                  </a:lnTo>
                  <a:lnTo>
                    <a:pt x="316" y="154"/>
                  </a:lnTo>
                  <a:lnTo>
                    <a:pt x="315" y="152"/>
                  </a:lnTo>
                  <a:lnTo>
                    <a:pt x="314" y="152"/>
                  </a:lnTo>
                  <a:lnTo>
                    <a:pt x="102" y="152"/>
                  </a:lnTo>
                  <a:lnTo>
                    <a:pt x="101" y="154"/>
                  </a:lnTo>
                  <a:lnTo>
                    <a:pt x="101" y="156"/>
                  </a:lnTo>
                  <a:lnTo>
                    <a:pt x="100" y="160"/>
                  </a:lnTo>
                  <a:lnTo>
                    <a:pt x="99" y="162"/>
                  </a:lnTo>
                  <a:lnTo>
                    <a:pt x="98" y="165"/>
                  </a:lnTo>
                  <a:lnTo>
                    <a:pt x="96" y="168"/>
                  </a:lnTo>
                  <a:lnTo>
                    <a:pt x="94" y="170"/>
                  </a:lnTo>
                  <a:lnTo>
                    <a:pt x="93" y="172"/>
                  </a:lnTo>
                  <a:lnTo>
                    <a:pt x="91" y="174"/>
                  </a:lnTo>
                  <a:lnTo>
                    <a:pt x="90" y="176"/>
                  </a:lnTo>
                  <a:lnTo>
                    <a:pt x="87" y="177"/>
                  </a:lnTo>
                  <a:lnTo>
                    <a:pt x="85" y="179"/>
                  </a:lnTo>
                  <a:lnTo>
                    <a:pt x="82" y="180"/>
                  </a:lnTo>
                  <a:lnTo>
                    <a:pt x="80" y="181"/>
                  </a:lnTo>
                  <a:lnTo>
                    <a:pt x="78" y="181"/>
                  </a:lnTo>
                  <a:lnTo>
                    <a:pt x="75" y="182"/>
                  </a:lnTo>
                  <a:lnTo>
                    <a:pt x="72" y="182"/>
                  </a:lnTo>
                  <a:lnTo>
                    <a:pt x="70" y="182"/>
                  </a:lnTo>
                  <a:lnTo>
                    <a:pt x="67" y="181"/>
                  </a:lnTo>
                  <a:lnTo>
                    <a:pt x="65" y="181"/>
                  </a:lnTo>
                  <a:lnTo>
                    <a:pt x="62" y="180"/>
                  </a:lnTo>
                  <a:lnTo>
                    <a:pt x="60" y="179"/>
                  </a:lnTo>
                  <a:lnTo>
                    <a:pt x="58" y="177"/>
                  </a:lnTo>
                  <a:lnTo>
                    <a:pt x="55" y="176"/>
                  </a:lnTo>
                  <a:lnTo>
                    <a:pt x="54" y="174"/>
                  </a:lnTo>
                  <a:lnTo>
                    <a:pt x="52" y="172"/>
                  </a:lnTo>
                  <a:lnTo>
                    <a:pt x="50" y="170"/>
                  </a:lnTo>
                  <a:lnTo>
                    <a:pt x="48" y="168"/>
                  </a:lnTo>
                  <a:lnTo>
                    <a:pt x="47" y="165"/>
                  </a:lnTo>
                  <a:lnTo>
                    <a:pt x="46" y="162"/>
                  </a:lnTo>
                  <a:lnTo>
                    <a:pt x="45" y="160"/>
                  </a:lnTo>
                  <a:lnTo>
                    <a:pt x="44" y="156"/>
                  </a:lnTo>
                  <a:lnTo>
                    <a:pt x="43" y="154"/>
                  </a:lnTo>
                  <a:lnTo>
                    <a:pt x="43" y="152"/>
                  </a:lnTo>
                  <a:lnTo>
                    <a:pt x="22" y="152"/>
                  </a:lnTo>
                  <a:lnTo>
                    <a:pt x="21" y="153"/>
                  </a:lnTo>
                  <a:lnTo>
                    <a:pt x="19" y="155"/>
                  </a:lnTo>
                  <a:lnTo>
                    <a:pt x="17" y="156"/>
                  </a:lnTo>
                  <a:lnTo>
                    <a:pt x="14" y="156"/>
                  </a:lnTo>
                  <a:lnTo>
                    <a:pt x="10" y="157"/>
                  </a:lnTo>
                  <a:lnTo>
                    <a:pt x="6" y="156"/>
                  </a:lnTo>
                  <a:lnTo>
                    <a:pt x="5" y="156"/>
                  </a:lnTo>
                  <a:lnTo>
                    <a:pt x="3" y="155"/>
                  </a:lnTo>
                  <a:lnTo>
                    <a:pt x="2" y="152"/>
                  </a:lnTo>
                  <a:lnTo>
                    <a:pt x="0" y="135"/>
                  </a:lnTo>
                  <a:lnTo>
                    <a:pt x="0" y="132"/>
                  </a:lnTo>
                  <a:lnTo>
                    <a:pt x="0" y="130"/>
                  </a:lnTo>
                  <a:lnTo>
                    <a:pt x="2" y="128"/>
                  </a:lnTo>
                  <a:lnTo>
                    <a:pt x="3" y="127"/>
                  </a:lnTo>
                  <a:lnTo>
                    <a:pt x="5" y="127"/>
                  </a:lnTo>
                  <a:lnTo>
                    <a:pt x="12" y="127"/>
                  </a:lnTo>
                  <a:lnTo>
                    <a:pt x="7" y="82"/>
                  </a:lnTo>
                  <a:lnTo>
                    <a:pt x="6" y="79"/>
                  </a:lnTo>
                  <a:lnTo>
                    <a:pt x="6" y="76"/>
                  </a:lnTo>
                  <a:lnTo>
                    <a:pt x="6" y="74"/>
                  </a:lnTo>
                  <a:lnTo>
                    <a:pt x="10" y="68"/>
                  </a:lnTo>
                  <a:lnTo>
                    <a:pt x="13" y="64"/>
                  </a:lnTo>
                  <a:lnTo>
                    <a:pt x="15" y="63"/>
                  </a:lnTo>
                  <a:lnTo>
                    <a:pt x="18" y="62"/>
                  </a:lnTo>
                  <a:lnTo>
                    <a:pt x="19" y="61"/>
                  </a:lnTo>
                  <a:lnTo>
                    <a:pt x="107" y="55"/>
                  </a:lnTo>
                  <a:lnTo>
                    <a:pt x="146" y="4"/>
                  </a:lnTo>
                  <a:lnTo>
                    <a:pt x="147" y="3"/>
                  </a:lnTo>
                  <a:lnTo>
                    <a:pt x="150" y="2"/>
                  </a:lnTo>
                  <a:lnTo>
                    <a:pt x="170" y="1"/>
                  </a:lnTo>
                  <a:lnTo>
                    <a:pt x="191" y="0"/>
                  </a:lnTo>
                  <a:lnTo>
                    <a:pt x="210" y="1"/>
                  </a:lnTo>
                </a:path>
              </a:pathLst>
            </a:custGeom>
            <a:solidFill>
              <a:srgbClr val="0080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Clr>
                  <a:srgbClr val="00FFFF"/>
                </a:buClr>
                <a:defRPr/>
              </a:pP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4642" name="Freeform 1122"/>
            <p:cNvSpPr>
              <a:spLocks/>
            </p:cNvSpPr>
            <p:nvPr/>
          </p:nvSpPr>
          <p:spPr bwMode="auto">
            <a:xfrm>
              <a:off x="-994" y="1651"/>
              <a:ext cx="37" cy="48"/>
            </a:xfrm>
            <a:custGeom>
              <a:avLst/>
              <a:gdLst/>
              <a:ahLst/>
              <a:cxnLst>
                <a:cxn ang="0">
                  <a:pos x="31" y="4"/>
                </a:cxn>
                <a:cxn ang="0">
                  <a:pos x="0" y="47"/>
                </a:cxn>
                <a:cxn ang="0">
                  <a:pos x="12" y="46"/>
                </a:cxn>
                <a:cxn ang="0">
                  <a:pos x="35" y="3"/>
                </a:cxn>
                <a:cxn ang="0">
                  <a:pos x="36" y="2"/>
                </a:cxn>
                <a:cxn ang="0">
                  <a:pos x="35" y="0"/>
                </a:cxn>
                <a:cxn ang="0">
                  <a:pos x="34" y="0"/>
                </a:cxn>
                <a:cxn ang="0">
                  <a:pos x="31" y="4"/>
                </a:cxn>
              </a:cxnLst>
              <a:rect l="0" t="0" r="r" b="b"/>
              <a:pathLst>
                <a:path w="37" h="48">
                  <a:moveTo>
                    <a:pt x="31" y="4"/>
                  </a:moveTo>
                  <a:lnTo>
                    <a:pt x="0" y="47"/>
                  </a:lnTo>
                  <a:lnTo>
                    <a:pt x="12" y="46"/>
                  </a:lnTo>
                  <a:lnTo>
                    <a:pt x="35" y="3"/>
                  </a:lnTo>
                  <a:lnTo>
                    <a:pt x="36" y="2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1" y="4"/>
                  </a:lnTo>
                </a:path>
              </a:pathLst>
            </a:custGeom>
            <a:solidFill>
              <a:schemeClr val="bg1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Clr>
                  <a:srgbClr val="00FFFF"/>
                </a:buClr>
                <a:defRPr/>
              </a:pP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4643" name="Freeform 1123"/>
            <p:cNvSpPr>
              <a:spLocks/>
            </p:cNvSpPr>
            <p:nvPr/>
          </p:nvSpPr>
          <p:spPr bwMode="auto">
            <a:xfrm>
              <a:off x="-972" y="1654"/>
              <a:ext cx="79" cy="51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78" y="50"/>
                </a:cxn>
                <a:cxn ang="0">
                  <a:pos x="28" y="50"/>
                </a:cxn>
                <a:cxn ang="0">
                  <a:pos x="19" y="31"/>
                </a:cxn>
                <a:cxn ang="0">
                  <a:pos x="18" y="30"/>
                </a:cxn>
                <a:cxn ang="0">
                  <a:pos x="17" y="30"/>
                </a:cxn>
                <a:cxn ang="0">
                  <a:pos x="16" y="31"/>
                </a:cxn>
                <a:cxn ang="0">
                  <a:pos x="17" y="34"/>
                </a:cxn>
                <a:cxn ang="0">
                  <a:pos x="22" y="50"/>
                </a:cxn>
                <a:cxn ang="0">
                  <a:pos x="16" y="50"/>
                </a:cxn>
                <a:cxn ang="0">
                  <a:pos x="12" y="39"/>
                </a:cxn>
                <a:cxn ang="0">
                  <a:pos x="0" y="43"/>
                </a:cxn>
                <a:cxn ang="0">
                  <a:pos x="20" y="5"/>
                </a:cxn>
                <a:cxn ang="0">
                  <a:pos x="22" y="2"/>
                </a:cxn>
                <a:cxn ang="0">
                  <a:pos x="25" y="1"/>
                </a:cxn>
                <a:cxn ang="0">
                  <a:pos x="27" y="0"/>
                </a:cxn>
                <a:cxn ang="0">
                  <a:pos x="74" y="0"/>
                </a:cxn>
              </a:cxnLst>
              <a:rect l="0" t="0" r="r" b="b"/>
              <a:pathLst>
                <a:path w="79" h="51">
                  <a:moveTo>
                    <a:pt x="74" y="0"/>
                  </a:moveTo>
                  <a:lnTo>
                    <a:pt x="78" y="50"/>
                  </a:lnTo>
                  <a:lnTo>
                    <a:pt x="28" y="50"/>
                  </a:lnTo>
                  <a:lnTo>
                    <a:pt x="19" y="31"/>
                  </a:lnTo>
                  <a:lnTo>
                    <a:pt x="18" y="30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7" y="34"/>
                  </a:lnTo>
                  <a:lnTo>
                    <a:pt x="22" y="50"/>
                  </a:lnTo>
                  <a:lnTo>
                    <a:pt x="16" y="50"/>
                  </a:lnTo>
                  <a:lnTo>
                    <a:pt x="12" y="39"/>
                  </a:lnTo>
                  <a:lnTo>
                    <a:pt x="0" y="43"/>
                  </a:lnTo>
                  <a:lnTo>
                    <a:pt x="20" y="5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74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Clr>
                  <a:srgbClr val="00FFFF"/>
                </a:buClr>
                <a:defRPr/>
              </a:pP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4644" name="Rectangle 1124"/>
            <p:cNvSpPr>
              <a:spLocks noChangeArrowheads="1"/>
            </p:cNvSpPr>
            <p:nvPr/>
          </p:nvSpPr>
          <p:spPr bwMode="auto">
            <a:xfrm>
              <a:off x="-865" y="1639"/>
              <a:ext cx="193" cy="62"/>
            </a:xfrm>
            <a:prstGeom prst="rect">
              <a:avLst/>
            </a:prstGeom>
            <a:solidFill>
              <a:srgbClr val="3399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FFFF"/>
                </a:buClr>
                <a:defRPr/>
              </a:pP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4645" name="Freeform 1125"/>
            <p:cNvSpPr>
              <a:spLocks/>
            </p:cNvSpPr>
            <p:nvPr/>
          </p:nvSpPr>
          <p:spPr bwMode="auto">
            <a:xfrm>
              <a:off x="-958" y="1632"/>
              <a:ext cx="92" cy="1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2" y="0"/>
                </a:cxn>
                <a:cxn ang="0">
                  <a:pos x="91" y="2"/>
                </a:cxn>
                <a:cxn ang="0">
                  <a:pos x="91" y="14"/>
                </a:cxn>
                <a:cxn ang="0">
                  <a:pos x="0" y="10"/>
                </a:cxn>
              </a:cxnLst>
              <a:rect l="0" t="0" r="r" b="b"/>
              <a:pathLst>
                <a:path w="92" h="15">
                  <a:moveTo>
                    <a:pt x="0" y="10"/>
                  </a:moveTo>
                  <a:lnTo>
                    <a:pt x="2" y="0"/>
                  </a:lnTo>
                  <a:lnTo>
                    <a:pt x="91" y="2"/>
                  </a:lnTo>
                  <a:lnTo>
                    <a:pt x="91" y="14"/>
                  </a:lnTo>
                  <a:lnTo>
                    <a:pt x="0" y="10"/>
                  </a:lnTo>
                </a:path>
              </a:pathLst>
            </a:custGeom>
            <a:solidFill>
              <a:srgbClr val="3399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Clr>
                  <a:srgbClr val="00FFFF"/>
                </a:buClr>
                <a:defRPr/>
              </a:pP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4646" name="Rectangle 1126"/>
            <p:cNvSpPr>
              <a:spLocks noChangeArrowheads="1"/>
            </p:cNvSpPr>
            <p:nvPr/>
          </p:nvSpPr>
          <p:spPr bwMode="auto">
            <a:xfrm>
              <a:off x="-849" y="1653"/>
              <a:ext cx="67" cy="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FFFF"/>
                </a:buClr>
                <a:defRPr/>
              </a:pP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4647" name="Rectangle 1127"/>
            <p:cNvSpPr>
              <a:spLocks noChangeArrowheads="1"/>
            </p:cNvSpPr>
            <p:nvPr/>
          </p:nvSpPr>
          <p:spPr bwMode="auto">
            <a:xfrm>
              <a:off x="-757" y="1652"/>
              <a:ext cx="67" cy="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FFFF"/>
                </a:buClr>
                <a:defRPr/>
              </a:pP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4648" name="Freeform 1128"/>
            <p:cNvSpPr>
              <a:spLocks/>
            </p:cNvSpPr>
            <p:nvPr/>
          </p:nvSpPr>
          <p:spPr bwMode="auto">
            <a:xfrm>
              <a:off x="-1060" y="1776"/>
              <a:ext cx="57" cy="21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0" y="18"/>
                </a:cxn>
                <a:cxn ang="0">
                  <a:pos x="0" y="17"/>
                </a:cxn>
                <a:cxn ang="0">
                  <a:pos x="1" y="15"/>
                </a:cxn>
                <a:cxn ang="0">
                  <a:pos x="1" y="15"/>
                </a:cxn>
                <a:cxn ang="0">
                  <a:pos x="1" y="14"/>
                </a:cxn>
                <a:cxn ang="0">
                  <a:pos x="2" y="13"/>
                </a:cxn>
                <a:cxn ang="0">
                  <a:pos x="2" y="12"/>
                </a:cxn>
                <a:cxn ang="0">
                  <a:pos x="2" y="11"/>
                </a:cxn>
                <a:cxn ang="0">
                  <a:pos x="3" y="10"/>
                </a:cxn>
                <a:cxn ang="0">
                  <a:pos x="4" y="9"/>
                </a:cxn>
                <a:cxn ang="0">
                  <a:pos x="5" y="8"/>
                </a:cxn>
                <a:cxn ang="0">
                  <a:pos x="6" y="8"/>
                </a:cxn>
                <a:cxn ang="0">
                  <a:pos x="6" y="7"/>
                </a:cxn>
                <a:cxn ang="0">
                  <a:pos x="7" y="6"/>
                </a:cxn>
                <a:cxn ang="0">
                  <a:pos x="9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1" y="4"/>
                </a:cxn>
                <a:cxn ang="0">
                  <a:pos x="12" y="3"/>
                </a:cxn>
                <a:cxn ang="0">
                  <a:pos x="14" y="2"/>
                </a:cxn>
                <a:cxn ang="0">
                  <a:pos x="15" y="2"/>
                </a:cxn>
                <a:cxn ang="0">
                  <a:pos x="16" y="2"/>
                </a:cxn>
                <a:cxn ang="0">
                  <a:pos x="17" y="2"/>
                </a:cxn>
                <a:cxn ang="0">
                  <a:pos x="18" y="1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5" y="0"/>
                </a:cxn>
                <a:cxn ang="0">
                  <a:pos x="26" y="0"/>
                </a:cxn>
                <a:cxn ang="0">
                  <a:pos x="28" y="0"/>
                </a:cxn>
                <a:cxn ang="0">
                  <a:pos x="30" y="0"/>
                </a:cxn>
                <a:cxn ang="0">
                  <a:pos x="32" y="0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6" y="0"/>
                </a:cxn>
                <a:cxn ang="0">
                  <a:pos x="38" y="1"/>
                </a:cxn>
                <a:cxn ang="0">
                  <a:pos x="38" y="2"/>
                </a:cxn>
                <a:cxn ang="0">
                  <a:pos x="40" y="2"/>
                </a:cxn>
                <a:cxn ang="0">
                  <a:pos x="41" y="2"/>
                </a:cxn>
                <a:cxn ang="0">
                  <a:pos x="42" y="2"/>
                </a:cxn>
                <a:cxn ang="0">
                  <a:pos x="43" y="3"/>
                </a:cxn>
                <a:cxn ang="0">
                  <a:pos x="44" y="4"/>
                </a:cxn>
                <a:cxn ang="0">
                  <a:pos x="46" y="5"/>
                </a:cxn>
                <a:cxn ang="0">
                  <a:pos x="46" y="5"/>
                </a:cxn>
                <a:cxn ang="0">
                  <a:pos x="47" y="5"/>
                </a:cxn>
                <a:cxn ang="0">
                  <a:pos x="48" y="6"/>
                </a:cxn>
                <a:cxn ang="0">
                  <a:pos x="49" y="7"/>
                </a:cxn>
                <a:cxn ang="0">
                  <a:pos x="50" y="8"/>
                </a:cxn>
                <a:cxn ang="0">
                  <a:pos x="50" y="8"/>
                </a:cxn>
                <a:cxn ang="0">
                  <a:pos x="51" y="9"/>
                </a:cxn>
                <a:cxn ang="0">
                  <a:pos x="52" y="10"/>
                </a:cxn>
                <a:cxn ang="0">
                  <a:pos x="53" y="11"/>
                </a:cxn>
                <a:cxn ang="0">
                  <a:pos x="54" y="12"/>
                </a:cxn>
                <a:cxn ang="0">
                  <a:pos x="54" y="13"/>
                </a:cxn>
                <a:cxn ang="0">
                  <a:pos x="54" y="14"/>
                </a:cxn>
                <a:cxn ang="0">
                  <a:pos x="54" y="15"/>
                </a:cxn>
                <a:cxn ang="0">
                  <a:pos x="55" y="15"/>
                </a:cxn>
                <a:cxn ang="0">
                  <a:pos x="55" y="17"/>
                </a:cxn>
                <a:cxn ang="0">
                  <a:pos x="55" y="18"/>
                </a:cxn>
                <a:cxn ang="0">
                  <a:pos x="55" y="18"/>
                </a:cxn>
                <a:cxn ang="0">
                  <a:pos x="56" y="20"/>
                </a:cxn>
              </a:cxnLst>
              <a:rect l="0" t="0" r="r" b="b"/>
              <a:pathLst>
                <a:path w="57" h="21">
                  <a:moveTo>
                    <a:pt x="0" y="20"/>
                  </a:moveTo>
                  <a:lnTo>
                    <a:pt x="0" y="18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3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7"/>
                  </a:lnTo>
                  <a:lnTo>
                    <a:pt x="7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8" y="1"/>
                  </a:lnTo>
                  <a:lnTo>
                    <a:pt x="38" y="2"/>
                  </a:lnTo>
                  <a:lnTo>
                    <a:pt x="40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3" y="3"/>
                  </a:lnTo>
                  <a:lnTo>
                    <a:pt x="44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7" y="5"/>
                  </a:lnTo>
                  <a:lnTo>
                    <a:pt x="48" y="6"/>
                  </a:lnTo>
                  <a:lnTo>
                    <a:pt x="49" y="7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1" y="9"/>
                  </a:lnTo>
                  <a:lnTo>
                    <a:pt x="52" y="10"/>
                  </a:lnTo>
                  <a:lnTo>
                    <a:pt x="53" y="11"/>
                  </a:lnTo>
                  <a:lnTo>
                    <a:pt x="54" y="12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5"/>
                  </a:lnTo>
                  <a:lnTo>
                    <a:pt x="55" y="15"/>
                  </a:lnTo>
                  <a:lnTo>
                    <a:pt x="55" y="17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6" y="20"/>
                  </a:lnTo>
                </a:path>
              </a:pathLst>
            </a:custGeom>
            <a:solidFill>
              <a:srgbClr val="00FF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Clr>
                  <a:srgbClr val="00FFFF"/>
                </a:buClr>
                <a:defRPr/>
              </a:pP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4649" name="Freeform 1129"/>
            <p:cNvSpPr>
              <a:spLocks/>
            </p:cNvSpPr>
            <p:nvPr/>
          </p:nvSpPr>
          <p:spPr bwMode="auto">
            <a:xfrm>
              <a:off x="-787" y="1775"/>
              <a:ext cx="57" cy="21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0" y="18"/>
                </a:cxn>
                <a:cxn ang="0">
                  <a:pos x="0" y="17"/>
                </a:cxn>
                <a:cxn ang="0">
                  <a:pos x="1" y="15"/>
                </a:cxn>
                <a:cxn ang="0">
                  <a:pos x="2" y="14"/>
                </a:cxn>
                <a:cxn ang="0">
                  <a:pos x="2" y="14"/>
                </a:cxn>
                <a:cxn ang="0">
                  <a:pos x="2" y="13"/>
                </a:cxn>
                <a:cxn ang="0">
                  <a:pos x="2" y="12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5" y="9"/>
                </a:cxn>
                <a:cxn ang="0">
                  <a:pos x="6" y="8"/>
                </a:cxn>
                <a:cxn ang="0">
                  <a:pos x="6" y="7"/>
                </a:cxn>
                <a:cxn ang="0">
                  <a:pos x="7" y="7"/>
                </a:cxn>
                <a:cxn ang="0">
                  <a:pos x="8" y="6"/>
                </a:cxn>
                <a:cxn ang="0">
                  <a:pos x="9" y="6"/>
                </a:cxn>
                <a:cxn ang="0">
                  <a:pos x="10" y="5"/>
                </a:cxn>
                <a:cxn ang="0">
                  <a:pos x="11" y="4"/>
                </a:cxn>
                <a:cxn ang="0">
                  <a:pos x="12" y="4"/>
                </a:cxn>
                <a:cxn ang="0">
                  <a:pos x="13" y="3"/>
                </a:cxn>
                <a:cxn ang="0">
                  <a:pos x="14" y="2"/>
                </a:cxn>
                <a:cxn ang="0">
                  <a:pos x="15" y="2"/>
                </a:cxn>
                <a:cxn ang="0">
                  <a:pos x="16" y="2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0"/>
                </a:cxn>
                <a:cxn ang="0">
                  <a:pos x="28" y="0"/>
                </a:cxn>
                <a:cxn ang="0">
                  <a:pos x="30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7" y="1"/>
                </a:cxn>
                <a:cxn ang="0">
                  <a:pos x="38" y="1"/>
                </a:cxn>
                <a:cxn ang="0">
                  <a:pos x="39" y="2"/>
                </a:cxn>
                <a:cxn ang="0">
                  <a:pos x="40" y="2"/>
                </a:cxn>
                <a:cxn ang="0">
                  <a:pos x="42" y="2"/>
                </a:cxn>
                <a:cxn ang="0">
                  <a:pos x="42" y="3"/>
                </a:cxn>
                <a:cxn ang="0">
                  <a:pos x="44" y="4"/>
                </a:cxn>
                <a:cxn ang="0">
                  <a:pos x="45" y="4"/>
                </a:cxn>
                <a:cxn ang="0">
                  <a:pos x="46" y="5"/>
                </a:cxn>
                <a:cxn ang="0">
                  <a:pos x="46" y="6"/>
                </a:cxn>
                <a:cxn ang="0">
                  <a:pos x="48" y="6"/>
                </a:cxn>
                <a:cxn ang="0">
                  <a:pos x="49" y="7"/>
                </a:cxn>
                <a:cxn ang="0">
                  <a:pos x="50" y="7"/>
                </a:cxn>
                <a:cxn ang="0">
                  <a:pos x="50" y="8"/>
                </a:cxn>
                <a:cxn ang="0">
                  <a:pos x="51" y="9"/>
                </a:cxn>
                <a:cxn ang="0">
                  <a:pos x="52" y="10"/>
                </a:cxn>
                <a:cxn ang="0">
                  <a:pos x="53" y="10"/>
                </a:cxn>
                <a:cxn ang="0">
                  <a:pos x="53" y="12"/>
                </a:cxn>
                <a:cxn ang="0">
                  <a:pos x="54" y="13"/>
                </a:cxn>
                <a:cxn ang="0">
                  <a:pos x="54" y="14"/>
                </a:cxn>
                <a:cxn ang="0">
                  <a:pos x="54" y="14"/>
                </a:cxn>
                <a:cxn ang="0">
                  <a:pos x="54" y="15"/>
                </a:cxn>
                <a:cxn ang="0">
                  <a:pos x="55" y="17"/>
                </a:cxn>
                <a:cxn ang="0">
                  <a:pos x="55" y="18"/>
                </a:cxn>
                <a:cxn ang="0">
                  <a:pos x="56" y="18"/>
                </a:cxn>
                <a:cxn ang="0">
                  <a:pos x="56" y="20"/>
                </a:cxn>
              </a:cxnLst>
              <a:rect l="0" t="0" r="r" b="b"/>
              <a:pathLst>
                <a:path w="57" h="21">
                  <a:moveTo>
                    <a:pt x="0" y="20"/>
                  </a:moveTo>
                  <a:lnTo>
                    <a:pt x="0" y="18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5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3" y="3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20" y="1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7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4" y="4"/>
                  </a:lnTo>
                  <a:lnTo>
                    <a:pt x="45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8" y="6"/>
                  </a:lnTo>
                  <a:lnTo>
                    <a:pt x="49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1" y="9"/>
                  </a:lnTo>
                  <a:lnTo>
                    <a:pt x="52" y="10"/>
                  </a:lnTo>
                  <a:lnTo>
                    <a:pt x="53" y="10"/>
                  </a:lnTo>
                  <a:lnTo>
                    <a:pt x="53" y="12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5"/>
                  </a:lnTo>
                  <a:lnTo>
                    <a:pt x="55" y="17"/>
                  </a:lnTo>
                  <a:lnTo>
                    <a:pt x="55" y="18"/>
                  </a:lnTo>
                  <a:lnTo>
                    <a:pt x="56" y="18"/>
                  </a:lnTo>
                  <a:lnTo>
                    <a:pt x="56" y="20"/>
                  </a:lnTo>
                </a:path>
              </a:pathLst>
            </a:custGeom>
            <a:solidFill>
              <a:srgbClr val="00FF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Clr>
                  <a:srgbClr val="00FFFF"/>
                </a:buClr>
                <a:defRPr/>
              </a:pP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4650" name="Freeform 1130"/>
            <p:cNvSpPr>
              <a:spLocks/>
            </p:cNvSpPr>
            <p:nvPr/>
          </p:nvSpPr>
          <p:spPr bwMode="auto">
            <a:xfrm>
              <a:off x="-1067" y="1758"/>
              <a:ext cx="76" cy="38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2" y="20"/>
                </a:cxn>
                <a:cxn ang="0">
                  <a:pos x="3" y="19"/>
                </a:cxn>
                <a:cxn ang="0">
                  <a:pos x="4" y="18"/>
                </a:cxn>
                <a:cxn ang="0">
                  <a:pos x="5" y="17"/>
                </a:cxn>
                <a:cxn ang="0">
                  <a:pos x="5" y="16"/>
                </a:cxn>
                <a:cxn ang="0">
                  <a:pos x="6" y="14"/>
                </a:cxn>
                <a:cxn ang="0">
                  <a:pos x="7" y="14"/>
                </a:cxn>
                <a:cxn ang="0">
                  <a:pos x="8" y="12"/>
                </a:cxn>
                <a:cxn ang="0">
                  <a:pos x="8" y="11"/>
                </a:cxn>
                <a:cxn ang="0">
                  <a:pos x="10" y="10"/>
                </a:cxn>
                <a:cxn ang="0">
                  <a:pos x="11" y="9"/>
                </a:cxn>
                <a:cxn ang="0">
                  <a:pos x="11" y="8"/>
                </a:cxn>
                <a:cxn ang="0">
                  <a:pos x="13" y="8"/>
                </a:cxn>
                <a:cxn ang="0">
                  <a:pos x="14" y="7"/>
                </a:cxn>
                <a:cxn ang="0">
                  <a:pos x="15" y="6"/>
                </a:cxn>
                <a:cxn ang="0">
                  <a:pos x="16" y="5"/>
                </a:cxn>
                <a:cxn ang="0">
                  <a:pos x="17" y="4"/>
                </a:cxn>
                <a:cxn ang="0">
                  <a:pos x="18" y="4"/>
                </a:cxn>
                <a:cxn ang="0">
                  <a:pos x="20" y="3"/>
                </a:cxn>
                <a:cxn ang="0">
                  <a:pos x="20" y="2"/>
                </a:cxn>
                <a:cxn ang="0">
                  <a:pos x="22" y="2"/>
                </a:cxn>
                <a:cxn ang="0">
                  <a:pos x="23" y="2"/>
                </a:cxn>
                <a:cxn ang="0">
                  <a:pos x="25" y="1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6" y="0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2" y="0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1"/>
                </a:cxn>
                <a:cxn ang="0">
                  <a:pos x="47" y="1"/>
                </a:cxn>
                <a:cxn ang="0">
                  <a:pos x="48" y="2"/>
                </a:cxn>
                <a:cxn ang="0">
                  <a:pos x="49" y="2"/>
                </a:cxn>
                <a:cxn ang="0">
                  <a:pos x="51" y="2"/>
                </a:cxn>
                <a:cxn ang="0">
                  <a:pos x="52" y="3"/>
                </a:cxn>
                <a:cxn ang="0">
                  <a:pos x="53" y="4"/>
                </a:cxn>
                <a:cxn ang="0">
                  <a:pos x="55" y="4"/>
                </a:cxn>
                <a:cxn ang="0">
                  <a:pos x="55" y="5"/>
                </a:cxn>
                <a:cxn ang="0">
                  <a:pos x="57" y="6"/>
                </a:cxn>
                <a:cxn ang="0">
                  <a:pos x="58" y="7"/>
                </a:cxn>
                <a:cxn ang="0">
                  <a:pos x="58" y="8"/>
                </a:cxn>
                <a:cxn ang="0">
                  <a:pos x="60" y="8"/>
                </a:cxn>
                <a:cxn ang="0">
                  <a:pos x="61" y="9"/>
                </a:cxn>
                <a:cxn ang="0">
                  <a:pos x="61" y="10"/>
                </a:cxn>
                <a:cxn ang="0">
                  <a:pos x="63" y="11"/>
                </a:cxn>
                <a:cxn ang="0">
                  <a:pos x="64" y="12"/>
                </a:cxn>
                <a:cxn ang="0">
                  <a:pos x="64" y="14"/>
                </a:cxn>
                <a:cxn ang="0">
                  <a:pos x="65" y="14"/>
                </a:cxn>
                <a:cxn ang="0">
                  <a:pos x="66" y="16"/>
                </a:cxn>
                <a:cxn ang="0">
                  <a:pos x="67" y="17"/>
                </a:cxn>
                <a:cxn ang="0">
                  <a:pos x="67" y="18"/>
                </a:cxn>
                <a:cxn ang="0">
                  <a:pos x="68" y="19"/>
                </a:cxn>
                <a:cxn ang="0">
                  <a:pos x="69" y="20"/>
                </a:cxn>
                <a:cxn ang="0">
                  <a:pos x="70" y="22"/>
                </a:cxn>
                <a:cxn ang="0">
                  <a:pos x="75" y="36"/>
                </a:cxn>
              </a:cxnLst>
              <a:rect l="0" t="0" r="r" b="b"/>
              <a:pathLst>
                <a:path w="76" h="38">
                  <a:moveTo>
                    <a:pt x="0" y="37"/>
                  </a:moveTo>
                  <a:lnTo>
                    <a:pt x="2" y="20"/>
                  </a:lnTo>
                  <a:lnTo>
                    <a:pt x="3" y="19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6" y="5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5" y="1"/>
                  </a:lnTo>
                  <a:lnTo>
                    <a:pt x="47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51" y="2"/>
                  </a:lnTo>
                  <a:lnTo>
                    <a:pt x="52" y="3"/>
                  </a:lnTo>
                  <a:lnTo>
                    <a:pt x="53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7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60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3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5" y="14"/>
                  </a:lnTo>
                  <a:lnTo>
                    <a:pt x="66" y="16"/>
                  </a:lnTo>
                  <a:lnTo>
                    <a:pt x="67" y="17"/>
                  </a:lnTo>
                  <a:lnTo>
                    <a:pt x="67" y="18"/>
                  </a:lnTo>
                  <a:lnTo>
                    <a:pt x="68" y="19"/>
                  </a:lnTo>
                  <a:lnTo>
                    <a:pt x="69" y="20"/>
                  </a:lnTo>
                  <a:lnTo>
                    <a:pt x="70" y="22"/>
                  </a:lnTo>
                  <a:lnTo>
                    <a:pt x="75" y="36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Clr>
                  <a:srgbClr val="00FFFF"/>
                </a:buClr>
                <a:defRPr/>
              </a:pP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4651" name="Freeform 1131"/>
            <p:cNvSpPr>
              <a:spLocks/>
            </p:cNvSpPr>
            <p:nvPr/>
          </p:nvSpPr>
          <p:spPr bwMode="auto">
            <a:xfrm>
              <a:off x="-992" y="1699"/>
              <a:ext cx="33" cy="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70"/>
                </a:cxn>
                <a:cxn ang="0">
                  <a:pos x="32" y="97"/>
                </a:cxn>
              </a:cxnLst>
              <a:rect l="0" t="0" r="r" b="b"/>
              <a:pathLst>
                <a:path w="33" h="98">
                  <a:moveTo>
                    <a:pt x="0" y="0"/>
                  </a:moveTo>
                  <a:lnTo>
                    <a:pt x="32" y="70"/>
                  </a:lnTo>
                  <a:lnTo>
                    <a:pt x="32" y="97"/>
                  </a:lnTo>
                </a:path>
              </a:pathLst>
            </a:custGeom>
            <a:solidFill>
              <a:srgbClr val="00FF00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Clr>
                  <a:srgbClr val="00FFFF"/>
                </a:buClr>
                <a:defRPr/>
              </a:pP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4652" name="Line 1132"/>
            <p:cNvSpPr>
              <a:spLocks noChangeShapeType="1"/>
            </p:cNvSpPr>
            <p:nvPr/>
          </p:nvSpPr>
          <p:spPr bwMode="auto">
            <a:xfrm>
              <a:off x="-869" y="1708"/>
              <a:ext cx="0" cy="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FFFF"/>
                </a:buClr>
                <a:defRPr/>
              </a:pP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4653" name="Line 1133"/>
            <p:cNvSpPr>
              <a:spLocks noChangeShapeType="1"/>
            </p:cNvSpPr>
            <p:nvPr/>
          </p:nvSpPr>
          <p:spPr bwMode="auto">
            <a:xfrm>
              <a:off x="-1091" y="1731"/>
              <a:ext cx="11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FFFF"/>
                </a:buClr>
                <a:defRPr/>
              </a:pP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4654" name="Line 1134"/>
            <p:cNvSpPr>
              <a:spLocks noChangeShapeType="1"/>
            </p:cNvSpPr>
            <p:nvPr/>
          </p:nvSpPr>
          <p:spPr bwMode="auto">
            <a:xfrm>
              <a:off x="-865" y="1731"/>
              <a:ext cx="1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FFFF"/>
                </a:buClr>
                <a:defRPr/>
              </a:pP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4655" name="Freeform 1135"/>
            <p:cNvSpPr>
              <a:spLocks/>
            </p:cNvSpPr>
            <p:nvPr/>
          </p:nvSpPr>
          <p:spPr bwMode="auto">
            <a:xfrm>
              <a:off x="-796" y="1762"/>
              <a:ext cx="77" cy="34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2" y="18"/>
                </a:cxn>
                <a:cxn ang="0">
                  <a:pos x="3" y="17"/>
                </a:cxn>
                <a:cxn ang="0">
                  <a:pos x="4" y="16"/>
                </a:cxn>
                <a:cxn ang="0">
                  <a:pos x="5" y="15"/>
                </a:cxn>
                <a:cxn ang="0">
                  <a:pos x="5" y="14"/>
                </a:cxn>
                <a:cxn ang="0">
                  <a:pos x="6" y="12"/>
                </a:cxn>
                <a:cxn ang="0">
                  <a:pos x="7" y="12"/>
                </a:cxn>
                <a:cxn ang="0">
                  <a:pos x="8" y="11"/>
                </a:cxn>
                <a:cxn ang="0">
                  <a:pos x="8" y="10"/>
                </a:cxn>
                <a:cxn ang="0">
                  <a:pos x="10" y="9"/>
                </a:cxn>
                <a:cxn ang="0">
                  <a:pos x="11" y="8"/>
                </a:cxn>
                <a:cxn ang="0">
                  <a:pos x="12" y="7"/>
                </a:cxn>
                <a:cxn ang="0">
                  <a:pos x="13" y="7"/>
                </a:cxn>
                <a:cxn ang="0">
                  <a:pos x="14" y="6"/>
                </a:cxn>
                <a:cxn ang="0">
                  <a:pos x="15" y="5"/>
                </a:cxn>
                <a:cxn ang="0">
                  <a:pos x="16" y="4"/>
                </a:cxn>
                <a:cxn ang="0">
                  <a:pos x="18" y="4"/>
                </a:cxn>
                <a:cxn ang="0">
                  <a:pos x="18" y="4"/>
                </a:cxn>
                <a:cxn ang="0">
                  <a:pos x="20" y="3"/>
                </a:cxn>
                <a:cxn ang="0">
                  <a:pos x="21" y="2"/>
                </a:cxn>
                <a:cxn ang="0">
                  <a:pos x="22" y="2"/>
                </a:cxn>
                <a:cxn ang="0">
                  <a:pos x="24" y="2"/>
                </a:cxn>
                <a:cxn ang="0">
                  <a:pos x="25" y="1"/>
                </a:cxn>
                <a:cxn ang="0">
                  <a:pos x="26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1" y="0"/>
                </a:cxn>
                <a:cxn ang="0">
                  <a:pos x="31" y="0"/>
                </a:cxn>
                <a:cxn ang="0">
                  <a:pos x="33" y="0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9" y="0"/>
                </a:cxn>
                <a:cxn ang="0">
                  <a:pos x="41" y="0"/>
                </a:cxn>
                <a:cxn ang="0">
                  <a:pos x="42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8" y="1"/>
                </a:cxn>
                <a:cxn ang="0">
                  <a:pos x="48" y="2"/>
                </a:cxn>
                <a:cxn ang="0">
                  <a:pos x="50" y="2"/>
                </a:cxn>
                <a:cxn ang="0">
                  <a:pos x="51" y="2"/>
                </a:cxn>
                <a:cxn ang="0">
                  <a:pos x="53" y="3"/>
                </a:cxn>
                <a:cxn ang="0">
                  <a:pos x="54" y="4"/>
                </a:cxn>
                <a:cxn ang="0">
                  <a:pos x="55" y="4"/>
                </a:cxn>
                <a:cxn ang="0">
                  <a:pos x="56" y="4"/>
                </a:cxn>
                <a:cxn ang="0">
                  <a:pos x="58" y="5"/>
                </a:cxn>
                <a:cxn ang="0">
                  <a:pos x="58" y="6"/>
                </a:cxn>
                <a:cxn ang="0">
                  <a:pos x="59" y="7"/>
                </a:cxn>
                <a:cxn ang="0">
                  <a:pos x="61" y="7"/>
                </a:cxn>
                <a:cxn ang="0">
                  <a:pos x="61" y="8"/>
                </a:cxn>
                <a:cxn ang="0">
                  <a:pos x="62" y="9"/>
                </a:cxn>
                <a:cxn ang="0">
                  <a:pos x="64" y="10"/>
                </a:cxn>
                <a:cxn ang="0">
                  <a:pos x="64" y="11"/>
                </a:cxn>
                <a:cxn ang="0">
                  <a:pos x="65" y="12"/>
                </a:cxn>
                <a:cxn ang="0">
                  <a:pos x="66" y="12"/>
                </a:cxn>
                <a:cxn ang="0">
                  <a:pos x="67" y="14"/>
                </a:cxn>
                <a:cxn ang="0">
                  <a:pos x="68" y="15"/>
                </a:cxn>
                <a:cxn ang="0">
                  <a:pos x="68" y="16"/>
                </a:cxn>
                <a:cxn ang="0">
                  <a:pos x="69" y="17"/>
                </a:cxn>
                <a:cxn ang="0">
                  <a:pos x="70" y="18"/>
                </a:cxn>
                <a:cxn ang="0">
                  <a:pos x="71" y="20"/>
                </a:cxn>
                <a:cxn ang="0">
                  <a:pos x="76" y="32"/>
                </a:cxn>
              </a:cxnLst>
              <a:rect l="0" t="0" r="r" b="b"/>
              <a:pathLst>
                <a:path w="77" h="34">
                  <a:moveTo>
                    <a:pt x="0" y="33"/>
                  </a:moveTo>
                  <a:lnTo>
                    <a:pt x="2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1" y="8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6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50" y="2"/>
                  </a:lnTo>
                  <a:lnTo>
                    <a:pt x="51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6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9" y="7"/>
                  </a:lnTo>
                  <a:lnTo>
                    <a:pt x="61" y="7"/>
                  </a:lnTo>
                  <a:lnTo>
                    <a:pt x="61" y="8"/>
                  </a:lnTo>
                  <a:lnTo>
                    <a:pt x="62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6" y="12"/>
                  </a:lnTo>
                  <a:lnTo>
                    <a:pt x="67" y="14"/>
                  </a:lnTo>
                  <a:lnTo>
                    <a:pt x="68" y="15"/>
                  </a:lnTo>
                  <a:lnTo>
                    <a:pt x="68" y="16"/>
                  </a:lnTo>
                  <a:lnTo>
                    <a:pt x="69" y="17"/>
                  </a:lnTo>
                  <a:lnTo>
                    <a:pt x="70" y="18"/>
                  </a:lnTo>
                  <a:lnTo>
                    <a:pt x="71" y="20"/>
                  </a:lnTo>
                  <a:lnTo>
                    <a:pt x="76" y="32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Clr>
                  <a:srgbClr val="00FFFF"/>
                </a:buClr>
                <a:defRPr/>
              </a:pP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" name="Group 1136"/>
            <p:cNvGrpSpPr>
              <a:grpSpLocks/>
            </p:cNvGrpSpPr>
            <p:nvPr/>
          </p:nvGrpSpPr>
          <p:grpSpPr bwMode="auto">
            <a:xfrm>
              <a:off x="-1059" y="1776"/>
              <a:ext cx="54" cy="54"/>
              <a:chOff x="1325" y="1279"/>
              <a:chExt cx="54" cy="54"/>
            </a:xfrm>
          </p:grpSpPr>
          <p:sp>
            <p:nvSpPr>
              <p:cNvPr id="364657" name="Oval 1137"/>
              <p:cNvSpPr>
                <a:spLocks noChangeArrowheads="1"/>
              </p:cNvSpPr>
              <p:nvPr/>
            </p:nvSpPr>
            <p:spPr bwMode="auto">
              <a:xfrm>
                <a:off x="1325" y="1279"/>
                <a:ext cx="54" cy="5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58" name="Oval 1138"/>
              <p:cNvSpPr>
                <a:spLocks noChangeArrowheads="1"/>
              </p:cNvSpPr>
              <p:nvPr/>
            </p:nvSpPr>
            <p:spPr bwMode="auto">
              <a:xfrm>
                <a:off x="1344" y="1298"/>
                <a:ext cx="16" cy="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" name="Group 1139"/>
            <p:cNvGrpSpPr>
              <a:grpSpLocks/>
            </p:cNvGrpSpPr>
            <p:nvPr/>
          </p:nvGrpSpPr>
          <p:grpSpPr bwMode="auto">
            <a:xfrm>
              <a:off x="-788" y="1776"/>
              <a:ext cx="54" cy="54"/>
              <a:chOff x="1596" y="1279"/>
              <a:chExt cx="54" cy="54"/>
            </a:xfrm>
          </p:grpSpPr>
          <p:sp>
            <p:nvSpPr>
              <p:cNvPr id="364660" name="Oval 1140"/>
              <p:cNvSpPr>
                <a:spLocks noChangeArrowheads="1"/>
              </p:cNvSpPr>
              <p:nvPr/>
            </p:nvSpPr>
            <p:spPr bwMode="auto">
              <a:xfrm>
                <a:off x="1596" y="1279"/>
                <a:ext cx="54" cy="5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61" name="Oval 1141"/>
              <p:cNvSpPr>
                <a:spLocks noChangeArrowheads="1"/>
              </p:cNvSpPr>
              <p:nvPr/>
            </p:nvSpPr>
            <p:spPr bwMode="auto">
              <a:xfrm>
                <a:off x="1615" y="1298"/>
                <a:ext cx="16" cy="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6" name="Group 1155"/>
          <p:cNvGrpSpPr>
            <a:grpSpLocks/>
          </p:cNvGrpSpPr>
          <p:nvPr/>
        </p:nvGrpSpPr>
        <p:grpSpPr bwMode="auto">
          <a:xfrm>
            <a:off x="423863" y="1524000"/>
            <a:ext cx="6330949" cy="5075238"/>
            <a:chOff x="267" y="963"/>
            <a:chExt cx="3988" cy="3197"/>
          </a:xfrm>
        </p:grpSpPr>
        <p:pic>
          <p:nvPicPr>
            <p:cNvPr id="13332" name="Picture 2" descr="Feuer"/>
            <p:cNvPicPr>
              <a:picLocks noChangeAspect="1" noChangeArrowheads="1"/>
            </p:cNvPicPr>
            <p:nvPr/>
          </p:nvPicPr>
          <p:blipFill>
            <a:blip r:embed="rId3" cstate="print"/>
            <a:srcRect b="7199"/>
            <a:stretch>
              <a:fillRect/>
            </a:stretch>
          </p:blipFill>
          <p:spPr bwMode="auto">
            <a:xfrm>
              <a:off x="1395" y="2975"/>
              <a:ext cx="714" cy="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3" name="Picture 3" descr="Feuer"/>
            <p:cNvPicPr>
              <a:picLocks noChangeAspect="1" noChangeArrowheads="1"/>
            </p:cNvPicPr>
            <p:nvPr/>
          </p:nvPicPr>
          <p:blipFill>
            <a:blip r:embed="rId3" cstate="print"/>
            <a:srcRect b="10799"/>
            <a:stretch>
              <a:fillRect/>
            </a:stretch>
          </p:blipFill>
          <p:spPr bwMode="auto">
            <a:xfrm>
              <a:off x="915" y="2975"/>
              <a:ext cx="945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4" name="Picture 5" descr="bergwal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6" y="986"/>
              <a:ext cx="1488" cy="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5" name="Picture 6" descr="bergwal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" y="1721"/>
              <a:ext cx="2126" cy="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6" name="Picture 7" descr="Feue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09" y="1130"/>
              <a:ext cx="99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7" name="Picture 8" descr="Feu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7" y="3071"/>
              <a:ext cx="418" cy="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8" name="Picture 9" descr="Feuer"/>
            <p:cNvPicPr>
              <a:picLocks noChangeAspect="1" noChangeArrowheads="1"/>
            </p:cNvPicPr>
            <p:nvPr/>
          </p:nvPicPr>
          <p:blipFill>
            <a:blip r:embed="rId3" cstate="print"/>
            <a:srcRect b="7199"/>
            <a:stretch>
              <a:fillRect/>
            </a:stretch>
          </p:blipFill>
          <p:spPr bwMode="auto">
            <a:xfrm>
              <a:off x="777" y="2975"/>
              <a:ext cx="714" cy="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9" name="Picture 10" descr="Feu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7" y="3311"/>
              <a:ext cx="418" cy="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3532" name="Freeform 12"/>
            <p:cNvSpPr>
              <a:spLocks/>
            </p:cNvSpPr>
            <p:nvPr/>
          </p:nvSpPr>
          <p:spPr bwMode="auto">
            <a:xfrm>
              <a:off x="4118" y="3529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3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4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FFFF"/>
                </a:buClr>
                <a:defRPr/>
              </a:pP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938" y="1889"/>
              <a:ext cx="657" cy="247"/>
              <a:chOff x="3809" y="3118"/>
              <a:chExt cx="807" cy="526"/>
            </a:xfrm>
          </p:grpSpPr>
          <p:sp>
            <p:nvSpPr>
              <p:cNvPr id="363534" name="Freeform 14"/>
              <p:cNvSpPr>
                <a:spLocks/>
              </p:cNvSpPr>
              <p:nvPr/>
            </p:nvSpPr>
            <p:spPr bwMode="auto">
              <a:xfrm>
                <a:off x="4042" y="3118"/>
                <a:ext cx="505" cy="483"/>
              </a:xfrm>
              <a:custGeom>
                <a:avLst/>
                <a:gdLst/>
                <a:ahLst/>
                <a:cxnLst>
                  <a:cxn ang="0">
                    <a:pos x="27" y="1094"/>
                  </a:cxn>
                  <a:cxn ang="0">
                    <a:pos x="110" y="1013"/>
                  </a:cxn>
                  <a:cxn ang="0">
                    <a:pos x="120" y="1110"/>
                  </a:cxn>
                  <a:cxn ang="0">
                    <a:pos x="158" y="1210"/>
                  </a:cxn>
                  <a:cxn ang="0">
                    <a:pos x="238" y="1208"/>
                  </a:cxn>
                  <a:cxn ang="0">
                    <a:pos x="338" y="1179"/>
                  </a:cxn>
                  <a:cxn ang="0">
                    <a:pos x="431" y="1129"/>
                  </a:cxn>
                  <a:cxn ang="0">
                    <a:pos x="467" y="1079"/>
                  </a:cxn>
                  <a:cxn ang="0">
                    <a:pos x="494" y="1004"/>
                  </a:cxn>
                  <a:cxn ang="0">
                    <a:pos x="534" y="996"/>
                  </a:cxn>
                  <a:cxn ang="0">
                    <a:pos x="525" y="1215"/>
                  </a:cxn>
                  <a:cxn ang="0">
                    <a:pos x="586" y="1234"/>
                  </a:cxn>
                  <a:cxn ang="0">
                    <a:pos x="743" y="1170"/>
                  </a:cxn>
                  <a:cxn ang="0">
                    <a:pos x="838" y="1057"/>
                  </a:cxn>
                  <a:cxn ang="0">
                    <a:pos x="936" y="988"/>
                  </a:cxn>
                  <a:cxn ang="0">
                    <a:pos x="1086" y="882"/>
                  </a:cxn>
                  <a:cxn ang="0">
                    <a:pos x="1141" y="847"/>
                  </a:cxn>
                  <a:cxn ang="0">
                    <a:pos x="1129" y="989"/>
                  </a:cxn>
                  <a:cxn ang="0">
                    <a:pos x="1143" y="1032"/>
                  </a:cxn>
                  <a:cxn ang="0">
                    <a:pos x="1251" y="1039"/>
                  </a:cxn>
                  <a:cxn ang="0">
                    <a:pos x="1282" y="1148"/>
                  </a:cxn>
                  <a:cxn ang="0">
                    <a:pos x="1306" y="1234"/>
                  </a:cxn>
                  <a:cxn ang="0">
                    <a:pos x="1249" y="1287"/>
                  </a:cxn>
                  <a:cxn ang="0">
                    <a:pos x="1302" y="1372"/>
                  </a:cxn>
                  <a:cxn ang="0">
                    <a:pos x="1423" y="1301"/>
                  </a:cxn>
                  <a:cxn ang="0">
                    <a:pos x="1457" y="1167"/>
                  </a:cxn>
                  <a:cxn ang="0">
                    <a:pos x="1427" y="1095"/>
                  </a:cxn>
                  <a:cxn ang="0">
                    <a:pos x="1464" y="1026"/>
                  </a:cxn>
                  <a:cxn ang="0">
                    <a:pos x="1501" y="938"/>
                  </a:cxn>
                  <a:cxn ang="0">
                    <a:pos x="1514" y="843"/>
                  </a:cxn>
                  <a:cxn ang="0">
                    <a:pos x="1499" y="780"/>
                  </a:cxn>
                  <a:cxn ang="0">
                    <a:pos x="1485" y="703"/>
                  </a:cxn>
                  <a:cxn ang="0">
                    <a:pos x="1492" y="607"/>
                  </a:cxn>
                  <a:cxn ang="0">
                    <a:pos x="1496" y="423"/>
                  </a:cxn>
                  <a:cxn ang="0">
                    <a:pos x="1410" y="463"/>
                  </a:cxn>
                  <a:cxn ang="0">
                    <a:pos x="1367" y="387"/>
                  </a:cxn>
                  <a:cxn ang="0">
                    <a:pos x="1322" y="311"/>
                  </a:cxn>
                  <a:cxn ang="0">
                    <a:pos x="1340" y="194"/>
                  </a:cxn>
                  <a:cxn ang="0">
                    <a:pos x="1368" y="15"/>
                  </a:cxn>
                  <a:cxn ang="0">
                    <a:pos x="1247" y="125"/>
                  </a:cxn>
                  <a:cxn ang="0">
                    <a:pos x="1164" y="232"/>
                  </a:cxn>
                  <a:cxn ang="0">
                    <a:pos x="1080" y="300"/>
                  </a:cxn>
                  <a:cxn ang="0">
                    <a:pos x="955" y="355"/>
                  </a:cxn>
                  <a:cxn ang="0">
                    <a:pos x="900" y="391"/>
                  </a:cxn>
                  <a:cxn ang="0">
                    <a:pos x="866" y="434"/>
                  </a:cxn>
                  <a:cxn ang="0">
                    <a:pos x="817" y="543"/>
                  </a:cxn>
                  <a:cxn ang="0">
                    <a:pos x="761" y="608"/>
                  </a:cxn>
                  <a:cxn ang="0">
                    <a:pos x="683" y="600"/>
                  </a:cxn>
                  <a:cxn ang="0">
                    <a:pos x="582" y="540"/>
                  </a:cxn>
                  <a:cxn ang="0">
                    <a:pos x="519" y="399"/>
                  </a:cxn>
                  <a:cxn ang="0">
                    <a:pos x="458" y="460"/>
                  </a:cxn>
                  <a:cxn ang="0">
                    <a:pos x="378" y="602"/>
                  </a:cxn>
                  <a:cxn ang="0">
                    <a:pos x="339" y="588"/>
                  </a:cxn>
                  <a:cxn ang="0">
                    <a:pos x="293" y="539"/>
                  </a:cxn>
                  <a:cxn ang="0">
                    <a:pos x="282" y="467"/>
                  </a:cxn>
                  <a:cxn ang="0">
                    <a:pos x="298" y="421"/>
                  </a:cxn>
                  <a:cxn ang="0">
                    <a:pos x="40" y="417"/>
                  </a:cxn>
                  <a:cxn ang="0">
                    <a:pos x="22" y="557"/>
                  </a:cxn>
                  <a:cxn ang="0">
                    <a:pos x="86" y="518"/>
                  </a:cxn>
                  <a:cxn ang="0">
                    <a:pos x="51" y="616"/>
                  </a:cxn>
                  <a:cxn ang="0">
                    <a:pos x="17" y="687"/>
                  </a:cxn>
                </a:cxnLst>
                <a:rect l="0" t="0" r="r" b="b"/>
                <a:pathLst>
                  <a:path w="1517" h="1451">
                    <a:moveTo>
                      <a:pt x="0" y="710"/>
                    </a:moveTo>
                    <a:lnTo>
                      <a:pt x="0" y="1134"/>
                    </a:lnTo>
                    <a:lnTo>
                      <a:pt x="4" y="1127"/>
                    </a:lnTo>
                    <a:lnTo>
                      <a:pt x="10" y="1119"/>
                    </a:lnTo>
                    <a:lnTo>
                      <a:pt x="13" y="1112"/>
                    </a:lnTo>
                    <a:lnTo>
                      <a:pt x="16" y="1106"/>
                    </a:lnTo>
                    <a:lnTo>
                      <a:pt x="27" y="1094"/>
                    </a:lnTo>
                    <a:lnTo>
                      <a:pt x="39" y="1082"/>
                    </a:lnTo>
                    <a:lnTo>
                      <a:pt x="51" y="1070"/>
                    </a:lnTo>
                    <a:lnTo>
                      <a:pt x="63" y="1059"/>
                    </a:lnTo>
                    <a:lnTo>
                      <a:pt x="74" y="1046"/>
                    </a:lnTo>
                    <a:lnTo>
                      <a:pt x="86" y="1035"/>
                    </a:lnTo>
                    <a:lnTo>
                      <a:pt x="97" y="1023"/>
                    </a:lnTo>
                    <a:lnTo>
                      <a:pt x="110" y="1013"/>
                    </a:lnTo>
                    <a:lnTo>
                      <a:pt x="111" y="1026"/>
                    </a:lnTo>
                    <a:lnTo>
                      <a:pt x="112" y="1040"/>
                    </a:lnTo>
                    <a:lnTo>
                      <a:pt x="113" y="1055"/>
                    </a:lnTo>
                    <a:lnTo>
                      <a:pt x="115" y="1069"/>
                    </a:lnTo>
                    <a:lnTo>
                      <a:pt x="117" y="1082"/>
                    </a:lnTo>
                    <a:lnTo>
                      <a:pt x="119" y="1097"/>
                    </a:lnTo>
                    <a:lnTo>
                      <a:pt x="120" y="1110"/>
                    </a:lnTo>
                    <a:lnTo>
                      <a:pt x="122" y="1126"/>
                    </a:lnTo>
                    <a:lnTo>
                      <a:pt x="122" y="1142"/>
                    </a:lnTo>
                    <a:lnTo>
                      <a:pt x="124" y="1159"/>
                    </a:lnTo>
                    <a:lnTo>
                      <a:pt x="129" y="1175"/>
                    </a:lnTo>
                    <a:lnTo>
                      <a:pt x="136" y="1189"/>
                    </a:lnTo>
                    <a:lnTo>
                      <a:pt x="145" y="1200"/>
                    </a:lnTo>
                    <a:lnTo>
                      <a:pt x="158" y="1210"/>
                    </a:lnTo>
                    <a:lnTo>
                      <a:pt x="175" y="1215"/>
                    </a:lnTo>
                    <a:lnTo>
                      <a:pt x="197" y="1217"/>
                    </a:lnTo>
                    <a:lnTo>
                      <a:pt x="204" y="1215"/>
                    </a:lnTo>
                    <a:lnTo>
                      <a:pt x="213" y="1214"/>
                    </a:lnTo>
                    <a:lnTo>
                      <a:pt x="221" y="1213"/>
                    </a:lnTo>
                    <a:lnTo>
                      <a:pt x="230" y="1212"/>
                    </a:lnTo>
                    <a:lnTo>
                      <a:pt x="238" y="1208"/>
                    </a:lnTo>
                    <a:lnTo>
                      <a:pt x="245" y="1207"/>
                    </a:lnTo>
                    <a:lnTo>
                      <a:pt x="253" y="1205"/>
                    </a:lnTo>
                    <a:lnTo>
                      <a:pt x="262" y="1204"/>
                    </a:lnTo>
                    <a:lnTo>
                      <a:pt x="280" y="1198"/>
                    </a:lnTo>
                    <a:lnTo>
                      <a:pt x="300" y="1191"/>
                    </a:lnTo>
                    <a:lnTo>
                      <a:pt x="318" y="1184"/>
                    </a:lnTo>
                    <a:lnTo>
                      <a:pt x="338" y="1179"/>
                    </a:lnTo>
                    <a:lnTo>
                      <a:pt x="357" y="1170"/>
                    </a:lnTo>
                    <a:lnTo>
                      <a:pt x="376" y="1163"/>
                    </a:lnTo>
                    <a:lnTo>
                      <a:pt x="394" y="1154"/>
                    </a:lnTo>
                    <a:lnTo>
                      <a:pt x="412" y="1145"/>
                    </a:lnTo>
                    <a:lnTo>
                      <a:pt x="419" y="1140"/>
                    </a:lnTo>
                    <a:lnTo>
                      <a:pt x="425" y="1134"/>
                    </a:lnTo>
                    <a:lnTo>
                      <a:pt x="431" y="1129"/>
                    </a:lnTo>
                    <a:lnTo>
                      <a:pt x="436" y="1124"/>
                    </a:lnTo>
                    <a:lnTo>
                      <a:pt x="441" y="1119"/>
                    </a:lnTo>
                    <a:lnTo>
                      <a:pt x="446" y="1114"/>
                    </a:lnTo>
                    <a:lnTo>
                      <a:pt x="450" y="1107"/>
                    </a:lnTo>
                    <a:lnTo>
                      <a:pt x="456" y="1102"/>
                    </a:lnTo>
                    <a:lnTo>
                      <a:pt x="461" y="1090"/>
                    </a:lnTo>
                    <a:lnTo>
                      <a:pt x="467" y="1079"/>
                    </a:lnTo>
                    <a:lnTo>
                      <a:pt x="471" y="1068"/>
                    </a:lnTo>
                    <a:lnTo>
                      <a:pt x="477" y="1057"/>
                    </a:lnTo>
                    <a:lnTo>
                      <a:pt x="480" y="1045"/>
                    </a:lnTo>
                    <a:lnTo>
                      <a:pt x="484" y="1033"/>
                    </a:lnTo>
                    <a:lnTo>
                      <a:pt x="489" y="1021"/>
                    </a:lnTo>
                    <a:lnTo>
                      <a:pt x="493" y="1011"/>
                    </a:lnTo>
                    <a:lnTo>
                      <a:pt x="494" y="1004"/>
                    </a:lnTo>
                    <a:lnTo>
                      <a:pt x="497" y="999"/>
                    </a:lnTo>
                    <a:lnTo>
                      <a:pt x="500" y="994"/>
                    </a:lnTo>
                    <a:lnTo>
                      <a:pt x="503" y="989"/>
                    </a:lnTo>
                    <a:lnTo>
                      <a:pt x="509" y="989"/>
                    </a:lnTo>
                    <a:lnTo>
                      <a:pt x="518" y="990"/>
                    </a:lnTo>
                    <a:lnTo>
                      <a:pt x="527" y="992"/>
                    </a:lnTo>
                    <a:lnTo>
                      <a:pt x="534" y="996"/>
                    </a:lnTo>
                    <a:lnTo>
                      <a:pt x="531" y="1026"/>
                    </a:lnTo>
                    <a:lnTo>
                      <a:pt x="530" y="1058"/>
                    </a:lnTo>
                    <a:lnTo>
                      <a:pt x="528" y="1088"/>
                    </a:lnTo>
                    <a:lnTo>
                      <a:pt x="527" y="1121"/>
                    </a:lnTo>
                    <a:lnTo>
                      <a:pt x="526" y="1152"/>
                    </a:lnTo>
                    <a:lnTo>
                      <a:pt x="525" y="1183"/>
                    </a:lnTo>
                    <a:lnTo>
                      <a:pt x="525" y="1215"/>
                    </a:lnTo>
                    <a:lnTo>
                      <a:pt x="525" y="1247"/>
                    </a:lnTo>
                    <a:lnTo>
                      <a:pt x="534" y="1243"/>
                    </a:lnTo>
                    <a:lnTo>
                      <a:pt x="544" y="1242"/>
                    </a:lnTo>
                    <a:lnTo>
                      <a:pt x="554" y="1239"/>
                    </a:lnTo>
                    <a:lnTo>
                      <a:pt x="565" y="1238"/>
                    </a:lnTo>
                    <a:lnTo>
                      <a:pt x="575" y="1236"/>
                    </a:lnTo>
                    <a:lnTo>
                      <a:pt x="586" y="1234"/>
                    </a:lnTo>
                    <a:lnTo>
                      <a:pt x="596" y="1231"/>
                    </a:lnTo>
                    <a:lnTo>
                      <a:pt x="606" y="1230"/>
                    </a:lnTo>
                    <a:lnTo>
                      <a:pt x="635" y="1219"/>
                    </a:lnTo>
                    <a:lnTo>
                      <a:pt x="663" y="1208"/>
                    </a:lnTo>
                    <a:lnTo>
                      <a:pt x="691" y="1196"/>
                    </a:lnTo>
                    <a:lnTo>
                      <a:pt x="718" y="1184"/>
                    </a:lnTo>
                    <a:lnTo>
                      <a:pt x="743" y="1170"/>
                    </a:lnTo>
                    <a:lnTo>
                      <a:pt x="767" y="1154"/>
                    </a:lnTo>
                    <a:lnTo>
                      <a:pt x="789" y="1135"/>
                    </a:lnTo>
                    <a:lnTo>
                      <a:pt x="811" y="1115"/>
                    </a:lnTo>
                    <a:lnTo>
                      <a:pt x="818" y="1099"/>
                    </a:lnTo>
                    <a:lnTo>
                      <a:pt x="826" y="1085"/>
                    </a:lnTo>
                    <a:lnTo>
                      <a:pt x="831" y="1071"/>
                    </a:lnTo>
                    <a:lnTo>
                      <a:pt x="838" y="1057"/>
                    </a:lnTo>
                    <a:lnTo>
                      <a:pt x="841" y="1042"/>
                    </a:lnTo>
                    <a:lnTo>
                      <a:pt x="845" y="1026"/>
                    </a:lnTo>
                    <a:lnTo>
                      <a:pt x="848" y="1010"/>
                    </a:lnTo>
                    <a:lnTo>
                      <a:pt x="851" y="995"/>
                    </a:lnTo>
                    <a:lnTo>
                      <a:pt x="877" y="1000"/>
                    </a:lnTo>
                    <a:lnTo>
                      <a:pt x="907" y="998"/>
                    </a:lnTo>
                    <a:lnTo>
                      <a:pt x="936" y="988"/>
                    </a:lnTo>
                    <a:lnTo>
                      <a:pt x="966" y="974"/>
                    </a:lnTo>
                    <a:lnTo>
                      <a:pt x="993" y="955"/>
                    </a:lnTo>
                    <a:lnTo>
                      <a:pt x="1020" y="937"/>
                    </a:lnTo>
                    <a:lnTo>
                      <a:pt x="1044" y="917"/>
                    </a:lnTo>
                    <a:lnTo>
                      <a:pt x="1066" y="901"/>
                    </a:lnTo>
                    <a:lnTo>
                      <a:pt x="1076" y="891"/>
                    </a:lnTo>
                    <a:lnTo>
                      <a:pt x="1086" y="882"/>
                    </a:lnTo>
                    <a:lnTo>
                      <a:pt x="1095" y="872"/>
                    </a:lnTo>
                    <a:lnTo>
                      <a:pt x="1105" y="864"/>
                    </a:lnTo>
                    <a:lnTo>
                      <a:pt x="1114" y="854"/>
                    </a:lnTo>
                    <a:lnTo>
                      <a:pt x="1124" y="845"/>
                    </a:lnTo>
                    <a:lnTo>
                      <a:pt x="1134" y="836"/>
                    </a:lnTo>
                    <a:lnTo>
                      <a:pt x="1143" y="828"/>
                    </a:lnTo>
                    <a:lnTo>
                      <a:pt x="1141" y="847"/>
                    </a:lnTo>
                    <a:lnTo>
                      <a:pt x="1139" y="867"/>
                    </a:lnTo>
                    <a:lnTo>
                      <a:pt x="1137" y="887"/>
                    </a:lnTo>
                    <a:lnTo>
                      <a:pt x="1135" y="907"/>
                    </a:lnTo>
                    <a:lnTo>
                      <a:pt x="1132" y="927"/>
                    </a:lnTo>
                    <a:lnTo>
                      <a:pt x="1131" y="948"/>
                    </a:lnTo>
                    <a:lnTo>
                      <a:pt x="1129" y="968"/>
                    </a:lnTo>
                    <a:lnTo>
                      <a:pt x="1129" y="989"/>
                    </a:lnTo>
                    <a:lnTo>
                      <a:pt x="1129" y="996"/>
                    </a:lnTo>
                    <a:lnTo>
                      <a:pt x="1129" y="1003"/>
                    </a:lnTo>
                    <a:lnTo>
                      <a:pt x="1130" y="1009"/>
                    </a:lnTo>
                    <a:lnTo>
                      <a:pt x="1134" y="1015"/>
                    </a:lnTo>
                    <a:lnTo>
                      <a:pt x="1136" y="1020"/>
                    </a:lnTo>
                    <a:lnTo>
                      <a:pt x="1139" y="1025"/>
                    </a:lnTo>
                    <a:lnTo>
                      <a:pt x="1143" y="1032"/>
                    </a:lnTo>
                    <a:lnTo>
                      <a:pt x="1149" y="1039"/>
                    </a:lnTo>
                    <a:lnTo>
                      <a:pt x="1182" y="1050"/>
                    </a:lnTo>
                    <a:lnTo>
                      <a:pt x="1203" y="1046"/>
                    </a:lnTo>
                    <a:lnTo>
                      <a:pt x="1214" y="1044"/>
                    </a:lnTo>
                    <a:lnTo>
                      <a:pt x="1226" y="1038"/>
                    </a:lnTo>
                    <a:lnTo>
                      <a:pt x="1253" y="1024"/>
                    </a:lnTo>
                    <a:lnTo>
                      <a:pt x="1251" y="1039"/>
                    </a:lnTo>
                    <a:lnTo>
                      <a:pt x="1254" y="1055"/>
                    </a:lnTo>
                    <a:lnTo>
                      <a:pt x="1257" y="1070"/>
                    </a:lnTo>
                    <a:lnTo>
                      <a:pt x="1261" y="1086"/>
                    </a:lnTo>
                    <a:lnTo>
                      <a:pt x="1266" y="1102"/>
                    </a:lnTo>
                    <a:lnTo>
                      <a:pt x="1271" y="1117"/>
                    </a:lnTo>
                    <a:lnTo>
                      <a:pt x="1277" y="1132"/>
                    </a:lnTo>
                    <a:lnTo>
                      <a:pt x="1282" y="1148"/>
                    </a:lnTo>
                    <a:lnTo>
                      <a:pt x="1285" y="1159"/>
                    </a:lnTo>
                    <a:lnTo>
                      <a:pt x="1289" y="1171"/>
                    </a:lnTo>
                    <a:lnTo>
                      <a:pt x="1293" y="1183"/>
                    </a:lnTo>
                    <a:lnTo>
                      <a:pt x="1297" y="1196"/>
                    </a:lnTo>
                    <a:lnTo>
                      <a:pt x="1301" y="1208"/>
                    </a:lnTo>
                    <a:lnTo>
                      <a:pt x="1304" y="1222"/>
                    </a:lnTo>
                    <a:lnTo>
                      <a:pt x="1306" y="1234"/>
                    </a:lnTo>
                    <a:lnTo>
                      <a:pt x="1309" y="1247"/>
                    </a:lnTo>
                    <a:lnTo>
                      <a:pt x="1302" y="1253"/>
                    </a:lnTo>
                    <a:lnTo>
                      <a:pt x="1293" y="1261"/>
                    </a:lnTo>
                    <a:lnTo>
                      <a:pt x="1282" y="1267"/>
                    </a:lnTo>
                    <a:lnTo>
                      <a:pt x="1272" y="1275"/>
                    </a:lnTo>
                    <a:lnTo>
                      <a:pt x="1260" y="1280"/>
                    </a:lnTo>
                    <a:lnTo>
                      <a:pt x="1249" y="1287"/>
                    </a:lnTo>
                    <a:lnTo>
                      <a:pt x="1238" y="1292"/>
                    </a:lnTo>
                    <a:lnTo>
                      <a:pt x="1230" y="1299"/>
                    </a:lnTo>
                    <a:lnTo>
                      <a:pt x="983" y="1451"/>
                    </a:lnTo>
                    <a:lnTo>
                      <a:pt x="1271" y="1385"/>
                    </a:lnTo>
                    <a:lnTo>
                      <a:pt x="1279" y="1382"/>
                    </a:lnTo>
                    <a:lnTo>
                      <a:pt x="1283" y="1380"/>
                    </a:lnTo>
                    <a:lnTo>
                      <a:pt x="1302" y="1372"/>
                    </a:lnTo>
                    <a:lnTo>
                      <a:pt x="1320" y="1366"/>
                    </a:lnTo>
                    <a:lnTo>
                      <a:pt x="1339" y="1357"/>
                    </a:lnTo>
                    <a:lnTo>
                      <a:pt x="1357" y="1348"/>
                    </a:lnTo>
                    <a:lnTo>
                      <a:pt x="1374" y="1337"/>
                    </a:lnTo>
                    <a:lnTo>
                      <a:pt x="1391" y="1326"/>
                    </a:lnTo>
                    <a:lnTo>
                      <a:pt x="1407" y="1313"/>
                    </a:lnTo>
                    <a:lnTo>
                      <a:pt x="1423" y="1301"/>
                    </a:lnTo>
                    <a:lnTo>
                      <a:pt x="1435" y="1284"/>
                    </a:lnTo>
                    <a:lnTo>
                      <a:pt x="1446" y="1265"/>
                    </a:lnTo>
                    <a:lnTo>
                      <a:pt x="1453" y="1246"/>
                    </a:lnTo>
                    <a:lnTo>
                      <a:pt x="1460" y="1227"/>
                    </a:lnTo>
                    <a:lnTo>
                      <a:pt x="1462" y="1206"/>
                    </a:lnTo>
                    <a:lnTo>
                      <a:pt x="1461" y="1187"/>
                    </a:lnTo>
                    <a:lnTo>
                      <a:pt x="1457" y="1167"/>
                    </a:lnTo>
                    <a:lnTo>
                      <a:pt x="1450" y="1147"/>
                    </a:lnTo>
                    <a:lnTo>
                      <a:pt x="1445" y="1140"/>
                    </a:lnTo>
                    <a:lnTo>
                      <a:pt x="1440" y="1132"/>
                    </a:lnTo>
                    <a:lnTo>
                      <a:pt x="1436" y="1124"/>
                    </a:lnTo>
                    <a:lnTo>
                      <a:pt x="1431" y="1118"/>
                    </a:lnTo>
                    <a:lnTo>
                      <a:pt x="1427" y="1106"/>
                    </a:lnTo>
                    <a:lnTo>
                      <a:pt x="1427" y="1095"/>
                    </a:lnTo>
                    <a:lnTo>
                      <a:pt x="1428" y="1084"/>
                    </a:lnTo>
                    <a:lnTo>
                      <a:pt x="1434" y="1073"/>
                    </a:lnTo>
                    <a:lnTo>
                      <a:pt x="1439" y="1061"/>
                    </a:lnTo>
                    <a:lnTo>
                      <a:pt x="1446" y="1051"/>
                    </a:lnTo>
                    <a:lnTo>
                      <a:pt x="1452" y="1042"/>
                    </a:lnTo>
                    <a:lnTo>
                      <a:pt x="1461" y="1035"/>
                    </a:lnTo>
                    <a:lnTo>
                      <a:pt x="1464" y="1026"/>
                    </a:lnTo>
                    <a:lnTo>
                      <a:pt x="1469" y="1019"/>
                    </a:lnTo>
                    <a:lnTo>
                      <a:pt x="1472" y="1010"/>
                    </a:lnTo>
                    <a:lnTo>
                      <a:pt x="1476" y="1003"/>
                    </a:lnTo>
                    <a:lnTo>
                      <a:pt x="1482" y="987"/>
                    </a:lnTo>
                    <a:lnTo>
                      <a:pt x="1488" y="971"/>
                    </a:lnTo>
                    <a:lnTo>
                      <a:pt x="1495" y="954"/>
                    </a:lnTo>
                    <a:lnTo>
                      <a:pt x="1501" y="938"/>
                    </a:lnTo>
                    <a:lnTo>
                      <a:pt x="1506" y="920"/>
                    </a:lnTo>
                    <a:lnTo>
                      <a:pt x="1511" y="904"/>
                    </a:lnTo>
                    <a:lnTo>
                      <a:pt x="1513" y="888"/>
                    </a:lnTo>
                    <a:lnTo>
                      <a:pt x="1517" y="871"/>
                    </a:lnTo>
                    <a:lnTo>
                      <a:pt x="1516" y="861"/>
                    </a:lnTo>
                    <a:lnTo>
                      <a:pt x="1516" y="853"/>
                    </a:lnTo>
                    <a:lnTo>
                      <a:pt x="1514" y="843"/>
                    </a:lnTo>
                    <a:lnTo>
                      <a:pt x="1514" y="834"/>
                    </a:lnTo>
                    <a:lnTo>
                      <a:pt x="1512" y="824"/>
                    </a:lnTo>
                    <a:lnTo>
                      <a:pt x="1511" y="816"/>
                    </a:lnTo>
                    <a:lnTo>
                      <a:pt x="1508" y="808"/>
                    </a:lnTo>
                    <a:lnTo>
                      <a:pt x="1506" y="801"/>
                    </a:lnTo>
                    <a:lnTo>
                      <a:pt x="1502" y="791"/>
                    </a:lnTo>
                    <a:lnTo>
                      <a:pt x="1499" y="780"/>
                    </a:lnTo>
                    <a:lnTo>
                      <a:pt x="1497" y="769"/>
                    </a:lnTo>
                    <a:lnTo>
                      <a:pt x="1495" y="759"/>
                    </a:lnTo>
                    <a:lnTo>
                      <a:pt x="1492" y="748"/>
                    </a:lnTo>
                    <a:lnTo>
                      <a:pt x="1490" y="737"/>
                    </a:lnTo>
                    <a:lnTo>
                      <a:pt x="1488" y="727"/>
                    </a:lnTo>
                    <a:lnTo>
                      <a:pt x="1487" y="717"/>
                    </a:lnTo>
                    <a:lnTo>
                      <a:pt x="1485" y="703"/>
                    </a:lnTo>
                    <a:lnTo>
                      <a:pt x="1485" y="689"/>
                    </a:lnTo>
                    <a:lnTo>
                      <a:pt x="1485" y="675"/>
                    </a:lnTo>
                    <a:lnTo>
                      <a:pt x="1486" y="662"/>
                    </a:lnTo>
                    <a:lnTo>
                      <a:pt x="1486" y="648"/>
                    </a:lnTo>
                    <a:lnTo>
                      <a:pt x="1488" y="633"/>
                    </a:lnTo>
                    <a:lnTo>
                      <a:pt x="1489" y="620"/>
                    </a:lnTo>
                    <a:lnTo>
                      <a:pt x="1492" y="607"/>
                    </a:lnTo>
                    <a:lnTo>
                      <a:pt x="1493" y="580"/>
                    </a:lnTo>
                    <a:lnTo>
                      <a:pt x="1495" y="554"/>
                    </a:lnTo>
                    <a:lnTo>
                      <a:pt x="1495" y="528"/>
                    </a:lnTo>
                    <a:lnTo>
                      <a:pt x="1496" y="501"/>
                    </a:lnTo>
                    <a:lnTo>
                      <a:pt x="1496" y="475"/>
                    </a:lnTo>
                    <a:lnTo>
                      <a:pt x="1496" y="449"/>
                    </a:lnTo>
                    <a:lnTo>
                      <a:pt x="1496" y="423"/>
                    </a:lnTo>
                    <a:lnTo>
                      <a:pt x="1496" y="397"/>
                    </a:lnTo>
                    <a:lnTo>
                      <a:pt x="1415" y="510"/>
                    </a:lnTo>
                    <a:lnTo>
                      <a:pt x="1414" y="500"/>
                    </a:lnTo>
                    <a:lnTo>
                      <a:pt x="1413" y="492"/>
                    </a:lnTo>
                    <a:lnTo>
                      <a:pt x="1412" y="482"/>
                    </a:lnTo>
                    <a:lnTo>
                      <a:pt x="1412" y="473"/>
                    </a:lnTo>
                    <a:lnTo>
                      <a:pt x="1410" y="463"/>
                    </a:lnTo>
                    <a:lnTo>
                      <a:pt x="1407" y="455"/>
                    </a:lnTo>
                    <a:lnTo>
                      <a:pt x="1404" y="446"/>
                    </a:lnTo>
                    <a:lnTo>
                      <a:pt x="1400" y="439"/>
                    </a:lnTo>
                    <a:lnTo>
                      <a:pt x="1391" y="426"/>
                    </a:lnTo>
                    <a:lnTo>
                      <a:pt x="1383" y="413"/>
                    </a:lnTo>
                    <a:lnTo>
                      <a:pt x="1375" y="400"/>
                    </a:lnTo>
                    <a:lnTo>
                      <a:pt x="1367" y="387"/>
                    </a:lnTo>
                    <a:lnTo>
                      <a:pt x="1358" y="374"/>
                    </a:lnTo>
                    <a:lnTo>
                      <a:pt x="1351" y="361"/>
                    </a:lnTo>
                    <a:lnTo>
                      <a:pt x="1342" y="348"/>
                    </a:lnTo>
                    <a:lnTo>
                      <a:pt x="1335" y="336"/>
                    </a:lnTo>
                    <a:lnTo>
                      <a:pt x="1330" y="327"/>
                    </a:lnTo>
                    <a:lnTo>
                      <a:pt x="1326" y="319"/>
                    </a:lnTo>
                    <a:lnTo>
                      <a:pt x="1322" y="311"/>
                    </a:lnTo>
                    <a:lnTo>
                      <a:pt x="1321" y="303"/>
                    </a:lnTo>
                    <a:lnTo>
                      <a:pt x="1320" y="291"/>
                    </a:lnTo>
                    <a:lnTo>
                      <a:pt x="1320" y="281"/>
                    </a:lnTo>
                    <a:lnTo>
                      <a:pt x="1322" y="270"/>
                    </a:lnTo>
                    <a:lnTo>
                      <a:pt x="1326" y="259"/>
                    </a:lnTo>
                    <a:lnTo>
                      <a:pt x="1332" y="227"/>
                    </a:lnTo>
                    <a:lnTo>
                      <a:pt x="1340" y="194"/>
                    </a:lnTo>
                    <a:lnTo>
                      <a:pt x="1346" y="161"/>
                    </a:lnTo>
                    <a:lnTo>
                      <a:pt x="1355" y="128"/>
                    </a:lnTo>
                    <a:lnTo>
                      <a:pt x="1363" y="96"/>
                    </a:lnTo>
                    <a:lnTo>
                      <a:pt x="1370" y="63"/>
                    </a:lnTo>
                    <a:lnTo>
                      <a:pt x="1378" y="31"/>
                    </a:lnTo>
                    <a:lnTo>
                      <a:pt x="1386" y="0"/>
                    </a:lnTo>
                    <a:lnTo>
                      <a:pt x="1368" y="15"/>
                    </a:lnTo>
                    <a:lnTo>
                      <a:pt x="1352" y="31"/>
                    </a:lnTo>
                    <a:lnTo>
                      <a:pt x="1334" y="48"/>
                    </a:lnTo>
                    <a:lnTo>
                      <a:pt x="1318" y="64"/>
                    </a:lnTo>
                    <a:lnTo>
                      <a:pt x="1299" y="79"/>
                    </a:lnTo>
                    <a:lnTo>
                      <a:pt x="1282" y="94"/>
                    </a:lnTo>
                    <a:lnTo>
                      <a:pt x="1265" y="110"/>
                    </a:lnTo>
                    <a:lnTo>
                      <a:pt x="1247" y="125"/>
                    </a:lnTo>
                    <a:lnTo>
                      <a:pt x="1232" y="137"/>
                    </a:lnTo>
                    <a:lnTo>
                      <a:pt x="1219" y="151"/>
                    </a:lnTo>
                    <a:lnTo>
                      <a:pt x="1206" y="165"/>
                    </a:lnTo>
                    <a:lnTo>
                      <a:pt x="1194" y="182"/>
                    </a:lnTo>
                    <a:lnTo>
                      <a:pt x="1182" y="198"/>
                    </a:lnTo>
                    <a:lnTo>
                      <a:pt x="1172" y="215"/>
                    </a:lnTo>
                    <a:lnTo>
                      <a:pt x="1164" y="232"/>
                    </a:lnTo>
                    <a:lnTo>
                      <a:pt x="1159" y="249"/>
                    </a:lnTo>
                    <a:lnTo>
                      <a:pt x="1138" y="266"/>
                    </a:lnTo>
                    <a:lnTo>
                      <a:pt x="1128" y="272"/>
                    </a:lnTo>
                    <a:lnTo>
                      <a:pt x="1118" y="281"/>
                    </a:lnTo>
                    <a:lnTo>
                      <a:pt x="1107" y="288"/>
                    </a:lnTo>
                    <a:lnTo>
                      <a:pt x="1099" y="293"/>
                    </a:lnTo>
                    <a:lnTo>
                      <a:pt x="1080" y="300"/>
                    </a:lnTo>
                    <a:lnTo>
                      <a:pt x="1062" y="306"/>
                    </a:lnTo>
                    <a:lnTo>
                      <a:pt x="1043" y="314"/>
                    </a:lnTo>
                    <a:lnTo>
                      <a:pt x="1024" y="321"/>
                    </a:lnTo>
                    <a:lnTo>
                      <a:pt x="1006" y="329"/>
                    </a:lnTo>
                    <a:lnTo>
                      <a:pt x="988" y="338"/>
                    </a:lnTo>
                    <a:lnTo>
                      <a:pt x="971" y="345"/>
                    </a:lnTo>
                    <a:lnTo>
                      <a:pt x="955" y="355"/>
                    </a:lnTo>
                    <a:lnTo>
                      <a:pt x="945" y="360"/>
                    </a:lnTo>
                    <a:lnTo>
                      <a:pt x="936" y="364"/>
                    </a:lnTo>
                    <a:lnTo>
                      <a:pt x="928" y="368"/>
                    </a:lnTo>
                    <a:lnTo>
                      <a:pt x="922" y="375"/>
                    </a:lnTo>
                    <a:lnTo>
                      <a:pt x="914" y="379"/>
                    </a:lnTo>
                    <a:lnTo>
                      <a:pt x="908" y="385"/>
                    </a:lnTo>
                    <a:lnTo>
                      <a:pt x="900" y="391"/>
                    </a:lnTo>
                    <a:lnTo>
                      <a:pt x="894" y="398"/>
                    </a:lnTo>
                    <a:lnTo>
                      <a:pt x="887" y="403"/>
                    </a:lnTo>
                    <a:lnTo>
                      <a:pt x="883" y="410"/>
                    </a:lnTo>
                    <a:lnTo>
                      <a:pt x="877" y="415"/>
                    </a:lnTo>
                    <a:lnTo>
                      <a:pt x="874" y="422"/>
                    </a:lnTo>
                    <a:lnTo>
                      <a:pt x="869" y="427"/>
                    </a:lnTo>
                    <a:lnTo>
                      <a:pt x="866" y="434"/>
                    </a:lnTo>
                    <a:lnTo>
                      <a:pt x="863" y="440"/>
                    </a:lnTo>
                    <a:lnTo>
                      <a:pt x="861" y="449"/>
                    </a:lnTo>
                    <a:lnTo>
                      <a:pt x="853" y="468"/>
                    </a:lnTo>
                    <a:lnTo>
                      <a:pt x="845" y="487"/>
                    </a:lnTo>
                    <a:lnTo>
                      <a:pt x="837" y="506"/>
                    </a:lnTo>
                    <a:lnTo>
                      <a:pt x="828" y="525"/>
                    </a:lnTo>
                    <a:lnTo>
                      <a:pt x="817" y="543"/>
                    </a:lnTo>
                    <a:lnTo>
                      <a:pt x="807" y="561"/>
                    </a:lnTo>
                    <a:lnTo>
                      <a:pt x="795" y="578"/>
                    </a:lnTo>
                    <a:lnTo>
                      <a:pt x="783" y="595"/>
                    </a:lnTo>
                    <a:lnTo>
                      <a:pt x="777" y="600"/>
                    </a:lnTo>
                    <a:lnTo>
                      <a:pt x="772" y="604"/>
                    </a:lnTo>
                    <a:lnTo>
                      <a:pt x="766" y="606"/>
                    </a:lnTo>
                    <a:lnTo>
                      <a:pt x="761" y="608"/>
                    </a:lnTo>
                    <a:lnTo>
                      <a:pt x="755" y="608"/>
                    </a:lnTo>
                    <a:lnTo>
                      <a:pt x="748" y="608"/>
                    </a:lnTo>
                    <a:lnTo>
                      <a:pt x="741" y="608"/>
                    </a:lnTo>
                    <a:lnTo>
                      <a:pt x="733" y="608"/>
                    </a:lnTo>
                    <a:lnTo>
                      <a:pt x="716" y="605"/>
                    </a:lnTo>
                    <a:lnTo>
                      <a:pt x="699" y="602"/>
                    </a:lnTo>
                    <a:lnTo>
                      <a:pt x="683" y="600"/>
                    </a:lnTo>
                    <a:lnTo>
                      <a:pt x="667" y="597"/>
                    </a:lnTo>
                    <a:lnTo>
                      <a:pt x="650" y="595"/>
                    </a:lnTo>
                    <a:lnTo>
                      <a:pt x="634" y="593"/>
                    </a:lnTo>
                    <a:lnTo>
                      <a:pt x="617" y="591"/>
                    </a:lnTo>
                    <a:lnTo>
                      <a:pt x="601" y="590"/>
                    </a:lnTo>
                    <a:lnTo>
                      <a:pt x="591" y="564"/>
                    </a:lnTo>
                    <a:lnTo>
                      <a:pt x="582" y="540"/>
                    </a:lnTo>
                    <a:lnTo>
                      <a:pt x="574" y="513"/>
                    </a:lnTo>
                    <a:lnTo>
                      <a:pt x="565" y="489"/>
                    </a:lnTo>
                    <a:lnTo>
                      <a:pt x="555" y="464"/>
                    </a:lnTo>
                    <a:lnTo>
                      <a:pt x="546" y="440"/>
                    </a:lnTo>
                    <a:lnTo>
                      <a:pt x="538" y="415"/>
                    </a:lnTo>
                    <a:lnTo>
                      <a:pt x="529" y="391"/>
                    </a:lnTo>
                    <a:lnTo>
                      <a:pt x="519" y="399"/>
                    </a:lnTo>
                    <a:lnTo>
                      <a:pt x="509" y="408"/>
                    </a:lnTo>
                    <a:lnTo>
                      <a:pt x="501" y="415"/>
                    </a:lnTo>
                    <a:lnTo>
                      <a:pt x="492" y="424"/>
                    </a:lnTo>
                    <a:lnTo>
                      <a:pt x="482" y="432"/>
                    </a:lnTo>
                    <a:lnTo>
                      <a:pt x="473" y="441"/>
                    </a:lnTo>
                    <a:lnTo>
                      <a:pt x="465" y="450"/>
                    </a:lnTo>
                    <a:lnTo>
                      <a:pt x="458" y="460"/>
                    </a:lnTo>
                    <a:lnTo>
                      <a:pt x="444" y="479"/>
                    </a:lnTo>
                    <a:lnTo>
                      <a:pt x="431" y="498"/>
                    </a:lnTo>
                    <a:lnTo>
                      <a:pt x="418" y="518"/>
                    </a:lnTo>
                    <a:lnTo>
                      <a:pt x="407" y="539"/>
                    </a:lnTo>
                    <a:lnTo>
                      <a:pt x="396" y="558"/>
                    </a:lnTo>
                    <a:lnTo>
                      <a:pt x="387" y="580"/>
                    </a:lnTo>
                    <a:lnTo>
                      <a:pt x="378" y="602"/>
                    </a:lnTo>
                    <a:lnTo>
                      <a:pt x="373" y="625"/>
                    </a:lnTo>
                    <a:lnTo>
                      <a:pt x="373" y="624"/>
                    </a:lnTo>
                    <a:lnTo>
                      <a:pt x="366" y="615"/>
                    </a:lnTo>
                    <a:lnTo>
                      <a:pt x="360" y="607"/>
                    </a:lnTo>
                    <a:lnTo>
                      <a:pt x="353" y="601"/>
                    </a:lnTo>
                    <a:lnTo>
                      <a:pt x="347" y="594"/>
                    </a:lnTo>
                    <a:lnTo>
                      <a:pt x="339" y="588"/>
                    </a:lnTo>
                    <a:lnTo>
                      <a:pt x="333" y="581"/>
                    </a:lnTo>
                    <a:lnTo>
                      <a:pt x="325" y="575"/>
                    </a:lnTo>
                    <a:lnTo>
                      <a:pt x="318" y="568"/>
                    </a:lnTo>
                    <a:lnTo>
                      <a:pt x="307" y="558"/>
                    </a:lnTo>
                    <a:lnTo>
                      <a:pt x="301" y="552"/>
                    </a:lnTo>
                    <a:lnTo>
                      <a:pt x="295" y="545"/>
                    </a:lnTo>
                    <a:lnTo>
                      <a:pt x="293" y="539"/>
                    </a:lnTo>
                    <a:lnTo>
                      <a:pt x="290" y="530"/>
                    </a:lnTo>
                    <a:lnTo>
                      <a:pt x="289" y="522"/>
                    </a:lnTo>
                    <a:lnTo>
                      <a:pt x="288" y="511"/>
                    </a:lnTo>
                    <a:lnTo>
                      <a:pt x="287" y="499"/>
                    </a:lnTo>
                    <a:lnTo>
                      <a:pt x="285" y="489"/>
                    </a:lnTo>
                    <a:lnTo>
                      <a:pt x="283" y="479"/>
                    </a:lnTo>
                    <a:lnTo>
                      <a:pt x="282" y="467"/>
                    </a:lnTo>
                    <a:lnTo>
                      <a:pt x="285" y="458"/>
                    </a:lnTo>
                    <a:lnTo>
                      <a:pt x="287" y="451"/>
                    </a:lnTo>
                    <a:lnTo>
                      <a:pt x="289" y="445"/>
                    </a:lnTo>
                    <a:lnTo>
                      <a:pt x="291" y="438"/>
                    </a:lnTo>
                    <a:lnTo>
                      <a:pt x="293" y="433"/>
                    </a:lnTo>
                    <a:lnTo>
                      <a:pt x="295" y="426"/>
                    </a:lnTo>
                    <a:lnTo>
                      <a:pt x="298" y="421"/>
                    </a:lnTo>
                    <a:lnTo>
                      <a:pt x="300" y="414"/>
                    </a:lnTo>
                    <a:lnTo>
                      <a:pt x="303" y="409"/>
                    </a:lnTo>
                    <a:lnTo>
                      <a:pt x="383" y="197"/>
                    </a:lnTo>
                    <a:lnTo>
                      <a:pt x="247" y="325"/>
                    </a:lnTo>
                    <a:lnTo>
                      <a:pt x="63" y="410"/>
                    </a:lnTo>
                    <a:lnTo>
                      <a:pt x="49" y="415"/>
                    </a:lnTo>
                    <a:lnTo>
                      <a:pt x="40" y="417"/>
                    </a:lnTo>
                    <a:lnTo>
                      <a:pt x="29" y="421"/>
                    </a:lnTo>
                    <a:lnTo>
                      <a:pt x="19" y="425"/>
                    </a:lnTo>
                    <a:lnTo>
                      <a:pt x="10" y="428"/>
                    </a:lnTo>
                    <a:lnTo>
                      <a:pt x="0" y="433"/>
                    </a:lnTo>
                    <a:lnTo>
                      <a:pt x="0" y="576"/>
                    </a:lnTo>
                    <a:lnTo>
                      <a:pt x="11" y="566"/>
                    </a:lnTo>
                    <a:lnTo>
                      <a:pt x="22" y="557"/>
                    </a:lnTo>
                    <a:lnTo>
                      <a:pt x="32" y="548"/>
                    </a:lnTo>
                    <a:lnTo>
                      <a:pt x="44" y="540"/>
                    </a:lnTo>
                    <a:lnTo>
                      <a:pt x="55" y="530"/>
                    </a:lnTo>
                    <a:lnTo>
                      <a:pt x="67" y="521"/>
                    </a:lnTo>
                    <a:lnTo>
                      <a:pt x="78" y="512"/>
                    </a:lnTo>
                    <a:lnTo>
                      <a:pt x="91" y="505"/>
                    </a:lnTo>
                    <a:lnTo>
                      <a:pt x="86" y="518"/>
                    </a:lnTo>
                    <a:lnTo>
                      <a:pt x="81" y="532"/>
                    </a:lnTo>
                    <a:lnTo>
                      <a:pt x="75" y="546"/>
                    </a:lnTo>
                    <a:lnTo>
                      <a:pt x="71" y="560"/>
                    </a:lnTo>
                    <a:lnTo>
                      <a:pt x="64" y="573"/>
                    </a:lnTo>
                    <a:lnTo>
                      <a:pt x="60" y="588"/>
                    </a:lnTo>
                    <a:lnTo>
                      <a:pt x="54" y="602"/>
                    </a:lnTo>
                    <a:lnTo>
                      <a:pt x="51" y="616"/>
                    </a:lnTo>
                    <a:lnTo>
                      <a:pt x="47" y="626"/>
                    </a:lnTo>
                    <a:lnTo>
                      <a:pt x="42" y="637"/>
                    </a:lnTo>
                    <a:lnTo>
                      <a:pt x="38" y="647"/>
                    </a:lnTo>
                    <a:lnTo>
                      <a:pt x="34" y="657"/>
                    </a:lnTo>
                    <a:lnTo>
                      <a:pt x="28" y="667"/>
                    </a:lnTo>
                    <a:lnTo>
                      <a:pt x="23" y="677"/>
                    </a:lnTo>
                    <a:lnTo>
                      <a:pt x="17" y="687"/>
                    </a:lnTo>
                    <a:lnTo>
                      <a:pt x="13" y="698"/>
                    </a:lnTo>
                    <a:lnTo>
                      <a:pt x="6" y="703"/>
                    </a:lnTo>
                    <a:lnTo>
                      <a:pt x="0" y="710"/>
                    </a:lnTo>
                    <a:close/>
                  </a:path>
                </a:pathLst>
              </a:custGeom>
              <a:solidFill>
                <a:srgbClr val="9E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35" name="Freeform 15"/>
              <p:cNvSpPr>
                <a:spLocks/>
              </p:cNvSpPr>
              <p:nvPr/>
            </p:nvSpPr>
            <p:spPr bwMode="auto">
              <a:xfrm>
                <a:off x="3861" y="3263"/>
                <a:ext cx="183" cy="339"/>
              </a:xfrm>
              <a:custGeom>
                <a:avLst/>
                <a:gdLst/>
                <a:ahLst/>
                <a:cxnLst>
                  <a:cxn ang="0">
                    <a:pos x="521" y="7"/>
                  </a:cxn>
                  <a:cxn ang="0">
                    <a:pos x="454" y="37"/>
                  </a:cxn>
                  <a:cxn ang="0">
                    <a:pos x="391" y="70"/>
                  </a:cxn>
                  <a:cxn ang="0">
                    <a:pos x="356" y="92"/>
                  </a:cxn>
                  <a:cxn ang="0">
                    <a:pos x="334" y="111"/>
                  </a:cxn>
                  <a:cxn ang="0">
                    <a:pos x="316" y="131"/>
                  </a:cxn>
                  <a:cxn ang="0">
                    <a:pos x="268" y="173"/>
                  </a:cxn>
                  <a:cxn ang="0">
                    <a:pos x="213" y="210"/>
                  </a:cxn>
                  <a:cxn ang="0">
                    <a:pos x="171" y="241"/>
                  </a:cxn>
                  <a:cxn ang="0">
                    <a:pos x="155" y="262"/>
                  </a:cxn>
                  <a:cxn ang="0">
                    <a:pos x="142" y="283"/>
                  </a:cxn>
                  <a:cxn ang="0">
                    <a:pos x="116" y="328"/>
                  </a:cxn>
                  <a:cxn ang="0">
                    <a:pos x="82" y="382"/>
                  </a:cxn>
                  <a:cxn ang="0">
                    <a:pos x="50" y="437"/>
                  </a:cxn>
                  <a:cxn ang="0">
                    <a:pos x="26" y="496"/>
                  </a:cxn>
                  <a:cxn ang="0">
                    <a:pos x="9" y="558"/>
                  </a:cxn>
                  <a:cxn ang="0">
                    <a:pos x="8" y="621"/>
                  </a:cxn>
                  <a:cxn ang="0">
                    <a:pos x="8" y="684"/>
                  </a:cxn>
                  <a:cxn ang="0">
                    <a:pos x="4" y="746"/>
                  </a:cxn>
                  <a:cxn ang="0">
                    <a:pos x="1" y="829"/>
                  </a:cxn>
                  <a:cxn ang="0">
                    <a:pos x="0" y="921"/>
                  </a:cxn>
                  <a:cxn ang="0">
                    <a:pos x="1" y="1014"/>
                  </a:cxn>
                  <a:cxn ang="0">
                    <a:pos x="55" y="912"/>
                  </a:cxn>
                  <a:cxn ang="0">
                    <a:pos x="111" y="811"/>
                  </a:cxn>
                  <a:cxn ang="0">
                    <a:pos x="147" y="748"/>
                  </a:cxn>
                  <a:cxn ang="0">
                    <a:pos x="151" y="768"/>
                  </a:cxn>
                  <a:cxn ang="0">
                    <a:pos x="156" y="785"/>
                  </a:cxn>
                  <a:cxn ang="0">
                    <a:pos x="205" y="825"/>
                  </a:cxn>
                  <a:cxn ang="0">
                    <a:pos x="250" y="821"/>
                  </a:cxn>
                  <a:cxn ang="0">
                    <a:pos x="276" y="813"/>
                  </a:cxn>
                  <a:cxn ang="0">
                    <a:pos x="304" y="805"/>
                  </a:cxn>
                  <a:cxn ang="0">
                    <a:pos x="336" y="792"/>
                  </a:cxn>
                  <a:cxn ang="0">
                    <a:pos x="368" y="782"/>
                  </a:cxn>
                  <a:cxn ang="0">
                    <a:pos x="410" y="778"/>
                  </a:cxn>
                  <a:cxn ang="0">
                    <a:pos x="460" y="766"/>
                  </a:cxn>
                  <a:cxn ang="0">
                    <a:pos x="503" y="741"/>
                  </a:cxn>
                  <a:cxn ang="0">
                    <a:pos x="530" y="718"/>
                  </a:cxn>
                  <a:cxn ang="0">
                    <a:pos x="544" y="277"/>
                  </a:cxn>
                  <a:cxn ang="0">
                    <a:pos x="509" y="305"/>
                  </a:cxn>
                  <a:cxn ang="0">
                    <a:pos x="455" y="348"/>
                  </a:cxn>
                  <a:cxn ang="0">
                    <a:pos x="455" y="325"/>
                  </a:cxn>
                  <a:cxn ang="0">
                    <a:pos x="453" y="295"/>
                  </a:cxn>
                  <a:cxn ang="0">
                    <a:pos x="452" y="266"/>
                  </a:cxn>
                  <a:cxn ang="0">
                    <a:pos x="464" y="218"/>
                  </a:cxn>
                  <a:cxn ang="0">
                    <a:pos x="497" y="183"/>
                  </a:cxn>
                  <a:cxn ang="0">
                    <a:pos x="534" y="150"/>
                  </a:cxn>
                </a:cxnLst>
                <a:rect l="0" t="0" r="r" b="b"/>
                <a:pathLst>
                  <a:path w="544" h="1014">
                    <a:moveTo>
                      <a:pt x="544" y="143"/>
                    </a:moveTo>
                    <a:lnTo>
                      <a:pt x="544" y="0"/>
                    </a:lnTo>
                    <a:lnTo>
                      <a:pt x="521" y="7"/>
                    </a:lnTo>
                    <a:lnTo>
                      <a:pt x="498" y="17"/>
                    </a:lnTo>
                    <a:lnTo>
                      <a:pt x="476" y="27"/>
                    </a:lnTo>
                    <a:lnTo>
                      <a:pt x="454" y="37"/>
                    </a:lnTo>
                    <a:lnTo>
                      <a:pt x="432" y="47"/>
                    </a:lnTo>
                    <a:lnTo>
                      <a:pt x="412" y="59"/>
                    </a:lnTo>
                    <a:lnTo>
                      <a:pt x="391" y="70"/>
                    </a:lnTo>
                    <a:lnTo>
                      <a:pt x="371" y="83"/>
                    </a:lnTo>
                    <a:lnTo>
                      <a:pt x="363" y="87"/>
                    </a:lnTo>
                    <a:lnTo>
                      <a:pt x="356" y="92"/>
                    </a:lnTo>
                    <a:lnTo>
                      <a:pt x="348" y="98"/>
                    </a:lnTo>
                    <a:lnTo>
                      <a:pt x="342" y="104"/>
                    </a:lnTo>
                    <a:lnTo>
                      <a:pt x="334" y="111"/>
                    </a:lnTo>
                    <a:lnTo>
                      <a:pt x="328" y="118"/>
                    </a:lnTo>
                    <a:lnTo>
                      <a:pt x="321" y="124"/>
                    </a:lnTo>
                    <a:lnTo>
                      <a:pt x="316" y="131"/>
                    </a:lnTo>
                    <a:lnTo>
                      <a:pt x="300" y="146"/>
                    </a:lnTo>
                    <a:lnTo>
                      <a:pt x="285" y="160"/>
                    </a:lnTo>
                    <a:lnTo>
                      <a:pt x="268" y="173"/>
                    </a:lnTo>
                    <a:lnTo>
                      <a:pt x="250" y="186"/>
                    </a:lnTo>
                    <a:lnTo>
                      <a:pt x="232" y="197"/>
                    </a:lnTo>
                    <a:lnTo>
                      <a:pt x="213" y="210"/>
                    </a:lnTo>
                    <a:lnTo>
                      <a:pt x="195" y="222"/>
                    </a:lnTo>
                    <a:lnTo>
                      <a:pt x="178" y="235"/>
                    </a:lnTo>
                    <a:lnTo>
                      <a:pt x="171" y="241"/>
                    </a:lnTo>
                    <a:lnTo>
                      <a:pt x="164" y="247"/>
                    </a:lnTo>
                    <a:lnTo>
                      <a:pt x="159" y="254"/>
                    </a:lnTo>
                    <a:lnTo>
                      <a:pt x="155" y="262"/>
                    </a:lnTo>
                    <a:lnTo>
                      <a:pt x="150" y="268"/>
                    </a:lnTo>
                    <a:lnTo>
                      <a:pt x="147" y="276"/>
                    </a:lnTo>
                    <a:lnTo>
                      <a:pt x="142" y="283"/>
                    </a:lnTo>
                    <a:lnTo>
                      <a:pt x="139" y="292"/>
                    </a:lnTo>
                    <a:lnTo>
                      <a:pt x="127" y="310"/>
                    </a:lnTo>
                    <a:lnTo>
                      <a:pt x="116" y="328"/>
                    </a:lnTo>
                    <a:lnTo>
                      <a:pt x="105" y="346"/>
                    </a:lnTo>
                    <a:lnTo>
                      <a:pt x="94" y="364"/>
                    </a:lnTo>
                    <a:lnTo>
                      <a:pt x="82" y="382"/>
                    </a:lnTo>
                    <a:lnTo>
                      <a:pt x="72" y="400"/>
                    </a:lnTo>
                    <a:lnTo>
                      <a:pt x="60" y="419"/>
                    </a:lnTo>
                    <a:lnTo>
                      <a:pt x="50" y="437"/>
                    </a:lnTo>
                    <a:lnTo>
                      <a:pt x="43" y="456"/>
                    </a:lnTo>
                    <a:lnTo>
                      <a:pt x="35" y="475"/>
                    </a:lnTo>
                    <a:lnTo>
                      <a:pt x="26" y="496"/>
                    </a:lnTo>
                    <a:lnTo>
                      <a:pt x="20" y="517"/>
                    </a:lnTo>
                    <a:lnTo>
                      <a:pt x="13" y="537"/>
                    </a:lnTo>
                    <a:lnTo>
                      <a:pt x="9" y="558"/>
                    </a:lnTo>
                    <a:lnTo>
                      <a:pt x="7" y="579"/>
                    </a:lnTo>
                    <a:lnTo>
                      <a:pt x="8" y="601"/>
                    </a:lnTo>
                    <a:lnTo>
                      <a:pt x="8" y="621"/>
                    </a:lnTo>
                    <a:lnTo>
                      <a:pt x="9" y="642"/>
                    </a:lnTo>
                    <a:lnTo>
                      <a:pt x="8" y="662"/>
                    </a:lnTo>
                    <a:lnTo>
                      <a:pt x="8" y="684"/>
                    </a:lnTo>
                    <a:lnTo>
                      <a:pt x="6" y="705"/>
                    </a:lnTo>
                    <a:lnTo>
                      <a:pt x="6" y="725"/>
                    </a:lnTo>
                    <a:lnTo>
                      <a:pt x="4" y="746"/>
                    </a:lnTo>
                    <a:lnTo>
                      <a:pt x="4" y="768"/>
                    </a:lnTo>
                    <a:lnTo>
                      <a:pt x="1" y="797"/>
                    </a:lnTo>
                    <a:lnTo>
                      <a:pt x="1" y="829"/>
                    </a:lnTo>
                    <a:lnTo>
                      <a:pt x="0" y="859"/>
                    </a:lnTo>
                    <a:lnTo>
                      <a:pt x="0" y="891"/>
                    </a:lnTo>
                    <a:lnTo>
                      <a:pt x="0" y="921"/>
                    </a:lnTo>
                    <a:lnTo>
                      <a:pt x="0" y="952"/>
                    </a:lnTo>
                    <a:lnTo>
                      <a:pt x="0" y="983"/>
                    </a:lnTo>
                    <a:lnTo>
                      <a:pt x="1" y="1014"/>
                    </a:lnTo>
                    <a:lnTo>
                      <a:pt x="19" y="979"/>
                    </a:lnTo>
                    <a:lnTo>
                      <a:pt x="37" y="947"/>
                    </a:lnTo>
                    <a:lnTo>
                      <a:pt x="55" y="912"/>
                    </a:lnTo>
                    <a:lnTo>
                      <a:pt x="75" y="879"/>
                    </a:lnTo>
                    <a:lnTo>
                      <a:pt x="92" y="844"/>
                    </a:lnTo>
                    <a:lnTo>
                      <a:pt x="111" y="811"/>
                    </a:lnTo>
                    <a:lnTo>
                      <a:pt x="128" y="777"/>
                    </a:lnTo>
                    <a:lnTo>
                      <a:pt x="147" y="744"/>
                    </a:lnTo>
                    <a:lnTo>
                      <a:pt x="147" y="748"/>
                    </a:lnTo>
                    <a:lnTo>
                      <a:pt x="147" y="755"/>
                    </a:lnTo>
                    <a:lnTo>
                      <a:pt x="148" y="761"/>
                    </a:lnTo>
                    <a:lnTo>
                      <a:pt x="151" y="768"/>
                    </a:lnTo>
                    <a:lnTo>
                      <a:pt x="152" y="773"/>
                    </a:lnTo>
                    <a:lnTo>
                      <a:pt x="154" y="780"/>
                    </a:lnTo>
                    <a:lnTo>
                      <a:pt x="156" y="785"/>
                    </a:lnTo>
                    <a:lnTo>
                      <a:pt x="159" y="792"/>
                    </a:lnTo>
                    <a:lnTo>
                      <a:pt x="179" y="813"/>
                    </a:lnTo>
                    <a:lnTo>
                      <a:pt x="205" y="825"/>
                    </a:lnTo>
                    <a:lnTo>
                      <a:pt x="233" y="826"/>
                    </a:lnTo>
                    <a:lnTo>
                      <a:pt x="241" y="823"/>
                    </a:lnTo>
                    <a:lnTo>
                      <a:pt x="250" y="821"/>
                    </a:lnTo>
                    <a:lnTo>
                      <a:pt x="259" y="818"/>
                    </a:lnTo>
                    <a:lnTo>
                      <a:pt x="268" y="816"/>
                    </a:lnTo>
                    <a:lnTo>
                      <a:pt x="276" y="813"/>
                    </a:lnTo>
                    <a:lnTo>
                      <a:pt x="285" y="810"/>
                    </a:lnTo>
                    <a:lnTo>
                      <a:pt x="294" y="807"/>
                    </a:lnTo>
                    <a:lnTo>
                      <a:pt x="304" y="805"/>
                    </a:lnTo>
                    <a:lnTo>
                      <a:pt x="315" y="799"/>
                    </a:lnTo>
                    <a:lnTo>
                      <a:pt x="325" y="795"/>
                    </a:lnTo>
                    <a:lnTo>
                      <a:pt x="336" y="792"/>
                    </a:lnTo>
                    <a:lnTo>
                      <a:pt x="347" y="789"/>
                    </a:lnTo>
                    <a:lnTo>
                      <a:pt x="357" y="785"/>
                    </a:lnTo>
                    <a:lnTo>
                      <a:pt x="368" y="782"/>
                    </a:lnTo>
                    <a:lnTo>
                      <a:pt x="380" y="780"/>
                    </a:lnTo>
                    <a:lnTo>
                      <a:pt x="393" y="780"/>
                    </a:lnTo>
                    <a:lnTo>
                      <a:pt x="410" y="778"/>
                    </a:lnTo>
                    <a:lnTo>
                      <a:pt x="427" y="775"/>
                    </a:lnTo>
                    <a:lnTo>
                      <a:pt x="443" y="771"/>
                    </a:lnTo>
                    <a:lnTo>
                      <a:pt x="460" y="766"/>
                    </a:lnTo>
                    <a:lnTo>
                      <a:pt x="474" y="758"/>
                    </a:lnTo>
                    <a:lnTo>
                      <a:pt x="489" y="750"/>
                    </a:lnTo>
                    <a:lnTo>
                      <a:pt x="503" y="741"/>
                    </a:lnTo>
                    <a:lnTo>
                      <a:pt x="518" y="731"/>
                    </a:lnTo>
                    <a:lnTo>
                      <a:pt x="523" y="724"/>
                    </a:lnTo>
                    <a:lnTo>
                      <a:pt x="530" y="718"/>
                    </a:lnTo>
                    <a:lnTo>
                      <a:pt x="536" y="709"/>
                    </a:lnTo>
                    <a:lnTo>
                      <a:pt x="544" y="701"/>
                    </a:lnTo>
                    <a:lnTo>
                      <a:pt x="544" y="277"/>
                    </a:lnTo>
                    <a:lnTo>
                      <a:pt x="532" y="287"/>
                    </a:lnTo>
                    <a:lnTo>
                      <a:pt x="521" y="296"/>
                    </a:lnTo>
                    <a:lnTo>
                      <a:pt x="509" y="305"/>
                    </a:lnTo>
                    <a:lnTo>
                      <a:pt x="498" y="314"/>
                    </a:lnTo>
                    <a:lnTo>
                      <a:pt x="473" y="334"/>
                    </a:lnTo>
                    <a:lnTo>
                      <a:pt x="455" y="348"/>
                    </a:lnTo>
                    <a:lnTo>
                      <a:pt x="456" y="346"/>
                    </a:lnTo>
                    <a:lnTo>
                      <a:pt x="455" y="335"/>
                    </a:lnTo>
                    <a:lnTo>
                      <a:pt x="455" y="325"/>
                    </a:lnTo>
                    <a:lnTo>
                      <a:pt x="454" y="315"/>
                    </a:lnTo>
                    <a:lnTo>
                      <a:pt x="454" y="305"/>
                    </a:lnTo>
                    <a:lnTo>
                      <a:pt x="453" y="295"/>
                    </a:lnTo>
                    <a:lnTo>
                      <a:pt x="452" y="286"/>
                    </a:lnTo>
                    <a:lnTo>
                      <a:pt x="452" y="276"/>
                    </a:lnTo>
                    <a:lnTo>
                      <a:pt x="452" y="266"/>
                    </a:lnTo>
                    <a:lnTo>
                      <a:pt x="453" y="247"/>
                    </a:lnTo>
                    <a:lnTo>
                      <a:pt x="458" y="232"/>
                    </a:lnTo>
                    <a:lnTo>
                      <a:pt x="464" y="218"/>
                    </a:lnTo>
                    <a:lnTo>
                      <a:pt x="475" y="206"/>
                    </a:lnTo>
                    <a:lnTo>
                      <a:pt x="485" y="194"/>
                    </a:lnTo>
                    <a:lnTo>
                      <a:pt x="497" y="183"/>
                    </a:lnTo>
                    <a:lnTo>
                      <a:pt x="510" y="171"/>
                    </a:lnTo>
                    <a:lnTo>
                      <a:pt x="524" y="159"/>
                    </a:lnTo>
                    <a:lnTo>
                      <a:pt x="534" y="150"/>
                    </a:lnTo>
                    <a:lnTo>
                      <a:pt x="544" y="143"/>
                    </a:lnTo>
                    <a:close/>
                  </a:path>
                </a:pathLst>
              </a:custGeom>
              <a:solidFill>
                <a:srgbClr val="9E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36" name="Freeform 16"/>
              <p:cNvSpPr>
                <a:spLocks/>
              </p:cNvSpPr>
              <p:nvPr/>
            </p:nvSpPr>
            <p:spPr bwMode="auto">
              <a:xfrm>
                <a:off x="4042" y="3129"/>
                <a:ext cx="501" cy="466"/>
              </a:xfrm>
              <a:custGeom>
                <a:avLst/>
                <a:gdLst/>
                <a:ahLst/>
                <a:cxnLst>
                  <a:cxn ang="0">
                    <a:pos x="24" y="1054"/>
                  </a:cxn>
                  <a:cxn ang="0">
                    <a:pos x="119" y="963"/>
                  </a:cxn>
                  <a:cxn ang="0">
                    <a:pos x="124" y="1041"/>
                  </a:cxn>
                  <a:cxn ang="0">
                    <a:pos x="132" y="1112"/>
                  </a:cxn>
                  <a:cxn ang="0">
                    <a:pos x="173" y="1175"/>
                  </a:cxn>
                  <a:cxn ang="0">
                    <a:pos x="298" y="1153"/>
                  </a:cxn>
                  <a:cxn ang="0">
                    <a:pos x="406" y="1105"/>
                  </a:cxn>
                  <a:cxn ang="0">
                    <a:pos x="459" y="1041"/>
                  </a:cxn>
                  <a:cxn ang="0">
                    <a:pos x="492" y="957"/>
                  </a:cxn>
                  <a:cxn ang="0">
                    <a:pos x="531" y="956"/>
                  </a:cxn>
                  <a:cxn ang="0">
                    <a:pos x="535" y="1113"/>
                  </a:cxn>
                  <a:cxn ang="0">
                    <a:pos x="620" y="1185"/>
                  </a:cxn>
                  <a:cxn ang="0">
                    <a:pos x="702" y="1152"/>
                  </a:cxn>
                  <a:cxn ang="0">
                    <a:pos x="786" y="1094"/>
                  </a:cxn>
                  <a:cxn ang="0">
                    <a:pos x="840" y="950"/>
                  </a:cxn>
                  <a:cxn ang="0">
                    <a:pos x="979" y="925"/>
                  </a:cxn>
                  <a:cxn ang="0">
                    <a:pos x="1094" y="829"/>
                  </a:cxn>
                  <a:cxn ang="0">
                    <a:pos x="1150" y="817"/>
                  </a:cxn>
                  <a:cxn ang="0">
                    <a:pos x="1138" y="966"/>
                  </a:cxn>
                  <a:cxn ang="0">
                    <a:pos x="1154" y="1003"/>
                  </a:cxn>
                  <a:cxn ang="0">
                    <a:pos x="1238" y="990"/>
                  </a:cxn>
                  <a:cxn ang="0">
                    <a:pos x="1262" y="1025"/>
                  </a:cxn>
                  <a:cxn ang="0">
                    <a:pos x="1304" y="1161"/>
                  </a:cxn>
                  <a:cxn ang="0">
                    <a:pos x="1300" y="1238"/>
                  </a:cxn>
                  <a:cxn ang="0">
                    <a:pos x="1124" y="1343"/>
                  </a:cxn>
                  <a:cxn ang="0">
                    <a:pos x="1312" y="1329"/>
                  </a:cxn>
                  <a:cxn ang="0">
                    <a:pos x="1425" y="1249"/>
                  </a:cxn>
                  <a:cxn ang="0">
                    <a:pos x="1439" y="1123"/>
                  </a:cxn>
                  <a:cxn ang="0">
                    <a:pos x="1416" y="1080"/>
                  </a:cxn>
                  <a:cxn ang="0">
                    <a:pos x="1427" y="1032"/>
                  </a:cxn>
                  <a:cxn ang="0">
                    <a:pos x="1467" y="965"/>
                  </a:cxn>
                  <a:cxn ang="0">
                    <a:pos x="1500" y="794"/>
                  </a:cxn>
                  <a:cxn ang="0">
                    <a:pos x="1484" y="735"/>
                  </a:cxn>
                  <a:cxn ang="0">
                    <a:pos x="1474" y="646"/>
                  </a:cxn>
                  <a:cxn ang="0">
                    <a:pos x="1483" y="544"/>
                  </a:cxn>
                  <a:cxn ang="0">
                    <a:pos x="1485" y="399"/>
                  </a:cxn>
                  <a:cxn ang="0">
                    <a:pos x="1401" y="457"/>
                  </a:cxn>
                  <a:cxn ang="0">
                    <a:pos x="1376" y="393"/>
                  </a:cxn>
                  <a:cxn ang="0">
                    <a:pos x="1322" y="309"/>
                  </a:cxn>
                  <a:cxn ang="0">
                    <a:pos x="1327" y="170"/>
                  </a:cxn>
                  <a:cxn ang="0">
                    <a:pos x="1274" y="87"/>
                  </a:cxn>
                  <a:cxn ang="0">
                    <a:pos x="1192" y="169"/>
                  </a:cxn>
                  <a:cxn ang="0">
                    <a:pos x="1137" y="248"/>
                  </a:cxn>
                  <a:cxn ang="0">
                    <a:pos x="1064" y="285"/>
                  </a:cxn>
                  <a:cxn ang="0">
                    <a:pos x="954" y="336"/>
                  </a:cxn>
                  <a:cxn ang="0">
                    <a:pos x="861" y="444"/>
                  </a:cxn>
                  <a:cxn ang="0">
                    <a:pos x="783" y="580"/>
                  </a:cxn>
                  <a:cxn ang="0">
                    <a:pos x="738" y="588"/>
                  </a:cxn>
                  <a:cxn ang="0">
                    <a:pos x="625" y="573"/>
                  </a:cxn>
                  <a:cxn ang="0">
                    <a:pos x="549" y="450"/>
                  </a:cxn>
                  <a:cxn ang="0">
                    <a:pos x="459" y="444"/>
                  </a:cxn>
                  <a:cxn ang="0">
                    <a:pos x="416" y="512"/>
                  </a:cxn>
                  <a:cxn ang="0">
                    <a:pos x="369" y="612"/>
                  </a:cxn>
                  <a:cxn ang="0">
                    <a:pos x="314" y="550"/>
                  </a:cxn>
                  <a:cxn ang="0">
                    <a:pos x="275" y="486"/>
                  </a:cxn>
                  <a:cxn ang="0">
                    <a:pos x="275" y="421"/>
                  </a:cxn>
                  <a:cxn ang="0">
                    <a:pos x="327" y="279"/>
                  </a:cxn>
                  <a:cxn ang="0">
                    <a:pos x="49" y="395"/>
                  </a:cxn>
                  <a:cxn ang="0">
                    <a:pos x="0" y="534"/>
                  </a:cxn>
                  <a:cxn ang="0">
                    <a:pos x="76" y="475"/>
                  </a:cxn>
                  <a:cxn ang="0">
                    <a:pos x="98" y="482"/>
                  </a:cxn>
                  <a:cxn ang="0">
                    <a:pos x="65" y="573"/>
                  </a:cxn>
                  <a:cxn ang="0">
                    <a:pos x="15" y="678"/>
                  </a:cxn>
                </a:cxnLst>
                <a:rect l="0" t="0" r="r" b="b"/>
                <a:pathLst>
                  <a:path w="1504" h="1400">
                    <a:moveTo>
                      <a:pt x="0" y="694"/>
                    </a:moveTo>
                    <a:lnTo>
                      <a:pt x="0" y="1086"/>
                    </a:lnTo>
                    <a:lnTo>
                      <a:pt x="1" y="1083"/>
                    </a:lnTo>
                    <a:lnTo>
                      <a:pt x="2" y="1081"/>
                    </a:lnTo>
                    <a:lnTo>
                      <a:pt x="5" y="1074"/>
                    </a:lnTo>
                    <a:lnTo>
                      <a:pt x="12" y="1068"/>
                    </a:lnTo>
                    <a:lnTo>
                      <a:pt x="24" y="1054"/>
                    </a:lnTo>
                    <a:lnTo>
                      <a:pt x="37" y="1040"/>
                    </a:lnTo>
                    <a:lnTo>
                      <a:pt x="50" y="1027"/>
                    </a:lnTo>
                    <a:lnTo>
                      <a:pt x="63" y="1014"/>
                    </a:lnTo>
                    <a:lnTo>
                      <a:pt x="76" y="1001"/>
                    </a:lnTo>
                    <a:lnTo>
                      <a:pt x="90" y="989"/>
                    </a:lnTo>
                    <a:lnTo>
                      <a:pt x="105" y="975"/>
                    </a:lnTo>
                    <a:lnTo>
                      <a:pt x="119" y="963"/>
                    </a:lnTo>
                    <a:lnTo>
                      <a:pt x="119" y="973"/>
                    </a:lnTo>
                    <a:lnTo>
                      <a:pt x="120" y="984"/>
                    </a:lnTo>
                    <a:lnTo>
                      <a:pt x="121" y="995"/>
                    </a:lnTo>
                    <a:lnTo>
                      <a:pt x="122" y="1007"/>
                    </a:lnTo>
                    <a:lnTo>
                      <a:pt x="122" y="1018"/>
                    </a:lnTo>
                    <a:lnTo>
                      <a:pt x="124" y="1030"/>
                    </a:lnTo>
                    <a:lnTo>
                      <a:pt x="124" y="1041"/>
                    </a:lnTo>
                    <a:lnTo>
                      <a:pt x="126" y="1053"/>
                    </a:lnTo>
                    <a:lnTo>
                      <a:pt x="126" y="1062"/>
                    </a:lnTo>
                    <a:lnTo>
                      <a:pt x="128" y="1071"/>
                    </a:lnTo>
                    <a:lnTo>
                      <a:pt x="129" y="1081"/>
                    </a:lnTo>
                    <a:lnTo>
                      <a:pt x="130" y="1092"/>
                    </a:lnTo>
                    <a:lnTo>
                      <a:pt x="131" y="1102"/>
                    </a:lnTo>
                    <a:lnTo>
                      <a:pt x="132" y="1112"/>
                    </a:lnTo>
                    <a:lnTo>
                      <a:pt x="133" y="1122"/>
                    </a:lnTo>
                    <a:lnTo>
                      <a:pt x="134" y="1133"/>
                    </a:lnTo>
                    <a:lnTo>
                      <a:pt x="140" y="1145"/>
                    </a:lnTo>
                    <a:lnTo>
                      <a:pt x="146" y="1155"/>
                    </a:lnTo>
                    <a:lnTo>
                      <a:pt x="154" y="1164"/>
                    </a:lnTo>
                    <a:lnTo>
                      <a:pt x="164" y="1172"/>
                    </a:lnTo>
                    <a:lnTo>
                      <a:pt x="173" y="1175"/>
                    </a:lnTo>
                    <a:lnTo>
                      <a:pt x="186" y="1178"/>
                    </a:lnTo>
                    <a:lnTo>
                      <a:pt x="200" y="1178"/>
                    </a:lnTo>
                    <a:lnTo>
                      <a:pt x="217" y="1175"/>
                    </a:lnTo>
                    <a:lnTo>
                      <a:pt x="237" y="1170"/>
                    </a:lnTo>
                    <a:lnTo>
                      <a:pt x="257" y="1165"/>
                    </a:lnTo>
                    <a:lnTo>
                      <a:pt x="277" y="1159"/>
                    </a:lnTo>
                    <a:lnTo>
                      <a:pt x="298" y="1153"/>
                    </a:lnTo>
                    <a:lnTo>
                      <a:pt x="317" y="1146"/>
                    </a:lnTo>
                    <a:lnTo>
                      <a:pt x="337" y="1139"/>
                    </a:lnTo>
                    <a:lnTo>
                      <a:pt x="357" y="1131"/>
                    </a:lnTo>
                    <a:lnTo>
                      <a:pt x="377" y="1124"/>
                    </a:lnTo>
                    <a:lnTo>
                      <a:pt x="387" y="1117"/>
                    </a:lnTo>
                    <a:lnTo>
                      <a:pt x="397" y="1112"/>
                    </a:lnTo>
                    <a:lnTo>
                      <a:pt x="406" y="1105"/>
                    </a:lnTo>
                    <a:lnTo>
                      <a:pt x="416" y="1100"/>
                    </a:lnTo>
                    <a:lnTo>
                      <a:pt x="423" y="1092"/>
                    </a:lnTo>
                    <a:lnTo>
                      <a:pt x="431" y="1085"/>
                    </a:lnTo>
                    <a:lnTo>
                      <a:pt x="439" y="1076"/>
                    </a:lnTo>
                    <a:lnTo>
                      <a:pt x="446" y="1067"/>
                    </a:lnTo>
                    <a:lnTo>
                      <a:pt x="453" y="1054"/>
                    </a:lnTo>
                    <a:lnTo>
                      <a:pt x="459" y="1041"/>
                    </a:lnTo>
                    <a:lnTo>
                      <a:pt x="464" y="1028"/>
                    </a:lnTo>
                    <a:lnTo>
                      <a:pt x="469" y="1016"/>
                    </a:lnTo>
                    <a:lnTo>
                      <a:pt x="473" y="1002"/>
                    </a:lnTo>
                    <a:lnTo>
                      <a:pt x="478" y="989"/>
                    </a:lnTo>
                    <a:lnTo>
                      <a:pt x="482" y="975"/>
                    </a:lnTo>
                    <a:lnTo>
                      <a:pt x="489" y="963"/>
                    </a:lnTo>
                    <a:lnTo>
                      <a:pt x="492" y="957"/>
                    </a:lnTo>
                    <a:lnTo>
                      <a:pt x="495" y="951"/>
                    </a:lnTo>
                    <a:lnTo>
                      <a:pt x="501" y="949"/>
                    </a:lnTo>
                    <a:lnTo>
                      <a:pt x="507" y="950"/>
                    </a:lnTo>
                    <a:lnTo>
                      <a:pt x="513" y="950"/>
                    </a:lnTo>
                    <a:lnTo>
                      <a:pt x="519" y="953"/>
                    </a:lnTo>
                    <a:lnTo>
                      <a:pt x="525" y="954"/>
                    </a:lnTo>
                    <a:lnTo>
                      <a:pt x="531" y="956"/>
                    </a:lnTo>
                    <a:lnTo>
                      <a:pt x="538" y="959"/>
                    </a:lnTo>
                    <a:lnTo>
                      <a:pt x="544" y="962"/>
                    </a:lnTo>
                    <a:lnTo>
                      <a:pt x="541" y="992"/>
                    </a:lnTo>
                    <a:lnTo>
                      <a:pt x="540" y="1022"/>
                    </a:lnTo>
                    <a:lnTo>
                      <a:pt x="538" y="1053"/>
                    </a:lnTo>
                    <a:lnTo>
                      <a:pt x="537" y="1083"/>
                    </a:lnTo>
                    <a:lnTo>
                      <a:pt x="535" y="1113"/>
                    </a:lnTo>
                    <a:lnTo>
                      <a:pt x="533" y="1145"/>
                    </a:lnTo>
                    <a:lnTo>
                      <a:pt x="533" y="1174"/>
                    </a:lnTo>
                    <a:lnTo>
                      <a:pt x="533" y="1206"/>
                    </a:lnTo>
                    <a:lnTo>
                      <a:pt x="586" y="1197"/>
                    </a:lnTo>
                    <a:lnTo>
                      <a:pt x="596" y="1193"/>
                    </a:lnTo>
                    <a:lnTo>
                      <a:pt x="608" y="1189"/>
                    </a:lnTo>
                    <a:lnTo>
                      <a:pt x="620" y="1185"/>
                    </a:lnTo>
                    <a:lnTo>
                      <a:pt x="632" y="1182"/>
                    </a:lnTo>
                    <a:lnTo>
                      <a:pt x="643" y="1176"/>
                    </a:lnTo>
                    <a:lnTo>
                      <a:pt x="655" y="1173"/>
                    </a:lnTo>
                    <a:lnTo>
                      <a:pt x="666" y="1167"/>
                    </a:lnTo>
                    <a:lnTo>
                      <a:pt x="678" y="1164"/>
                    </a:lnTo>
                    <a:lnTo>
                      <a:pt x="690" y="1158"/>
                    </a:lnTo>
                    <a:lnTo>
                      <a:pt x="702" y="1152"/>
                    </a:lnTo>
                    <a:lnTo>
                      <a:pt x="714" y="1146"/>
                    </a:lnTo>
                    <a:lnTo>
                      <a:pt x="726" y="1140"/>
                    </a:lnTo>
                    <a:lnTo>
                      <a:pt x="736" y="1133"/>
                    </a:lnTo>
                    <a:lnTo>
                      <a:pt x="747" y="1126"/>
                    </a:lnTo>
                    <a:lnTo>
                      <a:pt x="758" y="1118"/>
                    </a:lnTo>
                    <a:lnTo>
                      <a:pt x="769" y="1112"/>
                    </a:lnTo>
                    <a:lnTo>
                      <a:pt x="786" y="1094"/>
                    </a:lnTo>
                    <a:lnTo>
                      <a:pt x="801" y="1076"/>
                    </a:lnTo>
                    <a:lnTo>
                      <a:pt x="812" y="1056"/>
                    </a:lnTo>
                    <a:lnTo>
                      <a:pt x="823" y="1038"/>
                    </a:lnTo>
                    <a:lnTo>
                      <a:pt x="829" y="1016"/>
                    </a:lnTo>
                    <a:lnTo>
                      <a:pt x="835" y="995"/>
                    </a:lnTo>
                    <a:lnTo>
                      <a:pt x="838" y="972"/>
                    </a:lnTo>
                    <a:lnTo>
                      <a:pt x="840" y="950"/>
                    </a:lnTo>
                    <a:lnTo>
                      <a:pt x="840" y="951"/>
                    </a:lnTo>
                    <a:lnTo>
                      <a:pt x="864" y="961"/>
                    </a:lnTo>
                    <a:lnTo>
                      <a:pt x="887" y="963"/>
                    </a:lnTo>
                    <a:lnTo>
                      <a:pt x="910" y="957"/>
                    </a:lnTo>
                    <a:lnTo>
                      <a:pt x="934" y="949"/>
                    </a:lnTo>
                    <a:lnTo>
                      <a:pt x="956" y="937"/>
                    </a:lnTo>
                    <a:lnTo>
                      <a:pt x="979" y="925"/>
                    </a:lnTo>
                    <a:lnTo>
                      <a:pt x="998" y="910"/>
                    </a:lnTo>
                    <a:lnTo>
                      <a:pt x="1019" y="895"/>
                    </a:lnTo>
                    <a:lnTo>
                      <a:pt x="1039" y="879"/>
                    </a:lnTo>
                    <a:lnTo>
                      <a:pt x="1058" y="865"/>
                    </a:lnTo>
                    <a:lnTo>
                      <a:pt x="1070" y="853"/>
                    </a:lnTo>
                    <a:lnTo>
                      <a:pt x="1082" y="841"/>
                    </a:lnTo>
                    <a:lnTo>
                      <a:pt x="1094" y="829"/>
                    </a:lnTo>
                    <a:lnTo>
                      <a:pt x="1107" y="818"/>
                    </a:lnTo>
                    <a:lnTo>
                      <a:pt x="1119" y="805"/>
                    </a:lnTo>
                    <a:lnTo>
                      <a:pt x="1131" y="793"/>
                    </a:lnTo>
                    <a:lnTo>
                      <a:pt x="1143" y="781"/>
                    </a:lnTo>
                    <a:lnTo>
                      <a:pt x="1155" y="770"/>
                    </a:lnTo>
                    <a:lnTo>
                      <a:pt x="1152" y="793"/>
                    </a:lnTo>
                    <a:lnTo>
                      <a:pt x="1150" y="817"/>
                    </a:lnTo>
                    <a:lnTo>
                      <a:pt x="1148" y="841"/>
                    </a:lnTo>
                    <a:lnTo>
                      <a:pt x="1146" y="865"/>
                    </a:lnTo>
                    <a:lnTo>
                      <a:pt x="1142" y="888"/>
                    </a:lnTo>
                    <a:lnTo>
                      <a:pt x="1140" y="912"/>
                    </a:lnTo>
                    <a:lnTo>
                      <a:pt x="1138" y="936"/>
                    </a:lnTo>
                    <a:lnTo>
                      <a:pt x="1138" y="960"/>
                    </a:lnTo>
                    <a:lnTo>
                      <a:pt x="1138" y="966"/>
                    </a:lnTo>
                    <a:lnTo>
                      <a:pt x="1139" y="971"/>
                    </a:lnTo>
                    <a:lnTo>
                      <a:pt x="1140" y="977"/>
                    </a:lnTo>
                    <a:lnTo>
                      <a:pt x="1142" y="982"/>
                    </a:lnTo>
                    <a:lnTo>
                      <a:pt x="1145" y="986"/>
                    </a:lnTo>
                    <a:lnTo>
                      <a:pt x="1147" y="991"/>
                    </a:lnTo>
                    <a:lnTo>
                      <a:pt x="1150" y="996"/>
                    </a:lnTo>
                    <a:lnTo>
                      <a:pt x="1154" y="1003"/>
                    </a:lnTo>
                    <a:lnTo>
                      <a:pt x="1181" y="1011"/>
                    </a:lnTo>
                    <a:lnTo>
                      <a:pt x="1199" y="1008"/>
                    </a:lnTo>
                    <a:lnTo>
                      <a:pt x="1207" y="1005"/>
                    </a:lnTo>
                    <a:lnTo>
                      <a:pt x="1214" y="1002"/>
                    </a:lnTo>
                    <a:lnTo>
                      <a:pt x="1222" y="997"/>
                    </a:lnTo>
                    <a:lnTo>
                      <a:pt x="1231" y="994"/>
                    </a:lnTo>
                    <a:lnTo>
                      <a:pt x="1238" y="990"/>
                    </a:lnTo>
                    <a:lnTo>
                      <a:pt x="1246" y="985"/>
                    </a:lnTo>
                    <a:lnTo>
                      <a:pt x="1254" y="982"/>
                    </a:lnTo>
                    <a:lnTo>
                      <a:pt x="1262" y="979"/>
                    </a:lnTo>
                    <a:lnTo>
                      <a:pt x="1261" y="990"/>
                    </a:lnTo>
                    <a:lnTo>
                      <a:pt x="1261" y="1002"/>
                    </a:lnTo>
                    <a:lnTo>
                      <a:pt x="1261" y="1013"/>
                    </a:lnTo>
                    <a:lnTo>
                      <a:pt x="1262" y="1025"/>
                    </a:lnTo>
                    <a:lnTo>
                      <a:pt x="1267" y="1043"/>
                    </a:lnTo>
                    <a:lnTo>
                      <a:pt x="1273" y="1063"/>
                    </a:lnTo>
                    <a:lnTo>
                      <a:pt x="1279" y="1082"/>
                    </a:lnTo>
                    <a:lnTo>
                      <a:pt x="1285" y="1102"/>
                    </a:lnTo>
                    <a:lnTo>
                      <a:pt x="1291" y="1122"/>
                    </a:lnTo>
                    <a:lnTo>
                      <a:pt x="1297" y="1141"/>
                    </a:lnTo>
                    <a:lnTo>
                      <a:pt x="1304" y="1161"/>
                    </a:lnTo>
                    <a:lnTo>
                      <a:pt x="1310" y="1181"/>
                    </a:lnTo>
                    <a:lnTo>
                      <a:pt x="1312" y="1190"/>
                    </a:lnTo>
                    <a:lnTo>
                      <a:pt x="1315" y="1200"/>
                    </a:lnTo>
                    <a:lnTo>
                      <a:pt x="1316" y="1210"/>
                    </a:lnTo>
                    <a:lnTo>
                      <a:pt x="1319" y="1220"/>
                    </a:lnTo>
                    <a:lnTo>
                      <a:pt x="1309" y="1229"/>
                    </a:lnTo>
                    <a:lnTo>
                      <a:pt x="1300" y="1238"/>
                    </a:lnTo>
                    <a:lnTo>
                      <a:pt x="1288" y="1246"/>
                    </a:lnTo>
                    <a:lnTo>
                      <a:pt x="1277" y="1255"/>
                    </a:lnTo>
                    <a:lnTo>
                      <a:pt x="1245" y="1271"/>
                    </a:lnTo>
                    <a:lnTo>
                      <a:pt x="1214" y="1289"/>
                    </a:lnTo>
                    <a:lnTo>
                      <a:pt x="1184" y="1306"/>
                    </a:lnTo>
                    <a:lnTo>
                      <a:pt x="1154" y="1325"/>
                    </a:lnTo>
                    <a:lnTo>
                      <a:pt x="1124" y="1343"/>
                    </a:lnTo>
                    <a:lnTo>
                      <a:pt x="1094" y="1362"/>
                    </a:lnTo>
                    <a:lnTo>
                      <a:pt x="1065" y="1380"/>
                    </a:lnTo>
                    <a:lnTo>
                      <a:pt x="1037" y="1400"/>
                    </a:lnTo>
                    <a:lnTo>
                      <a:pt x="1268" y="1346"/>
                    </a:lnTo>
                    <a:lnTo>
                      <a:pt x="1273" y="1344"/>
                    </a:lnTo>
                    <a:lnTo>
                      <a:pt x="1292" y="1337"/>
                    </a:lnTo>
                    <a:lnTo>
                      <a:pt x="1312" y="1329"/>
                    </a:lnTo>
                    <a:lnTo>
                      <a:pt x="1329" y="1320"/>
                    </a:lnTo>
                    <a:lnTo>
                      <a:pt x="1348" y="1313"/>
                    </a:lnTo>
                    <a:lnTo>
                      <a:pt x="1364" y="1302"/>
                    </a:lnTo>
                    <a:lnTo>
                      <a:pt x="1381" y="1292"/>
                    </a:lnTo>
                    <a:lnTo>
                      <a:pt x="1397" y="1280"/>
                    </a:lnTo>
                    <a:lnTo>
                      <a:pt x="1413" y="1267"/>
                    </a:lnTo>
                    <a:lnTo>
                      <a:pt x="1425" y="1249"/>
                    </a:lnTo>
                    <a:lnTo>
                      <a:pt x="1435" y="1233"/>
                    </a:lnTo>
                    <a:lnTo>
                      <a:pt x="1443" y="1214"/>
                    </a:lnTo>
                    <a:lnTo>
                      <a:pt x="1449" y="1197"/>
                    </a:lnTo>
                    <a:lnTo>
                      <a:pt x="1451" y="1177"/>
                    </a:lnTo>
                    <a:lnTo>
                      <a:pt x="1450" y="1159"/>
                    </a:lnTo>
                    <a:lnTo>
                      <a:pt x="1446" y="1140"/>
                    </a:lnTo>
                    <a:lnTo>
                      <a:pt x="1439" y="1123"/>
                    </a:lnTo>
                    <a:lnTo>
                      <a:pt x="1435" y="1116"/>
                    </a:lnTo>
                    <a:lnTo>
                      <a:pt x="1432" y="1111"/>
                    </a:lnTo>
                    <a:lnTo>
                      <a:pt x="1428" y="1104"/>
                    </a:lnTo>
                    <a:lnTo>
                      <a:pt x="1425" y="1099"/>
                    </a:lnTo>
                    <a:lnTo>
                      <a:pt x="1421" y="1092"/>
                    </a:lnTo>
                    <a:lnTo>
                      <a:pt x="1418" y="1087"/>
                    </a:lnTo>
                    <a:lnTo>
                      <a:pt x="1416" y="1080"/>
                    </a:lnTo>
                    <a:lnTo>
                      <a:pt x="1416" y="1075"/>
                    </a:lnTo>
                    <a:lnTo>
                      <a:pt x="1415" y="1068"/>
                    </a:lnTo>
                    <a:lnTo>
                      <a:pt x="1416" y="1062"/>
                    </a:lnTo>
                    <a:lnTo>
                      <a:pt x="1417" y="1055"/>
                    </a:lnTo>
                    <a:lnTo>
                      <a:pt x="1421" y="1050"/>
                    </a:lnTo>
                    <a:lnTo>
                      <a:pt x="1423" y="1040"/>
                    </a:lnTo>
                    <a:lnTo>
                      <a:pt x="1427" y="1032"/>
                    </a:lnTo>
                    <a:lnTo>
                      <a:pt x="1430" y="1025"/>
                    </a:lnTo>
                    <a:lnTo>
                      <a:pt x="1437" y="1018"/>
                    </a:lnTo>
                    <a:lnTo>
                      <a:pt x="1441" y="1010"/>
                    </a:lnTo>
                    <a:lnTo>
                      <a:pt x="1447" y="1003"/>
                    </a:lnTo>
                    <a:lnTo>
                      <a:pt x="1452" y="995"/>
                    </a:lnTo>
                    <a:lnTo>
                      <a:pt x="1458" y="989"/>
                    </a:lnTo>
                    <a:lnTo>
                      <a:pt x="1467" y="965"/>
                    </a:lnTo>
                    <a:lnTo>
                      <a:pt x="1476" y="941"/>
                    </a:lnTo>
                    <a:lnTo>
                      <a:pt x="1485" y="917"/>
                    </a:lnTo>
                    <a:lnTo>
                      <a:pt x="1495" y="893"/>
                    </a:lnTo>
                    <a:lnTo>
                      <a:pt x="1500" y="867"/>
                    </a:lnTo>
                    <a:lnTo>
                      <a:pt x="1504" y="843"/>
                    </a:lnTo>
                    <a:lnTo>
                      <a:pt x="1504" y="818"/>
                    </a:lnTo>
                    <a:lnTo>
                      <a:pt x="1500" y="794"/>
                    </a:lnTo>
                    <a:lnTo>
                      <a:pt x="1498" y="789"/>
                    </a:lnTo>
                    <a:lnTo>
                      <a:pt x="1497" y="783"/>
                    </a:lnTo>
                    <a:lnTo>
                      <a:pt x="1495" y="777"/>
                    </a:lnTo>
                    <a:lnTo>
                      <a:pt x="1495" y="774"/>
                    </a:lnTo>
                    <a:lnTo>
                      <a:pt x="1491" y="760"/>
                    </a:lnTo>
                    <a:lnTo>
                      <a:pt x="1487" y="748"/>
                    </a:lnTo>
                    <a:lnTo>
                      <a:pt x="1484" y="735"/>
                    </a:lnTo>
                    <a:lnTo>
                      <a:pt x="1481" y="723"/>
                    </a:lnTo>
                    <a:lnTo>
                      <a:pt x="1477" y="710"/>
                    </a:lnTo>
                    <a:lnTo>
                      <a:pt x="1476" y="698"/>
                    </a:lnTo>
                    <a:lnTo>
                      <a:pt x="1474" y="685"/>
                    </a:lnTo>
                    <a:lnTo>
                      <a:pt x="1474" y="673"/>
                    </a:lnTo>
                    <a:lnTo>
                      <a:pt x="1474" y="659"/>
                    </a:lnTo>
                    <a:lnTo>
                      <a:pt x="1474" y="646"/>
                    </a:lnTo>
                    <a:lnTo>
                      <a:pt x="1475" y="632"/>
                    </a:lnTo>
                    <a:lnTo>
                      <a:pt x="1476" y="619"/>
                    </a:lnTo>
                    <a:lnTo>
                      <a:pt x="1476" y="604"/>
                    </a:lnTo>
                    <a:lnTo>
                      <a:pt x="1479" y="591"/>
                    </a:lnTo>
                    <a:lnTo>
                      <a:pt x="1480" y="578"/>
                    </a:lnTo>
                    <a:lnTo>
                      <a:pt x="1482" y="566"/>
                    </a:lnTo>
                    <a:lnTo>
                      <a:pt x="1483" y="544"/>
                    </a:lnTo>
                    <a:lnTo>
                      <a:pt x="1484" y="524"/>
                    </a:lnTo>
                    <a:lnTo>
                      <a:pt x="1484" y="502"/>
                    </a:lnTo>
                    <a:lnTo>
                      <a:pt x="1485" y="482"/>
                    </a:lnTo>
                    <a:lnTo>
                      <a:pt x="1485" y="460"/>
                    </a:lnTo>
                    <a:lnTo>
                      <a:pt x="1485" y="440"/>
                    </a:lnTo>
                    <a:lnTo>
                      <a:pt x="1485" y="419"/>
                    </a:lnTo>
                    <a:lnTo>
                      <a:pt x="1485" y="399"/>
                    </a:lnTo>
                    <a:lnTo>
                      <a:pt x="1409" y="506"/>
                    </a:lnTo>
                    <a:lnTo>
                      <a:pt x="1406" y="508"/>
                    </a:lnTo>
                    <a:lnTo>
                      <a:pt x="1405" y="498"/>
                    </a:lnTo>
                    <a:lnTo>
                      <a:pt x="1404" y="488"/>
                    </a:lnTo>
                    <a:lnTo>
                      <a:pt x="1403" y="478"/>
                    </a:lnTo>
                    <a:lnTo>
                      <a:pt x="1402" y="468"/>
                    </a:lnTo>
                    <a:lnTo>
                      <a:pt x="1401" y="457"/>
                    </a:lnTo>
                    <a:lnTo>
                      <a:pt x="1400" y="447"/>
                    </a:lnTo>
                    <a:lnTo>
                      <a:pt x="1399" y="438"/>
                    </a:lnTo>
                    <a:lnTo>
                      <a:pt x="1399" y="429"/>
                    </a:lnTo>
                    <a:lnTo>
                      <a:pt x="1392" y="419"/>
                    </a:lnTo>
                    <a:lnTo>
                      <a:pt x="1387" y="410"/>
                    </a:lnTo>
                    <a:lnTo>
                      <a:pt x="1381" y="402"/>
                    </a:lnTo>
                    <a:lnTo>
                      <a:pt x="1376" y="393"/>
                    </a:lnTo>
                    <a:lnTo>
                      <a:pt x="1369" y="383"/>
                    </a:lnTo>
                    <a:lnTo>
                      <a:pt x="1364" y="374"/>
                    </a:lnTo>
                    <a:lnTo>
                      <a:pt x="1358" y="366"/>
                    </a:lnTo>
                    <a:lnTo>
                      <a:pt x="1353" y="357"/>
                    </a:lnTo>
                    <a:lnTo>
                      <a:pt x="1342" y="340"/>
                    </a:lnTo>
                    <a:lnTo>
                      <a:pt x="1332" y="325"/>
                    </a:lnTo>
                    <a:lnTo>
                      <a:pt x="1322" y="309"/>
                    </a:lnTo>
                    <a:lnTo>
                      <a:pt x="1316" y="295"/>
                    </a:lnTo>
                    <a:lnTo>
                      <a:pt x="1310" y="278"/>
                    </a:lnTo>
                    <a:lnTo>
                      <a:pt x="1308" y="263"/>
                    </a:lnTo>
                    <a:lnTo>
                      <a:pt x="1308" y="246"/>
                    </a:lnTo>
                    <a:lnTo>
                      <a:pt x="1315" y="228"/>
                    </a:lnTo>
                    <a:lnTo>
                      <a:pt x="1320" y="199"/>
                    </a:lnTo>
                    <a:lnTo>
                      <a:pt x="1327" y="170"/>
                    </a:lnTo>
                    <a:lnTo>
                      <a:pt x="1333" y="142"/>
                    </a:lnTo>
                    <a:lnTo>
                      <a:pt x="1341" y="114"/>
                    </a:lnTo>
                    <a:lnTo>
                      <a:pt x="1348" y="84"/>
                    </a:lnTo>
                    <a:lnTo>
                      <a:pt x="1354" y="56"/>
                    </a:lnTo>
                    <a:lnTo>
                      <a:pt x="1361" y="27"/>
                    </a:lnTo>
                    <a:lnTo>
                      <a:pt x="1368" y="0"/>
                    </a:lnTo>
                    <a:lnTo>
                      <a:pt x="1274" y="87"/>
                    </a:lnTo>
                    <a:lnTo>
                      <a:pt x="1272" y="87"/>
                    </a:lnTo>
                    <a:lnTo>
                      <a:pt x="1267" y="93"/>
                    </a:lnTo>
                    <a:lnTo>
                      <a:pt x="1250" y="105"/>
                    </a:lnTo>
                    <a:lnTo>
                      <a:pt x="1234" y="119"/>
                    </a:lnTo>
                    <a:lnTo>
                      <a:pt x="1218" y="134"/>
                    </a:lnTo>
                    <a:lnTo>
                      <a:pt x="1205" y="153"/>
                    </a:lnTo>
                    <a:lnTo>
                      <a:pt x="1192" y="169"/>
                    </a:lnTo>
                    <a:lnTo>
                      <a:pt x="1181" y="189"/>
                    </a:lnTo>
                    <a:lnTo>
                      <a:pt x="1172" y="207"/>
                    </a:lnTo>
                    <a:lnTo>
                      <a:pt x="1166" y="226"/>
                    </a:lnTo>
                    <a:lnTo>
                      <a:pt x="1159" y="231"/>
                    </a:lnTo>
                    <a:lnTo>
                      <a:pt x="1151" y="237"/>
                    </a:lnTo>
                    <a:lnTo>
                      <a:pt x="1143" y="242"/>
                    </a:lnTo>
                    <a:lnTo>
                      <a:pt x="1137" y="248"/>
                    </a:lnTo>
                    <a:lnTo>
                      <a:pt x="1129" y="253"/>
                    </a:lnTo>
                    <a:lnTo>
                      <a:pt x="1122" y="259"/>
                    </a:lnTo>
                    <a:lnTo>
                      <a:pt x="1115" y="264"/>
                    </a:lnTo>
                    <a:lnTo>
                      <a:pt x="1109" y="271"/>
                    </a:lnTo>
                    <a:lnTo>
                      <a:pt x="1093" y="274"/>
                    </a:lnTo>
                    <a:lnTo>
                      <a:pt x="1079" y="279"/>
                    </a:lnTo>
                    <a:lnTo>
                      <a:pt x="1064" y="285"/>
                    </a:lnTo>
                    <a:lnTo>
                      <a:pt x="1050" y="291"/>
                    </a:lnTo>
                    <a:lnTo>
                      <a:pt x="1034" y="297"/>
                    </a:lnTo>
                    <a:lnTo>
                      <a:pt x="1021" y="303"/>
                    </a:lnTo>
                    <a:lnTo>
                      <a:pt x="1007" y="310"/>
                    </a:lnTo>
                    <a:lnTo>
                      <a:pt x="994" y="316"/>
                    </a:lnTo>
                    <a:lnTo>
                      <a:pt x="973" y="325"/>
                    </a:lnTo>
                    <a:lnTo>
                      <a:pt x="954" y="336"/>
                    </a:lnTo>
                    <a:lnTo>
                      <a:pt x="935" y="346"/>
                    </a:lnTo>
                    <a:lnTo>
                      <a:pt x="919" y="359"/>
                    </a:lnTo>
                    <a:lnTo>
                      <a:pt x="902" y="371"/>
                    </a:lnTo>
                    <a:lnTo>
                      <a:pt x="890" y="386"/>
                    </a:lnTo>
                    <a:lnTo>
                      <a:pt x="878" y="404"/>
                    </a:lnTo>
                    <a:lnTo>
                      <a:pt x="870" y="424"/>
                    </a:lnTo>
                    <a:lnTo>
                      <a:pt x="861" y="444"/>
                    </a:lnTo>
                    <a:lnTo>
                      <a:pt x="852" y="465"/>
                    </a:lnTo>
                    <a:lnTo>
                      <a:pt x="842" y="484"/>
                    </a:lnTo>
                    <a:lnTo>
                      <a:pt x="834" y="505"/>
                    </a:lnTo>
                    <a:lnTo>
                      <a:pt x="822" y="525"/>
                    </a:lnTo>
                    <a:lnTo>
                      <a:pt x="810" y="544"/>
                    </a:lnTo>
                    <a:lnTo>
                      <a:pt x="796" y="562"/>
                    </a:lnTo>
                    <a:lnTo>
                      <a:pt x="783" y="580"/>
                    </a:lnTo>
                    <a:lnTo>
                      <a:pt x="777" y="584"/>
                    </a:lnTo>
                    <a:lnTo>
                      <a:pt x="770" y="587"/>
                    </a:lnTo>
                    <a:lnTo>
                      <a:pt x="764" y="588"/>
                    </a:lnTo>
                    <a:lnTo>
                      <a:pt x="758" y="589"/>
                    </a:lnTo>
                    <a:lnTo>
                      <a:pt x="752" y="589"/>
                    </a:lnTo>
                    <a:lnTo>
                      <a:pt x="745" y="589"/>
                    </a:lnTo>
                    <a:lnTo>
                      <a:pt x="738" y="588"/>
                    </a:lnTo>
                    <a:lnTo>
                      <a:pt x="731" y="588"/>
                    </a:lnTo>
                    <a:lnTo>
                      <a:pt x="712" y="585"/>
                    </a:lnTo>
                    <a:lnTo>
                      <a:pt x="696" y="582"/>
                    </a:lnTo>
                    <a:lnTo>
                      <a:pt x="678" y="579"/>
                    </a:lnTo>
                    <a:lnTo>
                      <a:pt x="661" y="578"/>
                    </a:lnTo>
                    <a:lnTo>
                      <a:pt x="643" y="575"/>
                    </a:lnTo>
                    <a:lnTo>
                      <a:pt x="625" y="573"/>
                    </a:lnTo>
                    <a:lnTo>
                      <a:pt x="609" y="571"/>
                    </a:lnTo>
                    <a:lnTo>
                      <a:pt x="592" y="568"/>
                    </a:lnTo>
                    <a:lnTo>
                      <a:pt x="584" y="544"/>
                    </a:lnTo>
                    <a:lnTo>
                      <a:pt x="575" y="520"/>
                    </a:lnTo>
                    <a:lnTo>
                      <a:pt x="566" y="496"/>
                    </a:lnTo>
                    <a:lnTo>
                      <a:pt x="557" y="474"/>
                    </a:lnTo>
                    <a:lnTo>
                      <a:pt x="549" y="450"/>
                    </a:lnTo>
                    <a:lnTo>
                      <a:pt x="540" y="426"/>
                    </a:lnTo>
                    <a:lnTo>
                      <a:pt x="531" y="403"/>
                    </a:lnTo>
                    <a:lnTo>
                      <a:pt x="524" y="380"/>
                    </a:lnTo>
                    <a:lnTo>
                      <a:pt x="473" y="424"/>
                    </a:lnTo>
                    <a:lnTo>
                      <a:pt x="468" y="431"/>
                    </a:lnTo>
                    <a:lnTo>
                      <a:pt x="464" y="438"/>
                    </a:lnTo>
                    <a:lnTo>
                      <a:pt x="459" y="444"/>
                    </a:lnTo>
                    <a:lnTo>
                      <a:pt x="455" y="452"/>
                    </a:lnTo>
                    <a:lnTo>
                      <a:pt x="449" y="458"/>
                    </a:lnTo>
                    <a:lnTo>
                      <a:pt x="445" y="465"/>
                    </a:lnTo>
                    <a:lnTo>
                      <a:pt x="441" y="471"/>
                    </a:lnTo>
                    <a:lnTo>
                      <a:pt x="437" y="479"/>
                    </a:lnTo>
                    <a:lnTo>
                      <a:pt x="425" y="495"/>
                    </a:lnTo>
                    <a:lnTo>
                      <a:pt x="416" y="512"/>
                    </a:lnTo>
                    <a:lnTo>
                      <a:pt x="406" y="529"/>
                    </a:lnTo>
                    <a:lnTo>
                      <a:pt x="399" y="548"/>
                    </a:lnTo>
                    <a:lnTo>
                      <a:pt x="392" y="566"/>
                    </a:lnTo>
                    <a:lnTo>
                      <a:pt x="385" y="585"/>
                    </a:lnTo>
                    <a:lnTo>
                      <a:pt x="380" y="604"/>
                    </a:lnTo>
                    <a:lnTo>
                      <a:pt x="375" y="624"/>
                    </a:lnTo>
                    <a:lnTo>
                      <a:pt x="369" y="612"/>
                    </a:lnTo>
                    <a:lnTo>
                      <a:pt x="363" y="602"/>
                    </a:lnTo>
                    <a:lnTo>
                      <a:pt x="357" y="592"/>
                    </a:lnTo>
                    <a:lnTo>
                      <a:pt x="350" y="584"/>
                    </a:lnTo>
                    <a:lnTo>
                      <a:pt x="341" y="574"/>
                    </a:lnTo>
                    <a:lnTo>
                      <a:pt x="333" y="566"/>
                    </a:lnTo>
                    <a:lnTo>
                      <a:pt x="323" y="558"/>
                    </a:lnTo>
                    <a:lnTo>
                      <a:pt x="314" y="550"/>
                    </a:lnTo>
                    <a:lnTo>
                      <a:pt x="304" y="541"/>
                    </a:lnTo>
                    <a:lnTo>
                      <a:pt x="297" y="532"/>
                    </a:lnTo>
                    <a:lnTo>
                      <a:pt x="288" y="524"/>
                    </a:lnTo>
                    <a:lnTo>
                      <a:pt x="282" y="515"/>
                    </a:lnTo>
                    <a:lnTo>
                      <a:pt x="279" y="505"/>
                    </a:lnTo>
                    <a:lnTo>
                      <a:pt x="277" y="495"/>
                    </a:lnTo>
                    <a:lnTo>
                      <a:pt x="275" y="486"/>
                    </a:lnTo>
                    <a:lnTo>
                      <a:pt x="275" y="476"/>
                    </a:lnTo>
                    <a:lnTo>
                      <a:pt x="273" y="465"/>
                    </a:lnTo>
                    <a:lnTo>
                      <a:pt x="273" y="455"/>
                    </a:lnTo>
                    <a:lnTo>
                      <a:pt x="273" y="445"/>
                    </a:lnTo>
                    <a:lnTo>
                      <a:pt x="273" y="436"/>
                    </a:lnTo>
                    <a:lnTo>
                      <a:pt x="273" y="428"/>
                    </a:lnTo>
                    <a:lnTo>
                      <a:pt x="275" y="421"/>
                    </a:lnTo>
                    <a:lnTo>
                      <a:pt x="278" y="415"/>
                    </a:lnTo>
                    <a:lnTo>
                      <a:pt x="281" y="408"/>
                    </a:lnTo>
                    <a:lnTo>
                      <a:pt x="289" y="382"/>
                    </a:lnTo>
                    <a:lnTo>
                      <a:pt x="298" y="357"/>
                    </a:lnTo>
                    <a:lnTo>
                      <a:pt x="308" y="331"/>
                    </a:lnTo>
                    <a:lnTo>
                      <a:pt x="317" y="306"/>
                    </a:lnTo>
                    <a:lnTo>
                      <a:pt x="327" y="279"/>
                    </a:lnTo>
                    <a:lnTo>
                      <a:pt x="337" y="254"/>
                    </a:lnTo>
                    <a:lnTo>
                      <a:pt x="347" y="229"/>
                    </a:lnTo>
                    <a:lnTo>
                      <a:pt x="358" y="205"/>
                    </a:lnTo>
                    <a:lnTo>
                      <a:pt x="252" y="303"/>
                    </a:lnTo>
                    <a:lnTo>
                      <a:pt x="65" y="390"/>
                    </a:lnTo>
                    <a:lnTo>
                      <a:pt x="57" y="392"/>
                    </a:lnTo>
                    <a:lnTo>
                      <a:pt x="49" y="395"/>
                    </a:lnTo>
                    <a:lnTo>
                      <a:pt x="40" y="398"/>
                    </a:lnTo>
                    <a:lnTo>
                      <a:pt x="33" y="402"/>
                    </a:lnTo>
                    <a:lnTo>
                      <a:pt x="24" y="404"/>
                    </a:lnTo>
                    <a:lnTo>
                      <a:pt x="16" y="407"/>
                    </a:lnTo>
                    <a:lnTo>
                      <a:pt x="7" y="410"/>
                    </a:lnTo>
                    <a:lnTo>
                      <a:pt x="0" y="414"/>
                    </a:lnTo>
                    <a:lnTo>
                      <a:pt x="0" y="534"/>
                    </a:lnTo>
                    <a:lnTo>
                      <a:pt x="5" y="527"/>
                    </a:lnTo>
                    <a:lnTo>
                      <a:pt x="12" y="523"/>
                    </a:lnTo>
                    <a:lnTo>
                      <a:pt x="24" y="513"/>
                    </a:lnTo>
                    <a:lnTo>
                      <a:pt x="37" y="503"/>
                    </a:lnTo>
                    <a:lnTo>
                      <a:pt x="50" y="493"/>
                    </a:lnTo>
                    <a:lnTo>
                      <a:pt x="63" y="484"/>
                    </a:lnTo>
                    <a:lnTo>
                      <a:pt x="76" y="475"/>
                    </a:lnTo>
                    <a:lnTo>
                      <a:pt x="89" y="465"/>
                    </a:lnTo>
                    <a:lnTo>
                      <a:pt x="102" y="455"/>
                    </a:lnTo>
                    <a:lnTo>
                      <a:pt x="117" y="446"/>
                    </a:lnTo>
                    <a:lnTo>
                      <a:pt x="110" y="454"/>
                    </a:lnTo>
                    <a:lnTo>
                      <a:pt x="106" y="464"/>
                    </a:lnTo>
                    <a:lnTo>
                      <a:pt x="101" y="472"/>
                    </a:lnTo>
                    <a:lnTo>
                      <a:pt x="98" y="482"/>
                    </a:lnTo>
                    <a:lnTo>
                      <a:pt x="94" y="491"/>
                    </a:lnTo>
                    <a:lnTo>
                      <a:pt x="90" y="501"/>
                    </a:lnTo>
                    <a:lnTo>
                      <a:pt x="87" y="511"/>
                    </a:lnTo>
                    <a:lnTo>
                      <a:pt x="85" y="520"/>
                    </a:lnTo>
                    <a:lnTo>
                      <a:pt x="78" y="537"/>
                    </a:lnTo>
                    <a:lnTo>
                      <a:pt x="72" y="555"/>
                    </a:lnTo>
                    <a:lnTo>
                      <a:pt x="65" y="573"/>
                    </a:lnTo>
                    <a:lnTo>
                      <a:pt x="60" y="591"/>
                    </a:lnTo>
                    <a:lnTo>
                      <a:pt x="52" y="609"/>
                    </a:lnTo>
                    <a:lnTo>
                      <a:pt x="46" y="626"/>
                    </a:lnTo>
                    <a:lnTo>
                      <a:pt x="37" y="643"/>
                    </a:lnTo>
                    <a:lnTo>
                      <a:pt x="29" y="660"/>
                    </a:lnTo>
                    <a:lnTo>
                      <a:pt x="22" y="669"/>
                    </a:lnTo>
                    <a:lnTo>
                      <a:pt x="15" y="678"/>
                    </a:lnTo>
                    <a:lnTo>
                      <a:pt x="7" y="685"/>
                    </a:lnTo>
                    <a:lnTo>
                      <a:pt x="0" y="694"/>
                    </a:lnTo>
                    <a:close/>
                  </a:path>
                </a:pathLst>
              </a:custGeom>
              <a:solidFill>
                <a:srgbClr val="B383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37" name="Freeform 17"/>
              <p:cNvSpPr>
                <a:spLocks/>
              </p:cNvSpPr>
              <p:nvPr/>
            </p:nvSpPr>
            <p:spPr bwMode="auto">
              <a:xfrm>
                <a:off x="3864" y="3265"/>
                <a:ext cx="178" cy="322"/>
              </a:xfrm>
              <a:custGeom>
                <a:avLst/>
                <a:gdLst/>
                <a:ahLst/>
                <a:cxnLst>
                  <a:cxn ang="0">
                    <a:pos x="525" y="2"/>
                  </a:cxn>
                  <a:cxn ang="0">
                    <a:pos x="462" y="29"/>
                  </a:cxn>
                  <a:cxn ang="0">
                    <a:pos x="380" y="69"/>
                  </a:cxn>
                  <a:cxn ang="0">
                    <a:pos x="312" y="126"/>
                  </a:cxn>
                  <a:cxn ang="0">
                    <a:pos x="264" y="170"/>
                  </a:cxn>
                  <a:cxn ang="0">
                    <a:pos x="210" y="207"/>
                  </a:cxn>
                  <a:cxn ang="0">
                    <a:pos x="164" y="240"/>
                  </a:cxn>
                  <a:cxn ang="0">
                    <a:pos x="146" y="269"/>
                  </a:cxn>
                  <a:cxn ang="0">
                    <a:pos x="113" y="326"/>
                  </a:cxn>
                  <a:cxn ang="0">
                    <a:pos x="78" y="382"/>
                  </a:cxn>
                  <a:cxn ang="0">
                    <a:pos x="50" y="427"/>
                  </a:cxn>
                  <a:cxn ang="0">
                    <a:pos x="32" y="471"/>
                  </a:cxn>
                  <a:cxn ang="0">
                    <a:pos x="12" y="531"/>
                  </a:cxn>
                  <a:cxn ang="0">
                    <a:pos x="7" y="590"/>
                  </a:cxn>
                  <a:cxn ang="0">
                    <a:pos x="7" y="652"/>
                  </a:cxn>
                  <a:cxn ang="0">
                    <a:pos x="5" y="716"/>
                  </a:cxn>
                  <a:cxn ang="0">
                    <a:pos x="1" y="784"/>
                  </a:cxn>
                  <a:cxn ang="0">
                    <a:pos x="0" y="861"/>
                  </a:cxn>
                  <a:cxn ang="0">
                    <a:pos x="0" y="938"/>
                  </a:cxn>
                  <a:cxn ang="0">
                    <a:pos x="90" y="797"/>
                  </a:cxn>
                  <a:cxn ang="0">
                    <a:pos x="116" y="750"/>
                  </a:cxn>
                  <a:cxn ang="0">
                    <a:pos x="140" y="702"/>
                  </a:cxn>
                  <a:cxn ang="0">
                    <a:pos x="146" y="709"/>
                  </a:cxn>
                  <a:cxn ang="0">
                    <a:pos x="146" y="741"/>
                  </a:cxn>
                  <a:cxn ang="0">
                    <a:pos x="156" y="776"/>
                  </a:cxn>
                  <a:cxn ang="0">
                    <a:pos x="221" y="806"/>
                  </a:cxn>
                  <a:cxn ang="0">
                    <a:pos x="246" y="799"/>
                  </a:cxn>
                  <a:cxn ang="0">
                    <a:pos x="272" y="792"/>
                  </a:cxn>
                  <a:cxn ang="0">
                    <a:pos x="300" y="781"/>
                  </a:cxn>
                  <a:cxn ang="0">
                    <a:pos x="333" y="769"/>
                  </a:cxn>
                  <a:cxn ang="0">
                    <a:pos x="368" y="761"/>
                  </a:cxn>
                  <a:cxn ang="0">
                    <a:pos x="429" y="752"/>
                  </a:cxn>
                  <a:cxn ang="0">
                    <a:pos x="488" y="721"/>
                  </a:cxn>
                  <a:cxn ang="0">
                    <a:pos x="534" y="672"/>
                  </a:cxn>
                  <a:cxn ang="0">
                    <a:pos x="517" y="292"/>
                  </a:cxn>
                  <a:cxn ang="0">
                    <a:pos x="491" y="312"/>
                  </a:cxn>
                  <a:cxn ang="0">
                    <a:pos x="468" y="331"/>
                  </a:cxn>
                  <a:cxn ang="0">
                    <a:pos x="449" y="345"/>
                  </a:cxn>
                  <a:cxn ang="0">
                    <a:pos x="428" y="363"/>
                  </a:cxn>
                  <a:cxn ang="0">
                    <a:pos x="419" y="367"/>
                  </a:cxn>
                  <a:cxn ang="0">
                    <a:pos x="430" y="348"/>
                  </a:cxn>
                  <a:cxn ang="0">
                    <a:pos x="433" y="317"/>
                  </a:cxn>
                  <a:cxn ang="0">
                    <a:pos x="432" y="286"/>
                  </a:cxn>
                  <a:cxn ang="0">
                    <a:pos x="429" y="247"/>
                  </a:cxn>
                  <a:cxn ang="0">
                    <a:pos x="443" y="207"/>
                  </a:cxn>
                  <a:cxn ang="0">
                    <a:pos x="473" y="171"/>
                  </a:cxn>
                  <a:cxn ang="0">
                    <a:pos x="497" y="149"/>
                  </a:cxn>
                  <a:cxn ang="0">
                    <a:pos x="515" y="134"/>
                  </a:cxn>
                  <a:cxn ang="0">
                    <a:pos x="534" y="120"/>
                  </a:cxn>
                </a:cxnLst>
                <a:rect l="0" t="0" r="r" b="b"/>
                <a:pathLst>
                  <a:path w="534" h="964">
                    <a:moveTo>
                      <a:pt x="534" y="120"/>
                    </a:moveTo>
                    <a:lnTo>
                      <a:pt x="534" y="0"/>
                    </a:lnTo>
                    <a:lnTo>
                      <a:pt x="525" y="2"/>
                    </a:lnTo>
                    <a:lnTo>
                      <a:pt x="516" y="5"/>
                    </a:lnTo>
                    <a:lnTo>
                      <a:pt x="489" y="16"/>
                    </a:lnTo>
                    <a:lnTo>
                      <a:pt x="462" y="29"/>
                    </a:lnTo>
                    <a:lnTo>
                      <a:pt x="433" y="41"/>
                    </a:lnTo>
                    <a:lnTo>
                      <a:pt x="407" y="55"/>
                    </a:lnTo>
                    <a:lnTo>
                      <a:pt x="380" y="69"/>
                    </a:lnTo>
                    <a:lnTo>
                      <a:pt x="356" y="87"/>
                    </a:lnTo>
                    <a:lnTo>
                      <a:pt x="332" y="104"/>
                    </a:lnTo>
                    <a:lnTo>
                      <a:pt x="312" y="126"/>
                    </a:lnTo>
                    <a:lnTo>
                      <a:pt x="297" y="141"/>
                    </a:lnTo>
                    <a:lnTo>
                      <a:pt x="282" y="157"/>
                    </a:lnTo>
                    <a:lnTo>
                      <a:pt x="264" y="170"/>
                    </a:lnTo>
                    <a:lnTo>
                      <a:pt x="247" y="183"/>
                    </a:lnTo>
                    <a:lnTo>
                      <a:pt x="228" y="194"/>
                    </a:lnTo>
                    <a:lnTo>
                      <a:pt x="210" y="207"/>
                    </a:lnTo>
                    <a:lnTo>
                      <a:pt x="190" y="219"/>
                    </a:lnTo>
                    <a:lnTo>
                      <a:pt x="174" y="232"/>
                    </a:lnTo>
                    <a:lnTo>
                      <a:pt x="164" y="240"/>
                    </a:lnTo>
                    <a:lnTo>
                      <a:pt x="157" y="248"/>
                    </a:lnTo>
                    <a:lnTo>
                      <a:pt x="151" y="258"/>
                    </a:lnTo>
                    <a:lnTo>
                      <a:pt x="146" y="269"/>
                    </a:lnTo>
                    <a:lnTo>
                      <a:pt x="136" y="288"/>
                    </a:lnTo>
                    <a:lnTo>
                      <a:pt x="125" y="307"/>
                    </a:lnTo>
                    <a:lnTo>
                      <a:pt x="113" y="326"/>
                    </a:lnTo>
                    <a:lnTo>
                      <a:pt x="102" y="345"/>
                    </a:lnTo>
                    <a:lnTo>
                      <a:pt x="90" y="364"/>
                    </a:lnTo>
                    <a:lnTo>
                      <a:pt x="78" y="382"/>
                    </a:lnTo>
                    <a:lnTo>
                      <a:pt x="66" y="401"/>
                    </a:lnTo>
                    <a:lnTo>
                      <a:pt x="55" y="420"/>
                    </a:lnTo>
                    <a:lnTo>
                      <a:pt x="50" y="427"/>
                    </a:lnTo>
                    <a:lnTo>
                      <a:pt x="47" y="436"/>
                    </a:lnTo>
                    <a:lnTo>
                      <a:pt x="39" y="452"/>
                    </a:lnTo>
                    <a:lnTo>
                      <a:pt x="32" y="471"/>
                    </a:lnTo>
                    <a:lnTo>
                      <a:pt x="24" y="491"/>
                    </a:lnTo>
                    <a:lnTo>
                      <a:pt x="19" y="511"/>
                    </a:lnTo>
                    <a:lnTo>
                      <a:pt x="12" y="531"/>
                    </a:lnTo>
                    <a:lnTo>
                      <a:pt x="8" y="551"/>
                    </a:lnTo>
                    <a:lnTo>
                      <a:pt x="6" y="570"/>
                    </a:lnTo>
                    <a:lnTo>
                      <a:pt x="7" y="590"/>
                    </a:lnTo>
                    <a:lnTo>
                      <a:pt x="7" y="609"/>
                    </a:lnTo>
                    <a:lnTo>
                      <a:pt x="8" y="631"/>
                    </a:lnTo>
                    <a:lnTo>
                      <a:pt x="7" y="652"/>
                    </a:lnTo>
                    <a:lnTo>
                      <a:pt x="7" y="674"/>
                    </a:lnTo>
                    <a:lnTo>
                      <a:pt x="6" y="695"/>
                    </a:lnTo>
                    <a:lnTo>
                      <a:pt x="5" y="716"/>
                    </a:lnTo>
                    <a:lnTo>
                      <a:pt x="3" y="737"/>
                    </a:lnTo>
                    <a:lnTo>
                      <a:pt x="3" y="759"/>
                    </a:lnTo>
                    <a:lnTo>
                      <a:pt x="1" y="784"/>
                    </a:lnTo>
                    <a:lnTo>
                      <a:pt x="0" y="809"/>
                    </a:lnTo>
                    <a:lnTo>
                      <a:pt x="0" y="835"/>
                    </a:lnTo>
                    <a:lnTo>
                      <a:pt x="0" y="861"/>
                    </a:lnTo>
                    <a:lnTo>
                      <a:pt x="0" y="887"/>
                    </a:lnTo>
                    <a:lnTo>
                      <a:pt x="0" y="913"/>
                    </a:lnTo>
                    <a:lnTo>
                      <a:pt x="0" y="938"/>
                    </a:lnTo>
                    <a:lnTo>
                      <a:pt x="0" y="964"/>
                    </a:lnTo>
                    <a:lnTo>
                      <a:pt x="82" y="813"/>
                    </a:lnTo>
                    <a:lnTo>
                      <a:pt x="90" y="797"/>
                    </a:lnTo>
                    <a:lnTo>
                      <a:pt x="98" y="782"/>
                    </a:lnTo>
                    <a:lnTo>
                      <a:pt x="107" y="765"/>
                    </a:lnTo>
                    <a:lnTo>
                      <a:pt x="116" y="750"/>
                    </a:lnTo>
                    <a:lnTo>
                      <a:pt x="124" y="734"/>
                    </a:lnTo>
                    <a:lnTo>
                      <a:pt x="132" y="717"/>
                    </a:lnTo>
                    <a:lnTo>
                      <a:pt x="140" y="702"/>
                    </a:lnTo>
                    <a:lnTo>
                      <a:pt x="150" y="687"/>
                    </a:lnTo>
                    <a:lnTo>
                      <a:pt x="146" y="698"/>
                    </a:lnTo>
                    <a:lnTo>
                      <a:pt x="146" y="709"/>
                    </a:lnTo>
                    <a:lnTo>
                      <a:pt x="145" y="720"/>
                    </a:lnTo>
                    <a:lnTo>
                      <a:pt x="146" y="732"/>
                    </a:lnTo>
                    <a:lnTo>
                      <a:pt x="146" y="741"/>
                    </a:lnTo>
                    <a:lnTo>
                      <a:pt x="150" y="753"/>
                    </a:lnTo>
                    <a:lnTo>
                      <a:pt x="152" y="764"/>
                    </a:lnTo>
                    <a:lnTo>
                      <a:pt x="156" y="776"/>
                    </a:lnTo>
                    <a:lnTo>
                      <a:pt x="175" y="796"/>
                    </a:lnTo>
                    <a:lnTo>
                      <a:pt x="197" y="806"/>
                    </a:lnTo>
                    <a:lnTo>
                      <a:pt x="221" y="806"/>
                    </a:lnTo>
                    <a:lnTo>
                      <a:pt x="228" y="804"/>
                    </a:lnTo>
                    <a:lnTo>
                      <a:pt x="238" y="801"/>
                    </a:lnTo>
                    <a:lnTo>
                      <a:pt x="246" y="799"/>
                    </a:lnTo>
                    <a:lnTo>
                      <a:pt x="256" y="797"/>
                    </a:lnTo>
                    <a:lnTo>
                      <a:pt x="263" y="794"/>
                    </a:lnTo>
                    <a:lnTo>
                      <a:pt x="272" y="792"/>
                    </a:lnTo>
                    <a:lnTo>
                      <a:pt x="281" y="788"/>
                    </a:lnTo>
                    <a:lnTo>
                      <a:pt x="289" y="786"/>
                    </a:lnTo>
                    <a:lnTo>
                      <a:pt x="300" y="781"/>
                    </a:lnTo>
                    <a:lnTo>
                      <a:pt x="311" y="776"/>
                    </a:lnTo>
                    <a:lnTo>
                      <a:pt x="322" y="772"/>
                    </a:lnTo>
                    <a:lnTo>
                      <a:pt x="333" y="769"/>
                    </a:lnTo>
                    <a:lnTo>
                      <a:pt x="344" y="765"/>
                    </a:lnTo>
                    <a:lnTo>
                      <a:pt x="356" y="763"/>
                    </a:lnTo>
                    <a:lnTo>
                      <a:pt x="368" y="761"/>
                    </a:lnTo>
                    <a:lnTo>
                      <a:pt x="381" y="761"/>
                    </a:lnTo>
                    <a:lnTo>
                      <a:pt x="405" y="758"/>
                    </a:lnTo>
                    <a:lnTo>
                      <a:pt x="429" y="752"/>
                    </a:lnTo>
                    <a:lnTo>
                      <a:pt x="450" y="744"/>
                    </a:lnTo>
                    <a:lnTo>
                      <a:pt x="471" y="734"/>
                    </a:lnTo>
                    <a:lnTo>
                      <a:pt x="488" y="721"/>
                    </a:lnTo>
                    <a:lnTo>
                      <a:pt x="504" y="707"/>
                    </a:lnTo>
                    <a:lnTo>
                      <a:pt x="520" y="690"/>
                    </a:lnTo>
                    <a:lnTo>
                      <a:pt x="534" y="672"/>
                    </a:lnTo>
                    <a:lnTo>
                      <a:pt x="534" y="280"/>
                    </a:lnTo>
                    <a:lnTo>
                      <a:pt x="525" y="285"/>
                    </a:lnTo>
                    <a:lnTo>
                      <a:pt x="517" y="292"/>
                    </a:lnTo>
                    <a:lnTo>
                      <a:pt x="509" y="298"/>
                    </a:lnTo>
                    <a:lnTo>
                      <a:pt x="501" y="305"/>
                    </a:lnTo>
                    <a:lnTo>
                      <a:pt x="491" y="312"/>
                    </a:lnTo>
                    <a:lnTo>
                      <a:pt x="484" y="318"/>
                    </a:lnTo>
                    <a:lnTo>
                      <a:pt x="475" y="325"/>
                    </a:lnTo>
                    <a:lnTo>
                      <a:pt x="468" y="331"/>
                    </a:lnTo>
                    <a:lnTo>
                      <a:pt x="462" y="336"/>
                    </a:lnTo>
                    <a:lnTo>
                      <a:pt x="455" y="341"/>
                    </a:lnTo>
                    <a:lnTo>
                      <a:pt x="449" y="345"/>
                    </a:lnTo>
                    <a:lnTo>
                      <a:pt x="442" y="352"/>
                    </a:lnTo>
                    <a:lnTo>
                      <a:pt x="435" y="357"/>
                    </a:lnTo>
                    <a:lnTo>
                      <a:pt x="428" y="363"/>
                    </a:lnTo>
                    <a:lnTo>
                      <a:pt x="421" y="368"/>
                    </a:lnTo>
                    <a:lnTo>
                      <a:pt x="416" y="374"/>
                    </a:lnTo>
                    <a:lnTo>
                      <a:pt x="419" y="367"/>
                    </a:lnTo>
                    <a:lnTo>
                      <a:pt x="423" y="361"/>
                    </a:lnTo>
                    <a:lnTo>
                      <a:pt x="426" y="354"/>
                    </a:lnTo>
                    <a:lnTo>
                      <a:pt x="430" y="348"/>
                    </a:lnTo>
                    <a:lnTo>
                      <a:pt x="432" y="337"/>
                    </a:lnTo>
                    <a:lnTo>
                      <a:pt x="433" y="327"/>
                    </a:lnTo>
                    <a:lnTo>
                      <a:pt x="433" y="317"/>
                    </a:lnTo>
                    <a:lnTo>
                      <a:pt x="435" y="307"/>
                    </a:lnTo>
                    <a:lnTo>
                      <a:pt x="432" y="296"/>
                    </a:lnTo>
                    <a:lnTo>
                      <a:pt x="432" y="286"/>
                    </a:lnTo>
                    <a:lnTo>
                      <a:pt x="430" y="277"/>
                    </a:lnTo>
                    <a:lnTo>
                      <a:pt x="430" y="267"/>
                    </a:lnTo>
                    <a:lnTo>
                      <a:pt x="429" y="247"/>
                    </a:lnTo>
                    <a:lnTo>
                      <a:pt x="432" y="232"/>
                    </a:lnTo>
                    <a:lnTo>
                      <a:pt x="437" y="218"/>
                    </a:lnTo>
                    <a:lnTo>
                      <a:pt x="443" y="207"/>
                    </a:lnTo>
                    <a:lnTo>
                      <a:pt x="451" y="194"/>
                    </a:lnTo>
                    <a:lnTo>
                      <a:pt x="462" y="183"/>
                    </a:lnTo>
                    <a:lnTo>
                      <a:pt x="473" y="171"/>
                    </a:lnTo>
                    <a:lnTo>
                      <a:pt x="487" y="160"/>
                    </a:lnTo>
                    <a:lnTo>
                      <a:pt x="491" y="154"/>
                    </a:lnTo>
                    <a:lnTo>
                      <a:pt x="497" y="149"/>
                    </a:lnTo>
                    <a:lnTo>
                      <a:pt x="503" y="144"/>
                    </a:lnTo>
                    <a:lnTo>
                      <a:pt x="510" y="139"/>
                    </a:lnTo>
                    <a:lnTo>
                      <a:pt x="515" y="134"/>
                    </a:lnTo>
                    <a:lnTo>
                      <a:pt x="522" y="129"/>
                    </a:lnTo>
                    <a:lnTo>
                      <a:pt x="527" y="124"/>
                    </a:lnTo>
                    <a:lnTo>
                      <a:pt x="534" y="120"/>
                    </a:lnTo>
                    <a:close/>
                  </a:path>
                </a:pathLst>
              </a:custGeom>
              <a:solidFill>
                <a:srgbClr val="B383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38" name="Freeform 18"/>
              <p:cNvSpPr>
                <a:spLocks/>
              </p:cNvSpPr>
              <p:nvPr/>
            </p:nvSpPr>
            <p:spPr bwMode="auto">
              <a:xfrm>
                <a:off x="4491" y="3250"/>
                <a:ext cx="49" cy="313"/>
              </a:xfrm>
              <a:custGeom>
                <a:avLst/>
                <a:gdLst/>
                <a:ahLst/>
                <a:cxnLst>
                  <a:cxn ang="0">
                    <a:pos x="0" y="940"/>
                  </a:cxn>
                  <a:cxn ang="0">
                    <a:pos x="16" y="929"/>
                  </a:cxn>
                  <a:cxn ang="0">
                    <a:pos x="32" y="919"/>
                  </a:cxn>
                  <a:cxn ang="0">
                    <a:pos x="63" y="890"/>
                  </a:cxn>
                  <a:cxn ang="0">
                    <a:pos x="84" y="857"/>
                  </a:cxn>
                  <a:cxn ang="0">
                    <a:pos x="95" y="819"/>
                  </a:cxn>
                  <a:cxn ang="0">
                    <a:pos x="92" y="778"/>
                  </a:cxn>
                  <a:cxn ang="0">
                    <a:pos x="79" y="753"/>
                  </a:cxn>
                  <a:cxn ang="0">
                    <a:pos x="67" y="733"/>
                  </a:cxn>
                  <a:cxn ang="0">
                    <a:pos x="60" y="709"/>
                  </a:cxn>
                  <a:cxn ang="0">
                    <a:pos x="65" y="682"/>
                  </a:cxn>
                  <a:cxn ang="0">
                    <a:pos x="71" y="665"/>
                  </a:cxn>
                  <a:cxn ang="0">
                    <a:pos x="81" y="650"/>
                  </a:cxn>
                  <a:cxn ang="0">
                    <a:pos x="92" y="635"/>
                  </a:cxn>
                  <a:cxn ang="0">
                    <a:pos x="102" y="621"/>
                  </a:cxn>
                  <a:cxn ang="0">
                    <a:pos x="121" y="575"/>
                  </a:cxn>
                  <a:cxn ang="0">
                    <a:pos x="139" y="529"/>
                  </a:cxn>
                  <a:cxn ang="0">
                    <a:pos x="148" y="479"/>
                  </a:cxn>
                  <a:cxn ang="0">
                    <a:pos x="145" y="431"/>
                  </a:cxn>
                  <a:cxn ang="0">
                    <a:pos x="140" y="416"/>
                  </a:cxn>
                  <a:cxn ang="0">
                    <a:pos x="136" y="401"/>
                  </a:cxn>
                  <a:cxn ang="0">
                    <a:pos x="129" y="375"/>
                  </a:cxn>
                  <a:cxn ang="0">
                    <a:pos x="123" y="348"/>
                  </a:cxn>
                  <a:cxn ang="0">
                    <a:pos x="118" y="322"/>
                  </a:cxn>
                  <a:cxn ang="0">
                    <a:pos x="118" y="297"/>
                  </a:cxn>
                  <a:cxn ang="0">
                    <a:pos x="119" y="273"/>
                  </a:cxn>
                  <a:cxn ang="0">
                    <a:pos x="122" y="249"/>
                  </a:cxn>
                  <a:cxn ang="0">
                    <a:pos x="123" y="224"/>
                  </a:cxn>
                  <a:cxn ang="0">
                    <a:pos x="126" y="201"/>
                  </a:cxn>
                  <a:cxn ang="0">
                    <a:pos x="127" y="167"/>
                  </a:cxn>
                  <a:cxn ang="0">
                    <a:pos x="128" y="134"/>
                  </a:cxn>
                  <a:cxn ang="0">
                    <a:pos x="128" y="100"/>
                  </a:cxn>
                  <a:cxn ang="0">
                    <a:pos x="129" y="66"/>
                  </a:cxn>
                  <a:cxn ang="0">
                    <a:pos x="110" y="92"/>
                  </a:cxn>
                  <a:cxn ang="0">
                    <a:pos x="90" y="119"/>
                  </a:cxn>
                  <a:cxn ang="0">
                    <a:pos x="70" y="146"/>
                  </a:cxn>
                  <a:cxn ang="0">
                    <a:pos x="53" y="174"/>
                  </a:cxn>
                  <a:cxn ang="0">
                    <a:pos x="51" y="156"/>
                  </a:cxn>
                  <a:cxn ang="0">
                    <a:pos x="50" y="140"/>
                  </a:cxn>
                  <a:cxn ang="0">
                    <a:pos x="47" y="124"/>
                  </a:cxn>
                  <a:cxn ang="0">
                    <a:pos x="47" y="108"/>
                  </a:cxn>
                  <a:cxn ang="0">
                    <a:pos x="46" y="96"/>
                  </a:cxn>
                  <a:cxn ang="0">
                    <a:pos x="45" y="84"/>
                  </a:cxn>
                  <a:cxn ang="0">
                    <a:pos x="43" y="71"/>
                  </a:cxn>
                  <a:cxn ang="0">
                    <a:pos x="40" y="63"/>
                  </a:cxn>
                  <a:cxn ang="0">
                    <a:pos x="30" y="46"/>
                  </a:cxn>
                  <a:cxn ang="0">
                    <a:pos x="20" y="31"/>
                  </a:cxn>
                  <a:cxn ang="0">
                    <a:pos x="10" y="16"/>
                  </a:cxn>
                  <a:cxn ang="0">
                    <a:pos x="0" y="0"/>
                  </a:cxn>
                </a:cxnLst>
                <a:rect l="0" t="0" r="r" b="b"/>
                <a:pathLst>
                  <a:path w="148" h="940">
                    <a:moveTo>
                      <a:pt x="0" y="0"/>
                    </a:moveTo>
                    <a:lnTo>
                      <a:pt x="0" y="940"/>
                    </a:lnTo>
                    <a:lnTo>
                      <a:pt x="8" y="934"/>
                    </a:lnTo>
                    <a:lnTo>
                      <a:pt x="16" y="929"/>
                    </a:lnTo>
                    <a:lnTo>
                      <a:pt x="23" y="923"/>
                    </a:lnTo>
                    <a:lnTo>
                      <a:pt x="32" y="919"/>
                    </a:lnTo>
                    <a:lnTo>
                      <a:pt x="47" y="905"/>
                    </a:lnTo>
                    <a:lnTo>
                      <a:pt x="63" y="890"/>
                    </a:lnTo>
                    <a:lnTo>
                      <a:pt x="75" y="873"/>
                    </a:lnTo>
                    <a:lnTo>
                      <a:pt x="84" y="857"/>
                    </a:lnTo>
                    <a:lnTo>
                      <a:pt x="91" y="837"/>
                    </a:lnTo>
                    <a:lnTo>
                      <a:pt x="95" y="819"/>
                    </a:lnTo>
                    <a:lnTo>
                      <a:pt x="95" y="798"/>
                    </a:lnTo>
                    <a:lnTo>
                      <a:pt x="92" y="778"/>
                    </a:lnTo>
                    <a:lnTo>
                      <a:pt x="86" y="765"/>
                    </a:lnTo>
                    <a:lnTo>
                      <a:pt x="79" y="753"/>
                    </a:lnTo>
                    <a:lnTo>
                      <a:pt x="72" y="742"/>
                    </a:lnTo>
                    <a:lnTo>
                      <a:pt x="67" y="733"/>
                    </a:lnTo>
                    <a:lnTo>
                      <a:pt x="62" y="721"/>
                    </a:lnTo>
                    <a:lnTo>
                      <a:pt x="60" y="709"/>
                    </a:lnTo>
                    <a:lnTo>
                      <a:pt x="60" y="695"/>
                    </a:lnTo>
                    <a:lnTo>
                      <a:pt x="65" y="682"/>
                    </a:lnTo>
                    <a:lnTo>
                      <a:pt x="67" y="673"/>
                    </a:lnTo>
                    <a:lnTo>
                      <a:pt x="71" y="665"/>
                    </a:lnTo>
                    <a:lnTo>
                      <a:pt x="76" y="656"/>
                    </a:lnTo>
                    <a:lnTo>
                      <a:pt x="81" y="650"/>
                    </a:lnTo>
                    <a:lnTo>
                      <a:pt x="87" y="642"/>
                    </a:lnTo>
                    <a:lnTo>
                      <a:pt x="92" y="635"/>
                    </a:lnTo>
                    <a:lnTo>
                      <a:pt x="97" y="628"/>
                    </a:lnTo>
                    <a:lnTo>
                      <a:pt x="102" y="621"/>
                    </a:lnTo>
                    <a:lnTo>
                      <a:pt x="111" y="598"/>
                    </a:lnTo>
                    <a:lnTo>
                      <a:pt x="121" y="575"/>
                    </a:lnTo>
                    <a:lnTo>
                      <a:pt x="129" y="551"/>
                    </a:lnTo>
                    <a:lnTo>
                      <a:pt x="139" y="529"/>
                    </a:lnTo>
                    <a:lnTo>
                      <a:pt x="145" y="503"/>
                    </a:lnTo>
                    <a:lnTo>
                      <a:pt x="148" y="479"/>
                    </a:lnTo>
                    <a:lnTo>
                      <a:pt x="148" y="455"/>
                    </a:lnTo>
                    <a:lnTo>
                      <a:pt x="145" y="431"/>
                    </a:lnTo>
                    <a:lnTo>
                      <a:pt x="142" y="423"/>
                    </a:lnTo>
                    <a:lnTo>
                      <a:pt x="140" y="416"/>
                    </a:lnTo>
                    <a:lnTo>
                      <a:pt x="138" y="407"/>
                    </a:lnTo>
                    <a:lnTo>
                      <a:pt x="136" y="401"/>
                    </a:lnTo>
                    <a:lnTo>
                      <a:pt x="133" y="388"/>
                    </a:lnTo>
                    <a:lnTo>
                      <a:pt x="129" y="375"/>
                    </a:lnTo>
                    <a:lnTo>
                      <a:pt x="126" y="362"/>
                    </a:lnTo>
                    <a:lnTo>
                      <a:pt x="123" y="348"/>
                    </a:lnTo>
                    <a:lnTo>
                      <a:pt x="119" y="335"/>
                    </a:lnTo>
                    <a:lnTo>
                      <a:pt x="118" y="322"/>
                    </a:lnTo>
                    <a:lnTo>
                      <a:pt x="117" y="309"/>
                    </a:lnTo>
                    <a:lnTo>
                      <a:pt x="118" y="297"/>
                    </a:lnTo>
                    <a:lnTo>
                      <a:pt x="118" y="285"/>
                    </a:lnTo>
                    <a:lnTo>
                      <a:pt x="119" y="273"/>
                    </a:lnTo>
                    <a:lnTo>
                      <a:pt x="121" y="261"/>
                    </a:lnTo>
                    <a:lnTo>
                      <a:pt x="122" y="249"/>
                    </a:lnTo>
                    <a:lnTo>
                      <a:pt x="122" y="236"/>
                    </a:lnTo>
                    <a:lnTo>
                      <a:pt x="123" y="224"/>
                    </a:lnTo>
                    <a:lnTo>
                      <a:pt x="124" y="212"/>
                    </a:lnTo>
                    <a:lnTo>
                      <a:pt x="126" y="201"/>
                    </a:lnTo>
                    <a:lnTo>
                      <a:pt x="126" y="184"/>
                    </a:lnTo>
                    <a:lnTo>
                      <a:pt x="127" y="167"/>
                    </a:lnTo>
                    <a:lnTo>
                      <a:pt x="127" y="150"/>
                    </a:lnTo>
                    <a:lnTo>
                      <a:pt x="128" y="134"/>
                    </a:lnTo>
                    <a:lnTo>
                      <a:pt x="128" y="116"/>
                    </a:lnTo>
                    <a:lnTo>
                      <a:pt x="128" y="100"/>
                    </a:lnTo>
                    <a:lnTo>
                      <a:pt x="128" y="82"/>
                    </a:lnTo>
                    <a:lnTo>
                      <a:pt x="129" y="66"/>
                    </a:lnTo>
                    <a:lnTo>
                      <a:pt x="119" y="79"/>
                    </a:lnTo>
                    <a:lnTo>
                      <a:pt x="110" y="92"/>
                    </a:lnTo>
                    <a:lnTo>
                      <a:pt x="100" y="105"/>
                    </a:lnTo>
                    <a:lnTo>
                      <a:pt x="90" y="119"/>
                    </a:lnTo>
                    <a:lnTo>
                      <a:pt x="80" y="132"/>
                    </a:lnTo>
                    <a:lnTo>
                      <a:pt x="70" y="146"/>
                    </a:lnTo>
                    <a:lnTo>
                      <a:pt x="62" y="160"/>
                    </a:lnTo>
                    <a:lnTo>
                      <a:pt x="53" y="174"/>
                    </a:lnTo>
                    <a:lnTo>
                      <a:pt x="52" y="165"/>
                    </a:lnTo>
                    <a:lnTo>
                      <a:pt x="51" y="156"/>
                    </a:lnTo>
                    <a:lnTo>
                      <a:pt x="50" y="148"/>
                    </a:lnTo>
                    <a:lnTo>
                      <a:pt x="50" y="140"/>
                    </a:lnTo>
                    <a:lnTo>
                      <a:pt x="48" y="131"/>
                    </a:lnTo>
                    <a:lnTo>
                      <a:pt x="47" y="124"/>
                    </a:lnTo>
                    <a:lnTo>
                      <a:pt x="47" y="115"/>
                    </a:lnTo>
                    <a:lnTo>
                      <a:pt x="47" y="108"/>
                    </a:lnTo>
                    <a:lnTo>
                      <a:pt x="46" y="102"/>
                    </a:lnTo>
                    <a:lnTo>
                      <a:pt x="46" y="96"/>
                    </a:lnTo>
                    <a:lnTo>
                      <a:pt x="45" y="90"/>
                    </a:lnTo>
                    <a:lnTo>
                      <a:pt x="45" y="84"/>
                    </a:lnTo>
                    <a:lnTo>
                      <a:pt x="44" y="78"/>
                    </a:lnTo>
                    <a:lnTo>
                      <a:pt x="43" y="71"/>
                    </a:lnTo>
                    <a:lnTo>
                      <a:pt x="41" y="66"/>
                    </a:lnTo>
                    <a:lnTo>
                      <a:pt x="40" y="63"/>
                    </a:lnTo>
                    <a:lnTo>
                      <a:pt x="34" y="54"/>
                    </a:lnTo>
                    <a:lnTo>
                      <a:pt x="30" y="46"/>
                    </a:lnTo>
                    <a:lnTo>
                      <a:pt x="24" y="39"/>
                    </a:lnTo>
                    <a:lnTo>
                      <a:pt x="20" y="31"/>
                    </a:lnTo>
                    <a:lnTo>
                      <a:pt x="15" y="23"/>
                    </a:lnTo>
                    <a:lnTo>
                      <a:pt x="10" y="16"/>
                    </a:lnTo>
                    <a:lnTo>
                      <a:pt x="5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66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39" name="Freeform 19"/>
              <p:cNvSpPr>
                <a:spLocks/>
              </p:cNvSpPr>
              <p:nvPr/>
            </p:nvSpPr>
            <p:spPr bwMode="auto">
              <a:xfrm>
                <a:off x="4491" y="3137"/>
                <a:ext cx="1" cy="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8"/>
                  </a:cxn>
                  <a:cxn ang="0">
                    <a:pos x="2" y="8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5" h="18">
                    <a:moveTo>
                      <a:pt x="0" y="5"/>
                    </a:moveTo>
                    <a:lnTo>
                      <a:pt x="0" y="18"/>
                    </a:lnTo>
                    <a:lnTo>
                      <a:pt x="2" y="8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466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40" name="Freeform 20"/>
              <p:cNvSpPr>
                <a:spLocks/>
              </p:cNvSpPr>
              <p:nvPr/>
            </p:nvSpPr>
            <p:spPr bwMode="auto">
              <a:xfrm>
                <a:off x="4489" y="3139"/>
                <a:ext cx="0" cy="11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5" y="0"/>
                  </a:cxn>
                  <a:cxn ang="0">
                    <a:pos x="2" y="1"/>
                  </a:cxn>
                  <a:cxn ang="0">
                    <a:pos x="0" y="4"/>
                  </a:cxn>
                  <a:cxn ang="0">
                    <a:pos x="0" y="35"/>
                  </a:cxn>
                  <a:cxn ang="0">
                    <a:pos x="2" y="23"/>
                  </a:cxn>
                  <a:cxn ang="0">
                    <a:pos x="5" y="13"/>
                  </a:cxn>
                </a:cxnLst>
                <a:rect l="0" t="0" r="r" b="b"/>
                <a:pathLst>
                  <a:path w="5" h="35">
                    <a:moveTo>
                      <a:pt x="5" y="13"/>
                    </a:moveTo>
                    <a:lnTo>
                      <a:pt x="5" y="0"/>
                    </a:lnTo>
                    <a:lnTo>
                      <a:pt x="2" y="1"/>
                    </a:lnTo>
                    <a:lnTo>
                      <a:pt x="0" y="4"/>
                    </a:lnTo>
                    <a:lnTo>
                      <a:pt x="0" y="35"/>
                    </a:lnTo>
                    <a:lnTo>
                      <a:pt x="2" y="23"/>
                    </a:lnTo>
                    <a:lnTo>
                      <a:pt x="5" y="13"/>
                    </a:lnTo>
                    <a:close/>
                  </a:path>
                </a:pathLst>
              </a:custGeom>
              <a:solidFill>
                <a:srgbClr val="C466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41" name="Freeform 21"/>
              <p:cNvSpPr>
                <a:spLocks/>
              </p:cNvSpPr>
              <p:nvPr/>
            </p:nvSpPr>
            <p:spPr bwMode="auto">
              <a:xfrm>
                <a:off x="4489" y="3248"/>
                <a:ext cx="0" cy="315"/>
              </a:xfrm>
              <a:custGeom>
                <a:avLst/>
                <a:gdLst/>
                <a:ahLst/>
                <a:cxnLst>
                  <a:cxn ang="0">
                    <a:pos x="5" y="947"/>
                  </a:cxn>
                  <a:cxn ang="0">
                    <a:pos x="5" y="7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0" y="324"/>
                  </a:cxn>
                  <a:cxn ang="0">
                    <a:pos x="2" y="318"/>
                  </a:cxn>
                  <a:cxn ang="0">
                    <a:pos x="5" y="314"/>
                  </a:cxn>
                  <a:cxn ang="0">
                    <a:pos x="2" y="335"/>
                  </a:cxn>
                  <a:cxn ang="0">
                    <a:pos x="1" y="347"/>
                  </a:cxn>
                  <a:cxn ang="0">
                    <a:pos x="0" y="347"/>
                  </a:cxn>
                  <a:cxn ang="0">
                    <a:pos x="0" y="949"/>
                  </a:cxn>
                  <a:cxn ang="0">
                    <a:pos x="2" y="947"/>
                  </a:cxn>
                  <a:cxn ang="0">
                    <a:pos x="5" y="947"/>
                  </a:cxn>
                </a:cxnLst>
                <a:rect l="0" t="0" r="r" b="b"/>
                <a:pathLst>
                  <a:path w="5" h="949">
                    <a:moveTo>
                      <a:pt x="5" y="947"/>
                    </a:moveTo>
                    <a:lnTo>
                      <a:pt x="5" y="7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0" y="324"/>
                    </a:lnTo>
                    <a:lnTo>
                      <a:pt x="2" y="318"/>
                    </a:lnTo>
                    <a:lnTo>
                      <a:pt x="5" y="314"/>
                    </a:lnTo>
                    <a:lnTo>
                      <a:pt x="2" y="335"/>
                    </a:lnTo>
                    <a:lnTo>
                      <a:pt x="1" y="347"/>
                    </a:lnTo>
                    <a:lnTo>
                      <a:pt x="0" y="347"/>
                    </a:lnTo>
                    <a:lnTo>
                      <a:pt x="0" y="949"/>
                    </a:lnTo>
                    <a:lnTo>
                      <a:pt x="2" y="947"/>
                    </a:lnTo>
                    <a:lnTo>
                      <a:pt x="5" y="947"/>
                    </a:lnTo>
                    <a:close/>
                  </a:path>
                </a:pathLst>
              </a:custGeom>
              <a:solidFill>
                <a:srgbClr val="C466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42" name="Freeform 22"/>
              <p:cNvSpPr>
                <a:spLocks/>
              </p:cNvSpPr>
              <p:nvPr/>
            </p:nvSpPr>
            <p:spPr bwMode="auto">
              <a:xfrm>
                <a:off x="4491" y="3352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66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43" name="Freeform 23"/>
              <p:cNvSpPr>
                <a:spLocks/>
              </p:cNvSpPr>
              <p:nvPr/>
            </p:nvSpPr>
            <p:spPr bwMode="auto">
              <a:xfrm>
                <a:off x="4046" y="3141"/>
                <a:ext cx="443" cy="445"/>
              </a:xfrm>
              <a:custGeom>
                <a:avLst/>
                <a:gdLst/>
                <a:ahLst/>
                <a:cxnLst>
                  <a:cxn ang="0">
                    <a:pos x="1285" y="38"/>
                  </a:cxn>
                  <a:cxn ang="0">
                    <a:pos x="1200" y="121"/>
                  </a:cxn>
                  <a:cxn ang="0">
                    <a:pos x="1139" y="210"/>
                  </a:cxn>
                  <a:cxn ang="0">
                    <a:pos x="1085" y="247"/>
                  </a:cxn>
                  <a:cxn ang="0">
                    <a:pos x="1008" y="276"/>
                  </a:cxn>
                  <a:cxn ang="0">
                    <a:pos x="866" y="389"/>
                  </a:cxn>
                  <a:cxn ang="0">
                    <a:pos x="838" y="455"/>
                  </a:cxn>
                  <a:cxn ang="0">
                    <a:pos x="783" y="541"/>
                  </a:cxn>
                  <a:cxn ang="0">
                    <a:pos x="724" y="559"/>
                  </a:cxn>
                  <a:cxn ang="0">
                    <a:pos x="635" y="548"/>
                  </a:cxn>
                  <a:cxn ang="0">
                    <a:pos x="554" y="489"/>
                  </a:cxn>
                  <a:cxn ang="0">
                    <a:pos x="470" y="393"/>
                  </a:cxn>
                  <a:cxn ang="0">
                    <a:pos x="421" y="464"/>
                  </a:cxn>
                  <a:cxn ang="0">
                    <a:pos x="374" y="585"/>
                  </a:cxn>
                  <a:cxn ang="0">
                    <a:pos x="337" y="562"/>
                  </a:cxn>
                  <a:cxn ang="0">
                    <a:pos x="286" y="510"/>
                  </a:cxn>
                  <a:cxn ang="0">
                    <a:pos x="252" y="429"/>
                  </a:cxn>
                  <a:cxn ang="0">
                    <a:pos x="260" y="368"/>
                  </a:cxn>
                  <a:cxn ang="0">
                    <a:pos x="313" y="223"/>
                  </a:cxn>
                  <a:cxn ang="0">
                    <a:pos x="28" y="370"/>
                  </a:cxn>
                  <a:cxn ang="0">
                    <a:pos x="37" y="444"/>
                  </a:cxn>
                  <a:cxn ang="0">
                    <a:pos x="144" y="371"/>
                  </a:cxn>
                  <a:cxn ang="0">
                    <a:pos x="101" y="433"/>
                  </a:cxn>
                  <a:cxn ang="0">
                    <a:pos x="84" y="478"/>
                  </a:cxn>
                  <a:cxn ang="0">
                    <a:pos x="37" y="605"/>
                  </a:cxn>
                  <a:cxn ang="0">
                    <a:pos x="27" y="985"/>
                  </a:cxn>
                  <a:cxn ang="0">
                    <a:pos x="116" y="921"/>
                  </a:cxn>
                  <a:cxn ang="0">
                    <a:pos x="129" y="1049"/>
                  </a:cxn>
                  <a:cxn ang="0">
                    <a:pos x="135" y="1099"/>
                  </a:cxn>
                  <a:cxn ang="0">
                    <a:pos x="182" y="1129"/>
                  </a:cxn>
                  <a:cxn ang="0">
                    <a:pos x="329" y="1089"/>
                  </a:cxn>
                  <a:cxn ang="0">
                    <a:pos x="441" y="992"/>
                  </a:cxn>
                  <a:cxn ang="0">
                    <a:pos x="480" y="903"/>
                  </a:cxn>
                  <a:cxn ang="0">
                    <a:pos x="542" y="920"/>
                  </a:cxn>
                  <a:cxn ang="0">
                    <a:pos x="532" y="1098"/>
                  </a:cxn>
                  <a:cxn ang="0">
                    <a:pos x="566" y="1149"/>
                  </a:cxn>
                  <a:cxn ang="0">
                    <a:pos x="692" y="1102"/>
                  </a:cxn>
                  <a:cxn ang="0">
                    <a:pos x="798" y="1001"/>
                  </a:cxn>
                  <a:cxn ang="0">
                    <a:pos x="817" y="923"/>
                  </a:cxn>
                  <a:cxn ang="0">
                    <a:pos x="822" y="886"/>
                  </a:cxn>
                  <a:cxn ang="0">
                    <a:pos x="874" y="916"/>
                  </a:cxn>
                  <a:cxn ang="0">
                    <a:pos x="979" y="865"/>
                  </a:cxn>
                  <a:cxn ang="0">
                    <a:pos x="1116" y="744"/>
                  </a:cxn>
                  <a:cxn ang="0">
                    <a:pos x="1142" y="839"/>
                  </a:cxn>
                  <a:cxn ang="0">
                    <a:pos x="1149" y="957"/>
                  </a:cxn>
                  <a:cxn ang="0">
                    <a:pos x="1240" y="933"/>
                  </a:cxn>
                  <a:cxn ang="0">
                    <a:pos x="1259" y="967"/>
                  </a:cxn>
                  <a:cxn ang="0">
                    <a:pos x="1289" y="1077"/>
                  </a:cxn>
                  <a:cxn ang="0">
                    <a:pos x="1316" y="1177"/>
                  </a:cxn>
                  <a:cxn ang="0">
                    <a:pos x="1252" y="1234"/>
                  </a:cxn>
                  <a:cxn ang="0">
                    <a:pos x="1208" y="1311"/>
                  </a:cxn>
                  <a:cxn ang="0">
                    <a:pos x="1326" y="652"/>
                  </a:cxn>
                  <a:cxn ang="0">
                    <a:pos x="1308" y="284"/>
                  </a:cxn>
                  <a:cxn ang="0">
                    <a:pos x="1286" y="226"/>
                  </a:cxn>
                  <a:cxn ang="0">
                    <a:pos x="1305" y="129"/>
                  </a:cxn>
                </a:cxnLst>
                <a:rect l="0" t="0" r="r" b="b"/>
                <a:pathLst>
                  <a:path w="1329" h="1339">
                    <a:moveTo>
                      <a:pt x="1329" y="31"/>
                    </a:moveTo>
                    <a:lnTo>
                      <a:pt x="1329" y="0"/>
                    </a:lnTo>
                    <a:lnTo>
                      <a:pt x="1320" y="7"/>
                    </a:lnTo>
                    <a:lnTo>
                      <a:pt x="1312" y="15"/>
                    </a:lnTo>
                    <a:lnTo>
                      <a:pt x="1303" y="22"/>
                    </a:lnTo>
                    <a:lnTo>
                      <a:pt x="1295" y="31"/>
                    </a:lnTo>
                    <a:lnTo>
                      <a:pt x="1285" y="38"/>
                    </a:lnTo>
                    <a:lnTo>
                      <a:pt x="1278" y="46"/>
                    </a:lnTo>
                    <a:lnTo>
                      <a:pt x="1269" y="54"/>
                    </a:lnTo>
                    <a:lnTo>
                      <a:pt x="1261" y="62"/>
                    </a:lnTo>
                    <a:lnTo>
                      <a:pt x="1245" y="73"/>
                    </a:lnTo>
                    <a:lnTo>
                      <a:pt x="1229" y="88"/>
                    </a:lnTo>
                    <a:lnTo>
                      <a:pt x="1213" y="103"/>
                    </a:lnTo>
                    <a:lnTo>
                      <a:pt x="1200" y="121"/>
                    </a:lnTo>
                    <a:lnTo>
                      <a:pt x="1187" y="138"/>
                    </a:lnTo>
                    <a:lnTo>
                      <a:pt x="1177" y="157"/>
                    </a:lnTo>
                    <a:lnTo>
                      <a:pt x="1169" y="176"/>
                    </a:lnTo>
                    <a:lnTo>
                      <a:pt x="1163" y="194"/>
                    </a:lnTo>
                    <a:lnTo>
                      <a:pt x="1154" y="199"/>
                    </a:lnTo>
                    <a:lnTo>
                      <a:pt x="1148" y="204"/>
                    </a:lnTo>
                    <a:lnTo>
                      <a:pt x="1139" y="210"/>
                    </a:lnTo>
                    <a:lnTo>
                      <a:pt x="1133" y="216"/>
                    </a:lnTo>
                    <a:lnTo>
                      <a:pt x="1124" y="222"/>
                    </a:lnTo>
                    <a:lnTo>
                      <a:pt x="1116" y="228"/>
                    </a:lnTo>
                    <a:lnTo>
                      <a:pt x="1109" y="234"/>
                    </a:lnTo>
                    <a:lnTo>
                      <a:pt x="1102" y="240"/>
                    </a:lnTo>
                    <a:lnTo>
                      <a:pt x="1093" y="244"/>
                    </a:lnTo>
                    <a:lnTo>
                      <a:pt x="1085" y="247"/>
                    </a:lnTo>
                    <a:lnTo>
                      <a:pt x="1076" y="250"/>
                    </a:lnTo>
                    <a:lnTo>
                      <a:pt x="1068" y="253"/>
                    </a:lnTo>
                    <a:lnTo>
                      <a:pt x="1058" y="257"/>
                    </a:lnTo>
                    <a:lnTo>
                      <a:pt x="1051" y="260"/>
                    </a:lnTo>
                    <a:lnTo>
                      <a:pt x="1042" y="263"/>
                    </a:lnTo>
                    <a:lnTo>
                      <a:pt x="1034" y="266"/>
                    </a:lnTo>
                    <a:lnTo>
                      <a:pt x="1008" y="276"/>
                    </a:lnTo>
                    <a:lnTo>
                      <a:pt x="983" y="287"/>
                    </a:lnTo>
                    <a:lnTo>
                      <a:pt x="958" y="299"/>
                    </a:lnTo>
                    <a:lnTo>
                      <a:pt x="935" y="312"/>
                    </a:lnTo>
                    <a:lnTo>
                      <a:pt x="913" y="326"/>
                    </a:lnTo>
                    <a:lnTo>
                      <a:pt x="895" y="344"/>
                    </a:lnTo>
                    <a:lnTo>
                      <a:pt x="878" y="365"/>
                    </a:lnTo>
                    <a:lnTo>
                      <a:pt x="866" y="389"/>
                    </a:lnTo>
                    <a:lnTo>
                      <a:pt x="862" y="397"/>
                    </a:lnTo>
                    <a:lnTo>
                      <a:pt x="859" y="407"/>
                    </a:lnTo>
                    <a:lnTo>
                      <a:pt x="854" y="417"/>
                    </a:lnTo>
                    <a:lnTo>
                      <a:pt x="851" y="427"/>
                    </a:lnTo>
                    <a:lnTo>
                      <a:pt x="847" y="436"/>
                    </a:lnTo>
                    <a:lnTo>
                      <a:pt x="842" y="445"/>
                    </a:lnTo>
                    <a:lnTo>
                      <a:pt x="838" y="455"/>
                    </a:lnTo>
                    <a:lnTo>
                      <a:pt x="835" y="465"/>
                    </a:lnTo>
                    <a:lnTo>
                      <a:pt x="827" y="477"/>
                    </a:lnTo>
                    <a:lnTo>
                      <a:pt x="819" y="490"/>
                    </a:lnTo>
                    <a:lnTo>
                      <a:pt x="811" y="503"/>
                    </a:lnTo>
                    <a:lnTo>
                      <a:pt x="803" y="517"/>
                    </a:lnTo>
                    <a:lnTo>
                      <a:pt x="793" y="529"/>
                    </a:lnTo>
                    <a:lnTo>
                      <a:pt x="783" y="541"/>
                    </a:lnTo>
                    <a:lnTo>
                      <a:pt x="772" y="551"/>
                    </a:lnTo>
                    <a:lnTo>
                      <a:pt x="760" y="561"/>
                    </a:lnTo>
                    <a:lnTo>
                      <a:pt x="753" y="560"/>
                    </a:lnTo>
                    <a:lnTo>
                      <a:pt x="746" y="560"/>
                    </a:lnTo>
                    <a:lnTo>
                      <a:pt x="739" y="560"/>
                    </a:lnTo>
                    <a:lnTo>
                      <a:pt x="732" y="560"/>
                    </a:lnTo>
                    <a:lnTo>
                      <a:pt x="724" y="559"/>
                    </a:lnTo>
                    <a:lnTo>
                      <a:pt x="718" y="559"/>
                    </a:lnTo>
                    <a:lnTo>
                      <a:pt x="711" y="559"/>
                    </a:lnTo>
                    <a:lnTo>
                      <a:pt x="705" y="559"/>
                    </a:lnTo>
                    <a:lnTo>
                      <a:pt x="686" y="554"/>
                    </a:lnTo>
                    <a:lnTo>
                      <a:pt x="670" y="552"/>
                    </a:lnTo>
                    <a:lnTo>
                      <a:pt x="651" y="549"/>
                    </a:lnTo>
                    <a:lnTo>
                      <a:pt x="635" y="548"/>
                    </a:lnTo>
                    <a:lnTo>
                      <a:pt x="616" y="546"/>
                    </a:lnTo>
                    <a:lnTo>
                      <a:pt x="599" y="544"/>
                    </a:lnTo>
                    <a:lnTo>
                      <a:pt x="583" y="539"/>
                    </a:lnTo>
                    <a:lnTo>
                      <a:pt x="566" y="536"/>
                    </a:lnTo>
                    <a:lnTo>
                      <a:pt x="571" y="534"/>
                    </a:lnTo>
                    <a:lnTo>
                      <a:pt x="562" y="511"/>
                    </a:lnTo>
                    <a:lnTo>
                      <a:pt x="554" y="489"/>
                    </a:lnTo>
                    <a:lnTo>
                      <a:pt x="545" y="467"/>
                    </a:lnTo>
                    <a:lnTo>
                      <a:pt x="539" y="445"/>
                    </a:lnTo>
                    <a:lnTo>
                      <a:pt x="530" y="424"/>
                    </a:lnTo>
                    <a:lnTo>
                      <a:pt x="523" y="402"/>
                    </a:lnTo>
                    <a:lnTo>
                      <a:pt x="514" y="380"/>
                    </a:lnTo>
                    <a:lnTo>
                      <a:pt x="507" y="358"/>
                    </a:lnTo>
                    <a:lnTo>
                      <a:pt x="470" y="393"/>
                    </a:lnTo>
                    <a:lnTo>
                      <a:pt x="463" y="403"/>
                    </a:lnTo>
                    <a:lnTo>
                      <a:pt x="455" y="413"/>
                    </a:lnTo>
                    <a:lnTo>
                      <a:pt x="447" y="422"/>
                    </a:lnTo>
                    <a:lnTo>
                      <a:pt x="441" y="432"/>
                    </a:lnTo>
                    <a:lnTo>
                      <a:pt x="434" y="442"/>
                    </a:lnTo>
                    <a:lnTo>
                      <a:pt x="428" y="453"/>
                    </a:lnTo>
                    <a:lnTo>
                      <a:pt x="421" y="464"/>
                    </a:lnTo>
                    <a:lnTo>
                      <a:pt x="416" y="476"/>
                    </a:lnTo>
                    <a:lnTo>
                      <a:pt x="406" y="493"/>
                    </a:lnTo>
                    <a:lnTo>
                      <a:pt x="398" y="512"/>
                    </a:lnTo>
                    <a:lnTo>
                      <a:pt x="391" y="529"/>
                    </a:lnTo>
                    <a:lnTo>
                      <a:pt x="384" y="549"/>
                    </a:lnTo>
                    <a:lnTo>
                      <a:pt x="377" y="566"/>
                    </a:lnTo>
                    <a:lnTo>
                      <a:pt x="374" y="585"/>
                    </a:lnTo>
                    <a:lnTo>
                      <a:pt x="370" y="605"/>
                    </a:lnTo>
                    <a:lnTo>
                      <a:pt x="368" y="625"/>
                    </a:lnTo>
                    <a:lnTo>
                      <a:pt x="362" y="611"/>
                    </a:lnTo>
                    <a:lnTo>
                      <a:pt x="358" y="598"/>
                    </a:lnTo>
                    <a:lnTo>
                      <a:pt x="351" y="585"/>
                    </a:lnTo>
                    <a:lnTo>
                      <a:pt x="346" y="574"/>
                    </a:lnTo>
                    <a:lnTo>
                      <a:pt x="337" y="562"/>
                    </a:lnTo>
                    <a:lnTo>
                      <a:pt x="329" y="551"/>
                    </a:lnTo>
                    <a:lnTo>
                      <a:pt x="320" y="541"/>
                    </a:lnTo>
                    <a:lnTo>
                      <a:pt x="310" y="532"/>
                    </a:lnTo>
                    <a:lnTo>
                      <a:pt x="303" y="525"/>
                    </a:lnTo>
                    <a:lnTo>
                      <a:pt x="298" y="521"/>
                    </a:lnTo>
                    <a:lnTo>
                      <a:pt x="291" y="514"/>
                    </a:lnTo>
                    <a:lnTo>
                      <a:pt x="286" y="510"/>
                    </a:lnTo>
                    <a:lnTo>
                      <a:pt x="275" y="499"/>
                    </a:lnTo>
                    <a:lnTo>
                      <a:pt x="266" y="489"/>
                    </a:lnTo>
                    <a:lnTo>
                      <a:pt x="261" y="477"/>
                    </a:lnTo>
                    <a:lnTo>
                      <a:pt x="257" y="465"/>
                    </a:lnTo>
                    <a:lnTo>
                      <a:pt x="254" y="453"/>
                    </a:lnTo>
                    <a:lnTo>
                      <a:pt x="253" y="441"/>
                    </a:lnTo>
                    <a:lnTo>
                      <a:pt x="252" y="429"/>
                    </a:lnTo>
                    <a:lnTo>
                      <a:pt x="251" y="417"/>
                    </a:lnTo>
                    <a:lnTo>
                      <a:pt x="251" y="405"/>
                    </a:lnTo>
                    <a:lnTo>
                      <a:pt x="251" y="393"/>
                    </a:lnTo>
                    <a:lnTo>
                      <a:pt x="251" y="386"/>
                    </a:lnTo>
                    <a:lnTo>
                      <a:pt x="254" y="380"/>
                    </a:lnTo>
                    <a:lnTo>
                      <a:pt x="256" y="373"/>
                    </a:lnTo>
                    <a:lnTo>
                      <a:pt x="260" y="368"/>
                    </a:lnTo>
                    <a:lnTo>
                      <a:pt x="266" y="346"/>
                    </a:lnTo>
                    <a:lnTo>
                      <a:pt x="274" y="325"/>
                    </a:lnTo>
                    <a:lnTo>
                      <a:pt x="280" y="305"/>
                    </a:lnTo>
                    <a:lnTo>
                      <a:pt x="289" y="285"/>
                    </a:lnTo>
                    <a:lnTo>
                      <a:pt x="297" y="264"/>
                    </a:lnTo>
                    <a:lnTo>
                      <a:pt x="305" y="244"/>
                    </a:lnTo>
                    <a:lnTo>
                      <a:pt x="313" y="223"/>
                    </a:lnTo>
                    <a:lnTo>
                      <a:pt x="322" y="203"/>
                    </a:lnTo>
                    <a:lnTo>
                      <a:pt x="246" y="273"/>
                    </a:lnTo>
                    <a:lnTo>
                      <a:pt x="58" y="360"/>
                    </a:lnTo>
                    <a:lnTo>
                      <a:pt x="50" y="362"/>
                    </a:lnTo>
                    <a:lnTo>
                      <a:pt x="42" y="365"/>
                    </a:lnTo>
                    <a:lnTo>
                      <a:pt x="35" y="367"/>
                    </a:lnTo>
                    <a:lnTo>
                      <a:pt x="28" y="370"/>
                    </a:lnTo>
                    <a:lnTo>
                      <a:pt x="21" y="372"/>
                    </a:lnTo>
                    <a:lnTo>
                      <a:pt x="13" y="376"/>
                    </a:lnTo>
                    <a:lnTo>
                      <a:pt x="6" y="378"/>
                    </a:lnTo>
                    <a:lnTo>
                      <a:pt x="0" y="381"/>
                    </a:lnTo>
                    <a:lnTo>
                      <a:pt x="0" y="473"/>
                    </a:lnTo>
                    <a:lnTo>
                      <a:pt x="18" y="458"/>
                    </a:lnTo>
                    <a:lnTo>
                      <a:pt x="37" y="444"/>
                    </a:lnTo>
                    <a:lnTo>
                      <a:pt x="56" y="430"/>
                    </a:lnTo>
                    <a:lnTo>
                      <a:pt x="75" y="417"/>
                    </a:lnTo>
                    <a:lnTo>
                      <a:pt x="94" y="403"/>
                    </a:lnTo>
                    <a:lnTo>
                      <a:pt x="113" y="390"/>
                    </a:lnTo>
                    <a:lnTo>
                      <a:pt x="132" y="377"/>
                    </a:lnTo>
                    <a:lnTo>
                      <a:pt x="152" y="364"/>
                    </a:lnTo>
                    <a:lnTo>
                      <a:pt x="144" y="371"/>
                    </a:lnTo>
                    <a:lnTo>
                      <a:pt x="136" y="380"/>
                    </a:lnTo>
                    <a:lnTo>
                      <a:pt x="130" y="388"/>
                    </a:lnTo>
                    <a:lnTo>
                      <a:pt x="123" y="396"/>
                    </a:lnTo>
                    <a:lnTo>
                      <a:pt x="117" y="405"/>
                    </a:lnTo>
                    <a:lnTo>
                      <a:pt x="111" y="414"/>
                    </a:lnTo>
                    <a:lnTo>
                      <a:pt x="106" y="424"/>
                    </a:lnTo>
                    <a:lnTo>
                      <a:pt x="101" y="433"/>
                    </a:lnTo>
                    <a:lnTo>
                      <a:pt x="98" y="439"/>
                    </a:lnTo>
                    <a:lnTo>
                      <a:pt x="96" y="445"/>
                    </a:lnTo>
                    <a:lnTo>
                      <a:pt x="94" y="452"/>
                    </a:lnTo>
                    <a:lnTo>
                      <a:pt x="92" y="458"/>
                    </a:lnTo>
                    <a:lnTo>
                      <a:pt x="88" y="465"/>
                    </a:lnTo>
                    <a:lnTo>
                      <a:pt x="86" y="472"/>
                    </a:lnTo>
                    <a:lnTo>
                      <a:pt x="84" y="478"/>
                    </a:lnTo>
                    <a:lnTo>
                      <a:pt x="83" y="485"/>
                    </a:lnTo>
                    <a:lnTo>
                      <a:pt x="75" y="503"/>
                    </a:lnTo>
                    <a:lnTo>
                      <a:pt x="69" y="524"/>
                    </a:lnTo>
                    <a:lnTo>
                      <a:pt x="61" y="544"/>
                    </a:lnTo>
                    <a:lnTo>
                      <a:pt x="54" y="564"/>
                    </a:lnTo>
                    <a:lnTo>
                      <a:pt x="46" y="584"/>
                    </a:lnTo>
                    <a:lnTo>
                      <a:pt x="37" y="605"/>
                    </a:lnTo>
                    <a:lnTo>
                      <a:pt x="26" y="623"/>
                    </a:lnTo>
                    <a:lnTo>
                      <a:pt x="16" y="642"/>
                    </a:lnTo>
                    <a:lnTo>
                      <a:pt x="7" y="649"/>
                    </a:lnTo>
                    <a:lnTo>
                      <a:pt x="0" y="657"/>
                    </a:lnTo>
                    <a:lnTo>
                      <a:pt x="0" y="1015"/>
                    </a:lnTo>
                    <a:lnTo>
                      <a:pt x="13" y="1000"/>
                    </a:lnTo>
                    <a:lnTo>
                      <a:pt x="27" y="985"/>
                    </a:lnTo>
                    <a:lnTo>
                      <a:pt x="41" y="971"/>
                    </a:lnTo>
                    <a:lnTo>
                      <a:pt x="57" y="958"/>
                    </a:lnTo>
                    <a:lnTo>
                      <a:pt x="71" y="944"/>
                    </a:lnTo>
                    <a:lnTo>
                      <a:pt x="86" y="931"/>
                    </a:lnTo>
                    <a:lnTo>
                      <a:pt x="100" y="917"/>
                    </a:lnTo>
                    <a:lnTo>
                      <a:pt x="116" y="904"/>
                    </a:lnTo>
                    <a:lnTo>
                      <a:pt x="116" y="921"/>
                    </a:lnTo>
                    <a:lnTo>
                      <a:pt x="117" y="940"/>
                    </a:lnTo>
                    <a:lnTo>
                      <a:pt x="118" y="957"/>
                    </a:lnTo>
                    <a:lnTo>
                      <a:pt x="120" y="976"/>
                    </a:lnTo>
                    <a:lnTo>
                      <a:pt x="122" y="993"/>
                    </a:lnTo>
                    <a:lnTo>
                      <a:pt x="124" y="1012"/>
                    </a:lnTo>
                    <a:lnTo>
                      <a:pt x="126" y="1030"/>
                    </a:lnTo>
                    <a:lnTo>
                      <a:pt x="129" y="1049"/>
                    </a:lnTo>
                    <a:lnTo>
                      <a:pt x="129" y="1055"/>
                    </a:lnTo>
                    <a:lnTo>
                      <a:pt x="129" y="1063"/>
                    </a:lnTo>
                    <a:lnTo>
                      <a:pt x="129" y="1071"/>
                    </a:lnTo>
                    <a:lnTo>
                      <a:pt x="130" y="1078"/>
                    </a:lnTo>
                    <a:lnTo>
                      <a:pt x="131" y="1085"/>
                    </a:lnTo>
                    <a:lnTo>
                      <a:pt x="133" y="1091"/>
                    </a:lnTo>
                    <a:lnTo>
                      <a:pt x="135" y="1099"/>
                    </a:lnTo>
                    <a:lnTo>
                      <a:pt x="138" y="1108"/>
                    </a:lnTo>
                    <a:lnTo>
                      <a:pt x="143" y="1114"/>
                    </a:lnTo>
                    <a:lnTo>
                      <a:pt x="149" y="1121"/>
                    </a:lnTo>
                    <a:lnTo>
                      <a:pt x="156" y="1124"/>
                    </a:lnTo>
                    <a:lnTo>
                      <a:pt x="165" y="1128"/>
                    </a:lnTo>
                    <a:lnTo>
                      <a:pt x="172" y="1129"/>
                    </a:lnTo>
                    <a:lnTo>
                      <a:pt x="182" y="1129"/>
                    </a:lnTo>
                    <a:lnTo>
                      <a:pt x="192" y="1128"/>
                    </a:lnTo>
                    <a:lnTo>
                      <a:pt x="202" y="1127"/>
                    </a:lnTo>
                    <a:lnTo>
                      <a:pt x="226" y="1121"/>
                    </a:lnTo>
                    <a:lnTo>
                      <a:pt x="252" y="1115"/>
                    </a:lnTo>
                    <a:lnTo>
                      <a:pt x="278" y="1108"/>
                    </a:lnTo>
                    <a:lnTo>
                      <a:pt x="304" y="1100"/>
                    </a:lnTo>
                    <a:lnTo>
                      <a:pt x="329" y="1089"/>
                    </a:lnTo>
                    <a:lnTo>
                      <a:pt x="355" y="1079"/>
                    </a:lnTo>
                    <a:lnTo>
                      <a:pt x="376" y="1066"/>
                    </a:lnTo>
                    <a:lnTo>
                      <a:pt x="399" y="1054"/>
                    </a:lnTo>
                    <a:lnTo>
                      <a:pt x="412" y="1040"/>
                    </a:lnTo>
                    <a:lnTo>
                      <a:pt x="423" y="1025"/>
                    </a:lnTo>
                    <a:lnTo>
                      <a:pt x="432" y="1008"/>
                    </a:lnTo>
                    <a:lnTo>
                      <a:pt x="441" y="992"/>
                    </a:lnTo>
                    <a:lnTo>
                      <a:pt x="447" y="973"/>
                    </a:lnTo>
                    <a:lnTo>
                      <a:pt x="454" y="956"/>
                    </a:lnTo>
                    <a:lnTo>
                      <a:pt x="459" y="939"/>
                    </a:lnTo>
                    <a:lnTo>
                      <a:pt x="467" y="922"/>
                    </a:lnTo>
                    <a:lnTo>
                      <a:pt x="470" y="913"/>
                    </a:lnTo>
                    <a:lnTo>
                      <a:pt x="476" y="907"/>
                    </a:lnTo>
                    <a:lnTo>
                      <a:pt x="480" y="903"/>
                    </a:lnTo>
                    <a:lnTo>
                      <a:pt x="489" y="903"/>
                    </a:lnTo>
                    <a:lnTo>
                      <a:pt x="499" y="901"/>
                    </a:lnTo>
                    <a:lnTo>
                      <a:pt x="509" y="905"/>
                    </a:lnTo>
                    <a:lnTo>
                      <a:pt x="519" y="907"/>
                    </a:lnTo>
                    <a:lnTo>
                      <a:pt x="529" y="911"/>
                    </a:lnTo>
                    <a:lnTo>
                      <a:pt x="537" y="915"/>
                    </a:lnTo>
                    <a:lnTo>
                      <a:pt x="542" y="920"/>
                    </a:lnTo>
                    <a:lnTo>
                      <a:pt x="542" y="924"/>
                    </a:lnTo>
                    <a:lnTo>
                      <a:pt x="540" y="953"/>
                    </a:lnTo>
                    <a:lnTo>
                      <a:pt x="538" y="982"/>
                    </a:lnTo>
                    <a:lnTo>
                      <a:pt x="536" y="1011"/>
                    </a:lnTo>
                    <a:lnTo>
                      <a:pt x="536" y="1040"/>
                    </a:lnTo>
                    <a:lnTo>
                      <a:pt x="533" y="1068"/>
                    </a:lnTo>
                    <a:lnTo>
                      <a:pt x="532" y="1098"/>
                    </a:lnTo>
                    <a:lnTo>
                      <a:pt x="532" y="1127"/>
                    </a:lnTo>
                    <a:lnTo>
                      <a:pt x="532" y="1157"/>
                    </a:lnTo>
                    <a:lnTo>
                      <a:pt x="539" y="1155"/>
                    </a:lnTo>
                    <a:lnTo>
                      <a:pt x="545" y="1153"/>
                    </a:lnTo>
                    <a:lnTo>
                      <a:pt x="552" y="1152"/>
                    </a:lnTo>
                    <a:lnTo>
                      <a:pt x="560" y="1151"/>
                    </a:lnTo>
                    <a:lnTo>
                      <a:pt x="566" y="1149"/>
                    </a:lnTo>
                    <a:lnTo>
                      <a:pt x="573" y="1148"/>
                    </a:lnTo>
                    <a:lnTo>
                      <a:pt x="579" y="1147"/>
                    </a:lnTo>
                    <a:lnTo>
                      <a:pt x="587" y="1146"/>
                    </a:lnTo>
                    <a:lnTo>
                      <a:pt x="613" y="1135"/>
                    </a:lnTo>
                    <a:lnTo>
                      <a:pt x="640" y="1125"/>
                    </a:lnTo>
                    <a:lnTo>
                      <a:pt x="666" y="1114"/>
                    </a:lnTo>
                    <a:lnTo>
                      <a:pt x="692" y="1102"/>
                    </a:lnTo>
                    <a:lnTo>
                      <a:pt x="716" y="1088"/>
                    </a:lnTo>
                    <a:lnTo>
                      <a:pt x="739" y="1074"/>
                    </a:lnTo>
                    <a:lnTo>
                      <a:pt x="760" y="1056"/>
                    </a:lnTo>
                    <a:lnTo>
                      <a:pt x="780" y="1037"/>
                    </a:lnTo>
                    <a:lnTo>
                      <a:pt x="787" y="1025"/>
                    </a:lnTo>
                    <a:lnTo>
                      <a:pt x="793" y="1013"/>
                    </a:lnTo>
                    <a:lnTo>
                      <a:pt x="798" y="1001"/>
                    </a:lnTo>
                    <a:lnTo>
                      <a:pt x="803" y="989"/>
                    </a:lnTo>
                    <a:lnTo>
                      <a:pt x="806" y="976"/>
                    </a:lnTo>
                    <a:lnTo>
                      <a:pt x="811" y="964"/>
                    </a:lnTo>
                    <a:lnTo>
                      <a:pt x="813" y="952"/>
                    </a:lnTo>
                    <a:lnTo>
                      <a:pt x="816" y="940"/>
                    </a:lnTo>
                    <a:lnTo>
                      <a:pt x="816" y="931"/>
                    </a:lnTo>
                    <a:lnTo>
                      <a:pt x="817" y="923"/>
                    </a:lnTo>
                    <a:lnTo>
                      <a:pt x="817" y="916"/>
                    </a:lnTo>
                    <a:lnTo>
                      <a:pt x="818" y="908"/>
                    </a:lnTo>
                    <a:lnTo>
                      <a:pt x="818" y="899"/>
                    </a:lnTo>
                    <a:lnTo>
                      <a:pt x="818" y="892"/>
                    </a:lnTo>
                    <a:lnTo>
                      <a:pt x="818" y="884"/>
                    </a:lnTo>
                    <a:lnTo>
                      <a:pt x="819" y="877"/>
                    </a:lnTo>
                    <a:lnTo>
                      <a:pt x="822" y="886"/>
                    </a:lnTo>
                    <a:lnTo>
                      <a:pt x="826" y="895"/>
                    </a:lnTo>
                    <a:lnTo>
                      <a:pt x="830" y="900"/>
                    </a:lnTo>
                    <a:lnTo>
                      <a:pt x="838" y="906"/>
                    </a:lnTo>
                    <a:lnTo>
                      <a:pt x="844" y="909"/>
                    </a:lnTo>
                    <a:lnTo>
                      <a:pt x="853" y="912"/>
                    </a:lnTo>
                    <a:lnTo>
                      <a:pt x="862" y="913"/>
                    </a:lnTo>
                    <a:lnTo>
                      <a:pt x="874" y="916"/>
                    </a:lnTo>
                    <a:lnTo>
                      <a:pt x="890" y="911"/>
                    </a:lnTo>
                    <a:lnTo>
                      <a:pt x="907" y="907"/>
                    </a:lnTo>
                    <a:lnTo>
                      <a:pt x="922" y="899"/>
                    </a:lnTo>
                    <a:lnTo>
                      <a:pt x="937" y="893"/>
                    </a:lnTo>
                    <a:lnTo>
                      <a:pt x="951" y="884"/>
                    </a:lnTo>
                    <a:lnTo>
                      <a:pt x="966" y="875"/>
                    </a:lnTo>
                    <a:lnTo>
                      <a:pt x="979" y="865"/>
                    </a:lnTo>
                    <a:lnTo>
                      <a:pt x="993" y="857"/>
                    </a:lnTo>
                    <a:lnTo>
                      <a:pt x="1014" y="838"/>
                    </a:lnTo>
                    <a:lnTo>
                      <a:pt x="1035" y="821"/>
                    </a:lnTo>
                    <a:lnTo>
                      <a:pt x="1056" y="802"/>
                    </a:lnTo>
                    <a:lnTo>
                      <a:pt x="1077" y="784"/>
                    </a:lnTo>
                    <a:lnTo>
                      <a:pt x="1097" y="764"/>
                    </a:lnTo>
                    <a:lnTo>
                      <a:pt x="1116" y="744"/>
                    </a:lnTo>
                    <a:lnTo>
                      <a:pt x="1136" y="725"/>
                    </a:lnTo>
                    <a:lnTo>
                      <a:pt x="1156" y="705"/>
                    </a:lnTo>
                    <a:lnTo>
                      <a:pt x="1152" y="731"/>
                    </a:lnTo>
                    <a:lnTo>
                      <a:pt x="1150" y="758"/>
                    </a:lnTo>
                    <a:lnTo>
                      <a:pt x="1148" y="786"/>
                    </a:lnTo>
                    <a:lnTo>
                      <a:pt x="1146" y="813"/>
                    </a:lnTo>
                    <a:lnTo>
                      <a:pt x="1142" y="839"/>
                    </a:lnTo>
                    <a:lnTo>
                      <a:pt x="1139" y="868"/>
                    </a:lnTo>
                    <a:lnTo>
                      <a:pt x="1136" y="894"/>
                    </a:lnTo>
                    <a:lnTo>
                      <a:pt x="1136" y="922"/>
                    </a:lnTo>
                    <a:lnTo>
                      <a:pt x="1136" y="932"/>
                    </a:lnTo>
                    <a:lnTo>
                      <a:pt x="1139" y="940"/>
                    </a:lnTo>
                    <a:lnTo>
                      <a:pt x="1142" y="947"/>
                    </a:lnTo>
                    <a:lnTo>
                      <a:pt x="1149" y="957"/>
                    </a:lnTo>
                    <a:lnTo>
                      <a:pt x="1170" y="964"/>
                    </a:lnTo>
                    <a:lnTo>
                      <a:pt x="1182" y="959"/>
                    </a:lnTo>
                    <a:lnTo>
                      <a:pt x="1194" y="956"/>
                    </a:lnTo>
                    <a:lnTo>
                      <a:pt x="1206" y="951"/>
                    </a:lnTo>
                    <a:lnTo>
                      <a:pt x="1218" y="946"/>
                    </a:lnTo>
                    <a:lnTo>
                      <a:pt x="1229" y="940"/>
                    </a:lnTo>
                    <a:lnTo>
                      <a:pt x="1240" y="933"/>
                    </a:lnTo>
                    <a:lnTo>
                      <a:pt x="1250" y="927"/>
                    </a:lnTo>
                    <a:lnTo>
                      <a:pt x="1262" y="921"/>
                    </a:lnTo>
                    <a:lnTo>
                      <a:pt x="1260" y="930"/>
                    </a:lnTo>
                    <a:lnTo>
                      <a:pt x="1260" y="940"/>
                    </a:lnTo>
                    <a:lnTo>
                      <a:pt x="1259" y="948"/>
                    </a:lnTo>
                    <a:lnTo>
                      <a:pt x="1259" y="958"/>
                    </a:lnTo>
                    <a:lnTo>
                      <a:pt x="1259" y="967"/>
                    </a:lnTo>
                    <a:lnTo>
                      <a:pt x="1259" y="977"/>
                    </a:lnTo>
                    <a:lnTo>
                      <a:pt x="1260" y="987"/>
                    </a:lnTo>
                    <a:lnTo>
                      <a:pt x="1264" y="996"/>
                    </a:lnTo>
                    <a:lnTo>
                      <a:pt x="1269" y="1016"/>
                    </a:lnTo>
                    <a:lnTo>
                      <a:pt x="1276" y="1036"/>
                    </a:lnTo>
                    <a:lnTo>
                      <a:pt x="1282" y="1056"/>
                    </a:lnTo>
                    <a:lnTo>
                      <a:pt x="1289" y="1077"/>
                    </a:lnTo>
                    <a:lnTo>
                      <a:pt x="1294" y="1097"/>
                    </a:lnTo>
                    <a:lnTo>
                      <a:pt x="1301" y="1119"/>
                    </a:lnTo>
                    <a:lnTo>
                      <a:pt x="1307" y="1138"/>
                    </a:lnTo>
                    <a:lnTo>
                      <a:pt x="1314" y="1160"/>
                    </a:lnTo>
                    <a:lnTo>
                      <a:pt x="1314" y="1164"/>
                    </a:lnTo>
                    <a:lnTo>
                      <a:pt x="1316" y="1172"/>
                    </a:lnTo>
                    <a:lnTo>
                      <a:pt x="1316" y="1177"/>
                    </a:lnTo>
                    <a:lnTo>
                      <a:pt x="1317" y="1184"/>
                    </a:lnTo>
                    <a:lnTo>
                      <a:pt x="1308" y="1194"/>
                    </a:lnTo>
                    <a:lnTo>
                      <a:pt x="1298" y="1204"/>
                    </a:lnTo>
                    <a:lnTo>
                      <a:pt x="1288" y="1211"/>
                    </a:lnTo>
                    <a:lnTo>
                      <a:pt x="1277" y="1220"/>
                    </a:lnTo>
                    <a:lnTo>
                      <a:pt x="1264" y="1227"/>
                    </a:lnTo>
                    <a:lnTo>
                      <a:pt x="1252" y="1234"/>
                    </a:lnTo>
                    <a:lnTo>
                      <a:pt x="1238" y="1241"/>
                    </a:lnTo>
                    <a:lnTo>
                      <a:pt x="1228" y="1248"/>
                    </a:lnTo>
                    <a:lnTo>
                      <a:pt x="1078" y="1339"/>
                    </a:lnTo>
                    <a:lnTo>
                      <a:pt x="1110" y="1331"/>
                    </a:lnTo>
                    <a:lnTo>
                      <a:pt x="1142" y="1325"/>
                    </a:lnTo>
                    <a:lnTo>
                      <a:pt x="1175" y="1317"/>
                    </a:lnTo>
                    <a:lnTo>
                      <a:pt x="1208" y="1311"/>
                    </a:lnTo>
                    <a:lnTo>
                      <a:pt x="1238" y="1301"/>
                    </a:lnTo>
                    <a:lnTo>
                      <a:pt x="1269" y="1292"/>
                    </a:lnTo>
                    <a:lnTo>
                      <a:pt x="1298" y="1281"/>
                    </a:lnTo>
                    <a:lnTo>
                      <a:pt x="1329" y="1268"/>
                    </a:lnTo>
                    <a:lnTo>
                      <a:pt x="1329" y="666"/>
                    </a:lnTo>
                    <a:lnTo>
                      <a:pt x="1324" y="660"/>
                    </a:lnTo>
                    <a:lnTo>
                      <a:pt x="1326" y="652"/>
                    </a:lnTo>
                    <a:lnTo>
                      <a:pt x="1329" y="643"/>
                    </a:lnTo>
                    <a:lnTo>
                      <a:pt x="1329" y="319"/>
                    </a:lnTo>
                    <a:lnTo>
                      <a:pt x="1325" y="311"/>
                    </a:lnTo>
                    <a:lnTo>
                      <a:pt x="1320" y="305"/>
                    </a:lnTo>
                    <a:lnTo>
                      <a:pt x="1316" y="298"/>
                    </a:lnTo>
                    <a:lnTo>
                      <a:pt x="1313" y="292"/>
                    </a:lnTo>
                    <a:lnTo>
                      <a:pt x="1308" y="284"/>
                    </a:lnTo>
                    <a:lnTo>
                      <a:pt x="1304" y="277"/>
                    </a:lnTo>
                    <a:lnTo>
                      <a:pt x="1300" y="271"/>
                    </a:lnTo>
                    <a:lnTo>
                      <a:pt x="1296" y="264"/>
                    </a:lnTo>
                    <a:lnTo>
                      <a:pt x="1291" y="254"/>
                    </a:lnTo>
                    <a:lnTo>
                      <a:pt x="1289" y="245"/>
                    </a:lnTo>
                    <a:lnTo>
                      <a:pt x="1286" y="235"/>
                    </a:lnTo>
                    <a:lnTo>
                      <a:pt x="1286" y="226"/>
                    </a:lnTo>
                    <a:lnTo>
                      <a:pt x="1285" y="216"/>
                    </a:lnTo>
                    <a:lnTo>
                      <a:pt x="1286" y="206"/>
                    </a:lnTo>
                    <a:lnTo>
                      <a:pt x="1289" y="197"/>
                    </a:lnTo>
                    <a:lnTo>
                      <a:pt x="1293" y="188"/>
                    </a:lnTo>
                    <a:lnTo>
                      <a:pt x="1296" y="168"/>
                    </a:lnTo>
                    <a:lnTo>
                      <a:pt x="1301" y="149"/>
                    </a:lnTo>
                    <a:lnTo>
                      <a:pt x="1305" y="129"/>
                    </a:lnTo>
                    <a:lnTo>
                      <a:pt x="1310" y="109"/>
                    </a:lnTo>
                    <a:lnTo>
                      <a:pt x="1314" y="90"/>
                    </a:lnTo>
                    <a:lnTo>
                      <a:pt x="1319" y="70"/>
                    </a:lnTo>
                    <a:lnTo>
                      <a:pt x="1324" y="50"/>
                    </a:lnTo>
                    <a:lnTo>
                      <a:pt x="1329" y="31"/>
                    </a:lnTo>
                    <a:close/>
                  </a:path>
                </a:pathLst>
              </a:custGeom>
              <a:solidFill>
                <a:srgbClr val="C466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44" name="Freeform 24"/>
              <p:cNvSpPr>
                <a:spLocks/>
              </p:cNvSpPr>
              <p:nvPr/>
            </p:nvSpPr>
            <p:spPr bwMode="auto">
              <a:xfrm>
                <a:off x="3926" y="3267"/>
                <a:ext cx="120" cy="264"/>
              </a:xfrm>
              <a:custGeom>
                <a:avLst/>
                <a:gdLst/>
                <a:ahLst/>
                <a:cxnLst>
                  <a:cxn ang="0">
                    <a:pos x="360" y="0"/>
                  </a:cxn>
                  <a:cxn ang="0">
                    <a:pos x="347" y="4"/>
                  </a:cxn>
                  <a:cxn ang="0">
                    <a:pos x="335" y="10"/>
                  </a:cxn>
                  <a:cxn ang="0">
                    <a:pos x="281" y="33"/>
                  </a:cxn>
                  <a:cxn ang="0">
                    <a:pos x="228" y="59"/>
                  </a:cxn>
                  <a:cxn ang="0">
                    <a:pos x="178" y="89"/>
                  </a:cxn>
                  <a:cxn ang="0">
                    <a:pos x="134" y="128"/>
                  </a:cxn>
                  <a:cxn ang="0">
                    <a:pos x="110" y="153"/>
                  </a:cxn>
                  <a:cxn ang="0">
                    <a:pos x="84" y="175"/>
                  </a:cxn>
                  <a:cxn ang="0">
                    <a:pos x="53" y="194"/>
                  </a:cxn>
                  <a:cxn ang="0">
                    <a:pos x="24" y="214"/>
                  </a:cxn>
                  <a:cxn ang="0">
                    <a:pos x="12" y="221"/>
                  </a:cxn>
                  <a:cxn ang="0">
                    <a:pos x="0" y="231"/>
                  </a:cxn>
                  <a:cxn ang="0">
                    <a:pos x="1" y="553"/>
                  </a:cxn>
                  <a:cxn ang="0">
                    <a:pos x="1" y="560"/>
                  </a:cxn>
                  <a:cxn ang="0">
                    <a:pos x="0" y="786"/>
                  </a:cxn>
                  <a:cxn ang="0">
                    <a:pos x="14" y="790"/>
                  </a:cxn>
                  <a:cxn ang="0">
                    <a:pos x="35" y="792"/>
                  </a:cxn>
                  <a:cxn ang="0">
                    <a:pos x="70" y="782"/>
                  </a:cxn>
                  <a:cxn ang="0">
                    <a:pos x="106" y="769"/>
                  </a:cxn>
                  <a:cxn ang="0">
                    <a:pos x="141" y="755"/>
                  </a:cxn>
                  <a:cxn ang="0">
                    <a:pos x="179" y="747"/>
                  </a:cxn>
                  <a:cxn ang="0">
                    <a:pos x="192" y="746"/>
                  </a:cxn>
                  <a:cxn ang="0">
                    <a:pos x="205" y="745"/>
                  </a:cxn>
                  <a:cxn ang="0">
                    <a:pos x="218" y="743"/>
                  </a:cxn>
                  <a:cxn ang="0">
                    <a:pos x="232" y="742"/>
                  </a:cxn>
                  <a:cxn ang="0">
                    <a:pos x="266" y="728"/>
                  </a:cxn>
                  <a:cxn ang="0">
                    <a:pos x="295" y="710"/>
                  </a:cxn>
                  <a:cxn ang="0">
                    <a:pos x="319" y="686"/>
                  </a:cxn>
                  <a:cxn ang="0">
                    <a:pos x="341" y="659"/>
                  </a:cxn>
                  <a:cxn ang="0">
                    <a:pos x="352" y="643"/>
                  </a:cxn>
                  <a:cxn ang="0">
                    <a:pos x="360" y="634"/>
                  </a:cxn>
                  <a:cxn ang="0">
                    <a:pos x="340" y="291"/>
                  </a:cxn>
                  <a:cxn ang="0">
                    <a:pos x="301" y="323"/>
                  </a:cxn>
                  <a:cxn ang="0">
                    <a:pos x="261" y="355"/>
                  </a:cxn>
                  <a:cxn ang="0">
                    <a:pos x="222" y="387"/>
                  </a:cxn>
                  <a:cxn ang="0">
                    <a:pos x="209" y="394"/>
                  </a:cxn>
                  <a:cxn ang="0">
                    <a:pos x="217" y="372"/>
                  </a:cxn>
                  <a:cxn ang="0">
                    <a:pos x="229" y="350"/>
                  </a:cxn>
                  <a:cxn ang="0">
                    <a:pos x="235" y="332"/>
                  </a:cxn>
                  <a:cxn ang="0">
                    <a:pos x="238" y="313"/>
                  </a:cxn>
                  <a:cxn ang="0">
                    <a:pos x="238" y="292"/>
                  </a:cxn>
                  <a:cxn ang="0">
                    <a:pos x="235" y="273"/>
                  </a:cxn>
                  <a:cxn ang="0">
                    <a:pos x="234" y="254"/>
                  </a:cxn>
                  <a:cxn ang="0">
                    <a:pos x="234" y="236"/>
                  </a:cxn>
                  <a:cxn ang="0">
                    <a:pos x="238" y="218"/>
                  </a:cxn>
                  <a:cxn ang="0">
                    <a:pos x="251" y="192"/>
                  </a:cxn>
                  <a:cxn ang="0">
                    <a:pos x="277" y="161"/>
                  </a:cxn>
                  <a:cxn ang="0">
                    <a:pos x="306" y="135"/>
                  </a:cxn>
                  <a:cxn ang="0">
                    <a:pos x="338" y="109"/>
                  </a:cxn>
                  <a:cxn ang="0">
                    <a:pos x="357" y="94"/>
                  </a:cxn>
                </a:cxnLst>
                <a:rect l="0" t="0" r="r" b="b"/>
                <a:pathLst>
                  <a:path w="360" h="792">
                    <a:moveTo>
                      <a:pt x="360" y="92"/>
                    </a:moveTo>
                    <a:lnTo>
                      <a:pt x="360" y="0"/>
                    </a:lnTo>
                    <a:lnTo>
                      <a:pt x="353" y="2"/>
                    </a:lnTo>
                    <a:lnTo>
                      <a:pt x="347" y="4"/>
                    </a:lnTo>
                    <a:lnTo>
                      <a:pt x="340" y="7"/>
                    </a:lnTo>
                    <a:lnTo>
                      <a:pt x="335" y="10"/>
                    </a:lnTo>
                    <a:lnTo>
                      <a:pt x="307" y="21"/>
                    </a:lnTo>
                    <a:lnTo>
                      <a:pt x="281" y="33"/>
                    </a:lnTo>
                    <a:lnTo>
                      <a:pt x="254" y="45"/>
                    </a:lnTo>
                    <a:lnTo>
                      <a:pt x="228" y="59"/>
                    </a:lnTo>
                    <a:lnTo>
                      <a:pt x="202" y="72"/>
                    </a:lnTo>
                    <a:lnTo>
                      <a:pt x="178" y="89"/>
                    </a:lnTo>
                    <a:lnTo>
                      <a:pt x="154" y="107"/>
                    </a:lnTo>
                    <a:lnTo>
                      <a:pt x="134" y="128"/>
                    </a:lnTo>
                    <a:lnTo>
                      <a:pt x="122" y="140"/>
                    </a:lnTo>
                    <a:lnTo>
                      <a:pt x="110" y="153"/>
                    </a:lnTo>
                    <a:lnTo>
                      <a:pt x="97" y="164"/>
                    </a:lnTo>
                    <a:lnTo>
                      <a:pt x="84" y="175"/>
                    </a:lnTo>
                    <a:lnTo>
                      <a:pt x="68" y="184"/>
                    </a:lnTo>
                    <a:lnTo>
                      <a:pt x="53" y="194"/>
                    </a:lnTo>
                    <a:lnTo>
                      <a:pt x="38" y="204"/>
                    </a:lnTo>
                    <a:lnTo>
                      <a:pt x="24" y="214"/>
                    </a:lnTo>
                    <a:lnTo>
                      <a:pt x="17" y="217"/>
                    </a:lnTo>
                    <a:lnTo>
                      <a:pt x="12" y="221"/>
                    </a:lnTo>
                    <a:lnTo>
                      <a:pt x="5" y="226"/>
                    </a:lnTo>
                    <a:lnTo>
                      <a:pt x="0" y="231"/>
                    </a:lnTo>
                    <a:lnTo>
                      <a:pt x="0" y="556"/>
                    </a:lnTo>
                    <a:lnTo>
                      <a:pt x="1" y="553"/>
                    </a:lnTo>
                    <a:lnTo>
                      <a:pt x="3" y="553"/>
                    </a:lnTo>
                    <a:lnTo>
                      <a:pt x="1" y="560"/>
                    </a:lnTo>
                    <a:lnTo>
                      <a:pt x="0" y="562"/>
                    </a:lnTo>
                    <a:lnTo>
                      <a:pt x="0" y="786"/>
                    </a:lnTo>
                    <a:lnTo>
                      <a:pt x="6" y="788"/>
                    </a:lnTo>
                    <a:lnTo>
                      <a:pt x="14" y="790"/>
                    </a:lnTo>
                    <a:lnTo>
                      <a:pt x="24" y="791"/>
                    </a:lnTo>
                    <a:lnTo>
                      <a:pt x="35" y="792"/>
                    </a:lnTo>
                    <a:lnTo>
                      <a:pt x="52" y="787"/>
                    </a:lnTo>
                    <a:lnTo>
                      <a:pt x="70" y="782"/>
                    </a:lnTo>
                    <a:lnTo>
                      <a:pt x="87" y="776"/>
                    </a:lnTo>
                    <a:lnTo>
                      <a:pt x="106" y="769"/>
                    </a:lnTo>
                    <a:lnTo>
                      <a:pt x="122" y="762"/>
                    </a:lnTo>
                    <a:lnTo>
                      <a:pt x="141" y="755"/>
                    </a:lnTo>
                    <a:lnTo>
                      <a:pt x="159" y="750"/>
                    </a:lnTo>
                    <a:lnTo>
                      <a:pt x="179" y="747"/>
                    </a:lnTo>
                    <a:lnTo>
                      <a:pt x="185" y="746"/>
                    </a:lnTo>
                    <a:lnTo>
                      <a:pt x="192" y="746"/>
                    </a:lnTo>
                    <a:lnTo>
                      <a:pt x="198" y="745"/>
                    </a:lnTo>
                    <a:lnTo>
                      <a:pt x="205" y="745"/>
                    </a:lnTo>
                    <a:lnTo>
                      <a:pt x="211" y="744"/>
                    </a:lnTo>
                    <a:lnTo>
                      <a:pt x="218" y="743"/>
                    </a:lnTo>
                    <a:lnTo>
                      <a:pt x="225" y="742"/>
                    </a:lnTo>
                    <a:lnTo>
                      <a:pt x="232" y="742"/>
                    </a:lnTo>
                    <a:lnTo>
                      <a:pt x="250" y="734"/>
                    </a:lnTo>
                    <a:lnTo>
                      <a:pt x="266" y="728"/>
                    </a:lnTo>
                    <a:lnTo>
                      <a:pt x="281" y="719"/>
                    </a:lnTo>
                    <a:lnTo>
                      <a:pt x="295" y="710"/>
                    </a:lnTo>
                    <a:lnTo>
                      <a:pt x="307" y="698"/>
                    </a:lnTo>
                    <a:lnTo>
                      <a:pt x="319" y="686"/>
                    </a:lnTo>
                    <a:lnTo>
                      <a:pt x="330" y="673"/>
                    </a:lnTo>
                    <a:lnTo>
                      <a:pt x="341" y="659"/>
                    </a:lnTo>
                    <a:lnTo>
                      <a:pt x="346" y="650"/>
                    </a:lnTo>
                    <a:lnTo>
                      <a:pt x="352" y="643"/>
                    </a:lnTo>
                    <a:lnTo>
                      <a:pt x="355" y="637"/>
                    </a:lnTo>
                    <a:lnTo>
                      <a:pt x="360" y="634"/>
                    </a:lnTo>
                    <a:lnTo>
                      <a:pt x="360" y="276"/>
                    </a:lnTo>
                    <a:lnTo>
                      <a:pt x="340" y="291"/>
                    </a:lnTo>
                    <a:lnTo>
                      <a:pt x="321" y="308"/>
                    </a:lnTo>
                    <a:lnTo>
                      <a:pt x="301" y="323"/>
                    </a:lnTo>
                    <a:lnTo>
                      <a:pt x="281" y="339"/>
                    </a:lnTo>
                    <a:lnTo>
                      <a:pt x="261" y="355"/>
                    </a:lnTo>
                    <a:lnTo>
                      <a:pt x="241" y="371"/>
                    </a:lnTo>
                    <a:lnTo>
                      <a:pt x="222" y="387"/>
                    </a:lnTo>
                    <a:lnTo>
                      <a:pt x="207" y="407"/>
                    </a:lnTo>
                    <a:lnTo>
                      <a:pt x="209" y="394"/>
                    </a:lnTo>
                    <a:lnTo>
                      <a:pt x="215" y="379"/>
                    </a:lnTo>
                    <a:lnTo>
                      <a:pt x="217" y="372"/>
                    </a:lnTo>
                    <a:lnTo>
                      <a:pt x="223" y="360"/>
                    </a:lnTo>
                    <a:lnTo>
                      <a:pt x="229" y="350"/>
                    </a:lnTo>
                    <a:lnTo>
                      <a:pt x="233" y="340"/>
                    </a:lnTo>
                    <a:lnTo>
                      <a:pt x="235" y="332"/>
                    </a:lnTo>
                    <a:lnTo>
                      <a:pt x="238" y="323"/>
                    </a:lnTo>
                    <a:lnTo>
                      <a:pt x="238" y="313"/>
                    </a:lnTo>
                    <a:lnTo>
                      <a:pt x="239" y="303"/>
                    </a:lnTo>
                    <a:lnTo>
                      <a:pt x="238" y="292"/>
                    </a:lnTo>
                    <a:lnTo>
                      <a:pt x="237" y="283"/>
                    </a:lnTo>
                    <a:lnTo>
                      <a:pt x="235" y="273"/>
                    </a:lnTo>
                    <a:lnTo>
                      <a:pt x="234" y="263"/>
                    </a:lnTo>
                    <a:lnTo>
                      <a:pt x="234" y="254"/>
                    </a:lnTo>
                    <a:lnTo>
                      <a:pt x="234" y="245"/>
                    </a:lnTo>
                    <a:lnTo>
                      <a:pt x="234" y="236"/>
                    </a:lnTo>
                    <a:lnTo>
                      <a:pt x="235" y="227"/>
                    </a:lnTo>
                    <a:lnTo>
                      <a:pt x="238" y="218"/>
                    </a:lnTo>
                    <a:lnTo>
                      <a:pt x="242" y="209"/>
                    </a:lnTo>
                    <a:lnTo>
                      <a:pt x="251" y="192"/>
                    </a:lnTo>
                    <a:lnTo>
                      <a:pt x="264" y="177"/>
                    </a:lnTo>
                    <a:lnTo>
                      <a:pt x="277" y="161"/>
                    </a:lnTo>
                    <a:lnTo>
                      <a:pt x="292" y="148"/>
                    </a:lnTo>
                    <a:lnTo>
                      <a:pt x="306" y="135"/>
                    </a:lnTo>
                    <a:lnTo>
                      <a:pt x="323" y="122"/>
                    </a:lnTo>
                    <a:lnTo>
                      <a:pt x="338" y="109"/>
                    </a:lnTo>
                    <a:lnTo>
                      <a:pt x="353" y="97"/>
                    </a:lnTo>
                    <a:lnTo>
                      <a:pt x="357" y="94"/>
                    </a:lnTo>
                    <a:lnTo>
                      <a:pt x="360" y="92"/>
                    </a:lnTo>
                    <a:close/>
                  </a:path>
                </a:pathLst>
              </a:custGeom>
              <a:solidFill>
                <a:srgbClr val="C466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45" name="Freeform 25"/>
              <p:cNvSpPr>
                <a:spLocks/>
              </p:cNvSpPr>
              <p:nvPr/>
            </p:nvSpPr>
            <p:spPr bwMode="auto">
              <a:xfrm>
                <a:off x="3868" y="3346"/>
                <a:ext cx="58" cy="228"/>
              </a:xfrm>
              <a:custGeom>
                <a:avLst/>
                <a:gdLst/>
                <a:ahLst/>
                <a:cxnLst>
                  <a:cxn ang="0">
                    <a:pos x="175" y="0"/>
                  </a:cxn>
                  <a:cxn ang="0">
                    <a:pos x="153" y="20"/>
                  </a:cxn>
                  <a:cxn ang="0">
                    <a:pos x="132" y="55"/>
                  </a:cxn>
                  <a:cxn ang="0">
                    <a:pos x="113" y="91"/>
                  </a:cxn>
                  <a:cxn ang="0">
                    <a:pos x="91" y="126"/>
                  </a:cxn>
                  <a:cxn ang="0">
                    <a:pos x="70" y="162"/>
                  </a:cxn>
                  <a:cxn ang="0">
                    <a:pos x="58" y="180"/>
                  </a:cxn>
                  <a:cxn ang="0">
                    <a:pos x="47" y="199"/>
                  </a:cxn>
                  <a:cxn ang="0">
                    <a:pos x="32" y="235"/>
                  </a:cxn>
                  <a:cxn ang="0">
                    <a:pos x="18" y="274"/>
                  </a:cxn>
                  <a:cxn ang="0">
                    <a:pos x="7" y="313"/>
                  </a:cxn>
                  <a:cxn ang="0">
                    <a:pos x="6" y="354"/>
                  </a:cxn>
                  <a:cxn ang="0">
                    <a:pos x="7" y="392"/>
                  </a:cxn>
                  <a:cxn ang="0">
                    <a:pos x="6" y="433"/>
                  </a:cxn>
                  <a:cxn ang="0">
                    <a:pos x="3" y="474"/>
                  </a:cxn>
                  <a:cxn ang="0">
                    <a:pos x="2" y="515"/>
                  </a:cxn>
                  <a:cxn ang="0">
                    <a:pos x="0" y="558"/>
                  </a:cxn>
                  <a:cxn ang="0">
                    <a:pos x="0" y="600"/>
                  </a:cxn>
                  <a:cxn ang="0">
                    <a:pos x="0" y="644"/>
                  </a:cxn>
                  <a:cxn ang="0">
                    <a:pos x="0" y="688"/>
                  </a:cxn>
                  <a:cxn ang="0">
                    <a:pos x="26" y="637"/>
                  </a:cxn>
                  <a:cxn ang="0">
                    <a:pos x="54" y="587"/>
                  </a:cxn>
                  <a:cxn ang="0">
                    <a:pos x="81" y="537"/>
                  </a:cxn>
                  <a:cxn ang="0">
                    <a:pos x="108" y="487"/>
                  </a:cxn>
                  <a:cxn ang="0">
                    <a:pos x="123" y="455"/>
                  </a:cxn>
                  <a:cxn ang="0">
                    <a:pos x="139" y="425"/>
                  </a:cxn>
                  <a:cxn ang="0">
                    <a:pos x="152" y="394"/>
                  </a:cxn>
                  <a:cxn ang="0">
                    <a:pos x="166" y="364"/>
                  </a:cxn>
                  <a:cxn ang="0">
                    <a:pos x="156" y="401"/>
                  </a:cxn>
                  <a:cxn ang="0">
                    <a:pos x="149" y="439"/>
                  </a:cxn>
                  <a:cxn ang="0">
                    <a:pos x="145" y="477"/>
                  </a:cxn>
                  <a:cxn ang="0">
                    <a:pos x="149" y="516"/>
                  </a:cxn>
                  <a:cxn ang="0">
                    <a:pos x="152" y="529"/>
                  </a:cxn>
                  <a:cxn ang="0">
                    <a:pos x="158" y="540"/>
                  </a:cxn>
                  <a:cxn ang="0">
                    <a:pos x="175" y="555"/>
                  </a:cxn>
                  <a:cxn ang="0">
                    <a:pos x="171" y="343"/>
                  </a:cxn>
                  <a:cxn ang="0">
                    <a:pos x="173" y="335"/>
                  </a:cxn>
                  <a:cxn ang="0">
                    <a:pos x="175" y="325"/>
                  </a:cxn>
                </a:cxnLst>
                <a:rect l="0" t="0" r="r" b="b"/>
                <a:pathLst>
                  <a:path w="175" h="688">
                    <a:moveTo>
                      <a:pt x="175" y="325"/>
                    </a:moveTo>
                    <a:lnTo>
                      <a:pt x="175" y="0"/>
                    </a:lnTo>
                    <a:lnTo>
                      <a:pt x="163" y="9"/>
                    </a:lnTo>
                    <a:lnTo>
                      <a:pt x="153" y="20"/>
                    </a:lnTo>
                    <a:lnTo>
                      <a:pt x="142" y="37"/>
                    </a:lnTo>
                    <a:lnTo>
                      <a:pt x="132" y="55"/>
                    </a:lnTo>
                    <a:lnTo>
                      <a:pt x="122" y="72"/>
                    </a:lnTo>
                    <a:lnTo>
                      <a:pt x="113" y="91"/>
                    </a:lnTo>
                    <a:lnTo>
                      <a:pt x="102" y="108"/>
                    </a:lnTo>
                    <a:lnTo>
                      <a:pt x="91" y="126"/>
                    </a:lnTo>
                    <a:lnTo>
                      <a:pt x="80" y="143"/>
                    </a:lnTo>
                    <a:lnTo>
                      <a:pt x="70" y="162"/>
                    </a:lnTo>
                    <a:lnTo>
                      <a:pt x="63" y="170"/>
                    </a:lnTo>
                    <a:lnTo>
                      <a:pt x="58" y="180"/>
                    </a:lnTo>
                    <a:lnTo>
                      <a:pt x="51" y="189"/>
                    </a:lnTo>
                    <a:lnTo>
                      <a:pt x="47" y="199"/>
                    </a:lnTo>
                    <a:lnTo>
                      <a:pt x="39" y="215"/>
                    </a:lnTo>
                    <a:lnTo>
                      <a:pt x="32" y="235"/>
                    </a:lnTo>
                    <a:lnTo>
                      <a:pt x="24" y="255"/>
                    </a:lnTo>
                    <a:lnTo>
                      <a:pt x="18" y="274"/>
                    </a:lnTo>
                    <a:lnTo>
                      <a:pt x="11" y="294"/>
                    </a:lnTo>
                    <a:lnTo>
                      <a:pt x="7" y="313"/>
                    </a:lnTo>
                    <a:lnTo>
                      <a:pt x="4" y="333"/>
                    </a:lnTo>
                    <a:lnTo>
                      <a:pt x="6" y="354"/>
                    </a:lnTo>
                    <a:lnTo>
                      <a:pt x="6" y="372"/>
                    </a:lnTo>
                    <a:lnTo>
                      <a:pt x="7" y="392"/>
                    </a:lnTo>
                    <a:lnTo>
                      <a:pt x="6" y="413"/>
                    </a:lnTo>
                    <a:lnTo>
                      <a:pt x="6" y="433"/>
                    </a:lnTo>
                    <a:lnTo>
                      <a:pt x="4" y="453"/>
                    </a:lnTo>
                    <a:lnTo>
                      <a:pt x="3" y="474"/>
                    </a:lnTo>
                    <a:lnTo>
                      <a:pt x="2" y="495"/>
                    </a:lnTo>
                    <a:lnTo>
                      <a:pt x="2" y="515"/>
                    </a:lnTo>
                    <a:lnTo>
                      <a:pt x="1" y="536"/>
                    </a:lnTo>
                    <a:lnTo>
                      <a:pt x="0" y="558"/>
                    </a:lnTo>
                    <a:lnTo>
                      <a:pt x="0" y="579"/>
                    </a:lnTo>
                    <a:lnTo>
                      <a:pt x="0" y="600"/>
                    </a:lnTo>
                    <a:lnTo>
                      <a:pt x="0" y="621"/>
                    </a:lnTo>
                    <a:lnTo>
                      <a:pt x="0" y="644"/>
                    </a:lnTo>
                    <a:lnTo>
                      <a:pt x="0" y="665"/>
                    </a:lnTo>
                    <a:lnTo>
                      <a:pt x="0" y="688"/>
                    </a:lnTo>
                    <a:lnTo>
                      <a:pt x="13" y="663"/>
                    </a:lnTo>
                    <a:lnTo>
                      <a:pt x="26" y="637"/>
                    </a:lnTo>
                    <a:lnTo>
                      <a:pt x="39" y="612"/>
                    </a:lnTo>
                    <a:lnTo>
                      <a:pt x="54" y="587"/>
                    </a:lnTo>
                    <a:lnTo>
                      <a:pt x="67" y="562"/>
                    </a:lnTo>
                    <a:lnTo>
                      <a:pt x="81" y="537"/>
                    </a:lnTo>
                    <a:lnTo>
                      <a:pt x="94" y="512"/>
                    </a:lnTo>
                    <a:lnTo>
                      <a:pt x="108" y="487"/>
                    </a:lnTo>
                    <a:lnTo>
                      <a:pt x="115" y="471"/>
                    </a:lnTo>
                    <a:lnTo>
                      <a:pt x="123" y="455"/>
                    </a:lnTo>
                    <a:lnTo>
                      <a:pt x="130" y="440"/>
                    </a:lnTo>
                    <a:lnTo>
                      <a:pt x="139" y="425"/>
                    </a:lnTo>
                    <a:lnTo>
                      <a:pt x="145" y="409"/>
                    </a:lnTo>
                    <a:lnTo>
                      <a:pt x="152" y="394"/>
                    </a:lnTo>
                    <a:lnTo>
                      <a:pt x="158" y="379"/>
                    </a:lnTo>
                    <a:lnTo>
                      <a:pt x="166" y="364"/>
                    </a:lnTo>
                    <a:lnTo>
                      <a:pt x="161" y="381"/>
                    </a:lnTo>
                    <a:lnTo>
                      <a:pt x="156" y="401"/>
                    </a:lnTo>
                    <a:lnTo>
                      <a:pt x="152" y="419"/>
                    </a:lnTo>
                    <a:lnTo>
                      <a:pt x="149" y="439"/>
                    </a:lnTo>
                    <a:lnTo>
                      <a:pt x="145" y="457"/>
                    </a:lnTo>
                    <a:lnTo>
                      <a:pt x="145" y="477"/>
                    </a:lnTo>
                    <a:lnTo>
                      <a:pt x="145" y="497"/>
                    </a:lnTo>
                    <a:lnTo>
                      <a:pt x="149" y="516"/>
                    </a:lnTo>
                    <a:lnTo>
                      <a:pt x="150" y="523"/>
                    </a:lnTo>
                    <a:lnTo>
                      <a:pt x="152" y="529"/>
                    </a:lnTo>
                    <a:lnTo>
                      <a:pt x="155" y="535"/>
                    </a:lnTo>
                    <a:lnTo>
                      <a:pt x="158" y="540"/>
                    </a:lnTo>
                    <a:lnTo>
                      <a:pt x="165" y="548"/>
                    </a:lnTo>
                    <a:lnTo>
                      <a:pt x="175" y="555"/>
                    </a:lnTo>
                    <a:lnTo>
                      <a:pt x="175" y="331"/>
                    </a:lnTo>
                    <a:lnTo>
                      <a:pt x="171" y="343"/>
                    </a:lnTo>
                    <a:lnTo>
                      <a:pt x="171" y="340"/>
                    </a:lnTo>
                    <a:lnTo>
                      <a:pt x="173" y="335"/>
                    </a:lnTo>
                    <a:lnTo>
                      <a:pt x="174" y="330"/>
                    </a:lnTo>
                    <a:lnTo>
                      <a:pt x="175" y="325"/>
                    </a:lnTo>
                    <a:close/>
                  </a:path>
                </a:pathLst>
              </a:custGeom>
              <a:solidFill>
                <a:srgbClr val="C466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46" name="Freeform 26"/>
              <p:cNvSpPr>
                <a:spLocks/>
              </p:cNvSpPr>
              <p:nvPr/>
            </p:nvSpPr>
            <p:spPr bwMode="auto">
              <a:xfrm>
                <a:off x="4494" y="3261"/>
                <a:ext cx="43" cy="296"/>
              </a:xfrm>
              <a:custGeom>
                <a:avLst/>
                <a:gdLst/>
                <a:ahLst/>
                <a:cxnLst>
                  <a:cxn ang="0">
                    <a:pos x="0" y="886"/>
                  </a:cxn>
                  <a:cxn ang="0">
                    <a:pos x="33" y="860"/>
                  </a:cxn>
                  <a:cxn ang="0">
                    <a:pos x="58" y="831"/>
                  </a:cxn>
                  <a:cxn ang="0">
                    <a:pos x="72" y="796"/>
                  </a:cxn>
                  <a:cxn ang="0">
                    <a:pos x="74" y="755"/>
                  </a:cxn>
                  <a:cxn ang="0">
                    <a:pos x="69" y="742"/>
                  </a:cxn>
                  <a:cxn ang="0">
                    <a:pos x="65" y="730"/>
                  </a:cxn>
                  <a:cxn ang="0">
                    <a:pos x="52" y="707"/>
                  </a:cxn>
                  <a:cxn ang="0">
                    <a:pos x="41" y="678"/>
                  </a:cxn>
                  <a:cxn ang="0">
                    <a:pos x="43" y="649"/>
                  </a:cxn>
                  <a:cxn ang="0">
                    <a:pos x="54" y="620"/>
                  </a:cxn>
                  <a:cxn ang="0">
                    <a:pos x="73" y="596"/>
                  </a:cxn>
                  <a:cxn ang="0">
                    <a:pos x="82" y="582"/>
                  </a:cxn>
                  <a:cxn ang="0">
                    <a:pos x="101" y="537"/>
                  </a:cxn>
                  <a:cxn ang="0">
                    <a:pos x="118" y="491"/>
                  </a:cxn>
                  <a:cxn ang="0">
                    <a:pos x="128" y="444"/>
                  </a:cxn>
                  <a:cxn ang="0">
                    <a:pos x="125" y="399"/>
                  </a:cxn>
                  <a:cxn ang="0">
                    <a:pos x="121" y="386"/>
                  </a:cxn>
                  <a:cxn ang="0">
                    <a:pos x="118" y="375"/>
                  </a:cxn>
                  <a:cxn ang="0">
                    <a:pos x="112" y="354"/>
                  </a:cxn>
                  <a:cxn ang="0">
                    <a:pos x="107" y="333"/>
                  </a:cxn>
                  <a:cxn ang="0">
                    <a:pos x="103" y="311"/>
                  </a:cxn>
                  <a:cxn ang="0">
                    <a:pos x="100" y="292"/>
                  </a:cxn>
                  <a:cxn ang="0">
                    <a:pos x="97" y="262"/>
                  </a:cxn>
                  <a:cxn ang="0">
                    <a:pos x="99" y="234"/>
                  </a:cxn>
                  <a:cxn ang="0">
                    <a:pos x="101" y="204"/>
                  </a:cxn>
                  <a:cxn ang="0">
                    <a:pos x="104" y="176"/>
                  </a:cxn>
                  <a:cxn ang="0">
                    <a:pos x="106" y="147"/>
                  </a:cxn>
                  <a:cxn ang="0">
                    <a:pos x="108" y="118"/>
                  </a:cxn>
                  <a:cxn ang="0">
                    <a:pos x="108" y="90"/>
                  </a:cxn>
                  <a:cxn ang="0">
                    <a:pos x="109" y="62"/>
                  </a:cxn>
                  <a:cxn ang="0">
                    <a:pos x="89" y="88"/>
                  </a:cxn>
                  <a:cxn ang="0">
                    <a:pos x="70" y="115"/>
                  </a:cxn>
                  <a:cxn ang="0">
                    <a:pos x="52" y="141"/>
                  </a:cxn>
                  <a:cxn ang="0">
                    <a:pos x="36" y="171"/>
                  </a:cxn>
                  <a:cxn ang="0">
                    <a:pos x="33" y="140"/>
                  </a:cxn>
                  <a:cxn ang="0">
                    <a:pos x="30" y="110"/>
                  </a:cxn>
                  <a:cxn ang="0">
                    <a:pos x="28" y="79"/>
                  </a:cxn>
                  <a:cxn ang="0">
                    <a:pos x="25" y="48"/>
                  </a:cxn>
                  <a:cxn ang="0">
                    <a:pos x="23" y="38"/>
                  </a:cxn>
                  <a:cxn ang="0">
                    <a:pos x="20" y="29"/>
                  </a:cxn>
                  <a:cxn ang="0">
                    <a:pos x="10" y="15"/>
                  </a:cxn>
                  <a:cxn ang="0">
                    <a:pos x="0" y="0"/>
                  </a:cxn>
                  <a:cxn ang="0">
                    <a:pos x="4" y="224"/>
                  </a:cxn>
                  <a:cxn ang="0">
                    <a:pos x="11" y="211"/>
                  </a:cxn>
                  <a:cxn ang="0">
                    <a:pos x="19" y="198"/>
                  </a:cxn>
                  <a:cxn ang="0">
                    <a:pos x="28" y="186"/>
                  </a:cxn>
                  <a:cxn ang="0">
                    <a:pos x="25" y="191"/>
                  </a:cxn>
                  <a:cxn ang="0">
                    <a:pos x="16" y="215"/>
                  </a:cxn>
                  <a:cxn ang="0">
                    <a:pos x="8" y="239"/>
                  </a:cxn>
                  <a:cxn ang="0">
                    <a:pos x="2" y="263"/>
                  </a:cxn>
                </a:cxnLst>
                <a:rect l="0" t="0" r="r" b="b"/>
                <a:pathLst>
                  <a:path w="128" h="886">
                    <a:moveTo>
                      <a:pt x="0" y="276"/>
                    </a:moveTo>
                    <a:lnTo>
                      <a:pt x="0" y="886"/>
                    </a:lnTo>
                    <a:lnTo>
                      <a:pt x="17" y="873"/>
                    </a:lnTo>
                    <a:lnTo>
                      <a:pt x="33" y="860"/>
                    </a:lnTo>
                    <a:lnTo>
                      <a:pt x="46" y="846"/>
                    </a:lnTo>
                    <a:lnTo>
                      <a:pt x="58" y="831"/>
                    </a:lnTo>
                    <a:lnTo>
                      <a:pt x="66" y="813"/>
                    </a:lnTo>
                    <a:lnTo>
                      <a:pt x="72" y="796"/>
                    </a:lnTo>
                    <a:lnTo>
                      <a:pt x="74" y="776"/>
                    </a:lnTo>
                    <a:lnTo>
                      <a:pt x="74" y="755"/>
                    </a:lnTo>
                    <a:lnTo>
                      <a:pt x="71" y="749"/>
                    </a:lnTo>
                    <a:lnTo>
                      <a:pt x="69" y="742"/>
                    </a:lnTo>
                    <a:lnTo>
                      <a:pt x="67" y="736"/>
                    </a:lnTo>
                    <a:lnTo>
                      <a:pt x="65" y="730"/>
                    </a:lnTo>
                    <a:lnTo>
                      <a:pt x="58" y="718"/>
                    </a:lnTo>
                    <a:lnTo>
                      <a:pt x="52" y="707"/>
                    </a:lnTo>
                    <a:lnTo>
                      <a:pt x="44" y="692"/>
                    </a:lnTo>
                    <a:lnTo>
                      <a:pt x="41" y="678"/>
                    </a:lnTo>
                    <a:lnTo>
                      <a:pt x="40" y="663"/>
                    </a:lnTo>
                    <a:lnTo>
                      <a:pt x="43" y="649"/>
                    </a:lnTo>
                    <a:lnTo>
                      <a:pt x="46" y="633"/>
                    </a:lnTo>
                    <a:lnTo>
                      <a:pt x="54" y="620"/>
                    </a:lnTo>
                    <a:lnTo>
                      <a:pt x="62" y="607"/>
                    </a:lnTo>
                    <a:lnTo>
                      <a:pt x="73" y="596"/>
                    </a:lnTo>
                    <a:lnTo>
                      <a:pt x="78" y="589"/>
                    </a:lnTo>
                    <a:lnTo>
                      <a:pt x="82" y="582"/>
                    </a:lnTo>
                    <a:lnTo>
                      <a:pt x="91" y="559"/>
                    </a:lnTo>
                    <a:lnTo>
                      <a:pt x="101" y="537"/>
                    </a:lnTo>
                    <a:lnTo>
                      <a:pt x="109" y="514"/>
                    </a:lnTo>
                    <a:lnTo>
                      <a:pt x="118" y="491"/>
                    </a:lnTo>
                    <a:lnTo>
                      <a:pt x="124" y="467"/>
                    </a:lnTo>
                    <a:lnTo>
                      <a:pt x="128" y="444"/>
                    </a:lnTo>
                    <a:lnTo>
                      <a:pt x="128" y="422"/>
                    </a:lnTo>
                    <a:lnTo>
                      <a:pt x="125" y="399"/>
                    </a:lnTo>
                    <a:lnTo>
                      <a:pt x="123" y="392"/>
                    </a:lnTo>
                    <a:lnTo>
                      <a:pt x="121" y="386"/>
                    </a:lnTo>
                    <a:lnTo>
                      <a:pt x="119" y="379"/>
                    </a:lnTo>
                    <a:lnTo>
                      <a:pt x="118" y="375"/>
                    </a:lnTo>
                    <a:lnTo>
                      <a:pt x="115" y="364"/>
                    </a:lnTo>
                    <a:lnTo>
                      <a:pt x="112" y="354"/>
                    </a:lnTo>
                    <a:lnTo>
                      <a:pt x="109" y="343"/>
                    </a:lnTo>
                    <a:lnTo>
                      <a:pt x="107" y="333"/>
                    </a:lnTo>
                    <a:lnTo>
                      <a:pt x="104" y="322"/>
                    </a:lnTo>
                    <a:lnTo>
                      <a:pt x="103" y="311"/>
                    </a:lnTo>
                    <a:lnTo>
                      <a:pt x="101" y="302"/>
                    </a:lnTo>
                    <a:lnTo>
                      <a:pt x="100" y="292"/>
                    </a:lnTo>
                    <a:lnTo>
                      <a:pt x="97" y="276"/>
                    </a:lnTo>
                    <a:lnTo>
                      <a:pt x="97" y="262"/>
                    </a:lnTo>
                    <a:lnTo>
                      <a:pt x="97" y="247"/>
                    </a:lnTo>
                    <a:lnTo>
                      <a:pt x="99" y="234"/>
                    </a:lnTo>
                    <a:lnTo>
                      <a:pt x="100" y="219"/>
                    </a:lnTo>
                    <a:lnTo>
                      <a:pt x="101" y="204"/>
                    </a:lnTo>
                    <a:lnTo>
                      <a:pt x="102" y="189"/>
                    </a:lnTo>
                    <a:lnTo>
                      <a:pt x="104" y="176"/>
                    </a:lnTo>
                    <a:lnTo>
                      <a:pt x="105" y="161"/>
                    </a:lnTo>
                    <a:lnTo>
                      <a:pt x="106" y="147"/>
                    </a:lnTo>
                    <a:lnTo>
                      <a:pt x="107" y="131"/>
                    </a:lnTo>
                    <a:lnTo>
                      <a:pt x="108" y="118"/>
                    </a:lnTo>
                    <a:lnTo>
                      <a:pt x="108" y="104"/>
                    </a:lnTo>
                    <a:lnTo>
                      <a:pt x="108" y="90"/>
                    </a:lnTo>
                    <a:lnTo>
                      <a:pt x="108" y="76"/>
                    </a:lnTo>
                    <a:lnTo>
                      <a:pt x="109" y="62"/>
                    </a:lnTo>
                    <a:lnTo>
                      <a:pt x="99" y="75"/>
                    </a:lnTo>
                    <a:lnTo>
                      <a:pt x="89" y="88"/>
                    </a:lnTo>
                    <a:lnTo>
                      <a:pt x="79" y="101"/>
                    </a:lnTo>
                    <a:lnTo>
                      <a:pt x="70" y="115"/>
                    </a:lnTo>
                    <a:lnTo>
                      <a:pt x="60" y="128"/>
                    </a:lnTo>
                    <a:lnTo>
                      <a:pt x="52" y="141"/>
                    </a:lnTo>
                    <a:lnTo>
                      <a:pt x="43" y="155"/>
                    </a:lnTo>
                    <a:lnTo>
                      <a:pt x="36" y="171"/>
                    </a:lnTo>
                    <a:lnTo>
                      <a:pt x="34" y="154"/>
                    </a:lnTo>
                    <a:lnTo>
                      <a:pt x="33" y="140"/>
                    </a:lnTo>
                    <a:lnTo>
                      <a:pt x="31" y="124"/>
                    </a:lnTo>
                    <a:lnTo>
                      <a:pt x="30" y="110"/>
                    </a:lnTo>
                    <a:lnTo>
                      <a:pt x="28" y="93"/>
                    </a:lnTo>
                    <a:lnTo>
                      <a:pt x="28" y="79"/>
                    </a:lnTo>
                    <a:lnTo>
                      <a:pt x="25" y="63"/>
                    </a:lnTo>
                    <a:lnTo>
                      <a:pt x="25" y="48"/>
                    </a:lnTo>
                    <a:lnTo>
                      <a:pt x="24" y="42"/>
                    </a:lnTo>
                    <a:lnTo>
                      <a:pt x="23" y="38"/>
                    </a:lnTo>
                    <a:lnTo>
                      <a:pt x="21" y="33"/>
                    </a:lnTo>
                    <a:lnTo>
                      <a:pt x="20" y="29"/>
                    </a:lnTo>
                    <a:lnTo>
                      <a:pt x="14" y="21"/>
                    </a:lnTo>
                    <a:lnTo>
                      <a:pt x="10" y="15"/>
                    </a:lnTo>
                    <a:lnTo>
                      <a:pt x="5" y="7"/>
                    </a:lnTo>
                    <a:lnTo>
                      <a:pt x="0" y="0"/>
                    </a:lnTo>
                    <a:lnTo>
                      <a:pt x="0" y="231"/>
                    </a:lnTo>
                    <a:lnTo>
                      <a:pt x="4" y="224"/>
                    </a:lnTo>
                    <a:lnTo>
                      <a:pt x="8" y="218"/>
                    </a:lnTo>
                    <a:lnTo>
                      <a:pt x="11" y="211"/>
                    </a:lnTo>
                    <a:lnTo>
                      <a:pt x="16" y="204"/>
                    </a:lnTo>
                    <a:lnTo>
                      <a:pt x="19" y="198"/>
                    </a:lnTo>
                    <a:lnTo>
                      <a:pt x="23" y="192"/>
                    </a:lnTo>
                    <a:lnTo>
                      <a:pt x="28" y="186"/>
                    </a:lnTo>
                    <a:lnTo>
                      <a:pt x="32" y="180"/>
                    </a:lnTo>
                    <a:lnTo>
                      <a:pt x="25" y="191"/>
                    </a:lnTo>
                    <a:lnTo>
                      <a:pt x="21" y="203"/>
                    </a:lnTo>
                    <a:lnTo>
                      <a:pt x="16" y="215"/>
                    </a:lnTo>
                    <a:lnTo>
                      <a:pt x="12" y="227"/>
                    </a:lnTo>
                    <a:lnTo>
                      <a:pt x="8" y="239"/>
                    </a:lnTo>
                    <a:lnTo>
                      <a:pt x="5" y="251"/>
                    </a:lnTo>
                    <a:lnTo>
                      <a:pt x="2" y="263"/>
                    </a:lnTo>
                    <a:lnTo>
                      <a:pt x="0" y="276"/>
                    </a:lnTo>
                    <a:close/>
                  </a:path>
                </a:pathLst>
              </a:custGeom>
              <a:solidFill>
                <a:srgbClr val="D948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47" name="Freeform 27"/>
              <p:cNvSpPr>
                <a:spLocks/>
              </p:cNvSpPr>
              <p:nvPr/>
            </p:nvSpPr>
            <p:spPr bwMode="auto">
              <a:xfrm>
                <a:off x="4060" y="3148"/>
                <a:ext cx="435" cy="432"/>
              </a:xfrm>
              <a:custGeom>
                <a:avLst/>
                <a:gdLst/>
                <a:ahLst/>
                <a:cxnLst>
                  <a:cxn ang="0">
                    <a:pos x="1275" y="293"/>
                  </a:cxn>
                  <a:cxn ang="0">
                    <a:pos x="1237" y="197"/>
                  </a:cxn>
                  <a:cxn ang="0">
                    <a:pos x="1256" y="101"/>
                  </a:cxn>
                  <a:cxn ang="0">
                    <a:pos x="1266" y="13"/>
                  </a:cxn>
                  <a:cxn ang="0">
                    <a:pos x="1205" y="64"/>
                  </a:cxn>
                  <a:cxn ang="0">
                    <a:pos x="1133" y="178"/>
                  </a:cxn>
                  <a:cxn ang="0">
                    <a:pos x="1074" y="221"/>
                  </a:cxn>
                  <a:cxn ang="0">
                    <a:pos x="1024" y="244"/>
                  </a:cxn>
                  <a:cxn ang="0">
                    <a:pos x="885" y="309"/>
                  </a:cxn>
                  <a:cxn ang="0">
                    <a:pos x="820" y="410"/>
                  </a:cxn>
                  <a:cxn ang="0">
                    <a:pos x="779" y="489"/>
                  </a:cxn>
                  <a:cxn ang="0">
                    <a:pos x="690" y="549"/>
                  </a:cxn>
                  <a:cxn ang="0">
                    <a:pos x="575" y="532"/>
                  </a:cxn>
                  <a:cxn ang="0">
                    <a:pos x="502" y="517"/>
                  </a:cxn>
                  <a:cxn ang="0">
                    <a:pos x="483" y="411"/>
                  </a:cxn>
                  <a:cxn ang="0">
                    <a:pos x="402" y="427"/>
                  </a:cxn>
                  <a:cxn ang="0">
                    <a:pos x="340" y="583"/>
                  </a:cxn>
                  <a:cxn ang="0">
                    <a:pos x="327" y="648"/>
                  </a:cxn>
                  <a:cxn ang="0">
                    <a:pos x="298" y="562"/>
                  </a:cxn>
                  <a:cxn ang="0">
                    <a:pos x="245" y="502"/>
                  </a:cxn>
                  <a:cxn ang="0">
                    <a:pos x="204" y="435"/>
                  </a:cxn>
                  <a:cxn ang="0">
                    <a:pos x="213" y="332"/>
                  </a:cxn>
                  <a:cxn ang="0">
                    <a:pos x="213" y="260"/>
                  </a:cxn>
                  <a:cxn ang="0">
                    <a:pos x="26" y="344"/>
                  </a:cxn>
                  <a:cxn ang="0">
                    <a:pos x="128" y="317"/>
                  </a:cxn>
                  <a:cxn ang="0">
                    <a:pos x="137" y="331"/>
                  </a:cxn>
                  <a:cxn ang="0">
                    <a:pos x="66" y="431"/>
                  </a:cxn>
                  <a:cxn ang="0">
                    <a:pos x="18" y="560"/>
                  </a:cxn>
                  <a:cxn ang="0">
                    <a:pos x="28" y="912"/>
                  </a:cxn>
                  <a:cxn ang="0">
                    <a:pos x="85" y="882"/>
                  </a:cxn>
                  <a:cxn ang="0">
                    <a:pos x="100" y="1036"/>
                  </a:cxn>
                  <a:cxn ang="0">
                    <a:pos x="113" y="1089"/>
                  </a:cxn>
                  <a:cxn ang="0">
                    <a:pos x="203" y="1086"/>
                  </a:cxn>
                  <a:cxn ang="0">
                    <a:pos x="365" y="1012"/>
                  </a:cxn>
                  <a:cxn ang="0">
                    <a:pos x="417" y="898"/>
                  </a:cxn>
                  <a:cxn ang="0">
                    <a:pos x="483" y="877"/>
                  </a:cxn>
                  <a:cxn ang="0">
                    <a:pos x="508" y="959"/>
                  </a:cxn>
                  <a:cxn ang="0">
                    <a:pos x="533" y="1117"/>
                  </a:cxn>
                  <a:cxn ang="0">
                    <a:pos x="732" y="1009"/>
                  </a:cxn>
                  <a:cxn ang="0">
                    <a:pos x="756" y="955"/>
                  </a:cxn>
                  <a:cxn ang="0">
                    <a:pos x="768" y="855"/>
                  </a:cxn>
                  <a:cxn ang="0">
                    <a:pos x="771" y="792"/>
                  </a:cxn>
                  <a:cxn ang="0">
                    <a:pos x="789" y="811"/>
                  </a:cxn>
                  <a:cxn ang="0">
                    <a:pos x="831" y="884"/>
                  </a:cxn>
                  <a:cxn ang="0">
                    <a:pos x="951" y="825"/>
                  </a:cxn>
                  <a:cxn ang="0">
                    <a:pos x="1067" y="718"/>
                  </a:cxn>
                  <a:cxn ang="0">
                    <a:pos x="1119" y="752"/>
                  </a:cxn>
                  <a:cxn ang="0">
                    <a:pos x="1111" y="920"/>
                  </a:cxn>
                  <a:cxn ang="0">
                    <a:pos x="1168" y="919"/>
                  </a:cxn>
                  <a:cxn ang="0">
                    <a:pos x="1237" y="882"/>
                  </a:cxn>
                  <a:cxn ang="0">
                    <a:pos x="1229" y="961"/>
                  </a:cxn>
                  <a:cxn ang="0">
                    <a:pos x="1254" y="1040"/>
                  </a:cxn>
                  <a:cxn ang="0">
                    <a:pos x="1285" y="1167"/>
                  </a:cxn>
                  <a:cxn ang="0">
                    <a:pos x="1237" y="1211"/>
                  </a:cxn>
                  <a:cxn ang="0">
                    <a:pos x="1109" y="1284"/>
                  </a:cxn>
                  <a:cxn ang="0">
                    <a:pos x="1244" y="1256"/>
                  </a:cxn>
                  <a:cxn ang="0">
                    <a:pos x="1301" y="631"/>
                  </a:cxn>
                  <a:cxn ang="0">
                    <a:pos x="1291" y="662"/>
                  </a:cxn>
                  <a:cxn ang="0">
                    <a:pos x="1285" y="605"/>
                  </a:cxn>
                </a:cxnLst>
                <a:rect l="0" t="0" r="r" b="b"/>
                <a:pathLst>
                  <a:path w="1304" h="1296">
                    <a:moveTo>
                      <a:pt x="1304" y="572"/>
                    </a:moveTo>
                    <a:lnTo>
                      <a:pt x="1304" y="341"/>
                    </a:lnTo>
                    <a:lnTo>
                      <a:pt x="1299" y="332"/>
                    </a:lnTo>
                    <a:lnTo>
                      <a:pt x="1293" y="324"/>
                    </a:lnTo>
                    <a:lnTo>
                      <a:pt x="1288" y="315"/>
                    </a:lnTo>
                    <a:lnTo>
                      <a:pt x="1284" y="308"/>
                    </a:lnTo>
                    <a:lnTo>
                      <a:pt x="1275" y="293"/>
                    </a:lnTo>
                    <a:lnTo>
                      <a:pt x="1266" y="280"/>
                    </a:lnTo>
                    <a:lnTo>
                      <a:pt x="1258" y="267"/>
                    </a:lnTo>
                    <a:lnTo>
                      <a:pt x="1252" y="254"/>
                    </a:lnTo>
                    <a:lnTo>
                      <a:pt x="1244" y="240"/>
                    </a:lnTo>
                    <a:lnTo>
                      <a:pt x="1240" y="227"/>
                    </a:lnTo>
                    <a:lnTo>
                      <a:pt x="1237" y="213"/>
                    </a:lnTo>
                    <a:lnTo>
                      <a:pt x="1237" y="197"/>
                    </a:lnTo>
                    <a:lnTo>
                      <a:pt x="1237" y="189"/>
                    </a:lnTo>
                    <a:lnTo>
                      <a:pt x="1238" y="180"/>
                    </a:lnTo>
                    <a:lnTo>
                      <a:pt x="1240" y="170"/>
                    </a:lnTo>
                    <a:lnTo>
                      <a:pt x="1243" y="164"/>
                    </a:lnTo>
                    <a:lnTo>
                      <a:pt x="1246" y="143"/>
                    </a:lnTo>
                    <a:lnTo>
                      <a:pt x="1252" y="122"/>
                    </a:lnTo>
                    <a:lnTo>
                      <a:pt x="1256" y="101"/>
                    </a:lnTo>
                    <a:lnTo>
                      <a:pt x="1262" y="82"/>
                    </a:lnTo>
                    <a:lnTo>
                      <a:pt x="1266" y="61"/>
                    </a:lnTo>
                    <a:lnTo>
                      <a:pt x="1272" y="40"/>
                    </a:lnTo>
                    <a:lnTo>
                      <a:pt x="1276" y="20"/>
                    </a:lnTo>
                    <a:lnTo>
                      <a:pt x="1281" y="0"/>
                    </a:lnTo>
                    <a:lnTo>
                      <a:pt x="1274" y="6"/>
                    </a:lnTo>
                    <a:lnTo>
                      <a:pt x="1266" y="13"/>
                    </a:lnTo>
                    <a:lnTo>
                      <a:pt x="1258" y="20"/>
                    </a:lnTo>
                    <a:lnTo>
                      <a:pt x="1252" y="27"/>
                    </a:lnTo>
                    <a:lnTo>
                      <a:pt x="1244" y="34"/>
                    </a:lnTo>
                    <a:lnTo>
                      <a:pt x="1237" y="40"/>
                    </a:lnTo>
                    <a:lnTo>
                      <a:pt x="1229" y="46"/>
                    </a:lnTo>
                    <a:lnTo>
                      <a:pt x="1221" y="52"/>
                    </a:lnTo>
                    <a:lnTo>
                      <a:pt x="1205" y="64"/>
                    </a:lnTo>
                    <a:lnTo>
                      <a:pt x="1191" y="79"/>
                    </a:lnTo>
                    <a:lnTo>
                      <a:pt x="1178" y="93"/>
                    </a:lnTo>
                    <a:lnTo>
                      <a:pt x="1166" y="109"/>
                    </a:lnTo>
                    <a:lnTo>
                      <a:pt x="1155" y="124"/>
                    </a:lnTo>
                    <a:lnTo>
                      <a:pt x="1146" y="142"/>
                    </a:lnTo>
                    <a:lnTo>
                      <a:pt x="1138" y="158"/>
                    </a:lnTo>
                    <a:lnTo>
                      <a:pt x="1133" y="178"/>
                    </a:lnTo>
                    <a:lnTo>
                      <a:pt x="1124" y="183"/>
                    </a:lnTo>
                    <a:lnTo>
                      <a:pt x="1116" y="190"/>
                    </a:lnTo>
                    <a:lnTo>
                      <a:pt x="1107" y="196"/>
                    </a:lnTo>
                    <a:lnTo>
                      <a:pt x="1099" y="203"/>
                    </a:lnTo>
                    <a:lnTo>
                      <a:pt x="1090" y="208"/>
                    </a:lnTo>
                    <a:lnTo>
                      <a:pt x="1083" y="215"/>
                    </a:lnTo>
                    <a:lnTo>
                      <a:pt x="1074" y="221"/>
                    </a:lnTo>
                    <a:lnTo>
                      <a:pt x="1067" y="228"/>
                    </a:lnTo>
                    <a:lnTo>
                      <a:pt x="1060" y="230"/>
                    </a:lnTo>
                    <a:lnTo>
                      <a:pt x="1052" y="233"/>
                    </a:lnTo>
                    <a:lnTo>
                      <a:pt x="1045" y="236"/>
                    </a:lnTo>
                    <a:lnTo>
                      <a:pt x="1038" y="239"/>
                    </a:lnTo>
                    <a:lnTo>
                      <a:pt x="1030" y="241"/>
                    </a:lnTo>
                    <a:lnTo>
                      <a:pt x="1024" y="244"/>
                    </a:lnTo>
                    <a:lnTo>
                      <a:pt x="1016" y="247"/>
                    </a:lnTo>
                    <a:lnTo>
                      <a:pt x="1010" y="250"/>
                    </a:lnTo>
                    <a:lnTo>
                      <a:pt x="983" y="260"/>
                    </a:lnTo>
                    <a:lnTo>
                      <a:pt x="957" y="269"/>
                    </a:lnTo>
                    <a:lnTo>
                      <a:pt x="932" y="280"/>
                    </a:lnTo>
                    <a:lnTo>
                      <a:pt x="908" y="295"/>
                    </a:lnTo>
                    <a:lnTo>
                      <a:pt x="885" y="309"/>
                    </a:lnTo>
                    <a:lnTo>
                      <a:pt x="866" y="326"/>
                    </a:lnTo>
                    <a:lnTo>
                      <a:pt x="848" y="347"/>
                    </a:lnTo>
                    <a:lnTo>
                      <a:pt x="836" y="372"/>
                    </a:lnTo>
                    <a:lnTo>
                      <a:pt x="832" y="381"/>
                    </a:lnTo>
                    <a:lnTo>
                      <a:pt x="827" y="391"/>
                    </a:lnTo>
                    <a:lnTo>
                      <a:pt x="823" y="400"/>
                    </a:lnTo>
                    <a:lnTo>
                      <a:pt x="820" y="410"/>
                    </a:lnTo>
                    <a:lnTo>
                      <a:pt x="815" y="419"/>
                    </a:lnTo>
                    <a:lnTo>
                      <a:pt x="811" y="429"/>
                    </a:lnTo>
                    <a:lnTo>
                      <a:pt x="807" y="439"/>
                    </a:lnTo>
                    <a:lnTo>
                      <a:pt x="803" y="448"/>
                    </a:lnTo>
                    <a:lnTo>
                      <a:pt x="796" y="461"/>
                    </a:lnTo>
                    <a:lnTo>
                      <a:pt x="788" y="476"/>
                    </a:lnTo>
                    <a:lnTo>
                      <a:pt x="779" y="489"/>
                    </a:lnTo>
                    <a:lnTo>
                      <a:pt x="771" y="504"/>
                    </a:lnTo>
                    <a:lnTo>
                      <a:pt x="760" y="516"/>
                    </a:lnTo>
                    <a:lnTo>
                      <a:pt x="750" y="529"/>
                    </a:lnTo>
                    <a:lnTo>
                      <a:pt x="737" y="539"/>
                    </a:lnTo>
                    <a:lnTo>
                      <a:pt x="724" y="549"/>
                    </a:lnTo>
                    <a:lnTo>
                      <a:pt x="706" y="549"/>
                    </a:lnTo>
                    <a:lnTo>
                      <a:pt x="690" y="549"/>
                    </a:lnTo>
                    <a:lnTo>
                      <a:pt x="672" y="547"/>
                    </a:lnTo>
                    <a:lnTo>
                      <a:pt x="655" y="545"/>
                    </a:lnTo>
                    <a:lnTo>
                      <a:pt x="636" y="542"/>
                    </a:lnTo>
                    <a:lnTo>
                      <a:pt x="619" y="540"/>
                    </a:lnTo>
                    <a:lnTo>
                      <a:pt x="602" y="537"/>
                    </a:lnTo>
                    <a:lnTo>
                      <a:pt x="586" y="535"/>
                    </a:lnTo>
                    <a:lnTo>
                      <a:pt x="575" y="532"/>
                    </a:lnTo>
                    <a:lnTo>
                      <a:pt x="566" y="531"/>
                    </a:lnTo>
                    <a:lnTo>
                      <a:pt x="553" y="530"/>
                    </a:lnTo>
                    <a:lnTo>
                      <a:pt x="543" y="529"/>
                    </a:lnTo>
                    <a:lnTo>
                      <a:pt x="531" y="526"/>
                    </a:lnTo>
                    <a:lnTo>
                      <a:pt x="520" y="524"/>
                    </a:lnTo>
                    <a:lnTo>
                      <a:pt x="510" y="520"/>
                    </a:lnTo>
                    <a:lnTo>
                      <a:pt x="502" y="517"/>
                    </a:lnTo>
                    <a:lnTo>
                      <a:pt x="504" y="515"/>
                    </a:lnTo>
                    <a:lnTo>
                      <a:pt x="519" y="508"/>
                    </a:lnTo>
                    <a:lnTo>
                      <a:pt x="511" y="489"/>
                    </a:lnTo>
                    <a:lnTo>
                      <a:pt x="504" y="469"/>
                    </a:lnTo>
                    <a:lnTo>
                      <a:pt x="497" y="449"/>
                    </a:lnTo>
                    <a:lnTo>
                      <a:pt x="490" y="431"/>
                    </a:lnTo>
                    <a:lnTo>
                      <a:pt x="483" y="411"/>
                    </a:lnTo>
                    <a:lnTo>
                      <a:pt x="476" y="392"/>
                    </a:lnTo>
                    <a:lnTo>
                      <a:pt x="469" y="373"/>
                    </a:lnTo>
                    <a:lnTo>
                      <a:pt x="463" y="355"/>
                    </a:lnTo>
                    <a:lnTo>
                      <a:pt x="438" y="379"/>
                    </a:lnTo>
                    <a:lnTo>
                      <a:pt x="435" y="383"/>
                    </a:lnTo>
                    <a:lnTo>
                      <a:pt x="417" y="404"/>
                    </a:lnTo>
                    <a:lnTo>
                      <a:pt x="402" y="427"/>
                    </a:lnTo>
                    <a:lnTo>
                      <a:pt x="389" y="449"/>
                    </a:lnTo>
                    <a:lnTo>
                      <a:pt x="377" y="473"/>
                    </a:lnTo>
                    <a:lnTo>
                      <a:pt x="365" y="496"/>
                    </a:lnTo>
                    <a:lnTo>
                      <a:pt x="356" y="521"/>
                    </a:lnTo>
                    <a:lnTo>
                      <a:pt x="347" y="548"/>
                    </a:lnTo>
                    <a:lnTo>
                      <a:pt x="342" y="574"/>
                    </a:lnTo>
                    <a:lnTo>
                      <a:pt x="340" y="583"/>
                    </a:lnTo>
                    <a:lnTo>
                      <a:pt x="339" y="592"/>
                    </a:lnTo>
                    <a:lnTo>
                      <a:pt x="337" y="601"/>
                    </a:lnTo>
                    <a:lnTo>
                      <a:pt x="336" y="611"/>
                    </a:lnTo>
                    <a:lnTo>
                      <a:pt x="334" y="620"/>
                    </a:lnTo>
                    <a:lnTo>
                      <a:pt x="332" y="629"/>
                    </a:lnTo>
                    <a:lnTo>
                      <a:pt x="329" y="638"/>
                    </a:lnTo>
                    <a:lnTo>
                      <a:pt x="327" y="648"/>
                    </a:lnTo>
                    <a:lnTo>
                      <a:pt x="327" y="639"/>
                    </a:lnTo>
                    <a:lnTo>
                      <a:pt x="322" y="628"/>
                    </a:lnTo>
                    <a:lnTo>
                      <a:pt x="319" y="614"/>
                    </a:lnTo>
                    <a:lnTo>
                      <a:pt x="316" y="601"/>
                    </a:lnTo>
                    <a:lnTo>
                      <a:pt x="310" y="588"/>
                    </a:lnTo>
                    <a:lnTo>
                      <a:pt x="306" y="575"/>
                    </a:lnTo>
                    <a:lnTo>
                      <a:pt x="298" y="562"/>
                    </a:lnTo>
                    <a:lnTo>
                      <a:pt x="292" y="551"/>
                    </a:lnTo>
                    <a:lnTo>
                      <a:pt x="284" y="539"/>
                    </a:lnTo>
                    <a:lnTo>
                      <a:pt x="275" y="529"/>
                    </a:lnTo>
                    <a:lnTo>
                      <a:pt x="266" y="521"/>
                    </a:lnTo>
                    <a:lnTo>
                      <a:pt x="260" y="515"/>
                    </a:lnTo>
                    <a:lnTo>
                      <a:pt x="251" y="508"/>
                    </a:lnTo>
                    <a:lnTo>
                      <a:pt x="245" y="502"/>
                    </a:lnTo>
                    <a:lnTo>
                      <a:pt x="237" y="494"/>
                    </a:lnTo>
                    <a:lnTo>
                      <a:pt x="229" y="488"/>
                    </a:lnTo>
                    <a:lnTo>
                      <a:pt x="223" y="480"/>
                    </a:lnTo>
                    <a:lnTo>
                      <a:pt x="217" y="473"/>
                    </a:lnTo>
                    <a:lnTo>
                      <a:pt x="211" y="460"/>
                    </a:lnTo>
                    <a:lnTo>
                      <a:pt x="208" y="448"/>
                    </a:lnTo>
                    <a:lnTo>
                      <a:pt x="204" y="435"/>
                    </a:lnTo>
                    <a:lnTo>
                      <a:pt x="203" y="422"/>
                    </a:lnTo>
                    <a:lnTo>
                      <a:pt x="200" y="408"/>
                    </a:lnTo>
                    <a:lnTo>
                      <a:pt x="200" y="394"/>
                    </a:lnTo>
                    <a:lnTo>
                      <a:pt x="200" y="381"/>
                    </a:lnTo>
                    <a:lnTo>
                      <a:pt x="200" y="370"/>
                    </a:lnTo>
                    <a:lnTo>
                      <a:pt x="206" y="350"/>
                    </a:lnTo>
                    <a:lnTo>
                      <a:pt x="213" y="332"/>
                    </a:lnTo>
                    <a:lnTo>
                      <a:pt x="220" y="312"/>
                    </a:lnTo>
                    <a:lnTo>
                      <a:pt x="227" y="293"/>
                    </a:lnTo>
                    <a:lnTo>
                      <a:pt x="234" y="274"/>
                    </a:lnTo>
                    <a:lnTo>
                      <a:pt x="241" y="255"/>
                    </a:lnTo>
                    <a:lnTo>
                      <a:pt x="249" y="237"/>
                    </a:lnTo>
                    <a:lnTo>
                      <a:pt x="257" y="218"/>
                    </a:lnTo>
                    <a:lnTo>
                      <a:pt x="213" y="260"/>
                    </a:lnTo>
                    <a:lnTo>
                      <a:pt x="186" y="272"/>
                    </a:lnTo>
                    <a:lnTo>
                      <a:pt x="160" y="284"/>
                    </a:lnTo>
                    <a:lnTo>
                      <a:pt x="133" y="296"/>
                    </a:lnTo>
                    <a:lnTo>
                      <a:pt x="107" y="309"/>
                    </a:lnTo>
                    <a:lnTo>
                      <a:pt x="80" y="321"/>
                    </a:lnTo>
                    <a:lnTo>
                      <a:pt x="54" y="333"/>
                    </a:lnTo>
                    <a:lnTo>
                      <a:pt x="26" y="344"/>
                    </a:lnTo>
                    <a:lnTo>
                      <a:pt x="0" y="356"/>
                    </a:lnTo>
                    <a:lnTo>
                      <a:pt x="0" y="409"/>
                    </a:lnTo>
                    <a:lnTo>
                      <a:pt x="25" y="389"/>
                    </a:lnTo>
                    <a:lnTo>
                      <a:pt x="50" y="372"/>
                    </a:lnTo>
                    <a:lnTo>
                      <a:pt x="77" y="353"/>
                    </a:lnTo>
                    <a:lnTo>
                      <a:pt x="103" y="336"/>
                    </a:lnTo>
                    <a:lnTo>
                      <a:pt x="128" y="317"/>
                    </a:lnTo>
                    <a:lnTo>
                      <a:pt x="154" y="300"/>
                    </a:lnTo>
                    <a:lnTo>
                      <a:pt x="180" y="283"/>
                    </a:lnTo>
                    <a:lnTo>
                      <a:pt x="206" y="265"/>
                    </a:lnTo>
                    <a:lnTo>
                      <a:pt x="188" y="280"/>
                    </a:lnTo>
                    <a:lnTo>
                      <a:pt x="170" y="297"/>
                    </a:lnTo>
                    <a:lnTo>
                      <a:pt x="153" y="313"/>
                    </a:lnTo>
                    <a:lnTo>
                      <a:pt x="137" y="331"/>
                    </a:lnTo>
                    <a:lnTo>
                      <a:pt x="119" y="347"/>
                    </a:lnTo>
                    <a:lnTo>
                      <a:pt x="104" y="365"/>
                    </a:lnTo>
                    <a:lnTo>
                      <a:pt x="89" y="384"/>
                    </a:lnTo>
                    <a:lnTo>
                      <a:pt x="77" y="405"/>
                    </a:lnTo>
                    <a:lnTo>
                      <a:pt x="72" y="412"/>
                    </a:lnTo>
                    <a:lnTo>
                      <a:pt x="69" y="422"/>
                    </a:lnTo>
                    <a:lnTo>
                      <a:pt x="66" y="431"/>
                    </a:lnTo>
                    <a:lnTo>
                      <a:pt x="62" y="440"/>
                    </a:lnTo>
                    <a:lnTo>
                      <a:pt x="55" y="459"/>
                    </a:lnTo>
                    <a:lnTo>
                      <a:pt x="47" y="479"/>
                    </a:lnTo>
                    <a:lnTo>
                      <a:pt x="40" y="499"/>
                    </a:lnTo>
                    <a:lnTo>
                      <a:pt x="33" y="519"/>
                    </a:lnTo>
                    <a:lnTo>
                      <a:pt x="25" y="539"/>
                    </a:lnTo>
                    <a:lnTo>
                      <a:pt x="18" y="560"/>
                    </a:lnTo>
                    <a:lnTo>
                      <a:pt x="9" y="579"/>
                    </a:lnTo>
                    <a:lnTo>
                      <a:pt x="0" y="599"/>
                    </a:lnTo>
                    <a:lnTo>
                      <a:pt x="0" y="938"/>
                    </a:lnTo>
                    <a:lnTo>
                      <a:pt x="5" y="934"/>
                    </a:lnTo>
                    <a:lnTo>
                      <a:pt x="10" y="931"/>
                    </a:lnTo>
                    <a:lnTo>
                      <a:pt x="18" y="921"/>
                    </a:lnTo>
                    <a:lnTo>
                      <a:pt x="28" y="912"/>
                    </a:lnTo>
                    <a:lnTo>
                      <a:pt x="37" y="903"/>
                    </a:lnTo>
                    <a:lnTo>
                      <a:pt x="48" y="895"/>
                    </a:lnTo>
                    <a:lnTo>
                      <a:pt x="58" y="885"/>
                    </a:lnTo>
                    <a:lnTo>
                      <a:pt x="68" y="877"/>
                    </a:lnTo>
                    <a:lnTo>
                      <a:pt x="77" y="867"/>
                    </a:lnTo>
                    <a:lnTo>
                      <a:pt x="86" y="860"/>
                    </a:lnTo>
                    <a:lnTo>
                      <a:pt x="85" y="882"/>
                    </a:lnTo>
                    <a:lnTo>
                      <a:pt x="86" y="903"/>
                    </a:lnTo>
                    <a:lnTo>
                      <a:pt x="88" y="925"/>
                    </a:lnTo>
                    <a:lnTo>
                      <a:pt x="90" y="948"/>
                    </a:lnTo>
                    <a:lnTo>
                      <a:pt x="92" y="970"/>
                    </a:lnTo>
                    <a:lnTo>
                      <a:pt x="94" y="992"/>
                    </a:lnTo>
                    <a:lnTo>
                      <a:pt x="96" y="1014"/>
                    </a:lnTo>
                    <a:lnTo>
                      <a:pt x="100" y="1036"/>
                    </a:lnTo>
                    <a:lnTo>
                      <a:pt x="100" y="1044"/>
                    </a:lnTo>
                    <a:lnTo>
                      <a:pt x="101" y="1053"/>
                    </a:lnTo>
                    <a:lnTo>
                      <a:pt x="101" y="1060"/>
                    </a:lnTo>
                    <a:lnTo>
                      <a:pt x="102" y="1069"/>
                    </a:lnTo>
                    <a:lnTo>
                      <a:pt x="105" y="1077"/>
                    </a:lnTo>
                    <a:lnTo>
                      <a:pt x="108" y="1083"/>
                    </a:lnTo>
                    <a:lnTo>
                      <a:pt x="113" y="1089"/>
                    </a:lnTo>
                    <a:lnTo>
                      <a:pt x="118" y="1094"/>
                    </a:lnTo>
                    <a:lnTo>
                      <a:pt x="124" y="1096"/>
                    </a:lnTo>
                    <a:lnTo>
                      <a:pt x="131" y="1099"/>
                    </a:lnTo>
                    <a:lnTo>
                      <a:pt x="141" y="1099"/>
                    </a:lnTo>
                    <a:lnTo>
                      <a:pt x="152" y="1100"/>
                    </a:lnTo>
                    <a:lnTo>
                      <a:pt x="177" y="1092"/>
                    </a:lnTo>
                    <a:lnTo>
                      <a:pt x="203" y="1086"/>
                    </a:lnTo>
                    <a:lnTo>
                      <a:pt x="229" y="1078"/>
                    </a:lnTo>
                    <a:lnTo>
                      <a:pt x="256" y="1071"/>
                    </a:lnTo>
                    <a:lnTo>
                      <a:pt x="281" y="1062"/>
                    </a:lnTo>
                    <a:lnTo>
                      <a:pt x="306" y="1052"/>
                    </a:lnTo>
                    <a:lnTo>
                      <a:pt x="329" y="1040"/>
                    </a:lnTo>
                    <a:lnTo>
                      <a:pt x="353" y="1027"/>
                    </a:lnTo>
                    <a:lnTo>
                      <a:pt x="365" y="1012"/>
                    </a:lnTo>
                    <a:lnTo>
                      <a:pt x="376" y="998"/>
                    </a:lnTo>
                    <a:lnTo>
                      <a:pt x="384" y="982"/>
                    </a:lnTo>
                    <a:lnTo>
                      <a:pt x="392" y="966"/>
                    </a:lnTo>
                    <a:lnTo>
                      <a:pt x="397" y="947"/>
                    </a:lnTo>
                    <a:lnTo>
                      <a:pt x="404" y="931"/>
                    </a:lnTo>
                    <a:lnTo>
                      <a:pt x="411" y="913"/>
                    </a:lnTo>
                    <a:lnTo>
                      <a:pt x="417" y="898"/>
                    </a:lnTo>
                    <a:lnTo>
                      <a:pt x="421" y="889"/>
                    </a:lnTo>
                    <a:lnTo>
                      <a:pt x="427" y="880"/>
                    </a:lnTo>
                    <a:lnTo>
                      <a:pt x="433" y="874"/>
                    </a:lnTo>
                    <a:lnTo>
                      <a:pt x="444" y="872"/>
                    </a:lnTo>
                    <a:lnTo>
                      <a:pt x="456" y="871"/>
                    </a:lnTo>
                    <a:lnTo>
                      <a:pt x="471" y="874"/>
                    </a:lnTo>
                    <a:lnTo>
                      <a:pt x="483" y="877"/>
                    </a:lnTo>
                    <a:lnTo>
                      <a:pt x="495" y="883"/>
                    </a:lnTo>
                    <a:lnTo>
                      <a:pt x="504" y="888"/>
                    </a:lnTo>
                    <a:lnTo>
                      <a:pt x="513" y="895"/>
                    </a:lnTo>
                    <a:lnTo>
                      <a:pt x="512" y="899"/>
                    </a:lnTo>
                    <a:lnTo>
                      <a:pt x="512" y="904"/>
                    </a:lnTo>
                    <a:lnTo>
                      <a:pt x="510" y="931"/>
                    </a:lnTo>
                    <a:lnTo>
                      <a:pt x="508" y="959"/>
                    </a:lnTo>
                    <a:lnTo>
                      <a:pt x="505" y="986"/>
                    </a:lnTo>
                    <a:lnTo>
                      <a:pt x="505" y="1015"/>
                    </a:lnTo>
                    <a:lnTo>
                      <a:pt x="503" y="1041"/>
                    </a:lnTo>
                    <a:lnTo>
                      <a:pt x="502" y="1069"/>
                    </a:lnTo>
                    <a:lnTo>
                      <a:pt x="502" y="1096"/>
                    </a:lnTo>
                    <a:lnTo>
                      <a:pt x="502" y="1125"/>
                    </a:lnTo>
                    <a:lnTo>
                      <a:pt x="533" y="1117"/>
                    </a:lnTo>
                    <a:lnTo>
                      <a:pt x="564" y="1108"/>
                    </a:lnTo>
                    <a:lnTo>
                      <a:pt x="596" y="1096"/>
                    </a:lnTo>
                    <a:lnTo>
                      <a:pt x="628" y="1084"/>
                    </a:lnTo>
                    <a:lnTo>
                      <a:pt x="657" y="1068"/>
                    </a:lnTo>
                    <a:lnTo>
                      <a:pt x="686" y="1051"/>
                    </a:lnTo>
                    <a:lnTo>
                      <a:pt x="711" y="1030"/>
                    </a:lnTo>
                    <a:lnTo>
                      <a:pt x="732" y="1009"/>
                    </a:lnTo>
                    <a:lnTo>
                      <a:pt x="736" y="1002"/>
                    </a:lnTo>
                    <a:lnTo>
                      <a:pt x="740" y="994"/>
                    </a:lnTo>
                    <a:lnTo>
                      <a:pt x="743" y="986"/>
                    </a:lnTo>
                    <a:lnTo>
                      <a:pt x="748" y="979"/>
                    </a:lnTo>
                    <a:lnTo>
                      <a:pt x="750" y="970"/>
                    </a:lnTo>
                    <a:lnTo>
                      <a:pt x="753" y="962"/>
                    </a:lnTo>
                    <a:lnTo>
                      <a:pt x="756" y="955"/>
                    </a:lnTo>
                    <a:lnTo>
                      <a:pt x="760" y="947"/>
                    </a:lnTo>
                    <a:lnTo>
                      <a:pt x="762" y="932"/>
                    </a:lnTo>
                    <a:lnTo>
                      <a:pt x="764" y="916"/>
                    </a:lnTo>
                    <a:lnTo>
                      <a:pt x="765" y="901"/>
                    </a:lnTo>
                    <a:lnTo>
                      <a:pt x="767" y="886"/>
                    </a:lnTo>
                    <a:lnTo>
                      <a:pt x="767" y="871"/>
                    </a:lnTo>
                    <a:lnTo>
                      <a:pt x="768" y="855"/>
                    </a:lnTo>
                    <a:lnTo>
                      <a:pt x="768" y="840"/>
                    </a:lnTo>
                    <a:lnTo>
                      <a:pt x="770" y="826"/>
                    </a:lnTo>
                    <a:lnTo>
                      <a:pt x="768" y="819"/>
                    </a:lnTo>
                    <a:lnTo>
                      <a:pt x="768" y="813"/>
                    </a:lnTo>
                    <a:lnTo>
                      <a:pt x="768" y="806"/>
                    </a:lnTo>
                    <a:lnTo>
                      <a:pt x="770" y="800"/>
                    </a:lnTo>
                    <a:lnTo>
                      <a:pt x="771" y="792"/>
                    </a:lnTo>
                    <a:lnTo>
                      <a:pt x="774" y="787"/>
                    </a:lnTo>
                    <a:lnTo>
                      <a:pt x="777" y="781"/>
                    </a:lnTo>
                    <a:lnTo>
                      <a:pt x="784" y="778"/>
                    </a:lnTo>
                    <a:lnTo>
                      <a:pt x="786" y="783"/>
                    </a:lnTo>
                    <a:lnTo>
                      <a:pt x="788" y="791"/>
                    </a:lnTo>
                    <a:lnTo>
                      <a:pt x="788" y="801"/>
                    </a:lnTo>
                    <a:lnTo>
                      <a:pt x="789" y="811"/>
                    </a:lnTo>
                    <a:lnTo>
                      <a:pt x="788" y="820"/>
                    </a:lnTo>
                    <a:lnTo>
                      <a:pt x="788" y="830"/>
                    </a:lnTo>
                    <a:lnTo>
                      <a:pt x="788" y="839"/>
                    </a:lnTo>
                    <a:lnTo>
                      <a:pt x="788" y="847"/>
                    </a:lnTo>
                    <a:lnTo>
                      <a:pt x="797" y="868"/>
                    </a:lnTo>
                    <a:lnTo>
                      <a:pt x="812" y="880"/>
                    </a:lnTo>
                    <a:lnTo>
                      <a:pt x="831" y="884"/>
                    </a:lnTo>
                    <a:lnTo>
                      <a:pt x="854" y="882"/>
                    </a:lnTo>
                    <a:lnTo>
                      <a:pt x="875" y="873"/>
                    </a:lnTo>
                    <a:lnTo>
                      <a:pt x="897" y="861"/>
                    </a:lnTo>
                    <a:lnTo>
                      <a:pt x="918" y="849"/>
                    </a:lnTo>
                    <a:lnTo>
                      <a:pt x="935" y="838"/>
                    </a:lnTo>
                    <a:lnTo>
                      <a:pt x="942" y="831"/>
                    </a:lnTo>
                    <a:lnTo>
                      <a:pt x="951" y="825"/>
                    </a:lnTo>
                    <a:lnTo>
                      <a:pt x="958" y="819"/>
                    </a:lnTo>
                    <a:lnTo>
                      <a:pt x="966" y="814"/>
                    </a:lnTo>
                    <a:lnTo>
                      <a:pt x="987" y="795"/>
                    </a:lnTo>
                    <a:lnTo>
                      <a:pt x="1009" y="778"/>
                    </a:lnTo>
                    <a:lnTo>
                      <a:pt x="1028" y="758"/>
                    </a:lnTo>
                    <a:lnTo>
                      <a:pt x="1049" y="739"/>
                    </a:lnTo>
                    <a:lnTo>
                      <a:pt x="1067" y="718"/>
                    </a:lnTo>
                    <a:lnTo>
                      <a:pt x="1087" y="698"/>
                    </a:lnTo>
                    <a:lnTo>
                      <a:pt x="1107" y="677"/>
                    </a:lnTo>
                    <a:lnTo>
                      <a:pt x="1126" y="658"/>
                    </a:lnTo>
                    <a:lnTo>
                      <a:pt x="1126" y="663"/>
                    </a:lnTo>
                    <a:lnTo>
                      <a:pt x="1123" y="693"/>
                    </a:lnTo>
                    <a:lnTo>
                      <a:pt x="1121" y="722"/>
                    </a:lnTo>
                    <a:lnTo>
                      <a:pt x="1119" y="752"/>
                    </a:lnTo>
                    <a:lnTo>
                      <a:pt x="1117" y="782"/>
                    </a:lnTo>
                    <a:lnTo>
                      <a:pt x="1113" y="812"/>
                    </a:lnTo>
                    <a:lnTo>
                      <a:pt x="1110" y="841"/>
                    </a:lnTo>
                    <a:lnTo>
                      <a:pt x="1107" y="871"/>
                    </a:lnTo>
                    <a:lnTo>
                      <a:pt x="1107" y="901"/>
                    </a:lnTo>
                    <a:lnTo>
                      <a:pt x="1107" y="911"/>
                    </a:lnTo>
                    <a:lnTo>
                      <a:pt x="1111" y="920"/>
                    </a:lnTo>
                    <a:lnTo>
                      <a:pt x="1116" y="925"/>
                    </a:lnTo>
                    <a:lnTo>
                      <a:pt x="1122" y="930"/>
                    </a:lnTo>
                    <a:lnTo>
                      <a:pt x="1129" y="930"/>
                    </a:lnTo>
                    <a:lnTo>
                      <a:pt x="1138" y="931"/>
                    </a:lnTo>
                    <a:lnTo>
                      <a:pt x="1148" y="927"/>
                    </a:lnTo>
                    <a:lnTo>
                      <a:pt x="1159" y="925"/>
                    </a:lnTo>
                    <a:lnTo>
                      <a:pt x="1168" y="919"/>
                    </a:lnTo>
                    <a:lnTo>
                      <a:pt x="1178" y="913"/>
                    </a:lnTo>
                    <a:lnTo>
                      <a:pt x="1188" y="908"/>
                    </a:lnTo>
                    <a:lnTo>
                      <a:pt x="1197" y="903"/>
                    </a:lnTo>
                    <a:lnTo>
                      <a:pt x="1207" y="897"/>
                    </a:lnTo>
                    <a:lnTo>
                      <a:pt x="1217" y="891"/>
                    </a:lnTo>
                    <a:lnTo>
                      <a:pt x="1227" y="886"/>
                    </a:lnTo>
                    <a:lnTo>
                      <a:pt x="1237" y="882"/>
                    </a:lnTo>
                    <a:lnTo>
                      <a:pt x="1233" y="891"/>
                    </a:lnTo>
                    <a:lnTo>
                      <a:pt x="1232" y="903"/>
                    </a:lnTo>
                    <a:lnTo>
                      <a:pt x="1230" y="914"/>
                    </a:lnTo>
                    <a:lnTo>
                      <a:pt x="1229" y="927"/>
                    </a:lnTo>
                    <a:lnTo>
                      <a:pt x="1228" y="938"/>
                    </a:lnTo>
                    <a:lnTo>
                      <a:pt x="1229" y="950"/>
                    </a:lnTo>
                    <a:lnTo>
                      <a:pt x="1229" y="961"/>
                    </a:lnTo>
                    <a:lnTo>
                      <a:pt x="1232" y="973"/>
                    </a:lnTo>
                    <a:lnTo>
                      <a:pt x="1234" y="980"/>
                    </a:lnTo>
                    <a:lnTo>
                      <a:pt x="1237" y="986"/>
                    </a:lnTo>
                    <a:lnTo>
                      <a:pt x="1239" y="993"/>
                    </a:lnTo>
                    <a:lnTo>
                      <a:pt x="1242" y="1000"/>
                    </a:lnTo>
                    <a:lnTo>
                      <a:pt x="1248" y="1020"/>
                    </a:lnTo>
                    <a:lnTo>
                      <a:pt x="1254" y="1040"/>
                    </a:lnTo>
                    <a:lnTo>
                      <a:pt x="1260" y="1059"/>
                    </a:lnTo>
                    <a:lnTo>
                      <a:pt x="1266" y="1080"/>
                    </a:lnTo>
                    <a:lnTo>
                      <a:pt x="1272" y="1100"/>
                    </a:lnTo>
                    <a:lnTo>
                      <a:pt x="1277" y="1119"/>
                    </a:lnTo>
                    <a:lnTo>
                      <a:pt x="1282" y="1140"/>
                    </a:lnTo>
                    <a:lnTo>
                      <a:pt x="1288" y="1161"/>
                    </a:lnTo>
                    <a:lnTo>
                      <a:pt x="1285" y="1167"/>
                    </a:lnTo>
                    <a:lnTo>
                      <a:pt x="1280" y="1175"/>
                    </a:lnTo>
                    <a:lnTo>
                      <a:pt x="1274" y="1182"/>
                    </a:lnTo>
                    <a:lnTo>
                      <a:pt x="1267" y="1189"/>
                    </a:lnTo>
                    <a:lnTo>
                      <a:pt x="1258" y="1195"/>
                    </a:lnTo>
                    <a:lnTo>
                      <a:pt x="1250" y="1201"/>
                    </a:lnTo>
                    <a:lnTo>
                      <a:pt x="1242" y="1206"/>
                    </a:lnTo>
                    <a:lnTo>
                      <a:pt x="1237" y="1211"/>
                    </a:lnTo>
                    <a:lnTo>
                      <a:pt x="1217" y="1221"/>
                    </a:lnTo>
                    <a:lnTo>
                      <a:pt x="1200" y="1231"/>
                    </a:lnTo>
                    <a:lnTo>
                      <a:pt x="1181" y="1240"/>
                    </a:lnTo>
                    <a:lnTo>
                      <a:pt x="1164" y="1251"/>
                    </a:lnTo>
                    <a:lnTo>
                      <a:pt x="1145" y="1262"/>
                    </a:lnTo>
                    <a:lnTo>
                      <a:pt x="1128" y="1273"/>
                    </a:lnTo>
                    <a:lnTo>
                      <a:pt x="1109" y="1284"/>
                    </a:lnTo>
                    <a:lnTo>
                      <a:pt x="1093" y="1296"/>
                    </a:lnTo>
                    <a:lnTo>
                      <a:pt x="1118" y="1290"/>
                    </a:lnTo>
                    <a:lnTo>
                      <a:pt x="1144" y="1284"/>
                    </a:lnTo>
                    <a:lnTo>
                      <a:pt x="1169" y="1278"/>
                    </a:lnTo>
                    <a:lnTo>
                      <a:pt x="1195" y="1272"/>
                    </a:lnTo>
                    <a:lnTo>
                      <a:pt x="1219" y="1263"/>
                    </a:lnTo>
                    <a:lnTo>
                      <a:pt x="1244" y="1256"/>
                    </a:lnTo>
                    <a:lnTo>
                      <a:pt x="1268" y="1245"/>
                    </a:lnTo>
                    <a:lnTo>
                      <a:pt x="1292" y="1234"/>
                    </a:lnTo>
                    <a:lnTo>
                      <a:pt x="1298" y="1231"/>
                    </a:lnTo>
                    <a:lnTo>
                      <a:pt x="1304" y="1227"/>
                    </a:lnTo>
                    <a:lnTo>
                      <a:pt x="1304" y="617"/>
                    </a:lnTo>
                    <a:lnTo>
                      <a:pt x="1302" y="624"/>
                    </a:lnTo>
                    <a:lnTo>
                      <a:pt x="1301" y="631"/>
                    </a:lnTo>
                    <a:lnTo>
                      <a:pt x="1300" y="637"/>
                    </a:lnTo>
                    <a:lnTo>
                      <a:pt x="1300" y="644"/>
                    </a:lnTo>
                    <a:lnTo>
                      <a:pt x="1299" y="650"/>
                    </a:lnTo>
                    <a:lnTo>
                      <a:pt x="1299" y="657"/>
                    </a:lnTo>
                    <a:lnTo>
                      <a:pt x="1298" y="663"/>
                    </a:lnTo>
                    <a:lnTo>
                      <a:pt x="1298" y="671"/>
                    </a:lnTo>
                    <a:lnTo>
                      <a:pt x="1291" y="662"/>
                    </a:lnTo>
                    <a:lnTo>
                      <a:pt x="1286" y="656"/>
                    </a:lnTo>
                    <a:lnTo>
                      <a:pt x="1279" y="648"/>
                    </a:lnTo>
                    <a:lnTo>
                      <a:pt x="1273" y="643"/>
                    </a:lnTo>
                    <a:lnTo>
                      <a:pt x="1274" y="633"/>
                    </a:lnTo>
                    <a:lnTo>
                      <a:pt x="1277" y="623"/>
                    </a:lnTo>
                    <a:lnTo>
                      <a:pt x="1280" y="614"/>
                    </a:lnTo>
                    <a:lnTo>
                      <a:pt x="1285" y="605"/>
                    </a:lnTo>
                    <a:lnTo>
                      <a:pt x="1288" y="596"/>
                    </a:lnTo>
                    <a:lnTo>
                      <a:pt x="1293" y="588"/>
                    </a:lnTo>
                    <a:lnTo>
                      <a:pt x="1298" y="579"/>
                    </a:lnTo>
                    <a:lnTo>
                      <a:pt x="1304" y="572"/>
                    </a:lnTo>
                    <a:close/>
                  </a:path>
                </a:pathLst>
              </a:custGeom>
              <a:solidFill>
                <a:srgbClr val="D948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48" name="Freeform 28"/>
              <p:cNvSpPr>
                <a:spLocks/>
              </p:cNvSpPr>
              <p:nvPr/>
            </p:nvSpPr>
            <p:spPr bwMode="auto">
              <a:xfrm>
                <a:off x="3870" y="3265"/>
                <a:ext cx="189" cy="296"/>
              </a:xfrm>
              <a:custGeom>
                <a:avLst/>
                <a:gdLst/>
                <a:ahLst/>
                <a:cxnLst>
                  <a:cxn ang="0">
                    <a:pos x="544" y="6"/>
                  </a:cxn>
                  <a:cxn ang="0">
                    <a:pos x="466" y="38"/>
                  </a:cxn>
                  <a:cxn ang="0">
                    <a:pos x="352" y="97"/>
                  </a:cxn>
                  <a:cxn ang="0">
                    <a:pos x="283" y="162"/>
                  </a:cxn>
                  <a:cxn ang="0">
                    <a:pos x="225" y="205"/>
                  </a:cxn>
                  <a:cxn ang="0">
                    <a:pos x="178" y="235"/>
                  </a:cxn>
                  <a:cxn ang="0">
                    <a:pos x="153" y="258"/>
                  </a:cxn>
                  <a:cxn ang="0">
                    <a:pos x="122" y="314"/>
                  </a:cxn>
                  <a:cxn ang="0">
                    <a:pos x="75" y="390"/>
                  </a:cxn>
                  <a:cxn ang="0">
                    <a:pos x="45" y="440"/>
                  </a:cxn>
                  <a:cxn ang="0">
                    <a:pos x="27" y="485"/>
                  </a:cxn>
                  <a:cxn ang="0">
                    <a:pos x="8" y="551"/>
                  </a:cxn>
                  <a:cxn ang="0">
                    <a:pos x="6" y="625"/>
                  </a:cxn>
                  <a:cxn ang="0">
                    <a:pos x="4" y="709"/>
                  </a:cxn>
                  <a:cxn ang="0">
                    <a:pos x="1" y="783"/>
                  </a:cxn>
                  <a:cxn ang="0">
                    <a:pos x="0" y="850"/>
                  </a:cxn>
                  <a:cxn ang="0">
                    <a:pos x="20" y="844"/>
                  </a:cxn>
                  <a:cxn ang="0">
                    <a:pos x="63" y="766"/>
                  </a:cxn>
                  <a:cxn ang="0">
                    <a:pos x="103" y="689"/>
                  </a:cxn>
                  <a:cxn ang="0">
                    <a:pos x="141" y="612"/>
                  </a:cxn>
                  <a:cxn ang="0">
                    <a:pos x="156" y="556"/>
                  </a:cxn>
                  <a:cxn ang="0">
                    <a:pos x="177" y="530"/>
                  </a:cxn>
                  <a:cxn ang="0">
                    <a:pos x="172" y="570"/>
                  </a:cxn>
                  <a:cxn ang="0">
                    <a:pos x="148" y="677"/>
                  </a:cxn>
                  <a:cxn ang="0">
                    <a:pos x="149" y="754"/>
                  </a:cxn>
                  <a:cxn ang="0">
                    <a:pos x="173" y="781"/>
                  </a:cxn>
                  <a:cxn ang="0">
                    <a:pos x="226" y="779"/>
                  </a:cxn>
                  <a:cxn ang="0">
                    <a:pos x="281" y="758"/>
                  </a:cxn>
                  <a:cxn ang="0">
                    <a:pos x="331" y="744"/>
                  </a:cxn>
                  <a:cxn ang="0">
                    <a:pos x="373" y="739"/>
                  </a:cxn>
                  <a:cxn ang="0">
                    <a:pos x="430" y="722"/>
                  </a:cxn>
                  <a:cxn ang="0">
                    <a:pos x="483" y="676"/>
                  </a:cxn>
                  <a:cxn ang="0">
                    <a:pos x="518" y="629"/>
                  </a:cxn>
                  <a:cxn ang="0">
                    <a:pos x="549" y="598"/>
                  </a:cxn>
                  <a:cxn ang="0">
                    <a:pos x="561" y="249"/>
                  </a:cxn>
                  <a:cxn ang="0">
                    <a:pos x="532" y="285"/>
                  </a:cxn>
                  <a:cxn ang="0">
                    <a:pos x="465" y="339"/>
                  </a:cxn>
                  <a:cxn ang="0">
                    <a:pos x="407" y="387"/>
                  </a:cxn>
                  <a:cxn ang="0">
                    <a:pos x="379" y="416"/>
                  </a:cxn>
                  <a:cxn ang="0">
                    <a:pos x="359" y="427"/>
                  </a:cxn>
                  <a:cxn ang="0">
                    <a:pos x="369" y="380"/>
                  </a:cxn>
                  <a:cxn ang="0">
                    <a:pos x="390" y="338"/>
                  </a:cxn>
                  <a:cxn ang="0">
                    <a:pos x="391" y="290"/>
                  </a:cxn>
                  <a:cxn ang="0">
                    <a:pos x="388" y="243"/>
                  </a:cxn>
                  <a:cxn ang="0">
                    <a:pos x="407" y="193"/>
                  </a:cxn>
                  <a:cxn ang="0">
                    <a:pos x="463" y="133"/>
                  </a:cxn>
                  <a:cxn ang="0">
                    <a:pos x="518" y="88"/>
                  </a:cxn>
                  <a:cxn ang="0">
                    <a:pos x="544" y="67"/>
                  </a:cxn>
                </a:cxnLst>
                <a:rect l="0" t="0" r="r" b="b"/>
                <a:pathLst>
                  <a:path w="565" h="883">
                    <a:moveTo>
                      <a:pt x="565" y="53"/>
                    </a:moveTo>
                    <a:lnTo>
                      <a:pt x="565" y="0"/>
                    </a:lnTo>
                    <a:lnTo>
                      <a:pt x="554" y="3"/>
                    </a:lnTo>
                    <a:lnTo>
                      <a:pt x="544" y="6"/>
                    </a:lnTo>
                    <a:lnTo>
                      <a:pt x="535" y="9"/>
                    </a:lnTo>
                    <a:lnTo>
                      <a:pt x="525" y="14"/>
                    </a:lnTo>
                    <a:lnTo>
                      <a:pt x="495" y="25"/>
                    </a:lnTo>
                    <a:lnTo>
                      <a:pt x="466" y="38"/>
                    </a:lnTo>
                    <a:lnTo>
                      <a:pt x="436" y="50"/>
                    </a:lnTo>
                    <a:lnTo>
                      <a:pt x="408" y="65"/>
                    </a:lnTo>
                    <a:lnTo>
                      <a:pt x="379" y="79"/>
                    </a:lnTo>
                    <a:lnTo>
                      <a:pt x="352" y="97"/>
                    </a:lnTo>
                    <a:lnTo>
                      <a:pt x="328" y="115"/>
                    </a:lnTo>
                    <a:lnTo>
                      <a:pt x="308" y="137"/>
                    </a:lnTo>
                    <a:lnTo>
                      <a:pt x="295" y="149"/>
                    </a:lnTo>
                    <a:lnTo>
                      <a:pt x="283" y="162"/>
                    </a:lnTo>
                    <a:lnTo>
                      <a:pt x="268" y="173"/>
                    </a:lnTo>
                    <a:lnTo>
                      <a:pt x="255" y="185"/>
                    </a:lnTo>
                    <a:lnTo>
                      <a:pt x="240" y="195"/>
                    </a:lnTo>
                    <a:lnTo>
                      <a:pt x="225" y="205"/>
                    </a:lnTo>
                    <a:lnTo>
                      <a:pt x="209" y="215"/>
                    </a:lnTo>
                    <a:lnTo>
                      <a:pt x="195" y="225"/>
                    </a:lnTo>
                    <a:lnTo>
                      <a:pt x="185" y="230"/>
                    </a:lnTo>
                    <a:lnTo>
                      <a:pt x="178" y="235"/>
                    </a:lnTo>
                    <a:lnTo>
                      <a:pt x="171" y="240"/>
                    </a:lnTo>
                    <a:lnTo>
                      <a:pt x="165" y="246"/>
                    </a:lnTo>
                    <a:lnTo>
                      <a:pt x="158" y="252"/>
                    </a:lnTo>
                    <a:lnTo>
                      <a:pt x="153" y="258"/>
                    </a:lnTo>
                    <a:lnTo>
                      <a:pt x="147" y="266"/>
                    </a:lnTo>
                    <a:lnTo>
                      <a:pt x="144" y="276"/>
                    </a:lnTo>
                    <a:lnTo>
                      <a:pt x="133" y="294"/>
                    </a:lnTo>
                    <a:lnTo>
                      <a:pt x="122" y="314"/>
                    </a:lnTo>
                    <a:lnTo>
                      <a:pt x="110" y="332"/>
                    </a:lnTo>
                    <a:lnTo>
                      <a:pt x="99" y="352"/>
                    </a:lnTo>
                    <a:lnTo>
                      <a:pt x="87" y="371"/>
                    </a:lnTo>
                    <a:lnTo>
                      <a:pt x="75" y="390"/>
                    </a:lnTo>
                    <a:lnTo>
                      <a:pt x="63" y="409"/>
                    </a:lnTo>
                    <a:lnTo>
                      <a:pt x="52" y="428"/>
                    </a:lnTo>
                    <a:lnTo>
                      <a:pt x="48" y="434"/>
                    </a:lnTo>
                    <a:lnTo>
                      <a:pt x="45" y="440"/>
                    </a:lnTo>
                    <a:lnTo>
                      <a:pt x="41" y="447"/>
                    </a:lnTo>
                    <a:lnTo>
                      <a:pt x="39" y="455"/>
                    </a:lnTo>
                    <a:lnTo>
                      <a:pt x="33" y="469"/>
                    </a:lnTo>
                    <a:lnTo>
                      <a:pt x="27" y="485"/>
                    </a:lnTo>
                    <a:lnTo>
                      <a:pt x="21" y="502"/>
                    </a:lnTo>
                    <a:lnTo>
                      <a:pt x="16" y="518"/>
                    </a:lnTo>
                    <a:lnTo>
                      <a:pt x="11" y="534"/>
                    </a:lnTo>
                    <a:lnTo>
                      <a:pt x="8" y="551"/>
                    </a:lnTo>
                    <a:lnTo>
                      <a:pt x="4" y="567"/>
                    </a:lnTo>
                    <a:lnTo>
                      <a:pt x="5" y="584"/>
                    </a:lnTo>
                    <a:lnTo>
                      <a:pt x="5" y="604"/>
                    </a:lnTo>
                    <a:lnTo>
                      <a:pt x="6" y="625"/>
                    </a:lnTo>
                    <a:lnTo>
                      <a:pt x="6" y="646"/>
                    </a:lnTo>
                    <a:lnTo>
                      <a:pt x="6" y="667"/>
                    </a:lnTo>
                    <a:lnTo>
                      <a:pt x="4" y="687"/>
                    </a:lnTo>
                    <a:lnTo>
                      <a:pt x="4" y="709"/>
                    </a:lnTo>
                    <a:lnTo>
                      <a:pt x="3" y="728"/>
                    </a:lnTo>
                    <a:lnTo>
                      <a:pt x="3" y="750"/>
                    </a:lnTo>
                    <a:lnTo>
                      <a:pt x="2" y="767"/>
                    </a:lnTo>
                    <a:lnTo>
                      <a:pt x="1" y="783"/>
                    </a:lnTo>
                    <a:lnTo>
                      <a:pt x="0" y="799"/>
                    </a:lnTo>
                    <a:lnTo>
                      <a:pt x="0" y="817"/>
                    </a:lnTo>
                    <a:lnTo>
                      <a:pt x="0" y="833"/>
                    </a:lnTo>
                    <a:lnTo>
                      <a:pt x="0" y="850"/>
                    </a:lnTo>
                    <a:lnTo>
                      <a:pt x="0" y="866"/>
                    </a:lnTo>
                    <a:lnTo>
                      <a:pt x="0" y="883"/>
                    </a:lnTo>
                    <a:lnTo>
                      <a:pt x="10" y="864"/>
                    </a:lnTo>
                    <a:lnTo>
                      <a:pt x="20" y="844"/>
                    </a:lnTo>
                    <a:lnTo>
                      <a:pt x="31" y="824"/>
                    </a:lnTo>
                    <a:lnTo>
                      <a:pt x="41" y="805"/>
                    </a:lnTo>
                    <a:lnTo>
                      <a:pt x="52" y="785"/>
                    </a:lnTo>
                    <a:lnTo>
                      <a:pt x="63" y="766"/>
                    </a:lnTo>
                    <a:lnTo>
                      <a:pt x="73" y="746"/>
                    </a:lnTo>
                    <a:lnTo>
                      <a:pt x="84" y="727"/>
                    </a:lnTo>
                    <a:lnTo>
                      <a:pt x="93" y="708"/>
                    </a:lnTo>
                    <a:lnTo>
                      <a:pt x="103" y="689"/>
                    </a:lnTo>
                    <a:lnTo>
                      <a:pt x="112" y="670"/>
                    </a:lnTo>
                    <a:lnTo>
                      <a:pt x="123" y="651"/>
                    </a:lnTo>
                    <a:lnTo>
                      <a:pt x="132" y="631"/>
                    </a:lnTo>
                    <a:lnTo>
                      <a:pt x="141" y="612"/>
                    </a:lnTo>
                    <a:lnTo>
                      <a:pt x="146" y="592"/>
                    </a:lnTo>
                    <a:lnTo>
                      <a:pt x="153" y="572"/>
                    </a:lnTo>
                    <a:lnTo>
                      <a:pt x="153" y="564"/>
                    </a:lnTo>
                    <a:lnTo>
                      <a:pt x="156" y="556"/>
                    </a:lnTo>
                    <a:lnTo>
                      <a:pt x="159" y="550"/>
                    </a:lnTo>
                    <a:lnTo>
                      <a:pt x="165" y="543"/>
                    </a:lnTo>
                    <a:lnTo>
                      <a:pt x="170" y="536"/>
                    </a:lnTo>
                    <a:lnTo>
                      <a:pt x="177" y="530"/>
                    </a:lnTo>
                    <a:lnTo>
                      <a:pt x="183" y="524"/>
                    </a:lnTo>
                    <a:lnTo>
                      <a:pt x="190" y="520"/>
                    </a:lnTo>
                    <a:lnTo>
                      <a:pt x="180" y="544"/>
                    </a:lnTo>
                    <a:lnTo>
                      <a:pt x="172" y="570"/>
                    </a:lnTo>
                    <a:lnTo>
                      <a:pt x="165" y="596"/>
                    </a:lnTo>
                    <a:lnTo>
                      <a:pt x="159" y="624"/>
                    </a:lnTo>
                    <a:lnTo>
                      <a:pt x="153" y="650"/>
                    </a:lnTo>
                    <a:lnTo>
                      <a:pt x="148" y="677"/>
                    </a:lnTo>
                    <a:lnTo>
                      <a:pt x="145" y="704"/>
                    </a:lnTo>
                    <a:lnTo>
                      <a:pt x="145" y="732"/>
                    </a:lnTo>
                    <a:lnTo>
                      <a:pt x="146" y="743"/>
                    </a:lnTo>
                    <a:lnTo>
                      <a:pt x="149" y="754"/>
                    </a:lnTo>
                    <a:lnTo>
                      <a:pt x="153" y="762"/>
                    </a:lnTo>
                    <a:lnTo>
                      <a:pt x="158" y="771"/>
                    </a:lnTo>
                    <a:lnTo>
                      <a:pt x="164" y="776"/>
                    </a:lnTo>
                    <a:lnTo>
                      <a:pt x="173" y="781"/>
                    </a:lnTo>
                    <a:lnTo>
                      <a:pt x="184" y="784"/>
                    </a:lnTo>
                    <a:lnTo>
                      <a:pt x="199" y="786"/>
                    </a:lnTo>
                    <a:lnTo>
                      <a:pt x="212" y="782"/>
                    </a:lnTo>
                    <a:lnTo>
                      <a:pt x="226" y="779"/>
                    </a:lnTo>
                    <a:lnTo>
                      <a:pt x="240" y="773"/>
                    </a:lnTo>
                    <a:lnTo>
                      <a:pt x="254" y="769"/>
                    </a:lnTo>
                    <a:lnTo>
                      <a:pt x="267" y="763"/>
                    </a:lnTo>
                    <a:lnTo>
                      <a:pt x="281" y="758"/>
                    </a:lnTo>
                    <a:lnTo>
                      <a:pt x="296" y="752"/>
                    </a:lnTo>
                    <a:lnTo>
                      <a:pt x="310" y="749"/>
                    </a:lnTo>
                    <a:lnTo>
                      <a:pt x="320" y="746"/>
                    </a:lnTo>
                    <a:lnTo>
                      <a:pt x="331" y="744"/>
                    </a:lnTo>
                    <a:lnTo>
                      <a:pt x="342" y="742"/>
                    </a:lnTo>
                    <a:lnTo>
                      <a:pt x="352" y="742"/>
                    </a:lnTo>
                    <a:lnTo>
                      <a:pt x="362" y="740"/>
                    </a:lnTo>
                    <a:lnTo>
                      <a:pt x="373" y="739"/>
                    </a:lnTo>
                    <a:lnTo>
                      <a:pt x="384" y="738"/>
                    </a:lnTo>
                    <a:lnTo>
                      <a:pt x="395" y="737"/>
                    </a:lnTo>
                    <a:lnTo>
                      <a:pt x="412" y="730"/>
                    </a:lnTo>
                    <a:lnTo>
                      <a:pt x="430" y="722"/>
                    </a:lnTo>
                    <a:lnTo>
                      <a:pt x="445" y="712"/>
                    </a:lnTo>
                    <a:lnTo>
                      <a:pt x="459" y="702"/>
                    </a:lnTo>
                    <a:lnTo>
                      <a:pt x="471" y="689"/>
                    </a:lnTo>
                    <a:lnTo>
                      <a:pt x="483" y="676"/>
                    </a:lnTo>
                    <a:lnTo>
                      <a:pt x="493" y="661"/>
                    </a:lnTo>
                    <a:lnTo>
                      <a:pt x="504" y="646"/>
                    </a:lnTo>
                    <a:lnTo>
                      <a:pt x="511" y="637"/>
                    </a:lnTo>
                    <a:lnTo>
                      <a:pt x="518" y="629"/>
                    </a:lnTo>
                    <a:lnTo>
                      <a:pt x="526" y="622"/>
                    </a:lnTo>
                    <a:lnTo>
                      <a:pt x="534" y="614"/>
                    </a:lnTo>
                    <a:lnTo>
                      <a:pt x="541" y="605"/>
                    </a:lnTo>
                    <a:lnTo>
                      <a:pt x="549" y="598"/>
                    </a:lnTo>
                    <a:lnTo>
                      <a:pt x="556" y="589"/>
                    </a:lnTo>
                    <a:lnTo>
                      <a:pt x="565" y="582"/>
                    </a:lnTo>
                    <a:lnTo>
                      <a:pt x="565" y="243"/>
                    </a:lnTo>
                    <a:lnTo>
                      <a:pt x="561" y="249"/>
                    </a:lnTo>
                    <a:lnTo>
                      <a:pt x="558" y="257"/>
                    </a:lnTo>
                    <a:lnTo>
                      <a:pt x="553" y="264"/>
                    </a:lnTo>
                    <a:lnTo>
                      <a:pt x="549" y="271"/>
                    </a:lnTo>
                    <a:lnTo>
                      <a:pt x="532" y="285"/>
                    </a:lnTo>
                    <a:lnTo>
                      <a:pt x="517" y="300"/>
                    </a:lnTo>
                    <a:lnTo>
                      <a:pt x="500" y="313"/>
                    </a:lnTo>
                    <a:lnTo>
                      <a:pt x="483" y="327"/>
                    </a:lnTo>
                    <a:lnTo>
                      <a:pt x="465" y="339"/>
                    </a:lnTo>
                    <a:lnTo>
                      <a:pt x="447" y="352"/>
                    </a:lnTo>
                    <a:lnTo>
                      <a:pt x="431" y="365"/>
                    </a:lnTo>
                    <a:lnTo>
                      <a:pt x="415" y="380"/>
                    </a:lnTo>
                    <a:lnTo>
                      <a:pt x="407" y="387"/>
                    </a:lnTo>
                    <a:lnTo>
                      <a:pt x="399" y="393"/>
                    </a:lnTo>
                    <a:lnTo>
                      <a:pt x="392" y="401"/>
                    </a:lnTo>
                    <a:lnTo>
                      <a:pt x="385" y="410"/>
                    </a:lnTo>
                    <a:lnTo>
                      <a:pt x="379" y="416"/>
                    </a:lnTo>
                    <a:lnTo>
                      <a:pt x="372" y="425"/>
                    </a:lnTo>
                    <a:lnTo>
                      <a:pt x="366" y="432"/>
                    </a:lnTo>
                    <a:lnTo>
                      <a:pt x="359" y="440"/>
                    </a:lnTo>
                    <a:lnTo>
                      <a:pt x="359" y="427"/>
                    </a:lnTo>
                    <a:lnTo>
                      <a:pt x="360" y="415"/>
                    </a:lnTo>
                    <a:lnTo>
                      <a:pt x="362" y="403"/>
                    </a:lnTo>
                    <a:lnTo>
                      <a:pt x="366" y="392"/>
                    </a:lnTo>
                    <a:lnTo>
                      <a:pt x="369" y="380"/>
                    </a:lnTo>
                    <a:lnTo>
                      <a:pt x="374" y="369"/>
                    </a:lnTo>
                    <a:lnTo>
                      <a:pt x="380" y="360"/>
                    </a:lnTo>
                    <a:lnTo>
                      <a:pt x="386" y="350"/>
                    </a:lnTo>
                    <a:lnTo>
                      <a:pt x="390" y="338"/>
                    </a:lnTo>
                    <a:lnTo>
                      <a:pt x="393" y="326"/>
                    </a:lnTo>
                    <a:lnTo>
                      <a:pt x="393" y="314"/>
                    </a:lnTo>
                    <a:lnTo>
                      <a:pt x="393" y="302"/>
                    </a:lnTo>
                    <a:lnTo>
                      <a:pt x="391" y="290"/>
                    </a:lnTo>
                    <a:lnTo>
                      <a:pt x="390" y="278"/>
                    </a:lnTo>
                    <a:lnTo>
                      <a:pt x="388" y="266"/>
                    </a:lnTo>
                    <a:lnTo>
                      <a:pt x="388" y="255"/>
                    </a:lnTo>
                    <a:lnTo>
                      <a:pt x="388" y="243"/>
                    </a:lnTo>
                    <a:lnTo>
                      <a:pt x="391" y="232"/>
                    </a:lnTo>
                    <a:lnTo>
                      <a:pt x="394" y="220"/>
                    </a:lnTo>
                    <a:lnTo>
                      <a:pt x="397" y="210"/>
                    </a:lnTo>
                    <a:lnTo>
                      <a:pt x="407" y="193"/>
                    </a:lnTo>
                    <a:lnTo>
                      <a:pt x="419" y="176"/>
                    </a:lnTo>
                    <a:lnTo>
                      <a:pt x="432" y="161"/>
                    </a:lnTo>
                    <a:lnTo>
                      <a:pt x="448" y="147"/>
                    </a:lnTo>
                    <a:lnTo>
                      <a:pt x="463" y="133"/>
                    </a:lnTo>
                    <a:lnTo>
                      <a:pt x="479" y="120"/>
                    </a:lnTo>
                    <a:lnTo>
                      <a:pt x="495" y="107"/>
                    </a:lnTo>
                    <a:lnTo>
                      <a:pt x="512" y="93"/>
                    </a:lnTo>
                    <a:lnTo>
                      <a:pt x="518" y="88"/>
                    </a:lnTo>
                    <a:lnTo>
                      <a:pt x="525" y="83"/>
                    </a:lnTo>
                    <a:lnTo>
                      <a:pt x="531" y="77"/>
                    </a:lnTo>
                    <a:lnTo>
                      <a:pt x="538" y="73"/>
                    </a:lnTo>
                    <a:lnTo>
                      <a:pt x="544" y="67"/>
                    </a:lnTo>
                    <a:lnTo>
                      <a:pt x="551" y="63"/>
                    </a:lnTo>
                    <a:lnTo>
                      <a:pt x="558" y="57"/>
                    </a:lnTo>
                    <a:lnTo>
                      <a:pt x="565" y="53"/>
                    </a:lnTo>
                    <a:close/>
                  </a:path>
                </a:pathLst>
              </a:custGeom>
              <a:solidFill>
                <a:srgbClr val="D948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49" name="Freeform 29"/>
              <p:cNvSpPr>
                <a:spLocks/>
              </p:cNvSpPr>
              <p:nvPr/>
            </p:nvSpPr>
            <p:spPr bwMode="auto">
              <a:xfrm>
                <a:off x="3874" y="3156"/>
                <a:ext cx="658" cy="415"/>
              </a:xfrm>
              <a:custGeom>
                <a:avLst/>
                <a:gdLst/>
                <a:ahLst/>
                <a:cxnLst>
                  <a:cxn ang="0">
                    <a:pos x="392" y="1050"/>
                  </a:cxn>
                  <a:cxn ang="0">
                    <a:pos x="218" y="1095"/>
                  </a:cxn>
                  <a:cxn ang="0">
                    <a:pos x="146" y="1033"/>
                  </a:cxn>
                  <a:cxn ang="0">
                    <a:pos x="193" y="839"/>
                  </a:cxn>
                  <a:cxn ang="0">
                    <a:pos x="126" y="916"/>
                  </a:cxn>
                  <a:cxn ang="0">
                    <a:pos x="40" y="1094"/>
                  </a:cxn>
                  <a:cxn ang="0">
                    <a:pos x="7" y="967"/>
                  </a:cxn>
                  <a:cxn ang="0">
                    <a:pos x="21" y="832"/>
                  </a:cxn>
                  <a:cxn ang="0">
                    <a:pos x="120" y="646"/>
                  </a:cxn>
                  <a:cxn ang="0">
                    <a:pos x="197" y="555"/>
                  </a:cxn>
                  <a:cxn ang="0">
                    <a:pos x="380" y="413"/>
                  </a:cxn>
                  <a:cxn ang="0">
                    <a:pos x="563" y="333"/>
                  </a:cxn>
                  <a:cxn ang="0">
                    <a:pos x="406" y="494"/>
                  </a:cxn>
                  <a:cxn ang="0">
                    <a:pos x="371" y="616"/>
                  </a:cxn>
                  <a:cxn ang="0">
                    <a:pos x="338" y="755"/>
                  </a:cxn>
                  <a:cxn ang="0">
                    <a:pos x="460" y="675"/>
                  </a:cxn>
                  <a:cxn ang="0">
                    <a:pos x="609" y="461"/>
                  </a:cxn>
                  <a:cxn ang="0">
                    <a:pos x="692" y="314"/>
                  </a:cxn>
                  <a:cxn ang="0">
                    <a:pos x="760" y="291"/>
                  </a:cxn>
                  <a:cxn ang="0">
                    <a:pos x="747" y="378"/>
                  </a:cxn>
                  <a:cxn ang="0">
                    <a:pos x="815" y="500"/>
                  </a:cxn>
                  <a:cxn ang="0">
                    <a:pos x="867" y="602"/>
                  </a:cxn>
                  <a:cxn ang="0">
                    <a:pos x="902" y="572"/>
                  </a:cxn>
                  <a:cxn ang="0">
                    <a:pos x="1014" y="343"/>
                  </a:cxn>
                  <a:cxn ang="0">
                    <a:pos x="1044" y="485"/>
                  </a:cxn>
                  <a:cxn ang="0">
                    <a:pos x="1188" y="522"/>
                  </a:cxn>
                  <a:cxn ang="0">
                    <a:pos x="1298" y="519"/>
                  </a:cxn>
                  <a:cxn ang="0">
                    <a:pos x="1400" y="345"/>
                  </a:cxn>
                  <a:cxn ang="0">
                    <a:pos x="1550" y="235"/>
                  </a:cxn>
                  <a:cxn ang="0">
                    <a:pos x="1642" y="195"/>
                  </a:cxn>
                  <a:cxn ang="0">
                    <a:pos x="1697" y="155"/>
                  </a:cxn>
                  <a:cxn ang="0">
                    <a:pos x="1815" y="17"/>
                  </a:cxn>
                  <a:cxn ang="0">
                    <a:pos x="1781" y="173"/>
                  </a:cxn>
                  <a:cxn ang="0">
                    <a:pos x="1857" y="326"/>
                  </a:cxn>
                  <a:cxn ang="0">
                    <a:pos x="1885" y="484"/>
                  </a:cxn>
                  <a:cxn ang="0">
                    <a:pos x="1818" y="612"/>
                  </a:cxn>
                  <a:cxn ang="0">
                    <a:pos x="1865" y="627"/>
                  </a:cxn>
                  <a:cxn ang="0">
                    <a:pos x="1956" y="448"/>
                  </a:cxn>
                  <a:cxn ang="0">
                    <a:pos x="1956" y="648"/>
                  </a:cxn>
                  <a:cxn ang="0">
                    <a:pos x="1973" y="779"/>
                  </a:cxn>
                  <a:cxn ang="0">
                    <a:pos x="1901" y="937"/>
                  </a:cxn>
                  <a:cxn ang="0">
                    <a:pos x="1916" y="1050"/>
                  </a:cxn>
                  <a:cxn ang="0">
                    <a:pos x="1803" y="1217"/>
                  </a:cxn>
                  <a:cxn ang="0">
                    <a:pos x="1744" y="1219"/>
                  </a:cxn>
                  <a:cxn ang="0">
                    <a:pos x="1847" y="1144"/>
                  </a:cxn>
                  <a:cxn ang="0">
                    <a:pos x="1796" y="934"/>
                  </a:cxn>
                  <a:cxn ang="0">
                    <a:pos x="1757" y="861"/>
                  </a:cxn>
                  <a:cxn ang="0">
                    <a:pos x="1672" y="880"/>
                  </a:cxn>
                  <a:cxn ang="0">
                    <a:pos x="1690" y="608"/>
                  </a:cxn>
                  <a:cxn ang="0">
                    <a:pos x="1463" y="812"/>
                  </a:cxn>
                  <a:cxn ang="0">
                    <a:pos x="1353" y="798"/>
                  </a:cxn>
                  <a:cxn ang="0">
                    <a:pos x="1314" y="771"/>
                  </a:cxn>
                  <a:cxn ang="0">
                    <a:pos x="1305" y="916"/>
                  </a:cxn>
                  <a:cxn ang="0">
                    <a:pos x="1176" y="1045"/>
                  </a:cxn>
                  <a:cxn ang="0">
                    <a:pos x="1074" y="928"/>
                  </a:cxn>
                  <a:cxn ang="0">
                    <a:pos x="979" y="841"/>
                  </a:cxn>
                  <a:cxn ang="0">
                    <a:pos x="856" y="1014"/>
                  </a:cxn>
                  <a:cxn ang="0">
                    <a:pos x="668" y="1041"/>
                  </a:cxn>
                  <a:cxn ang="0">
                    <a:pos x="657" y="805"/>
                  </a:cxn>
                </a:cxnLst>
                <a:rect l="0" t="0" r="r" b="b"/>
                <a:pathLst>
                  <a:path w="1977" h="1245">
                    <a:moveTo>
                      <a:pt x="497" y="954"/>
                    </a:moveTo>
                    <a:lnTo>
                      <a:pt x="493" y="957"/>
                    </a:lnTo>
                    <a:lnTo>
                      <a:pt x="490" y="962"/>
                    </a:lnTo>
                    <a:lnTo>
                      <a:pt x="485" y="965"/>
                    </a:lnTo>
                    <a:lnTo>
                      <a:pt x="483" y="970"/>
                    </a:lnTo>
                    <a:lnTo>
                      <a:pt x="472" y="989"/>
                    </a:lnTo>
                    <a:lnTo>
                      <a:pt x="460" y="1005"/>
                    </a:lnTo>
                    <a:lnTo>
                      <a:pt x="445" y="1019"/>
                    </a:lnTo>
                    <a:lnTo>
                      <a:pt x="430" y="1033"/>
                    </a:lnTo>
                    <a:lnTo>
                      <a:pt x="411" y="1042"/>
                    </a:lnTo>
                    <a:lnTo>
                      <a:pt x="392" y="1050"/>
                    </a:lnTo>
                    <a:lnTo>
                      <a:pt x="370" y="1055"/>
                    </a:lnTo>
                    <a:lnTo>
                      <a:pt x="348" y="1059"/>
                    </a:lnTo>
                    <a:lnTo>
                      <a:pt x="332" y="1059"/>
                    </a:lnTo>
                    <a:lnTo>
                      <a:pt x="316" y="1062"/>
                    </a:lnTo>
                    <a:lnTo>
                      <a:pt x="301" y="1065"/>
                    </a:lnTo>
                    <a:lnTo>
                      <a:pt x="288" y="1070"/>
                    </a:lnTo>
                    <a:lnTo>
                      <a:pt x="273" y="1074"/>
                    </a:lnTo>
                    <a:lnTo>
                      <a:pt x="259" y="1079"/>
                    </a:lnTo>
                    <a:lnTo>
                      <a:pt x="245" y="1085"/>
                    </a:lnTo>
                    <a:lnTo>
                      <a:pt x="231" y="1091"/>
                    </a:lnTo>
                    <a:lnTo>
                      <a:pt x="218" y="1095"/>
                    </a:lnTo>
                    <a:lnTo>
                      <a:pt x="205" y="1099"/>
                    </a:lnTo>
                    <a:lnTo>
                      <a:pt x="192" y="1101"/>
                    </a:lnTo>
                    <a:lnTo>
                      <a:pt x="182" y="1102"/>
                    </a:lnTo>
                    <a:lnTo>
                      <a:pt x="170" y="1100"/>
                    </a:lnTo>
                    <a:lnTo>
                      <a:pt x="161" y="1096"/>
                    </a:lnTo>
                    <a:lnTo>
                      <a:pt x="154" y="1087"/>
                    </a:lnTo>
                    <a:lnTo>
                      <a:pt x="148" y="1075"/>
                    </a:lnTo>
                    <a:lnTo>
                      <a:pt x="146" y="1064"/>
                    </a:lnTo>
                    <a:lnTo>
                      <a:pt x="145" y="1053"/>
                    </a:lnTo>
                    <a:lnTo>
                      <a:pt x="145" y="1042"/>
                    </a:lnTo>
                    <a:lnTo>
                      <a:pt x="146" y="1033"/>
                    </a:lnTo>
                    <a:lnTo>
                      <a:pt x="146" y="1022"/>
                    </a:lnTo>
                    <a:lnTo>
                      <a:pt x="148" y="1011"/>
                    </a:lnTo>
                    <a:lnTo>
                      <a:pt x="149" y="1001"/>
                    </a:lnTo>
                    <a:lnTo>
                      <a:pt x="153" y="991"/>
                    </a:lnTo>
                    <a:lnTo>
                      <a:pt x="156" y="968"/>
                    </a:lnTo>
                    <a:lnTo>
                      <a:pt x="160" y="946"/>
                    </a:lnTo>
                    <a:lnTo>
                      <a:pt x="166" y="925"/>
                    </a:lnTo>
                    <a:lnTo>
                      <a:pt x="172" y="904"/>
                    </a:lnTo>
                    <a:lnTo>
                      <a:pt x="179" y="882"/>
                    </a:lnTo>
                    <a:lnTo>
                      <a:pt x="185" y="861"/>
                    </a:lnTo>
                    <a:lnTo>
                      <a:pt x="193" y="839"/>
                    </a:lnTo>
                    <a:lnTo>
                      <a:pt x="202" y="820"/>
                    </a:lnTo>
                    <a:lnTo>
                      <a:pt x="191" y="826"/>
                    </a:lnTo>
                    <a:lnTo>
                      <a:pt x="180" y="834"/>
                    </a:lnTo>
                    <a:lnTo>
                      <a:pt x="168" y="843"/>
                    </a:lnTo>
                    <a:lnTo>
                      <a:pt x="158" y="854"/>
                    </a:lnTo>
                    <a:lnTo>
                      <a:pt x="147" y="863"/>
                    </a:lnTo>
                    <a:lnTo>
                      <a:pt x="141" y="874"/>
                    </a:lnTo>
                    <a:lnTo>
                      <a:pt x="135" y="885"/>
                    </a:lnTo>
                    <a:lnTo>
                      <a:pt x="133" y="898"/>
                    </a:lnTo>
                    <a:lnTo>
                      <a:pt x="130" y="907"/>
                    </a:lnTo>
                    <a:lnTo>
                      <a:pt x="126" y="916"/>
                    </a:lnTo>
                    <a:lnTo>
                      <a:pt x="123" y="925"/>
                    </a:lnTo>
                    <a:lnTo>
                      <a:pt x="121" y="933"/>
                    </a:lnTo>
                    <a:lnTo>
                      <a:pt x="117" y="942"/>
                    </a:lnTo>
                    <a:lnTo>
                      <a:pt x="113" y="951"/>
                    </a:lnTo>
                    <a:lnTo>
                      <a:pt x="109" y="959"/>
                    </a:lnTo>
                    <a:lnTo>
                      <a:pt x="106" y="969"/>
                    </a:lnTo>
                    <a:lnTo>
                      <a:pt x="93" y="994"/>
                    </a:lnTo>
                    <a:lnTo>
                      <a:pt x="81" y="1019"/>
                    </a:lnTo>
                    <a:lnTo>
                      <a:pt x="67" y="1045"/>
                    </a:lnTo>
                    <a:lnTo>
                      <a:pt x="54" y="1070"/>
                    </a:lnTo>
                    <a:lnTo>
                      <a:pt x="40" y="1094"/>
                    </a:lnTo>
                    <a:lnTo>
                      <a:pt x="26" y="1120"/>
                    </a:lnTo>
                    <a:lnTo>
                      <a:pt x="13" y="1144"/>
                    </a:lnTo>
                    <a:lnTo>
                      <a:pt x="0" y="1170"/>
                    </a:lnTo>
                    <a:lnTo>
                      <a:pt x="0" y="1144"/>
                    </a:lnTo>
                    <a:lnTo>
                      <a:pt x="0" y="1119"/>
                    </a:lnTo>
                    <a:lnTo>
                      <a:pt x="1" y="1094"/>
                    </a:lnTo>
                    <a:lnTo>
                      <a:pt x="3" y="1069"/>
                    </a:lnTo>
                    <a:lnTo>
                      <a:pt x="4" y="1042"/>
                    </a:lnTo>
                    <a:lnTo>
                      <a:pt x="5" y="1017"/>
                    </a:lnTo>
                    <a:lnTo>
                      <a:pt x="6" y="992"/>
                    </a:lnTo>
                    <a:lnTo>
                      <a:pt x="7" y="967"/>
                    </a:lnTo>
                    <a:lnTo>
                      <a:pt x="6" y="954"/>
                    </a:lnTo>
                    <a:lnTo>
                      <a:pt x="6" y="942"/>
                    </a:lnTo>
                    <a:lnTo>
                      <a:pt x="6" y="930"/>
                    </a:lnTo>
                    <a:lnTo>
                      <a:pt x="6" y="919"/>
                    </a:lnTo>
                    <a:lnTo>
                      <a:pt x="5" y="906"/>
                    </a:lnTo>
                    <a:lnTo>
                      <a:pt x="6" y="895"/>
                    </a:lnTo>
                    <a:lnTo>
                      <a:pt x="6" y="883"/>
                    </a:lnTo>
                    <a:lnTo>
                      <a:pt x="10" y="872"/>
                    </a:lnTo>
                    <a:lnTo>
                      <a:pt x="13" y="858"/>
                    </a:lnTo>
                    <a:lnTo>
                      <a:pt x="16" y="845"/>
                    </a:lnTo>
                    <a:lnTo>
                      <a:pt x="21" y="832"/>
                    </a:lnTo>
                    <a:lnTo>
                      <a:pt x="26" y="819"/>
                    </a:lnTo>
                    <a:lnTo>
                      <a:pt x="30" y="806"/>
                    </a:lnTo>
                    <a:lnTo>
                      <a:pt x="36" y="793"/>
                    </a:lnTo>
                    <a:lnTo>
                      <a:pt x="40" y="781"/>
                    </a:lnTo>
                    <a:lnTo>
                      <a:pt x="46" y="768"/>
                    </a:lnTo>
                    <a:lnTo>
                      <a:pt x="57" y="748"/>
                    </a:lnTo>
                    <a:lnTo>
                      <a:pt x="70" y="727"/>
                    </a:lnTo>
                    <a:lnTo>
                      <a:pt x="83" y="706"/>
                    </a:lnTo>
                    <a:lnTo>
                      <a:pt x="96" y="687"/>
                    </a:lnTo>
                    <a:lnTo>
                      <a:pt x="108" y="666"/>
                    </a:lnTo>
                    <a:lnTo>
                      <a:pt x="120" y="646"/>
                    </a:lnTo>
                    <a:lnTo>
                      <a:pt x="132" y="626"/>
                    </a:lnTo>
                    <a:lnTo>
                      <a:pt x="144" y="606"/>
                    </a:lnTo>
                    <a:lnTo>
                      <a:pt x="147" y="598"/>
                    </a:lnTo>
                    <a:lnTo>
                      <a:pt x="150" y="593"/>
                    </a:lnTo>
                    <a:lnTo>
                      <a:pt x="154" y="587"/>
                    </a:lnTo>
                    <a:lnTo>
                      <a:pt x="159" y="583"/>
                    </a:lnTo>
                    <a:lnTo>
                      <a:pt x="162" y="579"/>
                    </a:lnTo>
                    <a:lnTo>
                      <a:pt x="168" y="574"/>
                    </a:lnTo>
                    <a:lnTo>
                      <a:pt x="174" y="570"/>
                    </a:lnTo>
                    <a:lnTo>
                      <a:pt x="181" y="567"/>
                    </a:lnTo>
                    <a:lnTo>
                      <a:pt x="197" y="555"/>
                    </a:lnTo>
                    <a:lnTo>
                      <a:pt x="214" y="544"/>
                    </a:lnTo>
                    <a:lnTo>
                      <a:pt x="230" y="533"/>
                    </a:lnTo>
                    <a:lnTo>
                      <a:pt x="246" y="522"/>
                    </a:lnTo>
                    <a:lnTo>
                      <a:pt x="262" y="509"/>
                    </a:lnTo>
                    <a:lnTo>
                      <a:pt x="277" y="497"/>
                    </a:lnTo>
                    <a:lnTo>
                      <a:pt x="291" y="484"/>
                    </a:lnTo>
                    <a:lnTo>
                      <a:pt x="305" y="470"/>
                    </a:lnTo>
                    <a:lnTo>
                      <a:pt x="321" y="453"/>
                    </a:lnTo>
                    <a:lnTo>
                      <a:pt x="339" y="439"/>
                    </a:lnTo>
                    <a:lnTo>
                      <a:pt x="358" y="425"/>
                    </a:lnTo>
                    <a:lnTo>
                      <a:pt x="380" y="413"/>
                    </a:lnTo>
                    <a:lnTo>
                      <a:pt x="399" y="401"/>
                    </a:lnTo>
                    <a:lnTo>
                      <a:pt x="421" y="391"/>
                    </a:lnTo>
                    <a:lnTo>
                      <a:pt x="443" y="381"/>
                    </a:lnTo>
                    <a:lnTo>
                      <a:pt x="465" y="372"/>
                    </a:lnTo>
                    <a:lnTo>
                      <a:pt x="478" y="366"/>
                    </a:lnTo>
                    <a:lnTo>
                      <a:pt x="492" y="360"/>
                    </a:lnTo>
                    <a:lnTo>
                      <a:pt x="506" y="355"/>
                    </a:lnTo>
                    <a:lnTo>
                      <a:pt x="520" y="350"/>
                    </a:lnTo>
                    <a:lnTo>
                      <a:pt x="534" y="343"/>
                    </a:lnTo>
                    <a:lnTo>
                      <a:pt x="549" y="339"/>
                    </a:lnTo>
                    <a:lnTo>
                      <a:pt x="563" y="333"/>
                    </a:lnTo>
                    <a:lnTo>
                      <a:pt x="578" y="329"/>
                    </a:lnTo>
                    <a:lnTo>
                      <a:pt x="579" y="328"/>
                    </a:lnTo>
                    <a:lnTo>
                      <a:pt x="679" y="282"/>
                    </a:lnTo>
                    <a:lnTo>
                      <a:pt x="643" y="306"/>
                    </a:lnTo>
                    <a:lnTo>
                      <a:pt x="608" y="331"/>
                    </a:lnTo>
                    <a:lnTo>
                      <a:pt x="572" y="355"/>
                    </a:lnTo>
                    <a:lnTo>
                      <a:pt x="537" y="381"/>
                    </a:lnTo>
                    <a:lnTo>
                      <a:pt x="502" y="407"/>
                    </a:lnTo>
                    <a:lnTo>
                      <a:pt x="469" y="435"/>
                    </a:lnTo>
                    <a:lnTo>
                      <a:pt x="436" y="463"/>
                    </a:lnTo>
                    <a:lnTo>
                      <a:pt x="406" y="494"/>
                    </a:lnTo>
                    <a:lnTo>
                      <a:pt x="396" y="503"/>
                    </a:lnTo>
                    <a:lnTo>
                      <a:pt x="389" y="513"/>
                    </a:lnTo>
                    <a:lnTo>
                      <a:pt x="383" y="523"/>
                    </a:lnTo>
                    <a:lnTo>
                      <a:pt x="378" y="534"/>
                    </a:lnTo>
                    <a:lnTo>
                      <a:pt x="373" y="544"/>
                    </a:lnTo>
                    <a:lnTo>
                      <a:pt x="371" y="556"/>
                    </a:lnTo>
                    <a:lnTo>
                      <a:pt x="369" y="568"/>
                    </a:lnTo>
                    <a:lnTo>
                      <a:pt x="369" y="582"/>
                    </a:lnTo>
                    <a:lnTo>
                      <a:pt x="369" y="592"/>
                    </a:lnTo>
                    <a:lnTo>
                      <a:pt x="370" y="604"/>
                    </a:lnTo>
                    <a:lnTo>
                      <a:pt x="371" y="616"/>
                    </a:lnTo>
                    <a:lnTo>
                      <a:pt x="373" y="628"/>
                    </a:lnTo>
                    <a:lnTo>
                      <a:pt x="372" y="639"/>
                    </a:lnTo>
                    <a:lnTo>
                      <a:pt x="372" y="650"/>
                    </a:lnTo>
                    <a:lnTo>
                      <a:pt x="370" y="660"/>
                    </a:lnTo>
                    <a:lnTo>
                      <a:pt x="366" y="671"/>
                    </a:lnTo>
                    <a:lnTo>
                      <a:pt x="359" y="683"/>
                    </a:lnTo>
                    <a:lnTo>
                      <a:pt x="352" y="696"/>
                    </a:lnTo>
                    <a:lnTo>
                      <a:pt x="347" y="711"/>
                    </a:lnTo>
                    <a:lnTo>
                      <a:pt x="344" y="726"/>
                    </a:lnTo>
                    <a:lnTo>
                      <a:pt x="339" y="740"/>
                    </a:lnTo>
                    <a:lnTo>
                      <a:pt x="338" y="755"/>
                    </a:lnTo>
                    <a:lnTo>
                      <a:pt x="338" y="770"/>
                    </a:lnTo>
                    <a:lnTo>
                      <a:pt x="340" y="785"/>
                    </a:lnTo>
                    <a:lnTo>
                      <a:pt x="341" y="787"/>
                    </a:lnTo>
                    <a:lnTo>
                      <a:pt x="350" y="777"/>
                    </a:lnTo>
                    <a:lnTo>
                      <a:pt x="360" y="768"/>
                    </a:lnTo>
                    <a:lnTo>
                      <a:pt x="369" y="759"/>
                    </a:lnTo>
                    <a:lnTo>
                      <a:pt x="377" y="750"/>
                    </a:lnTo>
                    <a:lnTo>
                      <a:pt x="395" y="728"/>
                    </a:lnTo>
                    <a:lnTo>
                      <a:pt x="416" y="710"/>
                    </a:lnTo>
                    <a:lnTo>
                      <a:pt x="437" y="691"/>
                    </a:lnTo>
                    <a:lnTo>
                      <a:pt x="460" y="675"/>
                    </a:lnTo>
                    <a:lnTo>
                      <a:pt x="482" y="657"/>
                    </a:lnTo>
                    <a:lnTo>
                      <a:pt x="505" y="640"/>
                    </a:lnTo>
                    <a:lnTo>
                      <a:pt x="526" y="622"/>
                    </a:lnTo>
                    <a:lnTo>
                      <a:pt x="546" y="604"/>
                    </a:lnTo>
                    <a:lnTo>
                      <a:pt x="557" y="584"/>
                    </a:lnTo>
                    <a:lnTo>
                      <a:pt x="568" y="566"/>
                    </a:lnTo>
                    <a:lnTo>
                      <a:pt x="577" y="545"/>
                    </a:lnTo>
                    <a:lnTo>
                      <a:pt x="586" y="524"/>
                    </a:lnTo>
                    <a:lnTo>
                      <a:pt x="593" y="502"/>
                    </a:lnTo>
                    <a:lnTo>
                      <a:pt x="601" y="483"/>
                    </a:lnTo>
                    <a:lnTo>
                      <a:pt x="609" y="461"/>
                    </a:lnTo>
                    <a:lnTo>
                      <a:pt x="616" y="441"/>
                    </a:lnTo>
                    <a:lnTo>
                      <a:pt x="621" y="427"/>
                    </a:lnTo>
                    <a:lnTo>
                      <a:pt x="625" y="415"/>
                    </a:lnTo>
                    <a:lnTo>
                      <a:pt x="629" y="403"/>
                    </a:lnTo>
                    <a:lnTo>
                      <a:pt x="635" y="392"/>
                    </a:lnTo>
                    <a:lnTo>
                      <a:pt x="640" y="380"/>
                    </a:lnTo>
                    <a:lnTo>
                      <a:pt x="647" y="369"/>
                    </a:lnTo>
                    <a:lnTo>
                      <a:pt x="655" y="357"/>
                    </a:lnTo>
                    <a:lnTo>
                      <a:pt x="664" y="346"/>
                    </a:lnTo>
                    <a:lnTo>
                      <a:pt x="677" y="330"/>
                    </a:lnTo>
                    <a:lnTo>
                      <a:pt x="692" y="314"/>
                    </a:lnTo>
                    <a:lnTo>
                      <a:pt x="707" y="298"/>
                    </a:lnTo>
                    <a:lnTo>
                      <a:pt x="723" y="284"/>
                    </a:lnTo>
                    <a:lnTo>
                      <a:pt x="739" y="268"/>
                    </a:lnTo>
                    <a:lnTo>
                      <a:pt x="755" y="254"/>
                    </a:lnTo>
                    <a:lnTo>
                      <a:pt x="770" y="239"/>
                    </a:lnTo>
                    <a:lnTo>
                      <a:pt x="787" y="225"/>
                    </a:lnTo>
                    <a:lnTo>
                      <a:pt x="781" y="238"/>
                    </a:lnTo>
                    <a:lnTo>
                      <a:pt x="777" y="251"/>
                    </a:lnTo>
                    <a:lnTo>
                      <a:pt x="771" y="264"/>
                    </a:lnTo>
                    <a:lnTo>
                      <a:pt x="767" y="278"/>
                    </a:lnTo>
                    <a:lnTo>
                      <a:pt x="760" y="291"/>
                    </a:lnTo>
                    <a:lnTo>
                      <a:pt x="756" y="304"/>
                    </a:lnTo>
                    <a:lnTo>
                      <a:pt x="751" y="317"/>
                    </a:lnTo>
                    <a:lnTo>
                      <a:pt x="747" y="331"/>
                    </a:lnTo>
                    <a:lnTo>
                      <a:pt x="745" y="335"/>
                    </a:lnTo>
                    <a:lnTo>
                      <a:pt x="744" y="341"/>
                    </a:lnTo>
                    <a:lnTo>
                      <a:pt x="744" y="347"/>
                    </a:lnTo>
                    <a:lnTo>
                      <a:pt x="745" y="354"/>
                    </a:lnTo>
                    <a:lnTo>
                      <a:pt x="745" y="359"/>
                    </a:lnTo>
                    <a:lnTo>
                      <a:pt x="745" y="366"/>
                    </a:lnTo>
                    <a:lnTo>
                      <a:pt x="746" y="371"/>
                    </a:lnTo>
                    <a:lnTo>
                      <a:pt x="747" y="378"/>
                    </a:lnTo>
                    <a:lnTo>
                      <a:pt x="747" y="393"/>
                    </a:lnTo>
                    <a:lnTo>
                      <a:pt x="749" y="407"/>
                    </a:lnTo>
                    <a:lnTo>
                      <a:pt x="753" y="420"/>
                    </a:lnTo>
                    <a:lnTo>
                      <a:pt x="757" y="434"/>
                    </a:lnTo>
                    <a:lnTo>
                      <a:pt x="761" y="444"/>
                    </a:lnTo>
                    <a:lnTo>
                      <a:pt x="769" y="456"/>
                    </a:lnTo>
                    <a:lnTo>
                      <a:pt x="779" y="467"/>
                    </a:lnTo>
                    <a:lnTo>
                      <a:pt x="792" y="479"/>
                    </a:lnTo>
                    <a:lnTo>
                      <a:pt x="800" y="486"/>
                    </a:lnTo>
                    <a:lnTo>
                      <a:pt x="807" y="494"/>
                    </a:lnTo>
                    <a:lnTo>
                      <a:pt x="815" y="500"/>
                    </a:lnTo>
                    <a:lnTo>
                      <a:pt x="824" y="508"/>
                    </a:lnTo>
                    <a:lnTo>
                      <a:pt x="830" y="515"/>
                    </a:lnTo>
                    <a:lnTo>
                      <a:pt x="837" y="524"/>
                    </a:lnTo>
                    <a:lnTo>
                      <a:pt x="842" y="533"/>
                    </a:lnTo>
                    <a:lnTo>
                      <a:pt x="849" y="543"/>
                    </a:lnTo>
                    <a:lnTo>
                      <a:pt x="852" y="551"/>
                    </a:lnTo>
                    <a:lnTo>
                      <a:pt x="855" y="561"/>
                    </a:lnTo>
                    <a:lnTo>
                      <a:pt x="859" y="571"/>
                    </a:lnTo>
                    <a:lnTo>
                      <a:pt x="863" y="581"/>
                    </a:lnTo>
                    <a:lnTo>
                      <a:pt x="865" y="591"/>
                    </a:lnTo>
                    <a:lnTo>
                      <a:pt x="867" y="602"/>
                    </a:lnTo>
                    <a:lnTo>
                      <a:pt x="870" y="611"/>
                    </a:lnTo>
                    <a:lnTo>
                      <a:pt x="873" y="622"/>
                    </a:lnTo>
                    <a:lnTo>
                      <a:pt x="874" y="629"/>
                    </a:lnTo>
                    <a:lnTo>
                      <a:pt x="882" y="633"/>
                    </a:lnTo>
                    <a:lnTo>
                      <a:pt x="887" y="628"/>
                    </a:lnTo>
                    <a:lnTo>
                      <a:pt x="891" y="621"/>
                    </a:lnTo>
                    <a:lnTo>
                      <a:pt x="895" y="611"/>
                    </a:lnTo>
                    <a:lnTo>
                      <a:pt x="898" y="602"/>
                    </a:lnTo>
                    <a:lnTo>
                      <a:pt x="899" y="591"/>
                    </a:lnTo>
                    <a:lnTo>
                      <a:pt x="901" y="581"/>
                    </a:lnTo>
                    <a:lnTo>
                      <a:pt x="902" y="572"/>
                    </a:lnTo>
                    <a:lnTo>
                      <a:pt x="904" y="567"/>
                    </a:lnTo>
                    <a:lnTo>
                      <a:pt x="908" y="538"/>
                    </a:lnTo>
                    <a:lnTo>
                      <a:pt x="915" y="511"/>
                    </a:lnTo>
                    <a:lnTo>
                      <a:pt x="924" y="484"/>
                    </a:lnTo>
                    <a:lnTo>
                      <a:pt x="936" y="458"/>
                    </a:lnTo>
                    <a:lnTo>
                      <a:pt x="948" y="431"/>
                    </a:lnTo>
                    <a:lnTo>
                      <a:pt x="963" y="406"/>
                    </a:lnTo>
                    <a:lnTo>
                      <a:pt x="980" y="381"/>
                    </a:lnTo>
                    <a:lnTo>
                      <a:pt x="998" y="359"/>
                    </a:lnTo>
                    <a:lnTo>
                      <a:pt x="1000" y="355"/>
                    </a:lnTo>
                    <a:lnTo>
                      <a:pt x="1014" y="343"/>
                    </a:lnTo>
                    <a:lnTo>
                      <a:pt x="1019" y="359"/>
                    </a:lnTo>
                    <a:lnTo>
                      <a:pt x="1024" y="376"/>
                    </a:lnTo>
                    <a:lnTo>
                      <a:pt x="1031" y="392"/>
                    </a:lnTo>
                    <a:lnTo>
                      <a:pt x="1038" y="408"/>
                    </a:lnTo>
                    <a:lnTo>
                      <a:pt x="1043" y="425"/>
                    </a:lnTo>
                    <a:lnTo>
                      <a:pt x="1048" y="441"/>
                    </a:lnTo>
                    <a:lnTo>
                      <a:pt x="1055" y="458"/>
                    </a:lnTo>
                    <a:lnTo>
                      <a:pt x="1062" y="475"/>
                    </a:lnTo>
                    <a:lnTo>
                      <a:pt x="1053" y="478"/>
                    </a:lnTo>
                    <a:lnTo>
                      <a:pt x="1047" y="482"/>
                    </a:lnTo>
                    <a:lnTo>
                      <a:pt x="1044" y="485"/>
                    </a:lnTo>
                    <a:lnTo>
                      <a:pt x="1045" y="489"/>
                    </a:lnTo>
                    <a:lnTo>
                      <a:pt x="1046" y="491"/>
                    </a:lnTo>
                    <a:lnTo>
                      <a:pt x="1051" y="495"/>
                    </a:lnTo>
                    <a:lnTo>
                      <a:pt x="1057" y="498"/>
                    </a:lnTo>
                    <a:lnTo>
                      <a:pt x="1066" y="502"/>
                    </a:lnTo>
                    <a:lnTo>
                      <a:pt x="1086" y="506"/>
                    </a:lnTo>
                    <a:lnTo>
                      <a:pt x="1105" y="510"/>
                    </a:lnTo>
                    <a:lnTo>
                      <a:pt x="1126" y="513"/>
                    </a:lnTo>
                    <a:lnTo>
                      <a:pt x="1147" y="516"/>
                    </a:lnTo>
                    <a:lnTo>
                      <a:pt x="1167" y="519"/>
                    </a:lnTo>
                    <a:lnTo>
                      <a:pt x="1188" y="522"/>
                    </a:lnTo>
                    <a:lnTo>
                      <a:pt x="1209" y="525"/>
                    </a:lnTo>
                    <a:lnTo>
                      <a:pt x="1230" y="528"/>
                    </a:lnTo>
                    <a:lnTo>
                      <a:pt x="1235" y="528"/>
                    </a:lnTo>
                    <a:lnTo>
                      <a:pt x="1242" y="528"/>
                    </a:lnTo>
                    <a:lnTo>
                      <a:pt x="1248" y="528"/>
                    </a:lnTo>
                    <a:lnTo>
                      <a:pt x="1255" y="530"/>
                    </a:lnTo>
                    <a:lnTo>
                      <a:pt x="1261" y="530"/>
                    </a:lnTo>
                    <a:lnTo>
                      <a:pt x="1268" y="530"/>
                    </a:lnTo>
                    <a:lnTo>
                      <a:pt x="1274" y="530"/>
                    </a:lnTo>
                    <a:lnTo>
                      <a:pt x="1282" y="530"/>
                    </a:lnTo>
                    <a:lnTo>
                      <a:pt x="1298" y="519"/>
                    </a:lnTo>
                    <a:lnTo>
                      <a:pt x="1315" y="504"/>
                    </a:lnTo>
                    <a:lnTo>
                      <a:pt x="1328" y="488"/>
                    </a:lnTo>
                    <a:lnTo>
                      <a:pt x="1341" y="471"/>
                    </a:lnTo>
                    <a:lnTo>
                      <a:pt x="1352" y="450"/>
                    </a:lnTo>
                    <a:lnTo>
                      <a:pt x="1363" y="431"/>
                    </a:lnTo>
                    <a:lnTo>
                      <a:pt x="1371" y="412"/>
                    </a:lnTo>
                    <a:lnTo>
                      <a:pt x="1380" y="395"/>
                    </a:lnTo>
                    <a:lnTo>
                      <a:pt x="1385" y="382"/>
                    </a:lnTo>
                    <a:lnTo>
                      <a:pt x="1389" y="370"/>
                    </a:lnTo>
                    <a:lnTo>
                      <a:pt x="1393" y="357"/>
                    </a:lnTo>
                    <a:lnTo>
                      <a:pt x="1400" y="345"/>
                    </a:lnTo>
                    <a:lnTo>
                      <a:pt x="1405" y="332"/>
                    </a:lnTo>
                    <a:lnTo>
                      <a:pt x="1413" y="321"/>
                    </a:lnTo>
                    <a:lnTo>
                      <a:pt x="1421" y="310"/>
                    </a:lnTo>
                    <a:lnTo>
                      <a:pt x="1432" y="302"/>
                    </a:lnTo>
                    <a:lnTo>
                      <a:pt x="1445" y="288"/>
                    </a:lnTo>
                    <a:lnTo>
                      <a:pt x="1461" y="279"/>
                    </a:lnTo>
                    <a:lnTo>
                      <a:pt x="1477" y="268"/>
                    </a:lnTo>
                    <a:lnTo>
                      <a:pt x="1496" y="260"/>
                    </a:lnTo>
                    <a:lnTo>
                      <a:pt x="1513" y="250"/>
                    </a:lnTo>
                    <a:lnTo>
                      <a:pt x="1532" y="243"/>
                    </a:lnTo>
                    <a:lnTo>
                      <a:pt x="1550" y="235"/>
                    </a:lnTo>
                    <a:lnTo>
                      <a:pt x="1569" y="228"/>
                    </a:lnTo>
                    <a:lnTo>
                      <a:pt x="1576" y="225"/>
                    </a:lnTo>
                    <a:lnTo>
                      <a:pt x="1582" y="223"/>
                    </a:lnTo>
                    <a:lnTo>
                      <a:pt x="1590" y="220"/>
                    </a:lnTo>
                    <a:lnTo>
                      <a:pt x="1598" y="218"/>
                    </a:lnTo>
                    <a:lnTo>
                      <a:pt x="1605" y="214"/>
                    </a:lnTo>
                    <a:lnTo>
                      <a:pt x="1613" y="212"/>
                    </a:lnTo>
                    <a:lnTo>
                      <a:pt x="1620" y="209"/>
                    </a:lnTo>
                    <a:lnTo>
                      <a:pt x="1628" y="207"/>
                    </a:lnTo>
                    <a:lnTo>
                      <a:pt x="1634" y="200"/>
                    </a:lnTo>
                    <a:lnTo>
                      <a:pt x="1642" y="195"/>
                    </a:lnTo>
                    <a:lnTo>
                      <a:pt x="1650" y="189"/>
                    </a:lnTo>
                    <a:lnTo>
                      <a:pt x="1657" y="184"/>
                    </a:lnTo>
                    <a:lnTo>
                      <a:pt x="1664" y="177"/>
                    </a:lnTo>
                    <a:lnTo>
                      <a:pt x="1673" y="172"/>
                    </a:lnTo>
                    <a:lnTo>
                      <a:pt x="1679" y="166"/>
                    </a:lnTo>
                    <a:lnTo>
                      <a:pt x="1688" y="161"/>
                    </a:lnTo>
                    <a:lnTo>
                      <a:pt x="1688" y="180"/>
                    </a:lnTo>
                    <a:lnTo>
                      <a:pt x="1690" y="174"/>
                    </a:lnTo>
                    <a:lnTo>
                      <a:pt x="1692" y="167"/>
                    </a:lnTo>
                    <a:lnTo>
                      <a:pt x="1695" y="161"/>
                    </a:lnTo>
                    <a:lnTo>
                      <a:pt x="1697" y="155"/>
                    </a:lnTo>
                    <a:lnTo>
                      <a:pt x="1703" y="135"/>
                    </a:lnTo>
                    <a:lnTo>
                      <a:pt x="1712" y="115"/>
                    </a:lnTo>
                    <a:lnTo>
                      <a:pt x="1721" y="98"/>
                    </a:lnTo>
                    <a:lnTo>
                      <a:pt x="1733" y="81"/>
                    </a:lnTo>
                    <a:lnTo>
                      <a:pt x="1745" y="65"/>
                    </a:lnTo>
                    <a:lnTo>
                      <a:pt x="1759" y="51"/>
                    </a:lnTo>
                    <a:lnTo>
                      <a:pt x="1774" y="38"/>
                    </a:lnTo>
                    <a:lnTo>
                      <a:pt x="1792" y="24"/>
                    </a:lnTo>
                    <a:lnTo>
                      <a:pt x="1795" y="23"/>
                    </a:lnTo>
                    <a:lnTo>
                      <a:pt x="1819" y="0"/>
                    </a:lnTo>
                    <a:lnTo>
                      <a:pt x="1815" y="17"/>
                    </a:lnTo>
                    <a:lnTo>
                      <a:pt x="1810" y="33"/>
                    </a:lnTo>
                    <a:lnTo>
                      <a:pt x="1807" y="50"/>
                    </a:lnTo>
                    <a:lnTo>
                      <a:pt x="1804" y="66"/>
                    </a:lnTo>
                    <a:lnTo>
                      <a:pt x="1799" y="82"/>
                    </a:lnTo>
                    <a:lnTo>
                      <a:pt x="1795" y="99"/>
                    </a:lnTo>
                    <a:lnTo>
                      <a:pt x="1792" y="115"/>
                    </a:lnTo>
                    <a:lnTo>
                      <a:pt x="1788" y="131"/>
                    </a:lnTo>
                    <a:lnTo>
                      <a:pt x="1784" y="140"/>
                    </a:lnTo>
                    <a:lnTo>
                      <a:pt x="1781" y="150"/>
                    </a:lnTo>
                    <a:lnTo>
                      <a:pt x="1780" y="161"/>
                    </a:lnTo>
                    <a:lnTo>
                      <a:pt x="1781" y="173"/>
                    </a:lnTo>
                    <a:lnTo>
                      <a:pt x="1781" y="184"/>
                    </a:lnTo>
                    <a:lnTo>
                      <a:pt x="1783" y="195"/>
                    </a:lnTo>
                    <a:lnTo>
                      <a:pt x="1786" y="204"/>
                    </a:lnTo>
                    <a:lnTo>
                      <a:pt x="1789" y="215"/>
                    </a:lnTo>
                    <a:lnTo>
                      <a:pt x="1797" y="231"/>
                    </a:lnTo>
                    <a:lnTo>
                      <a:pt x="1807" y="246"/>
                    </a:lnTo>
                    <a:lnTo>
                      <a:pt x="1817" y="262"/>
                    </a:lnTo>
                    <a:lnTo>
                      <a:pt x="1828" y="279"/>
                    </a:lnTo>
                    <a:lnTo>
                      <a:pt x="1837" y="294"/>
                    </a:lnTo>
                    <a:lnTo>
                      <a:pt x="1847" y="309"/>
                    </a:lnTo>
                    <a:lnTo>
                      <a:pt x="1857" y="326"/>
                    </a:lnTo>
                    <a:lnTo>
                      <a:pt x="1867" y="342"/>
                    </a:lnTo>
                    <a:lnTo>
                      <a:pt x="1870" y="346"/>
                    </a:lnTo>
                    <a:lnTo>
                      <a:pt x="1873" y="351"/>
                    </a:lnTo>
                    <a:lnTo>
                      <a:pt x="1875" y="367"/>
                    </a:lnTo>
                    <a:lnTo>
                      <a:pt x="1876" y="383"/>
                    </a:lnTo>
                    <a:lnTo>
                      <a:pt x="1877" y="400"/>
                    </a:lnTo>
                    <a:lnTo>
                      <a:pt x="1879" y="417"/>
                    </a:lnTo>
                    <a:lnTo>
                      <a:pt x="1880" y="434"/>
                    </a:lnTo>
                    <a:lnTo>
                      <a:pt x="1882" y="450"/>
                    </a:lnTo>
                    <a:lnTo>
                      <a:pt x="1883" y="466"/>
                    </a:lnTo>
                    <a:lnTo>
                      <a:pt x="1885" y="484"/>
                    </a:lnTo>
                    <a:lnTo>
                      <a:pt x="1876" y="495"/>
                    </a:lnTo>
                    <a:lnTo>
                      <a:pt x="1867" y="508"/>
                    </a:lnTo>
                    <a:lnTo>
                      <a:pt x="1858" y="521"/>
                    </a:lnTo>
                    <a:lnTo>
                      <a:pt x="1852" y="534"/>
                    </a:lnTo>
                    <a:lnTo>
                      <a:pt x="1843" y="547"/>
                    </a:lnTo>
                    <a:lnTo>
                      <a:pt x="1836" y="561"/>
                    </a:lnTo>
                    <a:lnTo>
                      <a:pt x="1830" y="574"/>
                    </a:lnTo>
                    <a:lnTo>
                      <a:pt x="1824" y="588"/>
                    </a:lnTo>
                    <a:lnTo>
                      <a:pt x="1821" y="594"/>
                    </a:lnTo>
                    <a:lnTo>
                      <a:pt x="1819" y="604"/>
                    </a:lnTo>
                    <a:lnTo>
                      <a:pt x="1818" y="612"/>
                    </a:lnTo>
                    <a:lnTo>
                      <a:pt x="1820" y="620"/>
                    </a:lnTo>
                    <a:lnTo>
                      <a:pt x="1830" y="629"/>
                    </a:lnTo>
                    <a:lnTo>
                      <a:pt x="1840" y="641"/>
                    </a:lnTo>
                    <a:lnTo>
                      <a:pt x="1844" y="646"/>
                    </a:lnTo>
                    <a:lnTo>
                      <a:pt x="1849" y="653"/>
                    </a:lnTo>
                    <a:lnTo>
                      <a:pt x="1854" y="658"/>
                    </a:lnTo>
                    <a:lnTo>
                      <a:pt x="1859" y="665"/>
                    </a:lnTo>
                    <a:lnTo>
                      <a:pt x="1860" y="656"/>
                    </a:lnTo>
                    <a:lnTo>
                      <a:pt x="1863" y="645"/>
                    </a:lnTo>
                    <a:lnTo>
                      <a:pt x="1864" y="634"/>
                    </a:lnTo>
                    <a:lnTo>
                      <a:pt x="1865" y="627"/>
                    </a:lnTo>
                    <a:lnTo>
                      <a:pt x="1867" y="600"/>
                    </a:lnTo>
                    <a:lnTo>
                      <a:pt x="1871" y="575"/>
                    </a:lnTo>
                    <a:lnTo>
                      <a:pt x="1878" y="550"/>
                    </a:lnTo>
                    <a:lnTo>
                      <a:pt x="1887" y="525"/>
                    </a:lnTo>
                    <a:lnTo>
                      <a:pt x="1895" y="500"/>
                    </a:lnTo>
                    <a:lnTo>
                      <a:pt x="1907" y="477"/>
                    </a:lnTo>
                    <a:lnTo>
                      <a:pt x="1920" y="454"/>
                    </a:lnTo>
                    <a:lnTo>
                      <a:pt x="1937" y="435"/>
                    </a:lnTo>
                    <a:lnTo>
                      <a:pt x="1959" y="404"/>
                    </a:lnTo>
                    <a:lnTo>
                      <a:pt x="1958" y="426"/>
                    </a:lnTo>
                    <a:lnTo>
                      <a:pt x="1956" y="448"/>
                    </a:lnTo>
                    <a:lnTo>
                      <a:pt x="1954" y="470"/>
                    </a:lnTo>
                    <a:lnTo>
                      <a:pt x="1953" y="491"/>
                    </a:lnTo>
                    <a:lnTo>
                      <a:pt x="1950" y="513"/>
                    </a:lnTo>
                    <a:lnTo>
                      <a:pt x="1949" y="535"/>
                    </a:lnTo>
                    <a:lnTo>
                      <a:pt x="1947" y="557"/>
                    </a:lnTo>
                    <a:lnTo>
                      <a:pt x="1947" y="580"/>
                    </a:lnTo>
                    <a:lnTo>
                      <a:pt x="1947" y="593"/>
                    </a:lnTo>
                    <a:lnTo>
                      <a:pt x="1948" y="606"/>
                    </a:lnTo>
                    <a:lnTo>
                      <a:pt x="1950" y="620"/>
                    </a:lnTo>
                    <a:lnTo>
                      <a:pt x="1953" y="634"/>
                    </a:lnTo>
                    <a:lnTo>
                      <a:pt x="1956" y="648"/>
                    </a:lnTo>
                    <a:lnTo>
                      <a:pt x="1960" y="663"/>
                    </a:lnTo>
                    <a:lnTo>
                      <a:pt x="1963" y="676"/>
                    </a:lnTo>
                    <a:lnTo>
                      <a:pt x="1967" y="690"/>
                    </a:lnTo>
                    <a:lnTo>
                      <a:pt x="1967" y="691"/>
                    </a:lnTo>
                    <a:lnTo>
                      <a:pt x="1967" y="694"/>
                    </a:lnTo>
                    <a:lnTo>
                      <a:pt x="1970" y="700"/>
                    </a:lnTo>
                    <a:lnTo>
                      <a:pt x="1972" y="705"/>
                    </a:lnTo>
                    <a:lnTo>
                      <a:pt x="1974" y="712"/>
                    </a:lnTo>
                    <a:lnTo>
                      <a:pt x="1977" y="734"/>
                    </a:lnTo>
                    <a:lnTo>
                      <a:pt x="1977" y="756"/>
                    </a:lnTo>
                    <a:lnTo>
                      <a:pt x="1973" y="779"/>
                    </a:lnTo>
                    <a:lnTo>
                      <a:pt x="1967" y="802"/>
                    </a:lnTo>
                    <a:lnTo>
                      <a:pt x="1959" y="824"/>
                    </a:lnTo>
                    <a:lnTo>
                      <a:pt x="1950" y="847"/>
                    </a:lnTo>
                    <a:lnTo>
                      <a:pt x="1940" y="869"/>
                    </a:lnTo>
                    <a:lnTo>
                      <a:pt x="1932" y="891"/>
                    </a:lnTo>
                    <a:lnTo>
                      <a:pt x="1925" y="902"/>
                    </a:lnTo>
                    <a:lnTo>
                      <a:pt x="1916" y="913"/>
                    </a:lnTo>
                    <a:lnTo>
                      <a:pt x="1912" y="918"/>
                    </a:lnTo>
                    <a:lnTo>
                      <a:pt x="1907" y="923"/>
                    </a:lnTo>
                    <a:lnTo>
                      <a:pt x="1904" y="930"/>
                    </a:lnTo>
                    <a:lnTo>
                      <a:pt x="1901" y="937"/>
                    </a:lnTo>
                    <a:lnTo>
                      <a:pt x="1894" y="947"/>
                    </a:lnTo>
                    <a:lnTo>
                      <a:pt x="1891" y="958"/>
                    </a:lnTo>
                    <a:lnTo>
                      <a:pt x="1889" y="969"/>
                    </a:lnTo>
                    <a:lnTo>
                      <a:pt x="1889" y="980"/>
                    </a:lnTo>
                    <a:lnTo>
                      <a:pt x="1889" y="990"/>
                    </a:lnTo>
                    <a:lnTo>
                      <a:pt x="1891" y="1001"/>
                    </a:lnTo>
                    <a:lnTo>
                      <a:pt x="1894" y="1012"/>
                    </a:lnTo>
                    <a:lnTo>
                      <a:pt x="1901" y="1024"/>
                    </a:lnTo>
                    <a:lnTo>
                      <a:pt x="1907" y="1034"/>
                    </a:lnTo>
                    <a:lnTo>
                      <a:pt x="1914" y="1045"/>
                    </a:lnTo>
                    <a:lnTo>
                      <a:pt x="1916" y="1050"/>
                    </a:lnTo>
                    <a:lnTo>
                      <a:pt x="1918" y="1055"/>
                    </a:lnTo>
                    <a:lnTo>
                      <a:pt x="1920" y="1062"/>
                    </a:lnTo>
                    <a:lnTo>
                      <a:pt x="1924" y="1069"/>
                    </a:lnTo>
                    <a:lnTo>
                      <a:pt x="1924" y="1095"/>
                    </a:lnTo>
                    <a:lnTo>
                      <a:pt x="1917" y="1119"/>
                    </a:lnTo>
                    <a:lnTo>
                      <a:pt x="1906" y="1141"/>
                    </a:lnTo>
                    <a:lnTo>
                      <a:pt x="1891" y="1160"/>
                    </a:lnTo>
                    <a:lnTo>
                      <a:pt x="1871" y="1177"/>
                    </a:lnTo>
                    <a:lnTo>
                      <a:pt x="1849" y="1192"/>
                    </a:lnTo>
                    <a:lnTo>
                      <a:pt x="1827" y="1204"/>
                    </a:lnTo>
                    <a:lnTo>
                      <a:pt x="1803" y="1217"/>
                    </a:lnTo>
                    <a:lnTo>
                      <a:pt x="1789" y="1220"/>
                    </a:lnTo>
                    <a:lnTo>
                      <a:pt x="1777" y="1225"/>
                    </a:lnTo>
                    <a:lnTo>
                      <a:pt x="1765" y="1228"/>
                    </a:lnTo>
                    <a:lnTo>
                      <a:pt x="1753" y="1232"/>
                    </a:lnTo>
                    <a:lnTo>
                      <a:pt x="1740" y="1235"/>
                    </a:lnTo>
                    <a:lnTo>
                      <a:pt x="1727" y="1239"/>
                    </a:lnTo>
                    <a:lnTo>
                      <a:pt x="1714" y="1242"/>
                    </a:lnTo>
                    <a:lnTo>
                      <a:pt x="1702" y="1245"/>
                    </a:lnTo>
                    <a:lnTo>
                      <a:pt x="1715" y="1235"/>
                    </a:lnTo>
                    <a:lnTo>
                      <a:pt x="1731" y="1228"/>
                    </a:lnTo>
                    <a:lnTo>
                      <a:pt x="1744" y="1219"/>
                    </a:lnTo>
                    <a:lnTo>
                      <a:pt x="1759" y="1211"/>
                    </a:lnTo>
                    <a:lnTo>
                      <a:pt x="1773" y="1203"/>
                    </a:lnTo>
                    <a:lnTo>
                      <a:pt x="1787" y="1194"/>
                    </a:lnTo>
                    <a:lnTo>
                      <a:pt x="1801" y="1185"/>
                    </a:lnTo>
                    <a:lnTo>
                      <a:pt x="1816" y="1178"/>
                    </a:lnTo>
                    <a:lnTo>
                      <a:pt x="1821" y="1172"/>
                    </a:lnTo>
                    <a:lnTo>
                      <a:pt x="1827" y="1168"/>
                    </a:lnTo>
                    <a:lnTo>
                      <a:pt x="1832" y="1162"/>
                    </a:lnTo>
                    <a:lnTo>
                      <a:pt x="1839" y="1157"/>
                    </a:lnTo>
                    <a:lnTo>
                      <a:pt x="1843" y="1150"/>
                    </a:lnTo>
                    <a:lnTo>
                      <a:pt x="1847" y="1144"/>
                    </a:lnTo>
                    <a:lnTo>
                      <a:pt x="1851" y="1137"/>
                    </a:lnTo>
                    <a:lnTo>
                      <a:pt x="1853" y="1131"/>
                    </a:lnTo>
                    <a:lnTo>
                      <a:pt x="1847" y="1108"/>
                    </a:lnTo>
                    <a:lnTo>
                      <a:pt x="1842" y="1085"/>
                    </a:lnTo>
                    <a:lnTo>
                      <a:pt x="1835" y="1062"/>
                    </a:lnTo>
                    <a:lnTo>
                      <a:pt x="1829" y="1039"/>
                    </a:lnTo>
                    <a:lnTo>
                      <a:pt x="1821" y="1016"/>
                    </a:lnTo>
                    <a:lnTo>
                      <a:pt x="1815" y="993"/>
                    </a:lnTo>
                    <a:lnTo>
                      <a:pt x="1807" y="971"/>
                    </a:lnTo>
                    <a:lnTo>
                      <a:pt x="1800" y="950"/>
                    </a:lnTo>
                    <a:lnTo>
                      <a:pt x="1796" y="934"/>
                    </a:lnTo>
                    <a:lnTo>
                      <a:pt x="1794" y="920"/>
                    </a:lnTo>
                    <a:lnTo>
                      <a:pt x="1794" y="906"/>
                    </a:lnTo>
                    <a:lnTo>
                      <a:pt x="1795" y="892"/>
                    </a:lnTo>
                    <a:lnTo>
                      <a:pt x="1796" y="877"/>
                    </a:lnTo>
                    <a:lnTo>
                      <a:pt x="1799" y="862"/>
                    </a:lnTo>
                    <a:lnTo>
                      <a:pt x="1801" y="847"/>
                    </a:lnTo>
                    <a:lnTo>
                      <a:pt x="1805" y="834"/>
                    </a:lnTo>
                    <a:lnTo>
                      <a:pt x="1792" y="841"/>
                    </a:lnTo>
                    <a:lnTo>
                      <a:pt x="1781" y="847"/>
                    </a:lnTo>
                    <a:lnTo>
                      <a:pt x="1768" y="854"/>
                    </a:lnTo>
                    <a:lnTo>
                      <a:pt x="1757" y="861"/>
                    </a:lnTo>
                    <a:lnTo>
                      <a:pt x="1745" y="868"/>
                    </a:lnTo>
                    <a:lnTo>
                      <a:pt x="1733" y="874"/>
                    </a:lnTo>
                    <a:lnTo>
                      <a:pt x="1721" y="881"/>
                    </a:lnTo>
                    <a:lnTo>
                      <a:pt x="1710" y="887"/>
                    </a:lnTo>
                    <a:lnTo>
                      <a:pt x="1701" y="890"/>
                    </a:lnTo>
                    <a:lnTo>
                      <a:pt x="1695" y="892"/>
                    </a:lnTo>
                    <a:lnTo>
                      <a:pt x="1687" y="892"/>
                    </a:lnTo>
                    <a:lnTo>
                      <a:pt x="1683" y="893"/>
                    </a:lnTo>
                    <a:lnTo>
                      <a:pt x="1677" y="890"/>
                    </a:lnTo>
                    <a:lnTo>
                      <a:pt x="1674" y="886"/>
                    </a:lnTo>
                    <a:lnTo>
                      <a:pt x="1672" y="880"/>
                    </a:lnTo>
                    <a:lnTo>
                      <a:pt x="1672" y="872"/>
                    </a:lnTo>
                    <a:lnTo>
                      <a:pt x="1673" y="841"/>
                    </a:lnTo>
                    <a:lnTo>
                      <a:pt x="1676" y="810"/>
                    </a:lnTo>
                    <a:lnTo>
                      <a:pt x="1679" y="778"/>
                    </a:lnTo>
                    <a:lnTo>
                      <a:pt x="1684" y="748"/>
                    </a:lnTo>
                    <a:lnTo>
                      <a:pt x="1686" y="716"/>
                    </a:lnTo>
                    <a:lnTo>
                      <a:pt x="1689" y="686"/>
                    </a:lnTo>
                    <a:lnTo>
                      <a:pt x="1691" y="654"/>
                    </a:lnTo>
                    <a:lnTo>
                      <a:pt x="1692" y="623"/>
                    </a:lnTo>
                    <a:lnTo>
                      <a:pt x="1690" y="616"/>
                    </a:lnTo>
                    <a:lnTo>
                      <a:pt x="1690" y="608"/>
                    </a:lnTo>
                    <a:lnTo>
                      <a:pt x="1684" y="611"/>
                    </a:lnTo>
                    <a:lnTo>
                      <a:pt x="1678" y="618"/>
                    </a:lnTo>
                    <a:lnTo>
                      <a:pt x="1673" y="623"/>
                    </a:lnTo>
                    <a:lnTo>
                      <a:pt x="1668" y="629"/>
                    </a:lnTo>
                    <a:lnTo>
                      <a:pt x="1640" y="657"/>
                    </a:lnTo>
                    <a:lnTo>
                      <a:pt x="1613" y="686"/>
                    </a:lnTo>
                    <a:lnTo>
                      <a:pt x="1584" y="713"/>
                    </a:lnTo>
                    <a:lnTo>
                      <a:pt x="1557" y="740"/>
                    </a:lnTo>
                    <a:lnTo>
                      <a:pt x="1526" y="765"/>
                    </a:lnTo>
                    <a:lnTo>
                      <a:pt x="1496" y="790"/>
                    </a:lnTo>
                    <a:lnTo>
                      <a:pt x="1463" y="812"/>
                    </a:lnTo>
                    <a:lnTo>
                      <a:pt x="1429" y="834"/>
                    </a:lnTo>
                    <a:lnTo>
                      <a:pt x="1416" y="838"/>
                    </a:lnTo>
                    <a:lnTo>
                      <a:pt x="1404" y="843"/>
                    </a:lnTo>
                    <a:lnTo>
                      <a:pt x="1392" y="845"/>
                    </a:lnTo>
                    <a:lnTo>
                      <a:pt x="1382" y="846"/>
                    </a:lnTo>
                    <a:lnTo>
                      <a:pt x="1371" y="844"/>
                    </a:lnTo>
                    <a:lnTo>
                      <a:pt x="1364" y="838"/>
                    </a:lnTo>
                    <a:lnTo>
                      <a:pt x="1356" y="829"/>
                    </a:lnTo>
                    <a:lnTo>
                      <a:pt x="1353" y="817"/>
                    </a:lnTo>
                    <a:lnTo>
                      <a:pt x="1353" y="808"/>
                    </a:lnTo>
                    <a:lnTo>
                      <a:pt x="1353" y="798"/>
                    </a:lnTo>
                    <a:lnTo>
                      <a:pt x="1353" y="785"/>
                    </a:lnTo>
                    <a:lnTo>
                      <a:pt x="1354" y="773"/>
                    </a:lnTo>
                    <a:lnTo>
                      <a:pt x="1352" y="760"/>
                    </a:lnTo>
                    <a:lnTo>
                      <a:pt x="1350" y="750"/>
                    </a:lnTo>
                    <a:lnTo>
                      <a:pt x="1345" y="741"/>
                    </a:lnTo>
                    <a:lnTo>
                      <a:pt x="1339" y="739"/>
                    </a:lnTo>
                    <a:lnTo>
                      <a:pt x="1329" y="741"/>
                    </a:lnTo>
                    <a:lnTo>
                      <a:pt x="1323" y="747"/>
                    </a:lnTo>
                    <a:lnTo>
                      <a:pt x="1318" y="753"/>
                    </a:lnTo>
                    <a:lnTo>
                      <a:pt x="1316" y="762"/>
                    </a:lnTo>
                    <a:lnTo>
                      <a:pt x="1314" y="771"/>
                    </a:lnTo>
                    <a:lnTo>
                      <a:pt x="1314" y="779"/>
                    </a:lnTo>
                    <a:lnTo>
                      <a:pt x="1314" y="788"/>
                    </a:lnTo>
                    <a:lnTo>
                      <a:pt x="1314" y="797"/>
                    </a:lnTo>
                    <a:lnTo>
                      <a:pt x="1313" y="811"/>
                    </a:lnTo>
                    <a:lnTo>
                      <a:pt x="1313" y="826"/>
                    </a:lnTo>
                    <a:lnTo>
                      <a:pt x="1313" y="841"/>
                    </a:lnTo>
                    <a:lnTo>
                      <a:pt x="1313" y="856"/>
                    </a:lnTo>
                    <a:lnTo>
                      <a:pt x="1310" y="870"/>
                    </a:lnTo>
                    <a:lnTo>
                      <a:pt x="1309" y="885"/>
                    </a:lnTo>
                    <a:lnTo>
                      <a:pt x="1307" y="901"/>
                    </a:lnTo>
                    <a:lnTo>
                      <a:pt x="1305" y="916"/>
                    </a:lnTo>
                    <a:lnTo>
                      <a:pt x="1299" y="931"/>
                    </a:lnTo>
                    <a:lnTo>
                      <a:pt x="1294" y="945"/>
                    </a:lnTo>
                    <a:lnTo>
                      <a:pt x="1287" y="957"/>
                    </a:lnTo>
                    <a:lnTo>
                      <a:pt x="1281" y="970"/>
                    </a:lnTo>
                    <a:lnTo>
                      <a:pt x="1271" y="980"/>
                    </a:lnTo>
                    <a:lnTo>
                      <a:pt x="1261" y="991"/>
                    </a:lnTo>
                    <a:lnTo>
                      <a:pt x="1249" y="1002"/>
                    </a:lnTo>
                    <a:lnTo>
                      <a:pt x="1237" y="1013"/>
                    </a:lnTo>
                    <a:lnTo>
                      <a:pt x="1218" y="1024"/>
                    </a:lnTo>
                    <a:lnTo>
                      <a:pt x="1198" y="1035"/>
                    </a:lnTo>
                    <a:lnTo>
                      <a:pt x="1176" y="1045"/>
                    </a:lnTo>
                    <a:lnTo>
                      <a:pt x="1155" y="1055"/>
                    </a:lnTo>
                    <a:lnTo>
                      <a:pt x="1133" y="1064"/>
                    </a:lnTo>
                    <a:lnTo>
                      <a:pt x="1111" y="1072"/>
                    </a:lnTo>
                    <a:lnTo>
                      <a:pt x="1088" y="1078"/>
                    </a:lnTo>
                    <a:lnTo>
                      <a:pt x="1067" y="1084"/>
                    </a:lnTo>
                    <a:lnTo>
                      <a:pt x="1067" y="1058"/>
                    </a:lnTo>
                    <a:lnTo>
                      <a:pt x="1067" y="1031"/>
                    </a:lnTo>
                    <a:lnTo>
                      <a:pt x="1068" y="1005"/>
                    </a:lnTo>
                    <a:lnTo>
                      <a:pt x="1070" y="980"/>
                    </a:lnTo>
                    <a:lnTo>
                      <a:pt x="1071" y="954"/>
                    </a:lnTo>
                    <a:lnTo>
                      <a:pt x="1074" y="928"/>
                    </a:lnTo>
                    <a:lnTo>
                      <a:pt x="1075" y="902"/>
                    </a:lnTo>
                    <a:lnTo>
                      <a:pt x="1077" y="877"/>
                    </a:lnTo>
                    <a:lnTo>
                      <a:pt x="1077" y="869"/>
                    </a:lnTo>
                    <a:lnTo>
                      <a:pt x="1077" y="861"/>
                    </a:lnTo>
                    <a:lnTo>
                      <a:pt x="1067" y="851"/>
                    </a:lnTo>
                    <a:lnTo>
                      <a:pt x="1054" y="845"/>
                    </a:lnTo>
                    <a:lnTo>
                      <a:pt x="1038" y="838"/>
                    </a:lnTo>
                    <a:lnTo>
                      <a:pt x="1022" y="835"/>
                    </a:lnTo>
                    <a:lnTo>
                      <a:pt x="1006" y="833"/>
                    </a:lnTo>
                    <a:lnTo>
                      <a:pt x="991" y="835"/>
                    </a:lnTo>
                    <a:lnTo>
                      <a:pt x="979" y="841"/>
                    </a:lnTo>
                    <a:lnTo>
                      <a:pt x="970" y="851"/>
                    </a:lnTo>
                    <a:lnTo>
                      <a:pt x="961" y="868"/>
                    </a:lnTo>
                    <a:lnTo>
                      <a:pt x="955" y="886"/>
                    </a:lnTo>
                    <a:lnTo>
                      <a:pt x="948" y="905"/>
                    </a:lnTo>
                    <a:lnTo>
                      <a:pt x="942" y="923"/>
                    </a:lnTo>
                    <a:lnTo>
                      <a:pt x="934" y="941"/>
                    </a:lnTo>
                    <a:lnTo>
                      <a:pt x="925" y="958"/>
                    </a:lnTo>
                    <a:lnTo>
                      <a:pt x="914" y="975"/>
                    </a:lnTo>
                    <a:lnTo>
                      <a:pt x="901" y="990"/>
                    </a:lnTo>
                    <a:lnTo>
                      <a:pt x="878" y="1002"/>
                    </a:lnTo>
                    <a:lnTo>
                      <a:pt x="856" y="1014"/>
                    </a:lnTo>
                    <a:lnTo>
                      <a:pt x="831" y="1024"/>
                    </a:lnTo>
                    <a:lnTo>
                      <a:pt x="806" y="1034"/>
                    </a:lnTo>
                    <a:lnTo>
                      <a:pt x="780" y="1041"/>
                    </a:lnTo>
                    <a:lnTo>
                      <a:pt x="755" y="1049"/>
                    </a:lnTo>
                    <a:lnTo>
                      <a:pt x="729" y="1055"/>
                    </a:lnTo>
                    <a:lnTo>
                      <a:pt x="705" y="1062"/>
                    </a:lnTo>
                    <a:lnTo>
                      <a:pt x="692" y="1061"/>
                    </a:lnTo>
                    <a:lnTo>
                      <a:pt x="683" y="1059"/>
                    </a:lnTo>
                    <a:lnTo>
                      <a:pt x="675" y="1054"/>
                    </a:lnTo>
                    <a:lnTo>
                      <a:pt x="671" y="1049"/>
                    </a:lnTo>
                    <a:lnTo>
                      <a:pt x="668" y="1041"/>
                    </a:lnTo>
                    <a:lnTo>
                      <a:pt x="665" y="1035"/>
                    </a:lnTo>
                    <a:lnTo>
                      <a:pt x="664" y="1026"/>
                    </a:lnTo>
                    <a:lnTo>
                      <a:pt x="664" y="1017"/>
                    </a:lnTo>
                    <a:lnTo>
                      <a:pt x="661" y="990"/>
                    </a:lnTo>
                    <a:lnTo>
                      <a:pt x="659" y="963"/>
                    </a:lnTo>
                    <a:lnTo>
                      <a:pt x="656" y="935"/>
                    </a:lnTo>
                    <a:lnTo>
                      <a:pt x="653" y="909"/>
                    </a:lnTo>
                    <a:lnTo>
                      <a:pt x="650" y="882"/>
                    </a:lnTo>
                    <a:lnTo>
                      <a:pt x="650" y="856"/>
                    </a:lnTo>
                    <a:lnTo>
                      <a:pt x="651" y="830"/>
                    </a:lnTo>
                    <a:lnTo>
                      <a:pt x="657" y="805"/>
                    </a:lnTo>
                    <a:lnTo>
                      <a:pt x="636" y="822"/>
                    </a:lnTo>
                    <a:lnTo>
                      <a:pt x="615" y="841"/>
                    </a:lnTo>
                    <a:lnTo>
                      <a:pt x="595" y="859"/>
                    </a:lnTo>
                    <a:lnTo>
                      <a:pt x="575" y="878"/>
                    </a:lnTo>
                    <a:lnTo>
                      <a:pt x="555" y="896"/>
                    </a:lnTo>
                    <a:lnTo>
                      <a:pt x="536" y="915"/>
                    </a:lnTo>
                    <a:lnTo>
                      <a:pt x="516" y="934"/>
                    </a:lnTo>
                    <a:lnTo>
                      <a:pt x="497" y="954"/>
                    </a:lnTo>
                    <a:close/>
                  </a:path>
                </a:pathLst>
              </a:custGeom>
              <a:solidFill>
                <a:srgbClr val="EB2C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50" name="Freeform 30"/>
              <p:cNvSpPr>
                <a:spLocks/>
              </p:cNvSpPr>
              <p:nvPr/>
            </p:nvSpPr>
            <p:spPr bwMode="auto">
              <a:xfrm>
                <a:off x="3878" y="3167"/>
                <a:ext cx="652" cy="398"/>
              </a:xfrm>
              <a:custGeom>
                <a:avLst/>
                <a:gdLst/>
                <a:ahLst/>
                <a:cxnLst>
                  <a:cxn ang="0">
                    <a:pos x="5" y="898"/>
                  </a:cxn>
                  <a:cxn ang="0">
                    <a:pos x="42" y="745"/>
                  </a:cxn>
                  <a:cxn ang="0">
                    <a:pos x="136" y="587"/>
                  </a:cxn>
                  <a:cxn ang="0">
                    <a:pos x="280" y="469"/>
                  </a:cxn>
                  <a:cxn ang="0">
                    <a:pos x="562" y="309"/>
                  </a:cxn>
                  <a:cxn ang="0">
                    <a:pos x="414" y="429"/>
                  </a:cxn>
                  <a:cxn ang="0">
                    <a:pos x="352" y="623"/>
                  </a:cxn>
                  <a:cxn ang="0">
                    <a:pos x="317" y="740"/>
                  </a:cxn>
                  <a:cxn ang="0">
                    <a:pos x="366" y="733"/>
                  </a:cxn>
                  <a:cxn ang="0">
                    <a:pos x="528" y="593"/>
                  </a:cxn>
                  <a:cxn ang="0">
                    <a:pos x="624" y="386"/>
                  </a:cxn>
                  <a:cxn ang="0">
                    <a:pos x="746" y="234"/>
                  </a:cxn>
                  <a:cxn ang="0">
                    <a:pos x="726" y="297"/>
                  </a:cxn>
                  <a:cxn ang="0">
                    <a:pos x="734" y="401"/>
                  </a:cxn>
                  <a:cxn ang="0">
                    <a:pos x="815" y="494"/>
                  </a:cxn>
                  <a:cxn ang="0">
                    <a:pos x="851" y="599"/>
                  </a:cxn>
                  <a:cxn ang="0">
                    <a:pos x="897" y="573"/>
                  </a:cxn>
                  <a:cxn ang="0">
                    <a:pos x="995" y="333"/>
                  </a:cxn>
                  <a:cxn ang="0">
                    <a:pos x="1032" y="425"/>
                  </a:cxn>
                  <a:cxn ang="0">
                    <a:pos x="1064" y="484"/>
                  </a:cxn>
                  <a:cxn ang="0">
                    <a:pos x="1244" y="508"/>
                  </a:cxn>
                  <a:cxn ang="0">
                    <a:pos x="1383" y="356"/>
                  </a:cxn>
                  <a:cxn ang="0">
                    <a:pos x="1462" y="253"/>
                  </a:cxn>
                  <a:cxn ang="0">
                    <a:pos x="1618" y="185"/>
                  </a:cxn>
                  <a:cxn ang="0">
                    <a:pos x="1669" y="164"/>
                  </a:cxn>
                  <a:cxn ang="0">
                    <a:pos x="1734" y="50"/>
                  </a:cxn>
                  <a:cxn ang="0">
                    <a:pos x="1781" y="36"/>
                  </a:cxn>
                  <a:cxn ang="0">
                    <a:pos x="1761" y="117"/>
                  </a:cxn>
                  <a:cxn ang="0">
                    <a:pos x="1810" y="256"/>
                  </a:cxn>
                  <a:cxn ang="0">
                    <a:pos x="1855" y="371"/>
                  </a:cxn>
                  <a:cxn ang="0">
                    <a:pos x="1835" y="492"/>
                  </a:cxn>
                  <a:cxn ang="0">
                    <a:pos x="1831" y="630"/>
                  </a:cxn>
                  <a:cxn ang="0">
                    <a:pos x="1888" y="490"/>
                  </a:cxn>
                  <a:cxn ang="0">
                    <a:pos x="1932" y="444"/>
                  </a:cxn>
                  <a:cxn ang="0">
                    <a:pos x="1932" y="603"/>
                  </a:cxn>
                  <a:cxn ang="0">
                    <a:pos x="1951" y="678"/>
                  </a:cxn>
                  <a:cxn ang="0">
                    <a:pos x="1933" y="803"/>
                  </a:cxn>
                  <a:cxn ang="0">
                    <a:pos x="1892" y="880"/>
                  </a:cxn>
                  <a:cxn ang="0">
                    <a:pos x="1888" y="1009"/>
                  </a:cxn>
                  <a:cxn ang="0">
                    <a:pos x="1838" y="1151"/>
                  </a:cxn>
                  <a:cxn ang="0">
                    <a:pos x="1780" y="1174"/>
                  </a:cxn>
                  <a:cxn ang="0">
                    <a:pos x="1834" y="1029"/>
                  </a:cxn>
                  <a:cxn ang="0">
                    <a:pos x="1796" y="847"/>
                  </a:cxn>
                  <a:cxn ang="0">
                    <a:pos x="1828" y="760"/>
                  </a:cxn>
                  <a:cxn ang="0">
                    <a:pos x="1692" y="848"/>
                  </a:cxn>
                  <a:cxn ang="0">
                    <a:pos x="1688" y="576"/>
                  </a:cxn>
                  <a:cxn ang="0">
                    <a:pos x="1439" y="779"/>
                  </a:cxn>
                  <a:cxn ang="0">
                    <a:pos x="1341" y="705"/>
                  </a:cxn>
                  <a:cxn ang="0">
                    <a:pos x="1292" y="789"/>
                  </a:cxn>
                  <a:cxn ang="0">
                    <a:pos x="1186" y="995"/>
                  </a:cxn>
                  <a:cxn ang="0">
                    <a:pos x="1067" y="986"/>
                  </a:cxn>
                  <a:cxn ang="0">
                    <a:pos x="1045" y="805"/>
                  </a:cxn>
                  <a:cxn ang="0">
                    <a:pos x="933" y="855"/>
                  </a:cxn>
                  <a:cxn ang="0">
                    <a:pos x="836" y="977"/>
                  </a:cxn>
                  <a:cxn ang="0">
                    <a:pos x="673" y="1019"/>
                  </a:cxn>
                  <a:cxn ang="0">
                    <a:pos x="652" y="875"/>
                  </a:cxn>
                  <a:cxn ang="0">
                    <a:pos x="651" y="754"/>
                  </a:cxn>
                  <a:cxn ang="0">
                    <a:pos x="529" y="866"/>
                  </a:cxn>
                  <a:cxn ang="0">
                    <a:pos x="448" y="959"/>
                  </a:cxn>
                  <a:cxn ang="0">
                    <a:pos x="230" y="1046"/>
                  </a:cxn>
                  <a:cxn ang="0">
                    <a:pos x="170" y="876"/>
                  </a:cxn>
                  <a:cxn ang="0">
                    <a:pos x="179" y="783"/>
                  </a:cxn>
                  <a:cxn ang="0">
                    <a:pos x="75" y="955"/>
                  </a:cxn>
                </a:cxnLst>
                <a:rect l="0" t="0" r="r" b="b"/>
                <a:pathLst>
                  <a:path w="1956" h="1193">
                    <a:moveTo>
                      <a:pt x="0" y="1100"/>
                    </a:moveTo>
                    <a:lnTo>
                      <a:pt x="0" y="1091"/>
                    </a:lnTo>
                    <a:lnTo>
                      <a:pt x="1" y="1069"/>
                    </a:lnTo>
                    <a:lnTo>
                      <a:pt x="2" y="1039"/>
                    </a:lnTo>
                    <a:lnTo>
                      <a:pt x="4" y="1003"/>
                    </a:lnTo>
                    <a:lnTo>
                      <a:pt x="5" y="963"/>
                    </a:lnTo>
                    <a:lnTo>
                      <a:pt x="6" y="927"/>
                    </a:lnTo>
                    <a:lnTo>
                      <a:pt x="5" y="898"/>
                    </a:lnTo>
                    <a:lnTo>
                      <a:pt x="5" y="879"/>
                    </a:lnTo>
                    <a:lnTo>
                      <a:pt x="4" y="863"/>
                    </a:lnTo>
                    <a:lnTo>
                      <a:pt x="8" y="843"/>
                    </a:lnTo>
                    <a:lnTo>
                      <a:pt x="14" y="820"/>
                    </a:lnTo>
                    <a:lnTo>
                      <a:pt x="23" y="797"/>
                    </a:lnTo>
                    <a:lnTo>
                      <a:pt x="29" y="776"/>
                    </a:lnTo>
                    <a:lnTo>
                      <a:pt x="37" y="758"/>
                    </a:lnTo>
                    <a:lnTo>
                      <a:pt x="42" y="745"/>
                    </a:lnTo>
                    <a:lnTo>
                      <a:pt x="44" y="742"/>
                    </a:lnTo>
                    <a:lnTo>
                      <a:pt x="48" y="735"/>
                    </a:lnTo>
                    <a:lnTo>
                      <a:pt x="58" y="719"/>
                    </a:lnTo>
                    <a:lnTo>
                      <a:pt x="72" y="695"/>
                    </a:lnTo>
                    <a:lnTo>
                      <a:pt x="90" y="668"/>
                    </a:lnTo>
                    <a:lnTo>
                      <a:pt x="108" y="638"/>
                    </a:lnTo>
                    <a:lnTo>
                      <a:pt x="124" y="611"/>
                    </a:lnTo>
                    <a:lnTo>
                      <a:pt x="136" y="587"/>
                    </a:lnTo>
                    <a:lnTo>
                      <a:pt x="145" y="573"/>
                    </a:lnTo>
                    <a:lnTo>
                      <a:pt x="151" y="561"/>
                    </a:lnTo>
                    <a:lnTo>
                      <a:pt x="166" y="550"/>
                    </a:lnTo>
                    <a:lnTo>
                      <a:pt x="184" y="537"/>
                    </a:lnTo>
                    <a:lnTo>
                      <a:pt x="207" y="524"/>
                    </a:lnTo>
                    <a:lnTo>
                      <a:pt x="231" y="507"/>
                    </a:lnTo>
                    <a:lnTo>
                      <a:pt x="256" y="490"/>
                    </a:lnTo>
                    <a:lnTo>
                      <a:pt x="280" y="469"/>
                    </a:lnTo>
                    <a:lnTo>
                      <a:pt x="303" y="446"/>
                    </a:lnTo>
                    <a:lnTo>
                      <a:pt x="329" y="420"/>
                    </a:lnTo>
                    <a:lnTo>
                      <a:pt x="367" y="395"/>
                    </a:lnTo>
                    <a:lnTo>
                      <a:pt x="410" y="371"/>
                    </a:lnTo>
                    <a:lnTo>
                      <a:pt x="457" y="350"/>
                    </a:lnTo>
                    <a:lnTo>
                      <a:pt x="499" y="332"/>
                    </a:lnTo>
                    <a:lnTo>
                      <a:pt x="537" y="318"/>
                    </a:lnTo>
                    <a:lnTo>
                      <a:pt x="562" y="309"/>
                    </a:lnTo>
                    <a:lnTo>
                      <a:pt x="572" y="306"/>
                    </a:lnTo>
                    <a:lnTo>
                      <a:pt x="566" y="309"/>
                    </a:lnTo>
                    <a:lnTo>
                      <a:pt x="552" y="318"/>
                    </a:lnTo>
                    <a:lnTo>
                      <a:pt x="531" y="334"/>
                    </a:lnTo>
                    <a:lnTo>
                      <a:pt x="506" y="353"/>
                    </a:lnTo>
                    <a:lnTo>
                      <a:pt x="477" y="375"/>
                    </a:lnTo>
                    <a:lnTo>
                      <a:pt x="446" y="401"/>
                    </a:lnTo>
                    <a:lnTo>
                      <a:pt x="414" y="429"/>
                    </a:lnTo>
                    <a:lnTo>
                      <a:pt x="387" y="457"/>
                    </a:lnTo>
                    <a:lnTo>
                      <a:pt x="364" y="484"/>
                    </a:lnTo>
                    <a:lnTo>
                      <a:pt x="352" y="512"/>
                    </a:lnTo>
                    <a:lnTo>
                      <a:pt x="347" y="538"/>
                    </a:lnTo>
                    <a:lnTo>
                      <a:pt x="348" y="564"/>
                    </a:lnTo>
                    <a:lnTo>
                      <a:pt x="350" y="586"/>
                    </a:lnTo>
                    <a:lnTo>
                      <a:pt x="352" y="606"/>
                    </a:lnTo>
                    <a:lnTo>
                      <a:pt x="352" y="623"/>
                    </a:lnTo>
                    <a:lnTo>
                      <a:pt x="348" y="637"/>
                    </a:lnTo>
                    <a:lnTo>
                      <a:pt x="338" y="648"/>
                    </a:lnTo>
                    <a:lnTo>
                      <a:pt x="331" y="662"/>
                    </a:lnTo>
                    <a:lnTo>
                      <a:pt x="325" y="678"/>
                    </a:lnTo>
                    <a:lnTo>
                      <a:pt x="322" y="695"/>
                    </a:lnTo>
                    <a:lnTo>
                      <a:pt x="318" y="710"/>
                    </a:lnTo>
                    <a:lnTo>
                      <a:pt x="317" y="726"/>
                    </a:lnTo>
                    <a:lnTo>
                      <a:pt x="317" y="740"/>
                    </a:lnTo>
                    <a:lnTo>
                      <a:pt x="319" y="753"/>
                    </a:lnTo>
                    <a:lnTo>
                      <a:pt x="321" y="760"/>
                    </a:lnTo>
                    <a:lnTo>
                      <a:pt x="325" y="765"/>
                    </a:lnTo>
                    <a:lnTo>
                      <a:pt x="329" y="765"/>
                    </a:lnTo>
                    <a:lnTo>
                      <a:pt x="337" y="763"/>
                    </a:lnTo>
                    <a:lnTo>
                      <a:pt x="345" y="756"/>
                    </a:lnTo>
                    <a:lnTo>
                      <a:pt x="354" y="746"/>
                    </a:lnTo>
                    <a:lnTo>
                      <a:pt x="366" y="733"/>
                    </a:lnTo>
                    <a:lnTo>
                      <a:pt x="381" y="718"/>
                    </a:lnTo>
                    <a:lnTo>
                      <a:pt x="397" y="699"/>
                    </a:lnTo>
                    <a:lnTo>
                      <a:pt x="417" y="682"/>
                    </a:lnTo>
                    <a:lnTo>
                      <a:pt x="439" y="663"/>
                    </a:lnTo>
                    <a:lnTo>
                      <a:pt x="463" y="646"/>
                    </a:lnTo>
                    <a:lnTo>
                      <a:pt x="486" y="627"/>
                    </a:lnTo>
                    <a:lnTo>
                      <a:pt x="509" y="611"/>
                    </a:lnTo>
                    <a:lnTo>
                      <a:pt x="528" y="593"/>
                    </a:lnTo>
                    <a:lnTo>
                      <a:pt x="544" y="579"/>
                    </a:lnTo>
                    <a:lnTo>
                      <a:pt x="556" y="560"/>
                    </a:lnTo>
                    <a:lnTo>
                      <a:pt x="568" y="536"/>
                    </a:lnTo>
                    <a:lnTo>
                      <a:pt x="580" y="506"/>
                    </a:lnTo>
                    <a:lnTo>
                      <a:pt x="592" y="476"/>
                    </a:lnTo>
                    <a:lnTo>
                      <a:pt x="603" y="444"/>
                    </a:lnTo>
                    <a:lnTo>
                      <a:pt x="614" y="413"/>
                    </a:lnTo>
                    <a:lnTo>
                      <a:pt x="624" y="386"/>
                    </a:lnTo>
                    <a:lnTo>
                      <a:pt x="634" y="365"/>
                    </a:lnTo>
                    <a:lnTo>
                      <a:pt x="645" y="344"/>
                    </a:lnTo>
                    <a:lnTo>
                      <a:pt x="661" y="322"/>
                    </a:lnTo>
                    <a:lnTo>
                      <a:pt x="680" y="299"/>
                    </a:lnTo>
                    <a:lnTo>
                      <a:pt x="700" y="278"/>
                    </a:lnTo>
                    <a:lnTo>
                      <a:pt x="719" y="258"/>
                    </a:lnTo>
                    <a:lnTo>
                      <a:pt x="735" y="244"/>
                    </a:lnTo>
                    <a:lnTo>
                      <a:pt x="746" y="234"/>
                    </a:lnTo>
                    <a:lnTo>
                      <a:pt x="752" y="231"/>
                    </a:lnTo>
                    <a:lnTo>
                      <a:pt x="747" y="240"/>
                    </a:lnTo>
                    <a:lnTo>
                      <a:pt x="744" y="250"/>
                    </a:lnTo>
                    <a:lnTo>
                      <a:pt x="741" y="258"/>
                    </a:lnTo>
                    <a:lnTo>
                      <a:pt x="737" y="268"/>
                    </a:lnTo>
                    <a:lnTo>
                      <a:pt x="733" y="277"/>
                    </a:lnTo>
                    <a:lnTo>
                      <a:pt x="730" y="287"/>
                    </a:lnTo>
                    <a:lnTo>
                      <a:pt x="726" y="297"/>
                    </a:lnTo>
                    <a:lnTo>
                      <a:pt x="723" y="306"/>
                    </a:lnTo>
                    <a:lnTo>
                      <a:pt x="723" y="309"/>
                    </a:lnTo>
                    <a:lnTo>
                      <a:pt x="723" y="318"/>
                    </a:lnTo>
                    <a:lnTo>
                      <a:pt x="723" y="332"/>
                    </a:lnTo>
                    <a:lnTo>
                      <a:pt x="725" y="348"/>
                    </a:lnTo>
                    <a:lnTo>
                      <a:pt x="726" y="365"/>
                    </a:lnTo>
                    <a:lnTo>
                      <a:pt x="730" y="384"/>
                    </a:lnTo>
                    <a:lnTo>
                      <a:pt x="734" y="401"/>
                    </a:lnTo>
                    <a:lnTo>
                      <a:pt x="741" y="417"/>
                    </a:lnTo>
                    <a:lnTo>
                      <a:pt x="747" y="429"/>
                    </a:lnTo>
                    <a:lnTo>
                      <a:pt x="757" y="440"/>
                    </a:lnTo>
                    <a:lnTo>
                      <a:pt x="767" y="449"/>
                    </a:lnTo>
                    <a:lnTo>
                      <a:pt x="780" y="460"/>
                    </a:lnTo>
                    <a:lnTo>
                      <a:pt x="792" y="470"/>
                    </a:lnTo>
                    <a:lnTo>
                      <a:pt x="804" y="482"/>
                    </a:lnTo>
                    <a:lnTo>
                      <a:pt x="815" y="494"/>
                    </a:lnTo>
                    <a:lnTo>
                      <a:pt x="825" y="509"/>
                    </a:lnTo>
                    <a:lnTo>
                      <a:pt x="831" y="524"/>
                    </a:lnTo>
                    <a:lnTo>
                      <a:pt x="838" y="540"/>
                    </a:lnTo>
                    <a:lnTo>
                      <a:pt x="842" y="555"/>
                    </a:lnTo>
                    <a:lnTo>
                      <a:pt x="847" y="570"/>
                    </a:lnTo>
                    <a:lnTo>
                      <a:pt x="848" y="582"/>
                    </a:lnTo>
                    <a:lnTo>
                      <a:pt x="850" y="592"/>
                    </a:lnTo>
                    <a:lnTo>
                      <a:pt x="851" y="599"/>
                    </a:lnTo>
                    <a:lnTo>
                      <a:pt x="852" y="602"/>
                    </a:lnTo>
                    <a:lnTo>
                      <a:pt x="853" y="603"/>
                    </a:lnTo>
                    <a:lnTo>
                      <a:pt x="857" y="606"/>
                    </a:lnTo>
                    <a:lnTo>
                      <a:pt x="864" y="610"/>
                    </a:lnTo>
                    <a:lnTo>
                      <a:pt x="873" y="611"/>
                    </a:lnTo>
                    <a:lnTo>
                      <a:pt x="881" y="605"/>
                    </a:lnTo>
                    <a:lnTo>
                      <a:pt x="890" y="594"/>
                    </a:lnTo>
                    <a:lnTo>
                      <a:pt x="897" y="573"/>
                    </a:lnTo>
                    <a:lnTo>
                      <a:pt x="903" y="539"/>
                    </a:lnTo>
                    <a:lnTo>
                      <a:pt x="910" y="497"/>
                    </a:lnTo>
                    <a:lnTo>
                      <a:pt x="923" y="459"/>
                    </a:lnTo>
                    <a:lnTo>
                      <a:pt x="937" y="423"/>
                    </a:lnTo>
                    <a:lnTo>
                      <a:pt x="956" y="393"/>
                    </a:lnTo>
                    <a:lnTo>
                      <a:pt x="971" y="365"/>
                    </a:lnTo>
                    <a:lnTo>
                      <a:pt x="985" y="346"/>
                    </a:lnTo>
                    <a:lnTo>
                      <a:pt x="995" y="333"/>
                    </a:lnTo>
                    <a:lnTo>
                      <a:pt x="999" y="329"/>
                    </a:lnTo>
                    <a:lnTo>
                      <a:pt x="1003" y="342"/>
                    </a:lnTo>
                    <a:lnTo>
                      <a:pt x="1008" y="357"/>
                    </a:lnTo>
                    <a:lnTo>
                      <a:pt x="1012" y="370"/>
                    </a:lnTo>
                    <a:lnTo>
                      <a:pt x="1018" y="384"/>
                    </a:lnTo>
                    <a:lnTo>
                      <a:pt x="1022" y="397"/>
                    </a:lnTo>
                    <a:lnTo>
                      <a:pt x="1028" y="411"/>
                    </a:lnTo>
                    <a:lnTo>
                      <a:pt x="1032" y="425"/>
                    </a:lnTo>
                    <a:lnTo>
                      <a:pt x="1039" y="440"/>
                    </a:lnTo>
                    <a:lnTo>
                      <a:pt x="1035" y="441"/>
                    </a:lnTo>
                    <a:lnTo>
                      <a:pt x="1030" y="445"/>
                    </a:lnTo>
                    <a:lnTo>
                      <a:pt x="1024" y="450"/>
                    </a:lnTo>
                    <a:lnTo>
                      <a:pt x="1023" y="459"/>
                    </a:lnTo>
                    <a:lnTo>
                      <a:pt x="1027" y="467"/>
                    </a:lnTo>
                    <a:lnTo>
                      <a:pt x="1040" y="476"/>
                    </a:lnTo>
                    <a:lnTo>
                      <a:pt x="1064" y="484"/>
                    </a:lnTo>
                    <a:lnTo>
                      <a:pt x="1105" y="492"/>
                    </a:lnTo>
                    <a:lnTo>
                      <a:pt x="1146" y="497"/>
                    </a:lnTo>
                    <a:lnTo>
                      <a:pt x="1176" y="502"/>
                    </a:lnTo>
                    <a:lnTo>
                      <a:pt x="1196" y="504"/>
                    </a:lnTo>
                    <a:lnTo>
                      <a:pt x="1211" y="507"/>
                    </a:lnTo>
                    <a:lnTo>
                      <a:pt x="1221" y="507"/>
                    </a:lnTo>
                    <a:lnTo>
                      <a:pt x="1232" y="508"/>
                    </a:lnTo>
                    <a:lnTo>
                      <a:pt x="1244" y="508"/>
                    </a:lnTo>
                    <a:lnTo>
                      <a:pt x="1262" y="509"/>
                    </a:lnTo>
                    <a:lnTo>
                      <a:pt x="1283" y="503"/>
                    </a:lnTo>
                    <a:lnTo>
                      <a:pt x="1304" y="488"/>
                    </a:lnTo>
                    <a:lnTo>
                      <a:pt x="1322" y="466"/>
                    </a:lnTo>
                    <a:lnTo>
                      <a:pt x="1342" y="440"/>
                    </a:lnTo>
                    <a:lnTo>
                      <a:pt x="1357" y="410"/>
                    </a:lnTo>
                    <a:lnTo>
                      <a:pt x="1371" y="382"/>
                    </a:lnTo>
                    <a:lnTo>
                      <a:pt x="1383" y="356"/>
                    </a:lnTo>
                    <a:lnTo>
                      <a:pt x="1392" y="336"/>
                    </a:lnTo>
                    <a:lnTo>
                      <a:pt x="1398" y="318"/>
                    </a:lnTo>
                    <a:lnTo>
                      <a:pt x="1404" y="304"/>
                    </a:lnTo>
                    <a:lnTo>
                      <a:pt x="1412" y="292"/>
                    </a:lnTo>
                    <a:lnTo>
                      <a:pt x="1422" y="282"/>
                    </a:lnTo>
                    <a:lnTo>
                      <a:pt x="1431" y="272"/>
                    </a:lnTo>
                    <a:lnTo>
                      <a:pt x="1446" y="263"/>
                    </a:lnTo>
                    <a:lnTo>
                      <a:pt x="1462" y="253"/>
                    </a:lnTo>
                    <a:lnTo>
                      <a:pt x="1482" y="243"/>
                    </a:lnTo>
                    <a:lnTo>
                      <a:pt x="1502" y="231"/>
                    </a:lnTo>
                    <a:lnTo>
                      <a:pt x="1526" y="221"/>
                    </a:lnTo>
                    <a:lnTo>
                      <a:pt x="1549" y="212"/>
                    </a:lnTo>
                    <a:lnTo>
                      <a:pt x="1572" y="203"/>
                    </a:lnTo>
                    <a:lnTo>
                      <a:pt x="1591" y="195"/>
                    </a:lnTo>
                    <a:lnTo>
                      <a:pt x="1607" y="190"/>
                    </a:lnTo>
                    <a:lnTo>
                      <a:pt x="1618" y="185"/>
                    </a:lnTo>
                    <a:lnTo>
                      <a:pt x="1622" y="185"/>
                    </a:lnTo>
                    <a:lnTo>
                      <a:pt x="1633" y="177"/>
                    </a:lnTo>
                    <a:lnTo>
                      <a:pt x="1644" y="168"/>
                    </a:lnTo>
                    <a:lnTo>
                      <a:pt x="1655" y="158"/>
                    </a:lnTo>
                    <a:lnTo>
                      <a:pt x="1667" y="150"/>
                    </a:lnTo>
                    <a:lnTo>
                      <a:pt x="1667" y="153"/>
                    </a:lnTo>
                    <a:lnTo>
                      <a:pt x="1668" y="158"/>
                    </a:lnTo>
                    <a:lnTo>
                      <a:pt x="1669" y="164"/>
                    </a:lnTo>
                    <a:lnTo>
                      <a:pt x="1673" y="169"/>
                    </a:lnTo>
                    <a:lnTo>
                      <a:pt x="1676" y="169"/>
                    </a:lnTo>
                    <a:lnTo>
                      <a:pt x="1680" y="165"/>
                    </a:lnTo>
                    <a:lnTo>
                      <a:pt x="1687" y="150"/>
                    </a:lnTo>
                    <a:lnTo>
                      <a:pt x="1696" y="128"/>
                    </a:lnTo>
                    <a:lnTo>
                      <a:pt x="1705" y="98"/>
                    </a:lnTo>
                    <a:lnTo>
                      <a:pt x="1718" y="73"/>
                    </a:lnTo>
                    <a:lnTo>
                      <a:pt x="1734" y="50"/>
                    </a:lnTo>
                    <a:lnTo>
                      <a:pt x="1751" y="33"/>
                    </a:lnTo>
                    <a:lnTo>
                      <a:pt x="1765" y="17"/>
                    </a:lnTo>
                    <a:lnTo>
                      <a:pt x="1778" y="8"/>
                    </a:lnTo>
                    <a:lnTo>
                      <a:pt x="1786" y="1"/>
                    </a:lnTo>
                    <a:lnTo>
                      <a:pt x="1790" y="0"/>
                    </a:lnTo>
                    <a:lnTo>
                      <a:pt x="1787" y="12"/>
                    </a:lnTo>
                    <a:lnTo>
                      <a:pt x="1784" y="24"/>
                    </a:lnTo>
                    <a:lnTo>
                      <a:pt x="1781" y="36"/>
                    </a:lnTo>
                    <a:lnTo>
                      <a:pt x="1778" y="49"/>
                    </a:lnTo>
                    <a:lnTo>
                      <a:pt x="1775" y="61"/>
                    </a:lnTo>
                    <a:lnTo>
                      <a:pt x="1773" y="73"/>
                    </a:lnTo>
                    <a:lnTo>
                      <a:pt x="1770" y="85"/>
                    </a:lnTo>
                    <a:lnTo>
                      <a:pt x="1768" y="98"/>
                    </a:lnTo>
                    <a:lnTo>
                      <a:pt x="1765" y="100"/>
                    </a:lnTo>
                    <a:lnTo>
                      <a:pt x="1764" y="107"/>
                    </a:lnTo>
                    <a:lnTo>
                      <a:pt x="1761" y="117"/>
                    </a:lnTo>
                    <a:lnTo>
                      <a:pt x="1760" y="130"/>
                    </a:lnTo>
                    <a:lnTo>
                      <a:pt x="1759" y="145"/>
                    </a:lnTo>
                    <a:lnTo>
                      <a:pt x="1761" y="161"/>
                    </a:lnTo>
                    <a:lnTo>
                      <a:pt x="1765" y="179"/>
                    </a:lnTo>
                    <a:lnTo>
                      <a:pt x="1774" y="197"/>
                    </a:lnTo>
                    <a:lnTo>
                      <a:pt x="1784" y="215"/>
                    </a:lnTo>
                    <a:lnTo>
                      <a:pt x="1797" y="236"/>
                    </a:lnTo>
                    <a:lnTo>
                      <a:pt x="1810" y="256"/>
                    </a:lnTo>
                    <a:lnTo>
                      <a:pt x="1823" y="278"/>
                    </a:lnTo>
                    <a:lnTo>
                      <a:pt x="1834" y="296"/>
                    </a:lnTo>
                    <a:lnTo>
                      <a:pt x="1844" y="311"/>
                    </a:lnTo>
                    <a:lnTo>
                      <a:pt x="1849" y="321"/>
                    </a:lnTo>
                    <a:lnTo>
                      <a:pt x="1853" y="325"/>
                    </a:lnTo>
                    <a:lnTo>
                      <a:pt x="1853" y="340"/>
                    </a:lnTo>
                    <a:lnTo>
                      <a:pt x="1855" y="356"/>
                    </a:lnTo>
                    <a:lnTo>
                      <a:pt x="1855" y="371"/>
                    </a:lnTo>
                    <a:lnTo>
                      <a:pt x="1857" y="387"/>
                    </a:lnTo>
                    <a:lnTo>
                      <a:pt x="1858" y="402"/>
                    </a:lnTo>
                    <a:lnTo>
                      <a:pt x="1860" y="419"/>
                    </a:lnTo>
                    <a:lnTo>
                      <a:pt x="1861" y="435"/>
                    </a:lnTo>
                    <a:lnTo>
                      <a:pt x="1864" y="452"/>
                    </a:lnTo>
                    <a:lnTo>
                      <a:pt x="1859" y="456"/>
                    </a:lnTo>
                    <a:lnTo>
                      <a:pt x="1849" y="471"/>
                    </a:lnTo>
                    <a:lnTo>
                      <a:pt x="1835" y="492"/>
                    </a:lnTo>
                    <a:lnTo>
                      <a:pt x="1822" y="517"/>
                    </a:lnTo>
                    <a:lnTo>
                      <a:pt x="1808" y="541"/>
                    </a:lnTo>
                    <a:lnTo>
                      <a:pt x="1798" y="566"/>
                    </a:lnTo>
                    <a:lnTo>
                      <a:pt x="1795" y="585"/>
                    </a:lnTo>
                    <a:lnTo>
                      <a:pt x="1801" y="597"/>
                    </a:lnTo>
                    <a:lnTo>
                      <a:pt x="1811" y="604"/>
                    </a:lnTo>
                    <a:lnTo>
                      <a:pt x="1822" y="617"/>
                    </a:lnTo>
                    <a:lnTo>
                      <a:pt x="1831" y="630"/>
                    </a:lnTo>
                    <a:lnTo>
                      <a:pt x="1841" y="641"/>
                    </a:lnTo>
                    <a:lnTo>
                      <a:pt x="1847" y="646"/>
                    </a:lnTo>
                    <a:lnTo>
                      <a:pt x="1855" y="641"/>
                    </a:lnTo>
                    <a:lnTo>
                      <a:pt x="1859" y="626"/>
                    </a:lnTo>
                    <a:lnTo>
                      <a:pt x="1864" y="597"/>
                    </a:lnTo>
                    <a:lnTo>
                      <a:pt x="1867" y="557"/>
                    </a:lnTo>
                    <a:lnTo>
                      <a:pt x="1877" y="522"/>
                    </a:lnTo>
                    <a:lnTo>
                      <a:pt x="1888" y="490"/>
                    </a:lnTo>
                    <a:lnTo>
                      <a:pt x="1902" y="461"/>
                    </a:lnTo>
                    <a:lnTo>
                      <a:pt x="1914" y="437"/>
                    </a:lnTo>
                    <a:lnTo>
                      <a:pt x="1926" y="420"/>
                    </a:lnTo>
                    <a:lnTo>
                      <a:pt x="1933" y="408"/>
                    </a:lnTo>
                    <a:lnTo>
                      <a:pt x="1937" y="405"/>
                    </a:lnTo>
                    <a:lnTo>
                      <a:pt x="1936" y="409"/>
                    </a:lnTo>
                    <a:lnTo>
                      <a:pt x="1935" y="423"/>
                    </a:lnTo>
                    <a:lnTo>
                      <a:pt x="1932" y="444"/>
                    </a:lnTo>
                    <a:lnTo>
                      <a:pt x="1931" y="469"/>
                    </a:lnTo>
                    <a:lnTo>
                      <a:pt x="1928" y="494"/>
                    </a:lnTo>
                    <a:lnTo>
                      <a:pt x="1927" y="519"/>
                    </a:lnTo>
                    <a:lnTo>
                      <a:pt x="1926" y="540"/>
                    </a:lnTo>
                    <a:lnTo>
                      <a:pt x="1926" y="556"/>
                    </a:lnTo>
                    <a:lnTo>
                      <a:pt x="1926" y="568"/>
                    </a:lnTo>
                    <a:lnTo>
                      <a:pt x="1929" y="585"/>
                    </a:lnTo>
                    <a:lnTo>
                      <a:pt x="1932" y="603"/>
                    </a:lnTo>
                    <a:lnTo>
                      <a:pt x="1937" y="622"/>
                    </a:lnTo>
                    <a:lnTo>
                      <a:pt x="1940" y="638"/>
                    </a:lnTo>
                    <a:lnTo>
                      <a:pt x="1943" y="652"/>
                    </a:lnTo>
                    <a:lnTo>
                      <a:pt x="1945" y="662"/>
                    </a:lnTo>
                    <a:lnTo>
                      <a:pt x="1948" y="666"/>
                    </a:lnTo>
                    <a:lnTo>
                      <a:pt x="1948" y="668"/>
                    </a:lnTo>
                    <a:lnTo>
                      <a:pt x="1949" y="672"/>
                    </a:lnTo>
                    <a:lnTo>
                      <a:pt x="1951" y="678"/>
                    </a:lnTo>
                    <a:lnTo>
                      <a:pt x="1954" y="688"/>
                    </a:lnTo>
                    <a:lnTo>
                      <a:pt x="1955" y="700"/>
                    </a:lnTo>
                    <a:lnTo>
                      <a:pt x="1956" y="714"/>
                    </a:lnTo>
                    <a:lnTo>
                      <a:pt x="1955" y="730"/>
                    </a:lnTo>
                    <a:lnTo>
                      <a:pt x="1953" y="747"/>
                    </a:lnTo>
                    <a:lnTo>
                      <a:pt x="1947" y="765"/>
                    </a:lnTo>
                    <a:lnTo>
                      <a:pt x="1941" y="784"/>
                    </a:lnTo>
                    <a:lnTo>
                      <a:pt x="1933" y="803"/>
                    </a:lnTo>
                    <a:lnTo>
                      <a:pt x="1927" y="821"/>
                    </a:lnTo>
                    <a:lnTo>
                      <a:pt x="1919" y="838"/>
                    </a:lnTo>
                    <a:lnTo>
                      <a:pt x="1914" y="851"/>
                    </a:lnTo>
                    <a:lnTo>
                      <a:pt x="1909" y="860"/>
                    </a:lnTo>
                    <a:lnTo>
                      <a:pt x="1908" y="863"/>
                    </a:lnTo>
                    <a:lnTo>
                      <a:pt x="1905" y="864"/>
                    </a:lnTo>
                    <a:lnTo>
                      <a:pt x="1900" y="871"/>
                    </a:lnTo>
                    <a:lnTo>
                      <a:pt x="1892" y="880"/>
                    </a:lnTo>
                    <a:lnTo>
                      <a:pt x="1884" y="895"/>
                    </a:lnTo>
                    <a:lnTo>
                      <a:pt x="1876" y="910"/>
                    </a:lnTo>
                    <a:lnTo>
                      <a:pt x="1870" y="927"/>
                    </a:lnTo>
                    <a:lnTo>
                      <a:pt x="1867" y="947"/>
                    </a:lnTo>
                    <a:lnTo>
                      <a:pt x="1869" y="968"/>
                    </a:lnTo>
                    <a:lnTo>
                      <a:pt x="1873" y="984"/>
                    </a:lnTo>
                    <a:lnTo>
                      <a:pt x="1880" y="997"/>
                    </a:lnTo>
                    <a:lnTo>
                      <a:pt x="1888" y="1009"/>
                    </a:lnTo>
                    <a:lnTo>
                      <a:pt x="1895" y="1021"/>
                    </a:lnTo>
                    <a:lnTo>
                      <a:pt x="1901" y="1032"/>
                    </a:lnTo>
                    <a:lnTo>
                      <a:pt x="1903" y="1047"/>
                    </a:lnTo>
                    <a:lnTo>
                      <a:pt x="1902" y="1065"/>
                    </a:lnTo>
                    <a:lnTo>
                      <a:pt x="1897" y="1089"/>
                    </a:lnTo>
                    <a:lnTo>
                      <a:pt x="1883" y="1112"/>
                    </a:lnTo>
                    <a:lnTo>
                      <a:pt x="1864" y="1133"/>
                    </a:lnTo>
                    <a:lnTo>
                      <a:pt x="1838" y="1151"/>
                    </a:lnTo>
                    <a:lnTo>
                      <a:pt x="1813" y="1166"/>
                    </a:lnTo>
                    <a:lnTo>
                      <a:pt x="1787" y="1177"/>
                    </a:lnTo>
                    <a:lnTo>
                      <a:pt x="1765" y="1186"/>
                    </a:lnTo>
                    <a:lnTo>
                      <a:pt x="1750" y="1191"/>
                    </a:lnTo>
                    <a:lnTo>
                      <a:pt x="1746" y="1193"/>
                    </a:lnTo>
                    <a:lnTo>
                      <a:pt x="1750" y="1190"/>
                    </a:lnTo>
                    <a:lnTo>
                      <a:pt x="1762" y="1184"/>
                    </a:lnTo>
                    <a:lnTo>
                      <a:pt x="1780" y="1174"/>
                    </a:lnTo>
                    <a:lnTo>
                      <a:pt x="1800" y="1162"/>
                    </a:lnTo>
                    <a:lnTo>
                      <a:pt x="1820" y="1147"/>
                    </a:lnTo>
                    <a:lnTo>
                      <a:pt x="1837" y="1131"/>
                    </a:lnTo>
                    <a:lnTo>
                      <a:pt x="1848" y="1115"/>
                    </a:lnTo>
                    <a:lnTo>
                      <a:pt x="1853" y="1100"/>
                    </a:lnTo>
                    <a:lnTo>
                      <a:pt x="1848" y="1080"/>
                    </a:lnTo>
                    <a:lnTo>
                      <a:pt x="1842" y="1057"/>
                    </a:lnTo>
                    <a:lnTo>
                      <a:pt x="1834" y="1029"/>
                    </a:lnTo>
                    <a:lnTo>
                      <a:pt x="1825" y="1001"/>
                    </a:lnTo>
                    <a:lnTo>
                      <a:pt x="1816" y="972"/>
                    </a:lnTo>
                    <a:lnTo>
                      <a:pt x="1808" y="947"/>
                    </a:lnTo>
                    <a:lnTo>
                      <a:pt x="1800" y="924"/>
                    </a:lnTo>
                    <a:lnTo>
                      <a:pt x="1796" y="909"/>
                    </a:lnTo>
                    <a:lnTo>
                      <a:pt x="1793" y="891"/>
                    </a:lnTo>
                    <a:lnTo>
                      <a:pt x="1794" y="871"/>
                    </a:lnTo>
                    <a:lnTo>
                      <a:pt x="1796" y="847"/>
                    </a:lnTo>
                    <a:lnTo>
                      <a:pt x="1800" y="823"/>
                    </a:lnTo>
                    <a:lnTo>
                      <a:pt x="1804" y="800"/>
                    </a:lnTo>
                    <a:lnTo>
                      <a:pt x="1808" y="781"/>
                    </a:lnTo>
                    <a:lnTo>
                      <a:pt x="1811" y="768"/>
                    </a:lnTo>
                    <a:lnTo>
                      <a:pt x="1813" y="764"/>
                    </a:lnTo>
                    <a:lnTo>
                      <a:pt x="1816" y="763"/>
                    </a:lnTo>
                    <a:lnTo>
                      <a:pt x="1821" y="761"/>
                    </a:lnTo>
                    <a:lnTo>
                      <a:pt x="1828" y="760"/>
                    </a:lnTo>
                    <a:lnTo>
                      <a:pt x="1833" y="763"/>
                    </a:lnTo>
                    <a:lnTo>
                      <a:pt x="1832" y="766"/>
                    </a:lnTo>
                    <a:lnTo>
                      <a:pt x="1824" y="773"/>
                    </a:lnTo>
                    <a:lnTo>
                      <a:pt x="1806" y="785"/>
                    </a:lnTo>
                    <a:lnTo>
                      <a:pt x="1774" y="805"/>
                    </a:lnTo>
                    <a:lnTo>
                      <a:pt x="1738" y="824"/>
                    </a:lnTo>
                    <a:lnTo>
                      <a:pt x="1712" y="839"/>
                    </a:lnTo>
                    <a:lnTo>
                      <a:pt x="1692" y="848"/>
                    </a:lnTo>
                    <a:lnTo>
                      <a:pt x="1680" y="853"/>
                    </a:lnTo>
                    <a:lnTo>
                      <a:pt x="1673" y="852"/>
                    </a:lnTo>
                    <a:lnTo>
                      <a:pt x="1670" y="845"/>
                    </a:lnTo>
                    <a:lnTo>
                      <a:pt x="1669" y="833"/>
                    </a:lnTo>
                    <a:lnTo>
                      <a:pt x="1673" y="816"/>
                    </a:lnTo>
                    <a:lnTo>
                      <a:pt x="1684" y="695"/>
                    </a:lnTo>
                    <a:lnTo>
                      <a:pt x="1690" y="617"/>
                    </a:lnTo>
                    <a:lnTo>
                      <a:pt x="1688" y="576"/>
                    </a:lnTo>
                    <a:lnTo>
                      <a:pt x="1678" y="567"/>
                    </a:lnTo>
                    <a:lnTo>
                      <a:pt x="1656" y="584"/>
                    </a:lnTo>
                    <a:lnTo>
                      <a:pt x="1621" y="621"/>
                    </a:lnTo>
                    <a:lnTo>
                      <a:pt x="1570" y="673"/>
                    </a:lnTo>
                    <a:lnTo>
                      <a:pt x="1503" y="735"/>
                    </a:lnTo>
                    <a:lnTo>
                      <a:pt x="1488" y="746"/>
                    </a:lnTo>
                    <a:lnTo>
                      <a:pt x="1466" y="763"/>
                    </a:lnTo>
                    <a:lnTo>
                      <a:pt x="1439" y="779"/>
                    </a:lnTo>
                    <a:lnTo>
                      <a:pt x="1413" y="795"/>
                    </a:lnTo>
                    <a:lnTo>
                      <a:pt x="1388" y="804"/>
                    </a:lnTo>
                    <a:lnTo>
                      <a:pt x="1367" y="806"/>
                    </a:lnTo>
                    <a:lnTo>
                      <a:pt x="1354" y="795"/>
                    </a:lnTo>
                    <a:lnTo>
                      <a:pt x="1353" y="770"/>
                    </a:lnTo>
                    <a:lnTo>
                      <a:pt x="1353" y="738"/>
                    </a:lnTo>
                    <a:lnTo>
                      <a:pt x="1350" y="718"/>
                    </a:lnTo>
                    <a:lnTo>
                      <a:pt x="1341" y="705"/>
                    </a:lnTo>
                    <a:lnTo>
                      <a:pt x="1332" y="699"/>
                    </a:lnTo>
                    <a:lnTo>
                      <a:pt x="1321" y="698"/>
                    </a:lnTo>
                    <a:lnTo>
                      <a:pt x="1310" y="705"/>
                    </a:lnTo>
                    <a:lnTo>
                      <a:pt x="1302" y="714"/>
                    </a:lnTo>
                    <a:lnTo>
                      <a:pt x="1296" y="730"/>
                    </a:lnTo>
                    <a:lnTo>
                      <a:pt x="1292" y="746"/>
                    </a:lnTo>
                    <a:lnTo>
                      <a:pt x="1292" y="766"/>
                    </a:lnTo>
                    <a:lnTo>
                      <a:pt x="1292" y="789"/>
                    </a:lnTo>
                    <a:lnTo>
                      <a:pt x="1292" y="815"/>
                    </a:lnTo>
                    <a:lnTo>
                      <a:pt x="1291" y="840"/>
                    </a:lnTo>
                    <a:lnTo>
                      <a:pt x="1286" y="868"/>
                    </a:lnTo>
                    <a:lnTo>
                      <a:pt x="1279" y="897"/>
                    </a:lnTo>
                    <a:lnTo>
                      <a:pt x="1268" y="926"/>
                    </a:lnTo>
                    <a:lnTo>
                      <a:pt x="1247" y="952"/>
                    </a:lnTo>
                    <a:lnTo>
                      <a:pt x="1220" y="975"/>
                    </a:lnTo>
                    <a:lnTo>
                      <a:pt x="1186" y="995"/>
                    </a:lnTo>
                    <a:lnTo>
                      <a:pt x="1152" y="1011"/>
                    </a:lnTo>
                    <a:lnTo>
                      <a:pt x="1118" y="1023"/>
                    </a:lnTo>
                    <a:lnTo>
                      <a:pt x="1091" y="1033"/>
                    </a:lnTo>
                    <a:lnTo>
                      <a:pt x="1072" y="1039"/>
                    </a:lnTo>
                    <a:lnTo>
                      <a:pt x="1066" y="1042"/>
                    </a:lnTo>
                    <a:lnTo>
                      <a:pt x="1066" y="1034"/>
                    </a:lnTo>
                    <a:lnTo>
                      <a:pt x="1066" y="1015"/>
                    </a:lnTo>
                    <a:lnTo>
                      <a:pt x="1067" y="986"/>
                    </a:lnTo>
                    <a:lnTo>
                      <a:pt x="1069" y="953"/>
                    </a:lnTo>
                    <a:lnTo>
                      <a:pt x="1070" y="917"/>
                    </a:lnTo>
                    <a:lnTo>
                      <a:pt x="1072" y="885"/>
                    </a:lnTo>
                    <a:lnTo>
                      <a:pt x="1075" y="857"/>
                    </a:lnTo>
                    <a:lnTo>
                      <a:pt x="1078" y="840"/>
                    </a:lnTo>
                    <a:lnTo>
                      <a:pt x="1073" y="827"/>
                    </a:lnTo>
                    <a:lnTo>
                      <a:pt x="1063" y="815"/>
                    </a:lnTo>
                    <a:lnTo>
                      <a:pt x="1045" y="805"/>
                    </a:lnTo>
                    <a:lnTo>
                      <a:pt x="1025" y="799"/>
                    </a:lnTo>
                    <a:lnTo>
                      <a:pt x="1004" y="794"/>
                    </a:lnTo>
                    <a:lnTo>
                      <a:pt x="983" y="794"/>
                    </a:lnTo>
                    <a:lnTo>
                      <a:pt x="965" y="800"/>
                    </a:lnTo>
                    <a:lnTo>
                      <a:pt x="955" y="811"/>
                    </a:lnTo>
                    <a:lnTo>
                      <a:pt x="946" y="824"/>
                    </a:lnTo>
                    <a:lnTo>
                      <a:pt x="939" y="839"/>
                    </a:lnTo>
                    <a:lnTo>
                      <a:pt x="933" y="855"/>
                    </a:lnTo>
                    <a:lnTo>
                      <a:pt x="927" y="872"/>
                    </a:lnTo>
                    <a:lnTo>
                      <a:pt x="921" y="888"/>
                    </a:lnTo>
                    <a:lnTo>
                      <a:pt x="914" y="905"/>
                    </a:lnTo>
                    <a:lnTo>
                      <a:pt x="907" y="922"/>
                    </a:lnTo>
                    <a:lnTo>
                      <a:pt x="898" y="938"/>
                    </a:lnTo>
                    <a:lnTo>
                      <a:pt x="883" y="951"/>
                    </a:lnTo>
                    <a:lnTo>
                      <a:pt x="862" y="965"/>
                    </a:lnTo>
                    <a:lnTo>
                      <a:pt x="836" y="977"/>
                    </a:lnTo>
                    <a:lnTo>
                      <a:pt x="808" y="989"/>
                    </a:lnTo>
                    <a:lnTo>
                      <a:pt x="778" y="998"/>
                    </a:lnTo>
                    <a:lnTo>
                      <a:pt x="750" y="1007"/>
                    </a:lnTo>
                    <a:lnTo>
                      <a:pt x="725" y="1012"/>
                    </a:lnTo>
                    <a:lnTo>
                      <a:pt x="707" y="1019"/>
                    </a:lnTo>
                    <a:lnTo>
                      <a:pt x="692" y="1021"/>
                    </a:lnTo>
                    <a:lnTo>
                      <a:pt x="681" y="1022"/>
                    </a:lnTo>
                    <a:lnTo>
                      <a:pt x="673" y="1019"/>
                    </a:lnTo>
                    <a:lnTo>
                      <a:pt x="670" y="1015"/>
                    </a:lnTo>
                    <a:lnTo>
                      <a:pt x="665" y="1005"/>
                    </a:lnTo>
                    <a:lnTo>
                      <a:pt x="664" y="993"/>
                    </a:lnTo>
                    <a:lnTo>
                      <a:pt x="663" y="976"/>
                    </a:lnTo>
                    <a:lnTo>
                      <a:pt x="662" y="956"/>
                    </a:lnTo>
                    <a:lnTo>
                      <a:pt x="659" y="929"/>
                    </a:lnTo>
                    <a:lnTo>
                      <a:pt x="656" y="903"/>
                    </a:lnTo>
                    <a:lnTo>
                      <a:pt x="652" y="875"/>
                    </a:lnTo>
                    <a:lnTo>
                      <a:pt x="651" y="849"/>
                    </a:lnTo>
                    <a:lnTo>
                      <a:pt x="649" y="821"/>
                    </a:lnTo>
                    <a:lnTo>
                      <a:pt x="651" y="797"/>
                    </a:lnTo>
                    <a:lnTo>
                      <a:pt x="654" y="776"/>
                    </a:lnTo>
                    <a:lnTo>
                      <a:pt x="662" y="759"/>
                    </a:lnTo>
                    <a:lnTo>
                      <a:pt x="665" y="748"/>
                    </a:lnTo>
                    <a:lnTo>
                      <a:pt x="661" y="747"/>
                    </a:lnTo>
                    <a:lnTo>
                      <a:pt x="651" y="754"/>
                    </a:lnTo>
                    <a:lnTo>
                      <a:pt x="638" y="766"/>
                    </a:lnTo>
                    <a:lnTo>
                      <a:pt x="622" y="780"/>
                    </a:lnTo>
                    <a:lnTo>
                      <a:pt x="605" y="796"/>
                    </a:lnTo>
                    <a:lnTo>
                      <a:pt x="590" y="811"/>
                    </a:lnTo>
                    <a:lnTo>
                      <a:pt x="578" y="823"/>
                    </a:lnTo>
                    <a:lnTo>
                      <a:pt x="564" y="832"/>
                    </a:lnTo>
                    <a:lnTo>
                      <a:pt x="547" y="849"/>
                    </a:lnTo>
                    <a:lnTo>
                      <a:pt x="529" y="866"/>
                    </a:lnTo>
                    <a:lnTo>
                      <a:pt x="510" y="886"/>
                    </a:lnTo>
                    <a:lnTo>
                      <a:pt x="492" y="903"/>
                    </a:lnTo>
                    <a:lnTo>
                      <a:pt x="478" y="919"/>
                    </a:lnTo>
                    <a:lnTo>
                      <a:pt x="468" y="928"/>
                    </a:lnTo>
                    <a:lnTo>
                      <a:pt x="465" y="933"/>
                    </a:lnTo>
                    <a:lnTo>
                      <a:pt x="462" y="936"/>
                    </a:lnTo>
                    <a:lnTo>
                      <a:pt x="457" y="946"/>
                    </a:lnTo>
                    <a:lnTo>
                      <a:pt x="448" y="959"/>
                    </a:lnTo>
                    <a:lnTo>
                      <a:pt x="436" y="975"/>
                    </a:lnTo>
                    <a:lnTo>
                      <a:pt x="418" y="991"/>
                    </a:lnTo>
                    <a:lnTo>
                      <a:pt x="396" y="1005"/>
                    </a:lnTo>
                    <a:lnTo>
                      <a:pt x="369" y="1015"/>
                    </a:lnTo>
                    <a:lnTo>
                      <a:pt x="336" y="1019"/>
                    </a:lnTo>
                    <a:lnTo>
                      <a:pt x="299" y="1022"/>
                    </a:lnTo>
                    <a:lnTo>
                      <a:pt x="264" y="1033"/>
                    </a:lnTo>
                    <a:lnTo>
                      <a:pt x="230" y="1046"/>
                    </a:lnTo>
                    <a:lnTo>
                      <a:pt x="200" y="1058"/>
                    </a:lnTo>
                    <a:lnTo>
                      <a:pt x="174" y="1064"/>
                    </a:lnTo>
                    <a:lnTo>
                      <a:pt x="156" y="1060"/>
                    </a:lnTo>
                    <a:lnTo>
                      <a:pt x="145" y="1042"/>
                    </a:lnTo>
                    <a:lnTo>
                      <a:pt x="145" y="1008"/>
                    </a:lnTo>
                    <a:lnTo>
                      <a:pt x="150" y="962"/>
                    </a:lnTo>
                    <a:lnTo>
                      <a:pt x="159" y="917"/>
                    </a:lnTo>
                    <a:lnTo>
                      <a:pt x="170" y="876"/>
                    </a:lnTo>
                    <a:lnTo>
                      <a:pt x="182" y="840"/>
                    </a:lnTo>
                    <a:lnTo>
                      <a:pt x="193" y="808"/>
                    </a:lnTo>
                    <a:lnTo>
                      <a:pt x="203" y="784"/>
                    </a:lnTo>
                    <a:lnTo>
                      <a:pt x="209" y="769"/>
                    </a:lnTo>
                    <a:lnTo>
                      <a:pt x="212" y="764"/>
                    </a:lnTo>
                    <a:lnTo>
                      <a:pt x="207" y="766"/>
                    </a:lnTo>
                    <a:lnTo>
                      <a:pt x="196" y="772"/>
                    </a:lnTo>
                    <a:lnTo>
                      <a:pt x="179" y="783"/>
                    </a:lnTo>
                    <a:lnTo>
                      <a:pt x="161" y="797"/>
                    </a:lnTo>
                    <a:lnTo>
                      <a:pt x="142" y="813"/>
                    </a:lnTo>
                    <a:lnTo>
                      <a:pt x="126" y="829"/>
                    </a:lnTo>
                    <a:lnTo>
                      <a:pt x="114" y="845"/>
                    </a:lnTo>
                    <a:lnTo>
                      <a:pt x="111" y="863"/>
                    </a:lnTo>
                    <a:lnTo>
                      <a:pt x="106" y="884"/>
                    </a:lnTo>
                    <a:lnTo>
                      <a:pt x="92" y="916"/>
                    </a:lnTo>
                    <a:lnTo>
                      <a:pt x="75" y="955"/>
                    </a:lnTo>
                    <a:lnTo>
                      <a:pt x="55" y="996"/>
                    </a:lnTo>
                    <a:lnTo>
                      <a:pt x="34" y="1034"/>
                    </a:lnTo>
                    <a:lnTo>
                      <a:pt x="16" y="1068"/>
                    </a:lnTo>
                    <a:lnTo>
                      <a:pt x="4" y="1090"/>
                    </a:lnTo>
                    <a:lnTo>
                      <a:pt x="0" y="1100"/>
                    </a:lnTo>
                    <a:close/>
                  </a:path>
                </a:pathLst>
              </a:custGeom>
              <a:solidFill>
                <a:srgbClr val="FF0F0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51" name="Freeform 31"/>
              <p:cNvSpPr>
                <a:spLocks/>
              </p:cNvSpPr>
              <p:nvPr/>
            </p:nvSpPr>
            <p:spPr bwMode="auto">
              <a:xfrm>
                <a:off x="3881" y="3178"/>
                <a:ext cx="645" cy="364"/>
              </a:xfrm>
              <a:custGeom>
                <a:avLst/>
                <a:gdLst/>
                <a:ahLst/>
                <a:cxnLst>
                  <a:cxn ang="0">
                    <a:pos x="1669" y="795"/>
                  </a:cxn>
                  <a:cxn ang="0">
                    <a:pos x="1686" y="620"/>
                  </a:cxn>
                  <a:cxn ang="0">
                    <a:pos x="1650" y="535"/>
                  </a:cxn>
                  <a:cxn ang="0">
                    <a:pos x="1483" y="697"/>
                  </a:cxn>
                  <a:cxn ang="0">
                    <a:pos x="1350" y="753"/>
                  </a:cxn>
                  <a:cxn ang="0">
                    <a:pos x="1291" y="669"/>
                  </a:cxn>
                  <a:cxn ang="0">
                    <a:pos x="1256" y="867"/>
                  </a:cxn>
                  <a:cxn ang="0">
                    <a:pos x="1072" y="995"/>
                  </a:cxn>
                  <a:cxn ang="0">
                    <a:pos x="1050" y="772"/>
                  </a:cxn>
                  <a:cxn ang="0">
                    <a:pos x="931" y="776"/>
                  </a:cxn>
                  <a:cxn ang="0">
                    <a:pos x="858" y="918"/>
                  </a:cxn>
                  <a:cxn ang="0">
                    <a:pos x="722" y="970"/>
                  </a:cxn>
                  <a:cxn ang="0">
                    <a:pos x="662" y="966"/>
                  </a:cxn>
                  <a:cxn ang="0">
                    <a:pos x="649" y="783"/>
                  </a:cxn>
                  <a:cxn ang="0">
                    <a:pos x="608" y="738"/>
                  </a:cxn>
                  <a:cxn ang="0">
                    <a:pos x="466" y="873"/>
                  </a:cxn>
                  <a:cxn ang="0">
                    <a:pos x="378" y="965"/>
                  </a:cxn>
                  <a:cxn ang="0">
                    <a:pos x="211" y="1008"/>
                  </a:cxn>
                  <a:cxn ang="0">
                    <a:pos x="146" y="948"/>
                  </a:cxn>
                  <a:cxn ang="0">
                    <a:pos x="213" y="733"/>
                  </a:cxn>
                  <a:cxn ang="0">
                    <a:pos x="90" y="820"/>
                  </a:cxn>
                  <a:cxn ang="0">
                    <a:pos x="37" y="952"/>
                  </a:cxn>
                  <a:cxn ang="0">
                    <a:pos x="4" y="925"/>
                  </a:cxn>
                  <a:cxn ang="0">
                    <a:pos x="13" y="792"/>
                  </a:cxn>
                  <a:cxn ang="0">
                    <a:pos x="115" y="597"/>
                  </a:cxn>
                  <a:cxn ang="0">
                    <a:pos x="206" y="501"/>
                  </a:cxn>
                  <a:cxn ang="0">
                    <a:pos x="332" y="394"/>
                  </a:cxn>
                  <a:cxn ang="0">
                    <a:pos x="450" y="344"/>
                  </a:cxn>
                  <a:cxn ang="0">
                    <a:pos x="323" y="506"/>
                  </a:cxn>
                  <a:cxn ang="0">
                    <a:pos x="321" y="608"/>
                  </a:cxn>
                  <a:cxn ang="0">
                    <a:pos x="327" y="747"/>
                  </a:cxn>
                  <a:cxn ang="0">
                    <a:pos x="446" y="636"/>
                  </a:cxn>
                  <a:cxn ang="0">
                    <a:pos x="578" y="484"/>
                  </a:cxn>
                  <a:cxn ang="0">
                    <a:pos x="636" y="332"/>
                  </a:cxn>
                  <a:cxn ang="0">
                    <a:pos x="699" y="286"/>
                  </a:cxn>
                  <a:cxn ang="0">
                    <a:pos x="756" y="438"/>
                  </a:cxn>
                  <a:cxn ang="0">
                    <a:pos x="828" y="574"/>
                  </a:cxn>
                  <a:cxn ang="0">
                    <a:pos x="894" y="550"/>
                  </a:cxn>
                  <a:cxn ang="0">
                    <a:pos x="969" y="343"/>
                  </a:cxn>
                  <a:cxn ang="0">
                    <a:pos x="999" y="426"/>
                  </a:cxn>
                  <a:cxn ang="0">
                    <a:pos x="1109" y="477"/>
                  </a:cxn>
                  <a:cxn ang="0">
                    <a:pos x="1247" y="492"/>
                  </a:cxn>
                  <a:cxn ang="0">
                    <a:pos x="1385" y="320"/>
                  </a:cxn>
                  <a:cxn ang="0">
                    <a:pos x="1526" y="200"/>
                  </a:cxn>
                  <a:cxn ang="0">
                    <a:pos x="1639" y="150"/>
                  </a:cxn>
                  <a:cxn ang="0">
                    <a:pos x="1690" y="108"/>
                  </a:cxn>
                  <a:cxn ang="0">
                    <a:pos x="1752" y="25"/>
                  </a:cxn>
                  <a:cxn ang="0">
                    <a:pos x="1741" y="153"/>
                  </a:cxn>
                  <a:cxn ang="0">
                    <a:pos x="1823" y="294"/>
                  </a:cxn>
                  <a:cxn ang="0">
                    <a:pos x="1825" y="440"/>
                  </a:cxn>
                  <a:cxn ang="0">
                    <a:pos x="1775" y="570"/>
                  </a:cxn>
                  <a:cxn ang="0">
                    <a:pos x="1847" y="624"/>
                  </a:cxn>
                  <a:cxn ang="0">
                    <a:pos x="1871" y="509"/>
                  </a:cxn>
                  <a:cxn ang="0">
                    <a:pos x="1905" y="449"/>
                  </a:cxn>
                  <a:cxn ang="0">
                    <a:pos x="1916" y="616"/>
                  </a:cxn>
                  <a:cxn ang="0">
                    <a:pos x="1914" y="761"/>
                  </a:cxn>
                  <a:cxn ang="0">
                    <a:pos x="1855" y="874"/>
                  </a:cxn>
                  <a:cxn ang="0">
                    <a:pos x="1863" y="982"/>
                  </a:cxn>
                  <a:cxn ang="0">
                    <a:pos x="1849" y="1077"/>
                  </a:cxn>
                  <a:cxn ang="0">
                    <a:pos x="1805" y="915"/>
                  </a:cxn>
                  <a:cxn ang="0">
                    <a:pos x="1805" y="765"/>
                  </a:cxn>
                  <a:cxn ang="0">
                    <a:pos x="1798" y="725"/>
                  </a:cxn>
                </a:cxnLst>
                <a:rect l="0" t="0" r="r" b="b"/>
                <a:pathLst>
                  <a:path w="1932" h="1096">
                    <a:moveTo>
                      <a:pt x="1785" y="750"/>
                    </a:moveTo>
                    <a:lnTo>
                      <a:pt x="1771" y="756"/>
                    </a:lnTo>
                    <a:lnTo>
                      <a:pt x="1757" y="764"/>
                    </a:lnTo>
                    <a:lnTo>
                      <a:pt x="1744" y="772"/>
                    </a:lnTo>
                    <a:lnTo>
                      <a:pt x="1731" y="780"/>
                    </a:lnTo>
                    <a:lnTo>
                      <a:pt x="1716" y="788"/>
                    </a:lnTo>
                    <a:lnTo>
                      <a:pt x="1702" y="796"/>
                    </a:lnTo>
                    <a:lnTo>
                      <a:pt x="1689" y="803"/>
                    </a:lnTo>
                    <a:lnTo>
                      <a:pt x="1676" y="811"/>
                    </a:lnTo>
                    <a:lnTo>
                      <a:pt x="1669" y="813"/>
                    </a:lnTo>
                    <a:lnTo>
                      <a:pt x="1669" y="813"/>
                    </a:lnTo>
                    <a:lnTo>
                      <a:pt x="1669" y="795"/>
                    </a:lnTo>
                    <a:lnTo>
                      <a:pt x="1672" y="777"/>
                    </a:lnTo>
                    <a:lnTo>
                      <a:pt x="1673" y="759"/>
                    </a:lnTo>
                    <a:lnTo>
                      <a:pt x="1675" y="741"/>
                    </a:lnTo>
                    <a:lnTo>
                      <a:pt x="1676" y="721"/>
                    </a:lnTo>
                    <a:lnTo>
                      <a:pt x="1678" y="704"/>
                    </a:lnTo>
                    <a:lnTo>
                      <a:pt x="1680" y="685"/>
                    </a:lnTo>
                    <a:lnTo>
                      <a:pt x="1683" y="669"/>
                    </a:lnTo>
                    <a:lnTo>
                      <a:pt x="1683" y="659"/>
                    </a:lnTo>
                    <a:lnTo>
                      <a:pt x="1684" y="649"/>
                    </a:lnTo>
                    <a:lnTo>
                      <a:pt x="1685" y="640"/>
                    </a:lnTo>
                    <a:lnTo>
                      <a:pt x="1686" y="630"/>
                    </a:lnTo>
                    <a:lnTo>
                      <a:pt x="1686" y="620"/>
                    </a:lnTo>
                    <a:lnTo>
                      <a:pt x="1687" y="610"/>
                    </a:lnTo>
                    <a:lnTo>
                      <a:pt x="1688" y="600"/>
                    </a:lnTo>
                    <a:lnTo>
                      <a:pt x="1689" y="590"/>
                    </a:lnTo>
                    <a:lnTo>
                      <a:pt x="1689" y="581"/>
                    </a:lnTo>
                    <a:lnTo>
                      <a:pt x="1689" y="569"/>
                    </a:lnTo>
                    <a:lnTo>
                      <a:pt x="1688" y="557"/>
                    </a:lnTo>
                    <a:lnTo>
                      <a:pt x="1687" y="546"/>
                    </a:lnTo>
                    <a:lnTo>
                      <a:pt x="1683" y="536"/>
                    </a:lnTo>
                    <a:lnTo>
                      <a:pt x="1677" y="530"/>
                    </a:lnTo>
                    <a:lnTo>
                      <a:pt x="1667" y="527"/>
                    </a:lnTo>
                    <a:lnTo>
                      <a:pt x="1656" y="532"/>
                    </a:lnTo>
                    <a:lnTo>
                      <a:pt x="1650" y="535"/>
                    </a:lnTo>
                    <a:lnTo>
                      <a:pt x="1643" y="540"/>
                    </a:lnTo>
                    <a:lnTo>
                      <a:pt x="1638" y="545"/>
                    </a:lnTo>
                    <a:lnTo>
                      <a:pt x="1632" y="551"/>
                    </a:lnTo>
                    <a:lnTo>
                      <a:pt x="1626" y="557"/>
                    </a:lnTo>
                    <a:lnTo>
                      <a:pt x="1621" y="563"/>
                    </a:lnTo>
                    <a:lnTo>
                      <a:pt x="1616" y="569"/>
                    </a:lnTo>
                    <a:lnTo>
                      <a:pt x="1612" y="575"/>
                    </a:lnTo>
                    <a:lnTo>
                      <a:pt x="1586" y="600"/>
                    </a:lnTo>
                    <a:lnTo>
                      <a:pt x="1562" y="626"/>
                    </a:lnTo>
                    <a:lnTo>
                      <a:pt x="1536" y="650"/>
                    </a:lnTo>
                    <a:lnTo>
                      <a:pt x="1510" y="676"/>
                    </a:lnTo>
                    <a:lnTo>
                      <a:pt x="1483" y="697"/>
                    </a:lnTo>
                    <a:lnTo>
                      <a:pt x="1454" y="719"/>
                    </a:lnTo>
                    <a:lnTo>
                      <a:pt x="1425" y="738"/>
                    </a:lnTo>
                    <a:lnTo>
                      <a:pt x="1396" y="757"/>
                    </a:lnTo>
                    <a:lnTo>
                      <a:pt x="1391" y="759"/>
                    </a:lnTo>
                    <a:lnTo>
                      <a:pt x="1386" y="762"/>
                    </a:lnTo>
                    <a:lnTo>
                      <a:pt x="1379" y="764"/>
                    </a:lnTo>
                    <a:lnTo>
                      <a:pt x="1374" y="766"/>
                    </a:lnTo>
                    <a:lnTo>
                      <a:pt x="1367" y="766"/>
                    </a:lnTo>
                    <a:lnTo>
                      <a:pt x="1361" y="767"/>
                    </a:lnTo>
                    <a:lnTo>
                      <a:pt x="1355" y="765"/>
                    </a:lnTo>
                    <a:lnTo>
                      <a:pt x="1352" y="763"/>
                    </a:lnTo>
                    <a:lnTo>
                      <a:pt x="1350" y="753"/>
                    </a:lnTo>
                    <a:lnTo>
                      <a:pt x="1350" y="744"/>
                    </a:lnTo>
                    <a:lnTo>
                      <a:pt x="1351" y="736"/>
                    </a:lnTo>
                    <a:lnTo>
                      <a:pt x="1352" y="727"/>
                    </a:lnTo>
                    <a:lnTo>
                      <a:pt x="1351" y="714"/>
                    </a:lnTo>
                    <a:lnTo>
                      <a:pt x="1350" y="701"/>
                    </a:lnTo>
                    <a:lnTo>
                      <a:pt x="1346" y="689"/>
                    </a:lnTo>
                    <a:lnTo>
                      <a:pt x="1343" y="679"/>
                    </a:lnTo>
                    <a:lnTo>
                      <a:pt x="1337" y="669"/>
                    </a:lnTo>
                    <a:lnTo>
                      <a:pt x="1329" y="664"/>
                    </a:lnTo>
                    <a:lnTo>
                      <a:pt x="1319" y="660"/>
                    </a:lnTo>
                    <a:lnTo>
                      <a:pt x="1306" y="661"/>
                    </a:lnTo>
                    <a:lnTo>
                      <a:pt x="1291" y="669"/>
                    </a:lnTo>
                    <a:lnTo>
                      <a:pt x="1281" y="680"/>
                    </a:lnTo>
                    <a:lnTo>
                      <a:pt x="1273" y="693"/>
                    </a:lnTo>
                    <a:lnTo>
                      <a:pt x="1270" y="709"/>
                    </a:lnTo>
                    <a:lnTo>
                      <a:pt x="1268" y="725"/>
                    </a:lnTo>
                    <a:lnTo>
                      <a:pt x="1268" y="741"/>
                    </a:lnTo>
                    <a:lnTo>
                      <a:pt x="1268" y="757"/>
                    </a:lnTo>
                    <a:lnTo>
                      <a:pt x="1269" y="774"/>
                    </a:lnTo>
                    <a:lnTo>
                      <a:pt x="1268" y="792"/>
                    </a:lnTo>
                    <a:lnTo>
                      <a:pt x="1267" y="811"/>
                    </a:lnTo>
                    <a:lnTo>
                      <a:pt x="1263" y="829"/>
                    </a:lnTo>
                    <a:lnTo>
                      <a:pt x="1261" y="849"/>
                    </a:lnTo>
                    <a:lnTo>
                      <a:pt x="1256" y="867"/>
                    </a:lnTo>
                    <a:lnTo>
                      <a:pt x="1249" y="884"/>
                    </a:lnTo>
                    <a:lnTo>
                      <a:pt x="1239" y="900"/>
                    </a:lnTo>
                    <a:lnTo>
                      <a:pt x="1227" y="917"/>
                    </a:lnTo>
                    <a:lnTo>
                      <a:pt x="1211" y="929"/>
                    </a:lnTo>
                    <a:lnTo>
                      <a:pt x="1195" y="941"/>
                    </a:lnTo>
                    <a:lnTo>
                      <a:pt x="1176" y="952"/>
                    </a:lnTo>
                    <a:lnTo>
                      <a:pt x="1159" y="963"/>
                    </a:lnTo>
                    <a:lnTo>
                      <a:pt x="1139" y="970"/>
                    </a:lnTo>
                    <a:lnTo>
                      <a:pt x="1121" y="979"/>
                    </a:lnTo>
                    <a:lnTo>
                      <a:pt x="1101" y="985"/>
                    </a:lnTo>
                    <a:lnTo>
                      <a:pt x="1082" y="993"/>
                    </a:lnTo>
                    <a:lnTo>
                      <a:pt x="1072" y="995"/>
                    </a:lnTo>
                    <a:lnTo>
                      <a:pt x="1065" y="999"/>
                    </a:lnTo>
                    <a:lnTo>
                      <a:pt x="1065" y="975"/>
                    </a:lnTo>
                    <a:lnTo>
                      <a:pt x="1066" y="952"/>
                    </a:lnTo>
                    <a:lnTo>
                      <a:pt x="1067" y="928"/>
                    </a:lnTo>
                    <a:lnTo>
                      <a:pt x="1068" y="905"/>
                    </a:lnTo>
                    <a:lnTo>
                      <a:pt x="1069" y="881"/>
                    </a:lnTo>
                    <a:lnTo>
                      <a:pt x="1071" y="858"/>
                    </a:lnTo>
                    <a:lnTo>
                      <a:pt x="1072" y="835"/>
                    </a:lnTo>
                    <a:lnTo>
                      <a:pt x="1076" y="813"/>
                    </a:lnTo>
                    <a:lnTo>
                      <a:pt x="1071" y="796"/>
                    </a:lnTo>
                    <a:lnTo>
                      <a:pt x="1063" y="783"/>
                    </a:lnTo>
                    <a:lnTo>
                      <a:pt x="1050" y="772"/>
                    </a:lnTo>
                    <a:lnTo>
                      <a:pt x="1034" y="765"/>
                    </a:lnTo>
                    <a:lnTo>
                      <a:pt x="1017" y="759"/>
                    </a:lnTo>
                    <a:lnTo>
                      <a:pt x="999" y="756"/>
                    </a:lnTo>
                    <a:lnTo>
                      <a:pt x="983" y="755"/>
                    </a:lnTo>
                    <a:lnTo>
                      <a:pt x="969" y="756"/>
                    </a:lnTo>
                    <a:lnTo>
                      <a:pt x="960" y="756"/>
                    </a:lnTo>
                    <a:lnTo>
                      <a:pt x="955" y="759"/>
                    </a:lnTo>
                    <a:lnTo>
                      <a:pt x="948" y="761"/>
                    </a:lnTo>
                    <a:lnTo>
                      <a:pt x="944" y="764"/>
                    </a:lnTo>
                    <a:lnTo>
                      <a:pt x="938" y="767"/>
                    </a:lnTo>
                    <a:lnTo>
                      <a:pt x="934" y="772"/>
                    </a:lnTo>
                    <a:lnTo>
                      <a:pt x="931" y="776"/>
                    </a:lnTo>
                    <a:lnTo>
                      <a:pt x="927" y="784"/>
                    </a:lnTo>
                    <a:lnTo>
                      <a:pt x="920" y="797"/>
                    </a:lnTo>
                    <a:lnTo>
                      <a:pt x="914" y="811"/>
                    </a:lnTo>
                    <a:lnTo>
                      <a:pt x="908" y="824"/>
                    </a:lnTo>
                    <a:lnTo>
                      <a:pt x="903" y="839"/>
                    </a:lnTo>
                    <a:lnTo>
                      <a:pt x="898" y="853"/>
                    </a:lnTo>
                    <a:lnTo>
                      <a:pt x="892" y="868"/>
                    </a:lnTo>
                    <a:lnTo>
                      <a:pt x="886" y="882"/>
                    </a:lnTo>
                    <a:lnTo>
                      <a:pt x="880" y="896"/>
                    </a:lnTo>
                    <a:lnTo>
                      <a:pt x="873" y="904"/>
                    </a:lnTo>
                    <a:lnTo>
                      <a:pt x="866" y="911"/>
                    </a:lnTo>
                    <a:lnTo>
                      <a:pt x="858" y="918"/>
                    </a:lnTo>
                    <a:lnTo>
                      <a:pt x="850" y="924"/>
                    </a:lnTo>
                    <a:lnTo>
                      <a:pt x="840" y="929"/>
                    </a:lnTo>
                    <a:lnTo>
                      <a:pt x="831" y="934"/>
                    </a:lnTo>
                    <a:lnTo>
                      <a:pt x="822" y="939"/>
                    </a:lnTo>
                    <a:lnTo>
                      <a:pt x="813" y="943"/>
                    </a:lnTo>
                    <a:lnTo>
                      <a:pt x="800" y="946"/>
                    </a:lnTo>
                    <a:lnTo>
                      <a:pt x="787" y="952"/>
                    </a:lnTo>
                    <a:lnTo>
                      <a:pt x="773" y="955"/>
                    </a:lnTo>
                    <a:lnTo>
                      <a:pt x="761" y="960"/>
                    </a:lnTo>
                    <a:lnTo>
                      <a:pt x="748" y="964"/>
                    </a:lnTo>
                    <a:lnTo>
                      <a:pt x="735" y="967"/>
                    </a:lnTo>
                    <a:lnTo>
                      <a:pt x="722" y="970"/>
                    </a:lnTo>
                    <a:lnTo>
                      <a:pt x="710" y="975"/>
                    </a:lnTo>
                    <a:lnTo>
                      <a:pt x="706" y="975"/>
                    </a:lnTo>
                    <a:lnTo>
                      <a:pt x="700" y="977"/>
                    </a:lnTo>
                    <a:lnTo>
                      <a:pt x="694" y="978"/>
                    </a:lnTo>
                    <a:lnTo>
                      <a:pt x="687" y="980"/>
                    </a:lnTo>
                    <a:lnTo>
                      <a:pt x="680" y="981"/>
                    </a:lnTo>
                    <a:lnTo>
                      <a:pt x="673" y="982"/>
                    </a:lnTo>
                    <a:lnTo>
                      <a:pt x="668" y="981"/>
                    </a:lnTo>
                    <a:lnTo>
                      <a:pt x="667" y="981"/>
                    </a:lnTo>
                    <a:lnTo>
                      <a:pt x="664" y="977"/>
                    </a:lnTo>
                    <a:lnTo>
                      <a:pt x="663" y="971"/>
                    </a:lnTo>
                    <a:lnTo>
                      <a:pt x="662" y="966"/>
                    </a:lnTo>
                    <a:lnTo>
                      <a:pt x="662" y="960"/>
                    </a:lnTo>
                    <a:lnTo>
                      <a:pt x="661" y="954"/>
                    </a:lnTo>
                    <a:lnTo>
                      <a:pt x="661" y="947"/>
                    </a:lnTo>
                    <a:lnTo>
                      <a:pt x="661" y="942"/>
                    </a:lnTo>
                    <a:lnTo>
                      <a:pt x="661" y="939"/>
                    </a:lnTo>
                    <a:lnTo>
                      <a:pt x="659" y="916"/>
                    </a:lnTo>
                    <a:lnTo>
                      <a:pt x="657" y="893"/>
                    </a:lnTo>
                    <a:lnTo>
                      <a:pt x="653" y="871"/>
                    </a:lnTo>
                    <a:lnTo>
                      <a:pt x="652" y="849"/>
                    </a:lnTo>
                    <a:lnTo>
                      <a:pt x="649" y="826"/>
                    </a:lnTo>
                    <a:lnTo>
                      <a:pt x="649" y="804"/>
                    </a:lnTo>
                    <a:lnTo>
                      <a:pt x="649" y="783"/>
                    </a:lnTo>
                    <a:lnTo>
                      <a:pt x="651" y="761"/>
                    </a:lnTo>
                    <a:lnTo>
                      <a:pt x="653" y="749"/>
                    </a:lnTo>
                    <a:lnTo>
                      <a:pt x="658" y="739"/>
                    </a:lnTo>
                    <a:lnTo>
                      <a:pt x="661" y="729"/>
                    </a:lnTo>
                    <a:lnTo>
                      <a:pt x="664" y="719"/>
                    </a:lnTo>
                    <a:lnTo>
                      <a:pt x="658" y="706"/>
                    </a:lnTo>
                    <a:lnTo>
                      <a:pt x="649" y="707"/>
                    </a:lnTo>
                    <a:lnTo>
                      <a:pt x="644" y="710"/>
                    </a:lnTo>
                    <a:lnTo>
                      <a:pt x="638" y="713"/>
                    </a:lnTo>
                    <a:lnTo>
                      <a:pt x="633" y="718"/>
                    </a:lnTo>
                    <a:lnTo>
                      <a:pt x="620" y="728"/>
                    </a:lnTo>
                    <a:lnTo>
                      <a:pt x="608" y="738"/>
                    </a:lnTo>
                    <a:lnTo>
                      <a:pt x="596" y="749"/>
                    </a:lnTo>
                    <a:lnTo>
                      <a:pt x="584" y="761"/>
                    </a:lnTo>
                    <a:lnTo>
                      <a:pt x="571" y="771"/>
                    </a:lnTo>
                    <a:lnTo>
                      <a:pt x="559" y="783"/>
                    </a:lnTo>
                    <a:lnTo>
                      <a:pt x="547" y="792"/>
                    </a:lnTo>
                    <a:lnTo>
                      <a:pt x="536" y="804"/>
                    </a:lnTo>
                    <a:lnTo>
                      <a:pt x="522" y="815"/>
                    </a:lnTo>
                    <a:lnTo>
                      <a:pt x="512" y="827"/>
                    </a:lnTo>
                    <a:lnTo>
                      <a:pt x="500" y="838"/>
                    </a:lnTo>
                    <a:lnTo>
                      <a:pt x="489" y="850"/>
                    </a:lnTo>
                    <a:lnTo>
                      <a:pt x="477" y="861"/>
                    </a:lnTo>
                    <a:lnTo>
                      <a:pt x="466" y="873"/>
                    </a:lnTo>
                    <a:lnTo>
                      <a:pt x="454" y="884"/>
                    </a:lnTo>
                    <a:lnTo>
                      <a:pt x="443" y="897"/>
                    </a:lnTo>
                    <a:lnTo>
                      <a:pt x="437" y="905"/>
                    </a:lnTo>
                    <a:lnTo>
                      <a:pt x="433" y="913"/>
                    </a:lnTo>
                    <a:lnTo>
                      <a:pt x="429" y="920"/>
                    </a:lnTo>
                    <a:lnTo>
                      <a:pt x="424" y="928"/>
                    </a:lnTo>
                    <a:lnTo>
                      <a:pt x="418" y="934"/>
                    </a:lnTo>
                    <a:lnTo>
                      <a:pt x="412" y="941"/>
                    </a:lnTo>
                    <a:lnTo>
                      <a:pt x="406" y="947"/>
                    </a:lnTo>
                    <a:lnTo>
                      <a:pt x="399" y="954"/>
                    </a:lnTo>
                    <a:lnTo>
                      <a:pt x="388" y="959"/>
                    </a:lnTo>
                    <a:lnTo>
                      <a:pt x="378" y="965"/>
                    </a:lnTo>
                    <a:lnTo>
                      <a:pt x="368" y="969"/>
                    </a:lnTo>
                    <a:lnTo>
                      <a:pt x="358" y="973"/>
                    </a:lnTo>
                    <a:lnTo>
                      <a:pt x="347" y="976"/>
                    </a:lnTo>
                    <a:lnTo>
                      <a:pt x="336" y="978"/>
                    </a:lnTo>
                    <a:lnTo>
                      <a:pt x="324" y="979"/>
                    </a:lnTo>
                    <a:lnTo>
                      <a:pt x="313" y="980"/>
                    </a:lnTo>
                    <a:lnTo>
                      <a:pt x="294" y="981"/>
                    </a:lnTo>
                    <a:lnTo>
                      <a:pt x="278" y="984"/>
                    </a:lnTo>
                    <a:lnTo>
                      <a:pt x="261" y="989"/>
                    </a:lnTo>
                    <a:lnTo>
                      <a:pt x="244" y="995"/>
                    </a:lnTo>
                    <a:lnTo>
                      <a:pt x="228" y="1002"/>
                    </a:lnTo>
                    <a:lnTo>
                      <a:pt x="211" y="1008"/>
                    </a:lnTo>
                    <a:lnTo>
                      <a:pt x="195" y="1015"/>
                    </a:lnTo>
                    <a:lnTo>
                      <a:pt x="180" y="1021"/>
                    </a:lnTo>
                    <a:lnTo>
                      <a:pt x="170" y="1023"/>
                    </a:lnTo>
                    <a:lnTo>
                      <a:pt x="162" y="1024"/>
                    </a:lnTo>
                    <a:lnTo>
                      <a:pt x="156" y="1024"/>
                    </a:lnTo>
                    <a:lnTo>
                      <a:pt x="153" y="1024"/>
                    </a:lnTo>
                    <a:lnTo>
                      <a:pt x="148" y="1019"/>
                    </a:lnTo>
                    <a:lnTo>
                      <a:pt x="145" y="1015"/>
                    </a:lnTo>
                    <a:lnTo>
                      <a:pt x="143" y="1008"/>
                    </a:lnTo>
                    <a:lnTo>
                      <a:pt x="143" y="1000"/>
                    </a:lnTo>
                    <a:lnTo>
                      <a:pt x="143" y="973"/>
                    </a:lnTo>
                    <a:lnTo>
                      <a:pt x="146" y="948"/>
                    </a:lnTo>
                    <a:lnTo>
                      <a:pt x="149" y="923"/>
                    </a:lnTo>
                    <a:lnTo>
                      <a:pt x="156" y="898"/>
                    </a:lnTo>
                    <a:lnTo>
                      <a:pt x="162" y="872"/>
                    </a:lnTo>
                    <a:lnTo>
                      <a:pt x="170" y="847"/>
                    </a:lnTo>
                    <a:lnTo>
                      <a:pt x="178" y="823"/>
                    </a:lnTo>
                    <a:lnTo>
                      <a:pt x="186" y="800"/>
                    </a:lnTo>
                    <a:lnTo>
                      <a:pt x="190" y="788"/>
                    </a:lnTo>
                    <a:lnTo>
                      <a:pt x="194" y="777"/>
                    </a:lnTo>
                    <a:lnTo>
                      <a:pt x="198" y="766"/>
                    </a:lnTo>
                    <a:lnTo>
                      <a:pt x="204" y="755"/>
                    </a:lnTo>
                    <a:lnTo>
                      <a:pt x="207" y="743"/>
                    </a:lnTo>
                    <a:lnTo>
                      <a:pt x="213" y="733"/>
                    </a:lnTo>
                    <a:lnTo>
                      <a:pt x="216" y="721"/>
                    </a:lnTo>
                    <a:lnTo>
                      <a:pt x="221" y="712"/>
                    </a:lnTo>
                    <a:lnTo>
                      <a:pt x="204" y="720"/>
                    </a:lnTo>
                    <a:lnTo>
                      <a:pt x="186" y="729"/>
                    </a:lnTo>
                    <a:lnTo>
                      <a:pt x="170" y="739"/>
                    </a:lnTo>
                    <a:lnTo>
                      <a:pt x="155" y="751"/>
                    </a:lnTo>
                    <a:lnTo>
                      <a:pt x="138" y="762"/>
                    </a:lnTo>
                    <a:lnTo>
                      <a:pt x="124" y="775"/>
                    </a:lnTo>
                    <a:lnTo>
                      <a:pt x="110" y="788"/>
                    </a:lnTo>
                    <a:lnTo>
                      <a:pt x="98" y="804"/>
                    </a:lnTo>
                    <a:lnTo>
                      <a:pt x="93" y="812"/>
                    </a:lnTo>
                    <a:lnTo>
                      <a:pt x="90" y="820"/>
                    </a:lnTo>
                    <a:lnTo>
                      <a:pt x="87" y="827"/>
                    </a:lnTo>
                    <a:lnTo>
                      <a:pt x="87" y="837"/>
                    </a:lnTo>
                    <a:lnTo>
                      <a:pt x="83" y="848"/>
                    </a:lnTo>
                    <a:lnTo>
                      <a:pt x="79" y="860"/>
                    </a:lnTo>
                    <a:lnTo>
                      <a:pt x="75" y="872"/>
                    </a:lnTo>
                    <a:lnTo>
                      <a:pt x="71" y="884"/>
                    </a:lnTo>
                    <a:lnTo>
                      <a:pt x="65" y="895"/>
                    </a:lnTo>
                    <a:lnTo>
                      <a:pt x="60" y="906"/>
                    </a:lnTo>
                    <a:lnTo>
                      <a:pt x="54" y="917"/>
                    </a:lnTo>
                    <a:lnTo>
                      <a:pt x="50" y="929"/>
                    </a:lnTo>
                    <a:lnTo>
                      <a:pt x="43" y="940"/>
                    </a:lnTo>
                    <a:lnTo>
                      <a:pt x="37" y="952"/>
                    </a:lnTo>
                    <a:lnTo>
                      <a:pt x="30" y="964"/>
                    </a:lnTo>
                    <a:lnTo>
                      <a:pt x="25" y="976"/>
                    </a:lnTo>
                    <a:lnTo>
                      <a:pt x="18" y="988"/>
                    </a:lnTo>
                    <a:lnTo>
                      <a:pt x="12" y="1000"/>
                    </a:lnTo>
                    <a:lnTo>
                      <a:pt x="5" y="1012"/>
                    </a:lnTo>
                    <a:lnTo>
                      <a:pt x="0" y="1024"/>
                    </a:lnTo>
                    <a:lnTo>
                      <a:pt x="1" y="1007"/>
                    </a:lnTo>
                    <a:lnTo>
                      <a:pt x="2" y="991"/>
                    </a:lnTo>
                    <a:lnTo>
                      <a:pt x="2" y="975"/>
                    </a:lnTo>
                    <a:lnTo>
                      <a:pt x="3" y="958"/>
                    </a:lnTo>
                    <a:lnTo>
                      <a:pt x="3" y="942"/>
                    </a:lnTo>
                    <a:lnTo>
                      <a:pt x="4" y="925"/>
                    </a:lnTo>
                    <a:lnTo>
                      <a:pt x="4" y="909"/>
                    </a:lnTo>
                    <a:lnTo>
                      <a:pt x="5" y="893"/>
                    </a:lnTo>
                    <a:lnTo>
                      <a:pt x="4" y="883"/>
                    </a:lnTo>
                    <a:lnTo>
                      <a:pt x="4" y="874"/>
                    </a:lnTo>
                    <a:lnTo>
                      <a:pt x="3" y="864"/>
                    </a:lnTo>
                    <a:lnTo>
                      <a:pt x="3" y="856"/>
                    </a:lnTo>
                    <a:lnTo>
                      <a:pt x="3" y="846"/>
                    </a:lnTo>
                    <a:lnTo>
                      <a:pt x="3" y="837"/>
                    </a:lnTo>
                    <a:lnTo>
                      <a:pt x="3" y="827"/>
                    </a:lnTo>
                    <a:lnTo>
                      <a:pt x="6" y="819"/>
                    </a:lnTo>
                    <a:lnTo>
                      <a:pt x="10" y="805"/>
                    </a:lnTo>
                    <a:lnTo>
                      <a:pt x="13" y="792"/>
                    </a:lnTo>
                    <a:lnTo>
                      <a:pt x="16" y="779"/>
                    </a:lnTo>
                    <a:lnTo>
                      <a:pt x="22" y="767"/>
                    </a:lnTo>
                    <a:lnTo>
                      <a:pt x="25" y="754"/>
                    </a:lnTo>
                    <a:lnTo>
                      <a:pt x="30" y="742"/>
                    </a:lnTo>
                    <a:lnTo>
                      <a:pt x="35" y="730"/>
                    </a:lnTo>
                    <a:lnTo>
                      <a:pt x="41" y="719"/>
                    </a:lnTo>
                    <a:lnTo>
                      <a:pt x="53" y="698"/>
                    </a:lnTo>
                    <a:lnTo>
                      <a:pt x="66" y="679"/>
                    </a:lnTo>
                    <a:lnTo>
                      <a:pt x="78" y="658"/>
                    </a:lnTo>
                    <a:lnTo>
                      <a:pt x="91" y="638"/>
                    </a:lnTo>
                    <a:lnTo>
                      <a:pt x="103" y="618"/>
                    </a:lnTo>
                    <a:lnTo>
                      <a:pt x="115" y="597"/>
                    </a:lnTo>
                    <a:lnTo>
                      <a:pt x="127" y="576"/>
                    </a:lnTo>
                    <a:lnTo>
                      <a:pt x="139" y="557"/>
                    </a:lnTo>
                    <a:lnTo>
                      <a:pt x="142" y="550"/>
                    </a:lnTo>
                    <a:lnTo>
                      <a:pt x="146" y="545"/>
                    </a:lnTo>
                    <a:lnTo>
                      <a:pt x="149" y="539"/>
                    </a:lnTo>
                    <a:lnTo>
                      <a:pt x="156" y="535"/>
                    </a:lnTo>
                    <a:lnTo>
                      <a:pt x="160" y="530"/>
                    </a:lnTo>
                    <a:lnTo>
                      <a:pt x="166" y="527"/>
                    </a:lnTo>
                    <a:lnTo>
                      <a:pt x="172" y="524"/>
                    </a:lnTo>
                    <a:lnTo>
                      <a:pt x="179" y="521"/>
                    </a:lnTo>
                    <a:lnTo>
                      <a:pt x="192" y="511"/>
                    </a:lnTo>
                    <a:lnTo>
                      <a:pt x="206" y="501"/>
                    </a:lnTo>
                    <a:lnTo>
                      <a:pt x="220" y="491"/>
                    </a:lnTo>
                    <a:lnTo>
                      <a:pt x="234" y="482"/>
                    </a:lnTo>
                    <a:lnTo>
                      <a:pt x="247" y="472"/>
                    </a:lnTo>
                    <a:lnTo>
                      <a:pt x="261" y="462"/>
                    </a:lnTo>
                    <a:lnTo>
                      <a:pt x="274" y="450"/>
                    </a:lnTo>
                    <a:lnTo>
                      <a:pt x="287" y="439"/>
                    </a:lnTo>
                    <a:lnTo>
                      <a:pt x="293" y="429"/>
                    </a:lnTo>
                    <a:lnTo>
                      <a:pt x="301" y="421"/>
                    </a:lnTo>
                    <a:lnTo>
                      <a:pt x="308" y="414"/>
                    </a:lnTo>
                    <a:lnTo>
                      <a:pt x="316" y="407"/>
                    </a:lnTo>
                    <a:lnTo>
                      <a:pt x="323" y="401"/>
                    </a:lnTo>
                    <a:lnTo>
                      <a:pt x="332" y="394"/>
                    </a:lnTo>
                    <a:lnTo>
                      <a:pt x="340" y="389"/>
                    </a:lnTo>
                    <a:lnTo>
                      <a:pt x="350" y="383"/>
                    </a:lnTo>
                    <a:lnTo>
                      <a:pt x="365" y="373"/>
                    </a:lnTo>
                    <a:lnTo>
                      <a:pt x="382" y="364"/>
                    </a:lnTo>
                    <a:lnTo>
                      <a:pt x="398" y="355"/>
                    </a:lnTo>
                    <a:lnTo>
                      <a:pt x="416" y="347"/>
                    </a:lnTo>
                    <a:lnTo>
                      <a:pt x="432" y="340"/>
                    </a:lnTo>
                    <a:lnTo>
                      <a:pt x="449" y="332"/>
                    </a:lnTo>
                    <a:lnTo>
                      <a:pt x="467" y="325"/>
                    </a:lnTo>
                    <a:lnTo>
                      <a:pt x="484" y="319"/>
                    </a:lnTo>
                    <a:lnTo>
                      <a:pt x="467" y="331"/>
                    </a:lnTo>
                    <a:lnTo>
                      <a:pt x="450" y="344"/>
                    </a:lnTo>
                    <a:lnTo>
                      <a:pt x="434" y="357"/>
                    </a:lnTo>
                    <a:lnTo>
                      <a:pt x="419" y="371"/>
                    </a:lnTo>
                    <a:lnTo>
                      <a:pt x="402" y="384"/>
                    </a:lnTo>
                    <a:lnTo>
                      <a:pt x="387" y="398"/>
                    </a:lnTo>
                    <a:lnTo>
                      <a:pt x="372" y="413"/>
                    </a:lnTo>
                    <a:lnTo>
                      <a:pt x="359" y="429"/>
                    </a:lnTo>
                    <a:lnTo>
                      <a:pt x="349" y="440"/>
                    </a:lnTo>
                    <a:lnTo>
                      <a:pt x="341" y="452"/>
                    </a:lnTo>
                    <a:lnTo>
                      <a:pt x="334" y="465"/>
                    </a:lnTo>
                    <a:lnTo>
                      <a:pt x="329" y="479"/>
                    </a:lnTo>
                    <a:lnTo>
                      <a:pt x="325" y="492"/>
                    </a:lnTo>
                    <a:lnTo>
                      <a:pt x="323" y="506"/>
                    </a:lnTo>
                    <a:lnTo>
                      <a:pt x="323" y="521"/>
                    </a:lnTo>
                    <a:lnTo>
                      <a:pt x="324" y="537"/>
                    </a:lnTo>
                    <a:lnTo>
                      <a:pt x="324" y="544"/>
                    </a:lnTo>
                    <a:lnTo>
                      <a:pt x="325" y="551"/>
                    </a:lnTo>
                    <a:lnTo>
                      <a:pt x="325" y="559"/>
                    </a:lnTo>
                    <a:lnTo>
                      <a:pt x="327" y="566"/>
                    </a:lnTo>
                    <a:lnTo>
                      <a:pt x="327" y="574"/>
                    </a:lnTo>
                    <a:lnTo>
                      <a:pt x="328" y="582"/>
                    </a:lnTo>
                    <a:lnTo>
                      <a:pt x="328" y="589"/>
                    </a:lnTo>
                    <a:lnTo>
                      <a:pt x="328" y="597"/>
                    </a:lnTo>
                    <a:lnTo>
                      <a:pt x="324" y="602"/>
                    </a:lnTo>
                    <a:lnTo>
                      <a:pt x="321" y="608"/>
                    </a:lnTo>
                    <a:lnTo>
                      <a:pt x="313" y="620"/>
                    </a:lnTo>
                    <a:lnTo>
                      <a:pt x="306" y="634"/>
                    </a:lnTo>
                    <a:lnTo>
                      <a:pt x="301" y="648"/>
                    </a:lnTo>
                    <a:lnTo>
                      <a:pt x="298" y="665"/>
                    </a:lnTo>
                    <a:lnTo>
                      <a:pt x="294" y="680"/>
                    </a:lnTo>
                    <a:lnTo>
                      <a:pt x="293" y="695"/>
                    </a:lnTo>
                    <a:lnTo>
                      <a:pt x="293" y="710"/>
                    </a:lnTo>
                    <a:lnTo>
                      <a:pt x="296" y="727"/>
                    </a:lnTo>
                    <a:lnTo>
                      <a:pt x="301" y="740"/>
                    </a:lnTo>
                    <a:lnTo>
                      <a:pt x="309" y="748"/>
                    </a:lnTo>
                    <a:lnTo>
                      <a:pt x="317" y="749"/>
                    </a:lnTo>
                    <a:lnTo>
                      <a:pt x="327" y="747"/>
                    </a:lnTo>
                    <a:lnTo>
                      <a:pt x="336" y="739"/>
                    </a:lnTo>
                    <a:lnTo>
                      <a:pt x="346" y="730"/>
                    </a:lnTo>
                    <a:lnTo>
                      <a:pt x="354" y="721"/>
                    </a:lnTo>
                    <a:lnTo>
                      <a:pt x="363" y="714"/>
                    </a:lnTo>
                    <a:lnTo>
                      <a:pt x="372" y="702"/>
                    </a:lnTo>
                    <a:lnTo>
                      <a:pt x="382" y="692"/>
                    </a:lnTo>
                    <a:lnTo>
                      <a:pt x="392" y="682"/>
                    </a:lnTo>
                    <a:lnTo>
                      <a:pt x="402" y="672"/>
                    </a:lnTo>
                    <a:lnTo>
                      <a:pt x="412" y="662"/>
                    </a:lnTo>
                    <a:lnTo>
                      <a:pt x="423" y="653"/>
                    </a:lnTo>
                    <a:lnTo>
                      <a:pt x="434" y="644"/>
                    </a:lnTo>
                    <a:lnTo>
                      <a:pt x="446" y="636"/>
                    </a:lnTo>
                    <a:lnTo>
                      <a:pt x="458" y="626"/>
                    </a:lnTo>
                    <a:lnTo>
                      <a:pt x="470" y="617"/>
                    </a:lnTo>
                    <a:lnTo>
                      <a:pt x="482" y="608"/>
                    </a:lnTo>
                    <a:lnTo>
                      <a:pt x="494" y="599"/>
                    </a:lnTo>
                    <a:lnTo>
                      <a:pt x="505" y="588"/>
                    </a:lnTo>
                    <a:lnTo>
                      <a:pt x="517" y="578"/>
                    </a:lnTo>
                    <a:lnTo>
                      <a:pt x="528" y="569"/>
                    </a:lnTo>
                    <a:lnTo>
                      <a:pt x="540" y="559"/>
                    </a:lnTo>
                    <a:lnTo>
                      <a:pt x="551" y="540"/>
                    </a:lnTo>
                    <a:lnTo>
                      <a:pt x="561" y="523"/>
                    </a:lnTo>
                    <a:lnTo>
                      <a:pt x="569" y="503"/>
                    </a:lnTo>
                    <a:lnTo>
                      <a:pt x="578" y="484"/>
                    </a:lnTo>
                    <a:lnTo>
                      <a:pt x="585" y="463"/>
                    </a:lnTo>
                    <a:lnTo>
                      <a:pt x="592" y="443"/>
                    </a:lnTo>
                    <a:lnTo>
                      <a:pt x="600" y="424"/>
                    </a:lnTo>
                    <a:lnTo>
                      <a:pt x="608" y="405"/>
                    </a:lnTo>
                    <a:lnTo>
                      <a:pt x="610" y="395"/>
                    </a:lnTo>
                    <a:lnTo>
                      <a:pt x="613" y="386"/>
                    </a:lnTo>
                    <a:lnTo>
                      <a:pt x="616" y="377"/>
                    </a:lnTo>
                    <a:lnTo>
                      <a:pt x="620" y="368"/>
                    </a:lnTo>
                    <a:lnTo>
                      <a:pt x="623" y="358"/>
                    </a:lnTo>
                    <a:lnTo>
                      <a:pt x="627" y="349"/>
                    </a:lnTo>
                    <a:lnTo>
                      <a:pt x="631" y="341"/>
                    </a:lnTo>
                    <a:lnTo>
                      <a:pt x="636" y="332"/>
                    </a:lnTo>
                    <a:lnTo>
                      <a:pt x="643" y="319"/>
                    </a:lnTo>
                    <a:lnTo>
                      <a:pt x="651" y="308"/>
                    </a:lnTo>
                    <a:lnTo>
                      <a:pt x="660" y="296"/>
                    </a:lnTo>
                    <a:lnTo>
                      <a:pt x="670" y="285"/>
                    </a:lnTo>
                    <a:lnTo>
                      <a:pt x="680" y="274"/>
                    </a:lnTo>
                    <a:lnTo>
                      <a:pt x="689" y="263"/>
                    </a:lnTo>
                    <a:lnTo>
                      <a:pt x="700" y="253"/>
                    </a:lnTo>
                    <a:lnTo>
                      <a:pt x="711" y="244"/>
                    </a:lnTo>
                    <a:lnTo>
                      <a:pt x="707" y="252"/>
                    </a:lnTo>
                    <a:lnTo>
                      <a:pt x="704" y="264"/>
                    </a:lnTo>
                    <a:lnTo>
                      <a:pt x="699" y="275"/>
                    </a:lnTo>
                    <a:lnTo>
                      <a:pt x="699" y="286"/>
                    </a:lnTo>
                    <a:lnTo>
                      <a:pt x="699" y="300"/>
                    </a:lnTo>
                    <a:lnTo>
                      <a:pt x="700" y="317"/>
                    </a:lnTo>
                    <a:lnTo>
                      <a:pt x="701" y="333"/>
                    </a:lnTo>
                    <a:lnTo>
                      <a:pt x="705" y="349"/>
                    </a:lnTo>
                    <a:lnTo>
                      <a:pt x="707" y="365"/>
                    </a:lnTo>
                    <a:lnTo>
                      <a:pt x="712" y="380"/>
                    </a:lnTo>
                    <a:lnTo>
                      <a:pt x="718" y="394"/>
                    </a:lnTo>
                    <a:lnTo>
                      <a:pt x="727" y="408"/>
                    </a:lnTo>
                    <a:lnTo>
                      <a:pt x="733" y="416"/>
                    </a:lnTo>
                    <a:lnTo>
                      <a:pt x="740" y="424"/>
                    </a:lnTo>
                    <a:lnTo>
                      <a:pt x="747" y="430"/>
                    </a:lnTo>
                    <a:lnTo>
                      <a:pt x="756" y="438"/>
                    </a:lnTo>
                    <a:lnTo>
                      <a:pt x="764" y="444"/>
                    </a:lnTo>
                    <a:lnTo>
                      <a:pt x="772" y="452"/>
                    </a:lnTo>
                    <a:lnTo>
                      <a:pt x="780" y="460"/>
                    </a:lnTo>
                    <a:lnTo>
                      <a:pt x="789" y="468"/>
                    </a:lnTo>
                    <a:lnTo>
                      <a:pt x="796" y="478"/>
                    </a:lnTo>
                    <a:lnTo>
                      <a:pt x="804" y="491"/>
                    </a:lnTo>
                    <a:lnTo>
                      <a:pt x="809" y="504"/>
                    </a:lnTo>
                    <a:lnTo>
                      <a:pt x="815" y="517"/>
                    </a:lnTo>
                    <a:lnTo>
                      <a:pt x="818" y="530"/>
                    </a:lnTo>
                    <a:lnTo>
                      <a:pt x="823" y="546"/>
                    </a:lnTo>
                    <a:lnTo>
                      <a:pt x="825" y="559"/>
                    </a:lnTo>
                    <a:lnTo>
                      <a:pt x="828" y="574"/>
                    </a:lnTo>
                    <a:lnTo>
                      <a:pt x="828" y="578"/>
                    </a:lnTo>
                    <a:lnTo>
                      <a:pt x="832" y="583"/>
                    </a:lnTo>
                    <a:lnTo>
                      <a:pt x="839" y="587"/>
                    </a:lnTo>
                    <a:lnTo>
                      <a:pt x="844" y="590"/>
                    </a:lnTo>
                    <a:lnTo>
                      <a:pt x="851" y="594"/>
                    </a:lnTo>
                    <a:lnTo>
                      <a:pt x="856" y="594"/>
                    </a:lnTo>
                    <a:lnTo>
                      <a:pt x="863" y="594"/>
                    </a:lnTo>
                    <a:lnTo>
                      <a:pt x="870" y="592"/>
                    </a:lnTo>
                    <a:lnTo>
                      <a:pt x="877" y="588"/>
                    </a:lnTo>
                    <a:lnTo>
                      <a:pt x="884" y="575"/>
                    </a:lnTo>
                    <a:lnTo>
                      <a:pt x="890" y="563"/>
                    </a:lnTo>
                    <a:lnTo>
                      <a:pt x="894" y="550"/>
                    </a:lnTo>
                    <a:lnTo>
                      <a:pt x="898" y="537"/>
                    </a:lnTo>
                    <a:lnTo>
                      <a:pt x="899" y="523"/>
                    </a:lnTo>
                    <a:lnTo>
                      <a:pt x="901" y="510"/>
                    </a:lnTo>
                    <a:lnTo>
                      <a:pt x="903" y="496"/>
                    </a:lnTo>
                    <a:lnTo>
                      <a:pt x="907" y="482"/>
                    </a:lnTo>
                    <a:lnTo>
                      <a:pt x="912" y="461"/>
                    </a:lnTo>
                    <a:lnTo>
                      <a:pt x="919" y="440"/>
                    </a:lnTo>
                    <a:lnTo>
                      <a:pt x="926" y="420"/>
                    </a:lnTo>
                    <a:lnTo>
                      <a:pt x="936" y="401"/>
                    </a:lnTo>
                    <a:lnTo>
                      <a:pt x="946" y="381"/>
                    </a:lnTo>
                    <a:lnTo>
                      <a:pt x="957" y="361"/>
                    </a:lnTo>
                    <a:lnTo>
                      <a:pt x="969" y="343"/>
                    </a:lnTo>
                    <a:lnTo>
                      <a:pt x="982" y="326"/>
                    </a:lnTo>
                    <a:lnTo>
                      <a:pt x="982" y="325"/>
                    </a:lnTo>
                    <a:lnTo>
                      <a:pt x="985" y="335"/>
                    </a:lnTo>
                    <a:lnTo>
                      <a:pt x="988" y="345"/>
                    </a:lnTo>
                    <a:lnTo>
                      <a:pt x="992" y="356"/>
                    </a:lnTo>
                    <a:lnTo>
                      <a:pt x="995" y="367"/>
                    </a:lnTo>
                    <a:lnTo>
                      <a:pt x="998" y="377"/>
                    </a:lnTo>
                    <a:lnTo>
                      <a:pt x="1003" y="386"/>
                    </a:lnTo>
                    <a:lnTo>
                      <a:pt x="1007" y="397"/>
                    </a:lnTo>
                    <a:lnTo>
                      <a:pt x="1011" y="408"/>
                    </a:lnTo>
                    <a:lnTo>
                      <a:pt x="1003" y="416"/>
                    </a:lnTo>
                    <a:lnTo>
                      <a:pt x="999" y="426"/>
                    </a:lnTo>
                    <a:lnTo>
                      <a:pt x="999" y="437"/>
                    </a:lnTo>
                    <a:lnTo>
                      <a:pt x="1006" y="448"/>
                    </a:lnTo>
                    <a:lnTo>
                      <a:pt x="1014" y="453"/>
                    </a:lnTo>
                    <a:lnTo>
                      <a:pt x="1024" y="458"/>
                    </a:lnTo>
                    <a:lnTo>
                      <a:pt x="1034" y="463"/>
                    </a:lnTo>
                    <a:lnTo>
                      <a:pt x="1046" y="467"/>
                    </a:lnTo>
                    <a:lnTo>
                      <a:pt x="1056" y="468"/>
                    </a:lnTo>
                    <a:lnTo>
                      <a:pt x="1068" y="470"/>
                    </a:lnTo>
                    <a:lnTo>
                      <a:pt x="1079" y="473"/>
                    </a:lnTo>
                    <a:lnTo>
                      <a:pt x="1091" y="475"/>
                    </a:lnTo>
                    <a:lnTo>
                      <a:pt x="1099" y="476"/>
                    </a:lnTo>
                    <a:lnTo>
                      <a:pt x="1109" y="477"/>
                    </a:lnTo>
                    <a:lnTo>
                      <a:pt x="1116" y="478"/>
                    </a:lnTo>
                    <a:lnTo>
                      <a:pt x="1126" y="480"/>
                    </a:lnTo>
                    <a:lnTo>
                      <a:pt x="1135" y="481"/>
                    </a:lnTo>
                    <a:lnTo>
                      <a:pt x="1143" y="482"/>
                    </a:lnTo>
                    <a:lnTo>
                      <a:pt x="1152" y="484"/>
                    </a:lnTo>
                    <a:lnTo>
                      <a:pt x="1162" y="486"/>
                    </a:lnTo>
                    <a:lnTo>
                      <a:pt x="1175" y="487"/>
                    </a:lnTo>
                    <a:lnTo>
                      <a:pt x="1189" y="489"/>
                    </a:lnTo>
                    <a:lnTo>
                      <a:pt x="1203" y="491"/>
                    </a:lnTo>
                    <a:lnTo>
                      <a:pt x="1219" y="493"/>
                    </a:lnTo>
                    <a:lnTo>
                      <a:pt x="1233" y="492"/>
                    </a:lnTo>
                    <a:lnTo>
                      <a:pt x="1247" y="492"/>
                    </a:lnTo>
                    <a:lnTo>
                      <a:pt x="1261" y="489"/>
                    </a:lnTo>
                    <a:lnTo>
                      <a:pt x="1275" y="486"/>
                    </a:lnTo>
                    <a:lnTo>
                      <a:pt x="1292" y="472"/>
                    </a:lnTo>
                    <a:lnTo>
                      <a:pt x="1308" y="457"/>
                    </a:lnTo>
                    <a:lnTo>
                      <a:pt x="1321" y="440"/>
                    </a:lnTo>
                    <a:lnTo>
                      <a:pt x="1334" y="424"/>
                    </a:lnTo>
                    <a:lnTo>
                      <a:pt x="1345" y="404"/>
                    </a:lnTo>
                    <a:lnTo>
                      <a:pt x="1356" y="384"/>
                    </a:lnTo>
                    <a:lnTo>
                      <a:pt x="1366" y="365"/>
                    </a:lnTo>
                    <a:lnTo>
                      <a:pt x="1376" y="346"/>
                    </a:lnTo>
                    <a:lnTo>
                      <a:pt x="1380" y="333"/>
                    </a:lnTo>
                    <a:lnTo>
                      <a:pt x="1385" y="320"/>
                    </a:lnTo>
                    <a:lnTo>
                      <a:pt x="1389" y="307"/>
                    </a:lnTo>
                    <a:lnTo>
                      <a:pt x="1396" y="296"/>
                    </a:lnTo>
                    <a:lnTo>
                      <a:pt x="1401" y="283"/>
                    </a:lnTo>
                    <a:lnTo>
                      <a:pt x="1409" y="273"/>
                    </a:lnTo>
                    <a:lnTo>
                      <a:pt x="1416" y="262"/>
                    </a:lnTo>
                    <a:lnTo>
                      <a:pt x="1427" y="254"/>
                    </a:lnTo>
                    <a:lnTo>
                      <a:pt x="1441" y="242"/>
                    </a:lnTo>
                    <a:lnTo>
                      <a:pt x="1458" y="233"/>
                    </a:lnTo>
                    <a:lnTo>
                      <a:pt x="1474" y="223"/>
                    </a:lnTo>
                    <a:lnTo>
                      <a:pt x="1492" y="215"/>
                    </a:lnTo>
                    <a:lnTo>
                      <a:pt x="1509" y="208"/>
                    </a:lnTo>
                    <a:lnTo>
                      <a:pt x="1526" y="200"/>
                    </a:lnTo>
                    <a:lnTo>
                      <a:pt x="1544" y="193"/>
                    </a:lnTo>
                    <a:lnTo>
                      <a:pt x="1562" y="187"/>
                    </a:lnTo>
                    <a:lnTo>
                      <a:pt x="1573" y="181"/>
                    </a:lnTo>
                    <a:lnTo>
                      <a:pt x="1585" y="178"/>
                    </a:lnTo>
                    <a:lnTo>
                      <a:pt x="1591" y="175"/>
                    </a:lnTo>
                    <a:lnTo>
                      <a:pt x="1596" y="174"/>
                    </a:lnTo>
                    <a:lnTo>
                      <a:pt x="1603" y="172"/>
                    </a:lnTo>
                    <a:lnTo>
                      <a:pt x="1609" y="170"/>
                    </a:lnTo>
                    <a:lnTo>
                      <a:pt x="1616" y="165"/>
                    </a:lnTo>
                    <a:lnTo>
                      <a:pt x="1624" y="161"/>
                    </a:lnTo>
                    <a:lnTo>
                      <a:pt x="1631" y="154"/>
                    </a:lnTo>
                    <a:lnTo>
                      <a:pt x="1639" y="150"/>
                    </a:lnTo>
                    <a:lnTo>
                      <a:pt x="1641" y="146"/>
                    </a:lnTo>
                    <a:lnTo>
                      <a:pt x="1647" y="143"/>
                    </a:lnTo>
                    <a:lnTo>
                      <a:pt x="1648" y="143"/>
                    </a:lnTo>
                    <a:lnTo>
                      <a:pt x="1652" y="150"/>
                    </a:lnTo>
                    <a:lnTo>
                      <a:pt x="1659" y="153"/>
                    </a:lnTo>
                    <a:lnTo>
                      <a:pt x="1665" y="152"/>
                    </a:lnTo>
                    <a:lnTo>
                      <a:pt x="1674" y="149"/>
                    </a:lnTo>
                    <a:lnTo>
                      <a:pt x="1679" y="138"/>
                    </a:lnTo>
                    <a:lnTo>
                      <a:pt x="1685" y="127"/>
                    </a:lnTo>
                    <a:lnTo>
                      <a:pt x="1686" y="120"/>
                    </a:lnTo>
                    <a:lnTo>
                      <a:pt x="1689" y="114"/>
                    </a:lnTo>
                    <a:lnTo>
                      <a:pt x="1690" y="108"/>
                    </a:lnTo>
                    <a:lnTo>
                      <a:pt x="1693" y="103"/>
                    </a:lnTo>
                    <a:lnTo>
                      <a:pt x="1697" y="86"/>
                    </a:lnTo>
                    <a:lnTo>
                      <a:pt x="1703" y="72"/>
                    </a:lnTo>
                    <a:lnTo>
                      <a:pt x="1710" y="59"/>
                    </a:lnTo>
                    <a:lnTo>
                      <a:pt x="1719" y="46"/>
                    </a:lnTo>
                    <a:lnTo>
                      <a:pt x="1726" y="33"/>
                    </a:lnTo>
                    <a:lnTo>
                      <a:pt x="1737" y="22"/>
                    </a:lnTo>
                    <a:lnTo>
                      <a:pt x="1747" y="10"/>
                    </a:lnTo>
                    <a:lnTo>
                      <a:pt x="1759" y="0"/>
                    </a:lnTo>
                    <a:lnTo>
                      <a:pt x="1757" y="8"/>
                    </a:lnTo>
                    <a:lnTo>
                      <a:pt x="1755" y="17"/>
                    </a:lnTo>
                    <a:lnTo>
                      <a:pt x="1752" y="25"/>
                    </a:lnTo>
                    <a:lnTo>
                      <a:pt x="1751" y="34"/>
                    </a:lnTo>
                    <a:lnTo>
                      <a:pt x="1749" y="43"/>
                    </a:lnTo>
                    <a:lnTo>
                      <a:pt x="1747" y="52"/>
                    </a:lnTo>
                    <a:lnTo>
                      <a:pt x="1745" y="60"/>
                    </a:lnTo>
                    <a:lnTo>
                      <a:pt x="1744" y="69"/>
                    </a:lnTo>
                    <a:lnTo>
                      <a:pt x="1739" y="80"/>
                    </a:lnTo>
                    <a:lnTo>
                      <a:pt x="1736" y="92"/>
                    </a:lnTo>
                    <a:lnTo>
                      <a:pt x="1735" y="104"/>
                    </a:lnTo>
                    <a:lnTo>
                      <a:pt x="1736" y="117"/>
                    </a:lnTo>
                    <a:lnTo>
                      <a:pt x="1736" y="129"/>
                    </a:lnTo>
                    <a:lnTo>
                      <a:pt x="1739" y="142"/>
                    </a:lnTo>
                    <a:lnTo>
                      <a:pt x="1741" y="153"/>
                    </a:lnTo>
                    <a:lnTo>
                      <a:pt x="1747" y="165"/>
                    </a:lnTo>
                    <a:lnTo>
                      <a:pt x="1753" y="178"/>
                    </a:lnTo>
                    <a:lnTo>
                      <a:pt x="1762" y="192"/>
                    </a:lnTo>
                    <a:lnTo>
                      <a:pt x="1770" y="205"/>
                    </a:lnTo>
                    <a:lnTo>
                      <a:pt x="1779" y="220"/>
                    </a:lnTo>
                    <a:lnTo>
                      <a:pt x="1786" y="233"/>
                    </a:lnTo>
                    <a:lnTo>
                      <a:pt x="1795" y="247"/>
                    </a:lnTo>
                    <a:lnTo>
                      <a:pt x="1804" y="260"/>
                    </a:lnTo>
                    <a:lnTo>
                      <a:pt x="1812" y="274"/>
                    </a:lnTo>
                    <a:lnTo>
                      <a:pt x="1816" y="281"/>
                    </a:lnTo>
                    <a:lnTo>
                      <a:pt x="1820" y="287"/>
                    </a:lnTo>
                    <a:lnTo>
                      <a:pt x="1823" y="294"/>
                    </a:lnTo>
                    <a:lnTo>
                      <a:pt x="1828" y="300"/>
                    </a:lnTo>
                    <a:lnTo>
                      <a:pt x="1829" y="313"/>
                    </a:lnTo>
                    <a:lnTo>
                      <a:pt x="1830" y="329"/>
                    </a:lnTo>
                    <a:lnTo>
                      <a:pt x="1831" y="343"/>
                    </a:lnTo>
                    <a:lnTo>
                      <a:pt x="1833" y="358"/>
                    </a:lnTo>
                    <a:lnTo>
                      <a:pt x="1834" y="372"/>
                    </a:lnTo>
                    <a:lnTo>
                      <a:pt x="1835" y="388"/>
                    </a:lnTo>
                    <a:lnTo>
                      <a:pt x="1836" y="402"/>
                    </a:lnTo>
                    <a:lnTo>
                      <a:pt x="1839" y="417"/>
                    </a:lnTo>
                    <a:lnTo>
                      <a:pt x="1836" y="422"/>
                    </a:lnTo>
                    <a:lnTo>
                      <a:pt x="1831" y="431"/>
                    </a:lnTo>
                    <a:lnTo>
                      <a:pt x="1825" y="440"/>
                    </a:lnTo>
                    <a:lnTo>
                      <a:pt x="1821" y="446"/>
                    </a:lnTo>
                    <a:lnTo>
                      <a:pt x="1813" y="457"/>
                    </a:lnTo>
                    <a:lnTo>
                      <a:pt x="1806" y="469"/>
                    </a:lnTo>
                    <a:lnTo>
                      <a:pt x="1799" y="481"/>
                    </a:lnTo>
                    <a:lnTo>
                      <a:pt x="1793" y="494"/>
                    </a:lnTo>
                    <a:lnTo>
                      <a:pt x="1786" y="508"/>
                    </a:lnTo>
                    <a:lnTo>
                      <a:pt x="1781" y="521"/>
                    </a:lnTo>
                    <a:lnTo>
                      <a:pt x="1775" y="534"/>
                    </a:lnTo>
                    <a:lnTo>
                      <a:pt x="1773" y="547"/>
                    </a:lnTo>
                    <a:lnTo>
                      <a:pt x="1772" y="556"/>
                    </a:lnTo>
                    <a:lnTo>
                      <a:pt x="1773" y="563"/>
                    </a:lnTo>
                    <a:lnTo>
                      <a:pt x="1775" y="570"/>
                    </a:lnTo>
                    <a:lnTo>
                      <a:pt x="1781" y="577"/>
                    </a:lnTo>
                    <a:lnTo>
                      <a:pt x="1786" y="582"/>
                    </a:lnTo>
                    <a:lnTo>
                      <a:pt x="1792" y="588"/>
                    </a:lnTo>
                    <a:lnTo>
                      <a:pt x="1797" y="595"/>
                    </a:lnTo>
                    <a:lnTo>
                      <a:pt x="1804" y="601"/>
                    </a:lnTo>
                    <a:lnTo>
                      <a:pt x="1808" y="608"/>
                    </a:lnTo>
                    <a:lnTo>
                      <a:pt x="1813" y="614"/>
                    </a:lnTo>
                    <a:lnTo>
                      <a:pt x="1819" y="621"/>
                    </a:lnTo>
                    <a:lnTo>
                      <a:pt x="1827" y="628"/>
                    </a:lnTo>
                    <a:lnTo>
                      <a:pt x="1834" y="629"/>
                    </a:lnTo>
                    <a:lnTo>
                      <a:pt x="1842" y="628"/>
                    </a:lnTo>
                    <a:lnTo>
                      <a:pt x="1847" y="624"/>
                    </a:lnTo>
                    <a:lnTo>
                      <a:pt x="1852" y="619"/>
                    </a:lnTo>
                    <a:lnTo>
                      <a:pt x="1854" y="611"/>
                    </a:lnTo>
                    <a:lnTo>
                      <a:pt x="1857" y="602"/>
                    </a:lnTo>
                    <a:lnTo>
                      <a:pt x="1858" y="594"/>
                    </a:lnTo>
                    <a:lnTo>
                      <a:pt x="1860" y="587"/>
                    </a:lnTo>
                    <a:lnTo>
                      <a:pt x="1860" y="575"/>
                    </a:lnTo>
                    <a:lnTo>
                      <a:pt x="1861" y="564"/>
                    </a:lnTo>
                    <a:lnTo>
                      <a:pt x="1863" y="552"/>
                    </a:lnTo>
                    <a:lnTo>
                      <a:pt x="1865" y="542"/>
                    </a:lnTo>
                    <a:lnTo>
                      <a:pt x="1866" y="530"/>
                    </a:lnTo>
                    <a:lnTo>
                      <a:pt x="1868" y="520"/>
                    </a:lnTo>
                    <a:lnTo>
                      <a:pt x="1871" y="509"/>
                    </a:lnTo>
                    <a:lnTo>
                      <a:pt x="1876" y="498"/>
                    </a:lnTo>
                    <a:lnTo>
                      <a:pt x="1878" y="488"/>
                    </a:lnTo>
                    <a:lnTo>
                      <a:pt x="1881" y="479"/>
                    </a:lnTo>
                    <a:lnTo>
                      <a:pt x="1884" y="470"/>
                    </a:lnTo>
                    <a:lnTo>
                      <a:pt x="1889" y="462"/>
                    </a:lnTo>
                    <a:lnTo>
                      <a:pt x="1892" y="452"/>
                    </a:lnTo>
                    <a:lnTo>
                      <a:pt x="1895" y="443"/>
                    </a:lnTo>
                    <a:lnTo>
                      <a:pt x="1900" y="434"/>
                    </a:lnTo>
                    <a:lnTo>
                      <a:pt x="1905" y="427"/>
                    </a:lnTo>
                    <a:lnTo>
                      <a:pt x="1908" y="422"/>
                    </a:lnTo>
                    <a:lnTo>
                      <a:pt x="1906" y="436"/>
                    </a:lnTo>
                    <a:lnTo>
                      <a:pt x="1905" y="449"/>
                    </a:lnTo>
                    <a:lnTo>
                      <a:pt x="1903" y="463"/>
                    </a:lnTo>
                    <a:lnTo>
                      <a:pt x="1903" y="478"/>
                    </a:lnTo>
                    <a:lnTo>
                      <a:pt x="1901" y="491"/>
                    </a:lnTo>
                    <a:lnTo>
                      <a:pt x="1901" y="506"/>
                    </a:lnTo>
                    <a:lnTo>
                      <a:pt x="1901" y="520"/>
                    </a:lnTo>
                    <a:lnTo>
                      <a:pt x="1902" y="535"/>
                    </a:lnTo>
                    <a:lnTo>
                      <a:pt x="1902" y="547"/>
                    </a:lnTo>
                    <a:lnTo>
                      <a:pt x="1904" y="560"/>
                    </a:lnTo>
                    <a:lnTo>
                      <a:pt x="1906" y="574"/>
                    </a:lnTo>
                    <a:lnTo>
                      <a:pt x="1909" y="588"/>
                    </a:lnTo>
                    <a:lnTo>
                      <a:pt x="1913" y="601"/>
                    </a:lnTo>
                    <a:lnTo>
                      <a:pt x="1916" y="616"/>
                    </a:lnTo>
                    <a:lnTo>
                      <a:pt x="1919" y="629"/>
                    </a:lnTo>
                    <a:lnTo>
                      <a:pt x="1924" y="642"/>
                    </a:lnTo>
                    <a:lnTo>
                      <a:pt x="1927" y="653"/>
                    </a:lnTo>
                    <a:lnTo>
                      <a:pt x="1931" y="666"/>
                    </a:lnTo>
                    <a:lnTo>
                      <a:pt x="1931" y="679"/>
                    </a:lnTo>
                    <a:lnTo>
                      <a:pt x="1932" y="692"/>
                    </a:lnTo>
                    <a:lnTo>
                      <a:pt x="1930" y="704"/>
                    </a:lnTo>
                    <a:lnTo>
                      <a:pt x="1928" y="717"/>
                    </a:lnTo>
                    <a:lnTo>
                      <a:pt x="1925" y="729"/>
                    </a:lnTo>
                    <a:lnTo>
                      <a:pt x="1922" y="742"/>
                    </a:lnTo>
                    <a:lnTo>
                      <a:pt x="1917" y="751"/>
                    </a:lnTo>
                    <a:lnTo>
                      <a:pt x="1914" y="761"/>
                    </a:lnTo>
                    <a:lnTo>
                      <a:pt x="1909" y="771"/>
                    </a:lnTo>
                    <a:lnTo>
                      <a:pt x="1906" y="780"/>
                    </a:lnTo>
                    <a:lnTo>
                      <a:pt x="1902" y="789"/>
                    </a:lnTo>
                    <a:lnTo>
                      <a:pt x="1899" y="799"/>
                    </a:lnTo>
                    <a:lnTo>
                      <a:pt x="1894" y="809"/>
                    </a:lnTo>
                    <a:lnTo>
                      <a:pt x="1891" y="819"/>
                    </a:lnTo>
                    <a:lnTo>
                      <a:pt x="1888" y="823"/>
                    </a:lnTo>
                    <a:lnTo>
                      <a:pt x="1885" y="827"/>
                    </a:lnTo>
                    <a:lnTo>
                      <a:pt x="1876" y="838"/>
                    </a:lnTo>
                    <a:lnTo>
                      <a:pt x="1868" y="850"/>
                    </a:lnTo>
                    <a:lnTo>
                      <a:pt x="1860" y="861"/>
                    </a:lnTo>
                    <a:lnTo>
                      <a:pt x="1855" y="874"/>
                    </a:lnTo>
                    <a:lnTo>
                      <a:pt x="1848" y="886"/>
                    </a:lnTo>
                    <a:lnTo>
                      <a:pt x="1846" y="900"/>
                    </a:lnTo>
                    <a:lnTo>
                      <a:pt x="1843" y="913"/>
                    </a:lnTo>
                    <a:lnTo>
                      <a:pt x="1844" y="930"/>
                    </a:lnTo>
                    <a:lnTo>
                      <a:pt x="1844" y="936"/>
                    </a:lnTo>
                    <a:lnTo>
                      <a:pt x="1846" y="943"/>
                    </a:lnTo>
                    <a:lnTo>
                      <a:pt x="1847" y="949"/>
                    </a:lnTo>
                    <a:lnTo>
                      <a:pt x="1849" y="957"/>
                    </a:lnTo>
                    <a:lnTo>
                      <a:pt x="1852" y="963"/>
                    </a:lnTo>
                    <a:lnTo>
                      <a:pt x="1855" y="969"/>
                    </a:lnTo>
                    <a:lnTo>
                      <a:pt x="1858" y="976"/>
                    </a:lnTo>
                    <a:lnTo>
                      <a:pt x="1863" y="982"/>
                    </a:lnTo>
                    <a:lnTo>
                      <a:pt x="1869" y="993"/>
                    </a:lnTo>
                    <a:lnTo>
                      <a:pt x="1876" y="1004"/>
                    </a:lnTo>
                    <a:lnTo>
                      <a:pt x="1878" y="1016"/>
                    </a:lnTo>
                    <a:lnTo>
                      <a:pt x="1879" y="1029"/>
                    </a:lnTo>
                    <a:lnTo>
                      <a:pt x="1877" y="1041"/>
                    </a:lnTo>
                    <a:lnTo>
                      <a:pt x="1873" y="1054"/>
                    </a:lnTo>
                    <a:lnTo>
                      <a:pt x="1867" y="1065"/>
                    </a:lnTo>
                    <a:lnTo>
                      <a:pt x="1861" y="1076"/>
                    </a:lnTo>
                    <a:lnTo>
                      <a:pt x="1853" y="1086"/>
                    </a:lnTo>
                    <a:lnTo>
                      <a:pt x="1845" y="1096"/>
                    </a:lnTo>
                    <a:lnTo>
                      <a:pt x="1848" y="1086"/>
                    </a:lnTo>
                    <a:lnTo>
                      <a:pt x="1849" y="1077"/>
                    </a:lnTo>
                    <a:lnTo>
                      <a:pt x="1848" y="1066"/>
                    </a:lnTo>
                    <a:lnTo>
                      <a:pt x="1847" y="1055"/>
                    </a:lnTo>
                    <a:lnTo>
                      <a:pt x="1844" y="1043"/>
                    </a:lnTo>
                    <a:lnTo>
                      <a:pt x="1842" y="1032"/>
                    </a:lnTo>
                    <a:lnTo>
                      <a:pt x="1839" y="1023"/>
                    </a:lnTo>
                    <a:lnTo>
                      <a:pt x="1837" y="1014"/>
                    </a:lnTo>
                    <a:lnTo>
                      <a:pt x="1831" y="996"/>
                    </a:lnTo>
                    <a:lnTo>
                      <a:pt x="1827" y="980"/>
                    </a:lnTo>
                    <a:lnTo>
                      <a:pt x="1820" y="964"/>
                    </a:lnTo>
                    <a:lnTo>
                      <a:pt x="1816" y="947"/>
                    </a:lnTo>
                    <a:lnTo>
                      <a:pt x="1810" y="931"/>
                    </a:lnTo>
                    <a:lnTo>
                      <a:pt x="1805" y="915"/>
                    </a:lnTo>
                    <a:lnTo>
                      <a:pt x="1799" y="898"/>
                    </a:lnTo>
                    <a:lnTo>
                      <a:pt x="1795" y="882"/>
                    </a:lnTo>
                    <a:lnTo>
                      <a:pt x="1792" y="869"/>
                    </a:lnTo>
                    <a:lnTo>
                      <a:pt x="1791" y="857"/>
                    </a:lnTo>
                    <a:lnTo>
                      <a:pt x="1791" y="844"/>
                    </a:lnTo>
                    <a:lnTo>
                      <a:pt x="1793" y="832"/>
                    </a:lnTo>
                    <a:lnTo>
                      <a:pt x="1794" y="819"/>
                    </a:lnTo>
                    <a:lnTo>
                      <a:pt x="1796" y="805"/>
                    </a:lnTo>
                    <a:lnTo>
                      <a:pt x="1798" y="792"/>
                    </a:lnTo>
                    <a:lnTo>
                      <a:pt x="1801" y="781"/>
                    </a:lnTo>
                    <a:lnTo>
                      <a:pt x="1805" y="765"/>
                    </a:lnTo>
                    <a:lnTo>
                      <a:pt x="1805" y="765"/>
                    </a:lnTo>
                    <a:lnTo>
                      <a:pt x="1813" y="759"/>
                    </a:lnTo>
                    <a:lnTo>
                      <a:pt x="1822" y="752"/>
                    </a:lnTo>
                    <a:lnTo>
                      <a:pt x="1828" y="744"/>
                    </a:lnTo>
                    <a:lnTo>
                      <a:pt x="1834" y="736"/>
                    </a:lnTo>
                    <a:lnTo>
                      <a:pt x="1830" y="729"/>
                    </a:lnTo>
                    <a:lnTo>
                      <a:pt x="1827" y="726"/>
                    </a:lnTo>
                    <a:lnTo>
                      <a:pt x="1822" y="723"/>
                    </a:lnTo>
                    <a:lnTo>
                      <a:pt x="1819" y="723"/>
                    </a:lnTo>
                    <a:lnTo>
                      <a:pt x="1813" y="721"/>
                    </a:lnTo>
                    <a:lnTo>
                      <a:pt x="1809" y="723"/>
                    </a:lnTo>
                    <a:lnTo>
                      <a:pt x="1804" y="723"/>
                    </a:lnTo>
                    <a:lnTo>
                      <a:pt x="1798" y="725"/>
                    </a:lnTo>
                    <a:lnTo>
                      <a:pt x="1791" y="728"/>
                    </a:lnTo>
                    <a:lnTo>
                      <a:pt x="1787" y="738"/>
                    </a:lnTo>
                    <a:lnTo>
                      <a:pt x="1785" y="750"/>
                    </a:lnTo>
                    <a:close/>
                  </a:path>
                </a:pathLst>
              </a:custGeom>
              <a:solidFill>
                <a:srgbClr val="FF30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52" name="Freeform 32"/>
              <p:cNvSpPr>
                <a:spLocks/>
              </p:cNvSpPr>
              <p:nvPr/>
            </p:nvSpPr>
            <p:spPr bwMode="auto">
              <a:xfrm>
                <a:off x="3888" y="3188"/>
                <a:ext cx="634" cy="341"/>
              </a:xfrm>
              <a:custGeom>
                <a:avLst/>
                <a:gdLst/>
                <a:ahLst/>
                <a:cxnLst>
                  <a:cxn ang="0">
                    <a:pos x="161" y="971"/>
                  </a:cxn>
                  <a:cxn ang="0">
                    <a:pos x="149" y="880"/>
                  </a:cxn>
                  <a:cxn ang="0">
                    <a:pos x="206" y="709"/>
                  </a:cxn>
                  <a:cxn ang="0">
                    <a:pos x="122" y="713"/>
                  </a:cxn>
                  <a:cxn ang="0">
                    <a:pos x="49" y="832"/>
                  </a:cxn>
                  <a:cxn ang="0">
                    <a:pos x="2" y="871"/>
                  </a:cxn>
                  <a:cxn ang="0">
                    <a:pos x="29" y="704"/>
                  </a:cxn>
                  <a:cxn ang="0">
                    <a:pos x="135" y="524"/>
                  </a:cxn>
                  <a:cxn ang="0">
                    <a:pos x="268" y="419"/>
                  </a:cxn>
                  <a:cxn ang="0">
                    <a:pos x="371" y="339"/>
                  </a:cxn>
                  <a:cxn ang="0">
                    <a:pos x="301" y="451"/>
                  </a:cxn>
                  <a:cxn ang="0">
                    <a:pos x="284" y="587"/>
                  </a:cxn>
                  <a:cxn ang="0">
                    <a:pos x="294" y="722"/>
                  </a:cxn>
                  <a:cxn ang="0">
                    <a:pos x="386" y="652"/>
                  </a:cxn>
                  <a:cxn ang="0">
                    <a:pos x="565" y="468"/>
                  </a:cxn>
                  <a:cxn ang="0">
                    <a:pos x="631" y="300"/>
                  </a:cxn>
                  <a:cxn ang="0">
                    <a:pos x="679" y="312"/>
                  </a:cxn>
                  <a:cxn ang="0">
                    <a:pos x="745" y="418"/>
                  </a:cxn>
                  <a:cxn ang="0">
                    <a:pos x="797" y="509"/>
                  </a:cxn>
                  <a:cxn ang="0">
                    <a:pos x="863" y="562"/>
                  </a:cxn>
                  <a:cxn ang="0">
                    <a:pos x="909" y="423"/>
                  </a:cxn>
                  <a:cxn ang="0">
                    <a:pos x="964" y="315"/>
                  </a:cxn>
                  <a:cxn ang="0">
                    <a:pos x="974" y="382"/>
                  </a:cxn>
                  <a:cxn ang="0">
                    <a:pos x="1078" y="449"/>
                  </a:cxn>
                  <a:cxn ang="0">
                    <a:pos x="1267" y="459"/>
                  </a:cxn>
                  <a:cxn ang="0">
                    <a:pos x="1387" y="271"/>
                  </a:cxn>
                  <a:cxn ang="0">
                    <a:pos x="1502" y="179"/>
                  </a:cxn>
                  <a:cxn ang="0">
                    <a:pos x="1607" y="138"/>
                  </a:cxn>
                  <a:cxn ang="0">
                    <a:pos x="1681" y="94"/>
                  </a:cxn>
                  <a:cxn ang="0">
                    <a:pos x="1722" y="8"/>
                  </a:cxn>
                  <a:cxn ang="0">
                    <a:pos x="1717" y="118"/>
                  </a:cxn>
                  <a:cxn ang="0">
                    <a:pos x="1795" y="254"/>
                  </a:cxn>
                  <a:cxn ang="0">
                    <a:pos x="1811" y="364"/>
                  </a:cxn>
                  <a:cxn ang="0">
                    <a:pos x="1747" y="513"/>
                  </a:cxn>
                  <a:cxn ang="0">
                    <a:pos x="1784" y="576"/>
                  </a:cxn>
                  <a:cxn ang="0">
                    <a:pos x="1858" y="539"/>
                  </a:cxn>
                  <a:cxn ang="0">
                    <a:pos x="1876" y="473"/>
                  </a:cxn>
                  <a:cxn ang="0">
                    <a:pos x="1906" y="643"/>
                  </a:cxn>
                  <a:cxn ang="0">
                    <a:pos x="1859" y="786"/>
                  </a:cxn>
                  <a:cxn ang="0">
                    <a:pos x="1825" y="922"/>
                  </a:cxn>
                  <a:cxn ang="0">
                    <a:pos x="1851" y="1000"/>
                  </a:cxn>
                  <a:cxn ang="0">
                    <a:pos x="1807" y="887"/>
                  </a:cxn>
                  <a:cxn ang="0">
                    <a:pos x="1790" y="794"/>
                  </a:cxn>
                  <a:cxn ang="0">
                    <a:pos x="1827" y="709"/>
                  </a:cxn>
                  <a:cxn ang="0">
                    <a:pos x="1767" y="680"/>
                  </a:cxn>
                  <a:cxn ang="0">
                    <a:pos x="1679" y="750"/>
                  </a:cxn>
                  <a:cxn ang="0">
                    <a:pos x="1686" y="523"/>
                  </a:cxn>
                  <a:cxn ang="0">
                    <a:pos x="1617" y="499"/>
                  </a:cxn>
                  <a:cxn ang="0">
                    <a:pos x="1459" y="653"/>
                  </a:cxn>
                  <a:cxn ang="0">
                    <a:pos x="1349" y="688"/>
                  </a:cxn>
                  <a:cxn ang="0">
                    <a:pos x="1261" y="629"/>
                  </a:cxn>
                  <a:cxn ang="0">
                    <a:pos x="1206" y="870"/>
                  </a:cxn>
                  <a:cxn ang="0">
                    <a:pos x="1064" y="901"/>
                  </a:cxn>
                  <a:cxn ang="0">
                    <a:pos x="1070" y="788"/>
                  </a:cxn>
                  <a:cxn ang="0">
                    <a:pos x="1001" y="709"/>
                  </a:cxn>
                  <a:cxn ang="0">
                    <a:pos x="883" y="788"/>
                  </a:cxn>
                  <a:cxn ang="0">
                    <a:pos x="836" y="872"/>
                  </a:cxn>
                  <a:cxn ang="0">
                    <a:pos x="697" y="923"/>
                  </a:cxn>
                  <a:cxn ang="0">
                    <a:pos x="649" y="820"/>
                  </a:cxn>
                  <a:cxn ang="0">
                    <a:pos x="663" y="679"/>
                  </a:cxn>
                  <a:cxn ang="0">
                    <a:pos x="520" y="751"/>
                  </a:cxn>
                  <a:cxn ang="0">
                    <a:pos x="393" y="893"/>
                  </a:cxn>
                </a:cxnLst>
                <a:rect l="0" t="0" r="r" b="b"/>
                <a:pathLst>
                  <a:path w="1906" h="1021">
                    <a:moveTo>
                      <a:pt x="309" y="930"/>
                    </a:moveTo>
                    <a:lnTo>
                      <a:pt x="291" y="930"/>
                    </a:lnTo>
                    <a:lnTo>
                      <a:pt x="275" y="932"/>
                    </a:lnTo>
                    <a:lnTo>
                      <a:pt x="259" y="935"/>
                    </a:lnTo>
                    <a:lnTo>
                      <a:pt x="243" y="941"/>
                    </a:lnTo>
                    <a:lnTo>
                      <a:pt x="227" y="946"/>
                    </a:lnTo>
                    <a:lnTo>
                      <a:pt x="212" y="953"/>
                    </a:lnTo>
                    <a:lnTo>
                      <a:pt x="196" y="959"/>
                    </a:lnTo>
                    <a:lnTo>
                      <a:pt x="181" y="966"/>
                    </a:lnTo>
                    <a:lnTo>
                      <a:pt x="171" y="968"/>
                    </a:lnTo>
                    <a:lnTo>
                      <a:pt x="161" y="971"/>
                    </a:lnTo>
                    <a:lnTo>
                      <a:pt x="152" y="973"/>
                    </a:lnTo>
                    <a:lnTo>
                      <a:pt x="143" y="975"/>
                    </a:lnTo>
                    <a:lnTo>
                      <a:pt x="140" y="966"/>
                    </a:lnTo>
                    <a:lnTo>
                      <a:pt x="139" y="957"/>
                    </a:lnTo>
                    <a:lnTo>
                      <a:pt x="139" y="947"/>
                    </a:lnTo>
                    <a:lnTo>
                      <a:pt x="141" y="938"/>
                    </a:lnTo>
                    <a:lnTo>
                      <a:pt x="141" y="927"/>
                    </a:lnTo>
                    <a:lnTo>
                      <a:pt x="143" y="917"/>
                    </a:lnTo>
                    <a:lnTo>
                      <a:pt x="144" y="908"/>
                    </a:lnTo>
                    <a:lnTo>
                      <a:pt x="146" y="901"/>
                    </a:lnTo>
                    <a:lnTo>
                      <a:pt x="149" y="880"/>
                    </a:lnTo>
                    <a:lnTo>
                      <a:pt x="154" y="860"/>
                    </a:lnTo>
                    <a:lnTo>
                      <a:pt x="158" y="841"/>
                    </a:lnTo>
                    <a:lnTo>
                      <a:pt x="165" y="821"/>
                    </a:lnTo>
                    <a:lnTo>
                      <a:pt x="170" y="801"/>
                    </a:lnTo>
                    <a:lnTo>
                      <a:pt x="177" y="782"/>
                    </a:lnTo>
                    <a:lnTo>
                      <a:pt x="183" y="763"/>
                    </a:lnTo>
                    <a:lnTo>
                      <a:pt x="191" y="746"/>
                    </a:lnTo>
                    <a:lnTo>
                      <a:pt x="194" y="736"/>
                    </a:lnTo>
                    <a:lnTo>
                      <a:pt x="197" y="726"/>
                    </a:lnTo>
                    <a:lnTo>
                      <a:pt x="202" y="716"/>
                    </a:lnTo>
                    <a:lnTo>
                      <a:pt x="206" y="709"/>
                    </a:lnTo>
                    <a:lnTo>
                      <a:pt x="229" y="650"/>
                    </a:lnTo>
                    <a:lnTo>
                      <a:pt x="218" y="654"/>
                    </a:lnTo>
                    <a:lnTo>
                      <a:pt x="208" y="659"/>
                    </a:lnTo>
                    <a:lnTo>
                      <a:pt x="197" y="664"/>
                    </a:lnTo>
                    <a:lnTo>
                      <a:pt x="188" y="670"/>
                    </a:lnTo>
                    <a:lnTo>
                      <a:pt x="178" y="675"/>
                    </a:lnTo>
                    <a:lnTo>
                      <a:pt x="168" y="680"/>
                    </a:lnTo>
                    <a:lnTo>
                      <a:pt x="158" y="687"/>
                    </a:lnTo>
                    <a:lnTo>
                      <a:pt x="149" y="693"/>
                    </a:lnTo>
                    <a:lnTo>
                      <a:pt x="135" y="703"/>
                    </a:lnTo>
                    <a:lnTo>
                      <a:pt x="122" y="713"/>
                    </a:lnTo>
                    <a:lnTo>
                      <a:pt x="108" y="723"/>
                    </a:lnTo>
                    <a:lnTo>
                      <a:pt x="95" y="736"/>
                    </a:lnTo>
                    <a:lnTo>
                      <a:pt x="82" y="748"/>
                    </a:lnTo>
                    <a:lnTo>
                      <a:pt x="73" y="762"/>
                    </a:lnTo>
                    <a:lnTo>
                      <a:pt x="65" y="777"/>
                    </a:lnTo>
                    <a:lnTo>
                      <a:pt x="62" y="795"/>
                    </a:lnTo>
                    <a:lnTo>
                      <a:pt x="60" y="800"/>
                    </a:lnTo>
                    <a:lnTo>
                      <a:pt x="59" y="806"/>
                    </a:lnTo>
                    <a:lnTo>
                      <a:pt x="57" y="811"/>
                    </a:lnTo>
                    <a:lnTo>
                      <a:pt x="57" y="818"/>
                    </a:lnTo>
                    <a:lnTo>
                      <a:pt x="49" y="832"/>
                    </a:lnTo>
                    <a:lnTo>
                      <a:pt x="43" y="847"/>
                    </a:lnTo>
                    <a:lnTo>
                      <a:pt x="36" y="862"/>
                    </a:lnTo>
                    <a:lnTo>
                      <a:pt x="29" y="878"/>
                    </a:lnTo>
                    <a:lnTo>
                      <a:pt x="22" y="892"/>
                    </a:lnTo>
                    <a:lnTo>
                      <a:pt x="14" y="906"/>
                    </a:lnTo>
                    <a:lnTo>
                      <a:pt x="7" y="920"/>
                    </a:lnTo>
                    <a:lnTo>
                      <a:pt x="0" y="935"/>
                    </a:lnTo>
                    <a:lnTo>
                      <a:pt x="0" y="919"/>
                    </a:lnTo>
                    <a:lnTo>
                      <a:pt x="0" y="903"/>
                    </a:lnTo>
                    <a:lnTo>
                      <a:pt x="1" y="886"/>
                    </a:lnTo>
                    <a:lnTo>
                      <a:pt x="2" y="871"/>
                    </a:lnTo>
                    <a:lnTo>
                      <a:pt x="1" y="855"/>
                    </a:lnTo>
                    <a:lnTo>
                      <a:pt x="1" y="838"/>
                    </a:lnTo>
                    <a:lnTo>
                      <a:pt x="0" y="822"/>
                    </a:lnTo>
                    <a:lnTo>
                      <a:pt x="0" y="807"/>
                    </a:lnTo>
                    <a:lnTo>
                      <a:pt x="1" y="791"/>
                    </a:lnTo>
                    <a:lnTo>
                      <a:pt x="4" y="776"/>
                    </a:lnTo>
                    <a:lnTo>
                      <a:pt x="8" y="761"/>
                    </a:lnTo>
                    <a:lnTo>
                      <a:pt x="13" y="747"/>
                    </a:lnTo>
                    <a:lnTo>
                      <a:pt x="17" y="731"/>
                    </a:lnTo>
                    <a:lnTo>
                      <a:pt x="24" y="718"/>
                    </a:lnTo>
                    <a:lnTo>
                      <a:pt x="29" y="704"/>
                    </a:lnTo>
                    <a:lnTo>
                      <a:pt x="35" y="691"/>
                    </a:lnTo>
                    <a:lnTo>
                      <a:pt x="40" y="681"/>
                    </a:lnTo>
                    <a:lnTo>
                      <a:pt x="46" y="674"/>
                    </a:lnTo>
                    <a:lnTo>
                      <a:pt x="57" y="654"/>
                    </a:lnTo>
                    <a:lnTo>
                      <a:pt x="68" y="636"/>
                    </a:lnTo>
                    <a:lnTo>
                      <a:pt x="79" y="617"/>
                    </a:lnTo>
                    <a:lnTo>
                      <a:pt x="91" y="599"/>
                    </a:lnTo>
                    <a:lnTo>
                      <a:pt x="101" y="580"/>
                    </a:lnTo>
                    <a:lnTo>
                      <a:pt x="112" y="561"/>
                    </a:lnTo>
                    <a:lnTo>
                      <a:pt x="123" y="543"/>
                    </a:lnTo>
                    <a:lnTo>
                      <a:pt x="135" y="524"/>
                    </a:lnTo>
                    <a:lnTo>
                      <a:pt x="141" y="513"/>
                    </a:lnTo>
                    <a:lnTo>
                      <a:pt x="149" y="506"/>
                    </a:lnTo>
                    <a:lnTo>
                      <a:pt x="159" y="498"/>
                    </a:lnTo>
                    <a:lnTo>
                      <a:pt x="170" y="492"/>
                    </a:lnTo>
                    <a:lnTo>
                      <a:pt x="184" y="483"/>
                    </a:lnTo>
                    <a:lnTo>
                      <a:pt x="199" y="473"/>
                    </a:lnTo>
                    <a:lnTo>
                      <a:pt x="213" y="463"/>
                    </a:lnTo>
                    <a:lnTo>
                      <a:pt x="228" y="453"/>
                    </a:lnTo>
                    <a:lnTo>
                      <a:pt x="241" y="442"/>
                    </a:lnTo>
                    <a:lnTo>
                      <a:pt x="255" y="431"/>
                    </a:lnTo>
                    <a:lnTo>
                      <a:pt x="268" y="419"/>
                    </a:lnTo>
                    <a:lnTo>
                      <a:pt x="282" y="408"/>
                    </a:lnTo>
                    <a:lnTo>
                      <a:pt x="285" y="402"/>
                    </a:lnTo>
                    <a:lnTo>
                      <a:pt x="291" y="395"/>
                    </a:lnTo>
                    <a:lnTo>
                      <a:pt x="297" y="389"/>
                    </a:lnTo>
                    <a:lnTo>
                      <a:pt x="302" y="384"/>
                    </a:lnTo>
                    <a:lnTo>
                      <a:pt x="312" y="375"/>
                    </a:lnTo>
                    <a:lnTo>
                      <a:pt x="324" y="366"/>
                    </a:lnTo>
                    <a:lnTo>
                      <a:pt x="335" y="358"/>
                    </a:lnTo>
                    <a:lnTo>
                      <a:pt x="347" y="352"/>
                    </a:lnTo>
                    <a:lnTo>
                      <a:pt x="359" y="345"/>
                    </a:lnTo>
                    <a:lnTo>
                      <a:pt x="371" y="339"/>
                    </a:lnTo>
                    <a:lnTo>
                      <a:pt x="383" y="332"/>
                    </a:lnTo>
                    <a:lnTo>
                      <a:pt x="396" y="327"/>
                    </a:lnTo>
                    <a:lnTo>
                      <a:pt x="381" y="338"/>
                    </a:lnTo>
                    <a:lnTo>
                      <a:pt x="367" y="351"/>
                    </a:lnTo>
                    <a:lnTo>
                      <a:pt x="354" y="363"/>
                    </a:lnTo>
                    <a:lnTo>
                      <a:pt x="342" y="377"/>
                    </a:lnTo>
                    <a:lnTo>
                      <a:pt x="328" y="390"/>
                    </a:lnTo>
                    <a:lnTo>
                      <a:pt x="320" y="405"/>
                    </a:lnTo>
                    <a:lnTo>
                      <a:pt x="310" y="422"/>
                    </a:lnTo>
                    <a:lnTo>
                      <a:pt x="304" y="441"/>
                    </a:lnTo>
                    <a:lnTo>
                      <a:pt x="301" y="451"/>
                    </a:lnTo>
                    <a:lnTo>
                      <a:pt x="299" y="463"/>
                    </a:lnTo>
                    <a:lnTo>
                      <a:pt x="298" y="476"/>
                    </a:lnTo>
                    <a:lnTo>
                      <a:pt x="298" y="489"/>
                    </a:lnTo>
                    <a:lnTo>
                      <a:pt x="298" y="501"/>
                    </a:lnTo>
                    <a:lnTo>
                      <a:pt x="298" y="514"/>
                    </a:lnTo>
                    <a:lnTo>
                      <a:pt x="299" y="526"/>
                    </a:lnTo>
                    <a:lnTo>
                      <a:pt x="302" y="539"/>
                    </a:lnTo>
                    <a:lnTo>
                      <a:pt x="302" y="547"/>
                    </a:lnTo>
                    <a:lnTo>
                      <a:pt x="302" y="557"/>
                    </a:lnTo>
                    <a:lnTo>
                      <a:pt x="292" y="570"/>
                    </a:lnTo>
                    <a:lnTo>
                      <a:pt x="284" y="587"/>
                    </a:lnTo>
                    <a:lnTo>
                      <a:pt x="277" y="605"/>
                    </a:lnTo>
                    <a:lnTo>
                      <a:pt x="273" y="624"/>
                    </a:lnTo>
                    <a:lnTo>
                      <a:pt x="268" y="643"/>
                    </a:lnTo>
                    <a:lnTo>
                      <a:pt x="267" y="662"/>
                    </a:lnTo>
                    <a:lnTo>
                      <a:pt x="267" y="680"/>
                    </a:lnTo>
                    <a:lnTo>
                      <a:pt x="272" y="698"/>
                    </a:lnTo>
                    <a:lnTo>
                      <a:pt x="274" y="704"/>
                    </a:lnTo>
                    <a:lnTo>
                      <a:pt x="278" y="712"/>
                    </a:lnTo>
                    <a:lnTo>
                      <a:pt x="282" y="716"/>
                    </a:lnTo>
                    <a:lnTo>
                      <a:pt x="288" y="721"/>
                    </a:lnTo>
                    <a:lnTo>
                      <a:pt x="294" y="722"/>
                    </a:lnTo>
                    <a:lnTo>
                      <a:pt x="300" y="723"/>
                    </a:lnTo>
                    <a:lnTo>
                      <a:pt x="308" y="722"/>
                    </a:lnTo>
                    <a:lnTo>
                      <a:pt x="316" y="722"/>
                    </a:lnTo>
                    <a:lnTo>
                      <a:pt x="325" y="714"/>
                    </a:lnTo>
                    <a:lnTo>
                      <a:pt x="335" y="706"/>
                    </a:lnTo>
                    <a:lnTo>
                      <a:pt x="344" y="697"/>
                    </a:lnTo>
                    <a:lnTo>
                      <a:pt x="352" y="688"/>
                    </a:lnTo>
                    <a:lnTo>
                      <a:pt x="360" y="678"/>
                    </a:lnTo>
                    <a:lnTo>
                      <a:pt x="369" y="669"/>
                    </a:lnTo>
                    <a:lnTo>
                      <a:pt x="376" y="659"/>
                    </a:lnTo>
                    <a:lnTo>
                      <a:pt x="386" y="652"/>
                    </a:lnTo>
                    <a:lnTo>
                      <a:pt x="404" y="635"/>
                    </a:lnTo>
                    <a:lnTo>
                      <a:pt x="422" y="620"/>
                    </a:lnTo>
                    <a:lnTo>
                      <a:pt x="441" y="605"/>
                    </a:lnTo>
                    <a:lnTo>
                      <a:pt x="460" y="591"/>
                    </a:lnTo>
                    <a:lnTo>
                      <a:pt x="479" y="575"/>
                    </a:lnTo>
                    <a:lnTo>
                      <a:pt x="499" y="560"/>
                    </a:lnTo>
                    <a:lnTo>
                      <a:pt x="516" y="544"/>
                    </a:lnTo>
                    <a:lnTo>
                      <a:pt x="535" y="527"/>
                    </a:lnTo>
                    <a:lnTo>
                      <a:pt x="546" y="508"/>
                    </a:lnTo>
                    <a:lnTo>
                      <a:pt x="557" y="489"/>
                    </a:lnTo>
                    <a:lnTo>
                      <a:pt x="565" y="468"/>
                    </a:lnTo>
                    <a:lnTo>
                      <a:pt x="575" y="448"/>
                    </a:lnTo>
                    <a:lnTo>
                      <a:pt x="583" y="426"/>
                    </a:lnTo>
                    <a:lnTo>
                      <a:pt x="590" y="405"/>
                    </a:lnTo>
                    <a:lnTo>
                      <a:pt x="598" y="383"/>
                    </a:lnTo>
                    <a:lnTo>
                      <a:pt x="607" y="364"/>
                    </a:lnTo>
                    <a:lnTo>
                      <a:pt x="610" y="352"/>
                    </a:lnTo>
                    <a:lnTo>
                      <a:pt x="613" y="341"/>
                    </a:lnTo>
                    <a:lnTo>
                      <a:pt x="618" y="330"/>
                    </a:lnTo>
                    <a:lnTo>
                      <a:pt x="622" y="320"/>
                    </a:lnTo>
                    <a:lnTo>
                      <a:pt x="625" y="310"/>
                    </a:lnTo>
                    <a:lnTo>
                      <a:pt x="631" y="300"/>
                    </a:lnTo>
                    <a:lnTo>
                      <a:pt x="637" y="291"/>
                    </a:lnTo>
                    <a:lnTo>
                      <a:pt x="644" y="282"/>
                    </a:lnTo>
                    <a:lnTo>
                      <a:pt x="650" y="272"/>
                    </a:lnTo>
                    <a:lnTo>
                      <a:pt x="658" y="262"/>
                    </a:lnTo>
                    <a:lnTo>
                      <a:pt x="666" y="254"/>
                    </a:lnTo>
                    <a:lnTo>
                      <a:pt x="674" y="246"/>
                    </a:lnTo>
                    <a:lnTo>
                      <a:pt x="674" y="259"/>
                    </a:lnTo>
                    <a:lnTo>
                      <a:pt x="674" y="272"/>
                    </a:lnTo>
                    <a:lnTo>
                      <a:pt x="674" y="285"/>
                    </a:lnTo>
                    <a:lnTo>
                      <a:pt x="677" y="299"/>
                    </a:lnTo>
                    <a:lnTo>
                      <a:pt x="679" y="312"/>
                    </a:lnTo>
                    <a:lnTo>
                      <a:pt x="681" y="326"/>
                    </a:lnTo>
                    <a:lnTo>
                      <a:pt x="684" y="339"/>
                    </a:lnTo>
                    <a:lnTo>
                      <a:pt x="690" y="353"/>
                    </a:lnTo>
                    <a:lnTo>
                      <a:pt x="693" y="362"/>
                    </a:lnTo>
                    <a:lnTo>
                      <a:pt x="699" y="371"/>
                    </a:lnTo>
                    <a:lnTo>
                      <a:pt x="705" y="380"/>
                    </a:lnTo>
                    <a:lnTo>
                      <a:pt x="713" y="389"/>
                    </a:lnTo>
                    <a:lnTo>
                      <a:pt x="719" y="395"/>
                    </a:lnTo>
                    <a:lnTo>
                      <a:pt x="728" y="403"/>
                    </a:lnTo>
                    <a:lnTo>
                      <a:pt x="735" y="411"/>
                    </a:lnTo>
                    <a:lnTo>
                      <a:pt x="745" y="418"/>
                    </a:lnTo>
                    <a:lnTo>
                      <a:pt x="753" y="426"/>
                    </a:lnTo>
                    <a:lnTo>
                      <a:pt x="761" y="434"/>
                    </a:lnTo>
                    <a:lnTo>
                      <a:pt x="767" y="441"/>
                    </a:lnTo>
                    <a:lnTo>
                      <a:pt x="774" y="450"/>
                    </a:lnTo>
                    <a:lnTo>
                      <a:pt x="778" y="458"/>
                    </a:lnTo>
                    <a:lnTo>
                      <a:pt x="783" y="467"/>
                    </a:lnTo>
                    <a:lnTo>
                      <a:pt x="788" y="477"/>
                    </a:lnTo>
                    <a:lnTo>
                      <a:pt x="792" y="490"/>
                    </a:lnTo>
                    <a:lnTo>
                      <a:pt x="793" y="496"/>
                    </a:lnTo>
                    <a:lnTo>
                      <a:pt x="795" y="502"/>
                    </a:lnTo>
                    <a:lnTo>
                      <a:pt x="797" y="509"/>
                    </a:lnTo>
                    <a:lnTo>
                      <a:pt x="799" y="516"/>
                    </a:lnTo>
                    <a:lnTo>
                      <a:pt x="800" y="523"/>
                    </a:lnTo>
                    <a:lnTo>
                      <a:pt x="801" y="531"/>
                    </a:lnTo>
                    <a:lnTo>
                      <a:pt x="802" y="538"/>
                    </a:lnTo>
                    <a:lnTo>
                      <a:pt x="803" y="546"/>
                    </a:lnTo>
                    <a:lnTo>
                      <a:pt x="809" y="551"/>
                    </a:lnTo>
                    <a:lnTo>
                      <a:pt x="815" y="558"/>
                    </a:lnTo>
                    <a:lnTo>
                      <a:pt x="822" y="562"/>
                    </a:lnTo>
                    <a:lnTo>
                      <a:pt x="832" y="568"/>
                    </a:lnTo>
                    <a:lnTo>
                      <a:pt x="849" y="568"/>
                    </a:lnTo>
                    <a:lnTo>
                      <a:pt x="863" y="562"/>
                    </a:lnTo>
                    <a:lnTo>
                      <a:pt x="873" y="552"/>
                    </a:lnTo>
                    <a:lnTo>
                      <a:pt x="883" y="539"/>
                    </a:lnTo>
                    <a:lnTo>
                      <a:pt x="888" y="523"/>
                    </a:lnTo>
                    <a:lnTo>
                      <a:pt x="893" y="508"/>
                    </a:lnTo>
                    <a:lnTo>
                      <a:pt x="896" y="491"/>
                    </a:lnTo>
                    <a:lnTo>
                      <a:pt x="899" y="476"/>
                    </a:lnTo>
                    <a:lnTo>
                      <a:pt x="899" y="464"/>
                    </a:lnTo>
                    <a:lnTo>
                      <a:pt x="901" y="453"/>
                    </a:lnTo>
                    <a:lnTo>
                      <a:pt x="904" y="443"/>
                    </a:lnTo>
                    <a:lnTo>
                      <a:pt x="907" y="434"/>
                    </a:lnTo>
                    <a:lnTo>
                      <a:pt x="909" y="423"/>
                    </a:lnTo>
                    <a:lnTo>
                      <a:pt x="912" y="413"/>
                    </a:lnTo>
                    <a:lnTo>
                      <a:pt x="916" y="403"/>
                    </a:lnTo>
                    <a:lnTo>
                      <a:pt x="921" y="393"/>
                    </a:lnTo>
                    <a:lnTo>
                      <a:pt x="924" y="382"/>
                    </a:lnTo>
                    <a:lnTo>
                      <a:pt x="929" y="372"/>
                    </a:lnTo>
                    <a:lnTo>
                      <a:pt x="933" y="362"/>
                    </a:lnTo>
                    <a:lnTo>
                      <a:pt x="940" y="352"/>
                    </a:lnTo>
                    <a:lnTo>
                      <a:pt x="945" y="342"/>
                    </a:lnTo>
                    <a:lnTo>
                      <a:pt x="950" y="332"/>
                    </a:lnTo>
                    <a:lnTo>
                      <a:pt x="957" y="323"/>
                    </a:lnTo>
                    <a:lnTo>
                      <a:pt x="964" y="315"/>
                    </a:lnTo>
                    <a:lnTo>
                      <a:pt x="965" y="312"/>
                    </a:lnTo>
                    <a:lnTo>
                      <a:pt x="966" y="319"/>
                    </a:lnTo>
                    <a:lnTo>
                      <a:pt x="968" y="326"/>
                    </a:lnTo>
                    <a:lnTo>
                      <a:pt x="971" y="332"/>
                    </a:lnTo>
                    <a:lnTo>
                      <a:pt x="974" y="340"/>
                    </a:lnTo>
                    <a:lnTo>
                      <a:pt x="977" y="346"/>
                    </a:lnTo>
                    <a:lnTo>
                      <a:pt x="979" y="353"/>
                    </a:lnTo>
                    <a:lnTo>
                      <a:pt x="981" y="359"/>
                    </a:lnTo>
                    <a:lnTo>
                      <a:pt x="984" y="367"/>
                    </a:lnTo>
                    <a:lnTo>
                      <a:pt x="978" y="375"/>
                    </a:lnTo>
                    <a:lnTo>
                      <a:pt x="974" y="382"/>
                    </a:lnTo>
                    <a:lnTo>
                      <a:pt x="972" y="390"/>
                    </a:lnTo>
                    <a:lnTo>
                      <a:pt x="973" y="398"/>
                    </a:lnTo>
                    <a:lnTo>
                      <a:pt x="976" y="404"/>
                    </a:lnTo>
                    <a:lnTo>
                      <a:pt x="980" y="412"/>
                    </a:lnTo>
                    <a:lnTo>
                      <a:pt x="985" y="418"/>
                    </a:lnTo>
                    <a:lnTo>
                      <a:pt x="993" y="426"/>
                    </a:lnTo>
                    <a:lnTo>
                      <a:pt x="1008" y="432"/>
                    </a:lnTo>
                    <a:lnTo>
                      <a:pt x="1025" y="438"/>
                    </a:lnTo>
                    <a:lnTo>
                      <a:pt x="1042" y="442"/>
                    </a:lnTo>
                    <a:lnTo>
                      <a:pt x="1061" y="447"/>
                    </a:lnTo>
                    <a:lnTo>
                      <a:pt x="1078" y="449"/>
                    </a:lnTo>
                    <a:lnTo>
                      <a:pt x="1097" y="452"/>
                    </a:lnTo>
                    <a:lnTo>
                      <a:pt x="1114" y="454"/>
                    </a:lnTo>
                    <a:lnTo>
                      <a:pt x="1133" y="458"/>
                    </a:lnTo>
                    <a:lnTo>
                      <a:pt x="1148" y="459"/>
                    </a:lnTo>
                    <a:lnTo>
                      <a:pt x="1165" y="462"/>
                    </a:lnTo>
                    <a:lnTo>
                      <a:pt x="1182" y="464"/>
                    </a:lnTo>
                    <a:lnTo>
                      <a:pt x="1200" y="466"/>
                    </a:lnTo>
                    <a:lnTo>
                      <a:pt x="1217" y="465"/>
                    </a:lnTo>
                    <a:lnTo>
                      <a:pt x="1234" y="465"/>
                    </a:lnTo>
                    <a:lnTo>
                      <a:pt x="1251" y="462"/>
                    </a:lnTo>
                    <a:lnTo>
                      <a:pt x="1267" y="459"/>
                    </a:lnTo>
                    <a:lnTo>
                      <a:pt x="1285" y="442"/>
                    </a:lnTo>
                    <a:lnTo>
                      <a:pt x="1303" y="426"/>
                    </a:lnTo>
                    <a:lnTo>
                      <a:pt x="1318" y="406"/>
                    </a:lnTo>
                    <a:lnTo>
                      <a:pt x="1332" y="388"/>
                    </a:lnTo>
                    <a:lnTo>
                      <a:pt x="1344" y="365"/>
                    </a:lnTo>
                    <a:lnTo>
                      <a:pt x="1356" y="343"/>
                    </a:lnTo>
                    <a:lnTo>
                      <a:pt x="1367" y="321"/>
                    </a:lnTo>
                    <a:lnTo>
                      <a:pt x="1378" y="299"/>
                    </a:lnTo>
                    <a:lnTo>
                      <a:pt x="1380" y="290"/>
                    </a:lnTo>
                    <a:lnTo>
                      <a:pt x="1384" y="281"/>
                    </a:lnTo>
                    <a:lnTo>
                      <a:pt x="1387" y="271"/>
                    </a:lnTo>
                    <a:lnTo>
                      <a:pt x="1391" y="262"/>
                    </a:lnTo>
                    <a:lnTo>
                      <a:pt x="1396" y="252"/>
                    </a:lnTo>
                    <a:lnTo>
                      <a:pt x="1401" y="244"/>
                    </a:lnTo>
                    <a:lnTo>
                      <a:pt x="1408" y="236"/>
                    </a:lnTo>
                    <a:lnTo>
                      <a:pt x="1415" y="230"/>
                    </a:lnTo>
                    <a:lnTo>
                      <a:pt x="1427" y="219"/>
                    </a:lnTo>
                    <a:lnTo>
                      <a:pt x="1442" y="210"/>
                    </a:lnTo>
                    <a:lnTo>
                      <a:pt x="1456" y="201"/>
                    </a:lnTo>
                    <a:lnTo>
                      <a:pt x="1471" y="194"/>
                    </a:lnTo>
                    <a:lnTo>
                      <a:pt x="1486" y="186"/>
                    </a:lnTo>
                    <a:lnTo>
                      <a:pt x="1502" y="179"/>
                    </a:lnTo>
                    <a:lnTo>
                      <a:pt x="1517" y="174"/>
                    </a:lnTo>
                    <a:lnTo>
                      <a:pt x="1532" y="168"/>
                    </a:lnTo>
                    <a:lnTo>
                      <a:pt x="1540" y="164"/>
                    </a:lnTo>
                    <a:lnTo>
                      <a:pt x="1548" y="161"/>
                    </a:lnTo>
                    <a:lnTo>
                      <a:pt x="1556" y="158"/>
                    </a:lnTo>
                    <a:lnTo>
                      <a:pt x="1566" y="154"/>
                    </a:lnTo>
                    <a:lnTo>
                      <a:pt x="1575" y="151"/>
                    </a:lnTo>
                    <a:lnTo>
                      <a:pt x="1583" y="148"/>
                    </a:lnTo>
                    <a:lnTo>
                      <a:pt x="1592" y="144"/>
                    </a:lnTo>
                    <a:lnTo>
                      <a:pt x="1601" y="142"/>
                    </a:lnTo>
                    <a:lnTo>
                      <a:pt x="1607" y="138"/>
                    </a:lnTo>
                    <a:lnTo>
                      <a:pt x="1616" y="132"/>
                    </a:lnTo>
                    <a:lnTo>
                      <a:pt x="1624" y="126"/>
                    </a:lnTo>
                    <a:lnTo>
                      <a:pt x="1630" y="122"/>
                    </a:lnTo>
                    <a:lnTo>
                      <a:pt x="1640" y="128"/>
                    </a:lnTo>
                    <a:lnTo>
                      <a:pt x="1658" y="128"/>
                    </a:lnTo>
                    <a:lnTo>
                      <a:pt x="1663" y="122"/>
                    </a:lnTo>
                    <a:lnTo>
                      <a:pt x="1667" y="117"/>
                    </a:lnTo>
                    <a:lnTo>
                      <a:pt x="1671" y="111"/>
                    </a:lnTo>
                    <a:lnTo>
                      <a:pt x="1675" y="106"/>
                    </a:lnTo>
                    <a:lnTo>
                      <a:pt x="1677" y="100"/>
                    </a:lnTo>
                    <a:lnTo>
                      <a:pt x="1681" y="94"/>
                    </a:lnTo>
                    <a:lnTo>
                      <a:pt x="1683" y="88"/>
                    </a:lnTo>
                    <a:lnTo>
                      <a:pt x="1686" y="81"/>
                    </a:lnTo>
                    <a:lnTo>
                      <a:pt x="1688" y="71"/>
                    </a:lnTo>
                    <a:lnTo>
                      <a:pt x="1691" y="62"/>
                    </a:lnTo>
                    <a:lnTo>
                      <a:pt x="1695" y="52"/>
                    </a:lnTo>
                    <a:lnTo>
                      <a:pt x="1699" y="43"/>
                    </a:lnTo>
                    <a:lnTo>
                      <a:pt x="1705" y="31"/>
                    </a:lnTo>
                    <a:lnTo>
                      <a:pt x="1711" y="21"/>
                    </a:lnTo>
                    <a:lnTo>
                      <a:pt x="1718" y="10"/>
                    </a:lnTo>
                    <a:lnTo>
                      <a:pt x="1724" y="0"/>
                    </a:lnTo>
                    <a:lnTo>
                      <a:pt x="1722" y="8"/>
                    </a:lnTo>
                    <a:lnTo>
                      <a:pt x="1720" y="18"/>
                    </a:lnTo>
                    <a:lnTo>
                      <a:pt x="1718" y="26"/>
                    </a:lnTo>
                    <a:lnTo>
                      <a:pt x="1715" y="35"/>
                    </a:lnTo>
                    <a:lnTo>
                      <a:pt x="1713" y="43"/>
                    </a:lnTo>
                    <a:lnTo>
                      <a:pt x="1712" y="52"/>
                    </a:lnTo>
                    <a:lnTo>
                      <a:pt x="1710" y="62"/>
                    </a:lnTo>
                    <a:lnTo>
                      <a:pt x="1710" y="71"/>
                    </a:lnTo>
                    <a:lnTo>
                      <a:pt x="1710" y="83"/>
                    </a:lnTo>
                    <a:lnTo>
                      <a:pt x="1711" y="95"/>
                    </a:lnTo>
                    <a:lnTo>
                      <a:pt x="1713" y="106"/>
                    </a:lnTo>
                    <a:lnTo>
                      <a:pt x="1717" y="118"/>
                    </a:lnTo>
                    <a:lnTo>
                      <a:pt x="1720" y="129"/>
                    </a:lnTo>
                    <a:lnTo>
                      <a:pt x="1726" y="140"/>
                    </a:lnTo>
                    <a:lnTo>
                      <a:pt x="1732" y="151"/>
                    </a:lnTo>
                    <a:lnTo>
                      <a:pt x="1739" y="162"/>
                    </a:lnTo>
                    <a:lnTo>
                      <a:pt x="1746" y="175"/>
                    </a:lnTo>
                    <a:lnTo>
                      <a:pt x="1755" y="188"/>
                    </a:lnTo>
                    <a:lnTo>
                      <a:pt x="1762" y="201"/>
                    </a:lnTo>
                    <a:lnTo>
                      <a:pt x="1771" y="214"/>
                    </a:lnTo>
                    <a:lnTo>
                      <a:pt x="1779" y="227"/>
                    </a:lnTo>
                    <a:lnTo>
                      <a:pt x="1787" y="240"/>
                    </a:lnTo>
                    <a:lnTo>
                      <a:pt x="1795" y="254"/>
                    </a:lnTo>
                    <a:lnTo>
                      <a:pt x="1804" y="267"/>
                    </a:lnTo>
                    <a:lnTo>
                      <a:pt x="1804" y="276"/>
                    </a:lnTo>
                    <a:lnTo>
                      <a:pt x="1805" y="286"/>
                    </a:lnTo>
                    <a:lnTo>
                      <a:pt x="1805" y="296"/>
                    </a:lnTo>
                    <a:lnTo>
                      <a:pt x="1806" y="307"/>
                    </a:lnTo>
                    <a:lnTo>
                      <a:pt x="1806" y="317"/>
                    </a:lnTo>
                    <a:lnTo>
                      <a:pt x="1807" y="327"/>
                    </a:lnTo>
                    <a:lnTo>
                      <a:pt x="1808" y="338"/>
                    </a:lnTo>
                    <a:lnTo>
                      <a:pt x="1810" y="348"/>
                    </a:lnTo>
                    <a:lnTo>
                      <a:pt x="1810" y="355"/>
                    </a:lnTo>
                    <a:lnTo>
                      <a:pt x="1811" y="364"/>
                    </a:lnTo>
                    <a:lnTo>
                      <a:pt x="1813" y="370"/>
                    </a:lnTo>
                    <a:lnTo>
                      <a:pt x="1814" y="379"/>
                    </a:lnTo>
                    <a:lnTo>
                      <a:pt x="1803" y="392"/>
                    </a:lnTo>
                    <a:lnTo>
                      <a:pt x="1793" y="407"/>
                    </a:lnTo>
                    <a:lnTo>
                      <a:pt x="1783" y="423"/>
                    </a:lnTo>
                    <a:lnTo>
                      <a:pt x="1774" y="439"/>
                    </a:lnTo>
                    <a:lnTo>
                      <a:pt x="1765" y="455"/>
                    </a:lnTo>
                    <a:lnTo>
                      <a:pt x="1758" y="473"/>
                    </a:lnTo>
                    <a:lnTo>
                      <a:pt x="1751" y="489"/>
                    </a:lnTo>
                    <a:lnTo>
                      <a:pt x="1747" y="507"/>
                    </a:lnTo>
                    <a:lnTo>
                      <a:pt x="1747" y="513"/>
                    </a:lnTo>
                    <a:lnTo>
                      <a:pt x="1747" y="521"/>
                    </a:lnTo>
                    <a:lnTo>
                      <a:pt x="1747" y="526"/>
                    </a:lnTo>
                    <a:lnTo>
                      <a:pt x="1749" y="533"/>
                    </a:lnTo>
                    <a:lnTo>
                      <a:pt x="1750" y="537"/>
                    </a:lnTo>
                    <a:lnTo>
                      <a:pt x="1754" y="543"/>
                    </a:lnTo>
                    <a:lnTo>
                      <a:pt x="1758" y="547"/>
                    </a:lnTo>
                    <a:lnTo>
                      <a:pt x="1766" y="552"/>
                    </a:lnTo>
                    <a:lnTo>
                      <a:pt x="1770" y="558"/>
                    </a:lnTo>
                    <a:lnTo>
                      <a:pt x="1774" y="563"/>
                    </a:lnTo>
                    <a:lnTo>
                      <a:pt x="1779" y="570"/>
                    </a:lnTo>
                    <a:lnTo>
                      <a:pt x="1784" y="576"/>
                    </a:lnTo>
                    <a:lnTo>
                      <a:pt x="1789" y="582"/>
                    </a:lnTo>
                    <a:lnTo>
                      <a:pt x="1794" y="587"/>
                    </a:lnTo>
                    <a:lnTo>
                      <a:pt x="1799" y="593"/>
                    </a:lnTo>
                    <a:lnTo>
                      <a:pt x="1806" y="599"/>
                    </a:lnTo>
                    <a:lnTo>
                      <a:pt x="1819" y="605"/>
                    </a:lnTo>
                    <a:lnTo>
                      <a:pt x="1835" y="602"/>
                    </a:lnTo>
                    <a:lnTo>
                      <a:pt x="1847" y="591"/>
                    </a:lnTo>
                    <a:lnTo>
                      <a:pt x="1851" y="578"/>
                    </a:lnTo>
                    <a:lnTo>
                      <a:pt x="1854" y="564"/>
                    </a:lnTo>
                    <a:lnTo>
                      <a:pt x="1856" y="551"/>
                    </a:lnTo>
                    <a:lnTo>
                      <a:pt x="1858" y="539"/>
                    </a:lnTo>
                    <a:lnTo>
                      <a:pt x="1859" y="526"/>
                    </a:lnTo>
                    <a:lnTo>
                      <a:pt x="1861" y="513"/>
                    </a:lnTo>
                    <a:lnTo>
                      <a:pt x="1863" y="500"/>
                    </a:lnTo>
                    <a:lnTo>
                      <a:pt x="1866" y="488"/>
                    </a:lnTo>
                    <a:lnTo>
                      <a:pt x="1867" y="477"/>
                    </a:lnTo>
                    <a:lnTo>
                      <a:pt x="1870" y="467"/>
                    </a:lnTo>
                    <a:lnTo>
                      <a:pt x="1874" y="456"/>
                    </a:lnTo>
                    <a:lnTo>
                      <a:pt x="1878" y="447"/>
                    </a:lnTo>
                    <a:lnTo>
                      <a:pt x="1877" y="455"/>
                    </a:lnTo>
                    <a:lnTo>
                      <a:pt x="1876" y="464"/>
                    </a:lnTo>
                    <a:lnTo>
                      <a:pt x="1876" y="473"/>
                    </a:lnTo>
                    <a:lnTo>
                      <a:pt x="1876" y="483"/>
                    </a:lnTo>
                    <a:lnTo>
                      <a:pt x="1876" y="498"/>
                    </a:lnTo>
                    <a:lnTo>
                      <a:pt x="1878" y="513"/>
                    </a:lnTo>
                    <a:lnTo>
                      <a:pt x="1880" y="530"/>
                    </a:lnTo>
                    <a:lnTo>
                      <a:pt x="1883" y="546"/>
                    </a:lnTo>
                    <a:lnTo>
                      <a:pt x="1887" y="561"/>
                    </a:lnTo>
                    <a:lnTo>
                      <a:pt x="1891" y="576"/>
                    </a:lnTo>
                    <a:lnTo>
                      <a:pt x="1894" y="592"/>
                    </a:lnTo>
                    <a:lnTo>
                      <a:pt x="1900" y="608"/>
                    </a:lnTo>
                    <a:lnTo>
                      <a:pt x="1904" y="624"/>
                    </a:lnTo>
                    <a:lnTo>
                      <a:pt x="1906" y="643"/>
                    </a:lnTo>
                    <a:lnTo>
                      <a:pt x="1905" y="663"/>
                    </a:lnTo>
                    <a:lnTo>
                      <a:pt x="1902" y="682"/>
                    </a:lnTo>
                    <a:lnTo>
                      <a:pt x="1895" y="701"/>
                    </a:lnTo>
                    <a:lnTo>
                      <a:pt x="1889" y="721"/>
                    </a:lnTo>
                    <a:lnTo>
                      <a:pt x="1882" y="738"/>
                    </a:lnTo>
                    <a:lnTo>
                      <a:pt x="1876" y="755"/>
                    </a:lnTo>
                    <a:lnTo>
                      <a:pt x="1873" y="762"/>
                    </a:lnTo>
                    <a:lnTo>
                      <a:pt x="1869" y="769"/>
                    </a:lnTo>
                    <a:lnTo>
                      <a:pt x="1866" y="775"/>
                    </a:lnTo>
                    <a:lnTo>
                      <a:pt x="1863" y="783"/>
                    </a:lnTo>
                    <a:lnTo>
                      <a:pt x="1859" y="786"/>
                    </a:lnTo>
                    <a:lnTo>
                      <a:pt x="1856" y="790"/>
                    </a:lnTo>
                    <a:lnTo>
                      <a:pt x="1846" y="803"/>
                    </a:lnTo>
                    <a:lnTo>
                      <a:pt x="1838" y="817"/>
                    </a:lnTo>
                    <a:lnTo>
                      <a:pt x="1831" y="830"/>
                    </a:lnTo>
                    <a:lnTo>
                      <a:pt x="1826" y="844"/>
                    </a:lnTo>
                    <a:lnTo>
                      <a:pt x="1821" y="857"/>
                    </a:lnTo>
                    <a:lnTo>
                      <a:pt x="1819" y="873"/>
                    </a:lnTo>
                    <a:lnTo>
                      <a:pt x="1818" y="889"/>
                    </a:lnTo>
                    <a:lnTo>
                      <a:pt x="1820" y="906"/>
                    </a:lnTo>
                    <a:lnTo>
                      <a:pt x="1821" y="914"/>
                    </a:lnTo>
                    <a:lnTo>
                      <a:pt x="1825" y="922"/>
                    </a:lnTo>
                    <a:lnTo>
                      <a:pt x="1828" y="930"/>
                    </a:lnTo>
                    <a:lnTo>
                      <a:pt x="1832" y="938"/>
                    </a:lnTo>
                    <a:lnTo>
                      <a:pt x="1835" y="944"/>
                    </a:lnTo>
                    <a:lnTo>
                      <a:pt x="1840" y="952"/>
                    </a:lnTo>
                    <a:lnTo>
                      <a:pt x="1843" y="958"/>
                    </a:lnTo>
                    <a:lnTo>
                      <a:pt x="1849" y="967"/>
                    </a:lnTo>
                    <a:lnTo>
                      <a:pt x="1851" y="974"/>
                    </a:lnTo>
                    <a:lnTo>
                      <a:pt x="1852" y="980"/>
                    </a:lnTo>
                    <a:lnTo>
                      <a:pt x="1852" y="987"/>
                    </a:lnTo>
                    <a:lnTo>
                      <a:pt x="1853" y="993"/>
                    </a:lnTo>
                    <a:lnTo>
                      <a:pt x="1851" y="1000"/>
                    </a:lnTo>
                    <a:lnTo>
                      <a:pt x="1850" y="1006"/>
                    </a:lnTo>
                    <a:lnTo>
                      <a:pt x="1847" y="1013"/>
                    </a:lnTo>
                    <a:lnTo>
                      <a:pt x="1846" y="1021"/>
                    </a:lnTo>
                    <a:lnTo>
                      <a:pt x="1841" y="1003"/>
                    </a:lnTo>
                    <a:lnTo>
                      <a:pt x="1837" y="987"/>
                    </a:lnTo>
                    <a:lnTo>
                      <a:pt x="1832" y="969"/>
                    </a:lnTo>
                    <a:lnTo>
                      <a:pt x="1828" y="953"/>
                    </a:lnTo>
                    <a:lnTo>
                      <a:pt x="1822" y="937"/>
                    </a:lnTo>
                    <a:lnTo>
                      <a:pt x="1817" y="920"/>
                    </a:lnTo>
                    <a:lnTo>
                      <a:pt x="1811" y="904"/>
                    </a:lnTo>
                    <a:lnTo>
                      <a:pt x="1807" y="887"/>
                    </a:lnTo>
                    <a:lnTo>
                      <a:pt x="1804" y="880"/>
                    </a:lnTo>
                    <a:lnTo>
                      <a:pt x="1802" y="873"/>
                    </a:lnTo>
                    <a:lnTo>
                      <a:pt x="1799" y="866"/>
                    </a:lnTo>
                    <a:lnTo>
                      <a:pt x="1798" y="859"/>
                    </a:lnTo>
                    <a:lnTo>
                      <a:pt x="1795" y="851"/>
                    </a:lnTo>
                    <a:lnTo>
                      <a:pt x="1793" y="845"/>
                    </a:lnTo>
                    <a:lnTo>
                      <a:pt x="1791" y="838"/>
                    </a:lnTo>
                    <a:lnTo>
                      <a:pt x="1790" y="832"/>
                    </a:lnTo>
                    <a:lnTo>
                      <a:pt x="1789" y="819"/>
                    </a:lnTo>
                    <a:lnTo>
                      <a:pt x="1789" y="807"/>
                    </a:lnTo>
                    <a:lnTo>
                      <a:pt x="1790" y="794"/>
                    </a:lnTo>
                    <a:lnTo>
                      <a:pt x="1792" y="782"/>
                    </a:lnTo>
                    <a:lnTo>
                      <a:pt x="1793" y="769"/>
                    </a:lnTo>
                    <a:lnTo>
                      <a:pt x="1795" y="757"/>
                    </a:lnTo>
                    <a:lnTo>
                      <a:pt x="1797" y="745"/>
                    </a:lnTo>
                    <a:lnTo>
                      <a:pt x="1801" y="734"/>
                    </a:lnTo>
                    <a:lnTo>
                      <a:pt x="1806" y="729"/>
                    </a:lnTo>
                    <a:lnTo>
                      <a:pt x="1811" y="726"/>
                    </a:lnTo>
                    <a:lnTo>
                      <a:pt x="1816" y="722"/>
                    </a:lnTo>
                    <a:lnTo>
                      <a:pt x="1820" y="718"/>
                    </a:lnTo>
                    <a:lnTo>
                      <a:pt x="1823" y="713"/>
                    </a:lnTo>
                    <a:lnTo>
                      <a:pt x="1827" y="709"/>
                    </a:lnTo>
                    <a:lnTo>
                      <a:pt x="1830" y="703"/>
                    </a:lnTo>
                    <a:lnTo>
                      <a:pt x="1833" y="698"/>
                    </a:lnTo>
                    <a:lnTo>
                      <a:pt x="1822" y="679"/>
                    </a:lnTo>
                    <a:lnTo>
                      <a:pt x="1814" y="675"/>
                    </a:lnTo>
                    <a:lnTo>
                      <a:pt x="1807" y="674"/>
                    </a:lnTo>
                    <a:lnTo>
                      <a:pt x="1801" y="672"/>
                    </a:lnTo>
                    <a:lnTo>
                      <a:pt x="1794" y="672"/>
                    </a:lnTo>
                    <a:lnTo>
                      <a:pt x="1786" y="672"/>
                    </a:lnTo>
                    <a:lnTo>
                      <a:pt x="1780" y="675"/>
                    </a:lnTo>
                    <a:lnTo>
                      <a:pt x="1773" y="677"/>
                    </a:lnTo>
                    <a:lnTo>
                      <a:pt x="1767" y="680"/>
                    </a:lnTo>
                    <a:lnTo>
                      <a:pt x="1765" y="686"/>
                    </a:lnTo>
                    <a:lnTo>
                      <a:pt x="1763" y="692"/>
                    </a:lnTo>
                    <a:lnTo>
                      <a:pt x="1762" y="698"/>
                    </a:lnTo>
                    <a:lnTo>
                      <a:pt x="1761" y="704"/>
                    </a:lnTo>
                    <a:lnTo>
                      <a:pt x="1748" y="711"/>
                    </a:lnTo>
                    <a:lnTo>
                      <a:pt x="1737" y="717"/>
                    </a:lnTo>
                    <a:lnTo>
                      <a:pt x="1725" y="724"/>
                    </a:lnTo>
                    <a:lnTo>
                      <a:pt x="1714" y="730"/>
                    </a:lnTo>
                    <a:lnTo>
                      <a:pt x="1702" y="737"/>
                    </a:lnTo>
                    <a:lnTo>
                      <a:pt x="1691" y="743"/>
                    </a:lnTo>
                    <a:lnTo>
                      <a:pt x="1679" y="750"/>
                    </a:lnTo>
                    <a:lnTo>
                      <a:pt x="1669" y="757"/>
                    </a:lnTo>
                    <a:lnTo>
                      <a:pt x="1670" y="728"/>
                    </a:lnTo>
                    <a:lnTo>
                      <a:pt x="1672" y="702"/>
                    </a:lnTo>
                    <a:lnTo>
                      <a:pt x="1674" y="674"/>
                    </a:lnTo>
                    <a:lnTo>
                      <a:pt x="1677" y="647"/>
                    </a:lnTo>
                    <a:lnTo>
                      <a:pt x="1679" y="620"/>
                    </a:lnTo>
                    <a:lnTo>
                      <a:pt x="1683" y="593"/>
                    </a:lnTo>
                    <a:lnTo>
                      <a:pt x="1685" y="566"/>
                    </a:lnTo>
                    <a:lnTo>
                      <a:pt x="1687" y="539"/>
                    </a:lnTo>
                    <a:lnTo>
                      <a:pt x="1686" y="531"/>
                    </a:lnTo>
                    <a:lnTo>
                      <a:pt x="1686" y="523"/>
                    </a:lnTo>
                    <a:lnTo>
                      <a:pt x="1685" y="514"/>
                    </a:lnTo>
                    <a:lnTo>
                      <a:pt x="1685" y="506"/>
                    </a:lnTo>
                    <a:lnTo>
                      <a:pt x="1679" y="495"/>
                    </a:lnTo>
                    <a:lnTo>
                      <a:pt x="1675" y="487"/>
                    </a:lnTo>
                    <a:lnTo>
                      <a:pt x="1669" y="482"/>
                    </a:lnTo>
                    <a:lnTo>
                      <a:pt x="1662" y="479"/>
                    </a:lnTo>
                    <a:lnTo>
                      <a:pt x="1654" y="478"/>
                    </a:lnTo>
                    <a:lnTo>
                      <a:pt x="1647" y="479"/>
                    </a:lnTo>
                    <a:lnTo>
                      <a:pt x="1638" y="483"/>
                    </a:lnTo>
                    <a:lnTo>
                      <a:pt x="1629" y="489"/>
                    </a:lnTo>
                    <a:lnTo>
                      <a:pt x="1617" y="499"/>
                    </a:lnTo>
                    <a:lnTo>
                      <a:pt x="1606" y="510"/>
                    </a:lnTo>
                    <a:lnTo>
                      <a:pt x="1594" y="520"/>
                    </a:lnTo>
                    <a:lnTo>
                      <a:pt x="1584" y="532"/>
                    </a:lnTo>
                    <a:lnTo>
                      <a:pt x="1574" y="543"/>
                    </a:lnTo>
                    <a:lnTo>
                      <a:pt x="1564" y="554"/>
                    </a:lnTo>
                    <a:lnTo>
                      <a:pt x="1553" y="564"/>
                    </a:lnTo>
                    <a:lnTo>
                      <a:pt x="1543" y="576"/>
                    </a:lnTo>
                    <a:lnTo>
                      <a:pt x="1522" y="595"/>
                    </a:lnTo>
                    <a:lnTo>
                      <a:pt x="1502" y="615"/>
                    </a:lnTo>
                    <a:lnTo>
                      <a:pt x="1480" y="633"/>
                    </a:lnTo>
                    <a:lnTo>
                      <a:pt x="1459" y="653"/>
                    </a:lnTo>
                    <a:lnTo>
                      <a:pt x="1436" y="670"/>
                    </a:lnTo>
                    <a:lnTo>
                      <a:pt x="1414" y="687"/>
                    </a:lnTo>
                    <a:lnTo>
                      <a:pt x="1390" y="701"/>
                    </a:lnTo>
                    <a:lnTo>
                      <a:pt x="1366" y="714"/>
                    </a:lnTo>
                    <a:lnTo>
                      <a:pt x="1361" y="714"/>
                    </a:lnTo>
                    <a:lnTo>
                      <a:pt x="1356" y="716"/>
                    </a:lnTo>
                    <a:lnTo>
                      <a:pt x="1351" y="717"/>
                    </a:lnTo>
                    <a:lnTo>
                      <a:pt x="1348" y="718"/>
                    </a:lnTo>
                    <a:lnTo>
                      <a:pt x="1348" y="716"/>
                    </a:lnTo>
                    <a:lnTo>
                      <a:pt x="1348" y="702"/>
                    </a:lnTo>
                    <a:lnTo>
                      <a:pt x="1349" y="688"/>
                    </a:lnTo>
                    <a:lnTo>
                      <a:pt x="1348" y="675"/>
                    </a:lnTo>
                    <a:lnTo>
                      <a:pt x="1348" y="662"/>
                    </a:lnTo>
                    <a:lnTo>
                      <a:pt x="1344" y="648"/>
                    </a:lnTo>
                    <a:lnTo>
                      <a:pt x="1340" y="636"/>
                    </a:lnTo>
                    <a:lnTo>
                      <a:pt x="1332" y="624"/>
                    </a:lnTo>
                    <a:lnTo>
                      <a:pt x="1323" y="616"/>
                    </a:lnTo>
                    <a:lnTo>
                      <a:pt x="1306" y="610"/>
                    </a:lnTo>
                    <a:lnTo>
                      <a:pt x="1293" y="610"/>
                    </a:lnTo>
                    <a:lnTo>
                      <a:pt x="1281" y="614"/>
                    </a:lnTo>
                    <a:lnTo>
                      <a:pt x="1271" y="620"/>
                    </a:lnTo>
                    <a:lnTo>
                      <a:pt x="1261" y="629"/>
                    </a:lnTo>
                    <a:lnTo>
                      <a:pt x="1254" y="640"/>
                    </a:lnTo>
                    <a:lnTo>
                      <a:pt x="1247" y="653"/>
                    </a:lnTo>
                    <a:lnTo>
                      <a:pt x="1245" y="667"/>
                    </a:lnTo>
                    <a:lnTo>
                      <a:pt x="1242" y="692"/>
                    </a:lnTo>
                    <a:lnTo>
                      <a:pt x="1242" y="719"/>
                    </a:lnTo>
                    <a:lnTo>
                      <a:pt x="1241" y="746"/>
                    </a:lnTo>
                    <a:lnTo>
                      <a:pt x="1241" y="773"/>
                    </a:lnTo>
                    <a:lnTo>
                      <a:pt x="1236" y="798"/>
                    </a:lnTo>
                    <a:lnTo>
                      <a:pt x="1231" y="824"/>
                    </a:lnTo>
                    <a:lnTo>
                      <a:pt x="1220" y="847"/>
                    </a:lnTo>
                    <a:lnTo>
                      <a:pt x="1206" y="870"/>
                    </a:lnTo>
                    <a:lnTo>
                      <a:pt x="1189" y="882"/>
                    </a:lnTo>
                    <a:lnTo>
                      <a:pt x="1173" y="894"/>
                    </a:lnTo>
                    <a:lnTo>
                      <a:pt x="1155" y="904"/>
                    </a:lnTo>
                    <a:lnTo>
                      <a:pt x="1137" y="915"/>
                    </a:lnTo>
                    <a:lnTo>
                      <a:pt x="1119" y="922"/>
                    </a:lnTo>
                    <a:lnTo>
                      <a:pt x="1100" y="931"/>
                    </a:lnTo>
                    <a:lnTo>
                      <a:pt x="1081" y="938"/>
                    </a:lnTo>
                    <a:lnTo>
                      <a:pt x="1063" y="945"/>
                    </a:lnTo>
                    <a:lnTo>
                      <a:pt x="1063" y="930"/>
                    </a:lnTo>
                    <a:lnTo>
                      <a:pt x="1063" y="916"/>
                    </a:lnTo>
                    <a:lnTo>
                      <a:pt x="1064" y="901"/>
                    </a:lnTo>
                    <a:lnTo>
                      <a:pt x="1065" y="886"/>
                    </a:lnTo>
                    <a:lnTo>
                      <a:pt x="1065" y="871"/>
                    </a:lnTo>
                    <a:lnTo>
                      <a:pt x="1067" y="857"/>
                    </a:lnTo>
                    <a:lnTo>
                      <a:pt x="1067" y="842"/>
                    </a:lnTo>
                    <a:lnTo>
                      <a:pt x="1069" y="827"/>
                    </a:lnTo>
                    <a:lnTo>
                      <a:pt x="1069" y="821"/>
                    </a:lnTo>
                    <a:lnTo>
                      <a:pt x="1069" y="814"/>
                    </a:lnTo>
                    <a:lnTo>
                      <a:pt x="1069" y="808"/>
                    </a:lnTo>
                    <a:lnTo>
                      <a:pt x="1070" y="801"/>
                    </a:lnTo>
                    <a:lnTo>
                      <a:pt x="1070" y="795"/>
                    </a:lnTo>
                    <a:lnTo>
                      <a:pt x="1070" y="788"/>
                    </a:lnTo>
                    <a:lnTo>
                      <a:pt x="1072" y="782"/>
                    </a:lnTo>
                    <a:lnTo>
                      <a:pt x="1073" y="775"/>
                    </a:lnTo>
                    <a:lnTo>
                      <a:pt x="1070" y="761"/>
                    </a:lnTo>
                    <a:lnTo>
                      <a:pt x="1067" y="751"/>
                    </a:lnTo>
                    <a:lnTo>
                      <a:pt x="1061" y="741"/>
                    </a:lnTo>
                    <a:lnTo>
                      <a:pt x="1054" y="735"/>
                    </a:lnTo>
                    <a:lnTo>
                      <a:pt x="1045" y="728"/>
                    </a:lnTo>
                    <a:lnTo>
                      <a:pt x="1037" y="723"/>
                    </a:lnTo>
                    <a:lnTo>
                      <a:pt x="1027" y="718"/>
                    </a:lnTo>
                    <a:lnTo>
                      <a:pt x="1017" y="714"/>
                    </a:lnTo>
                    <a:lnTo>
                      <a:pt x="1001" y="709"/>
                    </a:lnTo>
                    <a:lnTo>
                      <a:pt x="985" y="706"/>
                    </a:lnTo>
                    <a:lnTo>
                      <a:pt x="969" y="704"/>
                    </a:lnTo>
                    <a:lnTo>
                      <a:pt x="954" y="705"/>
                    </a:lnTo>
                    <a:lnTo>
                      <a:pt x="937" y="709"/>
                    </a:lnTo>
                    <a:lnTo>
                      <a:pt x="924" y="715"/>
                    </a:lnTo>
                    <a:lnTo>
                      <a:pt x="911" y="725"/>
                    </a:lnTo>
                    <a:lnTo>
                      <a:pt x="902" y="740"/>
                    </a:lnTo>
                    <a:lnTo>
                      <a:pt x="896" y="751"/>
                    </a:lnTo>
                    <a:lnTo>
                      <a:pt x="892" y="763"/>
                    </a:lnTo>
                    <a:lnTo>
                      <a:pt x="886" y="775"/>
                    </a:lnTo>
                    <a:lnTo>
                      <a:pt x="883" y="788"/>
                    </a:lnTo>
                    <a:lnTo>
                      <a:pt x="877" y="800"/>
                    </a:lnTo>
                    <a:lnTo>
                      <a:pt x="873" y="813"/>
                    </a:lnTo>
                    <a:lnTo>
                      <a:pt x="869" y="825"/>
                    </a:lnTo>
                    <a:lnTo>
                      <a:pt x="864" y="838"/>
                    </a:lnTo>
                    <a:lnTo>
                      <a:pt x="860" y="844"/>
                    </a:lnTo>
                    <a:lnTo>
                      <a:pt x="857" y="849"/>
                    </a:lnTo>
                    <a:lnTo>
                      <a:pt x="853" y="855"/>
                    </a:lnTo>
                    <a:lnTo>
                      <a:pt x="850" y="860"/>
                    </a:lnTo>
                    <a:lnTo>
                      <a:pt x="846" y="863"/>
                    </a:lnTo>
                    <a:lnTo>
                      <a:pt x="841" y="868"/>
                    </a:lnTo>
                    <a:lnTo>
                      <a:pt x="836" y="872"/>
                    </a:lnTo>
                    <a:lnTo>
                      <a:pt x="830" y="877"/>
                    </a:lnTo>
                    <a:lnTo>
                      <a:pt x="824" y="879"/>
                    </a:lnTo>
                    <a:lnTo>
                      <a:pt x="818" y="882"/>
                    </a:lnTo>
                    <a:lnTo>
                      <a:pt x="812" y="885"/>
                    </a:lnTo>
                    <a:lnTo>
                      <a:pt x="808" y="889"/>
                    </a:lnTo>
                    <a:lnTo>
                      <a:pt x="789" y="895"/>
                    </a:lnTo>
                    <a:lnTo>
                      <a:pt x="770" y="902"/>
                    </a:lnTo>
                    <a:lnTo>
                      <a:pt x="752" y="907"/>
                    </a:lnTo>
                    <a:lnTo>
                      <a:pt x="734" y="914"/>
                    </a:lnTo>
                    <a:lnTo>
                      <a:pt x="716" y="918"/>
                    </a:lnTo>
                    <a:lnTo>
                      <a:pt x="697" y="923"/>
                    </a:lnTo>
                    <a:lnTo>
                      <a:pt x="679" y="928"/>
                    </a:lnTo>
                    <a:lnTo>
                      <a:pt x="661" y="933"/>
                    </a:lnTo>
                    <a:lnTo>
                      <a:pt x="659" y="920"/>
                    </a:lnTo>
                    <a:lnTo>
                      <a:pt x="658" y="908"/>
                    </a:lnTo>
                    <a:lnTo>
                      <a:pt x="656" y="896"/>
                    </a:lnTo>
                    <a:lnTo>
                      <a:pt x="656" y="884"/>
                    </a:lnTo>
                    <a:lnTo>
                      <a:pt x="655" y="871"/>
                    </a:lnTo>
                    <a:lnTo>
                      <a:pt x="654" y="859"/>
                    </a:lnTo>
                    <a:lnTo>
                      <a:pt x="653" y="847"/>
                    </a:lnTo>
                    <a:lnTo>
                      <a:pt x="651" y="836"/>
                    </a:lnTo>
                    <a:lnTo>
                      <a:pt x="649" y="820"/>
                    </a:lnTo>
                    <a:lnTo>
                      <a:pt x="648" y="803"/>
                    </a:lnTo>
                    <a:lnTo>
                      <a:pt x="646" y="787"/>
                    </a:lnTo>
                    <a:lnTo>
                      <a:pt x="646" y="772"/>
                    </a:lnTo>
                    <a:lnTo>
                      <a:pt x="645" y="755"/>
                    </a:lnTo>
                    <a:lnTo>
                      <a:pt x="646" y="739"/>
                    </a:lnTo>
                    <a:lnTo>
                      <a:pt x="648" y="723"/>
                    </a:lnTo>
                    <a:lnTo>
                      <a:pt x="653" y="709"/>
                    </a:lnTo>
                    <a:lnTo>
                      <a:pt x="655" y="701"/>
                    </a:lnTo>
                    <a:lnTo>
                      <a:pt x="658" y="694"/>
                    </a:lnTo>
                    <a:lnTo>
                      <a:pt x="660" y="687"/>
                    </a:lnTo>
                    <a:lnTo>
                      <a:pt x="663" y="679"/>
                    </a:lnTo>
                    <a:lnTo>
                      <a:pt x="649" y="656"/>
                    </a:lnTo>
                    <a:lnTo>
                      <a:pt x="626" y="659"/>
                    </a:lnTo>
                    <a:lnTo>
                      <a:pt x="613" y="668"/>
                    </a:lnTo>
                    <a:lnTo>
                      <a:pt x="602" y="678"/>
                    </a:lnTo>
                    <a:lnTo>
                      <a:pt x="590" y="688"/>
                    </a:lnTo>
                    <a:lnTo>
                      <a:pt x="579" y="698"/>
                    </a:lnTo>
                    <a:lnTo>
                      <a:pt x="569" y="707"/>
                    </a:lnTo>
                    <a:lnTo>
                      <a:pt x="558" y="717"/>
                    </a:lnTo>
                    <a:lnTo>
                      <a:pt x="547" y="727"/>
                    </a:lnTo>
                    <a:lnTo>
                      <a:pt x="536" y="738"/>
                    </a:lnTo>
                    <a:lnTo>
                      <a:pt x="520" y="751"/>
                    </a:lnTo>
                    <a:lnTo>
                      <a:pt x="506" y="765"/>
                    </a:lnTo>
                    <a:lnTo>
                      <a:pt x="491" y="779"/>
                    </a:lnTo>
                    <a:lnTo>
                      <a:pt x="477" y="794"/>
                    </a:lnTo>
                    <a:lnTo>
                      <a:pt x="462" y="808"/>
                    </a:lnTo>
                    <a:lnTo>
                      <a:pt x="447" y="823"/>
                    </a:lnTo>
                    <a:lnTo>
                      <a:pt x="432" y="837"/>
                    </a:lnTo>
                    <a:lnTo>
                      <a:pt x="419" y="853"/>
                    </a:lnTo>
                    <a:lnTo>
                      <a:pt x="412" y="862"/>
                    </a:lnTo>
                    <a:lnTo>
                      <a:pt x="407" y="873"/>
                    </a:lnTo>
                    <a:lnTo>
                      <a:pt x="400" y="883"/>
                    </a:lnTo>
                    <a:lnTo>
                      <a:pt x="393" y="893"/>
                    </a:lnTo>
                    <a:lnTo>
                      <a:pt x="383" y="902"/>
                    </a:lnTo>
                    <a:lnTo>
                      <a:pt x="373" y="909"/>
                    </a:lnTo>
                    <a:lnTo>
                      <a:pt x="363" y="915"/>
                    </a:lnTo>
                    <a:lnTo>
                      <a:pt x="354" y="920"/>
                    </a:lnTo>
                    <a:lnTo>
                      <a:pt x="343" y="923"/>
                    </a:lnTo>
                    <a:lnTo>
                      <a:pt x="333" y="927"/>
                    </a:lnTo>
                    <a:lnTo>
                      <a:pt x="321" y="928"/>
                    </a:lnTo>
                    <a:lnTo>
                      <a:pt x="309" y="930"/>
                    </a:lnTo>
                    <a:close/>
                  </a:path>
                </a:pathLst>
              </a:custGeom>
              <a:solidFill>
                <a:srgbClr val="FF542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53" name="Freeform 33"/>
              <p:cNvSpPr>
                <a:spLocks/>
              </p:cNvSpPr>
              <p:nvPr/>
            </p:nvSpPr>
            <p:spPr bwMode="auto">
              <a:xfrm>
                <a:off x="3891" y="3216"/>
                <a:ext cx="628" cy="294"/>
              </a:xfrm>
              <a:custGeom>
                <a:avLst/>
                <a:gdLst/>
                <a:ahLst/>
                <a:cxnLst>
                  <a:cxn ang="0">
                    <a:pos x="1186" y="400"/>
                  </a:cxn>
                  <a:cxn ang="0">
                    <a:pos x="1277" y="379"/>
                  </a:cxn>
                  <a:cxn ang="0">
                    <a:pos x="1401" y="170"/>
                  </a:cxn>
                  <a:cxn ang="0">
                    <a:pos x="1510" y="106"/>
                  </a:cxn>
                  <a:cxn ang="0">
                    <a:pos x="1610" y="65"/>
                  </a:cxn>
                  <a:cxn ang="0">
                    <a:pos x="1684" y="9"/>
                  </a:cxn>
                  <a:cxn ang="0">
                    <a:pos x="1719" y="96"/>
                  </a:cxn>
                  <a:cxn ang="0">
                    <a:pos x="1781" y="213"/>
                  </a:cxn>
                  <a:cxn ang="0">
                    <a:pos x="1750" y="361"/>
                  </a:cxn>
                  <a:cxn ang="0">
                    <a:pos x="1735" y="474"/>
                  </a:cxn>
                  <a:cxn ang="0">
                    <a:pos x="1839" y="525"/>
                  </a:cxn>
                  <a:cxn ang="0">
                    <a:pos x="1864" y="487"/>
                  </a:cxn>
                  <a:cxn ang="0">
                    <a:pos x="1882" y="581"/>
                  </a:cxn>
                  <a:cxn ang="0">
                    <a:pos x="1842" y="696"/>
                  </a:cxn>
                  <a:cxn ang="0">
                    <a:pos x="1792" y="764"/>
                  </a:cxn>
                  <a:cxn ang="0">
                    <a:pos x="1806" y="659"/>
                  </a:cxn>
                  <a:cxn ang="0">
                    <a:pos x="1795" y="585"/>
                  </a:cxn>
                  <a:cxn ang="0">
                    <a:pos x="1730" y="623"/>
                  </a:cxn>
                  <a:cxn ang="0">
                    <a:pos x="1676" y="586"/>
                  </a:cxn>
                  <a:cxn ang="0">
                    <a:pos x="1682" y="425"/>
                  </a:cxn>
                  <a:cxn ang="0">
                    <a:pos x="1589" y="422"/>
                  </a:cxn>
                  <a:cxn ang="0">
                    <a:pos x="1375" y="612"/>
                  </a:cxn>
                  <a:cxn ang="0">
                    <a:pos x="1316" y="529"/>
                  </a:cxn>
                  <a:cxn ang="0">
                    <a:pos x="1229" y="563"/>
                  </a:cxn>
                  <a:cxn ang="0">
                    <a:pos x="1212" y="731"/>
                  </a:cxn>
                  <a:cxn ang="0">
                    <a:pos x="1071" y="849"/>
                  </a:cxn>
                  <a:cxn ang="0">
                    <a:pos x="1067" y="759"/>
                  </a:cxn>
                  <a:cxn ang="0">
                    <a:pos x="1052" y="650"/>
                  </a:cxn>
                  <a:cxn ang="0">
                    <a:pos x="941" y="617"/>
                  </a:cxn>
                  <a:cxn ang="0">
                    <a:pos x="861" y="704"/>
                  </a:cxn>
                  <a:cxn ang="0">
                    <a:pos x="802" y="794"/>
                  </a:cxn>
                  <a:cxn ang="0">
                    <a:pos x="658" y="828"/>
                  </a:cxn>
                  <a:cxn ang="0">
                    <a:pos x="644" y="680"/>
                  </a:cxn>
                  <a:cxn ang="0">
                    <a:pos x="577" y="597"/>
                  </a:cxn>
                  <a:cxn ang="0">
                    <a:pos x="429" y="736"/>
                  </a:cxn>
                  <a:cxn ang="0">
                    <a:pos x="324" y="836"/>
                  </a:cxn>
                  <a:cxn ang="0">
                    <a:pos x="204" y="862"/>
                  </a:cxn>
                  <a:cxn ang="0">
                    <a:pos x="143" y="840"/>
                  </a:cxn>
                  <a:cxn ang="0">
                    <a:pos x="197" y="651"/>
                  </a:cxn>
                  <a:cxn ang="0">
                    <a:pos x="133" y="604"/>
                  </a:cxn>
                  <a:cxn ang="0">
                    <a:pos x="36" y="729"/>
                  </a:cxn>
                  <a:cxn ang="0">
                    <a:pos x="1" y="789"/>
                  </a:cxn>
                  <a:cxn ang="0">
                    <a:pos x="17" y="657"/>
                  </a:cxn>
                  <a:cxn ang="0">
                    <a:pos x="80" y="544"/>
                  </a:cxn>
                  <a:cxn ang="0">
                    <a:pos x="159" y="426"/>
                  </a:cxn>
                  <a:cxn ang="0">
                    <a:pos x="249" y="365"/>
                  </a:cxn>
                  <a:cxn ang="0">
                    <a:pos x="299" y="321"/>
                  </a:cxn>
                  <a:cxn ang="0">
                    <a:pos x="278" y="459"/>
                  </a:cxn>
                  <a:cxn ang="0">
                    <a:pos x="249" y="626"/>
                  </a:cxn>
                  <a:cxn ang="0">
                    <a:pos x="325" y="642"/>
                  </a:cxn>
                  <a:cxn ang="0">
                    <a:pos x="422" y="549"/>
                  </a:cxn>
                  <a:cxn ang="0">
                    <a:pos x="539" y="446"/>
                  </a:cxn>
                  <a:cxn ang="0">
                    <a:pos x="627" y="231"/>
                  </a:cxn>
                  <a:cxn ang="0">
                    <a:pos x="663" y="269"/>
                  </a:cxn>
                  <a:cxn ang="0">
                    <a:pos x="738" y="361"/>
                  </a:cxn>
                  <a:cxn ang="0">
                    <a:pos x="785" y="479"/>
                  </a:cxn>
                  <a:cxn ang="0">
                    <a:pos x="871" y="484"/>
                  </a:cxn>
                  <a:cxn ang="0">
                    <a:pos x="909" y="342"/>
                  </a:cxn>
                  <a:cxn ang="0">
                    <a:pos x="960" y="288"/>
                  </a:cxn>
                  <a:cxn ang="0">
                    <a:pos x="991" y="366"/>
                  </a:cxn>
                </a:cxnLst>
                <a:rect l="0" t="0" r="r" b="b"/>
                <a:pathLst>
                  <a:path w="1883" h="886">
                    <a:moveTo>
                      <a:pt x="1002" y="371"/>
                    </a:moveTo>
                    <a:lnTo>
                      <a:pt x="1021" y="375"/>
                    </a:lnTo>
                    <a:lnTo>
                      <a:pt x="1042" y="379"/>
                    </a:lnTo>
                    <a:lnTo>
                      <a:pt x="1063" y="383"/>
                    </a:lnTo>
                    <a:lnTo>
                      <a:pt x="1085" y="386"/>
                    </a:lnTo>
                    <a:lnTo>
                      <a:pt x="1104" y="388"/>
                    </a:lnTo>
                    <a:lnTo>
                      <a:pt x="1126" y="391"/>
                    </a:lnTo>
                    <a:lnTo>
                      <a:pt x="1146" y="395"/>
                    </a:lnTo>
                    <a:lnTo>
                      <a:pt x="1168" y="399"/>
                    </a:lnTo>
                    <a:lnTo>
                      <a:pt x="1176" y="399"/>
                    </a:lnTo>
                    <a:lnTo>
                      <a:pt x="1186" y="400"/>
                    </a:lnTo>
                    <a:lnTo>
                      <a:pt x="1195" y="400"/>
                    </a:lnTo>
                    <a:lnTo>
                      <a:pt x="1205" y="401"/>
                    </a:lnTo>
                    <a:lnTo>
                      <a:pt x="1213" y="400"/>
                    </a:lnTo>
                    <a:lnTo>
                      <a:pt x="1223" y="400"/>
                    </a:lnTo>
                    <a:lnTo>
                      <a:pt x="1233" y="399"/>
                    </a:lnTo>
                    <a:lnTo>
                      <a:pt x="1243" y="399"/>
                    </a:lnTo>
                    <a:lnTo>
                      <a:pt x="1248" y="396"/>
                    </a:lnTo>
                    <a:lnTo>
                      <a:pt x="1255" y="393"/>
                    </a:lnTo>
                    <a:lnTo>
                      <a:pt x="1260" y="389"/>
                    </a:lnTo>
                    <a:lnTo>
                      <a:pt x="1266" y="387"/>
                    </a:lnTo>
                    <a:lnTo>
                      <a:pt x="1277" y="379"/>
                    </a:lnTo>
                    <a:lnTo>
                      <a:pt x="1289" y="372"/>
                    </a:lnTo>
                    <a:lnTo>
                      <a:pt x="1305" y="351"/>
                    </a:lnTo>
                    <a:lnTo>
                      <a:pt x="1320" y="330"/>
                    </a:lnTo>
                    <a:lnTo>
                      <a:pt x="1333" y="307"/>
                    </a:lnTo>
                    <a:lnTo>
                      <a:pt x="1348" y="286"/>
                    </a:lnTo>
                    <a:lnTo>
                      <a:pt x="1359" y="262"/>
                    </a:lnTo>
                    <a:lnTo>
                      <a:pt x="1370" y="238"/>
                    </a:lnTo>
                    <a:lnTo>
                      <a:pt x="1379" y="214"/>
                    </a:lnTo>
                    <a:lnTo>
                      <a:pt x="1390" y="191"/>
                    </a:lnTo>
                    <a:lnTo>
                      <a:pt x="1395" y="180"/>
                    </a:lnTo>
                    <a:lnTo>
                      <a:pt x="1401" y="170"/>
                    </a:lnTo>
                    <a:lnTo>
                      <a:pt x="1408" y="161"/>
                    </a:lnTo>
                    <a:lnTo>
                      <a:pt x="1418" y="155"/>
                    </a:lnTo>
                    <a:lnTo>
                      <a:pt x="1426" y="147"/>
                    </a:lnTo>
                    <a:lnTo>
                      <a:pt x="1436" y="142"/>
                    </a:lnTo>
                    <a:lnTo>
                      <a:pt x="1447" y="136"/>
                    </a:lnTo>
                    <a:lnTo>
                      <a:pt x="1458" y="132"/>
                    </a:lnTo>
                    <a:lnTo>
                      <a:pt x="1468" y="125"/>
                    </a:lnTo>
                    <a:lnTo>
                      <a:pt x="1478" y="121"/>
                    </a:lnTo>
                    <a:lnTo>
                      <a:pt x="1488" y="115"/>
                    </a:lnTo>
                    <a:lnTo>
                      <a:pt x="1500" y="111"/>
                    </a:lnTo>
                    <a:lnTo>
                      <a:pt x="1510" y="106"/>
                    </a:lnTo>
                    <a:lnTo>
                      <a:pt x="1522" y="102"/>
                    </a:lnTo>
                    <a:lnTo>
                      <a:pt x="1532" y="97"/>
                    </a:lnTo>
                    <a:lnTo>
                      <a:pt x="1544" y="94"/>
                    </a:lnTo>
                    <a:lnTo>
                      <a:pt x="1551" y="90"/>
                    </a:lnTo>
                    <a:lnTo>
                      <a:pt x="1559" y="87"/>
                    </a:lnTo>
                    <a:lnTo>
                      <a:pt x="1568" y="84"/>
                    </a:lnTo>
                    <a:lnTo>
                      <a:pt x="1577" y="82"/>
                    </a:lnTo>
                    <a:lnTo>
                      <a:pt x="1586" y="77"/>
                    </a:lnTo>
                    <a:lnTo>
                      <a:pt x="1594" y="74"/>
                    </a:lnTo>
                    <a:lnTo>
                      <a:pt x="1602" y="70"/>
                    </a:lnTo>
                    <a:lnTo>
                      <a:pt x="1610" y="65"/>
                    </a:lnTo>
                    <a:lnTo>
                      <a:pt x="1614" y="62"/>
                    </a:lnTo>
                    <a:lnTo>
                      <a:pt x="1619" y="59"/>
                    </a:lnTo>
                    <a:lnTo>
                      <a:pt x="1625" y="62"/>
                    </a:lnTo>
                    <a:lnTo>
                      <a:pt x="1651" y="62"/>
                    </a:lnTo>
                    <a:lnTo>
                      <a:pt x="1661" y="52"/>
                    </a:lnTo>
                    <a:lnTo>
                      <a:pt x="1669" y="43"/>
                    </a:lnTo>
                    <a:lnTo>
                      <a:pt x="1671" y="38"/>
                    </a:lnTo>
                    <a:lnTo>
                      <a:pt x="1674" y="34"/>
                    </a:lnTo>
                    <a:lnTo>
                      <a:pt x="1677" y="27"/>
                    </a:lnTo>
                    <a:lnTo>
                      <a:pt x="1681" y="22"/>
                    </a:lnTo>
                    <a:lnTo>
                      <a:pt x="1684" y="9"/>
                    </a:lnTo>
                    <a:lnTo>
                      <a:pt x="1687" y="0"/>
                    </a:lnTo>
                    <a:lnTo>
                      <a:pt x="1687" y="9"/>
                    </a:lnTo>
                    <a:lnTo>
                      <a:pt x="1687" y="18"/>
                    </a:lnTo>
                    <a:lnTo>
                      <a:pt x="1688" y="27"/>
                    </a:lnTo>
                    <a:lnTo>
                      <a:pt x="1691" y="37"/>
                    </a:lnTo>
                    <a:lnTo>
                      <a:pt x="1694" y="45"/>
                    </a:lnTo>
                    <a:lnTo>
                      <a:pt x="1697" y="53"/>
                    </a:lnTo>
                    <a:lnTo>
                      <a:pt x="1700" y="62"/>
                    </a:lnTo>
                    <a:lnTo>
                      <a:pt x="1706" y="71"/>
                    </a:lnTo>
                    <a:lnTo>
                      <a:pt x="1712" y="83"/>
                    </a:lnTo>
                    <a:lnTo>
                      <a:pt x="1719" y="96"/>
                    </a:lnTo>
                    <a:lnTo>
                      <a:pt x="1726" y="109"/>
                    </a:lnTo>
                    <a:lnTo>
                      <a:pt x="1735" y="122"/>
                    </a:lnTo>
                    <a:lnTo>
                      <a:pt x="1743" y="134"/>
                    </a:lnTo>
                    <a:lnTo>
                      <a:pt x="1750" y="147"/>
                    </a:lnTo>
                    <a:lnTo>
                      <a:pt x="1758" y="159"/>
                    </a:lnTo>
                    <a:lnTo>
                      <a:pt x="1767" y="172"/>
                    </a:lnTo>
                    <a:lnTo>
                      <a:pt x="1771" y="179"/>
                    </a:lnTo>
                    <a:lnTo>
                      <a:pt x="1775" y="185"/>
                    </a:lnTo>
                    <a:lnTo>
                      <a:pt x="1778" y="192"/>
                    </a:lnTo>
                    <a:lnTo>
                      <a:pt x="1781" y="201"/>
                    </a:lnTo>
                    <a:lnTo>
                      <a:pt x="1781" y="213"/>
                    </a:lnTo>
                    <a:lnTo>
                      <a:pt x="1782" y="225"/>
                    </a:lnTo>
                    <a:lnTo>
                      <a:pt x="1783" y="237"/>
                    </a:lnTo>
                    <a:lnTo>
                      <a:pt x="1784" y="250"/>
                    </a:lnTo>
                    <a:lnTo>
                      <a:pt x="1784" y="262"/>
                    </a:lnTo>
                    <a:lnTo>
                      <a:pt x="1786" y="275"/>
                    </a:lnTo>
                    <a:lnTo>
                      <a:pt x="1787" y="287"/>
                    </a:lnTo>
                    <a:lnTo>
                      <a:pt x="1790" y="300"/>
                    </a:lnTo>
                    <a:lnTo>
                      <a:pt x="1779" y="313"/>
                    </a:lnTo>
                    <a:lnTo>
                      <a:pt x="1769" y="328"/>
                    </a:lnTo>
                    <a:lnTo>
                      <a:pt x="1759" y="345"/>
                    </a:lnTo>
                    <a:lnTo>
                      <a:pt x="1750" y="361"/>
                    </a:lnTo>
                    <a:lnTo>
                      <a:pt x="1742" y="377"/>
                    </a:lnTo>
                    <a:lnTo>
                      <a:pt x="1735" y="394"/>
                    </a:lnTo>
                    <a:lnTo>
                      <a:pt x="1729" y="411"/>
                    </a:lnTo>
                    <a:lnTo>
                      <a:pt x="1724" y="429"/>
                    </a:lnTo>
                    <a:lnTo>
                      <a:pt x="1723" y="444"/>
                    </a:lnTo>
                    <a:lnTo>
                      <a:pt x="1724" y="449"/>
                    </a:lnTo>
                    <a:lnTo>
                      <a:pt x="1725" y="456"/>
                    </a:lnTo>
                    <a:lnTo>
                      <a:pt x="1726" y="461"/>
                    </a:lnTo>
                    <a:lnTo>
                      <a:pt x="1730" y="467"/>
                    </a:lnTo>
                    <a:lnTo>
                      <a:pt x="1731" y="470"/>
                    </a:lnTo>
                    <a:lnTo>
                      <a:pt x="1735" y="474"/>
                    </a:lnTo>
                    <a:lnTo>
                      <a:pt x="1739" y="479"/>
                    </a:lnTo>
                    <a:lnTo>
                      <a:pt x="1746" y="484"/>
                    </a:lnTo>
                    <a:lnTo>
                      <a:pt x="1754" y="493"/>
                    </a:lnTo>
                    <a:lnTo>
                      <a:pt x="1762" y="504"/>
                    </a:lnTo>
                    <a:lnTo>
                      <a:pt x="1770" y="514"/>
                    </a:lnTo>
                    <a:lnTo>
                      <a:pt x="1779" y="525"/>
                    </a:lnTo>
                    <a:lnTo>
                      <a:pt x="1789" y="533"/>
                    </a:lnTo>
                    <a:lnTo>
                      <a:pt x="1806" y="540"/>
                    </a:lnTo>
                    <a:lnTo>
                      <a:pt x="1829" y="537"/>
                    </a:lnTo>
                    <a:lnTo>
                      <a:pt x="1833" y="530"/>
                    </a:lnTo>
                    <a:lnTo>
                      <a:pt x="1839" y="525"/>
                    </a:lnTo>
                    <a:lnTo>
                      <a:pt x="1842" y="519"/>
                    </a:lnTo>
                    <a:lnTo>
                      <a:pt x="1846" y="515"/>
                    </a:lnTo>
                    <a:lnTo>
                      <a:pt x="1849" y="509"/>
                    </a:lnTo>
                    <a:lnTo>
                      <a:pt x="1851" y="504"/>
                    </a:lnTo>
                    <a:lnTo>
                      <a:pt x="1853" y="497"/>
                    </a:lnTo>
                    <a:lnTo>
                      <a:pt x="1855" y="491"/>
                    </a:lnTo>
                    <a:lnTo>
                      <a:pt x="1857" y="474"/>
                    </a:lnTo>
                    <a:lnTo>
                      <a:pt x="1858" y="459"/>
                    </a:lnTo>
                    <a:lnTo>
                      <a:pt x="1859" y="468"/>
                    </a:lnTo>
                    <a:lnTo>
                      <a:pt x="1862" y="478"/>
                    </a:lnTo>
                    <a:lnTo>
                      <a:pt x="1864" y="487"/>
                    </a:lnTo>
                    <a:lnTo>
                      <a:pt x="1867" y="497"/>
                    </a:lnTo>
                    <a:lnTo>
                      <a:pt x="1869" y="507"/>
                    </a:lnTo>
                    <a:lnTo>
                      <a:pt x="1871" y="517"/>
                    </a:lnTo>
                    <a:lnTo>
                      <a:pt x="1874" y="527"/>
                    </a:lnTo>
                    <a:lnTo>
                      <a:pt x="1877" y="537"/>
                    </a:lnTo>
                    <a:lnTo>
                      <a:pt x="1878" y="542"/>
                    </a:lnTo>
                    <a:lnTo>
                      <a:pt x="1880" y="549"/>
                    </a:lnTo>
                    <a:lnTo>
                      <a:pt x="1881" y="556"/>
                    </a:lnTo>
                    <a:lnTo>
                      <a:pt x="1883" y="565"/>
                    </a:lnTo>
                    <a:lnTo>
                      <a:pt x="1882" y="573"/>
                    </a:lnTo>
                    <a:lnTo>
                      <a:pt x="1882" y="581"/>
                    </a:lnTo>
                    <a:lnTo>
                      <a:pt x="1881" y="588"/>
                    </a:lnTo>
                    <a:lnTo>
                      <a:pt x="1881" y="595"/>
                    </a:lnTo>
                    <a:lnTo>
                      <a:pt x="1877" y="608"/>
                    </a:lnTo>
                    <a:lnTo>
                      <a:pt x="1874" y="620"/>
                    </a:lnTo>
                    <a:lnTo>
                      <a:pt x="1869" y="632"/>
                    </a:lnTo>
                    <a:lnTo>
                      <a:pt x="1865" y="645"/>
                    </a:lnTo>
                    <a:lnTo>
                      <a:pt x="1859" y="657"/>
                    </a:lnTo>
                    <a:lnTo>
                      <a:pt x="1854" y="670"/>
                    </a:lnTo>
                    <a:lnTo>
                      <a:pt x="1849" y="682"/>
                    </a:lnTo>
                    <a:lnTo>
                      <a:pt x="1844" y="694"/>
                    </a:lnTo>
                    <a:lnTo>
                      <a:pt x="1842" y="696"/>
                    </a:lnTo>
                    <a:lnTo>
                      <a:pt x="1841" y="700"/>
                    </a:lnTo>
                    <a:lnTo>
                      <a:pt x="1833" y="707"/>
                    </a:lnTo>
                    <a:lnTo>
                      <a:pt x="1827" y="717"/>
                    </a:lnTo>
                    <a:lnTo>
                      <a:pt x="1820" y="726"/>
                    </a:lnTo>
                    <a:lnTo>
                      <a:pt x="1814" y="737"/>
                    </a:lnTo>
                    <a:lnTo>
                      <a:pt x="1807" y="747"/>
                    </a:lnTo>
                    <a:lnTo>
                      <a:pt x="1803" y="759"/>
                    </a:lnTo>
                    <a:lnTo>
                      <a:pt x="1799" y="770"/>
                    </a:lnTo>
                    <a:lnTo>
                      <a:pt x="1798" y="781"/>
                    </a:lnTo>
                    <a:lnTo>
                      <a:pt x="1795" y="772"/>
                    </a:lnTo>
                    <a:lnTo>
                      <a:pt x="1792" y="764"/>
                    </a:lnTo>
                    <a:lnTo>
                      <a:pt x="1789" y="755"/>
                    </a:lnTo>
                    <a:lnTo>
                      <a:pt x="1789" y="748"/>
                    </a:lnTo>
                    <a:lnTo>
                      <a:pt x="1789" y="737"/>
                    </a:lnTo>
                    <a:lnTo>
                      <a:pt x="1789" y="726"/>
                    </a:lnTo>
                    <a:lnTo>
                      <a:pt x="1790" y="716"/>
                    </a:lnTo>
                    <a:lnTo>
                      <a:pt x="1791" y="706"/>
                    </a:lnTo>
                    <a:lnTo>
                      <a:pt x="1792" y="695"/>
                    </a:lnTo>
                    <a:lnTo>
                      <a:pt x="1794" y="684"/>
                    </a:lnTo>
                    <a:lnTo>
                      <a:pt x="1796" y="674"/>
                    </a:lnTo>
                    <a:lnTo>
                      <a:pt x="1799" y="664"/>
                    </a:lnTo>
                    <a:lnTo>
                      <a:pt x="1806" y="659"/>
                    </a:lnTo>
                    <a:lnTo>
                      <a:pt x="1815" y="649"/>
                    </a:lnTo>
                    <a:lnTo>
                      <a:pt x="1822" y="640"/>
                    </a:lnTo>
                    <a:lnTo>
                      <a:pt x="1825" y="635"/>
                    </a:lnTo>
                    <a:lnTo>
                      <a:pt x="1828" y="630"/>
                    </a:lnTo>
                    <a:lnTo>
                      <a:pt x="1831" y="625"/>
                    </a:lnTo>
                    <a:lnTo>
                      <a:pt x="1834" y="620"/>
                    </a:lnTo>
                    <a:lnTo>
                      <a:pt x="1818" y="592"/>
                    </a:lnTo>
                    <a:lnTo>
                      <a:pt x="1811" y="589"/>
                    </a:lnTo>
                    <a:lnTo>
                      <a:pt x="1806" y="587"/>
                    </a:lnTo>
                    <a:lnTo>
                      <a:pt x="1799" y="585"/>
                    </a:lnTo>
                    <a:lnTo>
                      <a:pt x="1795" y="585"/>
                    </a:lnTo>
                    <a:lnTo>
                      <a:pt x="1789" y="583"/>
                    </a:lnTo>
                    <a:lnTo>
                      <a:pt x="1783" y="583"/>
                    </a:lnTo>
                    <a:lnTo>
                      <a:pt x="1778" y="583"/>
                    </a:lnTo>
                    <a:lnTo>
                      <a:pt x="1772" y="587"/>
                    </a:lnTo>
                    <a:lnTo>
                      <a:pt x="1767" y="587"/>
                    </a:lnTo>
                    <a:lnTo>
                      <a:pt x="1745" y="594"/>
                    </a:lnTo>
                    <a:lnTo>
                      <a:pt x="1743" y="600"/>
                    </a:lnTo>
                    <a:lnTo>
                      <a:pt x="1742" y="606"/>
                    </a:lnTo>
                    <a:lnTo>
                      <a:pt x="1741" y="613"/>
                    </a:lnTo>
                    <a:lnTo>
                      <a:pt x="1739" y="620"/>
                    </a:lnTo>
                    <a:lnTo>
                      <a:pt x="1730" y="623"/>
                    </a:lnTo>
                    <a:lnTo>
                      <a:pt x="1721" y="628"/>
                    </a:lnTo>
                    <a:lnTo>
                      <a:pt x="1712" y="633"/>
                    </a:lnTo>
                    <a:lnTo>
                      <a:pt x="1705" y="638"/>
                    </a:lnTo>
                    <a:lnTo>
                      <a:pt x="1695" y="642"/>
                    </a:lnTo>
                    <a:lnTo>
                      <a:pt x="1686" y="648"/>
                    </a:lnTo>
                    <a:lnTo>
                      <a:pt x="1677" y="653"/>
                    </a:lnTo>
                    <a:lnTo>
                      <a:pt x="1670" y="659"/>
                    </a:lnTo>
                    <a:lnTo>
                      <a:pt x="1671" y="639"/>
                    </a:lnTo>
                    <a:lnTo>
                      <a:pt x="1673" y="622"/>
                    </a:lnTo>
                    <a:lnTo>
                      <a:pt x="1674" y="603"/>
                    </a:lnTo>
                    <a:lnTo>
                      <a:pt x="1676" y="586"/>
                    </a:lnTo>
                    <a:lnTo>
                      <a:pt x="1677" y="566"/>
                    </a:lnTo>
                    <a:lnTo>
                      <a:pt x="1679" y="549"/>
                    </a:lnTo>
                    <a:lnTo>
                      <a:pt x="1681" y="530"/>
                    </a:lnTo>
                    <a:lnTo>
                      <a:pt x="1684" y="513"/>
                    </a:lnTo>
                    <a:lnTo>
                      <a:pt x="1684" y="499"/>
                    </a:lnTo>
                    <a:lnTo>
                      <a:pt x="1684" y="486"/>
                    </a:lnTo>
                    <a:lnTo>
                      <a:pt x="1684" y="474"/>
                    </a:lnTo>
                    <a:lnTo>
                      <a:pt x="1685" y="462"/>
                    </a:lnTo>
                    <a:lnTo>
                      <a:pt x="1684" y="449"/>
                    </a:lnTo>
                    <a:lnTo>
                      <a:pt x="1684" y="437"/>
                    </a:lnTo>
                    <a:lnTo>
                      <a:pt x="1682" y="425"/>
                    </a:lnTo>
                    <a:lnTo>
                      <a:pt x="1679" y="413"/>
                    </a:lnTo>
                    <a:lnTo>
                      <a:pt x="1669" y="398"/>
                    </a:lnTo>
                    <a:lnTo>
                      <a:pt x="1650" y="389"/>
                    </a:lnTo>
                    <a:lnTo>
                      <a:pt x="1643" y="389"/>
                    </a:lnTo>
                    <a:lnTo>
                      <a:pt x="1638" y="389"/>
                    </a:lnTo>
                    <a:lnTo>
                      <a:pt x="1633" y="390"/>
                    </a:lnTo>
                    <a:lnTo>
                      <a:pt x="1628" y="393"/>
                    </a:lnTo>
                    <a:lnTo>
                      <a:pt x="1619" y="396"/>
                    </a:lnTo>
                    <a:lnTo>
                      <a:pt x="1611" y="402"/>
                    </a:lnTo>
                    <a:lnTo>
                      <a:pt x="1600" y="412"/>
                    </a:lnTo>
                    <a:lnTo>
                      <a:pt x="1589" y="422"/>
                    </a:lnTo>
                    <a:lnTo>
                      <a:pt x="1579" y="433"/>
                    </a:lnTo>
                    <a:lnTo>
                      <a:pt x="1569" y="444"/>
                    </a:lnTo>
                    <a:lnTo>
                      <a:pt x="1547" y="466"/>
                    </a:lnTo>
                    <a:lnTo>
                      <a:pt x="1527" y="487"/>
                    </a:lnTo>
                    <a:lnTo>
                      <a:pt x="1504" y="509"/>
                    </a:lnTo>
                    <a:lnTo>
                      <a:pt x="1482" y="532"/>
                    </a:lnTo>
                    <a:lnTo>
                      <a:pt x="1458" y="552"/>
                    </a:lnTo>
                    <a:lnTo>
                      <a:pt x="1434" y="571"/>
                    </a:lnTo>
                    <a:lnTo>
                      <a:pt x="1409" y="590"/>
                    </a:lnTo>
                    <a:lnTo>
                      <a:pt x="1385" y="608"/>
                    </a:lnTo>
                    <a:lnTo>
                      <a:pt x="1375" y="612"/>
                    </a:lnTo>
                    <a:lnTo>
                      <a:pt x="1366" y="618"/>
                    </a:lnTo>
                    <a:lnTo>
                      <a:pt x="1356" y="623"/>
                    </a:lnTo>
                    <a:lnTo>
                      <a:pt x="1348" y="627"/>
                    </a:lnTo>
                    <a:lnTo>
                      <a:pt x="1348" y="612"/>
                    </a:lnTo>
                    <a:lnTo>
                      <a:pt x="1348" y="598"/>
                    </a:lnTo>
                    <a:lnTo>
                      <a:pt x="1347" y="585"/>
                    </a:lnTo>
                    <a:lnTo>
                      <a:pt x="1344" y="571"/>
                    </a:lnTo>
                    <a:lnTo>
                      <a:pt x="1340" y="558"/>
                    </a:lnTo>
                    <a:lnTo>
                      <a:pt x="1335" y="549"/>
                    </a:lnTo>
                    <a:lnTo>
                      <a:pt x="1326" y="538"/>
                    </a:lnTo>
                    <a:lnTo>
                      <a:pt x="1316" y="529"/>
                    </a:lnTo>
                    <a:lnTo>
                      <a:pt x="1304" y="525"/>
                    </a:lnTo>
                    <a:lnTo>
                      <a:pt x="1294" y="522"/>
                    </a:lnTo>
                    <a:lnTo>
                      <a:pt x="1284" y="521"/>
                    </a:lnTo>
                    <a:lnTo>
                      <a:pt x="1276" y="522"/>
                    </a:lnTo>
                    <a:lnTo>
                      <a:pt x="1267" y="525"/>
                    </a:lnTo>
                    <a:lnTo>
                      <a:pt x="1259" y="530"/>
                    </a:lnTo>
                    <a:lnTo>
                      <a:pt x="1251" y="535"/>
                    </a:lnTo>
                    <a:lnTo>
                      <a:pt x="1243" y="544"/>
                    </a:lnTo>
                    <a:lnTo>
                      <a:pt x="1236" y="550"/>
                    </a:lnTo>
                    <a:lnTo>
                      <a:pt x="1233" y="556"/>
                    </a:lnTo>
                    <a:lnTo>
                      <a:pt x="1229" y="563"/>
                    </a:lnTo>
                    <a:lnTo>
                      <a:pt x="1227" y="570"/>
                    </a:lnTo>
                    <a:lnTo>
                      <a:pt x="1223" y="577"/>
                    </a:lnTo>
                    <a:lnTo>
                      <a:pt x="1222" y="583"/>
                    </a:lnTo>
                    <a:lnTo>
                      <a:pt x="1220" y="591"/>
                    </a:lnTo>
                    <a:lnTo>
                      <a:pt x="1220" y="601"/>
                    </a:lnTo>
                    <a:lnTo>
                      <a:pt x="1219" y="621"/>
                    </a:lnTo>
                    <a:lnTo>
                      <a:pt x="1219" y="642"/>
                    </a:lnTo>
                    <a:lnTo>
                      <a:pt x="1219" y="664"/>
                    </a:lnTo>
                    <a:lnTo>
                      <a:pt x="1219" y="687"/>
                    </a:lnTo>
                    <a:lnTo>
                      <a:pt x="1216" y="709"/>
                    </a:lnTo>
                    <a:lnTo>
                      <a:pt x="1212" y="731"/>
                    </a:lnTo>
                    <a:lnTo>
                      <a:pt x="1206" y="752"/>
                    </a:lnTo>
                    <a:lnTo>
                      <a:pt x="1197" y="771"/>
                    </a:lnTo>
                    <a:lnTo>
                      <a:pt x="1185" y="784"/>
                    </a:lnTo>
                    <a:lnTo>
                      <a:pt x="1172" y="796"/>
                    </a:lnTo>
                    <a:lnTo>
                      <a:pt x="1157" y="806"/>
                    </a:lnTo>
                    <a:lnTo>
                      <a:pt x="1141" y="817"/>
                    </a:lnTo>
                    <a:lnTo>
                      <a:pt x="1124" y="825"/>
                    </a:lnTo>
                    <a:lnTo>
                      <a:pt x="1108" y="832"/>
                    </a:lnTo>
                    <a:lnTo>
                      <a:pt x="1091" y="839"/>
                    </a:lnTo>
                    <a:lnTo>
                      <a:pt x="1077" y="846"/>
                    </a:lnTo>
                    <a:lnTo>
                      <a:pt x="1071" y="849"/>
                    </a:lnTo>
                    <a:lnTo>
                      <a:pt x="1063" y="852"/>
                    </a:lnTo>
                    <a:lnTo>
                      <a:pt x="1063" y="842"/>
                    </a:lnTo>
                    <a:lnTo>
                      <a:pt x="1064" y="832"/>
                    </a:lnTo>
                    <a:lnTo>
                      <a:pt x="1064" y="822"/>
                    </a:lnTo>
                    <a:lnTo>
                      <a:pt x="1065" y="814"/>
                    </a:lnTo>
                    <a:lnTo>
                      <a:pt x="1065" y="804"/>
                    </a:lnTo>
                    <a:lnTo>
                      <a:pt x="1065" y="795"/>
                    </a:lnTo>
                    <a:lnTo>
                      <a:pt x="1066" y="786"/>
                    </a:lnTo>
                    <a:lnTo>
                      <a:pt x="1067" y="778"/>
                    </a:lnTo>
                    <a:lnTo>
                      <a:pt x="1067" y="768"/>
                    </a:lnTo>
                    <a:lnTo>
                      <a:pt x="1067" y="759"/>
                    </a:lnTo>
                    <a:lnTo>
                      <a:pt x="1068" y="750"/>
                    </a:lnTo>
                    <a:lnTo>
                      <a:pt x="1069" y="743"/>
                    </a:lnTo>
                    <a:lnTo>
                      <a:pt x="1069" y="733"/>
                    </a:lnTo>
                    <a:lnTo>
                      <a:pt x="1069" y="724"/>
                    </a:lnTo>
                    <a:lnTo>
                      <a:pt x="1071" y="716"/>
                    </a:lnTo>
                    <a:lnTo>
                      <a:pt x="1072" y="708"/>
                    </a:lnTo>
                    <a:lnTo>
                      <a:pt x="1072" y="694"/>
                    </a:lnTo>
                    <a:lnTo>
                      <a:pt x="1071" y="681"/>
                    </a:lnTo>
                    <a:lnTo>
                      <a:pt x="1066" y="670"/>
                    </a:lnTo>
                    <a:lnTo>
                      <a:pt x="1061" y="660"/>
                    </a:lnTo>
                    <a:lnTo>
                      <a:pt x="1052" y="650"/>
                    </a:lnTo>
                    <a:lnTo>
                      <a:pt x="1042" y="644"/>
                    </a:lnTo>
                    <a:lnTo>
                      <a:pt x="1031" y="636"/>
                    </a:lnTo>
                    <a:lnTo>
                      <a:pt x="1020" y="632"/>
                    </a:lnTo>
                    <a:lnTo>
                      <a:pt x="1010" y="626"/>
                    </a:lnTo>
                    <a:lnTo>
                      <a:pt x="1001" y="624"/>
                    </a:lnTo>
                    <a:lnTo>
                      <a:pt x="991" y="621"/>
                    </a:lnTo>
                    <a:lnTo>
                      <a:pt x="981" y="620"/>
                    </a:lnTo>
                    <a:lnTo>
                      <a:pt x="970" y="617"/>
                    </a:lnTo>
                    <a:lnTo>
                      <a:pt x="960" y="616"/>
                    </a:lnTo>
                    <a:lnTo>
                      <a:pt x="950" y="616"/>
                    </a:lnTo>
                    <a:lnTo>
                      <a:pt x="941" y="617"/>
                    </a:lnTo>
                    <a:lnTo>
                      <a:pt x="928" y="618"/>
                    </a:lnTo>
                    <a:lnTo>
                      <a:pt x="918" y="622"/>
                    </a:lnTo>
                    <a:lnTo>
                      <a:pt x="908" y="625"/>
                    </a:lnTo>
                    <a:lnTo>
                      <a:pt x="901" y="632"/>
                    </a:lnTo>
                    <a:lnTo>
                      <a:pt x="894" y="637"/>
                    </a:lnTo>
                    <a:lnTo>
                      <a:pt x="887" y="645"/>
                    </a:lnTo>
                    <a:lnTo>
                      <a:pt x="882" y="654"/>
                    </a:lnTo>
                    <a:lnTo>
                      <a:pt x="877" y="665"/>
                    </a:lnTo>
                    <a:lnTo>
                      <a:pt x="871" y="677"/>
                    </a:lnTo>
                    <a:lnTo>
                      <a:pt x="865" y="690"/>
                    </a:lnTo>
                    <a:lnTo>
                      <a:pt x="861" y="704"/>
                    </a:lnTo>
                    <a:lnTo>
                      <a:pt x="857" y="717"/>
                    </a:lnTo>
                    <a:lnTo>
                      <a:pt x="851" y="730"/>
                    </a:lnTo>
                    <a:lnTo>
                      <a:pt x="846" y="743"/>
                    </a:lnTo>
                    <a:lnTo>
                      <a:pt x="840" y="756"/>
                    </a:lnTo>
                    <a:lnTo>
                      <a:pt x="835" y="769"/>
                    </a:lnTo>
                    <a:lnTo>
                      <a:pt x="829" y="773"/>
                    </a:lnTo>
                    <a:lnTo>
                      <a:pt x="825" y="779"/>
                    </a:lnTo>
                    <a:lnTo>
                      <a:pt x="820" y="783"/>
                    </a:lnTo>
                    <a:lnTo>
                      <a:pt x="814" y="788"/>
                    </a:lnTo>
                    <a:lnTo>
                      <a:pt x="808" y="791"/>
                    </a:lnTo>
                    <a:lnTo>
                      <a:pt x="802" y="794"/>
                    </a:lnTo>
                    <a:lnTo>
                      <a:pt x="796" y="797"/>
                    </a:lnTo>
                    <a:lnTo>
                      <a:pt x="790" y="801"/>
                    </a:lnTo>
                    <a:lnTo>
                      <a:pt x="774" y="806"/>
                    </a:lnTo>
                    <a:lnTo>
                      <a:pt x="757" y="813"/>
                    </a:lnTo>
                    <a:lnTo>
                      <a:pt x="741" y="818"/>
                    </a:lnTo>
                    <a:lnTo>
                      <a:pt x="725" y="825"/>
                    </a:lnTo>
                    <a:lnTo>
                      <a:pt x="708" y="829"/>
                    </a:lnTo>
                    <a:lnTo>
                      <a:pt x="692" y="833"/>
                    </a:lnTo>
                    <a:lnTo>
                      <a:pt x="675" y="838"/>
                    </a:lnTo>
                    <a:lnTo>
                      <a:pt x="659" y="842"/>
                    </a:lnTo>
                    <a:lnTo>
                      <a:pt x="658" y="828"/>
                    </a:lnTo>
                    <a:lnTo>
                      <a:pt x="657" y="814"/>
                    </a:lnTo>
                    <a:lnTo>
                      <a:pt x="656" y="800"/>
                    </a:lnTo>
                    <a:lnTo>
                      <a:pt x="655" y="785"/>
                    </a:lnTo>
                    <a:lnTo>
                      <a:pt x="653" y="770"/>
                    </a:lnTo>
                    <a:lnTo>
                      <a:pt x="650" y="757"/>
                    </a:lnTo>
                    <a:lnTo>
                      <a:pt x="648" y="743"/>
                    </a:lnTo>
                    <a:lnTo>
                      <a:pt x="648" y="730"/>
                    </a:lnTo>
                    <a:lnTo>
                      <a:pt x="646" y="718"/>
                    </a:lnTo>
                    <a:lnTo>
                      <a:pt x="645" y="706"/>
                    </a:lnTo>
                    <a:lnTo>
                      <a:pt x="644" y="693"/>
                    </a:lnTo>
                    <a:lnTo>
                      <a:pt x="644" y="680"/>
                    </a:lnTo>
                    <a:lnTo>
                      <a:pt x="644" y="666"/>
                    </a:lnTo>
                    <a:lnTo>
                      <a:pt x="645" y="653"/>
                    </a:lnTo>
                    <a:lnTo>
                      <a:pt x="648" y="641"/>
                    </a:lnTo>
                    <a:lnTo>
                      <a:pt x="653" y="632"/>
                    </a:lnTo>
                    <a:lnTo>
                      <a:pt x="658" y="622"/>
                    </a:lnTo>
                    <a:lnTo>
                      <a:pt x="663" y="600"/>
                    </a:lnTo>
                    <a:lnTo>
                      <a:pt x="644" y="566"/>
                    </a:lnTo>
                    <a:lnTo>
                      <a:pt x="610" y="571"/>
                    </a:lnTo>
                    <a:lnTo>
                      <a:pt x="598" y="579"/>
                    </a:lnTo>
                    <a:lnTo>
                      <a:pt x="587" y="588"/>
                    </a:lnTo>
                    <a:lnTo>
                      <a:pt x="577" y="597"/>
                    </a:lnTo>
                    <a:lnTo>
                      <a:pt x="567" y="606"/>
                    </a:lnTo>
                    <a:lnTo>
                      <a:pt x="557" y="615"/>
                    </a:lnTo>
                    <a:lnTo>
                      <a:pt x="547" y="625"/>
                    </a:lnTo>
                    <a:lnTo>
                      <a:pt x="536" y="635"/>
                    </a:lnTo>
                    <a:lnTo>
                      <a:pt x="526" y="645"/>
                    </a:lnTo>
                    <a:lnTo>
                      <a:pt x="508" y="658"/>
                    </a:lnTo>
                    <a:lnTo>
                      <a:pt x="492" y="673"/>
                    </a:lnTo>
                    <a:lnTo>
                      <a:pt x="476" y="688"/>
                    </a:lnTo>
                    <a:lnTo>
                      <a:pt x="460" y="705"/>
                    </a:lnTo>
                    <a:lnTo>
                      <a:pt x="444" y="720"/>
                    </a:lnTo>
                    <a:lnTo>
                      <a:pt x="429" y="736"/>
                    </a:lnTo>
                    <a:lnTo>
                      <a:pt x="414" y="753"/>
                    </a:lnTo>
                    <a:lnTo>
                      <a:pt x="398" y="769"/>
                    </a:lnTo>
                    <a:lnTo>
                      <a:pt x="392" y="779"/>
                    </a:lnTo>
                    <a:lnTo>
                      <a:pt x="385" y="790"/>
                    </a:lnTo>
                    <a:lnTo>
                      <a:pt x="379" y="798"/>
                    </a:lnTo>
                    <a:lnTo>
                      <a:pt x="372" y="808"/>
                    </a:lnTo>
                    <a:lnTo>
                      <a:pt x="363" y="815"/>
                    </a:lnTo>
                    <a:lnTo>
                      <a:pt x="355" y="822"/>
                    </a:lnTo>
                    <a:lnTo>
                      <a:pt x="345" y="828"/>
                    </a:lnTo>
                    <a:lnTo>
                      <a:pt x="334" y="834"/>
                    </a:lnTo>
                    <a:lnTo>
                      <a:pt x="324" y="836"/>
                    </a:lnTo>
                    <a:lnTo>
                      <a:pt x="315" y="838"/>
                    </a:lnTo>
                    <a:lnTo>
                      <a:pt x="307" y="839"/>
                    </a:lnTo>
                    <a:lnTo>
                      <a:pt x="299" y="840"/>
                    </a:lnTo>
                    <a:lnTo>
                      <a:pt x="289" y="840"/>
                    </a:lnTo>
                    <a:lnTo>
                      <a:pt x="282" y="841"/>
                    </a:lnTo>
                    <a:lnTo>
                      <a:pt x="272" y="842"/>
                    </a:lnTo>
                    <a:lnTo>
                      <a:pt x="264" y="845"/>
                    </a:lnTo>
                    <a:lnTo>
                      <a:pt x="248" y="848"/>
                    </a:lnTo>
                    <a:lnTo>
                      <a:pt x="233" y="851"/>
                    </a:lnTo>
                    <a:lnTo>
                      <a:pt x="218" y="855"/>
                    </a:lnTo>
                    <a:lnTo>
                      <a:pt x="204" y="862"/>
                    </a:lnTo>
                    <a:lnTo>
                      <a:pt x="189" y="867"/>
                    </a:lnTo>
                    <a:lnTo>
                      <a:pt x="175" y="873"/>
                    </a:lnTo>
                    <a:lnTo>
                      <a:pt x="159" y="878"/>
                    </a:lnTo>
                    <a:lnTo>
                      <a:pt x="146" y="885"/>
                    </a:lnTo>
                    <a:lnTo>
                      <a:pt x="140" y="886"/>
                    </a:lnTo>
                    <a:lnTo>
                      <a:pt x="139" y="878"/>
                    </a:lnTo>
                    <a:lnTo>
                      <a:pt x="139" y="870"/>
                    </a:lnTo>
                    <a:lnTo>
                      <a:pt x="140" y="863"/>
                    </a:lnTo>
                    <a:lnTo>
                      <a:pt x="141" y="855"/>
                    </a:lnTo>
                    <a:lnTo>
                      <a:pt x="142" y="846"/>
                    </a:lnTo>
                    <a:lnTo>
                      <a:pt x="143" y="840"/>
                    </a:lnTo>
                    <a:lnTo>
                      <a:pt x="144" y="832"/>
                    </a:lnTo>
                    <a:lnTo>
                      <a:pt x="145" y="826"/>
                    </a:lnTo>
                    <a:lnTo>
                      <a:pt x="148" y="804"/>
                    </a:lnTo>
                    <a:lnTo>
                      <a:pt x="154" y="783"/>
                    </a:lnTo>
                    <a:lnTo>
                      <a:pt x="158" y="764"/>
                    </a:lnTo>
                    <a:lnTo>
                      <a:pt x="165" y="744"/>
                    </a:lnTo>
                    <a:lnTo>
                      <a:pt x="170" y="724"/>
                    </a:lnTo>
                    <a:lnTo>
                      <a:pt x="177" y="705"/>
                    </a:lnTo>
                    <a:lnTo>
                      <a:pt x="184" y="685"/>
                    </a:lnTo>
                    <a:lnTo>
                      <a:pt x="192" y="666"/>
                    </a:lnTo>
                    <a:lnTo>
                      <a:pt x="197" y="651"/>
                    </a:lnTo>
                    <a:lnTo>
                      <a:pt x="203" y="637"/>
                    </a:lnTo>
                    <a:lnTo>
                      <a:pt x="208" y="622"/>
                    </a:lnTo>
                    <a:lnTo>
                      <a:pt x="215" y="608"/>
                    </a:lnTo>
                    <a:lnTo>
                      <a:pt x="220" y="592"/>
                    </a:lnTo>
                    <a:lnTo>
                      <a:pt x="227" y="577"/>
                    </a:lnTo>
                    <a:lnTo>
                      <a:pt x="232" y="562"/>
                    </a:lnTo>
                    <a:lnTo>
                      <a:pt x="239" y="549"/>
                    </a:lnTo>
                    <a:lnTo>
                      <a:pt x="213" y="561"/>
                    </a:lnTo>
                    <a:lnTo>
                      <a:pt x="187" y="574"/>
                    </a:lnTo>
                    <a:lnTo>
                      <a:pt x="159" y="588"/>
                    </a:lnTo>
                    <a:lnTo>
                      <a:pt x="133" y="604"/>
                    </a:lnTo>
                    <a:lnTo>
                      <a:pt x="107" y="621"/>
                    </a:lnTo>
                    <a:lnTo>
                      <a:pt x="85" y="641"/>
                    </a:lnTo>
                    <a:lnTo>
                      <a:pt x="63" y="662"/>
                    </a:lnTo>
                    <a:lnTo>
                      <a:pt x="47" y="687"/>
                    </a:lnTo>
                    <a:lnTo>
                      <a:pt x="44" y="693"/>
                    </a:lnTo>
                    <a:lnTo>
                      <a:pt x="43" y="698"/>
                    </a:lnTo>
                    <a:lnTo>
                      <a:pt x="40" y="705"/>
                    </a:lnTo>
                    <a:lnTo>
                      <a:pt x="39" y="711"/>
                    </a:lnTo>
                    <a:lnTo>
                      <a:pt x="38" y="717"/>
                    </a:lnTo>
                    <a:lnTo>
                      <a:pt x="37" y="722"/>
                    </a:lnTo>
                    <a:lnTo>
                      <a:pt x="36" y="729"/>
                    </a:lnTo>
                    <a:lnTo>
                      <a:pt x="35" y="735"/>
                    </a:lnTo>
                    <a:lnTo>
                      <a:pt x="31" y="744"/>
                    </a:lnTo>
                    <a:lnTo>
                      <a:pt x="27" y="753"/>
                    </a:lnTo>
                    <a:lnTo>
                      <a:pt x="23" y="762"/>
                    </a:lnTo>
                    <a:lnTo>
                      <a:pt x="19" y="772"/>
                    </a:lnTo>
                    <a:lnTo>
                      <a:pt x="13" y="781"/>
                    </a:lnTo>
                    <a:lnTo>
                      <a:pt x="10" y="791"/>
                    </a:lnTo>
                    <a:lnTo>
                      <a:pt x="4" y="800"/>
                    </a:lnTo>
                    <a:lnTo>
                      <a:pt x="1" y="809"/>
                    </a:lnTo>
                    <a:lnTo>
                      <a:pt x="1" y="798"/>
                    </a:lnTo>
                    <a:lnTo>
                      <a:pt x="1" y="789"/>
                    </a:lnTo>
                    <a:lnTo>
                      <a:pt x="1" y="779"/>
                    </a:lnTo>
                    <a:lnTo>
                      <a:pt x="1" y="769"/>
                    </a:lnTo>
                    <a:lnTo>
                      <a:pt x="0" y="759"/>
                    </a:lnTo>
                    <a:lnTo>
                      <a:pt x="0" y="749"/>
                    </a:lnTo>
                    <a:lnTo>
                      <a:pt x="0" y="740"/>
                    </a:lnTo>
                    <a:lnTo>
                      <a:pt x="0" y="730"/>
                    </a:lnTo>
                    <a:lnTo>
                      <a:pt x="1" y="714"/>
                    </a:lnTo>
                    <a:lnTo>
                      <a:pt x="4" y="700"/>
                    </a:lnTo>
                    <a:lnTo>
                      <a:pt x="8" y="685"/>
                    </a:lnTo>
                    <a:lnTo>
                      <a:pt x="13" y="672"/>
                    </a:lnTo>
                    <a:lnTo>
                      <a:pt x="17" y="657"/>
                    </a:lnTo>
                    <a:lnTo>
                      <a:pt x="23" y="642"/>
                    </a:lnTo>
                    <a:lnTo>
                      <a:pt x="28" y="629"/>
                    </a:lnTo>
                    <a:lnTo>
                      <a:pt x="35" y="616"/>
                    </a:lnTo>
                    <a:lnTo>
                      <a:pt x="38" y="611"/>
                    </a:lnTo>
                    <a:lnTo>
                      <a:pt x="41" y="605"/>
                    </a:lnTo>
                    <a:lnTo>
                      <a:pt x="45" y="599"/>
                    </a:lnTo>
                    <a:lnTo>
                      <a:pt x="49" y="593"/>
                    </a:lnTo>
                    <a:lnTo>
                      <a:pt x="56" y="581"/>
                    </a:lnTo>
                    <a:lnTo>
                      <a:pt x="63" y="571"/>
                    </a:lnTo>
                    <a:lnTo>
                      <a:pt x="71" y="557"/>
                    </a:lnTo>
                    <a:lnTo>
                      <a:pt x="80" y="544"/>
                    </a:lnTo>
                    <a:lnTo>
                      <a:pt x="87" y="530"/>
                    </a:lnTo>
                    <a:lnTo>
                      <a:pt x="96" y="517"/>
                    </a:lnTo>
                    <a:lnTo>
                      <a:pt x="104" y="503"/>
                    </a:lnTo>
                    <a:lnTo>
                      <a:pt x="111" y="490"/>
                    </a:lnTo>
                    <a:lnTo>
                      <a:pt x="119" y="477"/>
                    </a:lnTo>
                    <a:lnTo>
                      <a:pt x="128" y="463"/>
                    </a:lnTo>
                    <a:lnTo>
                      <a:pt x="132" y="453"/>
                    </a:lnTo>
                    <a:lnTo>
                      <a:pt x="137" y="444"/>
                    </a:lnTo>
                    <a:lnTo>
                      <a:pt x="144" y="437"/>
                    </a:lnTo>
                    <a:lnTo>
                      <a:pt x="152" y="432"/>
                    </a:lnTo>
                    <a:lnTo>
                      <a:pt x="159" y="426"/>
                    </a:lnTo>
                    <a:lnTo>
                      <a:pt x="168" y="422"/>
                    </a:lnTo>
                    <a:lnTo>
                      <a:pt x="175" y="417"/>
                    </a:lnTo>
                    <a:lnTo>
                      <a:pt x="183" y="412"/>
                    </a:lnTo>
                    <a:lnTo>
                      <a:pt x="190" y="407"/>
                    </a:lnTo>
                    <a:lnTo>
                      <a:pt x="199" y="402"/>
                    </a:lnTo>
                    <a:lnTo>
                      <a:pt x="206" y="396"/>
                    </a:lnTo>
                    <a:lnTo>
                      <a:pt x="215" y="390"/>
                    </a:lnTo>
                    <a:lnTo>
                      <a:pt x="224" y="384"/>
                    </a:lnTo>
                    <a:lnTo>
                      <a:pt x="232" y="378"/>
                    </a:lnTo>
                    <a:lnTo>
                      <a:pt x="240" y="372"/>
                    </a:lnTo>
                    <a:lnTo>
                      <a:pt x="249" y="365"/>
                    </a:lnTo>
                    <a:lnTo>
                      <a:pt x="256" y="359"/>
                    </a:lnTo>
                    <a:lnTo>
                      <a:pt x="265" y="352"/>
                    </a:lnTo>
                    <a:lnTo>
                      <a:pt x="270" y="346"/>
                    </a:lnTo>
                    <a:lnTo>
                      <a:pt x="275" y="340"/>
                    </a:lnTo>
                    <a:lnTo>
                      <a:pt x="279" y="334"/>
                    </a:lnTo>
                    <a:lnTo>
                      <a:pt x="285" y="328"/>
                    </a:lnTo>
                    <a:lnTo>
                      <a:pt x="290" y="322"/>
                    </a:lnTo>
                    <a:lnTo>
                      <a:pt x="296" y="316"/>
                    </a:lnTo>
                    <a:lnTo>
                      <a:pt x="302" y="311"/>
                    </a:lnTo>
                    <a:lnTo>
                      <a:pt x="309" y="307"/>
                    </a:lnTo>
                    <a:lnTo>
                      <a:pt x="299" y="321"/>
                    </a:lnTo>
                    <a:lnTo>
                      <a:pt x="291" y="334"/>
                    </a:lnTo>
                    <a:lnTo>
                      <a:pt x="285" y="347"/>
                    </a:lnTo>
                    <a:lnTo>
                      <a:pt x="280" y="362"/>
                    </a:lnTo>
                    <a:lnTo>
                      <a:pt x="276" y="375"/>
                    </a:lnTo>
                    <a:lnTo>
                      <a:pt x="274" y="391"/>
                    </a:lnTo>
                    <a:lnTo>
                      <a:pt x="274" y="407"/>
                    </a:lnTo>
                    <a:lnTo>
                      <a:pt x="275" y="424"/>
                    </a:lnTo>
                    <a:lnTo>
                      <a:pt x="275" y="435"/>
                    </a:lnTo>
                    <a:lnTo>
                      <a:pt x="277" y="447"/>
                    </a:lnTo>
                    <a:lnTo>
                      <a:pt x="277" y="453"/>
                    </a:lnTo>
                    <a:lnTo>
                      <a:pt x="278" y="459"/>
                    </a:lnTo>
                    <a:lnTo>
                      <a:pt x="279" y="465"/>
                    </a:lnTo>
                    <a:lnTo>
                      <a:pt x="280" y="471"/>
                    </a:lnTo>
                    <a:lnTo>
                      <a:pt x="278" y="475"/>
                    </a:lnTo>
                    <a:lnTo>
                      <a:pt x="276" y="480"/>
                    </a:lnTo>
                    <a:lnTo>
                      <a:pt x="266" y="496"/>
                    </a:lnTo>
                    <a:lnTo>
                      <a:pt x="259" y="517"/>
                    </a:lnTo>
                    <a:lnTo>
                      <a:pt x="251" y="539"/>
                    </a:lnTo>
                    <a:lnTo>
                      <a:pt x="247" y="562"/>
                    </a:lnTo>
                    <a:lnTo>
                      <a:pt x="243" y="583"/>
                    </a:lnTo>
                    <a:lnTo>
                      <a:pt x="244" y="606"/>
                    </a:lnTo>
                    <a:lnTo>
                      <a:pt x="249" y="626"/>
                    </a:lnTo>
                    <a:lnTo>
                      <a:pt x="260" y="645"/>
                    </a:lnTo>
                    <a:lnTo>
                      <a:pt x="270" y="653"/>
                    </a:lnTo>
                    <a:lnTo>
                      <a:pt x="275" y="654"/>
                    </a:lnTo>
                    <a:lnTo>
                      <a:pt x="282" y="657"/>
                    </a:lnTo>
                    <a:lnTo>
                      <a:pt x="287" y="657"/>
                    </a:lnTo>
                    <a:lnTo>
                      <a:pt x="294" y="658"/>
                    </a:lnTo>
                    <a:lnTo>
                      <a:pt x="298" y="656"/>
                    </a:lnTo>
                    <a:lnTo>
                      <a:pt x="304" y="654"/>
                    </a:lnTo>
                    <a:lnTo>
                      <a:pt x="310" y="652"/>
                    </a:lnTo>
                    <a:lnTo>
                      <a:pt x="316" y="650"/>
                    </a:lnTo>
                    <a:lnTo>
                      <a:pt x="325" y="642"/>
                    </a:lnTo>
                    <a:lnTo>
                      <a:pt x="334" y="635"/>
                    </a:lnTo>
                    <a:lnTo>
                      <a:pt x="342" y="626"/>
                    </a:lnTo>
                    <a:lnTo>
                      <a:pt x="350" y="617"/>
                    </a:lnTo>
                    <a:lnTo>
                      <a:pt x="358" y="608"/>
                    </a:lnTo>
                    <a:lnTo>
                      <a:pt x="366" y="599"/>
                    </a:lnTo>
                    <a:lnTo>
                      <a:pt x="373" y="590"/>
                    </a:lnTo>
                    <a:lnTo>
                      <a:pt x="382" y="582"/>
                    </a:lnTo>
                    <a:lnTo>
                      <a:pt x="392" y="573"/>
                    </a:lnTo>
                    <a:lnTo>
                      <a:pt x="402" y="565"/>
                    </a:lnTo>
                    <a:lnTo>
                      <a:pt x="411" y="556"/>
                    </a:lnTo>
                    <a:lnTo>
                      <a:pt x="422" y="549"/>
                    </a:lnTo>
                    <a:lnTo>
                      <a:pt x="432" y="540"/>
                    </a:lnTo>
                    <a:lnTo>
                      <a:pt x="442" y="532"/>
                    </a:lnTo>
                    <a:lnTo>
                      <a:pt x="453" y="525"/>
                    </a:lnTo>
                    <a:lnTo>
                      <a:pt x="464" y="517"/>
                    </a:lnTo>
                    <a:lnTo>
                      <a:pt x="475" y="507"/>
                    </a:lnTo>
                    <a:lnTo>
                      <a:pt x="487" y="498"/>
                    </a:lnTo>
                    <a:lnTo>
                      <a:pt x="498" y="489"/>
                    </a:lnTo>
                    <a:lnTo>
                      <a:pt x="510" y="480"/>
                    </a:lnTo>
                    <a:lnTo>
                      <a:pt x="519" y="469"/>
                    </a:lnTo>
                    <a:lnTo>
                      <a:pt x="530" y="458"/>
                    </a:lnTo>
                    <a:lnTo>
                      <a:pt x="539" y="446"/>
                    </a:lnTo>
                    <a:lnTo>
                      <a:pt x="547" y="435"/>
                    </a:lnTo>
                    <a:lnTo>
                      <a:pt x="558" y="411"/>
                    </a:lnTo>
                    <a:lnTo>
                      <a:pt x="569" y="388"/>
                    </a:lnTo>
                    <a:lnTo>
                      <a:pt x="577" y="364"/>
                    </a:lnTo>
                    <a:lnTo>
                      <a:pt x="587" y="341"/>
                    </a:lnTo>
                    <a:lnTo>
                      <a:pt x="595" y="316"/>
                    </a:lnTo>
                    <a:lnTo>
                      <a:pt x="603" y="292"/>
                    </a:lnTo>
                    <a:lnTo>
                      <a:pt x="612" y="268"/>
                    </a:lnTo>
                    <a:lnTo>
                      <a:pt x="622" y="245"/>
                    </a:lnTo>
                    <a:lnTo>
                      <a:pt x="624" y="238"/>
                    </a:lnTo>
                    <a:lnTo>
                      <a:pt x="627" y="231"/>
                    </a:lnTo>
                    <a:lnTo>
                      <a:pt x="631" y="225"/>
                    </a:lnTo>
                    <a:lnTo>
                      <a:pt x="634" y="219"/>
                    </a:lnTo>
                    <a:lnTo>
                      <a:pt x="642" y="208"/>
                    </a:lnTo>
                    <a:lnTo>
                      <a:pt x="651" y="197"/>
                    </a:lnTo>
                    <a:lnTo>
                      <a:pt x="651" y="206"/>
                    </a:lnTo>
                    <a:lnTo>
                      <a:pt x="651" y="216"/>
                    </a:lnTo>
                    <a:lnTo>
                      <a:pt x="653" y="227"/>
                    </a:lnTo>
                    <a:lnTo>
                      <a:pt x="656" y="238"/>
                    </a:lnTo>
                    <a:lnTo>
                      <a:pt x="657" y="249"/>
                    </a:lnTo>
                    <a:lnTo>
                      <a:pt x="660" y="259"/>
                    </a:lnTo>
                    <a:lnTo>
                      <a:pt x="663" y="269"/>
                    </a:lnTo>
                    <a:lnTo>
                      <a:pt x="667" y="279"/>
                    </a:lnTo>
                    <a:lnTo>
                      <a:pt x="670" y="289"/>
                    </a:lnTo>
                    <a:lnTo>
                      <a:pt x="677" y="300"/>
                    </a:lnTo>
                    <a:lnTo>
                      <a:pt x="683" y="309"/>
                    </a:lnTo>
                    <a:lnTo>
                      <a:pt x="691" y="318"/>
                    </a:lnTo>
                    <a:lnTo>
                      <a:pt x="698" y="326"/>
                    </a:lnTo>
                    <a:lnTo>
                      <a:pt x="707" y="334"/>
                    </a:lnTo>
                    <a:lnTo>
                      <a:pt x="716" y="341"/>
                    </a:lnTo>
                    <a:lnTo>
                      <a:pt x="726" y="350"/>
                    </a:lnTo>
                    <a:lnTo>
                      <a:pt x="731" y="355"/>
                    </a:lnTo>
                    <a:lnTo>
                      <a:pt x="738" y="361"/>
                    </a:lnTo>
                    <a:lnTo>
                      <a:pt x="743" y="367"/>
                    </a:lnTo>
                    <a:lnTo>
                      <a:pt x="750" y="374"/>
                    </a:lnTo>
                    <a:lnTo>
                      <a:pt x="755" y="384"/>
                    </a:lnTo>
                    <a:lnTo>
                      <a:pt x="762" y="396"/>
                    </a:lnTo>
                    <a:lnTo>
                      <a:pt x="766" y="409"/>
                    </a:lnTo>
                    <a:lnTo>
                      <a:pt x="771" y="422"/>
                    </a:lnTo>
                    <a:lnTo>
                      <a:pt x="774" y="434"/>
                    </a:lnTo>
                    <a:lnTo>
                      <a:pt x="777" y="447"/>
                    </a:lnTo>
                    <a:lnTo>
                      <a:pt x="779" y="460"/>
                    </a:lnTo>
                    <a:lnTo>
                      <a:pt x="780" y="473"/>
                    </a:lnTo>
                    <a:lnTo>
                      <a:pt x="785" y="479"/>
                    </a:lnTo>
                    <a:lnTo>
                      <a:pt x="790" y="484"/>
                    </a:lnTo>
                    <a:lnTo>
                      <a:pt x="796" y="489"/>
                    </a:lnTo>
                    <a:lnTo>
                      <a:pt x="801" y="493"/>
                    </a:lnTo>
                    <a:lnTo>
                      <a:pt x="805" y="495"/>
                    </a:lnTo>
                    <a:lnTo>
                      <a:pt x="812" y="498"/>
                    </a:lnTo>
                    <a:lnTo>
                      <a:pt x="818" y="501"/>
                    </a:lnTo>
                    <a:lnTo>
                      <a:pt x="828" y="504"/>
                    </a:lnTo>
                    <a:lnTo>
                      <a:pt x="841" y="501"/>
                    </a:lnTo>
                    <a:lnTo>
                      <a:pt x="852" y="497"/>
                    </a:lnTo>
                    <a:lnTo>
                      <a:pt x="862" y="491"/>
                    </a:lnTo>
                    <a:lnTo>
                      <a:pt x="871" y="484"/>
                    </a:lnTo>
                    <a:lnTo>
                      <a:pt x="876" y="473"/>
                    </a:lnTo>
                    <a:lnTo>
                      <a:pt x="883" y="462"/>
                    </a:lnTo>
                    <a:lnTo>
                      <a:pt x="887" y="450"/>
                    </a:lnTo>
                    <a:lnTo>
                      <a:pt x="892" y="438"/>
                    </a:lnTo>
                    <a:lnTo>
                      <a:pt x="893" y="424"/>
                    </a:lnTo>
                    <a:lnTo>
                      <a:pt x="896" y="410"/>
                    </a:lnTo>
                    <a:lnTo>
                      <a:pt x="897" y="396"/>
                    </a:lnTo>
                    <a:lnTo>
                      <a:pt x="900" y="383"/>
                    </a:lnTo>
                    <a:lnTo>
                      <a:pt x="902" y="369"/>
                    </a:lnTo>
                    <a:lnTo>
                      <a:pt x="906" y="355"/>
                    </a:lnTo>
                    <a:lnTo>
                      <a:pt x="909" y="342"/>
                    </a:lnTo>
                    <a:lnTo>
                      <a:pt x="916" y="330"/>
                    </a:lnTo>
                    <a:lnTo>
                      <a:pt x="919" y="321"/>
                    </a:lnTo>
                    <a:lnTo>
                      <a:pt x="922" y="312"/>
                    </a:lnTo>
                    <a:lnTo>
                      <a:pt x="926" y="303"/>
                    </a:lnTo>
                    <a:lnTo>
                      <a:pt x="931" y="294"/>
                    </a:lnTo>
                    <a:lnTo>
                      <a:pt x="934" y="285"/>
                    </a:lnTo>
                    <a:lnTo>
                      <a:pt x="940" y="277"/>
                    </a:lnTo>
                    <a:lnTo>
                      <a:pt x="944" y="268"/>
                    </a:lnTo>
                    <a:lnTo>
                      <a:pt x="949" y="261"/>
                    </a:lnTo>
                    <a:lnTo>
                      <a:pt x="957" y="282"/>
                    </a:lnTo>
                    <a:lnTo>
                      <a:pt x="960" y="288"/>
                    </a:lnTo>
                    <a:lnTo>
                      <a:pt x="954" y="294"/>
                    </a:lnTo>
                    <a:lnTo>
                      <a:pt x="950" y="303"/>
                    </a:lnTo>
                    <a:lnTo>
                      <a:pt x="949" y="310"/>
                    </a:lnTo>
                    <a:lnTo>
                      <a:pt x="950" y="318"/>
                    </a:lnTo>
                    <a:lnTo>
                      <a:pt x="952" y="326"/>
                    </a:lnTo>
                    <a:lnTo>
                      <a:pt x="955" y="334"/>
                    </a:lnTo>
                    <a:lnTo>
                      <a:pt x="958" y="341"/>
                    </a:lnTo>
                    <a:lnTo>
                      <a:pt x="964" y="350"/>
                    </a:lnTo>
                    <a:lnTo>
                      <a:pt x="971" y="355"/>
                    </a:lnTo>
                    <a:lnTo>
                      <a:pt x="981" y="362"/>
                    </a:lnTo>
                    <a:lnTo>
                      <a:pt x="991" y="366"/>
                    </a:lnTo>
                    <a:lnTo>
                      <a:pt x="1002" y="371"/>
                    </a:lnTo>
                    <a:close/>
                  </a:path>
                </a:pathLst>
              </a:custGeom>
              <a:solidFill>
                <a:srgbClr val="FF75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54" name="Freeform 34"/>
              <p:cNvSpPr>
                <a:spLocks/>
              </p:cNvSpPr>
              <p:nvPr/>
            </p:nvSpPr>
            <p:spPr bwMode="auto">
              <a:xfrm>
                <a:off x="3961" y="3231"/>
                <a:ext cx="554" cy="266"/>
              </a:xfrm>
              <a:custGeom>
                <a:avLst/>
                <a:gdLst/>
                <a:ahLst/>
                <a:cxnLst>
                  <a:cxn ang="0">
                    <a:pos x="55" y="786"/>
                  </a:cxn>
                  <a:cxn ang="0">
                    <a:pos x="135" y="768"/>
                  </a:cxn>
                  <a:cxn ang="0">
                    <a:pos x="209" y="682"/>
                  </a:cxn>
                  <a:cxn ang="0">
                    <a:pos x="329" y="569"/>
                  </a:cxn>
                  <a:cxn ang="0">
                    <a:pos x="464" y="553"/>
                  </a:cxn>
                  <a:cxn ang="0">
                    <a:pos x="446" y="628"/>
                  </a:cxn>
                  <a:cxn ang="0">
                    <a:pos x="457" y="763"/>
                  </a:cxn>
                  <a:cxn ang="0">
                    <a:pos x="504" y="769"/>
                  </a:cxn>
                  <a:cxn ang="0">
                    <a:pos x="593" y="733"/>
                  </a:cxn>
                  <a:cxn ang="0">
                    <a:pos x="630" y="679"/>
                  </a:cxn>
                  <a:cxn ang="0">
                    <a:pos x="655" y="614"/>
                  </a:cxn>
                  <a:cxn ang="0">
                    <a:pos x="729" y="559"/>
                  </a:cxn>
                  <a:cxn ang="0">
                    <a:pos x="805" y="570"/>
                  </a:cxn>
                  <a:cxn ang="0">
                    <a:pos x="873" y="647"/>
                  </a:cxn>
                  <a:cxn ang="0">
                    <a:pos x="864" y="772"/>
                  </a:cxn>
                  <a:cxn ang="0">
                    <a:pos x="938" y="750"/>
                  </a:cxn>
                  <a:cxn ang="0">
                    <a:pos x="996" y="614"/>
                  </a:cxn>
                  <a:cxn ang="0">
                    <a:pos x="1016" y="499"/>
                  </a:cxn>
                  <a:cxn ang="0">
                    <a:pos x="1076" y="464"/>
                  </a:cxn>
                  <a:cxn ang="0">
                    <a:pos x="1126" y="486"/>
                  </a:cxn>
                  <a:cxn ang="0">
                    <a:pos x="1149" y="545"/>
                  </a:cxn>
                  <a:cxn ang="0">
                    <a:pos x="1274" y="464"/>
                  </a:cxn>
                  <a:cxn ang="0">
                    <a:pos x="1371" y="365"/>
                  </a:cxn>
                  <a:cxn ang="0">
                    <a:pos x="1479" y="362"/>
                  </a:cxn>
                  <a:cxn ang="0">
                    <a:pos x="1476" y="541"/>
                  </a:cxn>
                  <a:cxn ang="0">
                    <a:pos x="1567" y="527"/>
                  </a:cxn>
                  <a:cxn ang="0">
                    <a:pos x="1623" y="595"/>
                  </a:cxn>
                  <a:cxn ang="0">
                    <a:pos x="1593" y="650"/>
                  </a:cxn>
                  <a:cxn ang="0">
                    <a:pos x="1597" y="676"/>
                  </a:cxn>
                  <a:cxn ang="0">
                    <a:pos x="1644" y="591"/>
                  </a:cxn>
                  <a:cxn ang="0">
                    <a:pos x="1660" y="527"/>
                  </a:cxn>
                  <a:cxn ang="0">
                    <a:pos x="1623" y="500"/>
                  </a:cxn>
                  <a:cxn ang="0">
                    <a:pos x="1531" y="452"/>
                  </a:cxn>
                  <a:cxn ang="0">
                    <a:pos x="1520" y="328"/>
                  </a:cxn>
                  <a:cxn ang="0">
                    <a:pos x="1562" y="211"/>
                  </a:cxn>
                  <a:cxn ang="0">
                    <a:pos x="1535" y="113"/>
                  </a:cxn>
                  <a:cxn ang="0">
                    <a:pos x="1485" y="32"/>
                  </a:cxn>
                  <a:cxn ang="0">
                    <a:pos x="1450" y="21"/>
                  </a:cxn>
                  <a:cxn ang="0">
                    <a:pos x="1384" y="41"/>
                  </a:cxn>
                  <a:cxn ang="0">
                    <a:pos x="1272" y="87"/>
                  </a:cxn>
                  <a:cxn ang="0">
                    <a:pos x="1190" y="149"/>
                  </a:cxn>
                  <a:cxn ang="0">
                    <a:pos x="1085" y="335"/>
                  </a:cxn>
                  <a:cxn ang="0">
                    <a:pos x="1016" y="367"/>
                  </a:cxn>
                  <a:cxn ang="0">
                    <a:pos x="948" y="363"/>
                  </a:cxn>
                  <a:cxn ang="0">
                    <a:pos x="825" y="345"/>
                  </a:cxn>
                  <a:cxn ang="0">
                    <a:pos x="744" y="312"/>
                  </a:cxn>
                  <a:cxn ang="0">
                    <a:pos x="712" y="296"/>
                  </a:cxn>
                  <a:cxn ang="0">
                    <a:pos x="696" y="364"/>
                  </a:cxn>
                  <a:cxn ang="0">
                    <a:pos x="673" y="438"/>
                  </a:cxn>
                  <a:cxn ang="0">
                    <a:pos x="595" y="463"/>
                  </a:cxn>
                  <a:cxn ang="0">
                    <a:pos x="556" y="417"/>
                  </a:cxn>
                  <a:cxn ang="0">
                    <a:pos x="510" y="316"/>
                  </a:cxn>
                  <a:cxn ang="0">
                    <a:pos x="443" y="230"/>
                  </a:cxn>
                  <a:cxn ang="0">
                    <a:pos x="427" y="188"/>
                  </a:cxn>
                  <a:cxn ang="0">
                    <a:pos x="377" y="321"/>
                  </a:cxn>
                  <a:cxn ang="0">
                    <a:pos x="326" y="421"/>
                  </a:cxn>
                  <a:cxn ang="0">
                    <a:pos x="227" y="504"/>
                  </a:cxn>
                  <a:cxn ang="0">
                    <a:pos x="138" y="590"/>
                  </a:cxn>
                  <a:cxn ang="0">
                    <a:pos x="53" y="618"/>
                  </a:cxn>
                  <a:cxn ang="0">
                    <a:pos x="22" y="552"/>
                  </a:cxn>
                </a:cxnLst>
                <a:rect l="0" t="0" r="r" b="b"/>
                <a:pathLst>
                  <a:path w="1660" h="802">
                    <a:moveTo>
                      <a:pt x="0" y="604"/>
                    </a:moveTo>
                    <a:lnTo>
                      <a:pt x="0" y="802"/>
                    </a:lnTo>
                    <a:lnTo>
                      <a:pt x="8" y="798"/>
                    </a:lnTo>
                    <a:lnTo>
                      <a:pt x="17" y="795"/>
                    </a:lnTo>
                    <a:lnTo>
                      <a:pt x="26" y="792"/>
                    </a:lnTo>
                    <a:lnTo>
                      <a:pt x="36" y="790"/>
                    </a:lnTo>
                    <a:lnTo>
                      <a:pt x="45" y="787"/>
                    </a:lnTo>
                    <a:lnTo>
                      <a:pt x="55" y="786"/>
                    </a:lnTo>
                    <a:lnTo>
                      <a:pt x="65" y="784"/>
                    </a:lnTo>
                    <a:lnTo>
                      <a:pt x="75" y="784"/>
                    </a:lnTo>
                    <a:lnTo>
                      <a:pt x="86" y="783"/>
                    </a:lnTo>
                    <a:lnTo>
                      <a:pt x="97" y="782"/>
                    </a:lnTo>
                    <a:lnTo>
                      <a:pt x="107" y="780"/>
                    </a:lnTo>
                    <a:lnTo>
                      <a:pt x="117" y="778"/>
                    </a:lnTo>
                    <a:lnTo>
                      <a:pt x="126" y="773"/>
                    </a:lnTo>
                    <a:lnTo>
                      <a:pt x="135" y="768"/>
                    </a:lnTo>
                    <a:lnTo>
                      <a:pt x="144" y="761"/>
                    </a:lnTo>
                    <a:lnTo>
                      <a:pt x="153" y="755"/>
                    </a:lnTo>
                    <a:lnTo>
                      <a:pt x="160" y="745"/>
                    </a:lnTo>
                    <a:lnTo>
                      <a:pt x="167" y="735"/>
                    </a:lnTo>
                    <a:lnTo>
                      <a:pt x="172" y="725"/>
                    </a:lnTo>
                    <a:lnTo>
                      <a:pt x="179" y="715"/>
                    </a:lnTo>
                    <a:lnTo>
                      <a:pt x="194" y="698"/>
                    </a:lnTo>
                    <a:lnTo>
                      <a:pt x="209" y="682"/>
                    </a:lnTo>
                    <a:lnTo>
                      <a:pt x="225" y="665"/>
                    </a:lnTo>
                    <a:lnTo>
                      <a:pt x="242" y="650"/>
                    </a:lnTo>
                    <a:lnTo>
                      <a:pt x="257" y="634"/>
                    </a:lnTo>
                    <a:lnTo>
                      <a:pt x="273" y="617"/>
                    </a:lnTo>
                    <a:lnTo>
                      <a:pt x="291" y="602"/>
                    </a:lnTo>
                    <a:lnTo>
                      <a:pt x="308" y="589"/>
                    </a:lnTo>
                    <a:lnTo>
                      <a:pt x="318" y="579"/>
                    </a:lnTo>
                    <a:lnTo>
                      <a:pt x="329" y="569"/>
                    </a:lnTo>
                    <a:lnTo>
                      <a:pt x="339" y="559"/>
                    </a:lnTo>
                    <a:lnTo>
                      <a:pt x="350" y="549"/>
                    </a:lnTo>
                    <a:lnTo>
                      <a:pt x="360" y="540"/>
                    </a:lnTo>
                    <a:lnTo>
                      <a:pt x="372" y="531"/>
                    </a:lnTo>
                    <a:lnTo>
                      <a:pt x="383" y="522"/>
                    </a:lnTo>
                    <a:lnTo>
                      <a:pt x="395" y="515"/>
                    </a:lnTo>
                    <a:lnTo>
                      <a:pt x="438" y="507"/>
                    </a:lnTo>
                    <a:lnTo>
                      <a:pt x="464" y="553"/>
                    </a:lnTo>
                    <a:lnTo>
                      <a:pt x="458" y="579"/>
                    </a:lnTo>
                    <a:lnTo>
                      <a:pt x="454" y="586"/>
                    </a:lnTo>
                    <a:lnTo>
                      <a:pt x="450" y="593"/>
                    </a:lnTo>
                    <a:lnTo>
                      <a:pt x="448" y="600"/>
                    </a:lnTo>
                    <a:lnTo>
                      <a:pt x="447" y="607"/>
                    </a:lnTo>
                    <a:lnTo>
                      <a:pt x="446" y="614"/>
                    </a:lnTo>
                    <a:lnTo>
                      <a:pt x="446" y="620"/>
                    </a:lnTo>
                    <a:lnTo>
                      <a:pt x="446" y="628"/>
                    </a:lnTo>
                    <a:lnTo>
                      <a:pt x="446" y="638"/>
                    </a:lnTo>
                    <a:lnTo>
                      <a:pt x="446" y="655"/>
                    </a:lnTo>
                    <a:lnTo>
                      <a:pt x="448" y="674"/>
                    </a:lnTo>
                    <a:lnTo>
                      <a:pt x="449" y="691"/>
                    </a:lnTo>
                    <a:lnTo>
                      <a:pt x="451" y="710"/>
                    </a:lnTo>
                    <a:lnTo>
                      <a:pt x="452" y="727"/>
                    </a:lnTo>
                    <a:lnTo>
                      <a:pt x="455" y="746"/>
                    </a:lnTo>
                    <a:lnTo>
                      <a:pt x="457" y="763"/>
                    </a:lnTo>
                    <a:lnTo>
                      <a:pt x="459" y="782"/>
                    </a:lnTo>
                    <a:lnTo>
                      <a:pt x="464" y="779"/>
                    </a:lnTo>
                    <a:lnTo>
                      <a:pt x="470" y="778"/>
                    </a:lnTo>
                    <a:lnTo>
                      <a:pt x="476" y="775"/>
                    </a:lnTo>
                    <a:lnTo>
                      <a:pt x="483" y="774"/>
                    </a:lnTo>
                    <a:lnTo>
                      <a:pt x="490" y="772"/>
                    </a:lnTo>
                    <a:lnTo>
                      <a:pt x="497" y="771"/>
                    </a:lnTo>
                    <a:lnTo>
                      <a:pt x="504" y="769"/>
                    </a:lnTo>
                    <a:lnTo>
                      <a:pt x="511" y="768"/>
                    </a:lnTo>
                    <a:lnTo>
                      <a:pt x="522" y="763"/>
                    </a:lnTo>
                    <a:lnTo>
                      <a:pt x="534" y="759"/>
                    </a:lnTo>
                    <a:lnTo>
                      <a:pt x="546" y="755"/>
                    </a:lnTo>
                    <a:lnTo>
                      <a:pt x="559" y="750"/>
                    </a:lnTo>
                    <a:lnTo>
                      <a:pt x="570" y="745"/>
                    </a:lnTo>
                    <a:lnTo>
                      <a:pt x="582" y="739"/>
                    </a:lnTo>
                    <a:lnTo>
                      <a:pt x="593" y="733"/>
                    </a:lnTo>
                    <a:lnTo>
                      <a:pt x="605" y="727"/>
                    </a:lnTo>
                    <a:lnTo>
                      <a:pt x="610" y="721"/>
                    </a:lnTo>
                    <a:lnTo>
                      <a:pt x="614" y="715"/>
                    </a:lnTo>
                    <a:lnTo>
                      <a:pt x="617" y="708"/>
                    </a:lnTo>
                    <a:lnTo>
                      <a:pt x="622" y="701"/>
                    </a:lnTo>
                    <a:lnTo>
                      <a:pt x="624" y="694"/>
                    </a:lnTo>
                    <a:lnTo>
                      <a:pt x="627" y="686"/>
                    </a:lnTo>
                    <a:lnTo>
                      <a:pt x="630" y="679"/>
                    </a:lnTo>
                    <a:lnTo>
                      <a:pt x="634" y="674"/>
                    </a:lnTo>
                    <a:lnTo>
                      <a:pt x="636" y="664"/>
                    </a:lnTo>
                    <a:lnTo>
                      <a:pt x="639" y="655"/>
                    </a:lnTo>
                    <a:lnTo>
                      <a:pt x="641" y="646"/>
                    </a:lnTo>
                    <a:lnTo>
                      <a:pt x="645" y="638"/>
                    </a:lnTo>
                    <a:lnTo>
                      <a:pt x="648" y="629"/>
                    </a:lnTo>
                    <a:lnTo>
                      <a:pt x="651" y="622"/>
                    </a:lnTo>
                    <a:lnTo>
                      <a:pt x="655" y="614"/>
                    </a:lnTo>
                    <a:lnTo>
                      <a:pt x="660" y="606"/>
                    </a:lnTo>
                    <a:lnTo>
                      <a:pt x="666" y="593"/>
                    </a:lnTo>
                    <a:lnTo>
                      <a:pt x="675" y="583"/>
                    </a:lnTo>
                    <a:lnTo>
                      <a:pt x="684" y="576"/>
                    </a:lnTo>
                    <a:lnTo>
                      <a:pt x="694" y="570"/>
                    </a:lnTo>
                    <a:lnTo>
                      <a:pt x="703" y="565"/>
                    </a:lnTo>
                    <a:lnTo>
                      <a:pt x="715" y="562"/>
                    </a:lnTo>
                    <a:lnTo>
                      <a:pt x="729" y="559"/>
                    </a:lnTo>
                    <a:lnTo>
                      <a:pt x="743" y="559"/>
                    </a:lnTo>
                    <a:lnTo>
                      <a:pt x="751" y="559"/>
                    </a:lnTo>
                    <a:lnTo>
                      <a:pt x="760" y="559"/>
                    </a:lnTo>
                    <a:lnTo>
                      <a:pt x="769" y="560"/>
                    </a:lnTo>
                    <a:lnTo>
                      <a:pt x="779" y="563"/>
                    </a:lnTo>
                    <a:lnTo>
                      <a:pt x="787" y="564"/>
                    </a:lnTo>
                    <a:lnTo>
                      <a:pt x="796" y="567"/>
                    </a:lnTo>
                    <a:lnTo>
                      <a:pt x="805" y="570"/>
                    </a:lnTo>
                    <a:lnTo>
                      <a:pt x="815" y="575"/>
                    </a:lnTo>
                    <a:lnTo>
                      <a:pt x="827" y="580"/>
                    </a:lnTo>
                    <a:lnTo>
                      <a:pt x="839" y="588"/>
                    </a:lnTo>
                    <a:lnTo>
                      <a:pt x="850" y="598"/>
                    </a:lnTo>
                    <a:lnTo>
                      <a:pt x="860" y="608"/>
                    </a:lnTo>
                    <a:lnTo>
                      <a:pt x="866" y="619"/>
                    </a:lnTo>
                    <a:lnTo>
                      <a:pt x="870" y="632"/>
                    </a:lnTo>
                    <a:lnTo>
                      <a:pt x="873" y="647"/>
                    </a:lnTo>
                    <a:lnTo>
                      <a:pt x="872" y="663"/>
                    </a:lnTo>
                    <a:lnTo>
                      <a:pt x="869" y="678"/>
                    </a:lnTo>
                    <a:lnTo>
                      <a:pt x="869" y="694"/>
                    </a:lnTo>
                    <a:lnTo>
                      <a:pt x="867" y="709"/>
                    </a:lnTo>
                    <a:lnTo>
                      <a:pt x="867" y="725"/>
                    </a:lnTo>
                    <a:lnTo>
                      <a:pt x="866" y="740"/>
                    </a:lnTo>
                    <a:lnTo>
                      <a:pt x="865" y="757"/>
                    </a:lnTo>
                    <a:lnTo>
                      <a:pt x="864" y="772"/>
                    </a:lnTo>
                    <a:lnTo>
                      <a:pt x="864" y="788"/>
                    </a:lnTo>
                    <a:lnTo>
                      <a:pt x="869" y="787"/>
                    </a:lnTo>
                    <a:lnTo>
                      <a:pt x="880" y="782"/>
                    </a:lnTo>
                    <a:lnTo>
                      <a:pt x="892" y="776"/>
                    </a:lnTo>
                    <a:lnTo>
                      <a:pt x="904" y="770"/>
                    </a:lnTo>
                    <a:lnTo>
                      <a:pt x="916" y="764"/>
                    </a:lnTo>
                    <a:lnTo>
                      <a:pt x="927" y="757"/>
                    </a:lnTo>
                    <a:lnTo>
                      <a:pt x="938" y="750"/>
                    </a:lnTo>
                    <a:lnTo>
                      <a:pt x="949" y="743"/>
                    </a:lnTo>
                    <a:lnTo>
                      <a:pt x="961" y="736"/>
                    </a:lnTo>
                    <a:lnTo>
                      <a:pt x="974" y="719"/>
                    </a:lnTo>
                    <a:lnTo>
                      <a:pt x="984" y="700"/>
                    </a:lnTo>
                    <a:lnTo>
                      <a:pt x="990" y="679"/>
                    </a:lnTo>
                    <a:lnTo>
                      <a:pt x="995" y="659"/>
                    </a:lnTo>
                    <a:lnTo>
                      <a:pt x="995" y="636"/>
                    </a:lnTo>
                    <a:lnTo>
                      <a:pt x="996" y="614"/>
                    </a:lnTo>
                    <a:lnTo>
                      <a:pt x="997" y="591"/>
                    </a:lnTo>
                    <a:lnTo>
                      <a:pt x="998" y="571"/>
                    </a:lnTo>
                    <a:lnTo>
                      <a:pt x="998" y="556"/>
                    </a:lnTo>
                    <a:lnTo>
                      <a:pt x="999" y="544"/>
                    </a:lnTo>
                    <a:lnTo>
                      <a:pt x="1000" y="531"/>
                    </a:lnTo>
                    <a:lnTo>
                      <a:pt x="1005" y="521"/>
                    </a:lnTo>
                    <a:lnTo>
                      <a:pt x="1008" y="509"/>
                    </a:lnTo>
                    <a:lnTo>
                      <a:pt x="1016" y="499"/>
                    </a:lnTo>
                    <a:lnTo>
                      <a:pt x="1023" y="489"/>
                    </a:lnTo>
                    <a:lnTo>
                      <a:pt x="1034" y="480"/>
                    </a:lnTo>
                    <a:lnTo>
                      <a:pt x="1041" y="473"/>
                    </a:lnTo>
                    <a:lnTo>
                      <a:pt x="1047" y="470"/>
                    </a:lnTo>
                    <a:lnTo>
                      <a:pt x="1054" y="467"/>
                    </a:lnTo>
                    <a:lnTo>
                      <a:pt x="1061" y="465"/>
                    </a:lnTo>
                    <a:lnTo>
                      <a:pt x="1068" y="464"/>
                    </a:lnTo>
                    <a:lnTo>
                      <a:pt x="1076" y="464"/>
                    </a:lnTo>
                    <a:lnTo>
                      <a:pt x="1084" y="464"/>
                    </a:lnTo>
                    <a:lnTo>
                      <a:pt x="1094" y="465"/>
                    </a:lnTo>
                    <a:lnTo>
                      <a:pt x="1101" y="468"/>
                    </a:lnTo>
                    <a:lnTo>
                      <a:pt x="1107" y="471"/>
                    </a:lnTo>
                    <a:lnTo>
                      <a:pt x="1113" y="474"/>
                    </a:lnTo>
                    <a:lnTo>
                      <a:pt x="1118" y="479"/>
                    </a:lnTo>
                    <a:lnTo>
                      <a:pt x="1121" y="482"/>
                    </a:lnTo>
                    <a:lnTo>
                      <a:pt x="1126" y="486"/>
                    </a:lnTo>
                    <a:lnTo>
                      <a:pt x="1130" y="492"/>
                    </a:lnTo>
                    <a:lnTo>
                      <a:pt x="1136" y="499"/>
                    </a:lnTo>
                    <a:lnTo>
                      <a:pt x="1138" y="506"/>
                    </a:lnTo>
                    <a:lnTo>
                      <a:pt x="1141" y="513"/>
                    </a:lnTo>
                    <a:lnTo>
                      <a:pt x="1143" y="521"/>
                    </a:lnTo>
                    <a:lnTo>
                      <a:pt x="1145" y="529"/>
                    </a:lnTo>
                    <a:lnTo>
                      <a:pt x="1147" y="536"/>
                    </a:lnTo>
                    <a:lnTo>
                      <a:pt x="1149" y="545"/>
                    </a:lnTo>
                    <a:lnTo>
                      <a:pt x="1149" y="553"/>
                    </a:lnTo>
                    <a:lnTo>
                      <a:pt x="1150" y="563"/>
                    </a:lnTo>
                    <a:lnTo>
                      <a:pt x="1155" y="558"/>
                    </a:lnTo>
                    <a:lnTo>
                      <a:pt x="1180" y="542"/>
                    </a:lnTo>
                    <a:lnTo>
                      <a:pt x="1205" y="524"/>
                    </a:lnTo>
                    <a:lnTo>
                      <a:pt x="1228" y="505"/>
                    </a:lnTo>
                    <a:lnTo>
                      <a:pt x="1252" y="486"/>
                    </a:lnTo>
                    <a:lnTo>
                      <a:pt x="1274" y="464"/>
                    </a:lnTo>
                    <a:lnTo>
                      <a:pt x="1296" y="444"/>
                    </a:lnTo>
                    <a:lnTo>
                      <a:pt x="1318" y="422"/>
                    </a:lnTo>
                    <a:lnTo>
                      <a:pt x="1340" y="401"/>
                    </a:lnTo>
                    <a:lnTo>
                      <a:pt x="1344" y="395"/>
                    </a:lnTo>
                    <a:lnTo>
                      <a:pt x="1349" y="388"/>
                    </a:lnTo>
                    <a:lnTo>
                      <a:pt x="1355" y="383"/>
                    </a:lnTo>
                    <a:lnTo>
                      <a:pt x="1361" y="377"/>
                    </a:lnTo>
                    <a:lnTo>
                      <a:pt x="1371" y="365"/>
                    </a:lnTo>
                    <a:lnTo>
                      <a:pt x="1383" y="355"/>
                    </a:lnTo>
                    <a:lnTo>
                      <a:pt x="1391" y="348"/>
                    </a:lnTo>
                    <a:lnTo>
                      <a:pt x="1399" y="342"/>
                    </a:lnTo>
                    <a:lnTo>
                      <a:pt x="1407" y="338"/>
                    </a:lnTo>
                    <a:lnTo>
                      <a:pt x="1417" y="333"/>
                    </a:lnTo>
                    <a:lnTo>
                      <a:pt x="1440" y="331"/>
                    </a:lnTo>
                    <a:lnTo>
                      <a:pt x="1465" y="342"/>
                    </a:lnTo>
                    <a:lnTo>
                      <a:pt x="1479" y="362"/>
                    </a:lnTo>
                    <a:lnTo>
                      <a:pt x="1484" y="378"/>
                    </a:lnTo>
                    <a:lnTo>
                      <a:pt x="1486" y="390"/>
                    </a:lnTo>
                    <a:lnTo>
                      <a:pt x="1485" y="414"/>
                    </a:lnTo>
                    <a:lnTo>
                      <a:pt x="1485" y="439"/>
                    </a:lnTo>
                    <a:lnTo>
                      <a:pt x="1483" y="464"/>
                    </a:lnTo>
                    <a:lnTo>
                      <a:pt x="1482" y="491"/>
                    </a:lnTo>
                    <a:lnTo>
                      <a:pt x="1478" y="516"/>
                    </a:lnTo>
                    <a:lnTo>
                      <a:pt x="1476" y="541"/>
                    </a:lnTo>
                    <a:lnTo>
                      <a:pt x="1474" y="566"/>
                    </a:lnTo>
                    <a:lnTo>
                      <a:pt x="1472" y="591"/>
                    </a:lnTo>
                    <a:lnTo>
                      <a:pt x="1484" y="586"/>
                    </a:lnTo>
                    <a:lnTo>
                      <a:pt x="1519" y="566"/>
                    </a:lnTo>
                    <a:lnTo>
                      <a:pt x="1524" y="540"/>
                    </a:lnTo>
                    <a:lnTo>
                      <a:pt x="1554" y="530"/>
                    </a:lnTo>
                    <a:lnTo>
                      <a:pt x="1558" y="529"/>
                    </a:lnTo>
                    <a:lnTo>
                      <a:pt x="1567" y="527"/>
                    </a:lnTo>
                    <a:lnTo>
                      <a:pt x="1575" y="527"/>
                    </a:lnTo>
                    <a:lnTo>
                      <a:pt x="1584" y="527"/>
                    </a:lnTo>
                    <a:lnTo>
                      <a:pt x="1594" y="528"/>
                    </a:lnTo>
                    <a:lnTo>
                      <a:pt x="1615" y="536"/>
                    </a:lnTo>
                    <a:lnTo>
                      <a:pt x="1635" y="574"/>
                    </a:lnTo>
                    <a:lnTo>
                      <a:pt x="1631" y="581"/>
                    </a:lnTo>
                    <a:lnTo>
                      <a:pt x="1628" y="589"/>
                    </a:lnTo>
                    <a:lnTo>
                      <a:pt x="1623" y="595"/>
                    </a:lnTo>
                    <a:lnTo>
                      <a:pt x="1620" y="602"/>
                    </a:lnTo>
                    <a:lnTo>
                      <a:pt x="1615" y="607"/>
                    </a:lnTo>
                    <a:lnTo>
                      <a:pt x="1610" y="613"/>
                    </a:lnTo>
                    <a:lnTo>
                      <a:pt x="1604" y="618"/>
                    </a:lnTo>
                    <a:lnTo>
                      <a:pt x="1598" y="625"/>
                    </a:lnTo>
                    <a:lnTo>
                      <a:pt x="1596" y="632"/>
                    </a:lnTo>
                    <a:lnTo>
                      <a:pt x="1595" y="641"/>
                    </a:lnTo>
                    <a:lnTo>
                      <a:pt x="1593" y="650"/>
                    </a:lnTo>
                    <a:lnTo>
                      <a:pt x="1592" y="660"/>
                    </a:lnTo>
                    <a:lnTo>
                      <a:pt x="1590" y="668"/>
                    </a:lnTo>
                    <a:lnTo>
                      <a:pt x="1588" y="677"/>
                    </a:lnTo>
                    <a:lnTo>
                      <a:pt x="1588" y="686"/>
                    </a:lnTo>
                    <a:lnTo>
                      <a:pt x="1588" y="696"/>
                    </a:lnTo>
                    <a:lnTo>
                      <a:pt x="1591" y="689"/>
                    </a:lnTo>
                    <a:lnTo>
                      <a:pt x="1594" y="683"/>
                    </a:lnTo>
                    <a:lnTo>
                      <a:pt x="1597" y="676"/>
                    </a:lnTo>
                    <a:lnTo>
                      <a:pt x="1602" y="670"/>
                    </a:lnTo>
                    <a:lnTo>
                      <a:pt x="1605" y="663"/>
                    </a:lnTo>
                    <a:lnTo>
                      <a:pt x="1610" y="658"/>
                    </a:lnTo>
                    <a:lnTo>
                      <a:pt x="1615" y="651"/>
                    </a:lnTo>
                    <a:lnTo>
                      <a:pt x="1620" y="648"/>
                    </a:lnTo>
                    <a:lnTo>
                      <a:pt x="1640" y="605"/>
                    </a:lnTo>
                    <a:lnTo>
                      <a:pt x="1642" y="598"/>
                    </a:lnTo>
                    <a:lnTo>
                      <a:pt x="1644" y="591"/>
                    </a:lnTo>
                    <a:lnTo>
                      <a:pt x="1647" y="583"/>
                    </a:lnTo>
                    <a:lnTo>
                      <a:pt x="1651" y="576"/>
                    </a:lnTo>
                    <a:lnTo>
                      <a:pt x="1653" y="568"/>
                    </a:lnTo>
                    <a:lnTo>
                      <a:pt x="1655" y="560"/>
                    </a:lnTo>
                    <a:lnTo>
                      <a:pt x="1657" y="554"/>
                    </a:lnTo>
                    <a:lnTo>
                      <a:pt x="1659" y="547"/>
                    </a:lnTo>
                    <a:lnTo>
                      <a:pt x="1660" y="536"/>
                    </a:lnTo>
                    <a:lnTo>
                      <a:pt x="1660" y="527"/>
                    </a:lnTo>
                    <a:lnTo>
                      <a:pt x="1659" y="517"/>
                    </a:lnTo>
                    <a:lnTo>
                      <a:pt x="1658" y="507"/>
                    </a:lnTo>
                    <a:lnTo>
                      <a:pt x="1655" y="497"/>
                    </a:lnTo>
                    <a:lnTo>
                      <a:pt x="1653" y="488"/>
                    </a:lnTo>
                    <a:lnTo>
                      <a:pt x="1651" y="479"/>
                    </a:lnTo>
                    <a:lnTo>
                      <a:pt x="1648" y="470"/>
                    </a:lnTo>
                    <a:lnTo>
                      <a:pt x="1643" y="482"/>
                    </a:lnTo>
                    <a:lnTo>
                      <a:pt x="1623" y="500"/>
                    </a:lnTo>
                    <a:lnTo>
                      <a:pt x="1594" y="506"/>
                    </a:lnTo>
                    <a:lnTo>
                      <a:pt x="1572" y="497"/>
                    </a:lnTo>
                    <a:lnTo>
                      <a:pt x="1560" y="487"/>
                    </a:lnTo>
                    <a:lnTo>
                      <a:pt x="1552" y="479"/>
                    </a:lnTo>
                    <a:lnTo>
                      <a:pt x="1546" y="471"/>
                    </a:lnTo>
                    <a:lnTo>
                      <a:pt x="1540" y="464"/>
                    </a:lnTo>
                    <a:lnTo>
                      <a:pt x="1536" y="458"/>
                    </a:lnTo>
                    <a:lnTo>
                      <a:pt x="1531" y="452"/>
                    </a:lnTo>
                    <a:lnTo>
                      <a:pt x="1526" y="447"/>
                    </a:lnTo>
                    <a:lnTo>
                      <a:pt x="1515" y="436"/>
                    </a:lnTo>
                    <a:lnTo>
                      <a:pt x="1506" y="425"/>
                    </a:lnTo>
                    <a:lnTo>
                      <a:pt x="1501" y="399"/>
                    </a:lnTo>
                    <a:lnTo>
                      <a:pt x="1502" y="380"/>
                    </a:lnTo>
                    <a:lnTo>
                      <a:pt x="1507" y="362"/>
                    </a:lnTo>
                    <a:lnTo>
                      <a:pt x="1513" y="344"/>
                    </a:lnTo>
                    <a:lnTo>
                      <a:pt x="1520" y="328"/>
                    </a:lnTo>
                    <a:lnTo>
                      <a:pt x="1528" y="312"/>
                    </a:lnTo>
                    <a:lnTo>
                      <a:pt x="1537" y="295"/>
                    </a:lnTo>
                    <a:lnTo>
                      <a:pt x="1547" y="280"/>
                    </a:lnTo>
                    <a:lnTo>
                      <a:pt x="1557" y="265"/>
                    </a:lnTo>
                    <a:lnTo>
                      <a:pt x="1567" y="251"/>
                    </a:lnTo>
                    <a:lnTo>
                      <a:pt x="1564" y="237"/>
                    </a:lnTo>
                    <a:lnTo>
                      <a:pt x="1564" y="224"/>
                    </a:lnTo>
                    <a:lnTo>
                      <a:pt x="1562" y="211"/>
                    </a:lnTo>
                    <a:lnTo>
                      <a:pt x="1562" y="199"/>
                    </a:lnTo>
                    <a:lnTo>
                      <a:pt x="1560" y="186"/>
                    </a:lnTo>
                    <a:lnTo>
                      <a:pt x="1559" y="174"/>
                    </a:lnTo>
                    <a:lnTo>
                      <a:pt x="1558" y="162"/>
                    </a:lnTo>
                    <a:lnTo>
                      <a:pt x="1558" y="150"/>
                    </a:lnTo>
                    <a:lnTo>
                      <a:pt x="1550" y="137"/>
                    </a:lnTo>
                    <a:lnTo>
                      <a:pt x="1543" y="125"/>
                    </a:lnTo>
                    <a:lnTo>
                      <a:pt x="1535" y="113"/>
                    </a:lnTo>
                    <a:lnTo>
                      <a:pt x="1527" y="101"/>
                    </a:lnTo>
                    <a:lnTo>
                      <a:pt x="1519" y="88"/>
                    </a:lnTo>
                    <a:lnTo>
                      <a:pt x="1511" y="76"/>
                    </a:lnTo>
                    <a:lnTo>
                      <a:pt x="1504" y="64"/>
                    </a:lnTo>
                    <a:lnTo>
                      <a:pt x="1498" y="52"/>
                    </a:lnTo>
                    <a:lnTo>
                      <a:pt x="1492" y="45"/>
                    </a:lnTo>
                    <a:lnTo>
                      <a:pt x="1488" y="39"/>
                    </a:lnTo>
                    <a:lnTo>
                      <a:pt x="1485" y="32"/>
                    </a:lnTo>
                    <a:lnTo>
                      <a:pt x="1482" y="26"/>
                    </a:lnTo>
                    <a:lnTo>
                      <a:pt x="1478" y="19"/>
                    </a:lnTo>
                    <a:lnTo>
                      <a:pt x="1475" y="13"/>
                    </a:lnTo>
                    <a:lnTo>
                      <a:pt x="1473" y="6"/>
                    </a:lnTo>
                    <a:lnTo>
                      <a:pt x="1471" y="0"/>
                    </a:lnTo>
                    <a:lnTo>
                      <a:pt x="1464" y="7"/>
                    </a:lnTo>
                    <a:lnTo>
                      <a:pt x="1459" y="15"/>
                    </a:lnTo>
                    <a:lnTo>
                      <a:pt x="1450" y="21"/>
                    </a:lnTo>
                    <a:lnTo>
                      <a:pt x="1443" y="28"/>
                    </a:lnTo>
                    <a:lnTo>
                      <a:pt x="1411" y="28"/>
                    </a:lnTo>
                    <a:lnTo>
                      <a:pt x="1408" y="27"/>
                    </a:lnTo>
                    <a:lnTo>
                      <a:pt x="1403" y="30"/>
                    </a:lnTo>
                    <a:lnTo>
                      <a:pt x="1397" y="35"/>
                    </a:lnTo>
                    <a:lnTo>
                      <a:pt x="1391" y="38"/>
                    </a:lnTo>
                    <a:lnTo>
                      <a:pt x="1384" y="41"/>
                    </a:lnTo>
                    <a:lnTo>
                      <a:pt x="1384" y="41"/>
                    </a:lnTo>
                    <a:lnTo>
                      <a:pt x="1369" y="45"/>
                    </a:lnTo>
                    <a:lnTo>
                      <a:pt x="1355" y="51"/>
                    </a:lnTo>
                    <a:lnTo>
                      <a:pt x="1341" y="56"/>
                    </a:lnTo>
                    <a:lnTo>
                      <a:pt x="1328" y="63"/>
                    </a:lnTo>
                    <a:lnTo>
                      <a:pt x="1313" y="68"/>
                    </a:lnTo>
                    <a:lnTo>
                      <a:pt x="1299" y="75"/>
                    </a:lnTo>
                    <a:lnTo>
                      <a:pt x="1285" y="80"/>
                    </a:lnTo>
                    <a:lnTo>
                      <a:pt x="1272" y="87"/>
                    </a:lnTo>
                    <a:lnTo>
                      <a:pt x="1259" y="91"/>
                    </a:lnTo>
                    <a:lnTo>
                      <a:pt x="1247" y="98"/>
                    </a:lnTo>
                    <a:lnTo>
                      <a:pt x="1235" y="103"/>
                    </a:lnTo>
                    <a:lnTo>
                      <a:pt x="1224" y="111"/>
                    </a:lnTo>
                    <a:lnTo>
                      <a:pt x="1213" y="117"/>
                    </a:lnTo>
                    <a:lnTo>
                      <a:pt x="1203" y="126"/>
                    </a:lnTo>
                    <a:lnTo>
                      <a:pt x="1196" y="136"/>
                    </a:lnTo>
                    <a:lnTo>
                      <a:pt x="1190" y="149"/>
                    </a:lnTo>
                    <a:lnTo>
                      <a:pt x="1179" y="173"/>
                    </a:lnTo>
                    <a:lnTo>
                      <a:pt x="1169" y="198"/>
                    </a:lnTo>
                    <a:lnTo>
                      <a:pt x="1157" y="222"/>
                    </a:lnTo>
                    <a:lnTo>
                      <a:pt x="1145" y="247"/>
                    </a:lnTo>
                    <a:lnTo>
                      <a:pt x="1131" y="269"/>
                    </a:lnTo>
                    <a:lnTo>
                      <a:pt x="1118" y="292"/>
                    </a:lnTo>
                    <a:lnTo>
                      <a:pt x="1102" y="314"/>
                    </a:lnTo>
                    <a:lnTo>
                      <a:pt x="1085" y="335"/>
                    </a:lnTo>
                    <a:lnTo>
                      <a:pt x="1076" y="340"/>
                    </a:lnTo>
                    <a:lnTo>
                      <a:pt x="1068" y="347"/>
                    </a:lnTo>
                    <a:lnTo>
                      <a:pt x="1060" y="351"/>
                    </a:lnTo>
                    <a:lnTo>
                      <a:pt x="1053" y="355"/>
                    </a:lnTo>
                    <a:lnTo>
                      <a:pt x="1044" y="359"/>
                    </a:lnTo>
                    <a:lnTo>
                      <a:pt x="1035" y="362"/>
                    </a:lnTo>
                    <a:lnTo>
                      <a:pt x="1025" y="364"/>
                    </a:lnTo>
                    <a:lnTo>
                      <a:pt x="1016" y="367"/>
                    </a:lnTo>
                    <a:lnTo>
                      <a:pt x="1007" y="366"/>
                    </a:lnTo>
                    <a:lnTo>
                      <a:pt x="998" y="366"/>
                    </a:lnTo>
                    <a:lnTo>
                      <a:pt x="989" y="366"/>
                    </a:lnTo>
                    <a:lnTo>
                      <a:pt x="982" y="366"/>
                    </a:lnTo>
                    <a:lnTo>
                      <a:pt x="972" y="365"/>
                    </a:lnTo>
                    <a:lnTo>
                      <a:pt x="964" y="365"/>
                    </a:lnTo>
                    <a:lnTo>
                      <a:pt x="956" y="364"/>
                    </a:lnTo>
                    <a:lnTo>
                      <a:pt x="948" y="363"/>
                    </a:lnTo>
                    <a:lnTo>
                      <a:pt x="932" y="360"/>
                    </a:lnTo>
                    <a:lnTo>
                      <a:pt x="916" y="357"/>
                    </a:lnTo>
                    <a:lnTo>
                      <a:pt x="901" y="355"/>
                    </a:lnTo>
                    <a:lnTo>
                      <a:pt x="886" y="354"/>
                    </a:lnTo>
                    <a:lnTo>
                      <a:pt x="869" y="351"/>
                    </a:lnTo>
                    <a:lnTo>
                      <a:pt x="855" y="350"/>
                    </a:lnTo>
                    <a:lnTo>
                      <a:pt x="839" y="347"/>
                    </a:lnTo>
                    <a:lnTo>
                      <a:pt x="825" y="345"/>
                    </a:lnTo>
                    <a:lnTo>
                      <a:pt x="811" y="342"/>
                    </a:lnTo>
                    <a:lnTo>
                      <a:pt x="801" y="340"/>
                    </a:lnTo>
                    <a:lnTo>
                      <a:pt x="791" y="337"/>
                    </a:lnTo>
                    <a:lnTo>
                      <a:pt x="781" y="333"/>
                    </a:lnTo>
                    <a:lnTo>
                      <a:pt x="771" y="328"/>
                    </a:lnTo>
                    <a:lnTo>
                      <a:pt x="761" y="324"/>
                    </a:lnTo>
                    <a:lnTo>
                      <a:pt x="753" y="317"/>
                    </a:lnTo>
                    <a:lnTo>
                      <a:pt x="744" y="312"/>
                    </a:lnTo>
                    <a:lnTo>
                      <a:pt x="733" y="295"/>
                    </a:lnTo>
                    <a:lnTo>
                      <a:pt x="726" y="273"/>
                    </a:lnTo>
                    <a:lnTo>
                      <a:pt x="730" y="255"/>
                    </a:lnTo>
                    <a:lnTo>
                      <a:pt x="725" y="261"/>
                    </a:lnTo>
                    <a:lnTo>
                      <a:pt x="721" y="270"/>
                    </a:lnTo>
                    <a:lnTo>
                      <a:pt x="718" y="279"/>
                    </a:lnTo>
                    <a:lnTo>
                      <a:pt x="715" y="289"/>
                    </a:lnTo>
                    <a:lnTo>
                      <a:pt x="712" y="296"/>
                    </a:lnTo>
                    <a:lnTo>
                      <a:pt x="709" y="305"/>
                    </a:lnTo>
                    <a:lnTo>
                      <a:pt x="706" y="313"/>
                    </a:lnTo>
                    <a:lnTo>
                      <a:pt x="705" y="321"/>
                    </a:lnTo>
                    <a:lnTo>
                      <a:pt x="701" y="329"/>
                    </a:lnTo>
                    <a:lnTo>
                      <a:pt x="700" y="338"/>
                    </a:lnTo>
                    <a:lnTo>
                      <a:pt x="698" y="347"/>
                    </a:lnTo>
                    <a:lnTo>
                      <a:pt x="698" y="356"/>
                    </a:lnTo>
                    <a:lnTo>
                      <a:pt x="696" y="364"/>
                    </a:lnTo>
                    <a:lnTo>
                      <a:pt x="695" y="374"/>
                    </a:lnTo>
                    <a:lnTo>
                      <a:pt x="693" y="381"/>
                    </a:lnTo>
                    <a:lnTo>
                      <a:pt x="691" y="391"/>
                    </a:lnTo>
                    <a:lnTo>
                      <a:pt x="689" y="400"/>
                    </a:lnTo>
                    <a:lnTo>
                      <a:pt x="687" y="409"/>
                    </a:lnTo>
                    <a:lnTo>
                      <a:pt x="684" y="417"/>
                    </a:lnTo>
                    <a:lnTo>
                      <a:pt x="682" y="427"/>
                    </a:lnTo>
                    <a:lnTo>
                      <a:pt x="673" y="438"/>
                    </a:lnTo>
                    <a:lnTo>
                      <a:pt x="665" y="448"/>
                    </a:lnTo>
                    <a:lnTo>
                      <a:pt x="657" y="456"/>
                    </a:lnTo>
                    <a:lnTo>
                      <a:pt x="649" y="462"/>
                    </a:lnTo>
                    <a:lnTo>
                      <a:pt x="638" y="465"/>
                    </a:lnTo>
                    <a:lnTo>
                      <a:pt x="627" y="468"/>
                    </a:lnTo>
                    <a:lnTo>
                      <a:pt x="615" y="468"/>
                    </a:lnTo>
                    <a:lnTo>
                      <a:pt x="602" y="467"/>
                    </a:lnTo>
                    <a:lnTo>
                      <a:pt x="595" y="463"/>
                    </a:lnTo>
                    <a:lnTo>
                      <a:pt x="590" y="461"/>
                    </a:lnTo>
                    <a:lnTo>
                      <a:pt x="583" y="457"/>
                    </a:lnTo>
                    <a:lnTo>
                      <a:pt x="579" y="453"/>
                    </a:lnTo>
                    <a:lnTo>
                      <a:pt x="572" y="448"/>
                    </a:lnTo>
                    <a:lnTo>
                      <a:pt x="568" y="443"/>
                    </a:lnTo>
                    <a:lnTo>
                      <a:pt x="562" y="437"/>
                    </a:lnTo>
                    <a:lnTo>
                      <a:pt x="557" y="433"/>
                    </a:lnTo>
                    <a:lnTo>
                      <a:pt x="556" y="417"/>
                    </a:lnTo>
                    <a:lnTo>
                      <a:pt x="554" y="404"/>
                    </a:lnTo>
                    <a:lnTo>
                      <a:pt x="551" y="389"/>
                    </a:lnTo>
                    <a:lnTo>
                      <a:pt x="548" y="376"/>
                    </a:lnTo>
                    <a:lnTo>
                      <a:pt x="543" y="362"/>
                    </a:lnTo>
                    <a:lnTo>
                      <a:pt x="538" y="349"/>
                    </a:lnTo>
                    <a:lnTo>
                      <a:pt x="530" y="337"/>
                    </a:lnTo>
                    <a:lnTo>
                      <a:pt x="522" y="327"/>
                    </a:lnTo>
                    <a:lnTo>
                      <a:pt x="510" y="316"/>
                    </a:lnTo>
                    <a:lnTo>
                      <a:pt x="499" y="306"/>
                    </a:lnTo>
                    <a:lnTo>
                      <a:pt x="488" y="296"/>
                    </a:lnTo>
                    <a:lnTo>
                      <a:pt x="479" y="287"/>
                    </a:lnTo>
                    <a:lnTo>
                      <a:pt x="468" y="275"/>
                    </a:lnTo>
                    <a:lnTo>
                      <a:pt x="459" y="264"/>
                    </a:lnTo>
                    <a:lnTo>
                      <a:pt x="451" y="251"/>
                    </a:lnTo>
                    <a:lnTo>
                      <a:pt x="446" y="237"/>
                    </a:lnTo>
                    <a:lnTo>
                      <a:pt x="443" y="230"/>
                    </a:lnTo>
                    <a:lnTo>
                      <a:pt x="440" y="223"/>
                    </a:lnTo>
                    <a:lnTo>
                      <a:pt x="438" y="216"/>
                    </a:lnTo>
                    <a:lnTo>
                      <a:pt x="437" y="209"/>
                    </a:lnTo>
                    <a:lnTo>
                      <a:pt x="435" y="201"/>
                    </a:lnTo>
                    <a:lnTo>
                      <a:pt x="434" y="195"/>
                    </a:lnTo>
                    <a:lnTo>
                      <a:pt x="433" y="188"/>
                    </a:lnTo>
                    <a:lnTo>
                      <a:pt x="433" y="182"/>
                    </a:lnTo>
                    <a:lnTo>
                      <a:pt x="427" y="188"/>
                    </a:lnTo>
                    <a:lnTo>
                      <a:pt x="424" y="195"/>
                    </a:lnTo>
                    <a:lnTo>
                      <a:pt x="422" y="201"/>
                    </a:lnTo>
                    <a:lnTo>
                      <a:pt x="420" y="209"/>
                    </a:lnTo>
                    <a:lnTo>
                      <a:pt x="410" y="231"/>
                    </a:lnTo>
                    <a:lnTo>
                      <a:pt x="402" y="254"/>
                    </a:lnTo>
                    <a:lnTo>
                      <a:pt x="394" y="277"/>
                    </a:lnTo>
                    <a:lnTo>
                      <a:pt x="386" y="300"/>
                    </a:lnTo>
                    <a:lnTo>
                      <a:pt x="377" y="321"/>
                    </a:lnTo>
                    <a:lnTo>
                      <a:pt x="368" y="344"/>
                    </a:lnTo>
                    <a:lnTo>
                      <a:pt x="359" y="366"/>
                    </a:lnTo>
                    <a:lnTo>
                      <a:pt x="349" y="389"/>
                    </a:lnTo>
                    <a:lnTo>
                      <a:pt x="343" y="396"/>
                    </a:lnTo>
                    <a:lnTo>
                      <a:pt x="340" y="402"/>
                    </a:lnTo>
                    <a:lnTo>
                      <a:pt x="335" y="409"/>
                    </a:lnTo>
                    <a:lnTo>
                      <a:pt x="331" y="415"/>
                    </a:lnTo>
                    <a:lnTo>
                      <a:pt x="326" y="421"/>
                    </a:lnTo>
                    <a:lnTo>
                      <a:pt x="320" y="426"/>
                    </a:lnTo>
                    <a:lnTo>
                      <a:pt x="315" y="433"/>
                    </a:lnTo>
                    <a:lnTo>
                      <a:pt x="311" y="439"/>
                    </a:lnTo>
                    <a:lnTo>
                      <a:pt x="294" y="452"/>
                    </a:lnTo>
                    <a:lnTo>
                      <a:pt x="278" y="465"/>
                    </a:lnTo>
                    <a:lnTo>
                      <a:pt x="260" y="479"/>
                    </a:lnTo>
                    <a:lnTo>
                      <a:pt x="244" y="492"/>
                    </a:lnTo>
                    <a:lnTo>
                      <a:pt x="227" y="504"/>
                    </a:lnTo>
                    <a:lnTo>
                      <a:pt x="210" y="517"/>
                    </a:lnTo>
                    <a:lnTo>
                      <a:pt x="194" y="530"/>
                    </a:lnTo>
                    <a:lnTo>
                      <a:pt x="180" y="544"/>
                    </a:lnTo>
                    <a:lnTo>
                      <a:pt x="171" y="552"/>
                    </a:lnTo>
                    <a:lnTo>
                      <a:pt x="163" y="562"/>
                    </a:lnTo>
                    <a:lnTo>
                      <a:pt x="155" y="571"/>
                    </a:lnTo>
                    <a:lnTo>
                      <a:pt x="147" y="581"/>
                    </a:lnTo>
                    <a:lnTo>
                      <a:pt x="138" y="590"/>
                    </a:lnTo>
                    <a:lnTo>
                      <a:pt x="129" y="599"/>
                    </a:lnTo>
                    <a:lnTo>
                      <a:pt x="121" y="606"/>
                    </a:lnTo>
                    <a:lnTo>
                      <a:pt x="112" y="614"/>
                    </a:lnTo>
                    <a:lnTo>
                      <a:pt x="102" y="617"/>
                    </a:lnTo>
                    <a:lnTo>
                      <a:pt x="93" y="622"/>
                    </a:lnTo>
                    <a:lnTo>
                      <a:pt x="83" y="623"/>
                    </a:lnTo>
                    <a:lnTo>
                      <a:pt x="73" y="625"/>
                    </a:lnTo>
                    <a:lnTo>
                      <a:pt x="53" y="618"/>
                    </a:lnTo>
                    <a:lnTo>
                      <a:pt x="40" y="606"/>
                    </a:lnTo>
                    <a:lnTo>
                      <a:pt x="33" y="599"/>
                    </a:lnTo>
                    <a:lnTo>
                      <a:pt x="30" y="591"/>
                    </a:lnTo>
                    <a:lnTo>
                      <a:pt x="27" y="583"/>
                    </a:lnTo>
                    <a:lnTo>
                      <a:pt x="26" y="577"/>
                    </a:lnTo>
                    <a:lnTo>
                      <a:pt x="22" y="568"/>
                    </a:lnTo>
                    <a:lnTo>
                      <a:pt x="22" y="560"/>
                    </a:lnTo>
                    <a:lnTo>
                      <a:pt x="22" y="552"/>
                    </a:lnTo>
                    <a:lnTo>
                      <a:pt x="22" y="544"/>
                    </a:lnTo>
                    <a:lnTo>
                      <a:pt x="4" y="595"/>
                    </a:lnTo>
                    <a:lnTo>
                      <a:pt x="1" y="600"/>
                    </a:lnTo>
                    <a:lnTo>
                      <a:pt x="0" y="604"/>
                    </a:lnTo>
                    <a:close/>
                  </a:path>
                </a:pathLst>
              </a:custGeom>
              <a:solidFill>
                <a:srgbClr val="FF99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55" name="Freeform 35"/>
              <p:cNvSpPr>
                <a:spLocks/>
              </p:cNvSpPr>
              <p:nvPr/>
            </p:nvSpPr>
            <p:spPr bwMode="auto">
              <a:xfrm>
                <a:off x="3961" y="3335"/>
                <a:ext cx="17" cy="62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0" y="186"/>
                  </a:cxn>
                  <a:cxn ang="0">
                    <a:pos x="6" y="181"/>
                  </a:cxn>
                  <a:cxn ang="0">
                    <a:pos x="15" y="178"/>
                  </a:cxn>
                  <a:cxn ang="0">
                    <a:pos x="21" y="174"/>
                  </a:cxn>
                  <a:cxn ang="0">
                    <a:pos x="30" y="170"/>
                  </a:cxn>
                  <a:cxn ang="0">
                    <a:pos x="31" y="162"/>
                  </a:cxn>
                  <a:cxn ang="0">
                    <a:pos x="33" y="154"/>
                  </a:cxn>
                  <a:cxn ang="0">
                    <a:pos x="37" y="145"/>
                  </a:cxn>
                  <a:cxn ang="0">
                    <a:pos x="40" y="138"/>
                  </a:cxn>
                  <a:cxn ang="0">
                    <a:pos x="43" y="130"/>
                  </a:cxn>
                  <a:cxn ang="0">
                    <a:pos x="47" y="122"/>
                  </a:cxn>
                  <a:cxn ang="0">
                    <a:pos x="51" y="116"/>
                  </a:cxn>
                  <a:cxn ang="0">
                    <a:pos x="55" y="109"/>
                  </a:cxn>
                  <a:cxn ang="0">
                    <a:pos x="57" y="103"/>
                  </a:cxn>
                  <a:cxn ang="0">
                    <a:pos x="56" y="97"/>
                  </a:cxn>
                  <a:cxn ang="0">
                    <a:pos x="54" y="84"/>
                  </a:cxn>
                  <a:cxn ang="0">
                    <a:pos x="53" y="72"/>
                  </a:cxn>
                  <a:cxn ang="0">
                    <a:pos x="52" y="60"/>
                  </a:cxn>
                  <a:cxn ang="0">
                    <a:pos x="52" y="48"/>
                  </a:cxn>
                  <a:cxn ang="0">
                    <a:pos x="51" y="35"/>
                  </a:cxn>
                  <a:cxn ang="0">
                    <a:pos x="52" y="23"/>
                  </a:cxn>
                  <a:cxn ang="0">
                    <a:pos x="53" y="11"/>
                  </a:cxn>
                  <a:cxn ang="0">
                    <a:pos x="57" y="0"/>
                  </a:cxn>
                  <a:cxn ang="0">
                    <a:pos x="50" y="6"/>
                  </a:cxn>
                  <a:cxn ang="0">
                    <a:pos x="43" y="11"/>
                  </a:cxn>
                  <a:cxn ang="0">
                    <a:pos x="36" y="17"/>
                  </a:cxn>
                  <a:cxn ang="0">
                    <a:pos x="29" y="23"/>
                  </a:cxn>
                  <a:cxn ang="0">
                    <a:pos x="21" y="29"/>
                  </a:cxn>
                  <a:cxn ang="0">
                    <a:pos x="14" y="34"/>
                  </a:cxn>
                  <a:cxn ang="0">
                    <a:pos x="6" y="39"/>
                  </a:cxn>
                  <a:cxn ang="0">
                    <a:pos x="0" y="45"/>
                  </a:cxn>
                </a:cxnLst>
                <a:rect l="0" t="0" r="r" b="b"/>
                <a:pathLst>
                  <a:path w="57" h="186">
                    <a:moveTo>
                      <a:pt x="0" y="45"/>
                    </a:moveTo>
                    <a:lnTo>
                      <a:pt x="0" y="186"/>
                    </a:lnTo>
                    <a:lnTo>
                      <a:pt x="6" y="181"/>
                    </a:lnTo>
                    <a:lnTo>
                      <a:pt x="15" y="178"/>
                    </a:lnTo>
                    <a:lnTo>
                      <a:pt x="21" y="174"/>
                    </a:lnTo>
                    <a:lnTo>
                      <a:pt x="30" y="170"/>
                    </a:lnTo>
                    <a:lnTo>
                      <a:pt x="31" y="162"/>
                    </a:lnTo>
                    <a:lnTo>
                      <a:pt x="33" y="154"/>
                    </a:lnTo>
                    <a:lnTo>
                      <a:pt x="37" y="145"/>
                    </a:lnTo>
                    <a:lnTo>
                      <a:pt x="40" y="138"/>
                    </a:lnTo>
                    <a:lnTo>
                      <a:pt x="43" y="130"/>
                    </a:lnTo>
                    <a:lnTo>
                      <a:pt x="47" y="122"/>
                    </a:lnTo>
                    <a:lnTo>
                      <a:pt x="51" y="116"/>
                    </a:lnTo>
                    <a:lnTo>
                      <a:pt x="55" y="109"/>
                    </a:lnTo>
                    <a:lnTo>
                      <a:pt x="57" y="103"/>
                    </a:lnTo>
                    <a:lnTo>
                      <a:pt x="56" y="97"/>
                    </a:lnTo>
                    <a:lnTo>
                      <a:pt x="54" y="84"/>
                    </a:lnTo>
                    <a:lnTo>
                      <a:pt x="53" y="72"/>
                    </a:lnTo>
                    <a:lnTo>
                      <a:pt x="52" y="60"/>
                    </a:lnTo>
                    <a:lnTo>
                      <a:pt x="52" y="48"/>
                    </a:lnTo>
                    <a:lnTo>
                      <a:pt x="51" y="35"/>
                    </a:lnTo>
                    <a:lnTo>
                      <a:pt x="52" y="23"/>
                    </a:lnTo>
                    <a:lnTo>
                      <a:pt x="53" y="11"/>
                    </a:lnTo>
                    <a:lnTo>
                      <a:pt x="57" y="0"/>
                    </a:lnTo>
                    <a:lnTo>
                      <a:pt x="50" y="6"/>
                    </a:lnTo>
                    <a:lnTo>
                      <a:pt x="43" y="11"/>
                    </a:lnTo>
                    <a:lnTo>
                      <a:pt x="36" y="17"/>
                    </a:lnTo>
                    <a:lnTo>
                      <a:pt x="29" y="23"/>
                    </a:lnTo>
                    <a:lnTo>
                      <a:pt x="21" y="29"/>
                    </a:lnTo>
                    <a:lnTo>
                      <a:pt x="14" y="34"/>
                    </a:lnTo>
                    <a:lnTo>
                      <a:pt x="6" y="39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99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56" name="Freeform 36"/>
              <p:cNvSpPr>
                <a:spLocks/>
              </p:cNvSpPr>
              <p:nvPr/>
            </p:nvSpPr>
            <p:spPr bwMode="auto">
              <a:xfrm>
                <a:off x="3895" y="3350"/>
                <a:ext cx="66" cy="117"/>
              </a:xfrm>
              <a:custGeom>
                <a:avLst/>
                <a:gdLst/>
                <a:ahLst/>
                <a:cxnLst>
                  <a:cxn ang="0">
                    <a:pos x="200" y="141"/>
                  </a:cxn>
                  <a:cxn ang="0">
                    <a:pos x="200" y="0"/>
                  </a:cxn>
                  <a:cxn ang="0">
                    <a:pos x="189" y="6"/>
                  </a:cxn>
                  <a:cxn ang="0">
                    <a:pos x="179" y="13"/>
                  </a:cxn>
                  <a:cxn ang="0">
                    <a:pos x="169" y="18"/>
                  </a:cxn>
                  <a:cxn ang="0">
                    <a:pos x="159" y="25"/>
                  </a:cxn>
                  <a:cxn ang="0">
                    <a:pos x="152" y="29"/>
                  </a:cxn>
                  <a:cxn ang="0">
                    <a:pos x="144" y="35"/>
                  </a:cxn>
                  <a:cxn ang="0">
                    <a:pos x="137" y="41"/>
                  </a:cxn>
                  <a:cxn ang="0">
                    <a:pos x="133" y="49"/>
                  </a:cxn>
                  <a:cxn ang="0">
                    <a:pos x="121" y="68"/>
                  </a:cxn>
                  <a:cxn ang="0">
                    <a:pos x="110" y="86"/>
                  </a:cxn>
                  <a:cxn ang="0">
                    <a:pos x="99" y="105"/>
                  </a:cxn>
                  <a:cxn ang="0">
                    <a:pos x="88" y="124"/>
                  </a:cxn>
                  <a:cxn ang="0">
                    <a:pos x="76" y="143"/>
                  </a:cxn>
                  <a:cxn ang="0">
                    <a:pos x="64" y="161"/>
                  </a:cxn>
                  <a:cxn ang="0">
                    <a:pos x="52" y="180"/>
                  </a:cxn>
                  <a:cxn ang="0">
                    <a:pos x="41" y="200"/>
                  </a:cxn>
                  <a:cxn ang="0">
                    <a:pos x="38" y="205"/>
                  </a:cxn>
                  <a:cxn ang="0">
                    <a:pos x="35" y="211"/>
                  </a:cxn>
                  <a:cxn ang="0">
                    <a:pos x="32" y="216"/>
                  </a:cxn>
                  <a:cxn ang="0">
                    <a:pos x="29" y="224"/>
                  </a:cxn>
                  <a:cxn ang="0">
                    <a:pos x="24" y="233"/>
                  </a:cxn>
                  <a:cxn ang="0">
                    <a:pos x="20" y="244"/>
                  </a:cxn>
                  <a:cxn ang="0">
                    <a:pos x="16" y="255"/>
                  </a:cxn>
                  <a:cxn ang="0">
                    <a:pos x="13" y="266"/>
                  </a:cxn>
                  <a:cxn ang="0">
                    <a:pos x="10" y="277"/>
                  </a:cxn>
                  <a:cxn ang="0">
                    <a:pos x="6" y="288"/>
                  </a:cxn>
                  <a:cxn ang="0">
                    <a:pos x="3" y="299"/>
                  </a:cxn>
                  <a:cxn ang="0">
                    <a:pos x="1" y="311"/>
                  </a:cxn>
                  <a:cxn ang="0">
                    <a:pos x="0" y="320"/>
                  </a:cxn>
                  <a:cxn ang="0">
                    <a:pos x="1" y="329"/>
                  </a:cxn>
                  <a:cxn ang="0">
                    <a:pos x="1" y="338"/>
                  </a:cxn>
                  <a:cxn ang="0">
                    <a:pos x="2" y="348"/>
                  </a:cxn>
                  <a:cxn ang="0">
                    <a:pos x="5" y="338"/>
                  </a:cxn>
                  <a:cxn ang="0">
                    <a:pos x="9" y="331"/>
                  </a:cxn>
                  <a:cxn ang="0">
                    <a:pos x="12" y="322"/>
                  </a:cxn>
                  <a:cxn ang="0">
                    <a:pos x="15" y="313"/>
                  </a:cxn>
                  <a:cxn ang="0">
                    <a:pos x="15" y="307"/>
                  </a:cxn>
                  <a:cxn ang="0">
                    <a:pos x="16" y="301"/>
                  </a:cxn>
                  <a:cxn ang="0">
                    <a:pos x="17" y="296"/>
                  </a:cxn>
                  <a:cxn ang="0">
                    <a:pos x="18" y="291"/>
                  </a:cxn>
                  <a:cxn ang="0">
                    <a:pos x="26" y="274"/>
                  </a:cxn>
                  <a:cxn ang="0">
                    <a:pos x="40" y="250"/>
                  </a:cxn>
                  <a:cxn ang="0">
                    <a:pos x="59" y="230"/>
                  </a:cxn>
                  <a:cxn ang="0">
                    <a:pos x="80" y="212"/>
                  </a:cxn>
                  <a:cxn ang="0">
                    <a:pos x="102" y="195"/>
                  </a:cxn>
                  <a:cxn ang="0">
                    <a:pos x="125" y="179"/>
                  </a:cxn>
                  <a:cxn ang="0">
                    <a:pos x="149" y="166"/>
                  </a:cxn>
                  <a:cxn ang="0">
                    <a:pos x="174" y="153"/>
                  </a:cxn>
                  <a:cxn ang="0">
                    <a:pos x="200" y="141"/>
                  </a:cxn>
                </a:cxnLst>
                <a:rect l="0" t="0" r="r" b="b"/>
                <a:pathLst>
                  <a:path w="200" h="348">
                    <a:moveTo>
                      <a:pt x="200" y="141"/>
                    </a:moveTo>
                    <a:lnTo>
                      <a:pt x="200" y="0"/>
                    </a:lnTo>
                    <a:lnTo>
                      <a:pt x="189" y="6"/>
                    </a:lnTo>
                    <a:lnTo>
                      <a:pt x="179" y="13"/>
                    </a:lnTo>
                    <a:lnTo>
                      <a:pt x="169" y="18"/>
                    </a:lnTo>
                    <a:lnTo>
                      <a:pt x="159" y="25"/>
                    </a:lnTo>
                    <a:lnTo>
                      <a:pt x="152" y="29"/>
                    </a:lnTo>
                    <a:lnTo>
                      <a:pt x="144" y="35"/>
                    </a:lnTo>
                    <a:lnTo>
                      <a:pt x="137" y="41"/>
                    </a:lnTo>
                    <a:lnTo>
                      <a:pt x="133" y="49"/>
                    </a:lnTo>
                    <a:lnTo>
                      <a:pt x="121" y="68"/>
                    </a:lnTo>
                    <a:lnTo>
                      <a:pt x="110" y="86"/>
                    </a:lnTo>
                    <a:lnTo>
                      <a:pt x="99" y="105"/>
                    </a:lnTo>
                    <a:lnTo>
                      <a:pt x="88" y="124"/>
                    </a:lnTo>
                    <a:lnTo>
                      <a:pt x="76" y="143"/>
                    </a:lnTo>
                    <a:lnTo>
                      <a:pt x="64" y="161"/>
                    </a:lnTo>
                    <a:lnTo>
                      <a:pt x="52" y="180"/>
                    </a:lnTo>
                    <a:lnTo>
                      <a:pt x="41" y="200"/>
                    </a:lnTo>
                    <a:lnTo>
                      <a:pt x="38" y="205"/>
                    </a:lnTo>
                    <a:lnTo>
                      <a:pt x="35" y="211"/>
                    </a:lnTo>
                    <a:lnTo>
                      <a:pt x="32" y="216"/>
                    </a:lnTo>
                    <a:lnTo>
                      <a:pt x="29" y="224"/>
                    </a:lnTo>
                    <a:lnTo>
                      <a:pt x="24" y="233"/>
                    </a:lnTo>
                    <a:lnTo>
                      <a:pt x="20" y="244"/>
                    </a:lnTo>
                    <a:lnTo>
                      <a:pt x="16" y="255"/>
                    </a:lnTo>
                    <a:lnTo>
                      <a:pt x="13" y="266"/>
                    </a:lnTo>
                    <a:lnTo>
                      <a:pt x="10" y="277"/>
                    </a:lnTo>
                    <a:lnTo>
                      <a:pt x="6" y="288"/>
                    </a:lnTo>
                    <a:lnTo>
                      <a:pt x="3" y="299"/>
                    </a:lnTo>
                    <a:lnTo>
                      <a:pt x="1" y="311"/>
                    </a:lnTo>
                    <a:lnTo>
                      <a:pt x="0" y="320"/>
                    </a:lnTo>
                    <a:lnTo>
                      <a:pt x="1" y="329"/>
                    </a:lnTo>
                    <a:lnTo>
                      <a:pt x="1" y="338"/>
                    </a:lnTo>
                    <a:lnTo>
                      <a:pt x="2" y="348"/>
                    </a:lnTo>
                    <a:lnTo>
                      <a:pt x="5" y="338"/>
                    </a:lnTo>
                    <a:lnTo>
                      <a:pt x="9" y="331"/>
                    </a:lnTo>
                    <a:lnTo>
                      <a:pt x="12" y="322"/>
                    </a:lnTo>
                    <a:lnTo>
                      <a:pt x="15" y="313"/>
                    </a:lnTo>
                    <a:lnTo>
                      <a:pt x="15" y="307"/>
                    </a:lnTo>
                    <a:lnTo>
                      <a:pt x="16" y="301"/>
                    </a:lnTo>
                    <a:lnTo>
                      <a:pt x="17" y="296"/>
                    </a:lnTo>
                    <a:lnTo>
                      <a:pt x="18" y="291"/>
                    </a:lnTo>
                    <a:lnTo>
                      <a:pt x="26" y="274"/>
                    </a:lnTo>
                    <a:lnTo>
                      <a:pt x="40" y="250"/>
                    </a:lnTo>
                    <a:lnTo>
                      <a:pt x="59" y="230"/>
                    </a:lnTo>
                    <a:lnTo>
                      <a:pt x="80" y="212"/>
                    </a:lnTo>
                    <a:lnTo>
                      <a:pt x="102" y="195"/>
                    </a:lnTo>
                    <a:lnTo>
                      <a:pt x="125" y="179"/>
                    </a:lnTo>
                    <a:lnTo>
                      <a:pt x="149" y="166"/>
                    </a:lnTo>
                    <a:lnTo>
                      <a:pt x="174" y="153"/>
                    </a:lnTo>
                    <a:lnTo>
                      <a:pt x="200" y="141"/>
                    </a:lnTo>
                    <a:close/>
                  </a:path>
                </a:pathLst>
              </a:custGeom>
              <a:solidFill>
                <a:srgbClr val="FF99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57" name="Freeform 37"/>
              <p:cNvSpPr>
                <a:spLocks/>
              </p:cNvSpPr>
              <p:nvPr/>
            </p:nvSpPr>
            <p:spPr bwMode="auto">
              <a:xfrm>
                <a:off x="3942" y="3431"/>
                <a:ext cx="21" cy="75"/>
              </a:xfrm>
              <a:custGeom>
                <a:avLst/>
                <a:gdLst/>
                <a:ahLst/>
                <a:cxnLst>
                  <a:cxn ang="0">
                    <a:pos x="59" y="198"/>
                  </a:cxn>
                  <a:cxn ang="0">
                    <a:pos x="59" y="0"/>
                  </a:cxn>
                  <a:cxn ang="0">
                    <a:pos x="55" y="8"/>
                  </a:cxn>
                  <a:cxn ang="0">
                    <a:pos x="52" y="16"/>
                  </a:cxn>
                  <a:cxn ang="0">
                    <a:pos x="49" y="25"/>
                  </a:cxn>
                  <a:cxn ang="0">
                    <a:pos x="45" y="34"/>
                  </a:cxn>
                  <a:cxn ang="0">
                    <a:pos x="39" y="47"/>
                  </a:cxn>
                  <a:cxn ang="0">
                    <a:pos x="35" y="60"/>
                  </a:cxn>
                  <a:cxn ang="0">
                    <a:pos x="29" y="74"/>
                  </a:cxn>
                  <a:cxn ang="0">
                    <a:pos x="26" y="88"/>
                  </a:cxn>
                  <a:cxn ang="0">
                    <a:pos x="21" y="102"/>
                  </a:cxn>
                  <a:cxn ang="0">
                    <a:pos x="18" y="116"/>
                  </a:cxn>
                  <a:cxn ang="0">
                    <a:pos x="15" y="130"/>
                  </a:cxn>
                  <a:cxn ang="0">
                    <a:pos x="12" y="145"/>
                  </a:cxn>
                  <a:cxn ang="0">
                    <a:pos x="8" y="154"/>
                  </a:cxn>
                  <a:cxn ang="0">
                    <a:pos x="7" y="163"/>
                  </a:cxn>
                  <a:cxn ang="0">
                    <a:pos x="5" y="172"/>
                  </a:cxn>
                  <a:cxn ang="0">
                    <a:pos x="4" y="182"/>
                  </a:cxn>
                  <a:cxn ang="0">
                    <a:pos x="2" y="191"/>
                  </a:cxn>
                  <a:cxn ang="0">
                    <a:pos x="1" y="201"/>
                  </a:cxn>
                  <a:cxn ang="0">
                    <a:pos x="0" y="210"/>
                  </a:cxn>
                  <a:cxn ang="0">
                    <a:pos x="0" y="219"/>
                  </a:cxn>
                  <a:cxn ang="0">
                    <a:pos x="6" y="216"/>
                  </a:cxn>
                  <a:cxn ang="0">
                    <a:pos x="14" y="214"/>
                  </a:cxn>
                  <a:cxn ang="0">
                    <a:pos x="21" y="211"/>
                  </a:cxn>
                  <a:cxn ang="0">
                    <a:pos x="29" y="208"/>
                  </a:cxn>
                  <a:cxn ang="0">
                    <a:pos x="36" y="205"/>
                  </a:cxn>
                  <a:cxn ang="0">
                    <a:pos x="43" y="203"/>
                  </a:cxn>
                  <a:cxn ang="0">
                    <a:pos x="51" y="200"/>
                  </a:cxn>
                  <a:cxn ang="0">
                    <a:pos x="59" y="198"/>
                  </a:cxn>
                </a:cxnLst>
                <a:rect l="0" t="0" r="r" b="b"/>
                <a:pathLst>
                  <a:path w="59" h="219">
                    <a:moveTo>
                      <a:pt x="59" y="198"/>
                    </a:moveTo>
                    <a:lnTo>
                      <a:pt x="59" y="0"/>
                    </a:lnTo>
                    <a:lnTo>
                      <a:pt x="55" y="8"/>
                    </a:lnTo>
                    <a:lnTo>
                      <a:pt x="52" y="16"/>
                    </a:lnTo>
                    <a:lnTo>
                      <a:pt x="49" y="25"/>
                    </a:lnTo>
                    <a:lnTo>
                      <a:pt x="45" y="34"/>
                    </a:lnTo>
                    <a:lnTo>
                      <a:pt x="39" y="47"/>
                    </a:lnTo>
                    <a:lnTo>
                      <a:pt x="35" y="60"/>
                    </a:lnTo>
                    <a:lnTo>
                      <a:pt x="29" y="74"/>
                    </a:lnTo>
                    <a:lnTo>
                      <a:pt x="26" y="88"/>
                    </a:lnTo>
                    <a:lnTo>
                      <a:pt x="21" y="102"/>
                    </a:lnTo>
                    <a:lnTo>
                      <a:pt x="18" y="116"/>
                    </a:lnTo>
                    <a:lnTo>
                      <a:pt x="15" y="130"/>
                    </a:lnTo>
                    <a:lnTo>
                      <a:pt x="12" y="145"/>
                    </a:lnTo>
                    <a:lnTo>
                      <a:pt x="8" y="154"/>
                    </a:lnTo>
                    <a:lnTo>
                      <a:pt x="7" y="163"/>
                    </a:lnTo>
                    <a:lnTo>
                      <a:pt x="5" y="172"/>
                    </a:lnTo>
                    <a:lnTo>
                      <a:pt x="4" y="182"/>
                    </a:lnTo>
                    <a:lnTo>
                      <a:pt x="2" y="191"/>
                    </a:lnTo>
                    <a:lnTo>
                      <a:pt x="1" y="201"/>
                    </a:lnTo>
                    <a:lnTo>
                      <a:pt x="0" y="210"/>
                    </a:lnTo>
                    <a:lnTo>
                      <a:pt x="0" y="219"/>
                    </a:lnTo>
                    <a:lnTo>
                      <a:pt x="6" y="216"/>
                    </a:lnTo>
                    <a:lnTo>
                      <a:pt x="14" y="214"/>
                    </a:lnTo>
                    <a:lnTo>
                      <a:pt x="21" y="211"/>
                    </a:lnTo>
                    <a:lnTo>
                      <a:pt x="29" y="208"/>
                    </a:lnTo>
                    <a:lnTo>
                      <a:pt x="36" y="205"/>
                    </a:lnTo>
                    <a:lnTo>
                      <a:pt x="43" y="203"/>
                    </a:lnTo>
                    <a:lnTo>
                      <a:pt x="51" y="200"/>
                    </a:lnTo>
                    <a:lnTo>
                      <a:pt x="59" y="198"/>
                    </a:lnTo>
                    <a:close/>
                  </a:path>
                </a:pathLst>
              </a:custGeom>
              <a:solidFill>
                <a:srgbClr val="FF99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58" name="Freeform 38"/>
              <p:cNvSpPr>
                <a:spLocks/>
              </p:cNvSpPr>
              <p:nvPr/>
            </p:nvSpPr>
            <p:spPr bwMode="auto">
              <a:xfrm>
                <a:off x="4469" y="3382"/>
                <a:ext cx="21" cy="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"/>
                  </a:cxn>
                  <a:cxn ang="0">
                    <a:pos x="7" y="68"/>
                  </a:cxn>
                  <a:cxn ang="0">
                    <a:pos x="16" y="65"/>
                  </a:cxn>
                  <a:cxn ang="0">
                    <a:pos x="24" y="63"/>
                  </a:cxn>
                  <a:cxn ang="0">
                    <a:pos x="32" y="61"/>
                  </a:cxn>
                  <a:cxn ang="0">
                    <a:pos x="39" y="59"/>
                  </a:cxn>
                  <a:cxn ang="0">
                    <a:pos x="48" y="58"/>
                  </a:cxn>
                  <a:cxn ang="0">
                    <a:pos x="56" y="58"/>
                  </a:cxn>
                  <a:cxn ang="0">
                    <a:pos x="66" y="59"/>
                  </a:cxn>
                  <a:cxn ang="0">
                    <a:pos x="59" y="55"/>
                  </a:cxn>
                  <a:cxn ang="0">
                    <a:pos x="52" y="52"/>
                  </a:cxn>
                  <a:cxn ang="0">
                    <a:pos x="47" y="49"/>
                  </a:cxn>
                  <a:cxn ang="0">
                    <a:pos x="42" y="47"/>
                  </a:cxn>
                  <a:cxn ang="0">
                    <a:pos x="32" y="39"/>
                  </a:cxn>
                  <a:cxn ang="0">
                    <a:pos x="24" y="29"/>
                  </a:cxn>
                  <a:cxn ang="0">
                    <a:pos x="17" y="22"/>
                  </a:cxn>
                  <a:cxn ang="0">
                    <a:pos x="12" y="14"/>
                  </a:cxn>
                  <a:cxn ang="0">
                    <a:pos x="5" y="6"/>
                  </a:cxn>
                  <a:cxn ang="0">
                    <a:pos x="0" y="0"/>
                  </a:cxn>
                </a:cxnLst>
                <a:rect l="0" t="0" r="r" b="b"/>
                <a:pathLst>
                  <a:path w="66" h="72">
                    <a:moveTo>
                      <a:pt x="0" y="0"/>
                    </a:moveTo>
                    <a:lnTo>
                      <a:pt x="0" y="72"/>
                    </a:lnTo>
                    <a:lnTo>
                      <a:pt x="7" y="68"/>
                    </a:lnTo>
                    <a:lnTo>
                      <a:pt x="16" y="65"/>
                    </a:lnTo>
                    <a:lnTo>
                      <a:pt x="24" y="63"/>
                    </a:lnTo>
                    <a:lnTo>
                      <a:pt x="32" y="61"/>
                    </a:lnTo>
                    <a:lnTo>
                      <a:pt x="39" y="59"/>
                    </a:lnTo>
                    <a:lnTo>
                      <a:pt x="48" y="58"/>
                    </a:lnTo>
                    <a:lnTo>
                      <a:pt x="56" y="58"/>
                    </a:lnTo>
                    <a:lnTo>
                      <a:pt x="66" y="59"/>
                    </a:lnTo>
                    <a:lnTo>
                      <a:pt x="59" y="55"/>
                    </a:lnTo>
                    <a:lnTo>
                      <a:pt x="52" y="52"/>
                    </a:lnTo>
                    <a:lnTo>
                      <a:pt x="47" y="49"/>
                    </a:lnTo>
                    <a:lnTo>
                      <a:pt x="42" y="47"/>
                    </a:lnTo>
                    <a:lnTo>
                      <a:pt x="32" y="39"/>
                    </a:lnTo>
                    <a:lnTo>
                      <a:pt x="24" y="29"/>
                    </a:lnTo>
                    <a:lnTo>
                      <a:pt x="17" y="22"/>
                    </a:lnTo>
                    <a:lnTo>
                      <a:pt x="12" y="14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59" name="Freeform 39"/>
              <p:cNvSpPr>
                <a:spLocks/>
              </p:cNvSpPr>
              <p:nvPr/>
            </p:nvSpPr>
            <p:spPr bwMode="auto">
              <a:xfrm>
                <a:off x="4469" y="3267"/>
                <a:ext cx="11" cy="6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92"/>
                  </a:cxn>
                  <a:cxn ang="0">
                    <a:pos x="3" y="183"/>
                  </a:cxn>
                  <a:cxn ang="0">
                    <a:pos x="7" y="176"/>
                  </a:cxn>
                  <a:cxn ang="0">
                    <a:pos x="12" y="168"/>
                  </a:cxn>
                  <a:cxn ang="0">
                    <a:pos x="17" y="161"/>
                  </a:cxn>
                  <a:cxn ang="0">
                    <a:pos x="20" y="155"/>
                  </a:cxn>
                  <a:cxn ang="0">
                    <a:pos x="26" y="148"/>
                  </a:cxn>
                  <a:cxn ang="0">
                    <a:pos x="30" y="142"/>
                  </a:cxn>
                  <a:cxn ang="0">
                    <a:pos x="36" y="135"/>
                  </a:cxn>
                  <a:cxn ang="0">
                    <a:pos x="35" y="127"/>
                  </a:cxn>
                  <a:cxn ang="0">
                    <a:pos x="34" y="118"/>
                  </a:cxn>
                  <a:cxn ang="0">
                    <a:pos x="32" y="109"/>
                  </a:cxn>
                  <a:cxn ang="0">
                    <a:pos x="32" y="101"/>
                  </a:cxn>
                  <a:cxn ang="0">
                    <a:pos x="31" y="93"/>
                  </a:cxn>
                  <a:cxn ang="0">
                    <a:pos x="30" y="85"/>
                  </a:cxn>
                  <a:cxn ang="0">
                    <a:pos x="29" y="76"/>
                  </a:cxn>
                  <a:cxn ang="0">
                    <a:pos x="29" y="69"/>
                  </a:cxn>
                  <a:cxn ang="0">
                    <a:pos x="28" y="62"/>
                  </a:cxn>
                  <a:cxn ang="0">
                    <a:pos x="28" y="56"/>
                  </a:cxn>
                  <a:cxn ang="0">
                    <a:pos x="27" y="49"/>
                  </a:cxn>
                  <a:cxn ang="0">
                    <a:pos x="27" y="43"/>
                  </a:cxn>
                  <a:cxn ang="0">
                    <a:pos x="19" y="32"/>
                  </a:cxn>
                  <a:cxn ang="0">
                    <a:pos x="13" y="21"/>
                  </a:cxn>
                  <a:cxn ang="0">
                    <a:pos x="6" y="10"/>
                  </a:cxn>
                  <a:cxn ang="0">
                    <a:pos x="0" y="0"/>
                  </a:cxn>
                </a:cxnLst>
                <a:rect l="0" t="0" r="r" b="b"/>
                <a:pathLst>
                  <a:path w="36" h="192">
                    <a:moveTo>
                      <a:pt x="0" y="0"/>
                    </a:moveTo>
                    <a:lnTo>
                      <a:pt x="0" y="192"/>
                    </a:lnTo>
                    <a:lnTo>
                      <a:pt x="3" y="183"/>
                    </a:lnTo>
                    <a:lnTo>
                      <a:pt x="7" y="176"/>
                    </a:lnTo>
                    <a:lnTo>
                      <a:pt x="12" y="168"/>
                    </a:lnTo>
                    <a:lnTo>
                      <a:pt x="17" y="161"/>
                    </a:lnTo>
                    <a:lnTo>
                      <a:pt x="20" y="155"/>
                    </a:lnTo>
                    <a:lnTo>
                      <a:pt x="26" y="148"/>
                    </a:lnTo>
                    <a:lnTo>
                      <a:pt x="30" y="142"/>
                    </a:lnTo>
                    <a:lnTo>
                      <a:pt x="36" y="135"/>
                    </a:lnTo>
                    <a:lnTo>
                      <a:pt x="35" y="127"/>
                    </a:lnTo>
                    <a:lnTo>
                      <a:pt x="34" y="118"/>
                    </a:lnTo>
                    <a:lnTo>
                      <a:pt x="32" y="109"/>
                    </a:lnTo>
                    <a:lnTo>
                      <a:pt x="32" y="101"/>
                    </a:lnTo>
                    <a:lnTo>
                      <a:pt x="31" y="93"/>
                    </a:lnTo>
                    <a:lnTo>
                      <a:pt x="30" y="85"/>
                    </a:lnTo>
                    <a:lnTo>
                      <a:pt x="29" y="76"/>
                    </a:lnTo>
                    <a:lnTo>
                      <a:pt x="29" y="69"/>
                    </a:lnTo>
                    <a:lnTo>
                      <a:pt x="28" y="62"/>
                    </a:lnTo>
                    <a:lnTo>
                      <a:pt x="28" y="56"/>
                    </a:lnTo>
                    <a:lnTo>
                      <a:pt x="27" y="49"/>
                    </a:lnTo>
                    <a:lnTo>
                      <a:pt x="27" y="43"/>
                    </a:lnTo>
                    <a:lnTo>
                      <a:pt x="19" y="32"/>
                    </a:lnTo>
                    <a:lnTo>
                      <a:pt x="13" y="21"/>
                    </a:lnTo>
                    <a:lnTo>
                      <a:pt x="6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60" name="Freeform 40"/>
              <p:cNvSpPr>
                <a:spLocks/>
              </p:cNvSpPr>
              <p:nvPr/>
            </p:nvSpPr>
            <p:spPr bwMode="auto">
              <a:xfrm>
                <a:off x="4494" y="3397"/>
                <a:ext cx="17" cy="21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32" y="14"/>
                  </a:cxn>
                  <a:cxn ang="0">
                    <a:pos x="47" y="0"/>
                  </a:cxn>
                  <a:cxn ang="0">
                    <a:pos x="49" y="11"/>
                  </a:cxn>
                  <a:cxn ang="0">
                    <a:pos x="53" y="23"/>
                  </a:cxn>
                  <a:cxn ang="0">
                    <a:pos x="53" y="28"/>
                  </a:cxn>
                  <a:cxn ang="0">
                    <a:pos x="53" y="34"/>
                  </a:cxn>
                  <a:cxn ang="0">
                    <a:pos x="51" y="40"/>
                  </a:cxn>
                  <a:cxn ang="0">
                    <a:pos x="51" y="47"/>
                  </a:cxn>
                  <a:cxn ang="0">
                    <a:pos x="49" y="55"/>
                  </a:cxn>
                  <a:cxn ang="0">
                    <a:pos x="46" y="66"/>
                  </a:cxn>
                  <a:cxn ang="0">
                    <a:pos x="26" y="32"/>
                  </a:cxn>
                  <a:cxn ang="0">
                    <a:pos x="0" y="20"/>
                  </a:cxn>
                </a:cxnLst>
                <a:rect l="0" t="0" r="r" b="b"/>
                <a:pathLst>
                  <a:path w="53" h="66">
                    <a:moveTo>
                      <a:pt x="0" y="20"/>
                    </a:moveTo>
                    <a:lnTo>
                      <a:pt x="32" y="14"/>
                    </a:lnTo>
                    <a:lnTo>
                      <a:pt x="47" y="0"/>
                    </a:lnTo>
                    <a:lnTo>
                      <a:pt x="49" y="11"/>
                    </a:lnTo>
                    <a:lnTo>
                      <a:pt x="53" y="23"/>
                    </a:lnTo>
                    <a:lnTo>
                      <a:pt x="53" y="28"/>
                    </a:lnTo>
                    <a:lnTo>
                      <a:pt x="53" y="34"/>
                    </a:lnTo>
                    <a:lnTo>
                      <a:pt x="51" y="40"/>
                    </a:lnTo>
                    <a:lnTo>
                      <a:pt x="51" y="47"/>
                    </a:lnTo>
                    <a:lnTo>
                      <a:pt x="49" y="55"/>
                    </a:lnTo>
                    <a:lnTo>
                      <a:pt x="46" y="66"/>
                    </a:lnTo>
                    <a:lnTo>
                      <a:pt x="26" y="3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61" name="Freeform 41"/>
              <p:cNvSpPr>
                <a:spLocks/>
              </p:cNvSpPr>
              <p:nvPr/>
            </p:nvSpPr>
            <p:spPr bwMode="auto">
              <a:xfrm>
                <a:off x="4497" y="3437"/>
                <a:ext cx="4" cy="9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0" y="5"/>
                  </a:cxn>
                  <a:cxn ang="0">
                    <a:pos x="6" y="12"/>
                  </a:cxn>
                  <a:cxn ang="0">
                    <a:pos x="3" y="17"/>
                  </a:cxn>
                  <a:cxn ang="0">
                    <a:pos x="0" y="24"/>
                  </a:cxn>
                  <a:cxn ang="0">
                    <a:pos x="2" y="8"/>
                  </a:cxn>
                  <a:cxn ang="0">
                    <a:pos x="8" y="4"/>
                  </a:cxn>
                  <a:cxn ang="0">
                    <a:pos x="13" y="0"/>
                  </a:cxn>
                </a:cxnLst>
                <a:rect l="0" t="0" r="r" b="b"/>
                <a:pathLst>
                  <a:path w="13" h="24">
                    <a:moveTo>
                      <a:pt x="13" y="0"/>
                    </a:moveTo>
                    <a:lnTo>
                      <a:pt x="10" y="5"/>
                    </a:lnTo>
                    <a:lnTo>
                      <a:pt x="6" y="12"/>
                    </a:lnTo>
                    <a:lnTo>
                      <a:pt x="3" y="17"/>
                    </a:lnTo>
                    <a:lnTo>
                      <a:pt x="0" y="24"/>
                    </a:lnTo>
                    <a:lnTo>
                      <a:pt x="2" y="8"/>
                    </a:lnTo>
                    <a:lnTo>
                      <a:pt x="8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62" name="Freeform 42"/>
              <p:cNvSpPr>
                <a:spLocks/>
              </p:cNvSpPr>
              <p:nvPr/>
            </p:nvSpPr>
            <p:spPr bwMode="auto">
              <a:xfrm>
                <a:off x="3963" y="3237"/>
                <a:ext cx="506" cy="256"/>
              </a:xfrm>
              <a:custGeom>
                <a:avLst/>
                <a:gdLst/>
                <a:ahLst/>
                <a:cxnLst>
                  <a:cxn ang="0">
                    <a:pos x="1502" y="62"/>
                  </a:cxn>
                  <a:cxn ang="0">
                    <a:pos x="1475" y="17"/>
                  </a:cxn>
                  <a:cxn ang="0">
                    <a:pos x="1394" y="28"/>
                  </a:cxn>
                  <a:cxn ang="0">
                    <a:pos x="1353" y="40"/>
                  </a:cxn>
                  <a:cxn ang="0">
                    <a:pos x="1276" y="73"/>
                  </a:cxn>
                  <a:cxn ang="0">
                    <a:pos x="1202" y="123"/>
                  </a:cxn>
                  <a:cxn ang="0">
                    <a:pos x="1178" y="182"/>
                  </a:cxn>
                  <a:cxn ang="0">
                    <a:pos x="1126" y="276"/>
                  </a:cxn>
                  <a:cxn ang="0">
                    <a:pos x="1070" y="334"/>
                  </a:cxn>
                  <a:cxn ang="0">
                    <a:pos x="975" y="355"/>
                  </a:cxn>
                  <a:cxn ang="0">
                    <a:pos x="914" y="346"/>
                  </a:cxn>
                  <a:cxn ang="0">
                    <a:pos x="816" y="331"/>
                  </a:cxn>
                  <a:cxn ang="0">
                    <a:pos x="722" y="277"/>
                  </a:cxn>
                  <a:cxn ang="0">
                    <a:pos x="708" y="329"/>
                  </a:cxn>
                  <a:cxn ang="0">
                    <a:pos x="694" y="397"/>
                  </a:cxn>
                  <a:cxn ang="0">
                    <a:pos x="663" y="440"/>
                  </a:cxn>
                  <a:cxn ang="0">
                    <a:pos x="580" y="446"/>
                  </a:cxn>
                  <a:cxn ang="0">
                    <a:pos x="545" y="394"/>
                  </a:cxn>
                  <a:cxn ang="0">
                    <a:pos x="531" y="342"/>
                  </a:cxn>
                  <a:cxn ang="0">
                    <a:pos x="493" y="292"/>
                  </a:cxn>
                  <a:cxn ang="0">
                    <a:pos x="447" y="245"/>
                  </a:cxn>
                  <a:cxn ang="0">
                    <a:pos x="426" y="197"/>
                  </a:cxn>
                  <a:cxn ang="0">
                    <a:pos x="400" y="269"/>
                  </a:cxn>
                  <a:cxn ang="0">
                    <a:pos x="374" y="336"/>
                  </a:cxn>
                  <a:cxn ang="0">
                    <a:pos x="347" y="389"/>
                  </a:cxn>
                  <a:cxn ang="0">
                    <a:pos x="284" y="451"/>
                  </a:cxn>
                  <a:cxn ang="0">
                    <a:pos x="186" y="531"/>
                  </a:cxn>
                  <a:cxn ang="0">
                    <a:pos x="146" y="573"/>
                  </a:cxn>
                  <a:cxn ang="0">
                    <a:pos x="104" y="606"/>
                  </a:cxn>
                  <a:cxn ang="0">
                    <a:pos x="36" y="595"/>
                  </a:cxn>
                  <a:cxn ang="0">
                    <a:pos x="12" y="577"/>
                  </a:cxn>
                  <a:cxn ang="0">
                    <a:pos x="23" y="758"/>
                  </a:cxn>
                  <a:cxn ang="0">
                    <a:pos x="67" y="749"/>
                  </a:cxn>
                  <a:cxn ang="0">
                    <a:pos x="127" y="737"/>
                  </a:cxn>
                  <a:cxn ang="0">
                    <a:pos x="159" y="700"/>
                  </a:cxn>
                  <a:cxn ang="0">
                    <a:pos x="217" y="635"/>
                  </a:cxn>
                  <a:cxn ang="0">
                    <a:pos x="298" y="558"/>
                  </a:cxn>
                  <a:cxn ang="0">
                    <a:pos x="389" y="481"/>
                  </a:cxn>
                  <a:cxn ang="0">
                    <a:pos x="456" y="599"/>
                  </a:cxn>
                  <a:cxn ang="0">
                    <a:pos x="465" y="723"/>
                  </a:cxn>
                  <a:cxn ang="0">
                    <a:pos x="518" y="728"/>
                  </a:cxn>
                  <a:cxn ang="0">
                    <a:pos x="587" y="700"/>
                  </a:cxn>
                  <a:cxn ang="0">
                    <a:pos x="622" y="647"/>
                  </a:cxn>
                  <a:cxn ang="0">
                    <a:pos x="640" y="594"/>
                  </a:cxn>
                  <a:cxn ang="0">
                    <a:pos x="687" y="536"/>
                  </a:cxn>
                  <a:cxn ang="0">
                    <a:pos x="760" y="525"/>
                  </a:cxn>
                  <a:cxn ang="0">
                    <a:pos x="818" y="542"/>
                  </a:cxn>
                  <a:cxn ang="0">
                    <a:pos x="859" y="569"/>
                  </a:cxn>
                  <a:cxn ang="0">
                    <a:pos x="880" y="660"/>
                  </a:cxn>
                  <a:cxn ang="0">
                    <a:pos x="885" y="745"/>
                  </a:cxn>
                  <a:cxn ang="0">
                    <a:pos x="946" y="709"/>
                  </a:cxn>
                  <a:cxn ang="0">
                    <a:pos x="984" y="614"/>
                  </a:cxn>
                  <a:cxn ang="0">
                    <a:pos x="988" y="509"/>
                  </a:cxn>
                  <a:cxn ang="0">
                    <a:pos x="1013" y="459"/>
                  </a:cxn>
                  <a:cxn ang="0">
                    <a:pos x="1055" y="432"/>
                  </a:cxn>
                  <a:cxn ang="0">
                    <a:pos x="1144" y="470"/>
                  </a:cxn>
                  <a:cxn ang="0">
                    <a:pos x="1155" y="506"/>
                  </a:cxn>
                  <a:cxn ang="0">
                    <a:pos x="1219" y="476"/>
                  </a:cxn>
                  <a:cxn ang="0">
                    <a:pos x="1315" y="385"/>
                  </a:cxn>
                  <a:cxn ang="0">
                    <a:pos x="1365" y="331"/>
                  </a:cxn>
                  <a:cxn ang="0">
                    <a:pos x="1441" y="296"/>
                  </a:cxn>
                  <a:cxn ang="0">
                    <a:pos x="1500" y="320"/>
                  </a:cxn>
                </a:cxnLst>
                <a:rect l="0" t="0" r="r" b="b"/>
                <a:pathLst>
                  <a:path w="1519" h="765">
                    <a:moveTo>
                      <a:pt x="1519" y="281"/>
                    </a:moveTo>
                    <a:lnTo>
                      <a:pt x="1519" y="89"/>
                    </a:lnTo>
                    <a:lnTo>
                      <a:pt x="1514" y="81"/>
                    </a:lnTo>
                    <a:lnTo>
                      <a:pt x="1510" y="75"/>
                    </a:lnTo>
                    <a:lnTo>
                      <a:pt x="1506" y="68"/>
                    </a:lnTo>
                    <a:lnTo>
                      <a:pt x="1502" y="62"/>
                    </a:lnTo>
                    <a:lnTo>
                      <a:pt x="1498" y="54"/>
                    </a:lnTo>
                    <a:lnTo>
                      <a:pt x="1494" y="48"/>
                    </a:lnTo>
                    <a:lnTo>
                      <a:pt x="1490" y="41"/>
                    </a:lnTo>
                    <a:lnTo>
                      <a:pt x="1487" y="34"/>
                    </a:lnTo>
                    <a:lnTo>
                      <a:pt x="1481" y="26"/>
                    </a:lnTo>
                    <a:lnTo>
                      <a:pt x="1475" y="17"/>
                    </a:lnTo>
                    <a:lnTo>
                      <a:pt x="1469" y="8"/>
                    </a:lnTo>
                    <a:lnTo>
                      <a:pt x="1466" y="0"/>
                    </a:lnTo>
                    <a:lnTo>
                      <a:pt x="1447" y="17"/>
                    </a:lnTo>
                    <a:lnTo>
                      <a:pt x="1410" y="17"/>
                    </a:lnTo>
                    <a:lnTo>
                      <a:pt x="1409" y="17"/>
                    </a:lnTo>
                    <a:lnTo>
                      <a:pt x="1394" y="28"/>
                    </a:lnTo>
                    <a:lnTo>
                      <a:pt x="1387" y="28"/>
                    </a:lnTo>
                    <a:lnTo>
                      <a:pt x="1380" y="30"/>
                    </a:lnTo>
                    <a:lnTo>
                      <a:pt x="1374" y="32"/>
                    </a:lnTo>
                    <a:lnTo>
                      <a:pt x="1367" y="36"/>
                    </a:lnTo>
                    <a:lnTo>
                      <a:pt x="1359" y="38"/>
                    </a:lnTo>
                    <a:lnTo>
                      <a:pt x="1353" y="40"/>
                    </a:lnTo>
                    <a:lnTo>
                      <a:pt x="1346" y="42"/>
                    </a:lnTo>
                    <a:lnTo>
                      <a:pt x="1340" y="45"/>
                    </a:lnTo>
                    <a:lnTo>
                      <a:pt x="1323" y="52"/>
                    </a:lnTo>
                    <a:lnTo>
                      <a:pt x="1308" y="58"/>
                    </a:lnTo>
                    <a:lnTo>
                      <a:pt x="1292" y="65"/>
                    </a:lnTo>
                    <a:lnTo>
                      <a:pt x="1276" y="73"/>
                    </a:lnTo>
                    <a:lnTo>
                      <a:pt x="1260" y="79"/>
                    </a:lnTo>
                    <a:lnTo>
                      <a:pt x="1245" y="88"/>
                    </a:lnTo>
                    <a:lnTo>
                      <a:pt x="1230" y="97"/>
                    </a:lnTo>
                    <a:lnTo>
                      <a:pt x="1216" y="108"/>
                    </a:lnTo>
                    <a:lnTo>
                      <a:pt x="1209" y="114"/>
                    </a:lnTo>
                    <a:lnTo>
                      <a:pt x="1202" y="123"/>
                    </a:lnTo>
                    <a:lnTo>
                      <a:pt x="1197" y="132"/>
                    </a:lnTo>
                    <a:lnTo>
                      <a:pt x="1194" y="141"/>
                    </a:lnTo>
                    <a:lnTo>
                      <a:pt x="1189" y="151"/>
                    </a:lnTo>
                    <a:lnTo>
                      <a:pt x="1186" y="161"/>
                    </a:lnTo>
                    <a:lnTo>
                      <a:pt x="1182" y="171"/>
                    </a:lnTo>
                    <a:lnTo>
                      <a:pt x="1178" y="182"/>
                    </a:lnTo>
                    <a:lnTo>
                      <a:pt x="1170" y="197"/>
                    </a:lnTo>
                    <a:lnTo>
                      <a:pt x="1162" y="213"/>
                    </a:lnTo>
                    <a:lnTo>
                      <a:pt x="1153" y="230"/>
                    </a:lnTo>
                    <a:lnTo>
                      <a:pt x="1146" y="246"/>
                    </a:lnTo>
                    <a:lnTo>
                      <a:pt x="1136" y="260"/>
                    </a:lnTo>
                    <a:lnTo>
                      <a:pt x="1126" y="276"/>
                    </a:lnTo>
                    <a:lnTo>
                      <a:pt x="1115" y="290"/>
                    </a:lnTo>
                    <a:lnTo>
                      <a:pt x="1105" y="305"/>
                    </a:lnTo>
                    <a:lnTo>
                      <a:pt x="1093" y="315"/>
                    </a:lnTo>
                    <a:lnTo>
                      <a:pt x="1082" y="326"/>
                    </a:lnTo>
                    <a:lnTo>
                      <a:pt x="1076" y="330"/>
                    </a:lnTo>
                    <a:lnTo>
                      <a:pt x="1070" y="334"/>
                    </a:lnTo>
                    <a:lnTo>
                      <a:pt x="1064" y="339"/>
                    </a:lnTo>
                    <a:lnTo>
                      <a:pt x="1058" y="344"/>
                    </a:lnTo>
                    <a:lnTo>
                      <a:pt x="1036" y="353"/>
                    </a:lnTo>
                    <a:lnTo>
                      <a:pt x="1016" y="356"/>
                    </a:lnTo>
                    <a:lnTo>
                      <a:pt x="986" y="356"/>
                    </a:lnTo>
                    <a:lnTo>
                      <a:pt x="975" y="355"/>
                    </a:lnTo>
                    <a:lnTo>
                      <a:pt x="965" y="354"/>
                    </a:lnTo>
                    <a:lnTo>
                      <a:pt x="955" y="353"/>
                    </a:lnTo>
                    <a:lnTo>
                      <a:pt x="945" y="352"/>
                    </a:lnTo>
                    <a:lnTo>
                      <a:pt x="934" y="350"/>
                    </a:lnTo>
                    <a:lnTo>
                      <a:pt x="924" y="349"/>
                    </a:lnTo>
                    <a:lnTo>
                      <a:pt x="914" y="346"/>
                    </a:lnTo>
                    <a:lnTo>
                      <a:pt x="904" y="346"/>
                    </a:lnTo>
                    <a:lnTo>
                      <a:pt x="886" y="343"/>
                    </a:lnTo>
                    <a:lnTo>
                      <a:pt x="868" y="341"/>
                    </a:lnTo>
                    <a:lnTo>
                      <a:pt x="851" y="338"/>
                    </a:lnTo>
                    <a:lnTo>
                      <a:pt x="833" y="336"/>
                    </a:lnTo>
                    <a:lnTo>
                      <a:pt x="816" y="331"/>
                    </a:lnTo>
                    <a:lnTo>
                      <a:pt x="798" y="328"/>
                    </a:lnTo>
                    <a:lnTo>
                      <a:pt x="782" y="322"/>
                    </a:lnTo>
                    <a:lnTo>
                      <a:pt x="766" y="317"/>
                    </a:lnTo>
                    <a:lnTo>
                      <a:pt x="749" y="309"/>
                    </a:lnTo>
                    <a:lnTo>
                      <a:pt x="735" y="296"/>
                    </a:lnTo>
                    <a:lnTo>
                      <a:pt x="722" y="277"/>
                    </a:lnTo>
                    <a:lnTo>
                      <a:pt x="722" y="277"/>
                    </a:lnTo>
                    <a:lnTo>
                      <a:pt x="719" y="286"/>
                    </a:lnTo>
                    <a:lnTo>
                      <a:pt x="716" y="297"/>
                    </a:lnTo>
                    <a:lnTo>
                      <a:pt x="712" y="307"/>
                    </a:lnTo>
                    <a:lnTo>
                      <a:pt x="710" y="318"/>
                    </a:lnTo>
                    <a:lnTo>
                      <a:pt x="708" y="329"/>
                    </a:lnTo>
                    <a:lnTo>
                      <a:pt x="707" y="341"/>
                    </a:lnTo>
                    <a:lnTo>
                      <a:pt x="705" y="352"/>
                    </a:lnTo>
                    <a:lnTo>
                      <a:pt x="704" y="364"/>
                    </a:lnTo>
                    <a:lnTo>
                      <a:pt x="700" y="375"/>
                    </a:lnTo>
                    <a:lnTo>
                      <a:pt x="697" y="386"/>
                    </a:lnTo>
                    <a:lnTo>
                      <a:pt x="694" y="397"/>
                    </a:lnTo>
                    <a:lnTo>
                      <a:pt x="690" y="409"/>
                    </a:lnTo>
                    <a:lnTo>
                      <a:pt x="686" y="414"/>
                    </a:lnTo>
                    <a:lnTo>
                      <a:pt x="682" y="421"/>
                    </a:lnTo>
                    <a:lnTo>
                      <a:pt x="677" y="426"/>
                    </a:lnTo>
                    <a:lnTo>
                      <a:pt x="674" y="432"/>
                    </a:lnTo>
                    <a:lnTo>
                      <a:pt x="663" y="440"/>
                    </a:lnTo>
                    <a:lnTo>
                      <a:pt x="653" y="451"/>
                    </a:lnTo>
                    <a:lnTo>
                      <a:pt x="633" y="458"/>
                    </a:lnTo>
                    <a:lnTo>
                      <a:pt x="614" y="458"/>
                    </a:lnTo>
                    <a:lnTo>
                      <a:pt x="599" y="454"/>
                    </a:lnTo>
                    <a:lnTo>
                      <a:pt x="587" y="450"/>
                    </a:lnTo>
                    <a:lnTo>
                      <a:pt x="580" y="446"/>
                    </a:lnTo>
                    <a:lnTo>
                      <a:pt x="574" y="441"/>
                    </a:lnTo>
                    <a:lnTo>
                      <a:pt x="568" y="437"/>
                    </a:lnTo>
                    <a:lnTo>
                      <a:pt x="564" y="434"/>
                    </a:lnTo>
                    <a:lnTo>
                      <a:pt x="554" y="424"/>
                    </a:lnTo>
                    <a:lnTo>
                      <a:pt x="545" y="415"/>
                    </a:lnTo>
                    <a:lnTo>
                      <a:pt x="545" y="394"/>
                    </a:lnTo>
                    <a:lnTo>
                      <a:pt x="543" y="386"/>
                    </a:lnTo>
                    <a:lnTo>
                      <a:pt x="541" y="377"/>
                    </a:lnTo>
                    <a:lnTo>
                      <a:pt x="539" y="368"/>
                    </a:lnTo>
                    <a:lnTo>
                      <a:pt x="538" y="360"/>
                    </a:lnTo>
                    <a:lnTo>
                      <a:pt x="534" y="350"/>
                    </a:lnTo>
                    <a:lnTo>
                      <a:pt x="531" y="342"/>
                    </a:lnTo>
                    <a:lnTo>
                      <a:pt x="528" y="333"/>
                    </a:lnTo>
                    <a:lnTo>
                      <a:pt x="525" y="327"/>
                    </a:lnTo>
                    <a:lnTo>
                      <a:pt x="517" y="317"/>
                    </a:lnTo>
                    <a:lnTo>
                      <a:pt x="509" y="308"/>
                    </a:lnTo>
                    <a:lnTo>
                      <a:pt x="501" y="300"/>
                    </a:lnTo>
                    <a:lnTo>
                      <a:pt x="493" y="292"/>
                    </a:lnTo>
                    <a:lnTo>
                      <a:pt x="483" y="284"/>
                    </a:lnTo>
                    <a:lnTo>
                      <a:pt x="474" y="277"/>
                    </a:lnTo>
                    <a:lnTo>
                      <a:pt x="466" y="269"/>
                    </a:lnTo>
                    <a:lnTo>
                      <a:pt x="459" y="261"/>
                    </a:lnTo>
                    <a:lnTo>
                      <a:pt x="453" y="253"/>
                    </a:lnTo>
                    <a:lnTo>
                      <a:pt x="447" y="245"/>
                    </a:lnTo>
                    <a:lnTo>
                      <a:pt x="442" y="237"/>
                    </a:lnTo>
                    <a:lnTo>
                      <a:pt x="438" y="231"/>
                    </a:lnTo>
                    <a:lnTo>
                      <a:pt x="435" y="222"/>
                    </a:lnTo>
                    <a:lnTo>
                      <a:pt x="432" y="213"/>
                    </a:lnTo>
                    <a:lnTo>
                      <a:pt x="429" y="205"/>
                    </a:lnTo>
                    <a:lnTo>
                      <a:pt x="426" y="197"/>
                    </a:lnTo>
                    <a:lnTo>
                      <a:pt x="421" y="208"/>
                    </a:lnTo>
                    <a:lnTo>
                      <a:pt x="417" y="220"/>
                    </a:lnTo>
                    <a:lnTo>
                      <a:pt x="412" y="232"/>
                    </a:lnTo>
                    <a:lnTo>
                      <a:pt x="409" y="245"/>
                    </a:lnTo>
                    <a:lnTo>
                      <a:pt x="405" y="257"/>
                    </a:lnTo>
                    <a:lnTo>
                      <a:pt x="400" y="269"/>
                    </a:lnTo>
                    <a:lnTo>
                      <a:pt x="396" y="281"/>
                    </a:lnTo>
                    <a:lnTo>
                      <a:pt x="393" y="294"/>
                    </a:lnTo>
                    <a:lnTo>
                      <a:pt x="387" y="304"/>
                    </a:lnTo>
                    <a:lnTo>
                      <a:pt x="383" y="315"/>
                    </a:lnTo>
                    <a:lnTo>
                      <a:pt x="378" y="325"/>
                    </a:lnTo>
                    <a:lnTo>
                      <a:pt x="374" y="336"/>
                    </a:lnTo>
                    <a:lnTo>
                      <a:pt x="369" y="345"/>
                    </a:lnTo>
                    <a:lnTo>
                      <a:pt x="364" y="356"/>
                    </a:lnTo>
                    <a:lnTo>
                      <a:pt x="360" y="366"/>
                    </a:lnTo>
                    <a:lnTo>
                      <a:pt x="355" y="377"/>
                    </a:lnTo>
                    <a:lnTo>
                      <a:pt x="351" y="382"/>
                    </a:lnTo>
                    <a:lnTo>
                      <a:pt x="347" y="389"/>
                    </a:lnTo>
                    <a:lnTo>
                      <a:pt x="342" y="396"/>
                    </a:lnTo>
                    <a:lnTo>
                      <a:pt x="338" y="402"/>
                    </a:lnTo>
                    <a:lnTo>
                      <a:pt x="327" y="413"/>
                    </a:lnTo>
                    <a:lnTo>
                      <a:pt x="317" y="425"/>
                    </a:lnTo>
                    <a:lnTo>
                      <a:pt x="301" y="438"/>
                    </a:lnTo>
                    <a:lnTo>
                      <a:pt x="284" y="451"/>
                    </a:lnTo>
                    <a:lnTo>
                      <a:pt x="268" y="464"/>
                    </a:lnTo>
                    <a:lnTo>
                      <a:pt x="252" y="477"/>
                    </a:lnTo>
                    <a:lnTo>
                      <a:pt x="234" y="489"/>
                    </a:lnTo>
                    <a:lnTo>
                      <a:pt x="217" y="502"/>
                    </a:lnTo>
                    <a:lnTo>
                      <a:pt x="200" y="516"/>
                    </a:lnTo>
                    <a:lnTo>
                      <a:pt x="186" y="531"/>
                    </a:lnTo>
                    <a:lnTo>
                      <a:pt x="179" y="537"/>
                    </a:lnTo>
                    <a:lnTo>
                      <a:pt x="172" y="544"/>
                    </a:lnTo>
                    <a:lnTo>
                      <a:pt x="166" y="552"/>
                    </a:lnTo>
                    <a:lnTo>
                      <a:pt x="159" y="559"/>
                    </a:lnTo>
                    <a:lnTo>
                      <a:pt x="152" y="566"/>
                    </a:lnTo>
                    <a:lnTo>
                      <a:pt x="146" y="573"/>
                    </a:lnTo>
                    <a:lnTo>
                      <a:pt x="139" y="580"/>
                    </a:lnTo>
                    <a:lnTo>
                      <a:pt x="133" y="588"/>
                    </a:lnTo>
                    <a:lnTo>
                      <a:pt x="125" y="593"/>
                    </a:lnTo>
                    <a:lnTo>
                      <a:pt x="119" y="599"/>
                    </a:lnTo>
                    <a:lnTo>
                      <a:pt x="111" y="602"/>
                    </a:lnTo>
                    <a:lnTo>
                      <a:pt x="104" y="606"/>
                    </a:lnTo>
                    <a:lnTo>
                      <a:pt x="96" y="608"/>
                    </a:lnTo>
                    <a:lnTo>
                      <a:pt x="88" y="611"/>
                    </a:lnTo>
                    <a:lnTo>
                      <a:pt x="79" y="613"/>
                    </a:lnTo>
                    <a:lnTo>
                      <a:pt x="72" y="615"/>
                    </a:lnTo>
                    <a:lnTo>
                      <a:pt x="46" y="605"/>
                    </a:lnTo>
                    <a:lnTo>
                      <a:pt x="36" y="595"/>
                    </a:lnTo>
                    <a:lnTo>
                      <a:pt x="28" y="588"/>
                    </a:lnTo>
                    <a:lnTo>
                      <a:pt x="24" y="582"/>
                    </a:lnTo>
                    <a:lnTo>
                      <a:pt x="20" y="578"/>
                    </a:lnTo>
                    <a:lnTo>
                      <a:pt x="18" y="572"/>
                    </a:lnTo>
                    <a:lnTo>
                      <a:pt x="17" y="567"/>
                    </a:lnTo>
                    <a:lnTo>
                      <a:pt x="12" y="577"/>
                    </a:lnTo>
                    <a:lnTo>
                      <a:pt x="8" y="588"/>
                    </a:lnTo>
                    <a:lnTo>
                      <a:pt x="3" y="599"/>
                    </a:lnTo>
                    <a:lnTo>
                      <a:pt x="0" y="609"/>
                    </a:lnTo>
                    <a:lnTo>
                      <a:pt x="0" y="765"/>
                    </a:lnTo>
                    <a:lnTo>
                      <a:pt x="11" y="761"/>
                    </a:lnTo>
                    <a:lnTo>
                      <a:pt x="23" y="758"/>
                    </a:lnTo>
                    <a:lnTo>
                      <a:pt x="28" y="756"/>
                    </a:lnTo>
                    <a:lnTo>
                      <a:pt x="35" y="755"/>
                    </a:lnTo>
                    <a:lnTo>
                      <a:pt x="41" y="753"/>
                    </a:lnTo>
                    <a:lnTo>
                      <a:pt x="48" y="753"/>
                    </a:lnTo>
                    <a:lnTo>
                      <a:pt x="58" y="750"/>
                    </a:lnTo>
                    <a:lnTo>
                      <a:pt x="67" y="749"/>
                    </a:lnTo>
                    <a:lnTo>
                      <a:pt x="77" y="748"/>
                    </a:lnTo>
                    <a:lnTo>
                      <a:pt x="88" y="747"/>
                    </a:lnTo>
                    <a:lnTo>
                      <a:pt x="98" y="745"/>
                    </a:lnTo>
                    <a:lnTo>
                      <a:pt x="108" y="744"/>
                    </a:lnTo>
                    <a:lnTo>
                      <a:pt x="118" y="740"/>
                    </a:lnTo>
                    <a:lnTo>
                      <a:pt x="127" y="737"/>
                    </a:lnTo>
                    <a:lnTo>
                      <a:pt x="134" y="731"/>
                    </a:lnTo>
                    <a:lnTo>
                      <a:pt x="140" y="725"/>
                    </a:lnTo>
                    <a:lnTo>
                      <a:pt x="146" y="720"/>
                    </a:lnTo>
                    <a:lnTo>
                      <a:pt x="151" y="714"/>
                    </a:lnTo>
                    <a:lnTo>
                      <a:pt x="155" y="707"/>
                    </a:lnTo>
                    <a:lnTo>
                      <a:pt x="159" y="700"/>
                    </a:lnTo>
                    <a:lnTo>
                      <a:pt x="163" y="692"/>
                    </a:lnTo>
                    <a:lnTo>
                      <a:pt x="169" y="686"/>
                    </a:lnTo>
                    <a:lnTo>
                      <a:pt x="180" y="673"/>
                    </a:lnTo>
                    <a:lnTo>
                      <a:pt x="192" y="660"/>
                    </a:lnTo>
                    <a:lnTo>
                      <a:pt x="204" y="647"/>
                    </a:lnTo>
                    <a:lnTo>
                      <a:pt x="217" y="635"/>
                    </a:lnTo>
                    <a:lnTo>
                      <a:pt x="229" y="621"/>
                    </a:lnTo>
                    <a:lnTo>
                      <a:pt x="242" y="609"/>
                    </a:lnTo>
                    <a:lnTo>
                      <a:pt x="255" y="597"/>
                    </a:lnTo>
                    <a:lnTo>
                      <a:pt x="268" y="585"/>
                    </a:lnTo>
                    <a:lnTo>
                      <a:pt x="282" y="571"/>
                    </a:lnTo>
                    <a:lnTo>
                      <a:pt x="298" y="558"/>
                    </a:lnTo>
                    <a:lnTo>
                      <a:pt x="312" y="544"/>
                    </a:lnTo>
                    <a:lnTo>
                      <a:pt x="327" y="531"/>
                    </a:lnTo>
                    <a:lnTo>
                      <a:pt x="341" y="518"/>
                    </a:lnTo>
                    <a:lnTo>
                      <a:pt x="357" y="505"/>
                    </a:lnTo>
                    <a:lnTo>
                      <a:pt x="373" y="492"/>
                    </a:lnTo>
                    <a:lnTo>
                      <a:pt x="389" y="481"/>
                    </a:lnTo>
                    <a:lnTo>
                      <a:pt x="443" y="471"/>
                    </a:lnTo>
                    <a:lnTo>
                      <a:pt x="475" y="528"/>
                    </a:lnTo>
                    <a:lnTo>
                      <a:pt x="468" y="561"/>
                    </a:lnTo>
                    <a:lnTo>
                      <a:pt x="462" y="569"/>
                    </a:lnTo>
                    <a:lnTo>
                      <a:pt x="459" y="579"/>
                    </a:lnTo>
                    <a:lnTo>
                      <a:pt x="456" y="599"/>
                    </a:lnTo>
                    <a:lnTo>
                      <a:pt x="456" y="619"/>
                    </a:lnTo>
                    <a:lnTo>
                      <a:pt x="456" y="639"/>
                    </a:lnTo>
                    <a:lnTo>
                      <a:pt x="458" y="661"/>
                    </a:lnTo>
                    <a:lnTo>
                      <a:pt x="460" y="681"/>
                    </a:lnTo>
                    <a:lnTo>
                      <a:pt x="462" y="702"/>
                    </a:lnTo>
                    <a:lnTo>
                      <a:pt x="465" y="723"/>
                    </a:lnTo>
                    <a:lnTo>
                      <a:pt x="468" y="744"/>
                    </a:lnTo>
                    <a:lnTo>
                      <a:pt x="468" y="744"/>
                    </a:lnTo>
                    <a:lnTo>
                      <a:pt x="480" y="739"/>
                    </a:lnTo>
                    <a:lnTo>
                      <a:pt x="493" y="736"/>
                    </a:lnTo>
                    <a:lnTo>
                      <a:pt x="505" y="732"/>
                    </a:lnTo>
                    <a:lnTo>
                      <a:pt x="518" y="728"/>
                    </a:lnTo>
                    <a:lnTo>
                      <a:pt x="530" y="724"/>
                    </a:lnTo>
                    <a:lnTo>
                      <a:pt x="543" y="720"/>
                    </a:lnTo>
                    <a:lnTo>
                      <a:pt x="555" y="715"/>
                    </a:lnTo>
                    <a:lnTo>
                      <a:pt x="568" y="711"/>
                    </a:lnTo>
                    <a:lnTo>
                      <a:pt x="577" y="705"/>
                    </a:lnTo>
                    <a:lnTo>
                      <a:pt x="587" y="700"/>
                    </a:lnTo>
                    <a:lnTo>
                      <a:pt x="597" y="693"/>
                    </a:lnTo>
                    <a:lnTo>
                      <a:pt x="603" y="687"/>
                    </a:lnTo>
                    <a:lnTo>
                      <a:pt x="608" y="677"/>
                    </a:lnTo>
                    <a:lnTo>
                      <a:pt x="613" y="667"/>
                    </a:lnTo>
                    <a:lnTo>
                      <a:pt x="617" y="656"/>
                    </a:lnTo>
                    <a:lnTo>
                      <a:pt x="622" y="647"/>
                    </a:lnTo>
                    <a:lnTo>
                      <a:pt x="624" y="637"/>
                    </a:lnTo>
                    <a:lnTo>
                      <a:pt x="627" y="628"/>
                    </a:lnTo>
                    <a:lnTo>
                      <a:pt x="630" y="619"/>
                    </a:lnTo>
                    <a:lnTo>
                      <a:pt x="634" y="612"/>
                    </a:lnTo>
                    <a:lnTo>
                      <a:pt x="637" y="602"/>
                    </a:lnTo>
                    <a:lnTo>
                      <a:pt x="640" y="594"/>
                    </a:lnTo>
                    <a:lnTo>
                      <a:pt x="645" y="585"/>
                    </a:lnTo>
                    <a:lnTo>
                      <a:pt x="649" y="578"/>
                    </a:lnTo>
                    <a:lnTo>
                      <a:pt x="656" y="564"/>
                    </a:lnTo>
                    <a:lnTo>
                      <a:pt x="665" y="553"/>
                    </a:lnTo>
                    <a:lnTo>
                      <a:pt x="675" y="543"/>
                    </a:lnTo>
                    <a:lnTo>
                      <a:pt x="687" y="536"/>
                    </a:lnTo>
                    <a:lnTo>
                      <a:pt x="698" y="531"/>
                    </a:lnTo>
                    <a:lnTo>
                      <a:pt x="712" y="528"/>
                    </a:lnTo>
                    <a:lnTo>
                      <a:pt x="725" y="525"/>
                    </a:lnTo>
                    <a:lnTo>
                      <a:pt x="742" y="525"/>
                    </a:lnTo>
                    <a:lnTo>
                      <a:pt x="750" y="525"/>
                    </a:lnTo>
                    <a:lnTo>
                      <a:pt x="760" y="525"/>
                    </a:lnTo>
                    <a:lnTo>
                      <a:pt x="770" y="526"/>
                    </a:lnTo>
                    <a:lnTo>
                      <a:pt x="780" y="529"/>
                    </a:lnTo>
                    <a:lnTo>
                      <a:pt x="789" y="530"/>
                    </a:lnTo>
                    <a:lnTo>
                      <a:pt x="798" y="533"/>
                    </a:lnTo>
                    <a:lnTo>
                      <a:pt x="808" y="536"/>
                    </a:lnTo>
                    <a:lnTo>
                      <a:pt x="818" y="542"/>
                    </a:lnTo>
                    <a:lnTo>
                      <a:pt x="826" y="545"/>
                    </a:lnTo>
                    <a:lnTo>
                      <a:pt x="833" y="548"/>
                    </a:lnTo>
                    <a:lnTo>
                      <a:pt x="840" y="553"/>
                    </a:lnTo>
                    <a:lnTo>
                      <a:pt x="848" y="558"/>
                    </a:lnTo>
                    <a:lnTo>
                      <a:pt x="853" y="564"/>
                    </a:lnTo>
                    <a:lnTo>
                      <a:pt x="859" y="569"/>
                    </a:lnTo>
                    <a:lnTo>
                      <a:pt x="865" y="576"/>
                    </a:lnTo>
                    <a:lnTo>
                      <a:pt x="872" y="584"/>
                    </a:lnTo>
                    <a:lnTo>
                      <a:pt x="883" y="608"/>
                    </a:lnTo>
                    <a:lnTo>
                      <a:pt x="881" y="625"/>
                    </a:lnTo>
                    <a:lnTo>
                      <a:pt x="881" y="642"/>
                    </a:lnTo>
                    <a:lnTo>
                      <a:pt x="880" y="660"/>
                    </a:lnTo>
                    <a:lnTo>
                      <a:pt x="879" y="678"/>
                    </a:lnTo>
                    <a:lnTo>
                      <a:pt x="877" y="695"/>
                    </a:lnTo>
                    <a:lnTo>
                      <a:pt x="876" y="713"/>
                    </a:lnTo>
                    <a:lnTo>
                      <a:pt x="876" y="731"/>
                    </a:lnTo>
                    <a:lnTo>
                      <a:pt x="876" y="749"/>
                    </a:lnTo>
                    <a:lnTo>
                      <a:pt x="885" y="745"/>
                    </a:lnTo>
                    <a:lnTo>
                      <a:pt x="895" y="739"/>
                    </a:lnTo>
                    <a:lnTo>
                      <a:pt x="904" y="734"/>
                    </a:lnTo>
                    <a:lnTo>
                      <a:pt x="915" y="728"/>
                    </a:lnTo>
                    <a:lnTo>
                      <a:pt x="926" y="723"/>
                    </a:lnTo>
                    <a:lnTo>
                      <a:pt x="936" y="715"/>
                    </a:lnTo>
                    <a:lnTo>
                      <a:pt x="946" y="709"/>
                    </a:lnTo>
                    <a:lnTo>
                      <a:pt x="955" y="701"/>
                    </a:lnTo>
                    <a:lnTo>
                      <a:pt x="963" y="693"/>
                    </a:lnTo>
                    <a:lnTo>
                      <a:pt x="972" y="675"/>
                    </a:lnTo>
                    <a:lnTo>
                      <a:pt x="979" y="655"/>
                    </a:lnTo>
                    <a:lnTo>
                      <a:pt x="982" y="635"/>
                    </a:lnTo>
                    <a:lnTo>
                      <a:pt x="984" y="614"/>
                    </a:lnTo>
                    <a:lnTo>
                      <a:pt x="984" y="592"/>
                    </a:lnTo>
                    <a:lnTo>
                      <a:pt x="985" y="570"/>
                    </a:lnTo>
                    <a:lnTo>
                      <a:pt x="985" y="549"/>
                    </a:lnTo>
                    <a:lnTo>
                      <a:pt x="986" y="531"/>
                    </a:lnTo>
                    <a:lnTo>
                      <a:pt x="986" y="519"/>
                    </a:lnTo>
                    <a:lnTo>
                      <a:pt x="988" y="509"/>
                    </a:lnTo>
                    <a:lnTo>
                      <a:pt x="991" y="500"/>
                    </a:lnTo>
                    <a:lnTo>
                      <a:pt x="994" y="492"/>
                    </a:lnTo>
                    <a:lnTo>
                      <a:pt x="997" y="483"/>
                    </a:lnTo>
                    <a:lnTo>
                      <a:pt x="1001" y="475"/>
                    </a:lnTo>
                    <a:lnTo>
                      <a:pt x="1007" y="466"/>
                    </a:lnTo>
                    <a:lnTo>
                      <a:pt x="1013" y="459"/>
                    </a:lnTo>
                    <a:lnTo>
                      <a:pt x="1020" y="451"/>
                    </a:lnTo>
                    <a:lnTo>
                      <a:pt x="1027" y="446"/>
                    </a:lnTo>
                    <a:lnTo>
                      <a:pt x="1033" y="440"/>
                    </a:lnTo>
                    <a:lnTo>
                      <a:pt x="1041" y="437"/>
                    </a:lnTo>
                    <a:lnTo>
                      <a:pt x="1047" y="434"/>
                    </a:lnTo>
                    <a:lnTo>
                      <a:pt x="1055" y="432"/>
                    </a:lnTo>
                    <a:lnTo>
                      <a:pt x="1064" y="429"/>
                    </a:lnTo>
                    <a:lnTo>
                      <a:pt x="1075" y="429"/>
                    </a:lnTo>
                    <a:lnTo>
                      <a:pt x="1096" y="432"/>
                    </a:lnTo>
                    <a:lnTo>
                      <a:pt x="1115" y="440"/>
                    </a:lnTo>
                    <a:lnTo>
                      <a:pt x="1132" y="452"/>
                    </a:lnTo>
                    <a:lnTo>
                      <a:pt x="1144" y="470"/>
                    </a:lnTo>
                    <a:lnTo>
                      <a:pt x="1147" y="475"/>
                    </a:lnTo>
                    <a:lnTo>
                      <a:pt x="1149" y="482"/>
                    </a:lnTo>
                    <a:lnTo>
                      <a:pt x="1151" y="487"/>
                    </a:lnTo>
                    <a:lnTo>
                      <a:pt x="1153" y="494"/>
                    </a:lnTo>
                    <a:lnTo>
                      <a:pt x="1154" y="499"/>
                    </a:lnTo>
                    <a:lnTo>
                      <a:pt x="1155" y="506"/>
                    </a:lnTo>
                    <a:lnTo>
                      <a:pt x="1156" y="512"/>
                    </a:lnTo>
                    <a:lnTo>
                      <a:pt x="1159" y="520"/>
                    </a:lnTo>
                    <a:lnTo>
                      <a:pt x="1162" y="519"/>
                    </a:lnTo>
                    <a:lnTo>
                      <a:pt x="1180" y="505"/>
                    </a:lnTo>
                    <a:lnTo>
                      <a:pt x="1200" y="492"/>
                    </a:lnTo>
                    <a:lnTo>
                      <a:pt x="1219" y="476"/>
                    </a:lnTo>
                    <a:lnTo>
                      <a:pt x="1237" y="461"/>
                    </a:lnTo>
                    <a:lnTo>
                      <a:pt x="1255" y="444"/>
                    </a:lnTo>
                    <a:lnTo>
                      <a:pt x="1272" y="427"/>
                    </a:lnTo>
                    <a:lnTo>
                      <a:pt x="1290" y="411"/>
                    </a:lnTo>
                    <a:lnTo>
                      <a:pt x="1307" y="394"/>
                    </a:lnTo>
                    <a:lnTo>
                      <a:pt x="1315" y="385"/>
                    </a:lnTo>
                    <a:lnTo>
                      <a:pt x="1323" y="376"/>
                    </a:lnTo>
                    <a:lnTo>
                      <a:pt x="1331" y="367"/>
                    </a:lnTo>
                    <a:lnTo>
                      <a:pt x="1341" y="358"/>
                    </a:lnTo>
                    <a:lnTo>
                      <a:pt x="1348" y="349"/>
                    </a:lnTo>
                    <a:lnTo>
                      <a:pt x="1357" y="340"/>
                    </a:lnTo>
                    <a:lnTo>
                      <a:pt x="1365" y="331"/>
                    </a:lnTo>
                    <a:lnTo>
                      <a:pt x="1375" y="324"/>
                    </a:lnTo>
                    <a:lnTo>
                      <a:pt x="1383" y="316"/>
                    </a:lnTo>
                    <a:lnTo>
                      <a:pt x="1392" y="309"/>
                    </a:lnTo>
                    <a:lnTo>
                      <a:pt x="1402" y="304"/>
                    </a:lnTo>
                    <a:lnTo>
                      <a:pt x="1414" y="300"/>
                    </a:lnTo>
                    <a:lnTo>
                      <a:pt x="1441" y="296"/>
                    </a:lnTo>
                    <a:lnTo>
                      <a:pt x="1472" y="309"/>
                    </a:lnTo>
                    <a:lnTo>
                      <a:pt x="1488" y="333"/>
                    </a:lnTo>
                    <a:lnTo>
                      <a:pt x="1493" y="346"/>
                    </a:lnTo>
                    <a:lnTo>
                      <a:pt x="1494" y="338"/>
                    </a:lnTo>
                    <a:lnTo>
                      <a:pt x="1497" y="329"/>
                    </a:lnTo>
                    <a:lnTo>
                      <a:pt x="1500" y="320"/>
                    </a:lnTo>
                    <a:lnTo>
                      <a:pt x="1503" y="313"/>
                    </a:lnTo>
                    <a:lnTo>
                      <a:pt x="1507" y="304"/>
                    </a:lnTo>
                    <a:lnTo>
                      <a:pt x="1510" y="296"/>
                    </a:lnTo>
                    <a:lnTo>
                      <a:pt x="1514" y="288"/>
                    </a:lnTo>
                    <a:lnTo>
                      <a:pt x="1519" y="281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63" name="Freeform 43"/>
              <p:cNvSpPr>
                <a:spLocks/>
              </p:cNvSpPr>
              <p:nvPr/>
            </p:nvSpPr>
            <p:spPr bwMode="auto">
              <a:xfrm>
                <a:off x="4456" y="3376"/>
                <a:ext cx="12" cy="45"/>
              </a:xfrm>
              <a:custGeom>
                <a:avLst/>
                <a:gdLst/>
                <a:ahLst/>
                <a:cxnLst>
                  <a:cxn ang="0">
                    <a:pos x="35" y="96"/>
                  </a:cxn>
                  <a:cxn ang="0">
                    <a:pos x="35" y="24"/>
                  </a:cxn>
                  <a:cxn ang="0">
                    <a:pos x="33" y="20"/>
                  </a:cxn>
                  <a:cxn ang="0">
                    <a:pos x="30" y="19"/>
                  </a:cxn>
                  <a:cxn ang="0">
                    <a:pos x="13" y="0"/>
                  </a:cxn>
                  <a:cxn ang="0">
                    <a:pos x="11" y="16"/>
                  </a:cxn>
                  <a:cxn ang="0">
                    <a:pos x="10" y="34"/>
                  </a:cxn>
                  <a:cxn ang="0">
                    <a:pos x="7" y="51"/>
                  </a:cxn>
                  <a:cxn ang="0">
                    <a:pos x="6" y="68"/>
                  </a:cxn>
                  <a:cxn ang="0">
                    <a:pos x="4" y="85"/>
                  </a:cxn>
                  <a:cxn ang="0">
                    <a:pos x="3" y="102"/>
                  </a:cxn>
                  <a:cxn ang="0">
                    <a:pos x="1" y="120"/>
                  </a:cxn>
                  <a:cxn ang="0">
                    <a:pos x="0" y="138"/>
                  </a:cxn>
                  <a:cxn ang="0">
                    <a:pos x="24" y="125"/>
                  </a:cxn>
                  <a:cxn ang="0">
                    <a:pos x="29" y="97"/>
                  </a:cxn>
                  <a:cxn ang="0">
                    <a:pos x="31" y="96"/>
                  </a:cxn>
                  <a:cxn ang="0">
                    <a:pos x="35" y="96"/>
                  </a:cxn>
                </a:cxnLst>
                <a:rect l="0" t="0" r="r" b="b"/>
                <a:pathLst>
                  <a:path w="35" h="138">
                    <a:moveTo>
                      <a:pt x="35" y="96"/>
                    </a:moveTo>
                    <a:lnTo>
                      <a:pt x="35" y="24"/>
                    </a:lnTo>
                    <a:lnTo>
                      <a:pt x="33" y="20"/>
                    </a:lnTo>
                    <a:lnTo>
                      <a:pt x="30" y="19"/>
                    </a:lnTo>
                    <a:lnTo>
                      <a:pt x="13" y="0"/>
                    </a:lnTo>
                    <a:lnTo>
                      <a:pt x="11" y="16"/>
                    </a:lnTo>
                    <a:lnTo>
                      <a:pt x="10" y="34"/>
                    </a:lnTo>
                    <a:lnTo>
                      <a:pt x="7" y="51"/>
                    </a:lnTo>
                    <a:lnTo>
                      <a:pt x="6" y="68"/>
                    </a:lnTo>
                    <a:lnTo>
                      <a:pt x="4" y="85"/>
                    </a:lnTo>
                    <a:lnTo>
                      <a:pt x="3" y="102"/>
                    </a:lnTo>
                    <a:lnTo>
                      <a:pt x="1" y="120"/>
                    </a:lnTo>
                    <a:lnTo>
                      <a:pt x="0" y="138"/>
                    </a:lnTo>
                    <a:lnTo>
                      <a:pt x="24" y="125"/>
                    </a:lnTo>
                    <a:lnTo>
                      <a:pt x="29" y="97"/>
                    </a:lnTo>
                    <a:lnTo>
                      <a:pt x="31" y="96"/>
                    </a:lnTo>
                    <a:lnTo>
                      <a:pt x="35" y="96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64" name="Freeform 44"/>
              <p:cNvSpPr>
                <a:spLocks/>
              </p:cNvSpPr>
              <p:nvPr/>
            </p:nvSpPr>
            <p:spPr bwMode="auto">
              <a:xfrm>
                <a:off x="3963" y="3346"/>
                <a:ext cx="16" cy="49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0" y="145"/>
                  </a:cxn>
                  <a:cxn ang="0">
                    <a:pos x="9" y="138"/>
                  </a:cxn>
                  <a:cxn ang="0">
                    <a:pos x="20" y="134"/>
                  </a:cxn>
                  <a:cxn ang="0">
                    <a:pos x="23" y="123"/>
                  </a:cxn>
                  <a:cxn ang="0">
                    <a:pos x="26" y="113"/>
                  </a:cxn>
                  <a:cxn ang="0">
                    <a:pos x="30" y="103"/>
                  </a:cxn>
                  <a:cxn ang="0">
                    <a:pos x="35" y="94"/>
                  </a:cxn>
                  <a:cxn ang="0">
                    <a:pos x="39" y="85"/>
                  </a:cxn>
                  <a:cxn ang="0">
                    <a:pos x="46" y="74"/>
                  </a:cxn>
                  <a:cxn ang="0">
                    <a:pos x="42" y="64"/>
                  </a:cxn>
                  <a:cxn ang="0">
                    <a:pos x="41" y="55"/>
                  </a:cxn>
                  <a:cxn ang="0">
                    <a:pos x="40" y="45"/>
                  </a:cxn>
                  <a:cxn ang="0">
                    <a:pos x="40" y="37"/>
                  </a:cxn>
                  <a:cxn ang="0">
                    <a:pos x="39" y="27"/>
                  </a:cxn>
                  <a:cxn ang="0">
                    <a:pos x="39" y="17"/>
                  </a:cxn>
                  <a:cxn ang="0">
                    <a:pos x="39" y="7"/>
                  </a:cxn>
                  <a:cxn ang="0">
                    <a:pos x="40" y="0"/>
                  </a:cxn>
                  <a:cxn ang="0">
                    <a:pos x="30" y="7"/>
                  </a:cxn>
                  <a:cxn ang="0">
                    <a:pos x="20" y="15"/>
                  </a:cxn>
                  <a:cxn ang="0">
                    <a:pos x="9" y="21"/>
                  </a:cxn>
                  <a:cxn ang="0">
                    <a:pos x="0" y="29"/>
                  </a:cxn>
                </a:cxnLst>
                <a:rect l="0" t="0" r="r" b="b"/>
                <a:pathLst>
                  <a:path w="46" h="145">
                    <a:moveTo>
                      <a:pt x="0" y="29"/>
                    </a:moveTo>
                    <a:lnTo>
                      <a:pt x="0" y="145"/>
                    </a:lnTo>
                    <a:lnTo>
                      <a:pt x="9" y="138"/>
                    </a:lnTo>
                    <a:lnTo>
                      <a:pt x="20" y="134"/>
                    </a:lnTo>
                    <a:lnTo>
                      <a:pt x="23" y="123"/>
                    </a:lnTo>
                    <a:lnTo>
                      <a:pt x="26" y="113"/>
                    </a:lnTo>
                    <a:lnTo>
                      <a:pt x="30" y="103"/>
                    </a:lnTo>
                    <a:lnTo>
                      <a:pt x="35" y="94"/>
                    </a:lnTo>
                    <a:lnTo>
                      <a:pt x="39" y="85"/>
                    </a:lnTo>
                    <a:lnTo>
                      <a:pt x="46" y="74"/>
                    </a:lnTo>
                    <a:lnTo>
                      <a:pt x="42" y="64"/>
                    </a:lnTo>
                    <a:lnTo>
                      <a:pt x="41" y="55"/>
                    </a:lnTo>
                    <a:lnTo>
                      <a:pt x="40" y="45"/>
                    </a:lnTo>
                    <a:lnTo>
                      <a:pt x="40" y="37"/>
                    </a:lnTo>
                    <a:lnTo>
                      <a:pt x="39" y="27"/>
                    </a:lnTo>
                    <a:lnTo>
                      <a:pt x="39" y="17"/>
                    </a:lnTo>
                    <a:lnTo>
                      <a:pt x="39" y="7"/>
                    </a:lnTo>
                    <a:lnTo>
                      <a:pt x="40" y="0"/>
                    </a:lnTo>
                    <a:lnTo>
                      <a:pt x="30" y="7"/>
                    </a:lnTo>
                    <a:lnTo>
                      <a:pt x="20" y="15"/>
                    </a:lnTo>
                    <a:lnTo>
                      <a:pt x="9" y="21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65" name="Freeform 45"/>
              <p:cNvSpPr>
                <a:spLocks/>
              </p:cNvSpPr>
              <p:nvPr/>
            </p:nvSpPr>
            <p:spPr bwMode="auto">
              <a:xfrm>
                <a:off x="3906" y="3357"/>
                <a:ext cx="57" cy="75"/>
              </a:xfrm>
              <a:custGeom>
                <a:avLst/>
                <a:gdLst/>
                <a:ahLst/>
                <a:cxnLst>
                  <a:cxn ang="0">
                    <a:pos x="166" y="116"/>
                  </a:cxn>
                  <a:cxn ang="0">
                    <a:pos x="166" y="0"/>
                  </a:cxn>
                  <a:cxn ang="0">
                    <a:pos x="156" y="5"/>
                  </a:cxn>
                  <a:cxn ang="0">
                    <a:pos x="147" y="11"/>
                  </a:cxn>
                  <a:cxn ang="0">
                    <a:pos x="138" y="16"/>
                  </a:cxn>
                  <a:cxn ang="0">
                    <a:pos x="131" y="22"/>
                  </a:cxn>
                  <a:cxn ang="0">
                    <a:pos x="124" y="25"/>
                  </a:cxn>
                  <a:cxn ang="0">
                    <a:pos x="118" y="31"/>
                  </a:cxn>
                  <a:cxn ang="0">
                    <a:pos x="111" y="35"/>
                  </a:cxn>
                  <a:cxn ang="0">
                    <a:pos x="108" y="41"/>
                  </a:cxn>
                  <a:cxn ang="0">
                    <a:pos x="96" y="60"/>
                  </a:cxn>
                  <a:cxn ang="0">
                    <a:pos x="85" y="79"/>
                  </a:cxn>
                  <a:cxn ang="0">
                    <a:pos x="74" y="97"/>
                  </a:cxn>
                  <a:cxn ang="0">
                    <a:pos x="63" y="117"/>
                  </a:cxn>
                  <a:cxn ang="0">
                    <a:pos x="51" y="135"/>
                  </a:cxn>
                  <a:cxn ang="0">
                    <a:pos x="39" y="155"/>
                  </a:cxn>
                  <a:cxn ang="0">
                    <a:pos x="27" y="173"/>
                  </a:cxn>
                  <a:cxn ang="0">
                    <a:pos x="16" y="193"/>
                  </a:cxn>
                  <a:cxn ang="0">
                    <a:pos x="11" y="201"/>
                  </a:cxn>
                  <a:cxn ang="0">
                    <a:pos x="7" y="210"/>
                  </a:cxn>
                  <a:cxn ang="0">
                    <a:pos x="3" y="217"/>
                  </a:cxn>
                  <a:cxn ang="0">
                    <a:pos x="0" y="227"/>
                  </a:cxn>
                  <a:cxn ang="0">
                    <a:pos x="0" y="227"/>
                  </a:cxn>
                  <a:cxn ang="0">
                    <a:pos x="6" y="218"/>
                  </a:cxn>
                  <a:cxn ang="0">
                    <a:pos x="14" y="211"/>
                  </a:cxn>
                  <a:cxn ang="0">
                    <a:pos x="22" y="203"/>
                  </a:cxn>
                  <a:cxn ang="0">
                    <a:pos x="30" y="196"/>
                  </a:cxn>
                  <a:cxn ang="0">
                    <a:pos x="37" y="190"/>
                  </a:cxn>
                  <a:cxn ang="0">
                    <a:pos x="46" y="183"/>
                  </a:cxn>
                  <a:cxn ang="0">
                    <a:pos x="54" y="178"/>
                  </a:cxn>
                  <a:cxn ang="0">
                    <a:pos x="64" y="172"/>
                  </a:cxn>
                  <a:cxn ang="0">
                    <a:pos x="75" y="163"/>
                  </a:cxn>
                  <a:cxn ang="0">
                    <a:pos x="87" y="155"/>
                  </a:cxn>
                  <a:cxn ang="0">
                    <a:pos x="100" y="147"/>
                  </a:cxn>
                  <a:cxn ang="0">
                    <a:pos x="113" y="141"/>
                  </a:cxn>
                  <a:cxn ang="0">
                    <a:pos x="126" y="134"/>
                  </a:cxn>
                  <a:cxn ang="0">
                    <a:pos x="139" y="128"/>
                  </a:cxn>
                  <a:cxn ang="0">
                    <a:pos x="153" y="121"/>
                  </a:cxn>
                  <a:cxn ang="0">
                    <a:pos x="166" y="116"/>
                  </a:cxn>
                </a:cxnLst>
                <a:rect l="0" t="0" r="r" b="b"/>
                <a:pathLst>
                  <a:path w="166" h="227">
                    <a:moveTo>
                      <a:pt x="166" y="116"/>
                    </a:moveTo>
                    <a:lnTo>
                      <a:pt x="166" y="0"/>
                    </a:lnTo>
                    <a:lnTo>
                      <a:pt x="156" y="5"/>
                    </a:lnTo>
                    <a:lnTo>
                      <a:pt x="147" y="11"/>
                    </a:lnTo>
                    <a:lnTo>
                      <a:pt x="138" y="16"/>
                    </a:lnTo>
                    <a:lnTo>
                      <a:pt x="131" y="22"/>
                    </a:lnTo>
                    <a:lnTo>
                      <a:pt x="124" y="25"/>
                    </a:lnTo>
                    <a:lnTo>
                      <a:pt x="118" y="31"/>
                    </a:lnTo>
                    <a:lnTo>
                      <a:pt x="111" y="35"/>
                    </a:lnTo>
                    <a:lnTo>
                      <a:pt x="108" y="41"/>
                    </a:lnTo>
                    <a:lnTo>
                      <a:pt x="96" y="60"/>
                    </a:lnTo>
                    <a:lnTo>
                      <a:pt x="85" y="79"/>
                    </a:lnTo>
                    <a:lnTo>
                      <a:pt x="74" y="97"/>
                    </a:lnTo>
                    <a:lnTo>
                      <a:pt x="63" y="117"/>
                    </a:lnTo>
                    <a:lnTo>
                      <a:pt x="51" y="135"/>
                    </a:lnTo>
                    <a:lnTo>
                      <a:pt x="39" y="155"/>
                    </a:lnTo>
                    <a:lnTo>
                      <a:pt x="27" y="173"/>
                    </a:lnTo>
                    <a:lnTo>
                      <a:pt x="16" y="193"/>
                    </a:lnTo>
                    <a:lnTo>
                      <a:pt x="11" y="201"/>
                    </a:lnTo>
                    <a:lnTo>
                      <a:pt x="7" y="210"/>
                    </a:lnTo>
                    <a:lnTo>
                      <a:pt x="3" y="217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6" y="218"/>
                    </a:lnTo>
                    <a:lnTo>
                      <a:pt x="14" y="211"/>
                    </a:lnTo>
                    <a:lnTo>
                      <a:pt x="22" y="203"/>
                    </a:lnTo>
                    <a:lnTo>
                      <a:pt x="30" y="196"/>
                    </a:lnTo>
                    <a:lnTo>
                      <a:pt x="37" y="190"/>
                    </a:lnTo>
                    <a:lnTo>
                      <a:pt x="46" y="183"/>
                    </a:lnTo>
                    <a:lnTo>
                      <a:pt x="54" y="178"/>
                    </a:lnTo>
                    <a:lnTo>
                      <a:pt x="64" y="172"/>
                    </a:lnTo>
                    <a:lnTo>
                      <a:pt x="75" y="163"/>
                    </a:lnTo>
                    <a:lnTo>
                      <a:pt x="87" y="155"/>
                    </a:lnTo>
                    <a:lnTo>
                      <a:pt x="100" y="147"/>
                    </a:lnTo>
                    <a:lnTo>
                      <a:pt x="113" y="141"/>
                    </a:lnTo>
                    <a:lnTo>
                      <a:pt x="126" y="134"/>
                    </a:lnTo>
                    <a:lnTo>
                      <a:pt x="139" y="128"/>
                    </a:lnTo>
                    <a:lnTo>
                      <a:pt x="153" y="121"/>
                    </a:lnTo>
                    <a:lnTo>
                      <a:pt x="166" y="116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66" name="Freeform 46"/>
              <p:cNvSpPr>
                <a:spLocks/>
              </p:cNvSpPr>
              <p:nvPr/>
            </p:nvSpPr>
            <p:spPr bwMode="auto">
              <a:xfrm>
                <a:off x="3947" y="3442"/>
                <a:ext cx="16" cy="57"/>
              </a:xfrm>
              <a:custGeom>
                <a:avLst/>
                <a:gdLst/>
                <a:ahLst/>
                <a:cxnLst>
                  <a:cxn ang="0">
                    <a:pos x="47" y="156"/>
                  </a:cxn>
                  <a:cxn ang="0">
                    <a:pos x="47" y="0"/>
                  </a:cxn>
                  <a:cxn ang="0">
                    <a:pos x="42" y="8"/>
                  </a:cxn>
                  <a:cxn ang="0">
                    <a:pos x="40" y="17"/>
                  </a:cxn>
                  <a:cxn ang="0">
                    <a:pos x="32" y="35"/>
                  </a:cxn>
                  <a:cxn ang="0">
                    <a:pos x="26" y="54"/>
                  </a:cxn>
                  <a:cxn ang="0">
                    <a:pos x="19" y="74"/>
                  </a:cxn>
                  <a:cxn ang="0">
                    <a:pos x="15" y="94"/>
                  </a:cxn>
                  <a:cxn ang="0">
                    <a:pos x="10" y="114"/>
                  </a:cxn>
                  <a:cxn ang="0">
                    <a:pos x="6" y="134"/>
                  </a:cxn>
                  <a:cxn ang="0">
                    <a:pos x="3" y="154"/>
                  </a:cxn>
                  <a:cxn ang="0">
                    <a:pos x="0" y="175"/>
                  </a:cxn>
                  <a:cxn ang="0">
                    <a:pos x="11" y="170"/>
                  </a:cxn>
                  <a:cxn ang="0">
                    <a:pos x="23" y="165"/>
                  </a:cxn>
                  <a:cxn ang="0">
                    <a:pos x="28" y="163"/>
                  </a:cxn>
                  <a:cxn ang="0">
                    <a:pos x="34" y="161"/>
                  </a:cxn>
                  <a:cxn ang="0">
                    <a:pos x="40" y="159"/>
                  </a:cxn>
                  <a:cxn ang="0">
                    <a:pos x="47" y="156"/>
                  </a:cxn>
                </a:cxnLst>
                <a:rect l="0" t="0" r="r" b="b"/>
                <a:pathLst>
                  <a:path w="47" h="175">
                    <a:moveTo>
                      <a:pt x="47" y="156"/>
                    </a:moveTo>
                    <a:lnTo>
                      <a:pt x="47" y="0"/>
                    </a:lnTo>
                    <a:lnTo>
                      <a:pt x="42" y="8"/>
                    </a:lnTo>
                    <a:lnTo>
                      <a:pt x="40" y="17"/>
                    </a:lnTo>
                    <a:lnTo>
                      <a:pt x="32" y="35"/>
                    </a:lnTo>
                    <a:lnTo>
                      <a:pt x="26" y="54"/>
                    </a:lnTo>
                    <a:lnTo>
                      <a:pt x="19" y="74"/>
                    </a:lnTo>
                    <a:lnTo>
                      <a:pt x="15" y="94"/>
                    </a:lnTo>
                    <a:lnTo>
                      <a:pt x="10" y="114"/>
                    </a:lnTo>
                    <a:lnTo>
                      <a:pt x="6" y="134"/>
                    </a:lnTo>
                    <a:lnTo>
                      <a:pt x="3" y="154"/>
                    </a:lnTo>
                    <a:lnTo>
                      <a:pt x="0" y="175"/>
                    </a:lnTo>
                    <a:lnTo>
                      <a:pt x="11" y="170"/>
                    </a:lnTo>
                    <a:lnTo>
                      <a:pt x="23" y="165"/>
                    </a:lnTo>
                    <a:lnTo>
                      <a:pt x="28" y="163"/>
                    </a:lnTo>
                    <a:lnTo>
                      <a:pt x="34" y="161"/>
                    </a:lnTo>
                    <a:lnTo>
                      <a:pt x="40" y="159"/>
                    </a:lnTo>
                    <a:lnTo>
                      <a:pt x="47" y="156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67" name="Freeform 47"/>
              <p:cNvSpPr>
                <a:spLocks/>
              </p:cNvSpPr>
              <p:nvPr/>
            </p:nvSpPr>
            <p:spPr bwMode="auto">
              <a:xfrm>
                <a:off x="4469" y="3388"/>
                <a:ext cx="10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0"/>
                  </a:cxn>
                  <a:cxn ang="0">
                    <a:pos x="26" y="30"/>
                  </a:cxn>
                  <a:cxn ang="0">
                    <a:pos x="18" y="23"/>
                  </a:cxn>
                  <a:cxn ang="0">
                    <a:pos x="12" y="17"/>
                  </a:cxn>
                  <a:cxn ang="0">
                    <a:pos x="5" y="8"/>
                  </a:cxn>
                  <a:cxn ang="0">
                    <a:pos x="0" y="0"/>
                  </a:cxn>
                </a:cxnLst>
                <a:rect l="0" t="0" r="r" b="b"/>
                <a:pathLst>
                  <a:path w="26" h="40">
                    <a:moveTo>
                      <a:pt x="0" y="0"/>
                    </a:moveTo>
                    <a:lnTo>
                      <a:pt x="0" y="40"/>
                    </a:lnTo>
                    <a:lnTo>
                      <a:pt x="26" y="30"/>
                    </a:lnTo>
                    <a:lnTo>
                      <a:pt x="18" y="23"/>
                    </a:lnTo>
                    <a:lnTo>
                      <a:pt x="12" y="17"/>
                    </a:lnTo>
                    <a:lnTo>
                      <a:pt x="5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68" name="Freeform 48"/>
              <p:cNvSpPr>
                <a:spLocks/>
              </p:cNvSpPr>
              <p:nvPr/>
            </p:nvSpPr>
            <p:spPr bwMode="auto">
              <a:xfrm>
                <a:off x="4469" y="3276"/>
                <a:ext cx="7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42"/>
                  </a:cxn>
                  <a:cxn ang="0">
                    <a:pos x="4" y="132"/>
                  </a:cxn>
                  <a:cxn ang="0">
                    <a:pos x="10" y="124"/>
                  </a:cxn>
                  <a:cxn ang="0">
                    <a:pos x="15" y="116"/>
                  </a:cxn>
                  <a:cxn ang="0">
                    <a:pos x="22" y="108"/>
                  </a:cxn>
                  <a:cxn ang="0">
                    <a:pos x="21" y="99"/>
                  </a:cxn>
                  <a:cxn ang="0">
                    <a:pos x="20" y="92"/>
                  </a:cxn>
                  <a:cxn ang="0">
                    <a:pos x="18" y="83"/>
                  </a:cxn>
                  <a:cxn ang="0">
                    <a:pos x="18" y="76"/>
                  </a:cxn>
                  <a:cxn ang="0">
                    <a:pos x="17" y="68"/>
                  </a:cxn>
                  <a:cxn ang="0">
                    <a:pos x="16" y="60"/>
                  </a:cxn>
                  <a:cxn ang="0">
                    <a:pos x="15" y="52"/>
                  </a:cxn>
                  <a:cxn ang="0">
                    <a:pos x="15" y="46"/>
                  </a:cxn>
                  <a:cxn ang="0">
                    <a:pos x="14" y="38"/>
                  </a:cxn>
                  <a:cxn ang="0">
                    <a:pos x="14" y="32"/>
                  </a:cxn>
                  <a:cxn ang="0">
                    <a:pos x="13" y="24"/>
                  </a:cxn>
                  <a:cxn ang="0">
                    <a:pos x="13" y="20"/>
                  </a:cxn>
                  <a:cxn ang="0">
                    <a:pos x="6" y="10"/>
                  </a:cxn>
                  <a:cxn ang="0">
                    <a:pos x="0" y="0"/>
                  </a:cxn>
                </a:cxnLst>
                <a:rect l="0" t="0" r="r" b="b"/>
                <a:pathLst>
                  <a:path w="22" h="142">
                    <a:moveTo>
                      <a:pt x="0" y="0"/>
                    </a:moveTo>
                    <a:lnTo>
                      <a:pt x="0" y="142"/>
                    </a:lnTo>
                    <a:lnTo>
                      <a:pt x="4" y="132"/>
                    </a:lnTo>
                    <a:lnTo>
                      <a:pt x="10" y="124"/>
                    </a:lnTo>
                    <a:lnTo>
                      <a:pt x="15" y="116"/>
                    </a:lnTo>
                    <a:lnTo>
                      <a:pt x="22" y="108"/>
                    </a:lnTo>
                    <a:lnTo>
                      <a:pt x="21" y="99"/>
                    </a:lnTo>
                    <a:lnTo>
                      <a:pt x="20" y="92"/>
                    </a:lnTo>
                    <a:lnTo>
                      <a:pt x="18" y="83"/>
                    </a:lnTo>
                    <a:lnTo>
                      <a:pt x="18" y="76"/>
                    </a:lnTo>
                    <a:lnTo>
                      <a:pt x="17" y="68"/>
                    </a:lnTo>
                    <a:lnTo>
                      <a:pt x="16" y="60"/>
                    </a:lnTo>
                    <a:lnTo>
                      <a:pt x="15" y="52"/>
                    </a:lnTo>
                    <a:lnTo>
                      <a:pt x="15" y="46"/>
                    </a:lnTo>
                    <a:lnTo>
                      <a:pt x="14" y="38"/>
                    </a:lnTo>
                    <a:lnTo>
                      <a:pt x="14" y="32"/>
                    </a:lnTo>
                    <a:lnTo>
                      <a:pt x="13" y="24"/>
                    </a:lnTo>
                    <a:lnTo>
                      <a:pt x="13" y="20"/>
                    </a:lnTo>
                    <a:lnTo>
                      <a:pt x="6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69" name="Freeform 49"/>
              <p:cNvSpPr>
                <a:spLocks/>
              </p:cNvSpPr>
              <p:nvPr/>
            </p:nvSpPr>
            <p:spPr bwMode="auto">
              <a:xfrm>
                <a:off x="4505" y="3403"/>
                <a:ext cx="0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6" y="0"/>
                  </a:cxn>
                  <a:cxn ang="0">
                    <a:pos x="6" y="7"/>
                  </a:cxn>
                  <a:cxn ang="0">
                    <a:pos x="6" y="15"/>
                  </a:cxn>
                  <a:cxn ang="0">
                    <a:pos x="0" y="4"/>
                  </a:cxn>
                </a:cxnLst>
                <a:rect l="0" t="0" r="r" b="b"/>
                <a:pathLst>
                  <a:path w="6" h="15">
                    <a:moveTo>
                      <a:pt x="0" y="4"/>
                    </a:moveTo>
                    <a:lnTo>
                      <a:pt x="0" y="4"/>
                    </a:lnTo>
                    <a:lnTo>
                      <a:pt x="6" y="0"/>
                    </a:lnTo>
                    <a:lnTo>
                      <a:pt x="6" y="7"/>
                    </a:lnTo>
                    <a:lnTo>
                      <a:pt x="6" y="1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70" name="Freeform 50"/>
              <p:cNvSpPr>
                <a:spLocks/>
              </p:cNvSpPr>
              <p:nvPr/>
            </p:nvSpPr>
            <p:spPr bwMode="auto">
              <a:xfrm>
                <a:off x="3963" y="3244"/>
                <a:ext cx="506" cy="245"/>
              </a:xfrm>
              <a:custGeom>
                <a:avLst/>
                <a:gdLst/>
                <a:ahLst/>
                <a:cxnLst>
                  <a:cxn ang="0">
                    <a:pos x="1490" y="47"/>
                  </a:cxn>
                  <a:cxn ang="0">
                    <a:pos x="1413" y="10"/>
                  </a:cxn>
                  <a:cxn ang="0">
                    <a:pos x="1354" y="35"/>
                  </a:cxn>
                  <a:cxn ang="0">
                    <a:pos x="1260" y="76"/>
                  </a:cxn>
                  <a:cxn ang="0">
                    <a:pos x="1219" y="102"/>
                  </a:cxn>
                  <a:cxn ang="0">
                    <a:pos x="1194" y="156"/>
                  </a:cxn>
                  <a:cxn ang="0">
                    <a:pos x="1161" y="223"/>
                  </a:cxn>
                  <a:cxn ang="0">
                    <a:pos x="1114" y="296"/>
                  </a:cxn>
                  <a:cxn ang="0">
                    <a:pos x="1076" y="327"/>
                  </a:cxn>
                  <a:cxn ang="0">
                    <a:pos x="1009" y="347"/>
                  </a:cxn>
                  <a:cxn ang="0">
                    <a:pos x="936" y="345"/>
                  </a:cxn>
                  <a:cxn ang="0">
                    <a:pos x="801" y="322"/>
                  </a:cxn>
                  <a:cxn ang="0">
                    <a:pos x="741" y="298"/>
                  </a:cxn>
                  <a:cxn ang="0">
                    <a:pos x="719" y="312"/>
                  </a:cxn>
                  <a:cxn ang="0">
                    <a:pos x="709" y="369"/>
                  </a:cxn>
                  <a:cxn ang="0">
                    <a:pos x="683" y="420"/>
                  </a:cxn>
                  <a:cxn ang="0">
                    <a:pos x="582" y="443"/>
                  </a:cxn>
                  <a:cxn ang="0">
                    <a:pos x="534" y="402"/>
                  </a:cxn>
                  <a:cxn ang="0">
                    <a:pos x="526" y="346"/>
                  </a:cxn>
                  <a:cxn ang="0">
                    <a:pos x="505" y="302"/>
                  </a:cxn>
                  <a:cxn ang="0">
                    <a:pos x="439" y="239"/>
                  </a:cxn>
                  <a:cxn ang="0">
                    <a:pos x="417" y="238"/>
                  </a:cxn>
                  <a:cxn ang="0">
                    <a:pos x="397" y="291"/>
                  </a:cxn>
                  <a:cxn ang="0">
                    <a:pos x="361" y="369"/>
                  </a:cxn>
                  <a:cxn ang="0">
                    <a:pos x="286" y="446"/>
                  </a:cxn>
                  <a:cxn ang="0">
                    <a:pos x="219" y="496"/>
                  </a:cxn>
                  <a:cxn ang="0">
                    <a:pos x="181" y="534"/>
                  </a:cxn>
                  <a:cxn ang="0">
                    <a:pos x="146" y="572"/>
                  </a:cxn>
                  <a:cxn ang="0">
                    <a:pos x="98" y="601"/>
                  </a:cxn>
                  <a:cxn ang="0">
                    <a:pos x="47" y="598"/>
                  </a:cxn>
                  <a:cxn ang="0">
                    <a:pos x="15" y="582"/>
                  </a:cxn>
                  <a:cxn ang="0">
                    <a:pos x="0" y="735"/>
                  </a:cxn>
                  <a:cxn ang="0">
                    <a:pos x="42" y="723"/>
                  </a:cxn>
                  <a:cxn ang="0">
                    <a:pos x="87" y="718"/>
                  </a:cxn>
                  <a:cxn ang="0">
                    <a:pos x="128" y="705"/>
                  </a:cxn>
                  <a:cxn ang="0">
                    <a:pos x="159" y="660"/>
                  </a:cxn>
                  <a:cxn ang="0">
                    <a:pos x="289" y="531"/>
                  </a:cxn>
                  <a:cxn ang="0">
                    <a:pos x="359" y="470"/>
                  </a:cxn>
                  <a:cxn ang="0">
                    <a:pos x="487" y="507"/>
                  </a:cxn>
                  <a:cxn ang="0">
                    <a:pos x="467" y="585"/>
                  </a:cxn>
                  <a:cxn ang="0">
                    <a:pos x="475" y="693"/>
                  </a:cxn>
                  <a:cxn ang="0">
                    <a:pos x="545" y="690"/>
                  </a:cxn>
                  <a:cxn ang="0">
                    <a:pos x="597" y="656"/>
                  </a:cxn>
                  <a:cxn ang="0">
                    <a:pos x="615" y="612"/>
                  </a:cxn>
                  <a:cxn ang="0">
                    <a:pos x="641" y="548"/>
                  </a:cxn>
                  <a:cxn ang="0">
                    <a:pos x="735" y="495"/>
                  </a:cxn>
                  <a:cxn ang="0">
                    <a:pos x="822" y="513"/>
                  </a:cxn>
                  <a:cxn ang="0">
                    <a:pos x="868" y="543"/>
                  </a:cxn>
                  <a:cxn ang="0">
                    <a:pos x="893" y="615"/>
                  </a:cxn>
                  <a:cxn ang="0">
                    <a:pos x="889" y="679"/>
                  </a:cxn>
                  <a:cxn ang="0">
                    <a:pos x="909" y="699"/>
                  </a:cxn>
                  <a:cxn ang="0">
                    <a:pos x="956" y="662"/>
                  </a:cxn>
                  <a:cxn ang="0">
                    <a:pos x="973" y="547"/>
                  </a:cxn>
                  <a:cxn ang="0">
                    <a:pos x="979" y="481"/>
                  </a:cxn>
                  <a:cxn ang="0">
                    <a:pos x="1021" y="417"/>
                  </a:cxn>
                  <a:cxn ang="0">
                    <a:pos x="1141" y="426"/>
                  </a:cxn>
                  <a:cxn ang="0">
                    <a:pos x="1163" y="466"/>
                  </a:cxn>
                  <a:cxn ang="0">
                    <a:pos x="1254" y="412"/>
                  </a:cxn>
                  <a:cxn ang="0">
                    <a:pos x="1348" y="314"/>
                  </a:cxn>
                  <a:cxn ang="0">
                    <a:pos x="1398" y="274"/>
                  </a:cxn>
                  <a:cxn ang="0">
                    <a:pos x="1493" y="290"/>
                  </a:cxn>
                  <a:cxn ang="0">
                    <a:pos x="1515" y="243"/>
                  </a:cxn>
                </a:cxnLst>
                <a:rect l="0" t="0" r="r" b="b"/>
                <a:pathLst>
                  <a:path w="1521" h="735">
                    <a:moveTo>
                      <a:pt x="1521" y="237"/>
                    </a:moveTo>
                    <a:lnTo>
                      <a:pt x="1521" y="95"/>
                    </a:lnTo>
                    <a:lnTo>
                      <a:pt x="1512" y="82"/>
                    </a:lnTo>
                    <a:lnTo>
                      <a:pt x="1506" y="71"/>
                    </a:lnTo>
                    <a:lnTo>
                      <a:pt x="1497" y="58"/>
                    </a:lnTo>
                    <a:lnTo>
                      <a:pt x="1490" y="47"/>
                    </a:lnTo>
                    <a:lnTo>
                      <a:pt x="1483" y="35"/>
                    </a:lnTo>
                    <a:lnTo>
                      <a:pt x="1476" y="23"/>
                    </a:lnTo>
                    <a:lnTo>
                      <a:pt x="1470" y="11"/>
                    </a:lnTo>
                    <a:lnTo>
                      <a:pt x="1463" y="0"/>
                    </a:lnTo>
                    <a:lnTo>
                      <a:pt x="1451" y="10"/>
                    </a:lnTo>
                    <a:lnTo>
                      <a:pt x="1413" y="10"/>
                    </a:lnTo>
                    <a:lnTo>
                      <a:pt x="1405" y="14"/>
                    </a:lnTo>
                    <a:lnTo>
                      <a:pt x="1400" y="19"/>
                    </a:lnTo>
                    <a:lnTo>
                      <a:pt x="1393" y="21"/>
                    </a:lnTo>
                    <a:lnTo>
                      <a:pt x="1387" y="24"/>
                    </a:lnTo>
                    <a:lnTo>
                      <a:pt x="1370" y="30"/>
                    </a:lnTo>
                    <a:lnTo>
                      <a:pt x="1354" y="35"/>
                    </a:lnTo>
                    <a:lnTo>
                      <a:pt x="1338" y="42"/>
                    </a:lnTo>
                    <a:lnTo>
                      <a:pt x="1322" y="48"/>
                    </a:lnTo>
                    <a:lnTo>
                      <a:pt x="1306" y="55"/>
                    </a:lnTo>
                    <a:lnTo>
                      <a:pt x="1290" y="61"/>
                    </a:lnTo>
                    <a:lnTo>
                      <a:pt x="1274" y="68"/>
                    </a:lnTo>
                    <a:lnTo>
                      <a:pt x="1260" y="76"/>
                    </a:lnTo>
                    <a:lnTo>
                      <a:pt x="1254" y="78"/>
                    </a:lnTo>
                    <a:lnTo>
                      <a:pt x="1247" y="82"/>
                    </a:lnTo>
                    <a:lnTo>
                      <a:pt x="1239" y="85"/>
                    </a:lnTo>
                    <a:lnTo>
                      <a:pt x="1233" y="91"/>
                    </a:lnTo>
                    <a:lnTo>
                      <a:pt x="1225" y="95"/>
                    </a:lnTo>
                    <a:lnTo>
                      <a:pt x="1219" y="102"/>
                    </a:lnTo>
                    <a:lnTo>
                      <a:pt x="1214" y="107"/>
                    </a:lnTo>
                    <a:lnTo>
                      <a:pt x="1212" y="114"/>
                    </a:lnTo>
                    <a:lnTo>
                      <a:pt x="1207" y="123"/>
                    </a:lnTo>
                    <a:lnTo>
                      <a:pt x="1202" y="134"/>
                    </a:lnTo>
                    <a:lnTo>
                      <a:pt x="1198" y="145"/>
                    </a:lnTo>
                    <a:lnTo>
                      <a:pt x="1194" y="156"/>
                    </a:lnTo>
                    <a:lnTo>
                      <a:pt x="1188" y="166"/>
                    </a:lnTo>
                    <a:lnTo>
                      <a:pt x="1184" y="177"/>
                    </a:lnTo>
                    <a:lnTo>
                      <a:pt x="1179" y="188"/>
                    </a:lnTo>
                    <a:lnTo>
                      <a:pt x="1175" y="199"/>
                    </a:lnTo>
                    <a:lnTo>
                      <a:pt x="1167" y="211"/>
                    </a:lnTo>
                    <a:lnTo>
                      <a:pt x="1161" y="223"/>
                    </a:lnTo>
                    <a:lnTo>
                      <a:pt x="1153" y="235"/>
                    </a:lnTo>
                    <a:lnTo>
                      <a:pt x="1147" y="248"/>
                    </a:lnTo>
                    <a:lnTo>
                      <a:pt x="1138" y="260"/>
                    </a:lnTo>
                    <a:lnTo>
                      <a:pt x="1130" y="272"/>
                    </a:lnTo>
                    <a:lnTo>
                      <a:pt x="1121" y="284"/>
                    </a:lnTo>
                    <a:lnTo>
                      <a:pt x="1114" y="296"/>
                    </a:lnTo>
                    <a:lnTo>
                      <a:pt x="1107" y="301"/>
                    </a:lnTo>
                    <a:lnTo>
                      <a:pt x="1101" y="307"/>
                    </a:lnTo>
                    <a:lnTo>
                      <a:pt x="1094" y="312"/>
                    </a:lnTo>
                    <a:lnTo>
                      <a:pt x="1089" y="318"/>
                    </a:lnTo>
                    <a:lnTo>
                      <a:pt x="1082" y="322"/>
                    </a:lnTo>
                    <a:lnTo>
                      <a:pt x="1076" y="327"/>
                    </a:lnTo>
                    <a:lnTo>
                      <a:pt x="1069" y="332"/>
                    </a:lnTo>
                    <a:lnTo>
                      <a:pt x="1064" y="337"/>
                    </a:lnTo>
                    <a:lnTo>
                      <a:pt x="1040" y="346"/>
                    </a:lnTo>
                    <a:lnTo>
                      <a:pt x="1029" y="346"/>
                    </a:lnTo>
                    <a:lnTo>
                      <a:pt x="1019" y="347"/>
                    </a:lnTo>
                    <a:lnTo>
                      <a:pt x="1009" y="347"/>
                    </a:lnTo>
                    <a:lnTo>
                      <a:pt x="999" y="348"/>
                    </a:lnTo>
                    <a:lnTo>
                      <a:pt x="988" y="348"/>
                    </a:lnTo>
                    <a:lnTo>
                      <a:pt x="979" y="348"/>
                    </a:lnTo>
                    <a:lnTo>
                      <a:pt x="969" y="348"/>
                    </a:lnTo>
                    <a:lnTo>
                      <a:pt x="959" y="348"/>
                    </a:lnTo>
                    <a:lnTo>
                      <a:pt x="936" y="345"/>
                    </a:lnTo>
                    <a:lnTo>
                      <a:pt x="913" y="342"/>
                    </a:lnTo>
                    <a:lnTo>
                      <a:pt x="890" y="338"/>
                    </a:lnTo>
                    <a:lnTo>
                      <a:pt x="868" y="335"/>
                    </a:lnTo>
                    <a:lnTo>
                      <a:pt x="845" y="331"/>
                    </a:lnTo>
                    <a:lnTo>
                      <a:pt x="822" y="327"/>
                    </a:lnTo>
                    <a:lnTo>
                      <a:pt x="801" y="322"/>
                    </a:lnTo>
                    <a:lnTo>
                      <a:pt x="779" y="318"/>
                    </a:lnTo>
                    <a:lnTo>
                      <a:pt x="772" y="314"/>
                    </a:lnTo>
                    <a:lnTo>
                      <a:pt x="766" y="311"/>
                    </a:lnTo>
                    <a:lnTo>
                      <a:pt x="757" y="307"/>
                    </a:lnTo>
                    <a:lnTo>
                      <a:pt x="749" y="303"/>
                    </a:lnTo>
                    <a:lnTo>
                      <a:pt x="741" y="298"/>
                    </a:lnTo>
                    <a:lnTo>
                      <a:pt x="734" y="295"/>
                    </a:lnTo>
                    <a:lnTo>
                      <a:pt x="728" y="289"/>
                    </a:lnTo>
                    <a:lnTo>
                      <a:pt x="725" y="286"/>
                    </a:lnTo>
                    <a:lnTo>
                      <a:pt x="722" y="294"/>
                    </a:lnTo>
                    <a:lnTo>
                      <a:pt x="721" y="302"/>
                    </a:lnTo>
                    <a:lnTo>
                      <a:pt x="719" y="312"/>
                    </a:lnTo>
                    <a:lnTo>
                      <a:pt x="718" y="322"/>
                    </a:lnTo>
                    <a:lnTo>
                      <a:pt x="716" y="331"/>
                    </a:lnTo>
                    <a:lnTo>
                      <a:pt x="716" y="340"/>
                    </a:lnTo>
                    <a:lnTo>
                      <a:pt x="713" y="349"/>
                    </a:lnTo>
                    <a:lnTo>
                      <a:pt x="713" y="359"/>
                    </a:lnTo>
                    <a:lnTo>
                      <a:pt x="709" y="369"/>
                    </a:lnTo>
                    <a:lnTo>
                      <a:pt x="706" y="379"/>
                    </a:lnTo>
                    <a:lnTo>
                      <a:pt x="702" y="387"/>
                    </a:lnTo>
                    <a:lnTo>
                      <a:pt x="699" y="396"/>
                    </a:lnTo>
                    <a:lnTo>
                      <a:pt x="694" y="404"/>
                    </a:lnTo>
                    <a:lnTo>
                      <a:pt x="689" y="412"/>
                    </a:lnTo>
                    <a:lnTo>
                      <a:pt x="683" y="420"/>
                    </a:lnTo>
                    <a:lnTo>
                      <a:pt x="677" y="429"/>
                    </a:lnTo>
                    <a:lnTo>
                      <a:pt x="659" y="444"/>
                    </a:lnTo>
                    <a:lnTo>
                      <a:pt x="635" y="452"/>
                    </a:lnTo>
                    <a:lnTo>
                      <a:pt x="613" y="452"/>
                    </a:lnTo>
                    <a:lnTo>
                      <a:pt x="594" y="447"/>
                    </a:lnTo>
                    <a:lnTo>
                      <a:pt x="582" y="443"/>
                    </a:lnTo>
                    <a:lnTo>
                      <a:pt x="574" y="438"/>
                    </a:lnTo>
                    <a:lnTo>
                      <a:pt x="567" y="433"/>
                    </a:lnTo>
                    <a:lnTo>
                      <a:pt x="562" y="428"/>
                    </a:lnTo>
                    <a:lnTo>
                      <a:pt x="556" y="423"/>
                    </a:lnTo>
                    <a:lnTo>
                      <a:pt x="545" y="412"/>
                    </a:lnTo>
                    <a:lnTo>
                      <a:pt x="534" y="402"/>
                    </a:lnTo>
                    <a:lnTo>
                      <a:pt x="533" y="392"/>
                    </a:lnTo>
                    <a:lnTo>
                      <a:pt x="533" y="382"/>
                    </a:lnTo>
                    <a:lnTo>
                      <a:pt x="532" y="372"/>
                    </a:lnTo>
                    <a:lnTo>
                      <a:pt x="531" y="363"/>
                    </a:lnTo>
                    <a:lnTo>
                      <a:pt x="528" y="354"/>
                    </a:lnTo>
                    <a:lnTo>
                      <a:pt x="526" y="346"/>
                    </a:lnTo>
                    <a:lnTo>
                      <a:pt x="523" y="337"/>
                    </a:lnTo>
                    <a:lnTo>
                      <a:pt x="521" y="331"/>
                    </a:lnTo>
                    <a:lnTo>
                      <a:pt x="518" y="322"/>
                    </a:lnTo>
                    <a:lnTo>
                      <a:pt x="515" y="315"/>
                    </a:lnTo>
                    <a:lnTo>
                      <a:pt x="509" y="309"/>
                    </a:lnTo>
                    <a:lnTo>
                      <a:pt x="505" y="302"/>
                    </a:lnTo>
                    <a:lnTo>
                      <a:pt x="494" y="291"/>
                    </a:lnTo>
                    <a:lnTo>
                      <a:pt x="483" y="282"/>
                    </a:lnTo>
                    <a:lnTo>
                      <a:pt x="471" y="272"/>
                    </a:lnTo>
                    <a:lnTo>
                      <a:pt x="460" y="262"/>
                    </a:lnTo>
                    <a:lnTo>
                      <a:pt x="449" y="250"/>
                    </a:lnTo>
                    <a:lnTo>
                      <a:pt x="439" y="239"/>
                    </a:lnTo>
                    <a:lnTo>
                      <a:pt x="432" y="226"/>
                    </a:lnTo>
                    <a:lnTo>
                      <a:pt x="426" y="214"/>
                    </a:lnTo>
                    <a:lnTo>
                      <a:pt x="426" y="214"/>
                    </a:lnTo>
                    <a:lnTo>
                      <a:pt x="423" y="222"/>
                    </a:lnTo>
                    <a:lnTo>
                      <a:pt x="420" y="230"/>
                    </a:lnTo>
                    <a:lnTo>
                      <a:pt x="417" y="238"/>
                    </a:lnTo>
                    <a:lnTo>
                      <a:pt x="414" y="247"/>
                    </a:lnTo>
                    <a:lnTo>
                      <a:pt x="411" y="254"/>
                    </a:lnTo>
                    <a:lnTo>
                      <a:pt x="408" y="263"/>
                    </a:lnTo>
                    <a:lnTo>
                      <a:pt x="405" y="271"/>
                    </a:lnTo>
                    <a:lnTo>
                      <a:pt x="402" y="279"/>
                    </a:lnTo>
                    <a:lnTo>
                      <a:pt x="397" y="291"/>
                    </a:lnTo>
                    <a:lnTo>
                      <a:pt x="391" y="304"/>
                    </a:lnTo>
                    <a:lnTo>
                      <a:pt x="386" y="318"/>
                    </a:lnTo>
                    <a:lnTo>
                      <a:pt x="382" y="332"/>
                    </a:lnTo>
                    <a:lnTo>
                      <a:pt x="374" y="344"/>
                    </a:lnTo>
                    <a:lnTo>
                      <a:pt x="367" y="357"/>
                    </a:lnTo>
                    <a:lnTo>
                      <a:pt x="361" y="369"/>
                    </a:lnTo>
                    <a:lnTo>
                      <a:pt x="354" y="381"/>
                    </a:lnTo>
                    <a:lnTo>
                      <a:pt x="342" y="395"/>
                    </a:lnTo>
                    <a:lnTo>
                      <a:pt x="329" y="409"/>
                    </a:lnTo>
                    <a:lnTo>
                      <a:pt x="315" y="422"/>
                    </a:lnTo>
                    <a:lnTo>
                      <a:pt x="301" y="435"/>
                    </a:lnTo>
                    <a:lnTo>
                      <a:pt x="286" y="446"/>
                    </a:lnTo>
                    <a:lnTo>
                      <a:pt x="270" y="458"/>
                    </a:lnTo>
                    <a:lnTo>
                      <a:pt x="255" y="470"/>
                    </a:lnTo>
                    <a:lnTo>
                      <a:pt x="242" y="482"/>
                    </a:lnTo>
                    <a:lnTo>
                      <a:pt x="234" y="487"/>
                    </a:lnTo>
                    <a:lnTo>
                      <a:pt x="227" y="492"/>
                    </a:lnTo>
                    <a:lnTo>
                      <a:pt x="219" y="496"/>
                    </a:lnTo>
                    <a:lnTo>
                      <a:pt x="212" y="503"/>
                    </a:lnTo>
                    <a:lnTo>
                      <a:pt x="206" y="508"/>
                    </a:lnTo>
                    <a:lnTo>
                      <a:pt x="199" y="514"/>
                    </a:lnTo>
                    <a:lnTo>
                      <a:pt x="193" y="521"/>
                    </a:lnTo>
                    <a:lnTo>
                      <a:pt x="187" y="528"/>
                    </a:lnTo>
                    <a:lnTo>
                      <a:pt x="181" y="534"/>
                    </a:lnTo>
                    <a:lnTo>
                      <a:pt x="175" y="540"/>
                    </a:lnTo>
                    <a:lnTo>
                      <a:pt x="169" y="547"/>
                    </a:lnTo>
                    <a:lnTo>
                      <a:pt x="163" y="553"/>
                    </a:lnTo>
                    <a:lnTo>
                      <a:pt x="157" y="559"/>
                    </a:lnTo>
                    <a:lnTo>
                      <a:pt x="151" y="565"/>
                    </a:lnTo>
                    <a:lnTo>
                      <a:pt x="146" y="572"/>
                    </a:lnTo>
                    <a:lnTo>
                      <a:pt x="140" y="578"/>
                    </a:lnTo>
                    <a:lnTo>
                      <a:pt x="132" y="585"/>
                    </a:lnTo>
                    <a:lnTo>
                      <a:pt x="124" y="591"/>
                    </a:lnTo>
                    <a:lnTo>
                      <a:pt x="115" y="595"/>
                    </a:lnTo>
                    <a:lnTo>
                      <a:pt x="108" y="599"/>
                    </a:lnTo>
                    <a:lnTo>
                      <a:pt x="98" y="601"/>
                    </a:lnTo>
                    <a:lnTo>
                      <a:pt x="89" y="603"/>
                    </a:lnTo>
                    <a:lnTo>
                      <a:pt x="79" y="606"/>
                    </a:lnTo>
                    <a:lnTo>
                      <a:pt x="70" y="608"/>
                    </a:lnTo>
                    <a:lnTo>
                      <a:pt x="61" y="605"/>
                    </a:lnTo>
                    <a:lnTo>
                      <a:pt x="53" y="601"/>
                    </a:lnTo>
                    <a:lnTo>
                      <a:pt x="47" y="598"/>
                    </a:lnTo>
                    <a:lnTo>
                      <a:pt x="41" y="596"/>
                    </a:lnTo>
                    <a:lnTo>
                      <a:pt x="35" y="591"/>
                    </a:lnTo>
                    <a:lnTo>
                      <a:pt x="29" y="587"/>
                    </a:lnTo>
                    <a:lnTo>
                      <a:pt x="23" y="582"/>
                    </a:lnTo>
                    <a:lnTo>
                      <a:pt x="18" y="576"/>
                    </a:lnTo>
                    <a:lnTo>
                      <a:pt x="15" y="582"/>
                    </a:lnTo>
                    <a:lnTo>
                      <a:pt x="14" y="588"/>
                    </a:lnTo>
                    <a:lnTo>
                      <a:pt x="8" y="595"/>
                    </a:lnTo>
                    <a:lnTo>
                      <a:pt x="5" y="603"/>
                    </a:lnTo>
                    <a:lnTo>
                      <a:pt x="2" y="612"/>
                    </a:lnTo>
                    <a:lnTo>
                      <a:pt x="0" y="621"/>
                    </a:lnTo>
                    <a:lnTo>
                      <a:pt x="0" y="735"/>
                    </a:lnTo>
                    <a:lnTo>
                      <a:pt x="5" y="733"/>
                    </a:lnTo>
                    <a:lnTo>
                      <a:pt x="12" y="732"/>
                    </a:lnTo>
                    <a:lnTo>
                      <a:pt x="18" y="729"/>
                    </a:lnTo>
                    <a:lnTo>
                      <a:pt x="26" y="727"/>
                    </a:lnTo>
                    <a:lnTo>
                      <a:pt x="34" y="725"/>
                    </a:lnTo>
                    <a:lnTo>
                      <a:pt x="42" y="723"/>
                    </a:lnTo>
                    <a:lnTo>
                      <a:pt x="49" y="721"/>
                    </a:lnTo>
                    <a:lnTo>
                      <a:pt x="56" y="720"/>
                    </a:lnTo>
                    <a:lnTo>
                      <a:pt x="64" y="719"/>
                    </a:lnTo>
                    <a:lnTo>
                      <a:pt x="73" y="719"/>
                    </a:lnTo>
                    <a:lnTo>
                      <a:pt x="79" y="718"/>
                    </a:lnTo>
                    <a:lnTo>
                      <a:pt x="87" y="718"/>
                    </a:lnTo>
                    <a:lnTo>
                      <a:pt x="95" y="717"/>
                    </a:lnTo>
                    <a:lnTo>
                      <a:pt x="102" y="717"/>
                    </a:lnTo>
                    <a:lnTo>
                      <a:pt x="109" y="715"/>
                    </a:lnTo>
                    <a:lnTo>
                      <a:pt x="115" y="713"/>
                    </a:lnTo>
                    <a:lnTo>
                      <a:pt x="122" y="708"/>
                    </a:lnTo>
                    <a:lnTo>
                      <a:pt x="128" y="705"/>
                    </a:lnTo>
                    <a:lnTo>
                      <a:pt x="137" y="694"/>
                    </a:lnTo>
                    <a:lnTo>
                      <a:pt x="145" y="684"/>
                    </a:lnTo>
                    <a:lnTo>
                      <a:pt x="148" y="678"/>
                    </a:lnTo>
                    <a:lnTo>
                      <a:pt x="151" y="672"/>
                    </a:lnTo>
                    <a:lnTo>
                      <a:pt x="155" y="666"/>
                    </a:lnTo>
                    <a:lnTo>
                      <a:pt x="159" y="660"/>
                    </a:lnTo>
                    <a:lnTo>
                      <a:pt x="179" y="637"/>
                    </a:lnTo>
                    <a:lnTo>
                      <a:pt x="200" y="617"/>
                    </a:lnTo>
                    <a:lnTo>
                      <a:pt x="221" y="595"/>
                    </a:lnTo>
                    <a:lnTo>
                      <a:pt x="244" y="574"/>
                    </a:lnTo>
                    <a:lnTo>
                      <a:pt x="266" y="552"/>
                    </a:lnTo>
                    <a:lnTo>
                      <a:pt x="289" y="531"/>
                    </a:lnTo>
                    <a:lnTo>
                      <a:pt x="312" y="512"/>
                    </a:lnTo>
                    <a:lnTo>
                      <a:pt x="335" y="492"/>
                    </a:lnTo>
                    <a:lnTo>
                      <a:pt x="340" y="486"/>
                    </a:lnTo>
                    <a:lnTo>
                      <a:pt x="346" y="480"/>
                    </a:lnTo>
                    <a:lnTo>
                      <a:pt x="352" y="475"/>
                    </a:lnTo>
                    <a:lnTo>
                      <a:pt x="359" y="470"/>
                    </a:lnTo>
                    <a:lnTo>
                      <a:pt x="364" y="465"/>
                    </a:lnTo>
                    <a:lnTo>
                      <a:pt x="371" y="460"/>
                    </a:lnTo>
                    <a:lnTo>
                      <a:pt x="377" y="455"/>
                    </a:lnTo>
                    <a:lnTo>
                      <a:pt x="384" y="452"/>
                    </a:lnTo>
                    <a:lnTo>
                      <a:pt x="449" y="440"/>
                    </a:lnTo>
                    <a:lnTo>
                      <a:pt x="487" y="507"/>
                    </a:lnTo>
                    <a:lnTo>
                      <a:pt x="479" y="547"/>
                    </a:lnTo>
                    <a:lnTo>
                      <a:pt x="475" y="552"/>
                    </a:lnTo>
                    <a:lnTo>
                      <a:pt x="472" y="557"/>
                    </a:lnTo>
                    <a:lnTo>
                      <a:pt x="470" y="561"/>
                    </a:lnTo>
                    <a:lnTo>
                      <a:pt x="469" y="567"/>
                    </a:lnTo>
                    <a:lnTo>
                      <a:pt x="467" y="585"/>
                    </a:lnTo>
                    <a:lnTo>
                      <a:pt x="467" y="603"/>
                    </a:lnTo>
                    <a:lnTo>
                      <a:pt x="468" y="621"/>
                    </a:lnTo>
                    <a:lnTo>
                      <a:pt x="470" y="639"/>
                    </a:lnTo>
                    <a:lnTo>
                      <a:pt x="471" y="657"/>
                    </a:lnTo>
                    <a:lnTo>
                      <a:pt x="473" y="675"/>
                    </a:lnTo>
                    <a:lnTo>
                      <a:pt x="475" y="693"/>
                    </a:lnTo>
                    <a:lnTo>
                      <a:pt x="478" y="711"/>
                    </a:lnTo>
                    <a:lnTo>
                      <a:pt x="491" y="707"/>
                    </a:lnTo>
                    <a:lnTo>
                      <a:pt x="504" y="704"/>
                    </a:lnTo>
                    <a:lnTo>
                      <a:pt x="518" y="699"/>
                    </a:lnTo>
                    <a:lnTo>
                      <a:pt x="532" y="695"/>
                    </a:lnTo>
                    <a:lnTo>
                      <a:pt x="545" y="690"/>
                    </a:lnTo>
                    <a:lnTo>
                      <a:pt x="559" y="684"/>
                    </a:lnTo>
                    <a:lnTo>
                      <a:pt x="571" y="678"/>
                    </a:lnTo>
                    <a:lnTo>
                      <a:pt x="585" y="671"/>
                    </a:lnTo>
                    <a:lnTo>
                      <a:pt x="589" y="667"/>
                    </a:lnTo>
                    <a:lnTo>
                      <a:pt x="593" y="662"/>
                    </a:lnTo>
                    <a:lnTo>
                      <a:pt x="597" y="656"/>
                    </a:lnTo>
                    <a:lnTo>
                      <a:pt x="601" y="650"/>
                    </a:lnTo>
                    <a:lnTo>
                      <a:pt x="603" y="643"/>
                    </a:lnTo>
                    <a:lnTo>
                      <a:pt x="606" y="636"/>
                    </a:lnTo>
                    <a:lnTo>
                      <a:pt x="609" y="630"/>
                    </a:lnTo>
                    <a:lnTo>
                      <a:pt x="612" y="625"/>
                    </a:lnTo>
                    <a:lnTo>
                      <a:pt x="615" y="612"/>
                    </a:lnTo>
                    <a:lnTo>
                      <a:pt x="618" y="601"/>
                    </a:lnTo>
                    <a:lnTo>
                      <a:pt x="622" y="589"/>
                    </a:lnTo>
                    <a:lnTo>
                      <a:pt x="627" y="579"/>
                    </a:lnTo>
                    <a:lnTo>
                      <a:pt x="630" y="569"/>
                    </a:lnTo>
                    <a:lnTo>
                      <a:pt x="636" y="559"/>
                    </a:lnTo>
                    <a:lnTo>
                      <a:pt x="641" y="548"/>
                    </a:lnTo>
                    <a:lnTo>
                      <a:pt x="648" y="538"/>
                    </a:lnTo>
                    <a:lnTo>
                      <a:pt x="664" y="522"/>
                    </a:lnTo>
                    <a:lnTo>
                      <a:pt x="685" y="507"/>
                    </a:lnTo>
                    <a:lnTo>
                      <a:pt x="706" y="499"/>
                    </a:lnTo>
                    <a:lnTo>
                      <a:pt x="720" y="495"/>
                    </a:lnTo>
                    <a:lnTo>
                      <a:pt x="735" y="495"/>
                    </a:lnTo>
                    <a:lnTo>
                      <a:pt x="749" y="494"/>
                    </a:lnTo>
                    <a:lnTo>
                      <a:pt x="765" y="496"/>
                    </a:lnTo>
                    <a:lnTo>
                      <a:pt x="779" y="498"/>
                    </a:lnTo>
                    <a:lnTo>
                      <a:pt x="793" y="501"/>
                    </a:lnTo>
                    <a:lnTo>
                      <a:pt x="807" y="505"/>
                    </a:lnTo>
                    <a:lnTo>
                      <a:pt x="822" y="513"/>
                    </a:lnTo>
                    <a:lnTo>
                      <a:pt x="831" y="516"/>
                    </a:lnTo>
                    <a:lnTo>
                      <a:pt x="840" y="521"/>
                    </a:lnTo>
                    <a:lnTo>
                      <a:pt x="848" y="525"/>
                    </a:lnTo>
                    <a:lnTo>
                      <a:pt x="855" y="531"/>
                    </a:lnTo>
                    <a:lnTo>
                      <a:pt x="862" y="537"/>
                    </a:lnTo>
                    <a:lnTo>
                      <a:pt x="868" y="543"/>
                    </a:lnTo>
                    <a:lnTo>
                      <a:pt x="875" y="550"/>
                    </a:lnTo>
                    <a:lnTo>
                      <a:pt x="883" y="560"/>
                    </a:lnTo>
                    <a:lnTo>
                      <a:pt x="895" y="587"/>
                    </a:lnTo>
                    <a:lnTo>
                      <a:pt x="895" y="596"/>
                    </a:lnTo>
                    <a:lnTo>
                      <a:pt x="895" y="606"/>
                    </a:lnTo>
                    <a:lnTo>
                      <a:pt x="893" y="615"/>
                    </a:lnTo>
                    <a:lnTo>
                      <a:pt x="893" y="625"/>
                    </a:lnTo>
                    <a:lnTo>
                      <a:pt x="892" y="635"/>
                    </a:lnTo>
                    <a:lnTo>
                      <a:pt x="891" y="647"/>
                    </a:lnTo>
                    <a:lnTo>
                      <a:pt x="890" y="657"/>
                    </a:lnTo>
                    <a:lnTo>
                      <a:pt x="890" y="669"/>
                    </a:lnTo>
                    <a:lnTo>
                      <a:pt x="889" y="679"/>
                    </a:lnTo>
                    <a:lnTo>
                      <a:pt x="889" y="691"/>
                    </a:lnTo>
                    <a:lnTo>
                      <a:pt x="888" y="701"/>
                    </a:lnTo>
                    <a:lnTo>
                      <a:pt x="888" y="713"/>
                    </a:lnTo>
                    <a:lnTo>
                      <a:pt x="895" y="708"/>
                    </a:lnTo>
                    <a:lnTo>
                      <a:pt x="902" y="704"/>
                    </a:lnTo>
                    <a:lnTo>
                      <a:pt x="909" y="699"/>
                    </a:lnTo>
                    <a:lnTo>
                      <a:pt x="916" y="696"/>
                    </a:lnTo>
                    <a:lnTo>
                      <a:pt x="923" y="691"/>
                    </a:lnTo>
                    <a:lnTo>
                      <a:pt x="931" y="686"/>
                    </a:lnTo>
                    <a:lnTo>
                      <a:pt x="937" y="682"/>
                    </a:lnTo>
                    <a:lnTo>
                      <a:pt x="945" y="678"/>
                    </a:lnTo>
                    <a:lnTo>
                      <a:pt x="956" y="662"/>
                    </a:lnTo>
                    <a:lnTo>
                      <a:pt x="963" y="646"/>
                    </a:lnTo>
                    <a:lnTo>
                      <a:pt x="968" y="626"/>
                    </a:lnTo>
                    <a:lnTo>
                      <a:pt x="972" y="608"/>
                    </a:lnTo>
                    <a:lnTo>
                      <a:pt x="972" y="586"/>
                    </a:lnTo>
                    <a:lnTo>
                      <a:pt x="973" y="566"/>
                    </a:lnTo>
                    <a:lnTo>
                      <a:pt x="973" y="547"/>
                    </a:lnTo>
                    <a:lnTo>
                      <a:pt x="974" y="530"/>
                    </a:lnTo>
                    <a:lnTo>
                      <a:pt x="974" y="522"/>
                    </a:lnTo>
                    <a:lnTo>
                      <a:pt x="974" y="513"/>
                    </a:lnTo>
                    <a:lnTo>
                      <a:pt x="974" y="504"/>
                    </a:lnTo>
                    <a:lnTo>
                      <a:pt x="975" y="496"/>
                    </a:lnTo>
                    <a:lnTo>
                      <a:pt x="979" y="481"/>
                    </a:lnTo>
                    <a:lnTo>
                      <a:pt x="983" y="469"/>
                    </a:lnTo>
                    <a:lnTo>
                      <a:pt x="987" y="456"/>
                    </a:lnTo>
                    <a:lnTo>
                      <a:pt x="995" y="446"/>
                    </a:lnTo>
                    <a:lnTo>
                      <a:pt x="1001" y="435"/>
                    </a:lnTo>
                    <a:lnTo>
                      <a:pt x="1011" y="426"/>
                    </a:lnTo>
                    <a:lnTo>
                      <a:pt x="1021" y="417"/>
                    </a:lnTo>
                    <a:lnTo>
                      <a:pt x="1034" y="409"/>
                    </a:lnTo>
                    <a:lnTo>
                      <a:pt x="1055" y="403"/>
                    </a:lnTo>
                    <a:lnTo>
                      <a:pt x="1075" y="399"/>
                    </a:lnTo>
                    <a:lnTo>
                      <a:pt x="1099" y="402"/>
                    </a:lnTo>
                    <a:lnTo>
                      <a:pt x="1120" y="411"/>
                    </a:lnTo>
                    <a:lnTo>
                      <a:pt x="1141" y="426"/>
                    </a:lnTo>
                    <a:lnTo>
                      <a:pt x="1146" y="432"/>
                    </a:lnTo>
                    <a:lnTo>
                      <a:pt x="1150" y="439"/>
                    </a:lnTo>
                    <a:lnTo>
                      <a:pt x="1153" y="445"/>
                    </a:lnTo>
                    <a:lnTo>
                      <a:pt x="1158" y="453"/>
                    </a:lnTo>
                    <a:lnTo>
                      <a:pt x="1160" y="459"/>
                    </a:lnTo>
                    <a:lnTo>
                      <a:pt x="1163" y="466"/>
                    </a:lnTo>
                    <a:lnTo>
                      <a:pt x="1165" y="472"/>
                    </a:lnTo>
                    <a:lnTo>
                      <a:pt x="1168" y="482"/>
                    </a:lnTo>
                    <a:lnTo>
                      <a:pt x="1189" y="465"/>
                    </a:lnTo>
                    <a:lnTo>
                      <a:pt x="1211" y="448"/>
                    </a:lnTo>
                    <a:lnTo>
                      <a:pt x="1232" y="430"/>
                    </a:lnTo>
                    <a:lnTo>
                      <a:pt x="1254" y="412"/>
                    </a:lnTo>
                    <a:lnTo>
                      <a:pt x="1273" y="392"/>
                    </a:lnTo>
                    <a:lnTo>
                      <a:pt x="1293" y="372"/>
                    </a:lnTo>
                    <a:lnTo>
                      <a:pt x="1312" y="352"/>
                    </a:lnTo>
                    <a:lnTo>
                      <a:pt x="1332" y="333"/>
                    </a:lnTo>
                    <a:lnTo>
                      <a:pt x="1340" y="323"/>
                    </a:lnTo>
                    <a:lnTo>
                      <a:pt x="1348" y="314"/>
                    </a:lnTo>
                    <a:lnTo>
                      <a:pt x="1357" y="304"/>
                    </a:lnTo>
                    <a:lnTo>
                      <a:pt x="1367" y="296"/>
                    </a:lnTo>
                    <a:lnTo>
                      <a:pt x="1377" y="287"/>
                    </a:lnTo>
                    <a:lnTo>
                      <a:pt x="1388" y="280"/>
                    </a:lnTo>
                    <a:lnTo>
                      <a:pt x="1392" y="277"/>
                    </a:lnTo>
                    <a:lnTo>
                      <a:pt x="1398" y="274"/>
                    </a:lnTo>
                    <a:lnTo>
                      <a:pt x="1404" y="272"/>
                    </a:lnTo>
                    <a:lnTo>
                      <a:pt x="1411" y="270"/>
                    </a:lnTo>
                    <a:lnTo>
                      <a:pt x="1443" y="266"/>
                    </a:lnTo>
                    <a:lnTo>
                      <a:pt x="1478" y="283"/>
                    </a:lnTo>
                    <a:lnTo>
                      <a:pt x="1490" y="299"/>
                    </a:lnTo>
                    <a:lnTo>
                      <a:pt x="1493" y="290"/>
                    </a:lnTo>
                    <a:lnTo>
                      <a:pt x="1496" y="283"/>
                    </a:lnTo>
                    <a:lnTo>
                      <a:pt x="1499" y="275"/>
                    </a:lnTo>
                    <a:lnTo>
                      <a:pt x="1503" y="267"/>
                    </a:lnTo>
                    <a:lnTo>
                      <a:pt x="1507" y="259"/>
                    </a:lnTo>
                    <a:lnTo>
                      <a:pt x="1511" y="252"/>
                    </a:lnTo>
                    <a:lnTo>
                      <a:pt x="1515" y="243"/>
                    </a:lnTo>
                    <a:lnTo>
                      <a:pt x="1521" y="237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71" name="Freeform 51"/>
              <p:cNvSpPr>
                <a:spLocks/>
              </p:cNvSpPr>
              <p:nvPr/>
            </p:nvSpPr>
            <p:spPr bwMode="auto">
              <a:xfrm>
                <a:off x="4461" y="3384"/>
                <a:ext cx="7" cy="30"/>
              </a:xfrm>
              <a:custGeom>
                <a:avLst/>
                <a:gdLst/>
                <a:ahLst/>
                <a:cxnLst>
                  <a:cxn ang="0">
                    <a:pos x="23" y="57"/>
                  </a:cxn>
                  <a:cxn ang="0">
                    <a:pos x="23" y="17"/>
                  </a:cxn>
                  <a:cxn ang="0">
                    <a:pos x="19" y="11"/>
                  </a:cxn>
                  <a:cxn ang="0">
                    <a:pos x="15" y="7"/>
                  </a:cxn>
                  <a:cxn ang="0">
                    <a:pos x="11" y="3"/>
                  </a:cxn>
                  <a:cxn ang="0">
                    <a:pos x="8" y="0"/>
                  </a:cxn>
                  <a:cxn ang="0">
                    <a:pos x="8" y="10"/>
                  </a:cxn>
                  <a:cxn ang="0">
                    <a:pos x="5" y="31"/>
                  </a:cxn>
                  <a:cxn ang="0">
                    <a:pos x="4" y="37"/>
                  </a:cxn>
                  <a:cxn ang="0">
                    <a:pos x="3" y="45"/>
                  </a:cxn>
                  <a:cxn ang="0">
                    <a:pos x="2" y="52"/>
                  </a:cxn>
                  <a:cxn ang="0">
                    <a:pos x="2" y="60"/>
                  </a:cxn>
                  <a:cxn ang="0">
                    <a:pos x="1" y="67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0" y="89"/>
                  </a:cxn>
                  <a:cxn ang="0">
                    <a:pos x="5" y="62"/>
                  </a:cxn>
                  <a:cxn ang="0">
                    <a:pos x="23" y="57"/>
                  </a:cxn>
                </a:cxnLst>
                <a:rect l="0" t="0" r="r" b="b"/>
                <a:pathLst>
                  <a:path w="23" h="89">
                    <a:moveTo>
                      <a:pt x="23" y="57"/>
                    </a:moveTo>
                    <a:lnTo>
                      <a:pt x="23" y="17"/>
                    </a:lnTo>
                    <a:lnTo>
                      <a:pt x="19" y="11"/>
                    </a:lnTo>
                    <a:lnTo>
                      <a:pt x="15" y="7"/>
                    </a:lnTo>
                    <a:lnTo>
                      <a:pt x="11" y="3"/>
                    </a:lnTo>
                    <a:lnTo>
                      <a:pt x="8" y="0"/>
                    </a:lnTo>
                    <a:lnTo>
                      <a:pt x="8" y="10"/>
                    </a:lnTo>
                    <a:lnTo>
                      <a:pt x="5" y="31"/>
                    </a:lnTo>
                    <a:lnTo>
                      <a:pt x="4" y="37"/>
                    </a:lnTo>
                    <a:lnTo>
                      <a:pt x="3" y="45"/>
                    </a:lnTo>
                    <a:lnTo>
                      <a:pt x="2" y="52"/>
                    </a:lnTo>
                    <a:lnTo>
                      <a:pt x="2" y="60"/>
                    </a:lnTo>
                    <a:lnTo>
                      <a:pt x="1" y="67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0" y="89"/>
                    </a:lnTo>
                    <a:lnTo>
                      <a:pt x="5" y="62"/>
                    </a:lnTo>
                    <a:lnTo>
                      <a:pt x="23" y="57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72" name="Freeform 52"/>
              <p:cNvSpPr>
                <a:spLocks/>
              </p:cNvSpPr>
              <p:nvPr/>
            </p:nvSpPr>
            <p:spPr bwMode="auto">
              <a:xfrm>
                <a:off x="3963" y="3352"/>
                <a:ext cx="11" cy="36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0" y="108"/>
                  </a:cxn>
                  <a:cxn ang="0">
                    <a:pos x="5" y="105"/>
                  </a:cxn>
                  <a:cxn ang="0">
                    <a:pos x="11" y="103"/>
                  </a:cxn>
                  <a:cxn ang="0">
                    <a:pos x="12" y="95"/>
                  </a:cxn>
                  <a:cxn ang="0">
                    <a:pos x="14" y="89"/>
                  </a:cxn>
                  <a:cxn ang="0">
                    <a:pos x="16" y="82"/>
                  </a:cxn>
                  <a:cxn ang="0">
                    <a:pos x="19" y="76"/>
                  </a:cxn>
                  <a:cxn ang="0">
                    <a:pos x="23" y="69"/>
                  </a:cxn>
                  <a:cxn ang="0">
                    <a:pos x="26" y="63"/>
                  </a:cxn>
                  <a:cxn ang="0">
                    <a:pos x="29" y="56"/>
                  </a:cxn>
                  <a:cxn ang="0">
                    <a:pos x="34" y="50"/>
                  </a:cxn>
                  <a:cxn ang="0">
                    <a:pos x="32" y="50"/>
                  </a:cxn>
                  <a:cxn ang="0">
                    <a:pos x="31" y="43"/>
                  </a:cxn>
                  <a:cxn ang="0">
                    <a:pos x="30" y="36"/>
                  </a:cxn>
                  <a:cxn ang="0">
                    <a:pos x="29" y="30"/>
                  </a:cxn>
                  <a:cxn ang="0">
                    <a:pos x="29" y="24"/>
                  </a:cxn>
                  <a:cxn ang="0">
                    <a:pos x="28" y="18"/>
                  </a:cxn>
                  <a:cxn ang="0">
                    <a:pos x="28" y="12"/>
                  </a:cxn>
                  <a:cxn ang="0">
                    <a:pos x="28" y="6"/>
                  </a:cxn>
                  <a:cxn ang="0">
                    <a:pos x="28" y="0"/>
                  </a:cxn>
                  <a:cxn ang="0">
                    <a:pos x="21" y="5"/>
                  </a:cxn>
                  <a:cxn ang="0">
                    <a:pos x="15" y="10"/>
                  </a:cxn>
                  <a:cxn ang="0">
                    <a:pos x="7" y="16"/>
                  </a:cxn>
                  <a:cxn ang="0">
                    <a:pos x="0" y="21"/>
                  </a:cxn>
                </a:cxnLst>
                <a:rect l="0" t="0" r="r" b="b"/>
                <a:pathLst>
                  <a:path w="34" h="108">
                    <a:moveTo>
                      <a:pt x="0" y="21"/>
                    </a:moveTo>
                    <a:lnTo>
                      <a:pt x="0" y="108"/>
                    </a:lnTo>
                    <a:lnTo>
                      <a:pt x="5" y="105"/>
                    </a:lnTo>
                    <a:lnTo>
                      <a:pt x="11" y="103"/>
                    </a:lnTo>
                    <a:lnTo>
                      <a:pt x="12" y="95"/>
                    </a:lnTo>
                    <a:lnTo>
                      <a:pt x="14" y="89"/>
                    </a:lnTo>
                    <a:lnTo>
                      <a:pt x="16" y="82"/>
                    </a:lnTo>
                    <a:lnTo>
                      <a:pt x="19" y="76"/>
                    </a:lnTo>
                    <a:lnTo>
                      <a:pt x="23" y="69"/>
                    </a:lnTo>
                    <a:lnTo>
                      <a:pt x="26" y="63"/>
                    </a:lnTo>
                    <a:lnTo>
                      <a:pt x="29" y="56"/>
                    </a:lnTo>
                    <a:lnTo>
                      <a:pt x="34" y="50"/>
                    </a:lnTo>
                    <a:lnTo>
                      <a:pt x="32" y="50"/>
                    </a:lnTo>
                    <a:lnTo>
                      <a:pt x="31" y="43"/>
                    </a:lnTo>
                    <a:lnTo>
                      <a:pt x="30" y="36"/>
                    </a:lnTo>
                    <a:lnTo>
                      <a:pt x="29" y="30"/>
                    </a:lnTo>
                    <a:lnTo>
                      <a:pt x="29" y="24"/>
                    </a:lnTo>
                    <a:lnTo>
                      <a:pt x="28" y="18"/>
                    </a:lnTo>
                    <a:lnTo>
                      <a:pt x="28" y="12"/>
                    </a:lnTo>
                    <a:lnTo>
                      <a:pt x="28" y="6"/>
                    </a:lnTo>
                    <a:lnTo>
                      <a:pt x="28" y="0"/>
                    </a:lnTo>
                    <a:lnTo>
                      <a:pt x="21" y="5"/>
                    </a:lnTo>
                    <a:lnTo>
                      <a:pt x="15" y="10"/>
                    </a:lnTo>
                    <a:lnTo>
                      <a:pt x="7" y="16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73" name="Freeform 53"/>
              <p:cNvSpPr>
                <a:spLocks/>
              </p:cNvSpPr>
              <p:nvPr/>
            </p:nvSpPr>
            <p:spPr bwMode="auto">
              <a:xfrm>
                <a:off x="3920" y="3361"/>
                <a:ext cx="43" cy="53"/>
              </a:xfrm>
              <a:custGeom>
                <a:avLst/>
                <a:gdLst/>
                <a:ahLst/>
                <a:cxnLst>
                  <a:cxn ang="0">
                    <a:pos x="124" y="87"/>
                  </a:cxn>
                  <a:cxn ang="0">
                    <a:pos x="124" y="0"/>
                  </a:cxn>
                  <a:cxn ang="0">
                    <a:pos x="116" y="5"/>
                  </a:cxn>
                  <a:cxn ang="0">
                    <a:pos x="108" y="9"/>
                  </a:cxn>
                  <a:cxn ang="0">
                    <a:pos x="101" y="13"/>
                  </a:cxn>
                  <a:cxn ang="0">
                    <a:pos x="94" y="18"/>
                  </a:cxn>
                  <a:cxn ang="0">
                    <a:pos x="87" y="24"/>
                  </a:cxn>
                  <a:cxn ang="0">
                    <a:pos x="79" y="29"/>
                  </a:cxn>
                  <a:cxn ang="0">
                    <a:pos x="73" y="33"/>
                  </a:cxn>
                  <a:cxn ang="0">
                    <a:pos x="70" y="41"/>
                  </a:cxn>
                  <a:cxn ang="0">
                    <a:pos x="66" y="48"/>
                  </a:cxn>
                  <a:cxn ang="0">
                    <a:pos x="64" y="55"/>
                  </a:cxn>
                  <a:cxn ang="0">
                    <a:pos x="55" y="68"/>
                  </a:cxn>
                  <a:cxn ang="0">
                    <a:pos x="47" y="81"/>
                  </a:cxn>
                  <a:cxn ang="0">
                    <a:pos x="40" y="94"/>
                  </a:cxn>
                  <a:cxn ang="0">
                    <a:pos x="32" y="107"/>
                  </a:cxn>
                  <a:cxn ang="0">
                    <a:pos x="23" y="120"/>
                  </a:cxn>
                  <a:cxn ang="0">
                    <a:pos x="16" y="133"/>
                  </a:cxn>
                  <a:cxn ang="0">
                    <a:pos x="7" y="146"/>
                  </a:cxn>
                  <a:cxn ang="0">
                    <a:pos x="0" y="159"/>
                  </a:cxn>
                  <a:cxn ang="0">
                    <a:pos x="13" y="147"/>
                  </a:cxn>
                  <a:cxn ang="0">
                    <a:pos x="29" y="138"/>
                  </a:cxn>
                  <a:cxn ang="0">
                    <a:pos x="43" y="128"/>
                  </a:cxn>
                  <a:cxn ang="0">
                    <a:pos x="59" y="119"/>
                  </a:cxn>
                  <a:cxn ang="0">
                    <a:pos x="75" y="110"/>
                  </a:cxn>
                  <a:cxn ang="0">
                    <a:pos x="91" y="103"/>
                  </a:cxn>
                  <a:cxn ang="0">
                    <a:pos x="107" y="94"/>
                  </a:cxn>
                  <a:cxn ang="0">
                    <a:pos x="124" y="87"/>
                  </a:cxn>
                </a:cxnLst>
                <a:rect l="0" t="0" r="r" b="b"/>
                <a:pathLst>
                  <a:path w="124" h="159">
                    <a:moveTo>
                      <a:pt x="124" y="87"/>
                    </a:moveTo>
                    <a:lnTo>
                      <a:pt x="124" y="0"/>
                    </a:lnTo>
                    <a:lnTo>
                      <a:pt x="116" y="5"/>
                    </a:lnTo>
                    <a:lnTo>
                      <a:pt x="108" y="9"/>
                    </a:lnTo>
                    <a:lnTo>
                      <a:pt x="101" y="13"/>
                    </a:lnTo>
                    <a:lnTo>
                      <a:pt x="94" y="18"/>
                    </a:lnTo>
                    <a:lnTo>
                      <a:pt x="87" y="24"/>
                    </a:lnTo>
                    <a:lnTo>
                      <a:pt x="79" y="29"/>
                    </a:lnTo>
                    <a:lnTo>
                      <a:pt x="73" y="33"/>
                    </a:lnTo>
                    <a:lnTo>
                      <a:pt x="70" y="41"/>
                    </a:lnTo>
                    <a:lnTo>
                      <a:pt x="66" y="48"/>
                    </a:lnTo>
                    <a:lnTo>
                      <a:pt x="64" y="55"/>
                    </a:lnTo>
                    <a:lnTo>
                      <a:pt x="55" y="68"/>
                    </a:lnTo>
                    <a:lnTo>
                      <a:pt x="47" y="81"/>
                    </a:lnTo>
                    <a:lnTo>
                      <a:pt x="40" y="94"/>
                    </a:lnTo>
                    <a:lnTo>
                      <a:pt x="32" y="107"/>
                    </a:lnTo>
                    <a:lnTo>
                      <a:pt x="23" y="120"/>
                    </a:lnTo>
                    <a:lnTo>
                      <a:pt x="16" y="133"/>
                    </a:lnTo>
                    <a:lnTo>
                      <a:pt x="7" y="146"/>
                    </a:lnTo>
                    <a:lnTo>
                      <a:pt x="0" y="159"/>
                    </a:lnTo>
                    <a:lnTo>
                      <a:pt x="13" y="147"/>
                    </a:lnTo>
                    <a:lnTo>
                      <a:pt x="29" y="138"/>
                    </a:lnTo>
                    <a:lnTo>
                      <a:pt x="43" y="128"/>
                    </a:lnTo>
                    <a:lnTo>
                      <a:pt x="59" y="119"/>
                    </a:lnTo>
                    <a:lnTo>
                      <a:pt x="75" y="110"/>
                    </a:lnTo>
                    <a:lnTo>
                      <a:pt x="91" y="103"/>
                    </a:lnTo>
                    <a:lnTo>
                      <a:pt x="107" y="94"/>
                    </a:lnTo>
                    <a:lnTo>
                      <a:pt x="124" y="87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74" name="Freeform 54"/>
              <p:cNvSpPr>
                <a:spLocks/>
              </p:cNvSpPr>
              <p:nvPr/>
            </p:nvSpPr>
            <p:spPr bwMode="auto">
              <a:xfrm>
                <a:off x="3951" y="3450"/>
                <a:ext cx="11" cy="43"/>
              </a:xfrm>
              <a:custGeom>
                <a:avLst/>
                <a:gdLst/>
                <a:ahLst/>
                <a:cxnLst>
                  <a:cxn ang="0">
                    <a:pos x="33" y="114"/>
                  </a:cxn>
                  <a:cxn ang="0">
                    <a:pos x="33" y="0"/>
                  </a:cxn>
                  <a:cxn ang="0">
                    <a:pos x="29" y="11"/>
                  </a:cxn>
                  <a:cxn ang="0">
                    <a:pos x="26" y="22"/>
                  </a:cxn>
                  <a:cxn ang="0">
                    <a:pos x="22" y="34"/>
                  </a:cxn>
                  <a:cxn ang="0">
                    <a:pos x="17" y="47"/>
                  </a:cxn>
                  <a:cxn ang="0">
                    <a:pos x="13" y="60"/>
                  </a:cxn>
                  <a:cxn ang="0">
                    <a:pos x="10" y="73"/>
                  </a:cxn>
                  <a:cxn ang="0">
                    <a:pos x="6" y="86"/>
                  </a:cxn>
                  <a:cxn ang="0">
                    <a:pos x="3" y="99"/>
                  </a:cxn>
                  <a:cxn ang="0">
                    <a:pos x="1" y="112"/>
                  </a:cxn>
                  <a:cxn ang="0">
                    <a:pos x="0" y="126"/>
                  </a:cxn>
                  <a:cxn ang="0">
                    <a:pos x="8" y="123"/>
                  </a:cxn>
                  <a:cxn ang="0">
                    <a:pos x="16" y="120"/>
                  </a:cxn>
                  <a:cxn ang="0">
                    <a:pos x="24" y="117"/>
                  </a:cxn>
                  <a:cxn ang="0">
                    <a:pos x="33" y="114"/>
                  </a:cxn>
                </a:cxnLst>
                <a:rect l="0" t="0" r="r" b="b"/>
                <a:pathLst>
                  <a:path w="33" h="126">
                    <a:moveTo>
                      <a:pt x="33" y="114"/>
                    </a:moveTo>
                    <a:lnTo>
                      <a:pt x="33" y="0"/>
                    </a:lnTo>
                    <a:lnTo>
                      <a:pt x="29" y="11"/>
                    </a:lnTo>
                    <a:lnTo>
                      <a:pt x="26" y="22"/>
                    </a:lnTo>
                    <a:lnTo>
                      <a:pt x="22" y="34"/>
                    </a:lnTo>
                    <a:lnTo>
                      <a:pt x="17" y="47"/>
                    </a:lnTo>
                    <a:lnTo>
                      <a:pt x="13" y="60"/>
                    </a:lnTo>
                    <a:lnTo>
                      <a:pt x="10" y="73"/>
                    </a:lnTo>
                    <a:lnTo>
                      <a:pt x="6" y="86"/>
                    </a:lnTo>
                    <a:lnTo>
                      <a:pt x="3" y="99"/>
                    </a:lnTo>
                    <a:lnTo>
                      <a:pt x="1" y="112"/>
                    </a:lnTo>
                    <a:lnTo>
                      <a:pt x="0" y="126"/>
                    </a:lnTo>
                    <a:lnTo>
                      <a:pt x="8" y="123"/>
                    </a:lnTo>
                    <a:lnTo>
                      <a:pt x="16" y="120"/>
                    </a:lnTo>
                    <a:lnTo>
                      <a:pt x="24" y="117"/>
                    </a:lnTo>
                    <a:lnTo>
                      <a:pt x="33" y="114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75" name="Freeform 55"/>
              <p:cNvSpPr>
                <a:spLocks/>
              </p:cNvSpPr>
              <p:nvPr/>
            </p:nvSpPr>
            <p:spPr bwMode="auto">
              <a:xfrm>
                <a:off x="4469" y="3395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"/>
                  </a:cxn>
                  <a:cxn ang="0">
                    <a:pos x="6" y="6"/>
                  </a:cxn>
                  <a:cxn ang="0">
                    <a:pos x="0" y="0"/>
                  </a:cxn>
                </a:cxnLst>
                <a:rect l="0" t="0" r="r" b="b"/>
                <a:pathLst>
                  <a:path w="6" h="9">
                    <a:moveTo>
                      <a:pt x="0" y="0"/>
                    </a:moveTo>
                    <a:lnTo>
                      <a:pt x="0" y="9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76" name="Freeform 56"/>
              <p:cNvSpPr>
                <a:spLocks/>
              </p:cNvSpPr>
              <p:nvPr/>
            </p:nvSpPr>
            <p:spPr bwMode="auto">
              <a:xfrm>
                <a:off x="4469" y="3282"/>
                <a:ext cx="5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0"/>
                  </a:cxn>
                  <a:cxn ang="0">
                    <a:pos x="4" y="91"/>
                  </a:cxn>
                  <a:cxn ang="0">
                    <a:pos x="11" y="84"/>
                  </a:cxn>
                  <a:cxn ang="0">
                    <a:pos x="9" y="73"/>
                  </a:cxn>
                  <a:cxn ang="0">
                    <a:pos x="7" y="63"/>
                  </a:cxn>
                  <a:cxn ang="0">
                    <a:pos x="6" y="53"/>
                  </a:cxn>
                  <a:cxn ang="0">
                    <a:pos x="6" y="43"/>
                  </a:cxn>
                  <a:cxn ang="0">
                    <a:pos x="5" y="34"/>
                  </a:cxn>
                  <a:cxn ang="0">
                    <a:pos x="4" y="24"/>
                  </a:cxn>
                  <a:cxn ang="0">
                    <a:pos x="3" y="1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1" h="100">
                    <a:moveTo>
                      <a:pt x="0" y="0"/>
                    </a:moveTo>
                    <a:lnTo>
                      <a:pt x="0" y="100"/>
                    </a:lnTo>
                    <a:lnTo>
                      <a:pt x="4" y="91"/>
                    </a:lnTo>
                    <a:lnTo>
                      <a:pt x="11" y="84"/>
                    </a:lnTo>
                    <a:lnTo>
                      <a:pt x="9" y="73"/>
                    </a:lnTo>
                    <a:lnTo>
                      <a:pt x="7" y="63"/>
                    </a:lnTo>
                    <a:lnTo>
                      <a:pt x="6" y="53"/>
                    </a:lnTo>
                    <a:lnTo>
                      <a:pt x="6" y="43"/>
                    </a:lnTo>
                    <a:lnTo>
                      <a:pt x="5" y="34"/>
                    </a:lnTo>
                    <a:lnTo>
                      <a:pt x="4" y="24"/>
                    </a:lnTo>
                    <a:lnTo>
                      <a:pt x="3" y="14"/>
                    </a:ln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77" name="Freeform 57"/>
              <p:cNvSpPr>
                <a:spLocks/>
              </p:cNvSpPr>
              <p:nvPr/>
            </p:nvSpPr>
            <p:spPr bwMode="auto">
              <a:xfrm>
                <a:off x="3963" y="3250"/>
                <a:ext cx="506" cy="234"/>
              </a:xfrm>
              <a:custGeom>
                <a:avLst/>
                <a:gdLst/>
                <a:ahLst/>
                <a:cxnLst>
                  <a:cxn ang="0">
                    <a:pos x="1495" y="57"/>
                  </a:cxn>
                  <a:cxn ang="0">
                    <a:pos x="1459" y="0"/>
                  </a:cxn>
                  <a:cxn ang="0">
                    <a:pos x="1382" y="17"/>
                  </a:cxn>
                  <a:cxn ang="0">
                    <a:pos x="1337" y="35"/>
                  </a:cxn>
                  <a:cxn ang="0">
                    <a:pos x="1273" y="62"/>
                  </a:cxn>
                  <a:cxn ang="0">
                    <a:pos x="1215" y="109"/>
                  </a:cxn>
                  <a:cxn ang="0">
                    <a:pos x="1188" y="173"/>
                  </a:cxn>
                  <a:cxn ang="0">
                    <a:pos x="1147" y="247"/>
                  </a:cxn>
                  <a:cxn ang="0">
                    <a:pos x="1102" y="301"/>
                  </a:cxn>
                  <a:cxn ang="0">
                    <a:pos x="1042" y="339"/>
                  </a:cxn>
                  <a:cxn ang="0">
                    <a:pos x="912" y="335"/>
                  </a:cxn>
                  <a:cxn ang="0">
                    <a:pos x="812" y="318"/>
                  </a:cxn>
                  <a:cxn ang="0">
                    <a:pos x="732" y="288"/>
                  </a:cxn>
                  <a:cxn ang="0">
                    <a:pos x="725" y="328"/>
                  </a:cxn>
                  <a:cxn ang="0">
                    <a:pos x="712" y="372"/>
                  </a:cxn>
                  <a:cxn ang="0">
                    <a:pos x="663" y="435"/>
                  </a:cxn>
                  <a:cxn ang="0">
                    <a:pos x="584" y="436"/>
                  </a:cxn>
                  <a:cxn ang="0">
                    <a:pos x="529" y="396"/>
                  </a:cxn>
                  <a:cxn ang="0">
                    <a:pos x="516" y="337"/>
                  </a:cxn>
                  <a:cxn ang="0">
                    <a:pos x="496" y="292"/>
                  </a:cxn>
                  <a:cxn ang="0">
                    <a:pos x="448" y="246"/>
                  </a:cxn>
                  <a:cxn ang="0">
                    <a:pos x="416" y="254"/>
                  </a:cxn>
                  <a:cxn ang="0">
                    <a:pos x="388" y="318"/>
                  </a:cxn>
                  <a:cxn ang="0">
                    <a:pos x="359" y="372"/>
                  </a:cxn>
                  <a:cxn ang="0">
                    <a:pos x="315" y="417"/>
                  </a:cxn>
                  <a:cxn ang="0">
                    <a:pos x="215" y="495"/>
                  </a:cxn>
                  <a:cxn ang="0">
                    <a:pos x="167" y="546"/>
                  </a:cxn>
                  <a:cxn ang="0">
                    <a:pos x="119" y="587"/>
                  </a:cxn>
                  <a:cxn ang="0">
                    <a:pos x="34" y="589"/>
                  </a:cxn>
                  <a:cxn ang="0">
                    <a:pos x="7" y="607"/>
                  </a:cxn>
                  <a:cxn ang="0">
                    <a:pos x="0" y="703"/>
                  </a:cxn>
                  <a:cxn ang="0">
                    <a:pos x="48" y="690"/>
                  </a:cxn>
                  <a:cxn ang="0">
                    <a:pos x="86" y="688"/>
                  </a:cxn>
                  <a:cxn ang="0">
                    <a:pos x="132" y="661"/>
                  </a:cxn>
                  <a:cxn ang="0">
                    <a:pos x="186" y="595"/>
                  </a:cxn>
                  <a:cxn ang="0">
                    <a:pos x="267" y="517"/>
                  </a:cxn>
                  <a:cxn ang="0">
                    <a:pos x="362" y="433"/>
                  </a:cxn>
                  <a:cxn ang="0">
                    <a:pos x="479" y="551"/>
                  </a:cxn>
                  <a:cxn ang="0">
                    <a:pos x="483" y="646"/>
                  </a:cxn>
                  <a:cxn ang="0">
                    <a:pos x="541" y="659"/>
                  </a:cxn>
                  <a:cxn ang="0">
                    <a:pos x="584" y="638"/>
                  </a:cxn>
                  <a:cxn ang="0">
                    <a:pos x="604" y="586"/>
                  </a:cxn>
                  <a:cxn ang="0">
                    <a:pos x="622" y="540"/>
                  </a:cxn>
                  <a:cxn ang="0">
                    <a:pos x="677" y="477"/>
                  </a:cxn>
                  <a:cxn ang="0">
                    <a:pos x="800" y="472"/>
                  </a:cxn>
                  <a:cxn ang="0">
                    <a:pos x="850" y="495"/>
                  </a:cxn>
                  <a:cxn ang="0">
                    <a:pos x="903" y="592"/>
                  </a:cxn>
                  <a:cxn ang="0">
                    <a:pos x="899" y="675"/>
                  </a:cxn>
                  <a:cxn ang="0">
                    <a:pos x="950" y="628"/>
                  </a:cxn>
                  <a:cxn ang="0">
                    <a:pos x="961" y="553"/>
                  </a:cxn>
                  <a:cxn ang="0">
                    <a:pos x="966" y="467"/>
                  </a:cxn>
                  <a:cxn ang="0">
                    <a:pos x="996" y="407"/>
                  </a:cxn>
                  <a:cxn ang="0">
                    <a:pos x="1125" y="381"/>
                  </a:cxn>
                  <a:cxn ang="0">
                    <a:pos x="1165" y="426"/>
                  </a:cxn>
                  <a:cxn ang="0">
                    <a:pos x="1232" y="395"/>
                  </a:cxn>
                  <a:cxn ang="0">
                    <a:pos x="1330" y="296"/>
                  </a:cxn>
                  <a:cxn ang="0">
                    <a:pos x="1377" y="254"/>
                  </a:cxn>
                  <a:cxn ang="0">
                    <a:pos x="1494" y="243"/>
                  </a:cxn>
                </a:cxnLst>
                <a:rect l="0" t="0" r="r" b="b"/>
                <a:pathLst>
                  <a:path w="1519" h="703">
                    <a:moveTo>
                      <a:pt x="1519" y="197"/>
                    </a:moveTo>
                    <a:lnTo>
                      <a:pt x="1519" y="97"/>
                    </a:lnTo>
                    <a:lnTo>
                      <a:pt x="1512" y="87"/>
                    </a:lnTo>
                    <a:lnTo>
                      <a:pt x="1507" y="77"/>
                    </a:lnTo>
                    <a:lnTo>
                      <a:pt x="1500" y="67"/>
                    </a:lnTo>
                    <a:lnTo>
                      <a:pt x="1495" y="57"/>
                    </a:lnTo>
                    <a:lnTo>
                      <a:pt x="1488" y="48"/>
                    </a:lnTo>
                    <a:lnTo>
                      <a:pt x="1483" y="38"/>
                    </a:lnTo>
                    <a:lnTo>
                      <a:pt x="1476" y="28"/>
                    </a:lnTo>
                    <a:lnTo>
                      <a:pt x="1471" y="19"/>
                    </a:lnTo>
                    <a:lnTo>
                      <a:pt x="1464" y="8"/>
                    </a:lnTo>
                    <a:lnTo>
                      <a:pt x="1459" y="0"/>
                    </a:lnTo>
                    <a:lnTo>
                      <a:pt x="1454" y="3"/>
                    </a:lnTo>
                    <a:lnTo>
                      <a:pt x="1415" y="3"/>
                    </a:lnTo>
                    <a:lnTo>
                      <a:pt x="1404" y="13"/>
                    </a:lnTo>
                    <a:lnTo>
                      <a:pt x="1397" y="13"/>
                    </a:lnTo>
                    <a:lnTo>
                      <a:pt x="1389" y="15"/>
                    </a:lnTo>
                    <a:lnTo>
                      <a:pt x="1382" y="17"/>
                    </a:lnTo>
                    <a:lnTo>
                      <a:pt x="1376" y="19"/>
                    </a:lnTo>
                    <a:lnTo>
                      <a:pt x="1368" y="21"/>
                    </a:lnTo>
                    <a:lnTo>
                      <a:pt x="1361" y="25"/>
                    </a:lnTo>
                    <a:lnTo>
                      <a:pt x="1354" y="27"/>
                    </a:lnTo>
                    <a:lnTo>
                      <a:pt x="1347" y="30"/>
                    </a:lnTo>
                    <a:lnTo>
                      <a:pt x="1337" y="35"/>
                    </a:lnTo>
                    <a:lnTo>
                      <a:pt x="1326" y="39"/>
                    </a:lnTo>
                    <a:lnTo>
                      <a:pt x="1315" y="43"/>
                    </a:lnTo>
                    <a:lnTo>
                      <a:pt x="1305" y="49"/>
                    </a:lnTo>
                    <a:lnTo>
                      <a:pt x="1294" y="52"/>
                    </a:lnTo>
                    <a:lnTo>
                      <a:pt x="1283" y="57"/>
                    </a:lnTo>
                    <a:lnTo>
                      <a:pt x="1273" y="62"/>
                    </a:lnTo>
                    <a:lnTo>
                      <a:pt x="1263" y="68"/>
                    </a:lnTo>
                    <a:lnTo>
                      <a:pt x="1251" y="73"/>
                    </a:lnTo>
                    <a:lnTo>
                      <a:pt x="1241" y="80"/>
                    </a:lnTo>
                    <a:lnTo>
                      <a:pt x="1229" y="88"/>
                    </a:lnTo>
                    <a:lnTo>
                      <a:pt x="1221" y="99"/>
                    </a:lnTo>
                    <a:lnTo>
                      <a:pt x="1215" y="109"/>
                    </a:lnTo>
                    <a:lnTo>
                      <a:pt x="1211" y="120"/>
                    </a:lnTo>
                    <a:lnTo>
                      <a:pt x="1207" y="131"/>
                    </a:lnTo>
                    <a:lnTo>
                      <a:pt x="1202" y="141"/>
                    </a:lnTo>
                    <a:lnTo>
                      <a:pt x="1197" y="152"/>
                    </a:lnTo>
                    <a:lnTo>
                      <a:pt x="1193" y="163"/>
                    </a:lnTo>
                    <a:lnTo>
                      <a:pt x="1188" y="173"/>
                    </a:lnTo>
                    <a:lnTo>
                      <a:pt x="1184" y="184"/>
                    </a:lnTo>
                    <a:lnTo>
                      <a:pt x="1176" y="196"/>
                    </a:lnTo>
                    <a:lnTo>
                      <a:pt x="1170" y="209"/>
                    </a:lnTo>
                    <a:lnTo>
                      <a:pt x="1162" y="222"/>
                    </a:lnTo>
                    <a:lnTo>
                      <a:pt x="1155" y="235"/>
                    </a:lnTo>
                    <a:lnTo>
                      <a:pt x="1147" y="247"/>
                    </a:lnTo>
                    <a:lnTo>
                      <a:pt x="1138" y="260"/>
                    </a:lnTo>
                    <a:lnTo>
                      <a:pt x="1129" y="272"/>
                    </a:lnTo>
                    <a:lnTo>
                      <a:pt x="1122" y="284"/>
                    </a:lnTo>
                    <a:lnTo>
                      <a:pt x="1115" y="290"/>
                    </a:lnTo>
                    <a:lnTo>
                      <a:pt x="1108" y="295"/>
                    </a:lnTo>
                    <a:lnTo>
                      <a:pt x="1102" y="301"/>
                    </a:lnTo>
                    <a:lnTo>
                      <a:pt x="1095" y="307"/>
                    </a:lnTo>
                    <a:lnTo>
                      <a:pt x="1088" y="312"/>
                    </a:lnTo>
                    <a:lnTo>
                      <a:pt x="1081" y="318"/>
                    </a:lnTo>
                    <a:lnTo>
                      <a:pt x="1074" y="323"/>
                    </a:lnTo>
                    <a:lnTo>
                      <a:pt x="1067" y="329"/>
                    </a:lnTo>
                    <a:lnTo>
                      <a:pt x="1042" y="339"/>
                    </a:lnTo>
                    <a:lnTo>
                      <a:pt x="1016" y="342"/>
                    </a:lnTo>
                    <a:lnTo>
                      <a:pt x="985" y="342"/>
                    </a:lnTo>
                    <a:lnTo>
                      <a:pt x="967" y="340"/>
                    </a:lnTo>
                    <a:lnTo>
                      <a:pt x="948" y="339"/>
                    </a:lnTo>
                    <a:lnTo>
                      <a:pt x="930" y="337"/>
                    </a:lnTo>
                    <a:lnTo>
                      <a:pt x="912" y="335"/>
                    </a:lnTo>
                    <a:lnTo>
                      <a:pt x="894" y="331"/>
                    </a:lnTo>
                    <a:lnTo>
                      <a:pt x="876" y="329"/>
                    </a:lnTo>
                    <a:lnTo>
                      <a:pt x="858" y="326"/>
                    </a:lnTo>
                    <a:lnTo>
                      <a:pt x="841" y="324"/>
                    </a:lnTo>
                    <a:lnTo>
                      <a:pt x="826" y="320"/>
                    </a:lnTo>
                    <a:lnTo>
                      <a:pt x="812" y="318"/>
                    </a:lnTo>
                    <a:lnTo>
                      <a:pt x="797" y="315"/>
                    </a:lnTo>
                    <a:lnTo>
                      <a:pt x="783" y="312"/>
                    </a:lnTo>
                    <a:lnTo>
                      <a:pt x="769" y="307"/>
                    </a:lnTo>
                    <a:lnTo>
                      <a:pt x="756" y="302"/>
                    </a:lnTo>
                    <a:lnTo>
                      <a:pt x="743" y="295"/>
                    </a:lnTo>
                    <a:lnTo>
                      <a:pt x="732" y="288"/>
                    </a:lnTo>
                    <a:lnTo>
                      <a:pt x="730" y="294"/>
                    </a:lnTo>
                    <a:lnTo>
                      <a:pt x="730" y="301"/>
                    </a:lnTo>
                    <a:lnTo>
                      <a:pt x="728" y="307"/>
                    </a:lnTo>
                    <a:lnTo>
                      <a:pt x="728" y="314"/>
                    </a:lnTo>
                    <a:lnTo>
                      <a:pt x="725" y="320"/>
                    </a:lnTo>
                    <a:lnTo>
                      <a:pt x="725" y="328"/>
                    </a:lnTo>
                    <a:lnTo>
                      <a:pt x="723" y="335"/>
                    </a:lnTo>
                    <a:lnTo>
                      <a:pt x="723" y="342"/>
                    </a:lnTo>
                    <a:lnTo>
                      <a:pt x="720" y="350"/>
                    </a:lnTo>
                    <a:lnTo>
                      <a:pt x="718" y="357"/>
                    </a:lnTo>
                    <a:lnTo>
                      <a:pt x="715" y="364"/>
                    </a:lnTo>
                    <a:lnTo>
                      <a:pt x="712" y="372"/>
                    </a:lnTo>
                    <a:lnTo>
                      <a:pt x="709" y="378"/>
                    </a:lnTo>
                    <a:lnTo>
                      <a:pt x="706" y="386"/>
                    </a:lnTo>
                    <a:lnTo>
                      <a:pt x="703" y="393"/>
                    </a:lnTo>
                    <a:lnTo>
                      <a:pt x="699" y="402"/>
                    </a:lnTo>
                    <a:lnTo>
                      <a:pt x="684" y="419"/>
                    </a:lnTo>
                    <a:lnTo>
                      <a:pt x="663" y="435"/>
                    </a:lnTo>
                    <a:lnTo>
                      <a:pt x="636" y="444"/>
                    </a:lnTo>
                    <a:lnTo>
                      <a:pt x="624" y="443"/>
                    </a:lnTo>
                    <a:lnTo>
                      <a:pt x="613" y="443"/>
                    </a:lnTo>
                    <a:lnTo>
                      <a:pt x="603" y="440"/>
                    </a:lnTo>
                    <a:lnTo>
                      <a:pt x="593" y="439"/>
                    </a:lnTo>
                    <a:lnTo>
                      <a:pt x="584" y="436"/>
                    </a:lnTo>
                    <a:lnTo>
                      <a:pt x="574" y="433"/>
                    </a:lnTo>
                    <a:lnTo>
                      <a:pt x="564" y="427"/>
                    </a:lnTo>
                    <a:lnTo>
                      <a:pt x="556" y="422"/>
                    </a:lnTo>
                    <a:lnTo>
                      <a:pt x="546" y="413"/>
                    </a:lnTo>
                    <a:lnTo>
                      <a:pt x="538" y="404"/>
                    </a:lnTo>
                    <a:lnTo>
                      <a:pt x="529" y="396"/>
                    </a:lnTo>
                    <a:lnTo>
                      <a:pt x="521" y="387"/>
                    </a:lnTo>
                    <a:lnTo>
                      <a:pt x="521" y="377"/>
                    </a:lnTo>
                    <a:lnTo>
                      <a:pt x="521" y="367"/>
                    </a:lnTo>
                    <a:lnTo>
                      <a:pt x="520" y="357"/>
                    </a:lnTo>
                    <a:lnTo>
                      <a:pt x="519" y="348"/>
                    </a:lnTo>
                    <a:lnTo>
                      <a:pt x="516" y="337"/>
                    </a:lnTo>
                    <a:lnTo>
                      <a:pt x="514" y="328"/>
                    </a:lnTo>
                    <a:lnTo>
                      <a:pt x="512" y="319"/>
                    </a:lnTo>
                    <a:lnTo>
                      <a:pt x="509" y="313"/>
                    </a:lnTo>
                    <a:lnTo>
                      <a:pt x="505" y="305"/>
                    </a:lnTo>
                    <a:lnTo>
                      <a:pt x="502" y="299"/>
                    </a:lnTo>
                    <a:lnTo>
                      <a:pt x="496" y="292"/>
                    </a:lnTo>
                    <a:lnTo>
                      <a:pt x="491" y="285"/>
                    </a:lnTo>
                    <a:lnTo>
                      <a:pt x="481" y="277"/>
                    </a:lnTo>
                    <a:lnTo>
                      <a:pt x="472" y="269"/>
                    </a:lnTo>
                    <a:lnTo>
                      <a:pt x="464" y="261"/>
                    </a:lnTo>
                    <a:lnTo>
                      <a:pt x="457" y="255"/>
                    </a:lnTo>
                    <a:lnTo>
                      <a:pt x="448" y="246"/>
                    </a:lnTo>
                    <a:lnTo>
                      <a:pt x="441" y="239"/>
                    </a:lnTo>
                    <a:lnTo>
                      <a:pt x="434" y="230"/>
                    </a:lnTo>
                    <a:lnTo>
                      <a:pt x="428" y="222"/>
                    </a:lnTo>
                    <a:lnTo>
                      <a:pt x="423" y="232"/>
                    </a:lnTo>
                    <a:lnTo>
                      <a:pt x="420" y="243"/>
                    </a:lnTo>
                    <a:lnTo>
                      <a:pt x="416" y="254"/>
                    </a:lnTo>
                    <a:lnTo>
                      <a:pt x="412" y="265"/>
                    </a:lnTo>
                    <a:lnTo>
                      <a:pt x="407" y="276"/>
                    </a:lnTo>
                    <a:lnTo>
                      <a:pt x="402" y="287"/>
                    </a:lnTo>
                    <a:lnTo>
                      <a:pt x="398" y="297"/>
                    </a:lnTo>
                    <a:lnTo>
                      <a:pt x="394" y="308"/>
                    </a:lnTo>
                    <a:lnTo>
                      <a:pt x="388" y="318"/>
                    </a:lnTo>
                    <a:lnTo>
                      <a:pt x="384" y="329"/>
                    </a:lnTo>
                    <a:lnTo>
                      <a:pt x="378" y="340"/>
                    </a:lnTo>
                    <a:lnTo>
                      <a:pt x="374" y="351"/>
                    </a:lnTo>
                    <a:lnTo>
                      <a:pt x="369" y="357"/>
                    </a:lnTo>
                    <a:lnTo>
                      <a:pt x="364" y="365"/>
                    </a:lnTo>
                    <a:lnTo>
                      <a:pt x="359" y="372"/>
                    </a:lnTo>
                    <a:lnTo>
                      <a:pt x="354" y="379"/>
                    </a:lnTo>
                    <a:lnTo>
                      <a:pt x="348" y="385"/>
                    </a:lnTo>
                    <a:lnTo>
                      <a:pt x="342" y="391"/>
                    </a:lnTo>
                    <a:lnTo>
                      <a:pt x="337" y="398"/>
                    </a:lnTo>
                    <a:lnTo>
                      <a:pt x="332" y="404"/>
                    </a:lnTo>
                    <a:lnTo>
                      <a:pt x="315" y="417"/>
                    </a:lnTo>
                    <a:lnTo>
                      <a:pt x="299" y="431"/>
                    </a:lnTo>
                    <a:lnTo>
                      <a:pt x="282" y="444"/>
                    </a:lnTo>
                    <a:lnTo>
                      <a:pt x="266" y="457"/>
                    </a:lnTo>
                    <a:lnTo>
                      <a:pt x="249" y="469"/>
                    </a:lnTo>
                    <a:lnTo>
                      <a:pt x="231" y="482"/>
                    </a:lnTo>
                    <a:lnTo>
                      <a:pt x="215" y="495"/>
                    </a:lnTo>
                    <a:lnTo>
                      <a:pt x="201" y="510"/>
                    </a:lnTo>
                    <a:lnTo>
                      <a:pt x="193" y="517"/>
                    </a:lnTo>
                    <a:lnTo>
                      <a:pt x="186" y="523"/>
                    </a:lnTo>
                    <a:lnTo>
                      <a:pt x="180" y="531"/>
                    </a:lnTo>
                    <a:lnTo>
                      <a:pt x="173" y="539"/>
                    </a:lnTo>
                    <a:lnTo>
                      <a:pt x="167" y="546"/>
                    </a:lnTo>
                    <a:lnTo>
                      <a:pt x="160" y="554"/>
                    </a:lnTo>
                    <a:lnTo>
                      <a:pt x="154" y="560"/>
                    </a:lnTo>
                    <a:lnTo>
                      <a:pt x="147" y="568"/>
                    </a:lnTo>
                    <a:lnTo>
                      <a:pt x="137" y="575"/>
                    </a:lnTo>
                    <a:lnTo>
                      <a:pt x="129" y="582"/>
                    </a:lnTo>
                    <a:lnTo>
                      <a:pt x="119" y="587"/>
                    </a:lnTo>
                    <a:lnTo>
                      <a:pt x="110" y="591"/>
                    </a:lnTo>
                    <a:lnTo>
                      <a:pt x="100" y="593"/>
                    </a:lnTo>
                    <a:lnTo>
                      <a:pt x="90" y="596"/>
                    </a:lnTo>
                    <a:lnTo>
                      <a:pt x="78" y="599"/>
                    </a:lnTo>
                    <a:lnTo>
                      <a:pt x="67" y="601"/>
                    </a:lnTo>
                    <a:lnTo>
                      <a:pt x="34" y="589"/>
                    </a:lnTo>
                    <a:lnTo>
                      <a:pt x="20" y="578"/>
                    </a:lnTo>
                    <a:lnTo>
                      <a:pt x="17" y="582"/>
                    </a:lnTo>
                    <a:lnTo>
                      <a:pt x="14" y="588"/>
                    </a:lnTo>
                    <a:lnTo>
                      <a:pt x="12" y="594"/>
                    </a:lnTo>
                    <a:lnTo>
                      <a:pt x="11" y="601"/>
                    </a:lnTo>
                    <a:lnTo>
                      <a:pt x="7" y="607"/>
                    </a:lnTo>
                    <a:lnTo>
                      <a:pt x="6" y="614"/>
                    </a:lnTo>
                    <a:lnTo>
                      <a:pt x="3" y="620"/>
                    </a:lnTo>
                    <a:lnTo>
                      <a:pt x="2" y="628"/>
                    </a:lnTo>
                    <a:lnTo>
                      <a:pt x="1" y="629"/>
                    </a:lnTo>
                    <a:lnTo>
                      <a:pt x="0" y="632"/>
                    </a:lnTo>
                    <a:lnTo>
                      <a:pt x="0" y="703"/>
                    </a:lnTo>
                    <a:lnTo>
                      <a:pt x="7" y="700"/>
                    </a:lnTo>
                    <a:lnTo>
                      <a:pt x="15" y="699"/>
                    </a:lnTo>
                    <a:lnTo>
                      <a:pt x="23" y="696"/>
                    </a:lnTo>
                    <a:lnTo>
                      <a:pt x="31" y="695"/>
                    </a:lnTo>
                    <a:lnTo>
                      <a:pt x="42" y="694"/>
                    </a:lnTo>
                    <a:lnTo>
                      <a:pt x="48" y="690"/>
                    </a:lnTo>
                    <a:lnTo>
                      <a:pt x="54" y="689"/>
                    </a:lnTo>
                    <a:lnTo>
                      <a:pt x="61" y="689"/>
                    </a:lnTo>
                    <a:lnTo>
                      <a:pt x="67" y="689"/>
                    </a:lnTo>
                    <a:lnTo>
                      <a:pt x="73" y="688"/>
                    </a:lnTo>
                    <a:lnTo>
                      <a:pt x="79" y="688"/>
                    </a:lnTo>
                    <a:lnTo>
                      <a:pt x="86" y="688"/>
                    </a:lnTo>
                    <a:lnTo>
                      <a:pt x="93" y="688"/>
                    </a:lnTo>
                    <a:lnTo>
                      <a:pt x="102" y="685"/>
                    </a:lnTo>
                    <a:lnTo>
                      <a:pt x="112" y="680"/>
                    </a:lnTo>
                    <a:lnTo>
                      <a:pt x="119" y="675"/>
                    </a:lnTo>
                    <a:lnTo>
                      <a:pt x="126" y="670"/>
                    </a:lnTo>
                    <a:lnTo>
                      <a:pt x="132" y="661"/>
                    </a:lnTo>
                    <a:lnTo>
                      <a:pt x="137" y="653"/>
                    </a:lnTo>
                    <a:lnTo>
                      <a:pt x="143" y="643"/>
                    </a:lnTo>
                    <a:lnTo>
                      <a:pt x="148" y="635"/>
                    </a:lnTo>
                    <a:lnTo>
                      <a:pt x="160" y="622"/>
                    </a:lnTo>
                    <a:lnTo>
                      <a:pt x="173" y="608"/>
                    </a:lnTo>
                    <a:lnTo>
                      <a:pt x="186" y="595"/>
                    </a:lnTo>
                    <a:lnTo>
                      <a:pt x="199" y="582"/>
                    </a:lnTo>
                    <a:lnTo>
                      <a:pt x="213" y="569"/>
                    </a:lnTo>
                    <a:lnTo>
                      <a:pt x="226" y="556"/>
                    </a:lnTo>
                    <a:lnTo>
                      <a:pt x="239" y="543"/>
                    </a:lnTo>
                    <a:lnTo>
                      <a:pt x="252" y="531"/>
                    </a:lnTo>
                    <a:lnTo>
                      <a:pt x="267" y="517"/>
                    </a:lnTo>
                    <a:lnTo>
                      <a:pt x="282" y="503"/>
                    </a:lnTo>
                    <a:lnTo>
                      <a:pt x="298" y="488"/>
                    </a:lnTo>
                    <a:lnTo>
                      <a:pt x="314" y="474"/>
                    </a:lnTo>
                    <a:lnTo>
                      <a:pt x="329" y="460"/>
                    </a:lnTo>
                    <a:lnTo>
                      <a:pt x="346" y="446"/>
                    </a:lnTo>
                    <a:lnTo>
                      <a:pt x="362" y="433"/>
                    </a:lnTo>
                    <a:lnTo>
                      <a:pt x="380" y="421"/>
                    </a:lnTo>
                    <a:lnTo>
                      <a:pt x="454" y="408"/>
                    </a:lnTo>
                    <a:lnTo>
                      <a:pt x="498" y="487"/>
                    </a:lnTo>
                    <a:lnTo>
                      <a:pt x="489" y="532"/>
                    </a:lnTo>
                    <a:lnTo>
                      <a:pt x="480" y="547"/>
                    </a:lnTo>
                    <a:lnTo>
                      <a:pt x="479" y="551"/>
                    </a:lnTo>
                    <a:lnTo>
                      <a:pt x="477" y="566"/>
                    </a:lnTo>
                    <a:lnTo>
                      <a:pt x="478" y="581"/>
                    </a:lnTo>
                    <a:lnTo>
                      <a:pt x="478" y="598"/>
                    </a:lnTo>
                    <a:lnTo>
                      <a:pt x="480" y="614"/>
                    </a:lnTo>
                    <a:lnTo>
                      <a:pt x="481" y="629"/>
                    </a:lnTo>
                    <a:lnTo>
                      <a:pt x="483" y="646"/>
                    </a:lnTo>
                    <a:lnTo>
                      <a:pt x="484" y="661"/>
                    </a:lnTo>
                    <a:lnTo>
                      <a:pt x="486" y="677"/>
                    </a:lnTo>
                    <a:lnTo>
                      <a:pt x="500" y="675"/>
                    </a:lnTo>
                    <a:lnTo>
                      <a:pt x="530" y="663"/>
                    </a:lnTo>
                    <a:lnTo>
                      <a:pt x="533" y="661"/>
                    </a:lnTo>
                    <a:lnTo>
                      <a:pt x="541" y="659"/>
                    </a:lnTo>
                    <a:lnTo>
                      <a:pt x="549" y="655"/>
                    </a:lnTo>
                    <a:lnTo>
                      <a:pt x="557" y="652"/>
                    </a:lnTo>
                    <a:lnTo>
                      <a:pt x="565" y="648"/>
                    </a:lnTo>
                    <a:lnTo>
                      <a:pt x="574" y="644"/>
                    </a:lnTo>
                    <a:lnTo>
                      <a:pt x="579" y="641"/>
                    </a:lnTo>
                    <a:lnTo>
                      <a:pt x="584" y="638"/>
                    </a:lnTo>
                    <a:lnTo>
                      <a:pt x="587" y="629"/>
                    </a:lnTo>
                    <a:lnTo>
                      <a:pt x="591" y="622"/>
                    </a:lnTo>
                    <a:lnTo>
                      <a:pt x="595" y="613"/>
                    </a:lnTo>
                    <a:lnTo>
                      <a:pt x="599" y="604"/>
                    </a:lnTo>
                    <a:lnTo>
                      <a:pt x="601" y="594"/>
                    </a:lnTo>
                    <a:lnTo>
                      <a:pt x="604" y="586"/>
                    </a:lnTo>
                    <a:lnTo>
                      <a:pt x="608" y="577"/>
                    </a:lnTo>
                    <a:lnTo>
                      <a:pt x="611" y="569"/>
                    </a:lnTo>
                    <a:lnTo>
                      <a:pt x="613" y="562"/>
                    </a:lnTo>
                    <a:lnTo>
                      <a:pt x="615" y="554"/>
                    </a:lnTo>
                    <a:lnTo>
                      <a:pt x="619" y="546"/>
                    </a:lnTo>
                    <a:lnTo>
                      <a:pt x="622" y="540"/>
                    </a:lnTo>
                    <a:lnTo>
                      <a:pt x="625" y="532"/>
                    </a:lnTo>
                    <a:lnTo>
                      <a:pt x="629" y="526"/>
                    </a:lnTo>
                    <a:lnTo>
                      <a:pt x="633" y="519"/>
                    </a:lnTo>
                    <a:lnTo>
                      <a:pt x="637" y="512"/>
                    </a:lnTo>
                    <a:lnTo>
                      <a:pt x="656" y="494"/>
                    </a:lnTo>
                    <a:lnTo>
                      <a:pt x="677" y="477"/>
                    </a:lnTo>
                    <a:lnTo>
                      <a:pt x="701" y="469"/>
                    </a:lnTo>
                    <a:lnTo>
                      <a:pt x="722" y="465"/>
                    </a:lnTo>
                    <a:lnTo>
                      <a:pt x="741" y="464"/>
                    </a:lnTo>
                    <a:lnTo>
                      <a:pt x="759" y="465"/>
                    </a:lnTo>
                    <a:lnTo>
                      <a:pt x="792" y="470"/>
                    </a:lnTo>
                    <a:lnTo>
                      <a:pt x="800" y="472"/>
                    </a:lnTo>
                    <a:lnTo>
                      <a:pt x="808" y="475"/>
                    </a:lnTo>
                    <a:lnTo>
                      <a:pt x="817" y="479"/>
                    </a:lnTo>
                    <a:lnTo>
                      <a:pt x="826" y="482"/>
                    </a:lnTo>
                    <a:lnTo>
                      <a:pt x="833" y="485"/>
                    </a:lnTo>
                    <a:lnTo>
                      <a:pt x="842" y="491"/>
                    </a:lnTo>
                    <a:lnTo>
                      <a:pt x="850" y="495"/>
                    </a:lnTo>
                    <a:lnTo>
                      <a:pt x="859" y="500"/>
                    </a:lnTo>
                    <a:lnTo>
                      <a:pt x="875" y="515"/>
                    </a:lnTo>
                    <a:lnTo>
                      <a:pt x="890" y="534"/>
                    </a:lnTo>
                    <a:lnTo>
                      <a:pt x="904" y="565"/>
                    </a:lnTo>
                    <a:lnTo>
                      <a:pt x="903" y="578"/>
                    </a:lnTo>
                    <a:lnTo>
                      <a:pt x="903" y="592"/>
                    </a:lnTo>
                    <a:lnTo>
                      <a:pt x="902" y="605"/>
                    </a:lnTo>
                    <a:lnTo>
                      <a:pt x="902" y="619"/>
                    </a:lnTo>
                    <a:lnTo>
                      <a:pt x="901" y="632"/>
                    </a:lnTo>
                    <a:lnTo>
                      <a:pt x="900" y="647"/>
                    </a:lnTo>
                    <a:lnTo>
                      <a:pt x="899" y="661"/>
                    </a:lnTo>
                    <a:lnTo>
                      <a:pt x="899" y="675"/>
                    </a:lnTo>
                    <a:lnTo>
                      <a:pt x="910" y="667"/>
                    </a:lnTo>
                    <a:lnTo>
                      <a:pt x="921" y="661"/>
                    </a:lnTo>
                    <a:lnTo>
                      <a:pt x="932" y="652"/>
                    </a:lnTo>
                    <a:lnTo>
                      <a:pt x="944" y="643"/>
                    </a:lnTo>
                    <a:lnTo>
                      <a:pt x="947" y="636"/>
                    </a:lnTo>
                    <a:lnTo>
                      <a:pt x="950" y="628"/>
                    </a:lnTo>
                    <a:lnTo>
                      <a:pt x="952" y="620"/>
                    </a:lnTo>
                    <a:lnTo>
                      <a:pt x="956" y="614"/>
                    </a:lnTo>
                    <a:lnTo>
                      <a:pt x="958" y="599"/>
                    </a:lnTo>
                    <a:lnTo>
                      <a:pt x="960" y="583"/>
                    </a:lnTo>
                    <a:lnTo>
                      <a:pt x="960" y="568"/>
                    </a:lnTo>
                    <a:lnTo>
                      <a:pt x="961" y="553"/>
                    </a:lnTo>
                    <a:lnTo>
                      <a:pt x="961" y="536"/>
                    </a:lnTo>
                    <a:lnTo>
                      <a:pt x="961" y="521"/>
                    </a:lnTo>
                    <a:lnTo>
                      <a:pt x="961" y="506"/>
                    </a:lnTo>
                    <a:lnTo>
                      <a:pt x="962" y="492"/>
                    </a:lnTo>
                    <a:lnTo>
                      <a:pt x="962" y="479"/>
                    </a:lnTo>
                    <a:lnTo>
                      <a:pt x="966" y="467"/>
                    </a:lnTo>
                    <a:lnTo>
                      <a:pt x="968" y="456"/>
                    </a:lnTo>
                    <a:lnTo>
                      <a:pt x="972" y="446"/>
                    </a:lnTo>
                    <a:lnTo>
                      <a:pt x="975" y="436"/>
                    </a:lnTo>
                    <a:lnTo>
                      <a:pt x="982" y="426"/>
                    </a:lnTo>
                    <a:lnTo>
                      <a:pt x="987" y="416"/>
                    </a:lnTo>
                    <a:lnTo>
                      <a:pt x="996" y="407"/>
                    </a:lnTo>
                    <a:lnTo>
                      <a:pt x="1010" y="392"/>
                    </a:lnTo>
                    <a:lnTo>
                      <a:pt x="1028" y="380"/>
                    </a:lnTo>
                    <a:lnTo>
                      <a:pt x="1051" y="372"/>
                    </a:lnTo>
                    <a:lnTo>
                      <a:pt x="1074" y="369"/>
                    </a:lnTo>
                    <a:lnTo>
                      <a:pt x="1101" y="372"/>
                    </a:lnTo>
                    <a:lnTo>
                      <a:pt x="1125" y="381"/>
                    </a:lnTo>
                    <a:lnTo>
                      <a:pt x="1148" y="399"/>
                    </a:lnTo>
                    <a:lnTo>
                      <a:pt x="1150" y="402"/>
                    </a:lnTo>
                    <a:lnTo>
                      <a:pt x="1154" y="408"/>
                    </a:lnTo>
                    <a:lnTo>
                      <a:pt x="1158" y="414"/>
                    </a:lnTo>
                    <a:lnTo>
                      <a:pt x="1162" y="421"/>
                    </a:lnTo>
                    <a:lnTo>
                      <a:pt x="1165" y="426"/>
                    </a:lnTo>
                    <a:lnTo>
                      <a:pt x="1170" y="433"/>
                    </a:lnTo>
                    <a:lnTo>
                      <a:pt x="1172" y="438"/>
                    </a:lnTo>
                    <a:lnTo>
                      <a:pt x="1174" y="445"/>
                    </a:lnTo>
                    <a:lnTo>
                      <a:pt x="1194" y="428"/>
                    </a:lnTo>
                    <a:lnTo>
                      <a:pt x="1213" y="412"/>
                    </a:lnTo>
                    <a:lnTo>
                      <a:pt x="1232" y="395"/>
                    </a:lnTo>
                    <a:lnTo>
                      <a:pt x="1251" y="378"/>
                    </a:lnTo>
                    <a:lnTo>
                      <a:pt x="1269" y="360"/>
                    </a:lnTo>
                    <a:lnTo>
                      <a:pt x="1287" y="341"/>
                    </a:lnTo>
                    <a:lnTo>
                      <a:pt x="1305" y="323"/>
                    </a:lnTo>
                    <a:lnTo>
                      <a:pt x="1323" y="305"/>
                    </a:lnTo>
                    <a:lnTo>
                      <a:pt x="1330" y="296"/>
                    </a:lnTo>
                    <a:lnTo>
                      <a:pt x="1338" y="289"/>
                    </a:lnTo>
                    <a:lnTo>
                      <a:pt x="1344" y="280"/>
                    </a:lnTo>
                    <a:lnTo>
                      <a:pt x="1352" y="273"/>
                    </a:lnTo>
                    <a:lnTo>
                      <a:pt x="1359" y="267"/>
                    </a:lnTo>
                    <a:lnTo>
                      <a:pt x="1368" y="260"/>
                    </a:lnTo>
                    <a:lnTo>
                      <a:pt x="1377" y="254"/>
                    </a:lnTo>
                    <a:lnTo>
                      <a:pt x="1387" y="249"/>
                    </a:lnTo>
                    <a:lnTo>
                      <a:pt x="1406" y="240"/>
                    </a:lnTo>
                    <a:lnTo>
                      <a:pt x="1445" y="235"/>
                    </a:lnTo>
                    <a:lnTo>
                      <a:pt x="1485" y="254"/>
                    </a:lnTo>
                    <a:lnTo>
                      <a:pt x="1487" y="256"/>
                    </a:lnTo>
                    <a:lnTo>
                      <a:pt x="1494" y="243"/>
                    </a:lnTo>
                    <a:lnTo>
                      <a:pt x="1499" y="231"/>
                    </a:lnTo>
                    <a:lnTo>
                      <a:pt x="1506" y="220"/>
                    </a:lnTo>
                    <a:lnTo>
                      <a:pt x="1512" y="208"/>
                    </a:lnTo>
                    <a:lnTo>
                      <a:pt x="1519" y="197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78" name="Freeform 58"/>
              <p:cNvSpPr>
                <a:spLocks/>
              </p:cNvSpPr>
              <p:nvPr/>
            </p:nvSpPr>
            <p:spPr bwMode="auto">
              <a:xfrm>
                <a:off x="4466" y="3393"/>
                <a:ext cx="2" cy="6"/>
              </a:xfrm>
              <a:custGeom>
                <a:avLst/>
                <a:gdLst/>
                <a:ahLst/>
                <a:cxnLst>
                  <a:cxn ang="0">
                    <a:pos x="7" y="17"/>
                  </a:cxn>
                  <a:cxn ang="0">
                    <a:pos x="7" y="8"/>
                  </a:cxn>
                  <a:cxn ang="0">
                    <a:pos x="6" y="6"/>
                  </a:cxn>
                  <a:cxn ang="0">
                    <a:pos x="2" y="0"/>
                  </a:cxn>
                  <a:cxn ang="0">
                    <a:pos x="2" y="5"/>
                  </a:cxn>
                  <a:cxn ang="0">
                    <a:pos x="0" y="19"/>
                  </a:cxn>
                  <a:cxn ang="0">
                    <a:pos x="7" y="17"/>
                  </a:cxn>
                </a:cxnLst>
                <a:rect l="0" t="0" r="r" b="b"/>
                <a:pathLst>
                  <a:path w="7" h="19">
                    <a:moveTo>
                      <a:pt x="7" y="17"/>
                    </a:moveTo>
                    <a:lnTo>
                      <a:pt x="7" y="8"/>
                    </a:lnTo>
                    <a:lnTo>
                      <a:pt x="6" y="6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0" y="19"/>
                    </a:lnTo>
                    <a:lnTo>
                      <a:pt x="7" y="17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79" name="Freeform 59"/>
              <p:cNvSpPr>
                <a:spLocks/>
              </p:cNvSpPr>
              <p:nvPr/>
            </p:nvSpPr>
            <p:spPr bwMode="auto">
              <a:xfrm>
                <a:off x="3963" y="3361"/>
                <a:ext cx="5" cy="23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70"/>
                  </a:cxn>
                  <a:cxn ang="0">
                    <a:pos x="4" y="58"/>
                  </a:cxn>
                  <a:cxn ang="0">
                    <a:pos x="10" y="47"/>
                  </a:cxn>
                  <a:cxn ang="0">
                    <a:pos x="14" y="36"/>
                  </a:cxn>
                  <a:cxn ang="0">
                    <a:pos x="19" y="26"/>
                  </a:cxn>
                  <a:cxn ang="0">
                    <a:pos x="18" y="19"/>
                  </a:cxn>
                  <a:cxn ang="0">
                    <a:pos x="18" y="12"/>
                  </a:cxn>
                  <a:cxn ang="0">
                    <a:pos x="17" y="6"/>
                  </a:cxn>
                  <a:cxn ang="0">
                    <a:pos x="17" y="0"/>
                  </a:cxn>
                  <a:cxn ang="0">
                    <a:pos x="8" y="6"/>
                  </a:cxn>
                  <a:cxn ang="0">
                    <a:pos x="0" y="11"/>
                  </a:cxn>
                </a:cxnLst>
                <a:rect l="0" t="0" r="r" b="b"/>
                <a:pathLst>
                  <a:path w="19" h="70">
                    <a:moveTo>
                      <a:pt x="0" y="11"/>
                    </a:moveTo>
                    <a:lnTo>
                      <a:pt x="0" y="70"/>
                    </a:lnTo>
                    <a:lnTo>
                      <a:pt x="4" y="58"/>
                    </a:lnTo>
                    <a:lnTo>
                      <a:pt x="10" y="47"/>
                    </a:lnTo>
                    <a:lnTo>
                      <a:pt x="14" y="36"/>
                    </a:lnTo>
                    <a:lnTo>
                      <a:pt x="19" y="26"/>
                    </a:lnTo>
                    <a:lnTo>
                      <a:pt x="18" y="19"/>
                    </a:lnTo>
                    <a:lnTo>
                      <a:pt x="18" y="12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8" y="6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80" name="Freeform 60"/>
              <p:cNvSpPr>
                <a:spLocks/>
              </p:cNvSpPr>
              <p:nvPr/>
            </p:nvSpPr>
            <p:spPr bwMode="auto">
              <a:xfrm>
                <a:off x="3933" y="3365"/>
                <a:ext cx="29" cy="34"/>
              </a:xfrm>
              <a:custGeom>
                <a:avLst/>
                <a:gdLst/>
                <a:ahLst/>
                <a:cxnLst>
                  <a:cxn ang="0">
                    <a:pos x="86" y="59"/>
                  </a:cxn>
                  <a:cxn ang="0">
                    <a:pos x="86" y="0"/>
                  </a:cxn>
                  <a:cxn ang="0">
                    <a:pos x="76" y="7"/>
                  </a:cxn>
                  <a:cxn ang="0">
                    <a:pos x="66" y="13"/>
                  </a:cxn>
                  <a:cxn ang="0">
                    <a:pos x="56" y="19"/>
                  </a:cxn>
                  <a:cxn ang="0">
                    <a:pos x="48" y="25"/>
                  </a:cxn>
                  <a:cxn ang="0">
                    <a:pos x="40" y="38"/>
                  </a:cxn>
                  <a:cxn ang="0">
                    <a:pos x="34" y="48"/>
                  </a:cxn>
                  <a:cxn ang="0">
                    <a:pos x="29" y="55"/>
                  </a:cxn>
                  <a:cxn ang="0">
                    <a:pos x="25" y="62"/>
                  </a:cxn>
                  <a:cxn ang="0">
                    <a:pos x="20" y="70"/>
                  </a:cxn>
                  <a:cxn ang="0">
                    <a:pos x="17" y="78"/>
                  </a:cxn>
                  <a:cxn ang="0">
                    <a:pos x="12" y="84"/>
                  </a:cxn>
                  <a:cxn ang="0">
                    <a:pos x="7" y="92"/>
                  </a:cxn>
                  <a:cxn ang="0">
                    <a:pos x="3" y="99"/>
                  </a:cxn>
                  <a:cxn ang="0">
                    <a:pos x="0" y="107"/>
                  </a:cxn>
                  <a:cxn ang="0">
                    <a:pos x="9" y="101"/>
                  </a:cxn>
                  <a:cxn ang="0">
                    <a:pos x="19" y="94"/>
                  </a:cxn>
                  <a:cxn ang="0">
                    <a:pos x="30" y="89"/>
                  </a:cxn>
                  <a:cxn ang="0">
                    <a:pos x="41" y="83"/>
                  </a:cxn>
                  <a:cxn ang="0">
                    <a:pos x="52" y="78"/>
                  </a:cxn>
                  <a:cxn ang="0">
                    <a:pos x="63" y="72"/>
                  </a:cxn>
                  <a:cxn ang="0">
                    <a:pos x="74" y="67"/>
                  </a:cxn>
                  <a:cxn ang="0">
                    <a:pos x="86" y="62"/>
                  </a:cxn>
                  <a:cxn ang="0">
                    <a:pos x="86" y="60"/>
                  </a:cxn>
                  <a:cxn ang="0">
                    <a:pos x="86" y="59"/>
                  </a:cxn>
                </a:cxnLst>
                <a:rect l="0" t="0" r="r" b="b"/>
                <a:pathLst>
                  <a:path w="86" h="107">
                    <a:moveTo>
                      <a:pt x="86" y="59"/>
                    </a:moveTo>
                    <a:lnTo>
                      <a:pt x="86" y="0"/>
                    </a:lnTo>
                    <a:lnTo>
                      <a:pt x="76" y="7"/>
                    </a:lnTo>
                    <a:lnTo>
                      <a:pt x="66" y="13"/>
                    </a:lnTo>
                    <a:lnTo>
                      <a:pt x="56" y="19"/>
                    </a:lnTo>
                    <a:lnTo>
                      <a:pt x="48" y="25"/>
                    </a:lnTo>
                    <a:lnTo>
                      <a:pt x="40" y="38"/>
                    </a:lnTo>
                    <a:lnTo>
                      <a:pt x="34" y="48"/>
                    </a:lnTo>
                    <a:lnTo>
                      <a:pt x="29" y="55"/>
                    </a:lnTo>
                    <a:lnTo>
                      <a:pt x="25" y="62"/>
                    </a:lnTo>
                    <a:lnTo>
                      <a:pt x="20" y="70"/>
                    </a:lnTo>
                    <a:lnTo>
                      <a:pt x="17" y="78"/>
                    </a:lnTo>
                    <a:lnTo>
                      <a:pt x="12" y="84"/>
                    </a:lnTo>
                    <a:lnTo>
                      <a:pt x="7" y="92"/>
                    </a:lnTo>
                    <a:lnTo>
                      <a:pt x="3" y="99"/>
                    </a:lnTo>
                    <a:lnTo>
                      <a:pt x="0" y="107"/>
                    </a:lnTo>
                    <a:lnTo>
                      <a:pt x="9" y="101"/>
                    </a:lnTo>
                    <a:lnTo>
                      <a:pt x="19" y="94"/>
                    </a:lnTo>
                    <a:lnTo>
                      <a:pt x="30" y="89"/>
                    </a:lnTo>
                    <a:lnTo>
                      <a:pt x="41" y="83"/>
                    </a:lnTo>
                    <a:lnTo>
                      <a:pt x="52" y="78"/>
                    </a:lnTo>
                    <a:lnTo>
                      <a:pt x="63" y="72"/>
                    </a:lnTo>
                    <a:lnTo>
                      <a:pt x="74" y="67"/>
                    </a:lnTo>
                    <a:lnTo>
                      <a:pt x="86" y="62"/>
                    </a:lnTo>
                    <a:lnTo>
                      <a:pt x="86" y="60"/>
                    </a:lnTo>
                    <a:lnTo>
                      <a:pt x="86" y="59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81" name="Freeform 61"/>
              <p:cNvSpPr>
                <a:spLocks/>
              </p:cNvSpPr>
              <p:nvPr/>
            </p:nvSpPr>
            <p:spPr bwMode="auto">
              <a:xfrm>
                <a:off x="3955" y="3461"/>
                <a:ext cx="7" cy="26"/>
              </a:xfrm>
              <a:custGeom>
                <a:avLst/>
                <a:gdLst/>
                <a:ahLst/>
                <a:cxnLst>
                  <a:cxn ang="0">
                    <a:pos x="20" y="71"/>
                  </a:cxn>
                  <a:cxn ang="0">
                    <a:pos x="20" y="0"/>
                  </a:cxn>
                  <a:cxn ang="0">
                    <a:pos x="16" y="9"/>
                  </a:cxn>
                  <a:cxn ang="0">
                    <a:pos x="13" y="19"/>
                  </a:cxn>
                  <a:cxn ang="0">
                    <a:pos x="10" y="29"/>
                  </a:cxn>
                  <a:cxn ang="0">
                    <a:pos x="8" y="39"/>
                  </a:cxn>
                  <a:cxn ang="0">
                    <a:pos x="4" y="48"/>
                  </a:cxn>
                  <a:cxn ang="0">
                    <a:pos x="2" y="58"/>
                  </a:cxn>
                  <a:cxn ang="0">
                    <a:pos x="0" y="68"/>
                  </a:cxn>
                  <a:cxn ang="0">
                    <a:pos x="0" y="78"/>
                  </a:cxn>
                  <a:cxn ang="0">
                    <a:pos x="10" y="75"/>
                  </a:cxn>
                  <a:cxn ang="0">
                    <a:pos x="20" y="71"/>
                  </a:cxn>
                </a:cxnLst>
                <a:rect l="0" t="0" r="r" b="b"/>
                <a:pathLst>
                  <a:path w="20" h="78">
                    <a:moveTo>
                      <a:pt x="20" y="71"/>
                    </a:moveTo>
                    <a:lnTo>
                      <a:pt x="20" y="0"/>
                    </a:lnTo>
                    <a:lnTo>
                      <a:pt x="16" y="9"/>
                    </a:lnTo>
                    <a:lnTo>
                      <a:pt x="13" y="19"/>
                    </a:lnTo>
                    <a:lnTo>
                      <a:pt x="10" y="29"/>
                    </a:lnTo>
                    <a:lnTo>
                      <a:pt x="8" y="39"/>
                    </a:lnTo>
                    <a:lnTo>
                      <a:pt x="4" y="48"/>
                    </a:lnTo>
                    <a:lnTo>
                      <a:pt x="2" y="58"/>
                    </a:lnTo>
                    <a:lnTo>
                      <a:pt x="0" y="68"/>
                    </a:lnTo>
                    <a:lnTo>
                      <a:pt x="0" y="78"/>
                    </a:lnTo>
                    <a:lnTo>
                      <a:pt x="10" y="75"/>
                    </a:lnTo>
                    <a:lnTo>
                      <a:pt x="20" y="71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82" name="Freeform 62"/>
              <p:cNvSpPr>
                <a:spLocks/>
              </p:cNvSpPr>
              <p:nvPr/>
            </p:nvSpPr>
            <p:spPr bwMode="auto">
              <a:xfrm>
                <a:off x="4107" y="3378"/>
                <a:ext cx="478" cy="228"/>
              </a:xfrm>
              <a:custGeom>
                <a:avLst/>
                <a:gdLst/>
                <a:ahLst/>
                <a:cxnLst>
                  <a:cxn ang="0">
                    <a:pos x="4" y="512"/>
                  </a:cxn>
                  <a:cxn ang="0">
                    <a:pos x="31" y="425"/>
                  </a:cxn>
                  <a:cxn ang="0">
                    <a:pos x="100" y="335"/>
                  </a:cxn>
                  <a:cxn ang="0">
                    <a:pos x="205" y="267"/>
                  </a:cxn>
                  <a:cxn ang="0">
                    <a:pos x="412" y="176"/>
                  </a:cxn>
                  <a:cxn ang="0">
                    <a:pos x="303" y="244"/>
                  </a:cxn>
                  <a:cxn ang="0">
                    <a:pos x="257" y="354"/>
                  </a:cxn>
                  <a:cxn ang="0">
                    <a:pos x="232" y="422"/>
                  </a:cxn>
                  <a:cxn ang="0">
                    <a:pos x="291" y="399"/>
                  </a:cxn>
                  <a:cxn ang="0">
                    <a:pos x="407" y="318"/>
                  </a:cxn>
                  <a:cxn ang="0">
                    <a:pos x="472" y="195"/>
                  </a:cxn>
                  <a:cxn ang="0">
                    <a:pos x="544" y="141"/>
                  </a:cxn>
                  <a:cxn ang="0">
                    <a:pos x="532" y="208"/>
                  </a:cxn>
                  <a:cxn ang="0">
                    <a:pos x="580" y="268"/>
                  </a:cxn>
                  <a:cxn ang="0">
                    <a:pos x="621" y="331"/>
                  </a:cxn>
                  <a:cxn ang="0">
                    <a:pos x="652" y="339"/>
                  </a:cxn>
                  <a:cxn ang="0">
                    <a:pos x="721" y="197"/>
                  </a:cxn>
                  <a:cxn ang="0">
                    <a:pos x="752" y="234"/>
                  </a:cxn>
                  <a:cxn ang="0">
                    <a:pos x="761" y="271"/>
                  </a:cxn>
                  <a:cxn ang="0">
                    <a:pos x="901" y="290"/>
                  </a:cxn>
                  <a:cxn ang="0">
                    <a:pos x="1003" y="217"/>
                  </a:cxn>
                  <a:cxn ang="0">
                    <a:pos x="1058" y="149"/>
                  </a:cxn>
                  <a:cxn ang="0">
                    <a:pos x="1176" y="108"/>
                  </a:cxn>
                  <a:cxn ang="0">
                    <a:pos x="1224" y="96"/>
                  </a:cxn>
                  <a:cxn ang="0">
                    <a:pos x="1281" y="18"/>
                  </a:cxn>
                  <a:cxn ang="0">
                    <a:pos x="1301" y="27"/>
                  </a:cxn>
                  <a:cxn ang="0">
                    <a:pos x="1287" y="74"/>
                  </a:cxn>
                  <a:cxn ang="0">
                    <a:pos x="1333" y="158"/>
                  </a:cxn>
                  <a:cxn ang="0">
                    <a:pos x="1359" y="220"/>
                  </a:cxn>
                  <a:cxn ang="0">
                    <a:pos x="1333" y="295"/>
                  </a:cxn>
                  <a:cxn ang="0">
                    <a:pos x="1347" y="366"/>
                  </a:cxn>
                  <a:cxn ang="0">
                    <a:pos x="1392" y="263"/>
                  </a:cxn>
                  <a:cxn ang="0">
                    <a:pos x="1413" y="268"/>
                  </a:cxn>
                  <a:cxn ang="0">
                    <a:pos x="1417" y="354"/>
                  </a:cxn>
                  <a:cxn ang="0">
                    <a:pos x="1430" y="399"/>
                  </a:cxn>
                  <a:cxn ang="0">
                    <a:pos x="1404" y="477"/>
                  </a:cxn>
                  <a:cxn ang="0">
                    <a:pos x="1372" y="519"/>
                  </a:cxn>
                  <a:cxn ang="0">
                    <a:pos x="1389" y="589"/>
                  </a:cxn>
                  <a:cxn ang="0">
                    <a:pos x="1307" y="672"/>
                  </a:cxn>
                  <a:cxn ang="0">
                    <a:pos x="1332" y="654"/>
                  </a:cxn>
                  <a:cxn ang="0">
                    <a:pos x="1330" y="555"/>
                  </a:cxn>
                  <a:cxn ang="0">
                    <a:pos x="1320" y="456"/>
                  </a:cxn>
                  <a:cxn ang="0">
                    <a:pos x="1341" y="436"/>
                  </a:cxn>
                  <a:cxn ang="0">
                    <a:pos x="1224" y="486"/>
                  </a:cxn>
                  <a:cxn ang="0">
                    <a:pos x="1212" y="332"/>
                  </a:cxn>
                  <a:cxn ang="0">
                    <a:pos x="1015" y="458"/>
                  </a:cxn>
                  <a:cxn ang="0">
                    <a:pos x="966" y="399"/>
                  </a:cxn>
                  <a:cxn ang="0">
                    <a:pos x="944" y="480"/>
                  </a:cxn>
                  <a:cxn ang="0">
                    <a:pos x="819" y="584"/>
                  </a:cxn>
                  <a:cxn ang="0">
                    <a:pos x="783" y="523"/>
                  </a:cxn>
                  <a:cxn ang="0">
                    <a:pos x="734" y="452"/>
                  </a:cxn>
                  <a:cxn ang="0">
                    <a:pos x="674" y="506"/>
                  </a:cxn>
                  <a:cxn ang="0">
                    <a:pos x="570" y="569"/>
                  </a:cxn>
                  <a:cxn ang="0">
                    <a:pos x="486" y="572"/>
                  </a:cxn>
                  <a:cxn ang="0">
                    <a:pos x="474" y="468"/>
                  </a:cxn>
                  <a:cxn ang="0">
                    <a:pos x="456" y="445"/>
                  </a:cxn>
                  <a:cxn ang="0">
                    <a:pos x="361" y="513"/>
                  </a:cxn>
                  <a:cxn ang="0">
                    <a:pos x="306" y="564"/>
                  </a:cxn>
                  <a:cxn ang="0">
                    <a:pos x="128" y="606"/>
                  </a:cxn>
                  <a:cxn ang="0">
                    <a:pos x="141" y="461"/>
                  </a:cxn>
                  <a:cxn ang="0">
                    <a:pos x="104" y="462"/>
                  </a:cxn>
                  <a:cxn ang="0">
                    <a:pos x="24" y="590"/>
                  </a:cxn>
                </a:cxnLst>
                <a:rect l="0" t="0" r="r" b="b"/>
                <a:pathLst>
                  <a:path w="1431" h="681">
                    <a:moveTo>
                      <a:pt x="0" y="628"/>
                    </a:moveTo>
                    <a:lnTo>
                      <a:pt x="0" y="623"/>
                    </a:lnTo>
                    <a:lnTo>
                      <a:pt x="0" y="611"/>
                    </a:lnTo>
                    <a:lnTo>
                      <a:pt x="2" y="592"/>
                    </a:lnTo>
                    <a:lnTo>
                      <a:pt x="4" y="572"/>
                    </a:lnTo>
                    <a:lnTo>
                      <a:pt x="4" y="549"/>
                    </a:lnTo>
                    <a:lnTo>
                      <a:pt x="5" y="530"/>
                    </a:lnTo>
                    <a:lnTo>
                      <a:pt x="4" y="512"/>
                    </a:lnTo>
                    <a:lnTo>
                      <a:pt x="4" y="503"/>
                    </a:lnTo>
                    <a:lnTo>
                      <a:pt x="3" y="493"/>
                    </a:lnTo>
                    <a:lnTo>
                      <a:pt x="6" y="481"/>
                    </a:lnTo>
                    <a:lnTo>
                      <a:pt x="10" y="468"/>
                    </a:lnTo>
                    <a:lnTo>
                      <a:pt x="17" y="455"/>
                    </a:lnTo>
                    <a:lnTo>
                      <a:pt x="22" y="441"/>
                    </a:lnTo>
                    <a:lnTo>
                      <a:pt x="28" y="432"/>
                    </a:lnTo>
                    <a:lnTo>
                      <a:pt x="31" y="425"/>
                    </a:lnTo>
                    <a:lnTo>
                      <a:pt x="33" y="423"/>
                    </a:lnTo>
                    <a:lnTo>
                      <a:pt x="35" y="419"/>
                    </a:lnTo>
                    <a:lnTo>
                      <a:pt x="43" y="410"/>
                    </a:lnTo>
                    <a:lnTo>
                      <a:pt x="53" y="396"/>
                    </a:lnTo>
                    <a:lnTo>
                      <a:pt x="66" y="380"/>
                    </a:lnTo>
                    <a:lnTo>
                      <a:pt x="78" y="363"/>
                    </a:lnTo>
                    <a:lnTo>
                      <a:pt x="91" y="348"/>
                    </a:lnTo>
                    <a:lnTo>
                      <a:pt x="100" y="335"/>
                    </a:lnTo>
                    <a:lnTo>
                      <a:pt x="106" y="327"/>
                    </a:lnTo>
                    <a:lnTo>
                      <a:pt x="112" y="319"/>
                    </a:lnTo>
                    <a:lnTo>
                      <a:pt x="122" y="313"/>
                    </a:lnTo>
                    <a:lnTo>
                      <a:pt x="135" y="305"/>
                    </a:lnTo>
                    <a:lnTo>
                      <a:pt x="151" y="299"/>
                    </a:lnTo>
                    <a:lnTo>
                      <a:pt x="169" y="289"/>
                    </a:lnTo>
                    <a:lnTo>
                      <a:pt x="187" y="279"/>
                    </a:lnTo>
                    <a:lnTo>
                      <a:pt x="205" y="267"/>
                    </a:lnTo>
                    <a:lnTo>
                      <a:pt x="222" y="254"/>
                    </a:lnTo>
                    <a:lnTo>
                      <a:pt x="241" y="239"/>
                    </a:lnTo>
                    <a:lnTo>
                      <a:pt x="269" y="224"/>
                    </a:lnTo>
                    <a:lnTo>
                      <a:pt x="301" y="211"/>
                    </a:lnTo>
                    <a:lnTo>
                      <a:pt x="335" y="199"/>
                    </a:lnTo>
                    <a:lnTo>
                      <a:pt x="366" y="188"/>
                    </a:lnTo>
                    <a:lnTo>
                      <a:pt x="393" y="182"/>
                    </a:lnTo>
                    <a:lnTo>
                      <a:pt x="412" y="176"/>
                    </a:lnTo>
                    <a:lnTo>
                      <a:pt x="420" y="175"/>
                    </a:lnTo>
                    <a:lnTo>
                      <a:pt x="415" y="176"/>
                    </a:lnTo>
                    <a:lnTo>
                      <a:pt x="405" y="182"/>
                    </a:lnTo>
                    <a:lnTo>
                      <a:pt x="389" y="189"/>
                    </a:lnTo>
                    <a:lnTo>
                      <a:pt x="370" y="201"/>
                    </a:lnTo>
                    <a:lnTo>
                      <a:pt x="347" y="213"/>
                    </a:lnTo>
                    <a:lnTo>
                      <a:pt x="326" y="229"/>
                    </a:lnTo>
                    <a:lnTo>
                      <a:pt x="303" y="244"/>
                    </a:lnTo>
                    <a:lnTo>
                      <a:pt x="283" y="260"/>
                    </a:lnTo>
                    <a:lnTo>
                      <a:pt x="266" y="276"/>
                    </a:lnTo>
                    <a:lnTo>
                      <a:pt x="257" y="292"/>
                    </a:lnTo>
                    <a:lnTo>
                      <a:pt x="254" y="306"/>
                    </a:lnTo>
                    <a:lnTo>
                      <a:pt x="255" y="321"/>
                    </a:lnTo>
                    <a:lnTo>
                      <a:pt x="256" y="333"/>
                    </a:lnTo>
                    <a:lnTo>
                      <a:pt x="258" y="345"/>
                    </a:lnTo>
                    <a:lnTo>
                      <a:pt x="257" y="354"/>
                    </a:lnTo>
                    <a:lnTo>
                      <a:pt x="255" y="363"/>
                    </a:lnTo>
                    <a:lnTo>
                      <a:pt x="248" y="368"/>
                    </a:lnTo>
                    <a:lnTo>
                      <a:pt x="243" y="377"/>
                    </a:lnTo>
                    <a:lnTo>
                      <a:pt x="238" y="386"/>
                    </a:lnTo>
                    <a:lnTo>
                      <a:pt x="236" y="396"/>
                    </a:lnTo>
                    <a:lnTo>
                      <a:pt x="233" y="404"/>
                    </a:lnTo>
                    <a:lnTo>
                      <a:pt x="233" y="414"/>
                    </a:lnTo>
                    <a:lnTo>
                      <a:pt x="232" y="422"/>
                    </a:lnTo>
                    <a:lnTo>
                      <a:pt x="234" y="429"/>
                    </a:lnTo>
                    <a:lnTo>
                      <a:pt x="238" y="436"/>
                    </a:lnTo>
                    <a:lnTo>
                      <a:pt x="247" y="435"/>
                    </a:lnTo>
                    <a:lnTo>
                      <a:pt x="253" y="431"/>
                    </a:lnTo>
                    <a:lnTo>
                      <a:pt x="260" y="425"/>
                    </a:lnTo>
                    <a:lnTo>
                      <a:pt x="269" y="419"/>
                    </a:lnTo>
                    <a:lnTo>
                      <a:pt x="280" y="410"/>
                    </a:lnTo>
                    <a:lnTo>
                      <a:pt x="291" y="399"/>
                    </a:lnTo>
                    <a:lnTo>
                      <a:pt x="306" y="388"/>
                    </a:lnTo>
                    <a:lnTo>
                      <a:pt x="322" y="378"/>
                    </a:lnTo>
                    <a:lnTo>
                      <a:pt x="341" y="368"/>
                    </a:lnTo>
                    <a:lnTo>
                      <a:pt x="357" y="357"/>
                    </a:lnTo>
                    <a:lnTo>
                      <a:pt x="374" y="348"/>
                    </a:lnTo>
                    <a:lnTo>
                      <a:pt x="387" y="338"/>
                    </a:lnTo>
                    <a:lnTo>
                      <a:pt x="399" y="330"/>
                    </a:lnTo>
                    <a:lnTo>
                      <a:pt x="407" y="318"/>
                    </a:lnTo>
                    <a:lnTo>
                      <a:pt x="416" y="305"/>
                    </a:lnTo>
                    <a:lnTo>
                      <a:pt x="425" y="288"/>
                    </a:lnTo>
                    <a:lnTo>
                      <a:pt x="434" y="270"/>
                    </a:lnTo>
                    <a:lnTo>
                      <a:pt x="441" y="252"/>
                    </a:lnTo>
                    <a:lnTo>
                      <a:pt x="450" y="235"/>
                    </a:lnTo>
                    <a:lnTo>
                      <a:pt x="457" y="220"/>
                    </a:lnTo>
                    <a:lnTo>
                      <a:pt x="464" y="208"/>
                    </a:lnTo>
                    <a:lnTo>
                      <a:pt x="472" y="195"/>
                    </a:lnTo>
                    <a:lnTo>
                      <a:pt x="483" y="183"/>
                    </a:lnTo>
                    <a:lnTo>
                      <a:pt x="497" y="170"/>
                    </a:lnTo>
                    <a:lnTo>
                      <a:pt x="512" y="158"/>
                    </a:lnTo>
                    <a:lnTo>
                      <a:pt x="525" y="147"/>
                    </a:lnTo>
                    <a:lnTo>
                      <a:pt x="538" y="138"/>
                    </a:lnTo>
                    <a:lnTo>
                      <a:pt x="546" y="133"/>
                    </a:lnTo>
                    <a:lnTo>
                      <a:pt x="550" y="132"/>
                    </a:lnTo>
                    <a:lnTo>
                      <a:pt x="544" y="141"/>
                    </a:lnTo>
                    <a:lnTo>
                      <a:pt x="540" y="153"/>
                    </a:lnTo>
                    <a:lnTo>
                      <a:pt x="534" y="163"/>
                    </a:lnTo>
                    <a:lnTo>
                      <a:pt x="530" y="175"/>
                    </a:lnTo>
                    <a:lnTo>
                      <a:pt x="530" y="176"/>
                    </a:lnTo>
                    <a:lnTo>
                      <a:pt x="530" y="182"/>
                    </a:lnTo>
                    <a:lnTo>
                      <a:pt x="530" y="188"/>
                    </a:lnTo>
                    <a:lnTo>
                      <a:pt x="531" y="198"/>
                    </a:lnTo>
                    <a:lnTo>
                      <a:pt x="532" y="208"/>
                    </a:lnTo>
                    <a:lnTo>
                      <a:pt x="535" y="219"/>
                    </a:lnTo>
                    <a:lnTo>
                      <a:pt x="537" y="228"/>
                    </a:lnTo>
                    <a:lnTo>
                      <a:pt x="543" y="237"/>
                    </a:lnTo>
                    <a:lnTo>
                      <a:pt x="547" y="243"/>
                    </a:lnTo>
                    <a:lnTo>
                      <a:pt x="554" y="249"/>
                    </a:lnTo>
                    <a:lnTo>
                      <a:pt x="561" y="256"/>
                    </a:lnTo>
                    <a:lnTo>
                      <a:pt x="571" y="263"/>
                    </a:lnTo>
                    <a:lnTo>
                      <a:pt x="580" y="268"/>
                    </a:lnTo>
                    <a:lnTo>
                      <a:pt x="589" y="275"/>
                    </a:lnTo>
                    <a:lnTo>
                      <a:pt x="596" y="281"/>
                    </a:lnTo>
                    <a:lnTo>
                      <a:pt x="604" y="291"/>
                    </a:lnTo>
                    <a:lnTo>
                      <a:pt x="608" y="299"/>
                    </a:lnTo>
                    <a:lnTo>
                      <a:pt x="614" y="307"/>
                    </a:lnTo>
                    <a:lnTo>
                      <a:pt x="617" y="316"/>
                    </a:lnTo>
                    <a:lnTo>
                      <a:pt x="620" y="325"/>
                    </a:lnTo>
                    <a:lnTo>
                      <a:pt x="621" y="331"/>
                    </a:lnTo>
                    <a:lnTo>
                      <a:pt x="624" y="338"/>
                    </a:lnTo>
                    <a:lnTo>
                      <a:pt x="624" y="341"/>
                    </a:lnTo>
                    <a:lnTo>
                      <a:pt x="625" y="343"/>
                    </a:lnTo>
                    <a:lnTo>
                      <a:pt x="629" y="345"/>
                    </a:lnTo>
                    <a:lnTo>
                      <a:pt x="633" y="348"/>
                    </a:lnTo>
                    <a:lnTo>
                      <a:pt x="640" y="349"/>
                    </a:lnTo>
                    <a:lnTo>
                      <a:pt x="645" y="345"/>
                    </a:lnTo>
                    <a:lnTo>
                      <a:pt x="652" y="339"/>
                    </a:lnTo>
                    <a:lnTo>
                      <a:pt x="656" y="326"/>
                    </a:lnTo>
                    <a:lnTo>
                      <a:pt x="662" y="307"/>
                    </a:lnTo>
                    <a:lnTo>
                      <a:pt x="666" y="283"/>
                    </a:lnTo>
                    <a:lnTo>
                      <a:pt x="675" y="261"/>
                    </a:lnTo>
                    <a:lnTo>
                      <a:pt x="686" y="241"/>
                    </a:lnTo>
                    <a:lnTo>
                      <a:pt x="699" y="223"/>
                    </a:lnTo>
                    <a:lnTo>
                      <a:pt x="710" y="208"/>
                    </a:lnTo>
                    <a:lnTo>
                      <a:pt x="721" y="197"/>
                    </a:lnTo>
                    <a:lnTo>
                      <a:pt x="727" y="191"/>
                    </a:lnTo>
                    <a:lnTo>
                      <a:pt x="731" y="188"/>
                    </a:lnTo>
                    <a:lnTo>
                      <a:pt x="734" y="195"/>
                    </a:lnTo>
                    <a:lnTo>
                      <a:pt x="737" y="204"/>
                    </a:lnTo>
                    <a:lnTo>
                      <a:pt x="740" y="210"/>
                    </a:lnTo>
                    <a:lnTo>
                      <a:pt x="745" y="219"/>
                    </a:lnTo>
                    <a:lnTo>
                      <a:pt x="748" y="227"/>
                    </a:lnTo>
                    <a:lnTo>
                      <a:pt x="752" y="234"/>
                    </a:lnTo>
                    <a:lnTo>
                      <a:pt x="756" y="242"/>
                    </a:lnTo>
                    <a:lnTo>
                      <a:pt x="760" y="251"/>
                    </a:lnTo>
                    <a:lnTo>
                      <a:pt x="758" y="251"/>
                    </a:lnTo>
                    <a:lnTo>
                      <a:pt x="753" y="253"/>
                    </a:lnTo>
                    <a:lnTo>
                      <a:pt x="749" y="256"/>
                    </a:lnTo>
                    <a:lnTo>
                      <a:pt x="749" y="261"/>
                    </a:lnTo>
                    <a:lnTo>
                      <a:pt x="751" y="266"/>
                    </a:lnTo>
                    <a:lnTo>
                      <a:pt x="761" y="271"/>
                    </a:lnTo>
                    <a:lnTo>
                      <a:pt x="779" y="276"/>
                    </a:lnTo>
                    <a:lnTo>
                      <a:pt x="809" y="280"/>
                    </a:lnTo>
                    <a:lnTo>
                      <a:pt x="839" y="282"/>
                    </a:lnTo>
                    <a:lnTo>
                      <a:pt x="860" y="285"/>
                    </a:lnTo>
                    <a:lnTo>
                      <a:pt x="875" y="287"/>
                    </a:lnTo>
                    <a:lnTo>
                      <a:pt x="885" y="289"/>
                    </a:lnTo>
                    <a:lnTo>
                      <a:pt x="893" y="289"/>
                    </a:lnTo>
                    <a:lnTo>
                      <a:pt x="901" y="290"/>
                    </a:lnTo>
                    <a:lnTo>
                      <a:pt x="909" y="290"/>
                    </a:lnTo>
                    <a:lnTo>
                      <a:pt x="924" y="291"/>
                    </a:lnTo>
                    <a:lnTo>
                      <a:pt x="939" y="287"/>
                    </a:lnTo>
                    <a:lnTo>
                      <a:pt x="954" y="279"/>
                    </a:lnTo>
                    <a:lnTo>
                      <a:pt x="967" y="266"/>
                    </a:lnTo>
                    <a:lnTo>
                      <a:pt x="982" y="251"/>
                    </a:lnTo>
                    <a:lnTo>
                      <a:pt x="994" y="233"/>
                    </a:lnTo>
                    <a:lnTo>
                      <a:pt x="1003" y="217"/>
                    </a:lnTo>
                    <a:lnTo>
                      <a:pt x="1012" y="201"/>
                    </a:lnTo>
                    <a:lnTo>
                      <a:pt x="1019" y="191"/>
                    </a:lnTo>
                    <a:lnTo>
                      <a:pt x="1022" y="181"/>
                    </a:lnTo>
                    <a:lnTo>
                      <a:pt x="1027" y="173"/>
                    </a:lnTo>
                    <a:lnTo>
                      <a:pt x="1033" y="165"/>
                    </a:lnTo>
                    <a:lnTo>
                      <a:pt x="1040" y="160"/>
                    </a:lnTo>
                    <a:lnTo>
                      <a:pt x="1048" y="153"/>
                    </a:lnTo>
                    <a:lnTo>
                      <a:pt x="1058" y="149"/>
                    </a:lnTo>
                    <a:lnTo>
                      <a:pt x="1070" y="143"/>
                    </a:lnTo>
                    <a:lnTo>
                      <a:pt x="1085" y="138"/>
                    </a:lnTo>
                    <a:lnTo>
                      <a:pt x="1100" y="132"/>
                    </a:lnTo>
                    <a:lnTo>
                      <a:pt x="1117" y="125"/>
                    </a:lnTo>
                    <a:lnTo>
                      <a:pt x="1133" y="120"/>
                    </a:lnTo>
                    <a:lnTo>
                      <a:pt x="1151" y="115"/>
                    </a:lnTo>
                    <a:lnTo>
                      <a:pt x="1164" y="110"/>
                    </a:lnTo>
                    <a:lnTo>
                      <a:pt x="1176" y="108"/>
                    </a:lnTo>
                    <a:lnTo>
                      <a:pt x="1183" y="105"/>
                    </a:lnTo>
                    <a:lnTo>
                      <a:pt x="1187" y="105"/>
                    </a:lnTo>
                    <a:lnTo>
                      <a:pt x="1194" y="100"/>
                    </a:lnTo>
                    <a:lnTo>
                      <a:pt x="1203" y="96"/>
                    </a:lnTo>
                    <a:lnTo>
                      <a:pt x="1211" y="90"/>
                    </a:lnTo>
                    <a:lnTo>
                      <a:pt x="1219" y="86"/>
                    </a:lnTo>
                    <a:lnTo>
                      <a:pt x="1219" y="89"/>
                    </a:lnTo>
                    <a:lnTo>
                      <a:pt x="1224" y="96"/>
                    </a:lnTo>
                    <a:lnTo>
                      <a:pt x="1226" y="96"/>
                    </a:lnTo>
                    <a:lnTo>
                      <a:pt x="1230" y="93"/>
                    </a:lnTo>
                    <a:lnTo>
                      <a:pt x="1234" y="86"/>
                    </a:lnTo>
                    <a:lnTo>
                      <a:pt x="1240" y="73"/>
                    </a:lnTo>
                    <a:lnTo>
                      <a:pt x="1247" y="55"/>
                    </a:lnTo>
                    <a:lnTo>
                      <a:pt x="1257" y="40"/>
                    </a:lnTo>
                    <a:lnTo>
                      <a:pt x="1269" y="27"/>
                    </a:lnTo>
                    <a:lnTo>
                      <a:pt x="1281" y="18"/>
                    </a:lnTo>
                    <a:lnTo>
                      <a:pt x="1290" y="9"/>
                    </a:lnTo>
                    <a:lnTo>
                      <a:pt x="1300" y="4"/>
                    </a:lnTo>
                    <a:lnTo>
                      <a:pt x="1307" y="0"/>
                    </a:lnTo>
                    <a:lnTo>
                      <a:pt x="1310" y="0"/>
                    </a:lnTo>
                    <a:lnTo>
                      <a:pt x="1307" y="6"/>
                    </a:lnTo>
                    <a:lnTo>
                      <a:pt x="1306" y="13"/>
                    </a:lnTo>
                    <a:lnTo>
                      <a:pt x="1302" y="19"/>
                    </a:lnTo>
                    <a:lnTo>
                      <a:pt x="1301" y="27"/>
                    </a:lnTo>
                    <a:lnTo>
                      <a:pt x="1299" y="33"/>
                    </a:lnTo>
                    <a:lnTo>
                      <a:pt x="1297" y="40"/>
                    </a:lnTo>
                    <a:lnTo>
                      <a:pt x="1295" y="48"/>
                    </a:lnTo>
                    <a:lnTo>
                      <a:pt x="1294" y="55"/>
                    </a:lnTo>
                    <a:lnTo>
                      <a:pt x="1293" y="55"/>
                    </a:lnTo>
                    <a:lnTo>
                      <a:pt x="1290" y="60"/>
                    </a:lnTo>
                    <a:lnTo>
                      <a:pt x="1288" y="65"/>
                    </a:lnTo>
                    <a:lnTo>
                      <a:pt x="1287" y="74"/>
                    </a:lnTo>
                    <a:lnTo>
                      <a:pt x="1286" y="81"/>
                    </a:lnTo>
                    <a:lnTo>
                      <a:pt x="1287" y="91"/>
                    </a:lnTo>
                    <a:lnTo>
                      <a:pt x="1290" y="101"/>
                    </a:lnTo>
                    <a:lnTo>
                      <a:pt x="1298" y="112"/>
                    </a:lnTo>
                    <a:lnTo>
                      <a:pt x="1306" y="122"/>
                    </a:lnTo>
                    <a:lnTo>
                      <a:pt x="1314" y="134"/>
                    </a:lnTo>
                    <a:lnTo>
                      <a:pt x="1323" y="146"/>
                    </a:lnTo>
                    <a:lnTo>
                      <a:pt x="1333" y="158"/>
                    </a:lnTo>
                    <a:lnTo>
                      <a:pt x="1341" y="167"/>
                    </a:lnTo>
                    <a:lnTo>
                      <a:pt x="1348" y="175"/>
                    </a:lnTo>
                    <a:lnTo>
                      <a:pt x="1353" y="181"/>
                    </a:lnTo>
                    <a:lnTo>
                      <a:pt x="1355" y="184"/>
                    </a:lnTo>
                    <a:lnTo>
                      <a:pt x="1355" y="193"/>
                    </a:lnTo>
                    <a:lnTo>
                      <a:pt x="1356" y="201"/>
                    </a:lnTo>
                    <a:lnTo>
                      <a:pt x="1357" y="210"/>
                    </a:lnTo>
                    <a:lnTo>
                      <a:pt x="1359" y="220"/>
                    </a:lnTo>
                    <a:lnTo>
                      <a:pt x="1359" y="229"/>
                    </a:lnTo>
                    <a:lnTo>
                      <a:pt x="1360" y="239"/>
                    </a:lnTo>
                    <a:lnTo>
                      <a:pt x="1361" y="247"/>
                    </a:lnTo>
                    <a:lnTo>
                      <a:pt x="1363" y="257"/>
                    </a:lnTo>
                    <a:lnTo>
                      <a:pt x="1360" y="259"/>
                    </a:lnTo>
                    <a:lnTo>
                      <a:pt x="1353" y="268"/>
                    </a:lnTo>
                    <a:lnTo>
                      <a:pt x="1343" y="280"/>
                    </a:lnTo>
                    <a:lnTo>
                      <a:pt x="1333" y="295"/>
                    </a:lnTo>
                    <a:lnTo>
                      <a:pt x="1322" y="309"/>
                    </a:lnTo>
                    <a:lnTo>
                      <a:pt x="1315" y="323"/>
                    </a:lnTo>
                    <a:lnTo>
                      <a:pt x="1313" y="333"/>
                    </a:lnTo>
                    <a:lnTo>
                      <a:pt x="1318" y="340"/>
                    </a:lnTo>
                    <a:lnTo>
                      <a:pt x="1324" y="344"/>
                    </a:lnTo>
                    <a:lnTo>
                      <a:pt x="1332" y="352"/>
                    </a:lnTo>
                    <a:lnTo>
                      <a:pt x="1339" y="360"/>
                    </a:lnTo>
                    <a:lnTo>
                      <a:pt x="1347" y="366"/>
                    </a:lnTo>
                    <a:lnTo>
                      <a:pt x="1351" y="367"/>
                    </a:lnTo>
                    <a:lnTo>
                      <a:pt x="1357" y="366"/>
                    </a:lnTo>
                    <a:lnTo>
                      <a:pt x="1360" y="356"/>
                    </a:lnTo>
                    <a:lnTo>
                      <a:pt x="1363" y="340"/>
                    </a:lnTo>
                    <a:lnTo>
                      <a:pt x="1367" y="317"/>
                    </a:lnTo>
                    <a:lnTo>
                      <a:pt x="1373" y="296"/>
                    </a:lnTo>
                    <a:lnTo>
                      <a:pt x="1382" y="278"/>
                    </a:lnTo>
                    <a:lnTo>
                      <a:pt x="1392" y="263"/>
                    </a:lnTo>
                    <a:lnTo>
                      <a:pt x="1399" y="248"/>
                    </a:lnTo>
                    <a:lnTo>
                      <a:pt x="1408" y="239"/>
                    </a:lnTo>
                    <a:lnTo>
                      <a:pt x="1414" y="232"/>
                    </a:lnTo>
                    <a:lnTo>
                      <a:pt x="1417" y="231"/>
                    </a:lnTo>
                    <a:lnTo>
                      <a:pt x="1416" y="233"/>
                    </a:lnTo>
                    <a:lnTo>
                      <a:pt x="1415" y="242"/>
                    </a:lnTo>
                    <a:lnTo>
                      <a:pt x="1414" y="253"/>
                    </a:lnTo>
                    <a:lnTo>
                      <a:pt x="1413" y="268"/>
                    </a:lnTo>
                    <a:lnTo>
                      <a:pt x="1410" y="282"/>
                    </a:lnTo>
                    <a:lnTo>
                      <a:pt x="1409" y="296"/>
                    </a:lnTo>
                    <a:lnTo>
                      <a:pt x="1408" y="308"/>
                    </a:lnTo>
                    <a:lnTo>
                      <a:pt x="1408" y="318"/>
                    </a:lnTo>
                    <a:lnTo>
                      <a:pt x="1408" y="324"/>
                    </a:lnTo>
                    <a:lnTo>
                      <a:pt x="1410" y="333"/>
                    </a:lnTo>
                    <a:lnTo>
                      <a:pt x="1414" y="343"/>
                    </a:lnTo>
                    <a:lnTo>
                      <a:pt x="1417" y="354"/>
                    </a:lnTo>
                    <a:lnTo>
                      <a:pt x="1419" y="363"/>
                    </a:lnTo>
                    <a:lnTo>
                      <a:pt x="1422" y="372"/>
                    </a:lnTo>
                    <a:lnTo>
                      <a:pt x="1425" y="377"/>
                    </a:lnTo>
                    <a:lnTo>
                      <a:pt x="1426" y="379"/>
                    </a:lnTo>
                    <a:lnTo>
                      <a:pt x="1427" y="383"/>
                    </a:lnTo>
                    <a:lnTo>
                      <a:pt x="1428" y="386"/>
                    </a:lnTo>
                    <a:lnTo>
                      <a:pt x="1430" y="392"/>
                    </a:lnTo>
                    <a:lnTo>
                      <a:pt x="1430" y="399"/>
                    </a:lnTo>
                    <a:lnTo>
                      <a:pt x="1431" y="408"/>
                    </a:lnTo>
                    <a:lnTo>
                      <a:pt x="1430" y="416"/>
                    </a:lnTo>
                    <a:lnTo>
                      <a:pt x="1429" y="426"/>
                    </a:lnTo>
                    <a:lnTo>
                      <a:pt x="1425" y="436"/>
                    </a:lnTo>
                    <a:lnTo>
                      <a:pt x="1420" y="447"/>
                    </a:lnTo>
                    <a:lnTo>
                      <a:pt x="1415" y="458"/>
                    </a:lnTo>
                    <a:lnTo>
                      <a:pt x="1409" y="469"/>
                    </a:lnTo>
                    <a:lnTo>
                      <a:pt x="1404" y="477"/>
                    </a:lnTo>
                    <a:lnTo>
                      <a:pt x="1399" y="485"/>
                    </a:lnTo>
                    <a:lnTo>
                      <a:pt x="1396" y="489"/>
                    </a:lnTo>
                    <a:lnTo>
                      <a:pt x="1396" y="492"/>
                    </a:lnTo>
                    <a:lnTo>
                      <a:pt x="1394" y="492"/>
                    </a:lnTo>
                    <a:lnTo>
                      <a:pt x="1390" y="496"/>
                    </a:lnTo>
                    <a:lnTo>
                      <a:pt x="1384" y="501"/>
                    </a:lnTo>
                    <a:lnTo>
                      <a:pt x="1379" y="510"/>
                    </a:lnTo>
                    <a:lnTo>
                      <a:pt x="1372" y="519"/>
                    </a:lnTo>
                    <a:lnTo>
                      <a:pt x="1368" y="530"/>
                    </a:lnTo>
                    <a:lnTo>
                      <a:pt x="1366" y="541"/>
                    </a:lnTo>
                    <a:lnTo>
                      <a:pt x="1368" y="553"/>
                    </a:lnTo>
                    <a:lnTo>
                      <a:pt x="1370" y="561"/>
                    </a:lnTo>
                    <a:lnTo>
                      <a:pt x="1375" y="569"/>
                    </a:lnTo>
                    <a:lnTo>
                      <a:pt x="1381" y="576"/>
                    </a:lnTo>
                    <a:lnTo>
                      <a:pt x="1386" y="582"/>
                    </a:lnTo>
                    <a:lnTo>
                      <a:pt x="1389" y="589"/>
                    </a:lnTo>
                    <a:lnTo>
                      <a:pt x="1392" y="597"/>
                    </a:lnTo>
                    <a:lnTo>
                      <a:pt x="1391" y="607"/>
                    </a:lnTo>
                    <a:lnTo>
                      <a:pt x="1387" y="621"/>
                    </a:lnTo>
                    <a:lnTo>
                      <a:pt x="1378" y="635"/>
                    </a:lnTo>
                    <a:lnTo>
                      <a:pt x="1363" y="647"/>
                    </a:lnTo>
                    <a:lnTo>
                      <a:pt x="1345" y="656"/>
                    </a:lnTo>
                    <a:lnTo>
                      <a:pt x="1326" y="666"/>
                    </a:lnTo>
                    <a:lnTo>
                      <a:pt x="1307" y="672"/>
                    </a:lnTo>
                    <a:lnTo>
                      <a:pt x="1291" y="677"/>
                    </a:lnTo>
                    <a:lnTo>
                      <a:pt x="1281" y="679"/>
                    </a:lnTo>
                    <a:lnTo>
                      <a:pt x="1277" y="681"/>
                    </a:lnTo>
                    <a:lnTo>
                      <a:pt x="1279" y="679"/>
                    </a:lnTo>
                    <a:lnTo>
                      <a:pt x="1289" y="676"/>
                    </a:lnTo>
                    <a:lnTo>
                      <a:pt x="1302" y="669"/>
                    </a:lnTo>
                    <a:lnTo>
                      <a:pt x="1318" y="663"/>
                    </a:lnTo>
                    <a:lnTo>
                      <a:pt x="1332" y="654"/>
                    </a:lnTo>
                    <a:lnTo>
                      <a:pt x="1344" y="645"/>
                    </a:lnTo>
                    <a:lnTo>
                      <a:pt x="1353" y="636"/>
                    </a:lnTo>
                    <a:lnTo>
                      <a:pt x="1355" y="628"/>
                    </a:lnTo>
                    <a:lnTo>
                      <a:pt x="1351" y="616"/>
                    </a:lnTo>
                    <a:lnTo>
                      <a:pt x="1347" y="603"/>
                    </a:lnTo>
                    <a:lnTo>
                      <a:pt x="1342" y="587"/>
                    </a:lnTo>
                    <a:lnTo>
                      <a:pt x="1336" y="571"/>
                    </a:lnTo>
                    <a:lnTo>
                      <a:pt x="1330" y="555"/>
                    </a:lnTo>
                    <a:lnTo>
                      <a:pt x="1323" y="540"/>
                    </a:lnTo>
                    <a:lnTo>
                      <a:pt x="1318" y="528"/>
                    </a:lnTo>
                    <a:lnTo>
                      <a:pt x="1314" y="519"/>
                    </a:lnTo>
                    <a:lnTo>
                      <a:pt x="1311" y="509"/>
                    </a:lnTo>
                    <a:lnTo>
                      <a:pt x="1312" y="497"/>
                    </a:lnTo>
                    <a:lnTo>
                      <a:pt x="1313" y="483"/>
                    </a:lnTo>
                    <a:lnTo>
                      <a:pt x="1317" y="470"/>
                    </a:lnTo>
                    <a:lnTo>
                      <a:pt x="1320" y="456"/>
                    </a:lnTo>
                    <a:lnTo>
                      <a:pt x="1323" y="446"/>
                    </a:lnTo>
                    <a:lnTo>
                      <a:pt x="1324" y="438"/>
                    </a:lnTo>
                    <a:lnTo>
                      <a:pt x="1326" y="436"/>
                    </a:lnTo>
                    <a:lnTo>
                      <a:pt x="1327" y="435"/>
                    </a:lnTo>
                    <a:lnTo>
                      <a:pt x="1332" y="434"/>
                    </a:lnTo>
                    <a:lnTo>
                      <a:pt x="1337" y="434"/>
                    </a:lnTo>
                    <a:lnTo>
                      <a:pt x="1342" y="435"/>
                    </a:lnTo>
                    <a:lnTo>
                      <a:pt x="1341" y="436"/>
                    </a:lnTo>
                    <a:lnTo>
                      <a:pt x="1335" y="441"/>
                    </a:lnTo>
                    <a:lnTo>
                      <a:pt x="1321" y="448"/>
                    </a:lnTo>
                    <a:lnTo>
                      <a:pt x="1298" y="460"/>
                    </a:lnTo>
                    <a:lnTo>
                      <a:pt x="1272" y="470"/>
                    </a:lnTo>
                    <a:lnTo>
                      <a:pt x="1252" y="479"/>
                    </a:lnTo>
                    <a:lnTo>
                      <a:pt x="1238" y="484"/>
                    </a:lnTo>
                    <a:lnTo>
                      <a:pt x="1230" y="487"/>
                    </a:lnTo>
                    <a:lnTo>
                      <a:pt x="1224" y="486"/>
                    </a:lnTo>
                    <a:lnTo>
                      <a:pt x="1223" y="483"/>
                    </a:lnTo>
                    <a:lnTo>
                      <a:pt x="1223" y="475"/>
                    </a:lnTo>
                    <a:lnTo>
                      <a:pt x="1225" y="465"/>
                    </a:lnTo>
                    <a:lnTo>
                      <a:pt x="1232" y="396"/>
                    </a:lnTo>
                    <a:lnTo>
                      <a:pt x="1237" y="352"/>
                    </a:lnTo>
                    <a:lnTo>
                      <a:pt x="1236" y="328"/>
                    </a:lnTo>
                    <a:lnTo>
                      <a:pt x="1228" y="324"/>
                    </a:lnTo>
                    <a:lnTo>
                      <a:pt x="1212" y="332"/>
                    </a:lnTo>
                    <a:lnTo>
                      <a:pt x="1187" y="354"/>
                    </a:lnTo>
                    <a:lnTo>
                      <a:pt x="1150" y="384"/>
                    </a:lnTo>
                    <a:lnTo>
                      <a:pt x="1100" y="420"/>
                    </a:lnTo>
                    <a:lnTo>
                      <a:pt x="1088" y="425"/>
                    </a:lnTo>
                    <a:lnTo>
                      <a:pt x="1072" y="435"/>
                    </a:lnTo>
                    <a:lnTo>
                      <a:pt x="1052" y="444"/>
                    </a:lnTo>
                    <a:lnTo>
                      <a:pt x="1034" y="453"/>
                    </a:lnTo>
                    <a:lnTo>
                      <a:pt x="1015" y="458"/>
                    </a:lnTo>
                    <a:lnTo>
                      <a:pt x="1000" y="459"/>
                    </a:lnTo>
                    <a:lnTo>
                      <a:pt x="991" y="453"/>
                    </a:lnTo>
                    <a:lnTo>
                      <a:pt x="990" y="439"/>
                    </a:lnTo>
                    <a:lnTo>
                      <a:pt x="990" y="421"/>
                    </a:lnTo>
                    <a:lnTo>
                      <a:pt x="987" y="409"/>
                    </a:lnTo>
                    <a:lnTo>
                      <a:pt x="982" y="402"/>
                    </a:lnTo>
                    <a:lnTo>
                      <a:pt x="975" y="399"/>
                    </a:lnTo>
                    <a:lnTo>
                      <a:pt x="966" y="399"/>
                    </a:lnTo>
                    <a:lnTo>
                      <a:pt x="960" y="402"/>
                    </a:lnTo>
                    <a:lnTo>
                      <a:pt x="952" y="408"/>
                    </a:lnTo>
                    <a:lnTo>
                      <a:pt x="949" y="416"/>
                    </a:lnTo>
                    <a:lnTo>
                      <a:pt x="945" y="425"/>
                    </a:lnTo>
                    <a:lnTo>
                      <a:pt x="945" y="437"/>
                    </a:lnTo>
                    <a:lnTo>
                      <a:pt x="945" y="449"/>
                    </a:lnTo>
                    <a:lnTo>
                      <a:pt x="945" y="464"/>
                    </a:lnTo>
                    <a:lnTo>
                      <a:pt x="944" y="480"/>
                    </a:lnTo>
                    <a:lnTo>
                      <a:pt x="941" y="496"/>
                    </a:lnTo>
                    <a:lnTo>
                      <a:pt x="936" y="512"/>
                    </a:lnTo>
                    <a:lnTo>
                      <a:pt x="928" y="529"/>
                    </a:lnTo>
                    <a:lnTo>
                      <a:pt x="913" y="543"/>
                    </a:lnTo>
                    <a:lnTo>
                      <a:pt x="892" y="557"/>
                    </a:lnTo>
                    <a:lnTo>
                      <a:pt x="867" y="568"/>
                    </a:lnTo>
                    <a:lnTo>
                      <a:pt x="843" y="578"/>
                    </a:lnTo>
                    <a:lnTo>
                      <a:pt x="819" y="584"/>
                    </a:lnTo>
                    <a:lnTo>
                      <a:pt x="799" y="590"/>
                    </a:lnTo>
                    <a:lnTo>
                      <a:pt x="785" y="592"/>
                    </a:lnTo>
                    <a:lnTo>
                      <a:pt x="781" y="594"/>
                    </a:lnTo>
                    <a:lnTo>
                      <a:pt x="781" y="590"/>
                    </a:lnTo>
                    <a:lnTo>
                      <a:pt x="781" y="579"/>
                    </a:lnTo>
                    <a:lnTo>
                      <a:pt x="782" y="563"/>
                    </a:lnTo>
                    <a:lnTo>
                      <a:pt x="783" y="544"/>
                    </a:lnTo>
                    <a:lnTo>
                      <a:pt x="783" y="523"/>
                    </a:lnTo>
                    <a:lnTo>
                      <a:pt x="785" y="505"/>
                    </a:lnTo>
                    <a:lnTo>
                      <a:pt x="786" y="488"/>
                    </a:lnTo>
                    <a:lnTo>
                      <a:pt x="788" y="479"/>
                    </a:lnTo>
                    <a:lnTo>
                      <a:pt x="786" y="471"/>
                    </a:lnTo>
                    <a:lnTo>
                      <a:pt x="777" y="464"/>
                    </a:lnTo>
                    <a:lnTo>
                      <a:pt x="765" y="459"/>
                    </a:lnTo>
                    <a:lnTo>
                      <a:pt x="751" y="456"/>
                    </a:lnTo>
                    <a:lnTo>
                      <a:pt x="734" y="452"/>
                    </a:lnTo>
                    <a:lnTo>
                      <a:pt x="720" y="453"/>
                    </a:lnTo>
                    <a:lnTo>
                      <a:pt x="707" y="456"/>
                    </a:lnTo>
                    <a:lnTo>
                      <a:pt x="698" y="462"/>
                    </a:lnTo>
                    <a:lnTo>
                      <a:pt x="691" y="469"/>
                    </a:lnTo>
                    <a:lnTo>
                      <a:pt x="687" y="477"/>
                    </a:lnTo>
                    <a:lnTo>
                      <a:pt x="682" y="487"/>
                    </a:lnTo>
                    <a:lnTo>
                      <a:pt x="679" y="497"/>
                    </a:lnTo>
                    <a:lnTo>
                      <a:pt x="674" y="506"/>
                    </a:lnTo>
                    <a:lnTo>
                      <a:pt x="669" y="516"/>
                    </a:lnTo>
                    <a:lnTo>
                      <a:pt x="663" y="525"/>
                    </a:lnTo>
                    <a:lnTo>
                      <a:pt x="657" y="535"/>
                    </a:lnTo>
                    <a:lnTo>
                      <a:pt x="645" y="543"/>
                    </a:lnTo>
                    <a:lnTo>
                      <a:pt x="631" y="551"/>
                    </a:lnTo>
                    <a:lnTo>
                      <a:pt x="612" y="557"/>
                    </a:lnTo>
                    <a:lnTo>
                      <a:pt x="592" y="565"/>
                    </a:lnTo>
                    <a:lnTo>
                      <a:pt x="570" y="569"/>
                    </a:lnTo>
                    <a:lnTo>
                      <a:pt x="549" y="575"/>
                    </a:lnTo>
                    <a:lnTo>
                      <a:pt x="532" y="578"/>
                    </a:lnTo>
                    <a:lnTo>
                      <a:pt x="518" y="581"/>
                    </a:lnTo>
                    <a:lnTo>
                      <a:pt x="506" y="582"/>
                    </a:lnTo>
                    <a:lnTo>
                      <a:pt x="498" y="583"/>
                    </a:lnTo>
                    <a:lnTo>
                      <a:pt x="493" y="581"/>
                    </a:lnTo>
                    <a:lnTo>
                      <a:pt x="489" y="579"/>
                    </a:lnTo>
                    <a:lnTo>
                      <a:pt x="486" y="572"/>
                    </a:lnTo>
                    <a:lnTo>
                      <a:pt x="486" y="566"/>
                    </a:lnTo>
                    <a:lnTo>
                      <a:pt x="485" y="556"/>
                    </a:lnTo>
                    <a:lnTo>
                      <a:pt x="484" y="545"/>
                    </a:lnTo>
                    <a:lnTo>
                      <a:pt x="482" y="530"/>
                    </a:lnTo>
                    <a:lnTo>
                      <a:pt x="480" y="515"/>
                    </a:lnTo>
                    <a:lnTo>
                      <a:pt x="476" y="499"/>
                    </a:lnTo>
                    <a:lnTo>
                      <a:pt x="476" y="484"/>
                    </a:lnTo>
                    <a:lnTo>
                      <a:pt x="474" y="468"/>
                    </a:lnTo>
                    <a:lnTo>
                      <a:pt x="475" y="455"/>
                    </a:lnTo>
                    <a:lnTo>
                      <a:pt x="477" y="441"/>
                    </a:lnTo>
                    <a:lnTo>
                      <a:pt x="484" y="433"/>
                    </a:lnTo>
                    <a:lnTo>
                      <a:pt x="486" y="426"/>
                    </a:lnTo>
                    <a:lnTo>
                      <a:pt x="484" y="426"/>
                    </a:lnTo>
                    <a:lnTo>
                      <a:pt x="477" y="429"/>
                    </a:lnTo>
                    <a:lnTo>
                      <a:pt x="468" y="437"/>
                    </a:lnTo>
                    <a:lnTo>
                      <a:pt x="456" y="445"/>
                    </a:lnTo>
                    <a:lnTo>
                      <a:pt x="444" y="453"/>
                    </a:lnTo>
                    <a:lnTo>
                      <a:pt x="432" y="462"/>
                    </a:lnTo>
                    <a:lnTo>
                      <a:pt x="423" y="469"/>
                    </a:lnTo>
                    <a:lnTo>
                      <a:pt x="413" y="474"/>
                    </a:lnTo>
                    <a:lnTo>
                      <a:pt x="401" y="483"/>
                    </a:lnTo>
                    <a:lnTo>
                      <a:pt x="387" y="493"/>
                    </a:lnTo>
                    <a:lnTo>
                      <a:pt x="374" y="505"/>
                    </a:lnTo>
                    <a:lnTo>
                      <a:pt x="361" y="513"/>
                    </a:lnTo>
                    <a:lnTo>
                      <a:pt x="351" y="523"/>
                    </a:lnTo>
                    <a:lnTo>
                      <a:pt x="343" y="529"/>
                    </a:lnTo>
                    <a:lnTo>
                      <a:pt x="341" y="532"/>
                    </a:lnTo>
                    <a:lnTo>
                      <a:pt x="339" y="533"/>
                    </a:lnTo>
                    <a:lnTo>
                      <a:pt x="335" y="539"/>
                    </a:lnTo>
                    <a:lnTo>
                      <a:pt x="329" y="546"/>
                    </a:lnTo>
                    <a:lnTo>
                      <a:pt x="319" y="556"/>
                    </a:lnTo>
                    <a:lnTo>
                      <a:pt x="306" y="564"/>
                    </a:lnTo>
                    <a:lnTo>
                      <a:pt x="290" y="572"/>
                    </a:lnTo>
                    <a:lnTo>
                      <a:pt x="269" y="578"/>
                    </a:lnTo>
                    <a:lnTo>
                      <a:pt x="246" y="581"/>
                    </a:lnTo>
                    <a:lnTo>
                      <a:pt x="219" y="583"/>
                    </a:lnTo>
                    <a:lnTo>
                      <a:pt x="193" y="589"/>
                    </a:lnTo>
                    <a:lnTo>
                      <a:pt x="167" y="596"/>
                    </a:lnTo>
                    <a:lnTo>
                      <a:pt x="147" y="604"/>
                    </a:lnTo>
                    <a:lnTo>
                      <a:pt x="128" y="606"/>
                    </a:lnTo>
                    <a:lnTo>
                      <a:pt x="115" y="604"/>
                    </a:lnTo>
                    <a:lnTo>
                      <a:pt x="107" y="594"/>
                    </a:lnTo>
                    <a:lnTo>
                      <a:pt x="107" y="576"/>
                    </a:lnTo>
                    <a:lnTo>
                      <a:pt x="111" y="549"/>
                    </a:lnTo>
                    <a:lnTo>
                      <a:pt x="117" y="524"/>
                    </a:lnTo>
                    <a:lnTo>
                      <a:pt x="125" y="500"/>
                    </a:lnTo>
                    <a:lnTo>
                      <a:pt x="134" y="480"/>
                    </a:lnTo>
                    <a:lnTo>
                      <a:pt x="141" y="461"/>
                    </a:lnTo>
                    <a:lnTo>
                      <a:pt x="148" y="448"/>
                    </a:lnTo>
                    <a:lnTo>
                      <a:pt x="153" y="438"/>
                    </a:lnTo>
                    <a:lnTo>
                      <a:pt x="155" y="436"/>
                    </a:lnTo>
                    <a:lnTo>
                      <a:pt x="151" y="436"/>
                    </a:lnTo>
                    <a:lnTo>
                      <a:pt x="143" y="440"/>
                    </a:lnTo>
                    <a:lnTo>
                      <a:pt x="131" y="446"/>
                    </a:lnTo>
                    <a:lnTo>
                      <a:pt x="118" y="455"/>
                    </a:lnTo>
                    <a:lnTo>
                      <a:pt x="104" y="462"/>
                    </a:lnTo>
                    <a:lnTo>
                      <a:pt x="93" y="472"/>
                    </a:lnTo>
                    <a:lnTo>
                      <a:pt x="84" y="482"/>
                    </a:lnTo>
                    <a:lnTo>
                      <a:pt x="82" y="492"/>
                    </a:lnTo>
                    <a:lnTo>
                      <a:pt x="78" y="504"/>
                    </a:lnTo>
                    <a:lnTo>
                      <a:pt x="69" y="522"/>
                    </a:lnTo>
                    <a:lnTo>
                      <a:pt x="55" y="544"/>
                    </a:lnTo>
                    <a:lnTo>
                      <a:pt x="41" y="568"/>
                    </a:lnTo>
                    <a:lnTo>
                      <a:pt x="24" y="590"/>
                    </a:lnTo>
                    <a:lnTo>
                      <a:pt x="12" y="609"/>
                    </a:lnTo>
                    <a:lnTo>
                      <a:pt x="3" y="623"/>
                    </a:lnTo>
                    <a:lnTo>
                      <a:pt x="0" y="628"/>
                    </a:lnTo>
                    <a:close/>
                  </a:path>
                </a:pathLst>
              </a:custGeom>
              <a:solidFill>
                <a:srgbClr val="FF0F0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83" name="Freeform 63"/>
              <p:cNvSpPr>
                <a:spLocks/>
              </p:cNvSpPr>
              <p:nvPr/>
            </p:nvSpPr>
            <p:spPr bwMode="auto">
              <a:xfrm>
                <a:off x="4111" y="3382"/>
                <a:ext cx="470" cy="211"/>
              </a:xfrm>
              <a:custGeom>
                <a:avLst/>
                <a:gdLst/>
                <a:ahLst/>
                <a:cxnLst>
                  <a:cxn ang="0">
                    <a:pos x="1221" y="464"/>
                  </a:cxn>
                  <a:cxn ang="0">
                    <a:pos x="1233" y="348"/>
                  </a:cxn>
                  <a:cxn ang="0">
                    <a:pos x="1194" y="314"/>
                  </a:cxn>
                  <a:cxn ang="0">
                    <a:pos x="1013" y="434"/>
                  </a:cxn>
                  <a:cxn ang="0">
                    <a:pos x="972" y="379"/>
                  </a:cxn>
                  <a:cxn ang="0">
                    <a:pos x="927" y="451"/>
                  </a:cxn>
                  <a:cxn ang="0">
                    <a:pos x="847" y="550"/>
                  </a:cxn>
                  <a:cxn ang="0">
                    <a:pos x="782" y="502"/>
                  </a:cxn>
                  <a:cxn ang="0">
                    <a:pos x="709" y="431"/>
                  </a:cxn>
                  <a:cxn ang="0">
                    <a:pos x="648" y="503"/>
                  </a:cxn>
                  <a:cxn ang="0">
                    <a:pos x="575" y="542"/>
                  </a:cxn>
                  <a:cxn ang="0">
                    <a:pos x="484" y="554"/>
                  </a:cxn>
                  <a:cxn ang="0">
                    <a:pos x="476" y="434"/>
                  </a:cxn>
                  <a:cxn ang="0">
                    <a:pos x="428" y="434"/>
                  </a:cxn>
                  <a:cxn ang="0">
                    <a:pos x="332" y="504"/>
                  </a:cxn>
                  <a:cxn ang="0">
                    <a:pos x="246" y="557"/>
                  </a:cxn>
                  <a:cxn ang="0">
                    <a:pos x="124" y="583"/>
                  </a:cxn>
                  <a:cxn ang="0">
                    <a:pos x="125" y="483"/>
                  </a:cxn>
                  <a:cxn ang="0">
                    <a:pos x="149" y="410"/>
                  </a:cxn>
                  <a:cxn ang="0">
                    <a:pos x="58" y="491"/>
                  </a:cxn>
                  <a:cxn ang="0">
                    <a:pos x="13" y="563"/>
                  </a:cxn>
                  <a:cxn ang="0">
                    <a:pos x="4" y="509"/>
                  </a:cxn>
                  <a:cxn ang="0">
                    <a:pos x="26" y="417"/>
                  </a:cxn>
                  <a:cxn ang="0">
                    <a:pos x="114" y="304"/>
                  </a:cxn>
                  <a:cxn ang="0">
                    <a:pos x="220" y="240"/>
                  </a:cxn>
                  <a:cxn ang="0">
                    <a:pos x="329" y="189"/>
                  </a:cxn>
                  <a:cxn ang="0">
                    <a:pos x="255" y="251"/>
                  </a:cxn>
                  <a:cxn ang="0">
                    <a:pos x="240" y="340"/>
                  </a:cxn>
                  <a:cxn ang="0">
                    <a:pos x="220" y="422"/>
                  </a:cxn>
                  <a:cxn ang="0">
                    <a:pos x="294" y="383"/>
                  </a:cxn>
                  <a:cxn ang="0">
                    <a:pos x="385" y="324"/>
                  </a:cxn>
                  <a:cxn ang="0">
                    <a:pos x="453" y="209"/>
                  </a:cxn>
                  <a:cxn ang="0">
                    <a:pos x="516" y="144"/>
                  </a:cxn>
                  <a:cxn ang="0">
                    <a:pos x="532" y="232"/>
                  </a:cxn>
                  <a:cxn ang="0">
                    <a:pos x="598" y="302"/>
                  </a:cxn>
                  <a:cxn ang="0">
                    <a:pos x="653" y="313"/>
                  </a:cxn>
                  <a:cxn ang="0">
                    <a:pos x="700" y="205"/>
                  </a:cxn>
                  <a:cxn ang="0">
                    <a:pos x="730" y="243"/>
                  </a:cxn>
                  <a:cxn ang="0">
                    <a:pos x="803" y="271"/>
                  </a:cxn>
                  <a:cxn ang="0">
                    <a:pos x="891" y="280"/>
                  </a:cxn>
                  <a:cxn ang="0">
                    <a:pos x="999" y="207"/>
                  </a:cxn>
                  <a:cxn ang="0">
                    <a:pos x="1065" y="132"/>
                  </a:cxn>
                  <a:cxn ang="0">
                    <a:pos x="1188" y="90"/>
                  </a:cxn>
                  <a:cxn ang="0">
                    <a:pos x="1235" y="64"/>
                  </a:cxn>
                  <a:cxn ang="0">
                    <a:pos x="1281" y="18"/>
                  </a:cxn>
                  <a:cxn ang="0">
                    <a:pos x="1281" y="100"/>
                  </a:cxn>
                  <a:cxn ang="0">
                    <a:pos x="1338" y="187"/>
                  </a:cxn>
                  <a:cxn ang="0">
                    <a:pos x="1326" y="261"/>
                  </a:cxn>
                  <a:cxn ang="0">
                    <a:pos x="1303" y="329"/>
                  </a:cxn>
                  <a:cxn ang="0">
                    <a:pos x="1361" y="327"/>
                  </a:cxn>
                  <a:cxn ang="0">
                    <a:pos x="1394" y="243"/>
                  </a:cxn>
                  <a:cxn ang="0">
                    <a:pos x="1393" y="320"/>
                  </a:cxn>
                  <a:cxn ang="0">
                    <a:pos x="1411" y="401"/>
                  </a:cxn>
                  <a:cxn ang="0">
                    <a:pos x="1367" y="484"/>
                  </a:cxn>
                  <a:cxn ang="0">
                    <a:pos x="1367" y="567"/>
                  </a:cxn>
                  <a:cxn ang="0">
                    <a:pos x="1352" y="614"/>
                  </a:cxn>
                  <a:cxn ang="0">
                    <a:pos x="1324" y="530"/>
                  </a:cxn>
                  <a:cxn ang="0">
                    <a:pos x="1317" y="446"/>
                  </a:cxn>
                  <a:cxn ang="0">
                    <a:pos x="1310" y="415"/>
                  </a:cxn>
                </a:cxnLst>
                <a:rect l="0" t="0" r="r" b="b"/>
                <a:pathLst>
                  <a:path w="1413" h="625">
                    <a:moveTo>
                      <a:pt x="1305" y="428"/>
                    </a:moveTo>
                    <a:lnTo>
                      <a:pt x="1296" y="431"/>
                    </a:lnTo>
                    <a:lnTo>
                      <a:pt x="1286" y="436"/>
                    </a:lnTo>
                    <a:lnTo>
                      <a:pt x="1276" y="440"/>
                    </a:lnTo>
                    <a:lnTo>
                      <a:pt x="1266" y="445"/>
                    </a:lnTo>
                    <a:lnTo>
                      <a:pt x="1255" y="448"/>
                    </a:lnTo>
                    <a:lnTo>
                      <a:pt x="1245" y="454"/>
                    </a:lnTo>
                    <a:lnTo>
                      <a:pt x="1236" y="457"/>
                    </a:lnTo>
                    <a:lnTo>
                      <a:pt x="1226" y="463"/>
                    </a:lnTo>
                    <a:lnTo>
                      <a:pt x="1221" y="464"/>
                    </a:lnTo>
                    <a:lnTo>
                      <a:pt x="1221" y="464"/>
                    </a:lnTo>
                    <a:lnTo>
                      <a:pt x="1221" y="453"/>
                    </a:lnTo>
                    <a:lnTo>
                      <a:pt x="1222" y="443"/>
                    </a:lnTo>
                    <a:lnTo>
                      <a:pt x="1224" y="432"/>
                    </a:lnTo>
                    <a:lnTo>
                      <a:pt x="1226" y="422"/>
                    </a:lnTo>
                    <a:lnTo>
                      <a:pt x="1226" y="411"/>
                    </a:lnTo>
                    <a:lnTo>
                      <a:pt x="1228" y="401"/>
                    </a:lnTo>
                    <a:lnTo>
                      <a:pt x="1228" y="392"/>
                    </a:lnTo>
                    <a:lnTo>
                      <a:pt x="1230" y="382"/>
                    </a:lnTo>
                    <a:lnTo>
                      <a:pt x="1231" y="370"/>
                    </a:lnTo>
                    <a:lnTo>
                      <a:pt x="1232" y="359"/>
                    </a:lnTo>
                    <a:lnTo>
                      <a:pt x="1233" y="348"/>
                    </a:lnTo>
                    <a:lnTo>
                      <a:pt x="1236" y="337"/>
                    </a:lnTo>
                    <a:lnTo>
                      <a:pt x="1235" y="331"/>
                    </a:lnTo>
                    <a:lnTo>
                      <a:pt x="1235" y="324"/>
                    </a:lnTo>
                    <a:lnTo>
                      <a:pt x="1233" y="317"/>
                    </a:lnTo>
                    <a:lnTo>
                      <a:pt x="1233" y="311"/>
                    </a:lnTo>
                    <a:lnTo>
                      <a:pt x="1230" y="304"/>
                    </a:lnTo>
                    <a:lnTo>
                      <a:pt x="1226" y="301"/>
                    </a:lnTo>
                    <a:lnTo>
                      <a:pt x="1219" y="300"/>
                    </a:lnTo>
                    <a:lnTo>
                      <a:pt x="1212" y="302"/>
                    </a:lnTo>
                    <a:lnTo>
                      <a:pt x="1202" y="308"/>
                    </a:lnTo>
                    <a:lnTo>
                      <a:pt x="1194" y="314"/>
                    </a:lnTo>
                    <a:lnTo>
                      <a:pt x="1185" y="321"/>
                    </a:lnTo>
                    <a:lnTo>
                      <a:pt x="1179" y="328"/>
                    </a:lnTo>
                    <a:lnTo>
                      <a:pt x="1160" y="343"/>
                    </a:lnTo>
                    <a:lnTo>
                      <a:pt x="1142" y="357"/>
                    </a:lnTo>
                    <a:lnTo>
                      <a:pt x="1123" y="371"/>
                    </a:lnTo>
                    <a:lnTo>
                      <a:pt x="1105" y="385"/>
                    </a:lnTo>
                    <a:lnTo>
                      <a:pt x="1084" y="397"/>
                    </a:lnTo>
                    <a:lnTo>
                      <a:pt x="1063" y="410"/>
                    </a:lnTo>
                    <a:lnTo>
                      <a:pt x="1041" y="421"/>
                    </a:lnTo>
                    <a:lnTo>
                      <a:pt x="1021" y="432"/>
                    </a:lnTo>
                    <a:lnTo>
                      <a:pt x="1013" y="434"/>
                    </a:lnTo>
                    <a:lnTo>
                      <a:pt x="1004" y="436"/>
                    </a:lnTo>
                    <a:lnTo>
                      <a:pt x="994" y="437"/>
                    </a:lnTo>
                    <a:lnTo>
                      <a:pt x="989" y="435"/>
                    </a:lnTo>
                    <a:lnTo>
                      <a:pt x="987" y="424"/>
                    </a:lnTo>
                    <a:lnTo>
                      <a:pt x="989" y="415"/>
                    </a:lnTo>
                    <a:lnTo>
                      <a:pt x="988" y="407"/>
                    </a:lnTo>
                    <a:lnTo>
                      <a:pt x="987" y="399"/>
                    </a:lnTo>
                    <a:lnTo>
                      <a:pt x="985" y="393"/>
                    </a:lnTo>
                    <a:lnTo>
                      <a:pt x="982" y="387"/>
                    </a:lnTo>
                    <a:lnTo>
                      <a:pt x="978" y="381"/>
                    </a:lnTo>
                    <a:lnTo>
                      <a:pt x="972" y="379"/>
                    </a:lnTo>
                    <a:lnTo>
                      <a:pt x="964" y="376"/>
                    </a:lnTo>
                    <a:lnTo>
                      <a:pt x="955" y="377"/>
                    </a:lnTo>
                    <a:lnTo>
                      <a:pt x="944" y="381"/>
                    </a:lnTo>
                    <a:lnTo>
                      <a:pt x="937" y="387"/>
                    </a:lnTo>
                    <a:lnTo>
                      <a:pt x="931" y="394"/>
                    </a:lnTo>
                    <a:lnTo>
                      <a:pt x="929" y="404"/>
                    </a:lnTo>
                    <a:lnTo>
                      <a:pt x="927" y="412"/>
                    </a:lnTo>
                    <a:lnTo>
                      <a:pt x="927" y="422"/>
                    </a:lnTo>
                    <a:lnTo>
                      <a:pt x="927" y="431"/>
                    </a:lnTo>
                    <a:lnTo>
                      <a:pt x="928" y="441"/>
                    </a:lnTo>
                    <a:lnTo>
                      <a:pt x="927" y="451"/>
                    </a:lnTo>
                    <a:lnTo>
                      <a:pt x="926" y="463"/>
                    </a:lnTo>
                    <a:lnTo>
                      <a:pt x="923" y="472"/>
                    </a:lnTo>
                    <a:lnTo>
                      <a:pt x="922" y="484"/>
                    </a:lnTo>
                    <a:lnTo>
                      <a:pt x="918" y="494"/>
                    </a:lnTo>
                    <a:lnTo>
                      <a:pt x="914" y="504"/>
                    </a:lnTo>
                    <a:lnTo>
                      <a:pt x="906" y="514"/>
                    </a:lnTo>
                    <a:lnTo>
                      <a:pt x="898" y="524"/>
                    </a:lnTo>
                    <a:lnTo>
                      <a:pt x="885" y="530"/>
                    </a:lnTo>
                    <a:lnTo>
                      <a:pt x="873" y="538"/>
                    </a:lnTo>
                    <a:lnTo>
                      <a:pt x="860" y="543"/>
                    </a:lnTo>
                    <a:lnTo>
                      <a:pt x="847" y="550"/>
                    </a:lnTo>
                    <a:lnTo>
                      <a:pt x="833" y="554"/>
                    </a:lnTo>
                    <a:lnTo>
                      <a:pt x="819" y="559"/>
                    </a:lnTo>
                    <a:lnTo>
                      <a:pt x="805" y="562"/>
                    </a:lnTo>
                    <a:lnTo>
                      <a:pt x="791" y="566"/>
                    </a:lnTo>
                    <a:lnTo>
                      <a:pt x="785" y="568"/>
                    </a:lnTo>
                    <a:lnTo>
                      <a:pt x="779" y="571"/>
                    </a:lnTo>
                    <a:lnTo>
                      <a:pt x="779" y="556"/>
                    </a:lnTo>
                    <a:lnTo>
                      <a:pt x="781" y="542"/>
                    </a:lnTo>
                    <a:lnTo>
                      <a:pt x="781" y="529"/>
                    </a:lnTo>
                    <a:lnTo>
                      <a:pt x="782" y="516"/>
                    </a:lnTo>
                    <a:lnTo>
                      <a:pt x="782" y="502"/>
                    </a:lnTo>
                    <a:lnTo>
                      <a:pt x="783" y="489"/>
                    </a:lnTo>
                    <a:lnTo>
                      <a:pt x="784" y="476"/>
                    </a:lnTo>
                    <a:lnTo>
                      <a:pt x="786" y="464"/>
                    </a:lnTo>
                    <a:lnTo>
                      <a:pt x="783" y="454"/>
                    </a:lnTo>
                    <a:lnTo>
                      <a:pt x="777" y="446"/>
                    </a:lnTo>
                    <a:lnTo>
                      <a:pt x="767" y="440"/>
                    </a:lnTo>
                    <a:lnTo>
                      <a:pt x="757" y="436"/>
                    </a:lnTo>
                    <a:lnTo>
                      <a:pt x="743" y="433"/>
                    </a:lnTo>
                    <a:lnTo>
                      <a:pt x="730" y="431"/>
                    </a:lnTo>
                    <a:lnTo>
                      <a:pt x="718" y="430"/>
                    </a:lnTo>
                    <a:lnTo>
                      <a:pt x="709" y="431"/>
                    </a:lnTo>
                    <a:lnTo>
                      <a:pt x="698" y="432"/>
                    </a:lnTo>
                    <a:lnTo>
                      <a:pt x="690" y="435"/>
                    </a:lnTo>
                    <a:lnTo>
                      <a:pt x="683" y="440"/>
                    </a:lnTo>
                    <a:lnTo>
                      <a:pt x="678" y="447"/>
                    </a:lnTo>
                    <a:lnTo>
                      <a:pt x="672" y="454"/>
                    </a:lnTo>
                    <a:lnTo>
                      <a:pt x="668" y="463"/>
                    </a:lnTo>
                    <a:lnTo>
                      <a:pt x="664" y="470"/>
                    </a:lnTo>
                    <a:lnTo>
                      <a:pt x="660" y="479"/>
                    </a:lnTo>
                    <a:lnTo>
                      <a:pt x="656" y="487"/>
                    </a:lnTo>
                    <a:lnTo>
                      <a:pt x="653" y="495"/>
                    </a:lnTo>
                    <a:lnTo>
                      <a:pt x="648" y="503"/>
                    </a:lnTo>
                    <a:lnTo>
                      <a:pt x="644" y="512"/>
                    </a:lnTo>
                    <a:lnTo>
                      <a:pt x="639" y="516"/>
                    </a:lnTo>
                    <a:lnTo>
                      <a:pt x="633" y="520"/>
                    </a:lnTo>
                    <a:lnTo>
                      <a:pt x="627" y="524"/>
                    </a:lnTo>
                    <a:lnTo>
                      <a:pt x="621" y="527"/>
                    </a:lnTo>
                    <a:lnTo>
                      <a:pt x="614" y="529"/>
                    </a:lnTo>
                    <a:lnTo>
                      <a:pt x="607" y="532"/>
                    </a:lnTo>
                    <a:lnTo>
                      <a:pt x="600" y="535"/>
                    </a:lnTo>
                    <a:lnTo>
                      <a:pt x="594" y="538"/>
                    </a:lnTo>
                    <a:lnTo>
                      <a:pt x="584" y="540"/>
                    </a:lnTo>
                    <a:lnTo>
                      <a:pt x="575" y="542"/>
                    </a:lnTo>
                    <a:lnTo>
                      <a:pt x="566" y="544"/>
                    </a:lnTo>
                    <a:lnTo>
                      <a:pt x="557" y="548"/>
                    </a:lnTo>
                    <a:lnTo>
                      <a:pt x="547" y="550"/>
                    </a:lnTo>
                    <a:lnTo>
                      <a:pt x="538" y="552"/>
                    </a:lnTo>
                    <a:lnTo>
                      <a:pt x="528" y="554"/>
                    </a:lnTo>
                    <a:lnTo>
                      <a:pt x="520" y="556"/>
                    </a:lnTo>
                    <a:lnTo>
                      <a:pt x="512" y="557"/>
                    </a:lnTo>
                    <a:lnTo>
                      <a:pt x="502" y="560"/>
                    </a:lnTo>
                    <a:lnTo>
                      <a:pt x="492" y="560"/>
                    </a:lnTo>
                    <a:lnTo>
                      <a:pt x="487" y="560"/>
                    </a:lnTo>
                    <a:lnTo>
                      <a:pt x="484" y="554"/>
                    </a:lnTo>
                    <a:lnTo>
                      <a:pt x="484" y="548"/>
                    </a:lnTo>
                    <a:lnTo>
                      <a:pt x="484" y="540"/>
                    </a:lnTo>
                    <a:lnTo>
                      <a:pt x="484" y="535"/>
                    </a:lnTo>
                    <a:lnTo>
                      <a:pt x="482" y="521"/>
                    </a:lnTo>
                    <a:lnTo>
                      <a:pt x="479" y="509"/>
                    </a:lnTo>
                    <a:lnTo>
                      <a:pt x="477" y="496"/>
                    </a:lnTo>
                    <a:lnTo>
                      <a:pt x="476" y="484"/>
                    </a:lnTo>
                    <a:lnTo>
                      <a:pt x="475" y="471"/>
                    </a:lnTo>
                    <a:lnTo>
                      <a:pt x="474" y="459"/>
                    </a:lnTo>
                    <a:lnTo>
                      <a:pt x="474" y="446"/>
                    </a:lnTo>
                    <a:lnTo>
                      <a:pt x="476" y="434"/>
                    </a:lnTo>
                    <a:lnTo>
                      <a:pt x="477" y="428"/>
                    </a:lnTo>
                    <a:lnTo>
                      <a:pt x="480" y="422"/>
                    </a:lnTo>
                    <a:lnTo>
                      <a:pt x="484" y="416"/>
                    </a:lnTo>
                    <a:lnTo>
                      <a:pt x="487" y="410"/>
                    </a:lnTo>
                    <a:lnTo>
                      <a:pt x="480" y="404"/>
                    </a:lnTo>
                    <a:lnTo>
                      <a:pt x="471" y="405"/>
                    </a:lnTo>
                    <a:lnTo>
                      <a:pt x="463" y="409"/>
                    </a:lnTo>
                    <a:lnTo>
                      <a:pt x="453" y="415"/>
                    </a:lnTo>
                    <a:lnTo>
                      <a:pt x="444" y="421"/>
                    </a:lnTo>
                    <a:lnTo>
                      <a:pt x="436" y="428"/>
                    </a:lnTo>
                    <a:lnTo>
                      <a:pt x="428" y="434"/>
                    </a:lnTo>
                    <a:lnTo>
                      <a:pt x="418" y="440"/>
                    </a:lnTo>
                    <a:lnTo>
                      <a:pt x="410" y="446"/>
                    </a:lnTo>
                    <a:lnTo>
                      <a:pt x="401" y="453"/>
                    </a:lnTo>
                    <a:lnTo>
                      <a:pt x="393" y="459"/>
                    </a:lnTo>
                    <a:lnTo>
                      <a:pt x="383" y="465"/>
                    </a:lnTo>
                    <a:lnTo>
                      <a:pt x="375" y="471"/>
                    </a:lnTo>
                    <a:lnTo>
                      <a:pt x="366" y="478"/>
                    </a:lnTo>
                    <a:lnTo>
                      <a:pt x="358" y="484"/>
                    </a:lnTo>
                    <a:lnTo>
                      <a:pt x="348" y="491"/>
                    </a:lnTo>
                    <a:lnTo>
                      <a:pt x="341" y="497"/>
                    </a:lnTo>
                    <a:lnTo>
                      <a:pt x="332" y="504"/>
                    </a:lnTo>
                    <a:lnTo>
                      <a:pt x="324" y="512"/>
                    </a:lnTo>
                    <a:lnTo>
                      <a:pt x="317" y="520"/>
                    </a:lnTo>
                    <a:lnTo>
                      <a:pt x="310" y="529"/>
                    </a:lnTo>
                    <a:lnTo>
                      <a:pt x="301" y="537"/>
                    </a:lnTo>
                    <a:lnTo>
                      <a:pt x="292" y="545"/>
                    </a:lnTo>
                    <a:lnTo>
                      <a:pt x="284" y="549"/>
                    </a:lnTo>
                    <a:lnTo>
                      <a:pt x="276" y="552"/>
                    </a:lnTo>
                    <a:lnTo>
                      <a:pt x="269" y="553"/>
                    </a:lnTo>
                    <a:lnTo>
                      <a:pt x="262" y="555"/>
                    </a:lnTo>
                    <a:lnTo>
                      <a:pt x="253" y="556"/>
                    </a:lnTo>
                    <a:lnTo>
                      <a:pt x="246" y="557"/>
                    </a:lnTo>
                    <a:lnTo>
                      <a:pt x="237" y="559"/>
                    </a:lnTo>
                    <a:lnTo>
                      <a:pt x="229" y="560"/>
                    </a:lnTo>
                    <a:lnTo>
                      <a:pt x="216" y="560"/>
                    </a:lnTo>
                    <a:lnTo>
                      <a:pt x="203" y="562"/>
                    </a:lnTo>
                    <a:lnTo>
                      <a:pt x="190" y="565"/>
                    </a:lnTo>
                    <a:lnTo>
                      <a:pt x="178" y="568"/>
                    </a:lnTo>
                    <a:lnTo>
                      <a:pt x="166" y="572"/>
                    </a:lnTo>
                    <a:lnTo>
                      <a:pt x="154" y="575"/>
                    </a:lnTo>
                    <a:lnTo>
                      <a:pt x="142" y="578"/>
                    </a:lnTo>
                    <a:lnTo>
                      <a:pt x="131" y="583"/>
                    </a:lnTo>
                    <a:lnTo>
                      <a:pt x="124" y="583"/>
                    </a:lnTo>
                    <a:lnTo>
                      <a:pt x="118" y="584"/>
                    </a:lnTo>
                    <a:lnTo>
                      <a:pt x="114" y="584"/>
                    </a:lnTo>
                    <a:lnTo>
                      <a:pt x="112" y="584"/>
                    </a:lnTo>
                    <a:lnTo>
                      <a:pt x="106" y="579"/>
                    </a:lnTo>
                    <a:lnTo>
                      <a:pt x="105" y="571"/>
                    </a:lnTo>
                    <a:lnTo>
                      <a:pt x="105" y="555"/>
                    </a:lnTo>
                    <a:lnTo>
                      <a:pt x="107" y="541"/>
                    </a:lnTo>
                    <a:lnTo>
                      <a:pt x="109" y="526"/>
                    </a:lnTo>
                    <a:lnTo>
                      <a:pt x="115" y="512"/>
                    </a:lnTo>
                    <a:lnTo>
                      <a:pt x="118" y="496"/>
                    </a:lnTo>
                    <a:lnTo>
                      <a:pt x="125" y="483"/>
                    </a:lnTo>
                    <a:lnTo>
                      <a:pt x="130" y="469"/>
                    </a:lnTo>
                    <a:lnTo>
                      <a:pt x="137" y="456"/>
                    </a:lnTo>
                    <a:lnTo>
                      <a:pt x="139" y="449"/>
                    </a:lnTo>
                    <a:lnTo>
                      <a:pt x="142" y="443"/>
                    </a:lnTo>
                    <a:lnTo>
                      <a:pt x="145" y="436"/>
                    </a:lnTo>
                    <a:lnTo>
                      <a:pt x="149" y="431"/>
                    </a:lnTo>
                    <a:lnTo>
                      <a:pt x="152" y="424"/>
                    </a:lnTo>
                    <a:lnTo>
                      <a:pt x="155" y="418"/>
                    </a:lnTo>
                    <a:lnTo>
                      <a:pt x="159" y="411"/>
                    </a:lnTo>
                    <a:lnTo>
                      <a:pt x="162" y="406"/>
                    </a:lnTo>
                    <a:lnTo>
                      <a:pt x="149" y="410"/>
                    </a:lnTo>
                    <a:lnTo>
                      <a:pt x="137" y="416"/>
                    </a:lnTo>
                    <a:lnTo>
                      <a:pt x="125" y="421"/>
                    </a:lnTo>
                    <a:lnTo>
                      <a:pt x="114" y="428"/>
                    </a:lnTo>
                    <a:lnTo>
                      <a:pt x="102" y="434"/>
                    </a:lnTo>
                    <a:lnTo>
                      <a:pt x="91" y="442"/>
                    </a:lnTo>
                    <a:lnTo>
                      <a:pt x="81" y="449"/>
                    </a:lnTo>
                    <a:lnTo>
                      <a:pt x="72" y="459"/>
                    </a:lnTo>
                    <a:lnTo>
                      <a:pt x="66" y="467"/>
                    </a:lnTo>
                    <a:lnTo>
                      <a:pt x="64" y="478"/>
                    </a:lnTo>
                    <a:lnTo>
                      <a:pt x="60" y="484"/>
                    </a:lnTo>
                    <a:lnTo>
                      <a:pt x="58" y="491"/>
                    </a:lnTo>
                    <a:lnTo>
                      <a:pt x="55" y="497"/>
                    </a:lnTo>
                    <a:lnTo>
                      <a:pt x="52" y="504"/>
                    </a:lnTo>
                    <a:lnTo>
                      <a:pt x="47" y="511"/>
                    </a:lnTo>
                    <a:lnTo>
                      <a:pt x="44" y="517"/>
                    </a:lnTo>
                    <a:lnTo>
                      <a:pt x="41" y="524"/>
                    </a:lnTo>
                    <a:lnTo>
                      <a:pt x="37" y="530"/>
                    </a:lnTo>
                    <a:lnTo>
                      <a:pt x="32" y="536"/>
                    </a:lnTo>
                    <a:lnTo>
                      <a:pt x="28" y="542"/>
                    </a:lnTo>
                    <a:lnTo>
                      <a:pt x="22" y="549"/>
                    </a:lnTo>
                    <a:lnTo>
                      <a:pt x="19" y="556"/>
                    </a:lnTo>
                    <a:lnTo>
                      <a:pt x="13" y="563"/>
                    </a:lnTo>
                    <a:lnTo>
                      <a:pt x="9" y="571"/>
                    </a:lnTo>
                    <a:lnTo>
                      <a:pt x="5" y="577"/>
                    </a:lnTo>
                    <a:lnTo>
                      <a:pt x="0" y="585"/>
                    </a:lnTo>
                    <a:lnTo>
                      <a:pt x="0" y="575"/>
                    </a:lnTo>
                    <a:lnTo>
                      <a:pt x="0" y="565"/>
                    </a:lnTo>
                    <a:lnTo>
                      <a:pt x="0" y="555"/>
                    </a:lnTo>
                    <a:lnTo>
                      <a:pt x="1" y="547"/>
                    </a:lnTo>
                    <a:lnTo>
                      <a:pt x="1" y="537"/>
                    </a:lnTo>
                    <a:lnTo>
                      <a:pt x="2" y="528"/>
                    </a:lnTo>
                    <a:lnTo>
                      <a:pt x="2" y="518"/>
                    </a:lnTo>
                    <a:lnTo>
                      <a:pt x="4" y="509"/>
                    </a:lnTo>
                    <a:lnTo>
                      <a:pt x="2" y="499"/>
                    </a:lnTo>
                    <a:lnTo>
                      <a:pt x="2" y="488"/>
                    </a:lnTo>
                    <a:lnTo>
                      <a:pt x="2" y="477"/>
                    </a:lnTo>
                    <a:lnTo>
                      <a:pt x="5" y="467"/>
                    </a:lnTo>
                    <a:lnTo>
                      <a:pt x="7" y="459"/>
                    </a:lnTo>
                    <a:lnTo>
                      <a:pt x="9" y="452"/>
                    </a:lnTo>
                    <a:lnTo>
                      <a:pt x="12" y="444"/>
                    </a:lnTo>
                    <a:lnTo>
                      <a:pt x="16" y="437"/>
                    </a:lnTo>
                    <a:lnTo>
                      <a:pt x="19" y="430"/>
                    </a:lnTo>
                    <a:lnTo>
                      <a:pt x="22" y="423"/>
                    </a:lnTo>
                    <a:lnTo>
                      <a:pt x="26" y="417"/>
                    </a:lnTo>
                    <a:lnTo>
                      <a:pt x="31" y="410"/>
                    </a:lnTo>
                    <a:lnTo>
                      <a:pt x="40" y="398"/>
                    </a:lnTo>
                    <a:lnTo>
                      <a:pt x="48" y="387"/>
                    </a:lnTo>
                    <a:lnTo>
                      <a:pt x="57" y="375"/>
                    </a:lnTo>
                    <a:lnTo>
                      <a:pt x="67" y="364"/>
                    </a:lnTo>
                    <a:lnTo>
                      <a:pt x="76" y="352"/>
                    </a:lnTo>
                    <a:lnTo>
                      <a:pt x="84" y="340"/>
                    </a:lnTo>
                    <a:lnTo>
                      <a:pt x="93" y="328"/>
                    </a:lnTo>
                    <a:lnTo>
                      <a:pt x="102" y="317"/>
                    </a:lnTo>
                    <a:lnTo>
                      <a:pt x="106" y="310"/>
                    </a:lnTo>
                    <a:lnTo>
                      <a:pt x="114" y="304"/>
                    </a:lnTo>
                    <a:lnTo>
                      <a:pt x="121" y="300"/>
                    </a:lnTo>
                    <a:lnTo>
                      <a:pt x="130" y="296"/>
                    </a:lnTo>
                    <a:lnTo>
                      <a:pt x="140" y="290"/>
                    </a:lnTo>
                    <a:lnTo>
                      <a:pt x="151" y="285"/>
                    </a:lnTo>
                    <a:lnTo>
                      <a:pt x="161" y="279"/>
                    </a:lnTo>
                    <a:lnTo>
                      <a:pt x="172" y="274"/>
                    </a:lnTo>
                    <a:lnTo>
                      <a:pt x="180" y="267"/>
                    </a:lnTo>
                    <a:lnTo>
                      <a:pt x="190" y="262"/>
                    </a:lnTo>
                    <a:lnTo>
                      <a:pt x="200" y="255"/>
                    </a:lnTo>
                    <a:lnTo>
                      <a:pt x="210" y="250"/>
                    </a:lnTo>
                    <a:lnTo>
                      <a:pt x="220" y="240"/>
                    </a:lnTo>
                    <a:lnTo>
                      <a:pt x="231" y="232"/>
                    </a:lnTo>
                    <a:lnTo>
                      <a:pt x="236" y="228"/>
                    </a:lnTo>
                    <a:lnTo>
                      <a:pt x="241" y="225"/>
                    </a:lnTo>
                    <a:lnTo>
                      <a:pt x="248" y="221"/>
                    </a:lnTo>
                    <a:lnTo>
                      <a:pt x="256" y="218"/>
                    </a:lnTo>
                    <a:lnTo>
                      <a:pt x="267" y="212"/>
                    </a:lnTo>
                    <a:lnTo>
                      <a:pt x="279" y="207"/>
                    </a:lnTo>
                    <a:lnTo>
                      <a:pt x="291" y="202"/>
                    </a:lnTo>
                    <a:lnTo>
                      <a:pt x="304" y="199"/>
                    </a:lnTo>
                    <a:lnTo>
                      <a:pt x="316" y="193"/>
                    </a:lnTo>
                    <a:lnTo>
                      <a:pt x="329" y="189"/>
                    </a:lnTo>
                    <a:lnTo>
                      <a:pt x="341" y="184"/>
                    </a:lnTo>
                    <a:lnTo>
                      <a:pt x="354" y="181"/>
                    </a:lnTo>
                    <a:lnTo>
                      <a:pt x="341" y="188"/>
                    </a:lnTo>
                    <a:lnTo>
                      <a:pt x="329" y="195"/>
                    </a:lnTo>
                    <a:lnTo>
                      <a:pt x="317" y="203"/>
                    </a:lnTo>
                    <a:lnTo>
                      <a:pt x="306" y="211"/>
                    </a:lnTo>
                    <a:lnTo>
                      <a:pt x="294" y="218"/>
                    </a:lnTo>
                    <a:lnTo>
                      <a:pt x="283" y="227"/>
                    </a:lnTo>
                    <a:lnTo>
                      <a:pt x="272" y="235"/>
                    </a:lnTo>
                    <a:lnTo>
                      <a:pt x="262" y="244"/>
                    </a:lnTo>
                    <a:lnTo>
                      <a:pt x="255" y="251"/>
                    </a:lnTo>
                    <a:lnTo>
                      <a:pt x="249" y="257"/>
                    </a:lnTo>
                    <a:lnTo>
                      <a:pt x="245" y="264"/>
                    </a:lnTo>
                    <a:lnTo>
                      <a:pt x="241" y="273"/>
                    </a:lnTo>
                    <a:lnTo>
                      <a:pt x="238" y="279"/>
                    </a:lnTo>
                    <a:lnTo>
                      <a:pt x="237" y="288"/>
                    </a:lnTo>
                    <a:lnTo>
                      <a:pt x="236" y="297"/>
                    </a:lnTo>
                    <a:lnTo>
                      <a:pt x="237" y="307"/>
                    </a:lnTo>
                    <a:lnTo>
                      <a:pt x="237" y="314"/>
                    </a:lnTo>
                    <a:lnTo>
                      <a:pt x="238" y="323"/>
                    </a:lnTo>
                    <a:lnTo>
                      <a:pt x="239" y="332"/>
                    </a:lnTo>
                    <a:lnTo>
                      <a:pt x="240" y="340"/>
                    </a:lnTo>
                    <a:lnTo>
                      <a:pt x="237" y="344"/>
                    </a:lnTo>
                    <a:lnTo>
                      <a:pt x="236" y="347"/>
                    </a:lnTo>
                    <a:lnTo>
                      <a:pt x="229" y="353"/>
                    </a:lnTo>
                    <a:lnTo>
                      <a:pt x="225" y="362"/>
                    </a:lnTo>
                    <a:lnTo>
                      <a:pt x="221" y="370"/>
                    </a:lnTo>
                    <a:lnTo>
                      <a:pt x="217" y="379"/>
                    </a:lnTo>
                    <a:lnTo>
                      <a:pt x="214" y="387"/>
                    </a:lnTo>
                    <a:lnTo>
                      <a:pt x="214" y="396"/>
                    </a:lnTo>
                    <a:lnTo>
                      <a:pt x="214" y="405"/>
                    </a:lnTo>
                    <a:lnTo>
                      <a:pt x="216" y="415"/>
                    </a:lnTo>
                    <a:lnTo>
                      <a:pt x="220" y="422"/>
                    </a:lnTo>
                    <a:lnTo>
                      <a:pt x="225" y="427"/>
                    </a:lnTo>
                    <a:lnTo>
                      <a:pt x="232" y="427"/>
                    </a:lnTo>
                    <a:lnTo>
                      <a:pt x="239" y="425"/>
                    </a:lnTo>
                    <a:lnTo>
                      <a:pt x="246" y="421"/>
                    </a:lnTo>
                    <a:lnTo>
                      <a:pt x="253" y="417"/>
                    </a:lnTo>
                    <a:lnTo>
                      <a:pt x="259" y="411"/>
                    </a:lnTo>
                    <a:lnTo>
                      <a:pt x="265" y="407"/>
                    </a:lnTo>
                    <a:lnTo>
                      <a:pt x="272" y="400"/>
                    </a:lnTo>
                    <a:lnTo>
                      <a:pt x="279" y="394"/>
                    </a:lnTo>
                    <a:lnTo>
                      <a:pt x="286" y="388"/>
                    </a:lnTo>
                    <a:lnTo>
                      <a:pt x="294" y="383"/>
                    </a:lnTo>
                    <a:lnTo>
                      <a:pt x="300" y="377"/>
                    </a:lnTo>
                    <a:lnTo>
                      <a:pt x="309" y="373"/>
                    </a:lnTo>
                    <a:lnTo>
                      <a:pt x="317" y="368"/>
                    </a:lnTo>
                    <a:lnTo>
                      <a:pt x="327" y="363"/>
                    </a:lnTo>
                    <a:lnTo>
                      <a:pt x="335" y="357"/>
                    </a:lnTo>
                    <a:lnTo>
                      <a:pt x="344" y="352"/>
                    </a:lnTo>
                    <a:lnTo>
                      <a:pt x="353" y="346"/>
                    </a:lnTo>
                    <a:lnTo>
                      <a:pt x="361" y="341"/>
                    </a:lnTo>
                    <a:lnTo>
                      <a:pt x="369" y="336"/>
                    </a:lnTo>
                    <a:lnTo>
                      <a:pt x="378" y="331"/>
                    </a:lnTo>
                    <a:lnTo>
                      <a:pt x="385" y="324"/>
                    </a:lnTo>
                    <a:lnTo>
                      <a:pt x="394" y="319"/>
                    </a:lnTo>
                    <a:lnTo>
                      <a:pt x="402" y="308"/>
                    </a:lnTo>
                    <a:lnTo>
                      <a:pt x="411" y="298"/>
                    </a:lnTo>
                    <a:lnTo>
                      <a:pt x="417" y="287"/>
                    </a:lnTo>
                    <a:lnTo>
                      <a:pt x="424" y="276"/>
                    </a:lnTo>
                    <a:lnTo>
                      <a:pt x="428" y="264"/>
                    </a:lnTo>
                    <a:lnTo>
                      <a:pt x="434" y="253"/>
                    </a:lnTo>
                    <a:lnTo>
                      <a:pt x="439" y="241"/>
                    </a:lnTo>
                    <a:lnTo>
                      <a:pt x="444" y="231"/>
                    </a:lnTo>
                    <a:lnTo>
                      <a:pt x="448" y="220"/>
                    </a:lnTo>
                    <a:lnTo>
                      <a:pt x="453" y="209"/>
                    </a:lnTo>
                    <a:lnTo>
                      <a:pt x="459" y="199"/>
                    </a:lnTo>
                    <a:lnTo>
                      <a:pt x="465" y="189"/>
                    </a:lnTo>
                    <a:lnTo>
                      <a:pt x="471" y="181"/>
                    </a:lnTo>
                    <a:lnTo>
                      <a:pt x="477" y="175"/>
                    </a:lnTo>
                    <a:lnTo>
                      <a:pt x="484" y="168"/>
                    </a:lnTo>
                    <a:lnTo>
                      <a:pt x="490" y="161"/>
                    </a:lnTo>
                    <a:lnTo>
                      <a:pt x="497" y="155"/>
                    </a:lnTo>
                    <a:lnTo>
                      <a:pt x="504" y="149"/>
                    </a:lnTo>
                    <a:lnTo>
                      <a:pt x="512" y="144"/>
                    </a:lnTo>
                    <a:lnTo>
                      <a:pt x="520" y="139"/>
                    </a:lnTo>
                    <a:lnTo>
                      <a:pt x="516" y="144"/>
                    </a:lnTo>
                    <a:lnTo>
                      <a:pt x="514" y="151"/>
                    </a:lnTo>
                    <a:lnTo>
                      <a:pt x="511" y="156"/>
                    </a:lnTo>
                    <a:lnTo>
                      <a:pt x="511" y="163"/>
                    </a:lnTo>
                    <a:lnTo>
                      <a:pt x="511" y="171"/>
                    </a:lnTo>
                    <a:lnTo>
                      <a:pt x="512" y="180"/>
                    </a:lnTo>
                    <a:lnTo>
                      <a:pt x="512" y="189"/>
                    </a:lnTo>
                    <a:lnTo>
                      <a:pt x="514" y="199"/>
                    </a:lnTo>
                    <a:lnTo>
                      <a:pt x="516" y="207"/>
                    </a:lnTo>
                    <a:lnTo>
                      <a:pt x="520" y="216"/>
                    </a:lnTo>
                    <a:lnTo>
                      <a:pt x="524" y="224"/>
                    </a:lnTo>
                    <a:lnTo>
                      <a:pt x="532" y="232"/>
                    </a:lnTo>
                    <a:lnTo>
                      <a:pt x="542" y="241"/>
                    </a:lnTo>
                    <a:lnTo>
                      <a:pt x="554" y="250"/>
                    </a:lnTo>
                    <a:lnTo>
                      <a:pt x="559" y="253"/>
                    </a:lnTo>
                    <a:lnTo>
                      <a:pt x="566" y="257"/>
                    </a:lnTo>
                    <a:lnTo>
                      <a:pt x="571" y="262"/>
                    </a:lnTo>
                    <a:lnTo>
                      <a:pt x="578" y="267"/>
                    </a:lnTo>
                    <a:lnTo>
                      <a:pt x="583" y="273"/>
                    </a:lnTo>
                    <a:lnTo>
                      <a:pt x="588" y="279"/>
                    </a:lnTo>
                    <a:lnTo>
                      <a:pt x="592" y="287"/>
                    </a:lnTo>
                    <a:lnTo>
                      <a:pt x="596" y="296"/>
                    </a:lnTo>
                    <a:lnTo>
                      <a:pt x="598" y="302"/>
                    </a:lnTo>
                    <a:lnTo>
                      <a:pt x="602" y="311"/>
                    </a:lnTo>
                    <a:lnTo>
                      <a:pt x="604" y="319"/>
                    </a:lnTo>
                    <a:lnTo>
                      <a:pt x="606" y="327"/>
                    </a:lnTo>
                    <a:lnTo>
                      <a:pt x="606" y="329"/>
                    </a:lnTo>
                    <a:lnTo>
                      <a:pt x="614" y="335"/>
                    </a:lnTo>
                    <a:lnTo>
                      <a:pt x="622" y="338"/>
                    </a:lnTo>
                    <a:lnTo>
                      <a:pt x="631" y="338"/>
                    </a:lnTo>
                    <a:lnTo>
                      <a:pt x="642" y="335"/>
                    </a:lnTo>
                    <a:lnTo>
                      <a:pt x="646" y="327"/>
                    </a:lnTo>
                    <a:lnTo>
                      <a:pt x="651" y="321"/>
                    </a:lnTo>
                    <a:lnTo>
                      <a:pt x="653" y="313"/>
                    </a:lnTo>
                    <a:lnTo>
                      <a:pt x="656" y="307"/>
                    </a:lnTo>
                    <a:lnTo>
                      <a:pt x="657" y="298"/>
                    </a:lnTo>
                    <a:lnTo>
                      <a:pt x="659" y="290"/>
                    </a:lnTo>
                    <a:lnTo>
                      <a:pt x="660" y="281"/>
                    </a:lnTo>
                    <a:lnTo>
                      <a:pt x="664" y="275"/>
                    </a:lnTo>
                    <a:lnTo>
                      <a:pt x="667" y="262"/>
                    </a:lnTo>
                    <a:lnTo>
                      <a:pt x="672" y="251"/>
                    </a:lnTo>
                    <a:lnTo>
                      <a:pt x="678" y="239"/>
                    </a:lnTo>
                    <a:lnTo>
                      <a:pt x="685" y="228"/>
                    </a:lnTo>
                    <a:lnTo>
                      <a:pt x="691" y="216"/>
                    </a:lnTo>
                    <a:lnTo>
                      <a:pt x="700" y="205"/>
                    </a:lnTo>
                    <a:lnTo>
                      <a:pt x="709" y="195"/>
                    </a:lnTo>
                    <a:lnTo>
                      <a:pt x="718" y="185"/>
                    </a:lnTo>
                    <a:lnTo>
                      <a:pt x="719" y="185"/>
                    </a:lnTo>
                    <a:lnTo>
                      <a:pt x="724" y="196"/>
                    </a:lnTo>
                    <a:lnTo>
                      <a:pt x="729" y="208"/>
                    </a:lnTo>
                    <a:lnTo>
                      <a:pt x="731" y="214"/>
                    </a:lnTo>
                    <a:lnTo>
                      <a:pt x="734" y="220"/>
                    </a:lnTo>
                    <a:lnTo>
                      <a:pt x="737" y="226"/>
                    </a:lnTo>
                    <a:lnTo>
                      <a:pt x="740" y="232"/>
                    </a:lnTo>
                    <a:lnTo>
                      <a:pt x="734" y="237"/>
                    </a:lnTo>
                    <a:lnTo>
                      <a:pt x="730" y="243"/>
                    </a:lnTo>
                    <a:lnTo>
                      <a:pt x="731" y="249"/>
                    </a:lnTo>
                    <a:lnTo>
                      <a:pt x="736" y="255"/>
                    </a:lnTo>
                    <a:lnTo>
                      <a:pt x="741" y="259"/>
                    </a:lnTo>
                    <a:lnTo>
                      <a:pt x="749" y="262"/>
                    </a:lnTo>
                    <a:lnTo>
                      <a:pt x="757" y="264"/>
                    </a:lnTo>
                    <a:lnTo>
                      <a:pt x="765" y="266"/>
                    </a:lnTo>
                    <a:lnTo>
                      <a:pt x="773" y="267"/>
                    </a:lnTo>
                    <a:lnTo>
                      <a:pt x="782" y="268"/>
                    </a:lnTo>
                    <a:lnTo>
                      <a:pt x="789" y="269"/>
                    </a:lnTo>
                    <a:lnTo>
                      <a:pt x="798" y="271"/>
                    </a:lnTo>
                    <a:lnTo>
                      <a:pt x="803" y="271"/>
                    </a:lnTo>
                    <a:lnTo>
                      <a:pt x="810" y="272"/>
                    </a:lnTo>
                    <a:lnTo>
                      <a:pt x="817" y="272"/>
                    </a:lnTo>
                    <a:lnTo>
                      <a:pt x="823" y="273"/>
                    </a:lnTo>
                    <a:lnTo>
                      <a:pt x="830" y="273"/>
                    </a:lnTo>
                    <a:lnTo>
                      <a:pt x="836" y="274"/>
                    </a:lnTo>
                    <a:lnTo>
                      <a:pt x="843" y="275"/>
                    </a:lnTo>
                    <a:lnTo>
                      <a:pt x="849" y="276"/>
                    </a:lnTo>
                    <a:lnTo>
                      <a:pt x="859" y="276"/>
                    </a:lnTo>
                    <a:lnTo>
                      <a:pt x="869" y="278"/>
                    </a:lnTo>
                    <a:lnTo>
                      <a:pt x="880" y="278"/>
                    </a:lnTo>
                    <a:lnTo>
                      <a:pt x="891" y="280"/>
                    </a:lnTo>
                    <a:lnTo>
                      <a:pt x="902" y="280"/>
                    </a:lnTo>
                    <a:lnTo>
                      <a:pt x="913" y="280"/>
                    </a:lnTo>
                    <a:lnTo>
                      <a:pt x="922" y="278"/>
                    </a:lnTo>
                    <a:lnTo>
                      <a:pt x="933" y="277"/>
                    </a:lnTo>
                    <a:lnTo>
                      <a:pt x="945" y="269"/>
                    </a:lnTo>
                    <a:lnTo>
                      <a:pt x="956" y="261"/>
                    </a:lnTo>
                    <a:lnTo>
                      <a:pt x="966" y="251"/>
                    </a:lnTo>
                    <a:lnTo>
                      <a:pt x="976" y="241"/>
                    </a:lnTo>
                    <a:lnTo>
                      <a:pt x="984" y="229"/>
                    </a:lnTo>
                    <a:lnTo>
                      <a:pt x="992" y="218"/>
                    </a:lnTo>
                    <a:lnTo>
                      <a:pt x="999" y="207"/>
                    </a:lnTo>
                    <a:lnTo>
                      <a:pt x="1006" y="196"/>
                    </a:lnTo>
                    <a:lnTo>
                      <a:pt x="1010" y="189"/>
                    </a:lnTo>
                    <a:lnTo>
                      <a:pt x="1013" y="182"/>
                    </a:lnTo>
                    <a:lnTo>
                      <a:pt x="1016" y="175"/>
                    </a:lnTo>
                    <a:lnTo>
                      <a:pt x="1021" y="168"/>
                    </a:lnTo>
                    <a:lnTo>
                      <a:pt x="1024" y="161"/>
                    </a:lnTo>
                    <a:lnTo>
                      <a:pt x="1029" y="155"/>
                    </a:lnTo>
                    <a:lnTo>
                      <a:pt x="1036" y="148"/>
                    </a:lnTo>
                    <a:lnTo>
                      <a:pt x="1044" y="145"/>
                    </a:lnTo>
                    <a:lnTo>
                      <a:pt x="1053" y="137"/>
                    </a:lnTo>
                    <a:lnTo>
                      <a:pt x="1065" y="132"/>
                    </a:lnTo>
                    <a:lnTo>
                      <a:pt x="1077" y="127"/>
                    </a:lnTo>
                    <a:lnTo>
                      <a:pt x="1090" y="122"/>
                    </a:lnTo>
                    <a:lnTo>
                      <a:pt x="1102" y="117"/>
                    </a:lnTo>
                    <a:lnTo>
                      <a:pt x="1116" y="113"/>
                    </a:lnTo>
                    <a:lnTo>
                      <a:pt x="1129" y="109"/>
                    </a:lnTo>
                    <a:lnTo>
                      <a:pt x="1142" y="106"/>
                    </a:lnTo>
                    <a:lnTo>
                      <a:pt x="1150" y="103"/>
                    </a:lnTo>
                    <a:lnTo>
                      <a:pt x="1159" y="100"/>
                    </a:lnTo>
                    <a:lnTo>
                      <a:pt x="1168" y="98"/>
                    </a:lnTo>
                    <a:lnTo>
                      <a:pt x="1177" y="96"/>
                    </a:lnTo>
                    <a:lnTo>
                      <a:pt x="1188" y="90"/>
                    </a:lnTo>
                    <a:lnTo>
                      <a:pt x="1198" y="85"/>
                    </a:lnTo>
                    <a:lnTo>
                      <a:pt x="1201" y="83"/>
                    </a:lnTo>
                    <a:lnTo>
                      <a:pt x="1205" y="81"/>
                    </a:lnTo>
                    <a:lnTo>
                      <a:pt x="1205" y="81"/>
                    </a:lnTo>
                    <a:lnTo>
                      <a:pt x="1207" y="84"/>
                    </a:lnTo>
                    <a:lnTo>
                      <a:pt x="1213" y="87"/>
                    </a:lnTo>
                    <a:lnTo>
                      <a:pt x="1218" y="86"/>
                    </a:lnTo>
                    <a:lnTo>
                      <a:pt x="1225" y="84"/>
                    </a:lnTo>
                    <a:lnTo>
                      <a:pt x="1228" y="77"/>
                    </a:lnTo>
                    <a:lnTo>
                      <a:pt x="1232" y="71"/>
                    </a:lnTo>
                    <a:lnTo>
                      <a:pt x="1235" y="64"/>
                    </a:lnTo>
                    <a:lnTo>
                      <a:pt x="1238" y="58"/>
                    </a:lnTo>
                    <a:lnTo>
                      <a:pt x="1241" y="48"/>
                    </a:lnTo>
                    <a:lnTo>
                      <a:pt x="1245" y="40"/>
                    </a:lnTo>
                    <a:lnTo>
                      <a:pt x="1251" y="32"/>
                    </a:lnTo>
                    <a:lnTo>
                      <a:pt x="1257" y="25"/>
                    </a:lnTo>
                    <a:lnTo>
                      <a:pt x="1264" y="18"/>
                    </a:lnTo>
                    <a:lnTo>
                      <a:pt x="1271" y="12"/>
                    </a:lnTo>
                    <a:lnTo>
                      <a:pt x="1278" y="5"/>
                    </a:lnTo>
                    <a:lnTo>
                      <a:pt x="1287" y="0"/>
                    </a:lnTo>
                    <a:lnTo>
                      <a:pt x="1284" y="9"/>
                    </a:lnTo>
                    <a:lnTo>
                      <a:pt x="1281" y="18"/>
                    </a:lnTo>
                    <a:lnTo>
                      <a:pt x="1278" y="28"/>
                    </a:lnTo>
                    <a:lnTo>
                      <a:pt x="1275" y="39"/>
                    </a:lnTo>
                    <a:lnTo>
                      <a:pt x="1272" y="46"/>
                    </a:lnTo>
                    <a:lnTo>
                      <a:pt x="1269" y="52"/>
                    </a:lnTo>
                    <a:lnTo>
                      <a:pt x="1268" y="59"/>
                    </a:lnTo>
                    <a:lnTo>
                      <a:pt x="1269" y="66"/>
                    </a:lnTo>
                    <a:lnTo>
                      <a:pt x="1269" y="73"/>
                    </a:lnTo>
                    <a:lnTo>
                      <a:pt x="1272" y="80"/>
                    </a:lnTo>
                    <a:lnTo>
                      <a:pt x="1274" y="86"/>
                    </a:lnTo>
                    <a:lnTo>
                      <a:pt x="1277" y="94"/>
                    </a:lnTo>
                    <a:lnTo>
                      <a:pt x="1281" y="100"/>
                    </a:lnTo>
                    <a:lnTo>
                      <a:pt x="1288" y="109"/>
                    </a:lnTo>
                    <a:lnTo>
                      <a:pt x="1293" y="116"/>
                    </a:lnTo>
                    <a:lnTo>
                      <a:pt x="1300" y="124"/>
                    </a:lnTo>
                    <a:lnTo>
                      <a:pt x="1305" y="132"/>
                    </a:lnTo>
                    <a:lnTo>
                      <a:pt x="1312" y="140"/>
                    </a:lnTo>
                    <a:lnTo>
                      <a:pt x="1319" y="147"/>
                    </a:lnTo>
                    <a:lnTo>
                      <a:pt x="1325" y="156"/>
                    </a:lnTo>
                    <a:lnTo>
                      <a:pt x="1331" y="163"/>
                    </a:lnTo>
                    <a:lnTo>
                      <a:pt x="1337" y="170"/>
                    </a:lnTo>
                    <a:lnTo>
                      <a:pt x="1337" y="178"/>
                    </a:lnTo>
                    <a:lnTo>
                      <a:pt x="1338" y="187"/>
                    </a:lnTo>
                    <a:lnTo>
                      <a:pt x="1339" y="195"/>
                    </a:lnTo>
                    <a:lnTo>
                      <a:pt x="1340" y="204"/>
                    </a:lnTo>
                    <a:lnTo>
                      <a:pt x="1341" y="212"/>
                    </a:lnTo>
                    <a:lnTo>
                      <a:pt x="1343" y="220"/>
                    </a:lnTo>
                    <a:lnTo>
                      <a:pt x="1344" y="229"/>
                    </a:lnTo>
                    <a:lnTo>
                      <a:pt x="1345" y="238"/>
                    </a:lnTo>
                    <a:lnTo>
                      <a:pt x="1343" y="240"/>
                    </a:lnTo>
                    <a:lnTo>
                      <a:pt x="1339" y="245"/>
                    </a:lnTo>
                    <a:lnTo>
                      <a:pt x="1334" y="250"/>
                    </a:lnTo>
                    <a:lnTo>
                      <a:pt x="1332" y="255"/>
                    </a:lnTo>
                    <a:lnTo>
                      <a:pt x="1326" y="261"/>
                    </a:lnTo>
                    <a:lnTo>
                      <a:pt x="1321" y="267"/>
                    </a:lnTo>
                    <a:lnTo>
                      <a:pt x="1315" y="274"/>
                    </a:lnTo>
                    <a:lnTo>
                      <a:pt x="1311" y="281"/>
                    </a:lnTo>
                    <a:lnTo>
                      <a:pt x="1307" y="288"/>
                    </a:lnTo>
                    <a:lnTo>
                      <a:pt x="1302" y="296"/>
                    </a:lnTo>
                    <a:lnTo>
                      <a:pt x="1299" y="303"/>
                    </a:lnTo>
                    <a:lnTo>
                      <a:pt x="1297" y="311"/>
                    </a:lnTo>
                    <a:lnTo>
                      <a:pt x="1296" y="315"/>
                    </a:lnTo>
                    <a:lnTo>
                      <a:pt x="1297" y="321"/>
                    </a:lnTo>
                    <a:lnTo>
                      <a:pt x="1298" y="324"/>
                    </a:lnTo>
                    <a:lnTo>
                      <a:pt x="1303" y="329"/>
                    </a:lnTo>
                    <a:lnTo>
                      <a:pt x="1311" y="335"/>
                    </a:lnTo>
                    <a:lnTo>
                      <a:pt x="1320" y="344"/>
                    </a:lnTo>
                    <a:lnTo>
                      <a:pt x="1326" y="350"/>
                    </a:lnTo>
                    <a:lnTo>
                      <a:pt x="1336" y="358"/>
                    </a:lnTo>
                    <a:lnTo>
                      <a:pt x="1341" y="358"/>
                    </a:lnTo>
                    <a:lnTo>
                      <a:pt x="1347" y="359"/>
                    </a:lnTo>
                    <a:lnTo>
                      <a:pt x="1350" y="356"/>
                    </a:lnTo>
                    <a:lnTo>
                      <a:pt x="1355" y="353"/>
                    </a:lnTo>
                    <a:lnTo>
                      <a:pt x="1359" y="344"/>
                    </a:lnTo>
                    <a:lnTo>
                      <a:pt x="1361" y="335"/>
                    </a:lnTo>
                    <a:lnTo>
                      <a:pt x="1361" y="327"/>
                    </a:lnTo>
                    <a:lnTo>
                      <a:pt x="1361" y="321"/>
                    </a:lnTo>
                    <a:lnTo>
                      <a:pt x="1362" y="314"/>
                    </a:lnTo>
                    <a:lnTo>
                      <a:pt x="1364" y="309"/>
                    </a:lnTo>
                    <a:lnTo>
                      <a:pt x="1364" y="302"/>
                    </a:lnTo>
                    <a:lnTo>
                      <a:pt x="1367" y="297"/>
                    </a:lnTo>
                    <a:lnTo>
                      <a:pt x="1368" y="290"/>
                    </a:lnTo>
                    <a:lnTo>
                      <a:pt x="1371" y="285"/>
                    </a:lnTo>
                    <a:lnTo>
                      <a:pt x="1375" y="274"/>
                    </a:lnTo>
                    <a:lnTo>
                      <a:pt x="1381" y="263"/>
                    </a:lnTo>
                    <a:lnTo>
                      <a:pt x="1386" y="253"/>
                    </a:lnTo>
                    <a:lnTo>
                      <a:pt x="1394" y="243"/>
                    </a:lnTo>
                    <a:lnTo>
                      <a:pt x="1396" y="240"/>
                    </a:lnTo>
                    <a:lnTo>
                      <a:pt x="1394" y="248"/>
                    </a:lnTo>
                    <a:lnTo>
                      <a:pt x="1394" y="256"/>
                    </a:lnTo>
                    <a:lnTo>
                      <a:pt x="1392" y="264"/>
                    </a:lnTo>
                    <a:lnTo>
                      <a:pt x="1392" y="273"/>
                    </a:lnTo>
                    <a:lnTo>
                      <a:pt x="1391" y="280"/>
                    </a:lnTo>
                    <a:lnTo>
                      <a:pt x="1389" y="289"/>
                    </a:lnTo>
                    <a:lnTo>
                      <a:pt x="1389" y="297"/>
                    </a:lnTo>
                    <a:lnTo>
                      <a:pt x="1391" y="305"/>
                    </a:lnTo>
                    <a:lnTo>
                      <a:pt x="1391" y="312"/>
                    </a:lnTo>
                    <a:lnTo>
                      <a:pt x="1393" y="320"/>
                    </a:lnTo>
                    <a:lnTo>
                      <a:pt x="1394" y="326"/>
                    </a:lnTo>
                    <a:lnTo>
                      <a:pt x="1397" y="335"/>
                    </a:lnTo>
                    <a:lnTo>
                      <a:pt x="1398" y="343"/>
                    </a:lnTo>
                    <a:lnTo>
                      <a:pt x="1400" y="350"/>
                    </a:lnTo>
                    <a:lnTo>
                      <a:pt x="1404" y="358"/>
                    </a:lnTo>
                    <a:lnTo>
                      <a:pt x="1407" y="367"/>
                    </a:lnTo>
                    <a:lnTo>
                      <a:pt x="1409" y="373"/>
                    </a:lnTo>
                    <a:lnTo>
                      <a:pt x="1412" y="380"/>
                    </a:lnTo>
                    <a:lnTo>
                      <a:pt x="1412" y="387"/>
                    </a:lnTo>
                    <a:lnTo>
                      <a:pt x="1413" y="395"/>
                    </a:lnTo>
                    <a:lnTo>
                      <a:pt x="1411" y="401"/>
                    </a:lnTo>
                    <a:lnTo>
                      <a:pt x="1410" y="409"/>
                    </a:lnTo>
                    <a:lnTo>
                      <a:pt x="1407" y="417"/>
                    </a:lnTo>
                    <a:lnTo>
                      <a:pt x="1405" y="424"/>
                    </a:lnTo>
                    <a:lnTo>
                      <a:pt x="1399" y="434"/>
                    </a:lnTo>
                    <a:lnTo>
                      <a:pt x="1394" y="445"/>
                    </a:lnTo>
                    <a:lnTo>
                      <a:pt x="1388" y="456"/>
                    </a:lnTo>
                    <a:lnTo>
                      <a:pt x="1383" y="467"/>
                    </a:lnTo>
                    <a:lnTo>
                      <a:pt x="1381" y="469"/>
                    </a:lnTo>
                    <a:lnTo>
                      <a:pt x="1380" y="472"/>
                    </a:lnTo>
                    <a:lnTo>
                      <a:pt x="1373" y="478"/>
                    </a:lnTo>
                    <a:lnTo>
                      <a:pt x="1367" y="484"/>
                    </a:lnTo>
                    <a:lnTo>
                      <a:pt x="1360" y="491"/>
                    </a:lnTo>
                    <a:lnTo>
                      <a:pt x="1357" y="499"/>
                    </a:lnTo>
                    <a:lnTo>
                      <a:pt x="1352" y="505"/>
                    </a:lnTo>
                    <a:lnTo>
                      <a:pt x="1350" y="513"/>
                    </a:lnTo>
                    <a:lnTo>
                      <a:pt x="1348" y="521"/>
                    </a:lnTo>
                    <a:lnTo>
                      <a:pt x="1348" y="531"/>
                    </a:lnTo>
                    <a:lnTo>
                      <a:pt x="1349" y="538"/>
                    </a:lnTo>
                    <a:lnTo>
                      <a:pt x="1352" y="545"/>
                    </a:lnTo>
                    <a:lnTo>
                      <a:pt x="1356" y="553"/>
                    </a:lnTo>
                    <a:lnTo>
                      <a:pt x="1362" y="561"/>
                    </a:lnTo>
                    <a:lnTo>
                      <a:pt x="1367" y="567"/>
                    </a:lnTo>
                    <a:lnTo>
                      <a:pt x="1371" y="574"/>
                    </a:lnTo>
                    <a:lnTo>
                      <a:pt x="1372" y="580"/>
                    </a:lnTo>
                    <a:lnTo>
                      <a:pt x="1373" y="587"/>
                    </a:lnTo>
                    <a:lnTo>
                      <a:pt x="1372" y="593"/>
                    </a:lnTo>
                    <a:lnTo>
                      <a:pt x="1370" y="601"/>
                    </a:lnTo>
                    <a:lnTo>
                      <a:pt x="1365" y="607"/>
                    </a:lnTo>
                    <a:lnTo>
                      <a:pt x="1361" y="613"/>
                    </a:lnTo>
                    <a:lnTo>
                      <a:pt x="1355" y="619"/>
                    </a:lnTo>
                    <a:lnTo>
                      <a:pt x="1349" y="625"/>
                    </a:lnTo>
                    <a:lnTo>
                      <a:pt x="1351" y="620"/>
                    </a:lnTo>
                    <a:lnTo>
                      <a:pt x="1352" y="614"/>
                    </a:lnTo>
                    <a:lnTo>
                      <a:pt x="1351" y="608"/>
                    </a:lnTo>
                    <a:lnTo>
                      <a:pt x="1351" y="602"/>
                    </a:lnTo>
                    <a:lnTo>
                      <a:pt x="1349" y="596"/>
                    </a:lnTo>
                    <a:lnTo>
                      <a:pt x="1347" y="589"/>
                    </a:lnTo>
                    <a:lnTo>
                      <a:pt x="1345" y="583"/>
                    </a:lnTo>
                    <a:lnTo>
                      <a:pt x="1344" y="578"/>
                    </a:lnTo>
                    <a:lnTo>
                      <a:pt x="1339" y="568"/>
                    </a:lnTo>
                    <a:lnTo>
                      <a:pt x="1336" y="559"/>
                    </a:lnTo>
                    <a:lnTo>
                      <a:pt x="1332" y="549"/>
                    </a:lnTo>
                    <a:lnTo>
                      <a:pt x="1328" y="540"/>
                    </a:lnTo>
                    <a:lnTo>
                      <a:pt x="1324" y="530"/>
                    </a:lnTo>
                    <a:lnTo>
                      <a:pt x="1321" y="521"/>
                    </a:lnTo>
                    <a:lnTo>
                      <a:pt x="1316" y="512"/>
                    </a:lnTo>
                    <a:lnTo>
                      <a:pt x="1313" y="503"/>
                    </a:lnTo>
                    <a:lnTo>
                      <a:pt x="1310" y="495"/>
                    </a:lnTo>
                    <a:lnTo>
                      <a:pt x="1310" y="489"/>
                    </a:lnTo>
                    <a:lnTo>
                      <a:pt x="1310" y="481"/>
                    </a:lnTo>
                    <a:lnTo>
                      <a:pt x="1312" y="475"/>
                    </a:lnTo>
                    <a:lnTo>
                      <a:pt x="1312" y="467"/>
                    </a:lnTo>
                    <a:lnTo>
                      <a:pt x="1314" y="459"/>
                    </a:lnTo>
                    <a:lnTo>
                      <a:pt x="1315" y="453"/>
                    </a:lnTo>
                    <a:lnTo>
                      <a:pt x="1317" y="446"/>
                    </a:lnTo>
                    <a:lnTo>
                      <a:pt x="1321" y="437"/>
                    </a:lnTo>
                    <a:lnTo>
                      <a:pt x="1321" y="436"/>
                    </a:lnTo>
                    <a:lnTo>
                      <a:pt x="1326" y="432"/>
                    </a:lnTo>
                    <a:lnTo>
                      <a:pt x="1332" y="429"/>
                    </a:lnTo>
                    <a:lnTo>
                      <a:pt x="1336" y="424"/>
                    </a:lnTo>
                    <a:lnTo>
                      <a:pt x="1341" y="420"/>
                    </a:lnTo>
                    <a:lnTo>
                      <a:pt x="1335" y="413"/>
                    </a:lnTo>
                    <a:lnTo>
                      <a:pt x="1329" y="411"/>
                    </a:lnTo>
                    <a:lnTo>
                      <a:pt x="1323" y="411"/>
                    </a:lnTo>
                    <a:lnTo>
                      <a:pt x="1315" y="413"/>
                    </a:lnTo>
                    <a:lnTo>
                      <a:pt x="1310" y="415"/>
                    </a:lnTo>
                    <a:lnTo>
                      <a:pt x="1307" y="421"/>
                    </a:lnTo>
                    <a:lnTo>
                      <a:pt x="1305" y="428"/>
                    </a:lnTo>
                    <a:close/>
                  </a:path>
                </a:pathLst>
              </a:custGeom>
              <a:solidFill>
                <a:srgbClr val="FF30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84" name="Freeform 64"/>
              <p:cNvSpPr>
                <a:spLocks/>
              </p:cNvSpPr>
              <p:nvPr/>
            </p:nvSpPr>
            <p:spPr bwMode="auto">
              <a:xfrm>
                <a:off x="4115" y="3391"/>
                <a:ext cx="467" cy="194"/>
              </a:xfrm>
              <a:custGeom>
                <a:avLst/>
                <a:gdLst/>
                <a:ahLst/>
                <a:cxnLst>
                  <a:cxn ang="0">
                    <a:pos x="126" y="553"/>
                  </a:cxn>
                  <a:cxn ang="0">
                    <a:pos x="110" y="503"/>
                  </a:cxn>
                  <a:cxn ang="0">
                    <a:pos x="147" y="409"/>
                  </a:cxn>
                  <a:cxn ang="0">
                    <a:pos x="109" y="396"/>
                  </a:cxn>
                  <a:cxn ang="0">
                    <a:pos x="42" y="468"/>
                  </a:cxn>
                  <a:cxn ang="0">
                    <a:pos x="0" y="516"/>
                  </a:cxn>
                  <a:cxn ang="0">
                    <a:pos x="10" y="426"/>
                  </a:cxn>
                  <a:cxn ang="0">
                    <a:pos x="67" y="341"/>
                  </a:cxn>
                  <a:cxn ang="0">
                    <a:pos x="145" y="269"/>
                  </a:cxn>
                  <a:cxn ang="0">
                    <a:pos x="237" y="208"/>
                  </a:cxn>
                  <a:cxn ang="0">
                    <a:pos x="250" y="215"/>
                  </a:cxn>
                  <a:cxn ang="0">
                    <a:pos x="218" y="293"/>
                  </a:cxn>
                  <a:cxn ang="0">
                    <a:pos x="197" y="377"/>
                  </a:cxn>
                  <a:cxn ang="0">
                    <a:pos x="259" y="392"/>
                  </a:cxn>
                  <a:cxn ang="0">
                    <a:pos x="365" y="319"/>
                  </a:cxn>
                  <a:cxn ang="0">
                    <a:pos x="444" y="207"/>
                  </a:cxn>
                  <a:cxn ang="0">
                    <a:pos x="493" y="139"/>
                  </a:cxn>
                  <a:cxn ang="0">
                    <a:pos x="522" y="222"/>
                  </a:cxn>
                  <a:cxn ang="0">
                    <a:pos x="573" y="267"/>
                  </a:cxn>
                  <a:cxn ang="0">
                    <a:pos x="608" y="325"/>
                  </a:cxn>
                  <a:cxn ang="0">
                    <a:pos x="659" y="259"/>
                  </a:cxn>
                  <a:cxn ang="0">
                    <a:pos x="705" y="180"/>
                  </a:cxn>
                  <a:cxn ang="0">
                    <a:pos x="720" y="239"/>
                  </a:cxn>
                  <a:cxn ang="0">
                    <a:pos x="839" y="262"/>
                  </a:cxn>
                  <a:cxn ang="0">
                    <a:pos x="964" y="232"/>
                  </a:cxn>
                  <a:cxn ang="0">
                    <a:pos x="1043" y="124"/>
                  </a:cxn>
                  <a:cxn ang="0">
                    <a:pos x="1139" y="89"/>
                  </a:cxn>
                  <a:cxn ang="0">
                    <a:pos x="1200" y="73"/>
                  </a:cxn>
                  <a:cxn ang="0">
                    <a:pos x="1256" y="5"/>
                  </a:cxn>
                  <a:cxn ang="0">
                    <a:pos x="1258" y="73"/>
                  </a:cxn>
                  <a:cxn ang="0">
                    <a:pos x="1313" y="144"/>
                  </a:cxn>
                  <a:cxn ang="0">
                    <a:pos x="1318" y="223"/>
                  </a:cxn>
                  <a:cxn ang="0">
                    <a:pos x="1283" y="310"/>
                  </a:cxn>
                  <a:cxn ang="0">
                    <a:pos x="1357" y="323"/>
                  </a:cxn>
                  <a:cxn ang="0">
                    <a:pos x="1374" y="255"/>
                  </a:cxn>
                  <a:cxn ang="0">
                    <a:pos x="1389" y="348"/>
                  </a:cxn>
                  <a:cxn ang="0">
                    <a:pos x="1363" y="447"/>
                  </a:cxn>
                  <a:cxn ang="0">
                    <a:pos x="1331" y="517"/>
                  </a:cxn>
                  <a:cxn ang="0">
                    <a:pos x="1343" y="564"/>
                  </a:cxn>
                  <a:cxn ang="0">
                    <a:pos x="1309" y="475"/>
                  </a:cxn>
                  <a:cxn ang="0">
                    <a:pos x="1331" y="410"/>
                  </a:cxn>
                  <a:cxn ang="0">
                    <a:pos x="1279" y="406"/>
                  </a:cxn>
                  <a:cxn ang="0">
                    <a:pos x="1225" y="385"/>
                  </a:cxn>
                  <a:cxn ang="0">
                    <a:pos x="1220" y="275"/>
                  </a:cxn>
                  <a:cxn ang="0">
                    <a:pos x="1151" y="310"/>
                  </a:cxn>
                  <a:cxn ang="0">
                    <a:pos x="1017" y="400"/>
                  </a:cxn>
                  <a:cxn ang="0">
                    <a:pos x="980" y="363"/>
                  </a:cxn>
                  <a:cxn ang="0">
                    <a:pos x="911" y="382"/>
                  </a:cxn>
                  <a:cxn ang="0">
                    <a:pos x="858" y="511"/>
                  </a:cxn>
                  <a:cxn ang="0">
                    <a:pos x="779" y="506"/>
                  </a:cxn>
                  <a:cxn ang="0">
                    <a:pos x="781" y="428"/>
                  </a:cxn>
                  <a:cxn ang="0">
                    <a:pos x="697" y="403"/>
                  </a:cxn>
                  <a:cxn ang="0">
                    <a:pos x="638" y="464"/>
                  </a:cxn>
                  <a:cxn ang="0">
                    <a:pos x="564" y="515"/>
                  </a:cxn>
                  <a:cxn ang="0">
                    <a:pos x="480" y="506"/>
                  </a:cxn>
                  <a:cxn ang="0">
                    <a:pos x="472" y="422"/>
                  </a:cxn>
                  <a:cxn ang="0">
                    <a:pos x="425" y="399"/>
                  </a:cxn>
                  <a:cxn ang="0">
                    <a:pos x="327" y="470"/>
                  </a:cxn>
                  <a:cxn ang="0">
                    <a:pos x="259" y="526"/>
                  </a:cxn>
                </a:cxnLst>
                <a:rect l="0" t="0" r="r" b="b"/>
                <a:pathLst>
                  <a:path w="1395" h="583">
                    <a:moveTo>
                      <a:pt x="226" y="531"/>
                    </a:moveTo>
                    <a:lnTo>
                      <a:pt x="213" y="531"/>
                    </a:lnTo>
                    <a:lnTo>
                      <a:pt x="201" y="532"/>
                    </a:lnTo>
                    <a:lnTo>
                      <a:pt x="189" y="534"/>
                    </a:lnTo>
                    <a:lnTo>
                      <a:pt x="178" y="538"/>
                    </a:lnTo>
                    <a:lnTo>
                      <a:pt x="166" y="541"/>
                    </a:lnTo>
                    <a:lnTo>
                      <a:pt x="155" y="544"/>
                    </a:lnTo>
                    <a:lnTo>
                      <a:pt x="143" y="547"/>
                    </a:lnTo>
                    <a:lnTo>
                      <a:pt x="132" y="552"/>
                    </a:lnTo>
                    <a:lnTo>
                      <a:pt x="126" y="553"/>
                    </a:lnTo>
                    <a:lnTo>
                      <a:pt x="119" y="555"/>
                    </a:lnTo>
                    <a:lnTo>
                      <a:pt x="111" y="556"/>
                    </a:lnTo>
                    <a:lnTo>
                      <a:pt x="105" y="557"/>
                    </a:lnTo>
                    <a:lnTo>
                      <a:pt x="102" y="552"/>
                    </a:lnTo>
                    <a:lnTo>
                      <a:pt x="102" y="546"/>
                    </a:lnTo>
                    <a:lnTo>
                      <a:pt x="102" y="541"/>
                    </a:lnTo>
                    <a:lnTo>
                      <a:pt x="103" y="535"/>
                    </a:lnTo>
                    <a:lnTo>
                      <a:pt x="105" y="523"/>
                    </a:lnTo>
                    <a:lnTo>
                      <a:pt x="108" y="515"/>
                    </a:lnTo>
                    <a:lnTo>
                      <a:pt x="110" y="503"/>
                    </a:lnTo>
                    <a:lnTo>
                      <a:pt x="114" y="492"/>
                    </a:lnTo>
                    <a:lnTo>
                      <a:pt x="117" y="480"/>
                    </a:lnTo>
                    <a:lnTo>
                      <a:pt x="121" y="469"/>
                    </a:lnTo>
                    <a:lnTo>
                      <a:pt x="125" y="458"/>
                    </a:lnTo>
                    <a:lnTo>
                      <a:pt x="130" y="447"/>
                    </a:lnTo>
                    <a:lnTo>
                      <a:pt x="134" y="436"/>
                    </a:lnTo>
                    <a:lnTo>
                      <a:pt x="140" y="426"/>
                    </a:lnTo>
                    <a:lnTo>
                      <a:pt x="141" y="421"/>
                    </a:lnTo>
                    <a:lnTo>
                      <a:pt x="144" y="415"/>
                    </a:lnTo>
                    <a:lnTo>
                      <a:pt x="147" y="409"/>
                    </a:lnTo>
                    <a:lnTo>
                      <a:pt x="152" y="404"/>
                    </a:lnTo>
                    <a:lnTo>
                      <a:pt x="168" y="372"/>
                    </a:lnTo>
                    <a:lnTo>
                      <a:pt x="159" y="374"/>
                    </a:lnTo>
                    <a:lnTo>
                      <a:pt x="152" y="377"/>
                    </a:lnTo>
                    <a:lnTo>
                      <a:pt x="144" y="379"/>
                    </a:lnTo>
                    <a:lnTo>
                      <a:pt x="138" y="383"/>
                    </a:lnTo>
                    <a:lnTo>
                      <a:pt x="130" y="386"/>
                    </a:lnTo>
                    <a:lnTo>
                      <a:pt x="122" y="389"/>
                    </a:lnTo>
                    <a:lnTo>
                      <a:pt x="116" y="392"/>
                    </a:lnTo>
                    <a:lnTo>
                      <a:pt x="109" y="396"/>
                    </a:lnTo>
                    <a:lnTo>
                      <a:pt x="98" y="401"/>
                    </a:lnTo>
                    <a:lnTo>
                      <a:pt x="88" y="407"/>
                    </a:lnTo>
                    <a:lnTo>
                      <a:pt x="79" y="413"/>
                    </a:lnTo>
                    <a:lnTo>
                      <a:pt x="69" y="420"/>
                    </a:lnTo>
                    <a:lnTo>
                      <a:pt x="59" y="426"/>
                    </a:lnTo>
                    <a:lnTo>
                      <a:pt x="52" y="435"/>
                    </a:lnTo>
                    <a:lnTo>
                      <a:pt x="47" y="444"/>
                    </a:lnTo>
                    <a:lnTo>
                      <a:pt x="45" y="455"/>
                    </a:lnTo>
                    <a:lnTo>
                      <a:pt x="44" y="461"/>
                    </a:lnTo>
                    <a:lnTo>
                      <a:pt x="42" y="468"/>
                    </a:lnTo>
                    <a:lnTo>
                      <a:pt x="36" y="475"/>
                    </a:lnTo>
                    <a:lnTo>
                      <a:pt x="31" y="484"/>
                    </a:lnTo>
                    <a:lnTo>
                      <a:pt x="25" y="493"/>
                    </a:lnTo>
                    <a:lnTo>
                      <a:pt x="21" y="502"/>
                    </a:lnTo>
                    <a:lnTo>
                      <a:pt x="15" y="509"/>
                    </a:lnTo>
                    <a:lnTo>
                      <a:pt x="10" y="518"/>
                    </a:lnTo>
                    <a:lnTo>
                      <a:pt x="4" y="527"/>
                    </a:lnTo>
                    <a:lnTo>
                      <a:pt x="0" y="535"/>
                    </a:lnTo>
                    <a:lnTo>
                      <a:pt x="0" y="526"/>
                    </a:lnTo>
                    <a:lnTo>
                      <a:pt x="0" y="516"/>
                    </a:lnTo>
                    <a:lnTo>
                      <a:pt x="0" y="506"/>
                    </a:lnTo>
                    <a:lnTo>
                      <a:pt x="1" y="497"/>
                    </a:lnTo>
                    <a:lnTo>
                      <a:pt x="0" y="487"/>
                    </a:lnTo>
                    <a:lnTo>
                      <a:pt x="0" y="479"/>
                    </a:lnTo>
                    <a:lnTo>
                      <a:pt x="0" y="470"/>
                    </a:lnTo>
                    <a:lnTo>
                      <a:pt x="0" y="461"/>
                    </a:lnTo>
                    <a:lnTo>
                      <a:pt x="0" y="451"/>
                    </a:lnTo>
                    <a:lnTo>
                      <a:pt x="3" y="444"/>
                    </a:lnTo>
                    <a:lnTo>
                      <a:pt x="7" y="434"/>
                    </a:lnTo>
                    <a:lnTo>
                      <a:pt x="10" y="426"/>
                    </a:lnTo>
                    <a:lnTo>
                      <a:pt x="13" y="418"/>
                    </a:lnTo>
                    <a:lnTo>
                      <a:pt x="18" y="410"/>
                    </a:lnTo>
                    <a:lnTo>
                      <a:pt x="22" y="401"/>
                    </a:lnTo>
                    <a:lnTo>
                      <a:pt x="26" y="395"/>
                    </a:lnTo>
                    <a:lnTo>
                      <a:pt x="30" y="389"/>
                    </a:lnTo>
                    <a:lnTo>
                      <a:pt x="34" y="384"/>
                    </a:lnTo>
                    <a:lnTo>
                      <a:pt x="42" y="373"/>
                    </a:lnTo>
                    <a:lnTo>
                      <a:pt x="50" y="362"/>
                    </a:lnTo>
                    <a:lnTo>
                      <a:pt x="58" y="351"/>
                    </a:lnTo>
                    <a:lnTo>
                      <a:pt x="67" y="341"/>
                    </a:lnTo>
                    <a:lnTo>
                      <a:pt x="74" y="330"/>
                    </a:lnTo>
                    <a:lnTo>
                      <a:pt x="83" y="320"/>
                    </a:lnTo>
                    <a:lnTo>
                      <a:pt x="91" y="310"/>
                    </a:lnTo>
                    <a:lnTo>
                      <a:pt x="99" y="300"/>
                    </a:lnTo>
                    <a:lnTo>
                      <a:pt x="103" y="292"/>
                    </a:lnTo>
                    <a:lnTo>
                      <a:pt x="110" y="288"/>
                    </a:lnTo>
                    <a:lnTo>
                      <a:pt x="117" y="284"/>
                    </a:lnTo>
                    <a:lnTo>
                      <a:pt x="125" y="281"/>
                    </a:lnTo>
                    <a:lnTo>
                      <a:pt x="134" y="275"/>
                    </a:lnTo>
                    <a:lnTo>
                      <a:pt x="145" y="269"/>
                    </a:lnTo>
                    <a:lnTo>
                      <a:pt x="156" y="264"/>
                    </a:lnTo>
                    <a:lnTo>
                      <a:pt x="167" y="258"/>
                    </a:lnTo>
                    <a:lnTo>
                      <a:pt x="177" y="252"/>
                    </a:lnTo>
                    <a:lnTo>
                      <a:pt x="187" y="246"/>
                    </a:lnTo>
                    <a:lnTo>
                      <a:pt x="197" y="240"/>
                    </a:lnTo>
                    <a:lnTo>
                      <a:pt x="206" y="234"/>
                    </a:lnTo>
                    <a:lnTo>
                      <a:pt x="214" y="226"/>
                    </a:lnTo>
                    <a:lnTo>
                      <a:pt x="222" y="219"/>
                    </a:lnTo>
                    <a:lnTo>
                      <a:pt x="228" y="212"/>
                    </a:lnTo>
                    <a:lnTo>
                      <a:pt x="237" y="208"/>
                    </a:lnTo>
                    <a:lnTo>
                      <a:pt x="245" y="204"/>
                    </a:lnTo>
                    <a:lnTo>
                      <a:pt x="253" y="200"/>
                    </a:lnTo>
                    <a:lnTo>
                      <a:pt x="262" y="196"/>
                    </a:lnTo>
                    <a:lnTo>
                      <a:pt x="271" y="193"/>
                    </a:lnTo>
                    <a:lnTo>
                      <a:pt x="279" y="190"/>
                    </a:lnTo>
                    <a:lnTo>
                      <a:pt x="289" y="186"/>
                    </a:lnTo>
                    <a:lnTo>
                      <a:pt x="278" y="193"/>
                    </a:lnTo>
                    <a:lnTo>
                      <a:pt x="269" y="200"/>
                    </a:lnTo>
                    <a:lnTo>
                      <a:pt x="259" y="207"/>
                    </a:lnTo>
                    <a:lnTo>
                      <a:pt x="250" y="215"/>
                    </a:lnTo>
                    <a:lnTo>
                      <a:pt x="240" y="222"/>
                    </a:lnTo>
                    <a:lnTo>
                      <a:pt x="234" y="231"/>
                    </a:lnTo>
                    <a:lnTo>
                      <a:pt x="227" y="241"/>
                    </a:lnTo>
                    <a:lnTo>
                      <a:pt x="223" y="252"/>
                    </a:lnTo>
                    <a:lnTo>
                      <a:pt x="219" y="257"/>
                    </a:lnTo>
                    <a:lnTo>
                      <a:pt x="218" y="264"/>
                    </a:lnTo>
                    <a:lnTo>
                      <a:pt x="218" y="271"/>
                    </a:lnTo>
                    <a:lnTo>
                      <a:pt x="218" y="279"/>
                    </a:lnTo>
                    <a:lnTo>
                      <a:pt x="218" y="286"/>
                    </a:lnTo>
                    <a:lnTo>
                      <a:pt x="218" y="293"/>
                    </a:lnTo>
                    <a:lnTo>
                      <a:pt x="219" y="301"/>
                    </a:lnTo>
                    <a:lnTo>
                      <a:pt x="222" y="308"/>
                    </a:lnTo>
                    <a:lnTo>
                      <a:pt x="222" y="313"/>
                    </a:lnTo>
                    <a:lnTo>
                      <a:pt x="222" y="318"/>
                    </a:lnTo>
                    <a:lnTo>
                      <a:pt x="214" y="325"/>
                    </a:lnTo>
                    <a:lnTo>
                      <a:pt x="209" y="335"/>
                    </a:lnTo>
                    <a:lnTo>
                      <a:pt x="203" y="344"/>
                    </a:lnTo>
                    <a:lnTo>
                      <a:pt x="200" y="356"/>
                    </a:lnTo>
                    <a:lnTo>
                      <a:pt x="197" y="366"/>
                    </a:lnTo>
                    <a:lnTo>
                      <a:pt x="197" y="377"/>
                    </a:lnTo>
                    <a:lnTo>
                      <a:pt x="197" y="388"/>
                    </a:lnTo>
                    <a:lnTo>
                      <a:pt x="200" y="399"/>
                    </a:lnTo>
                    <a:lnTo>
                      <a:pt x="203" y="407"/>
                    </a:lnTo>
                    <a:lnTo>
                      <a:pt x="211" y="411"/>
                    </a:lnTo>
                    <a:lnTo>
                      <a:pt x="219" y="412"/>
                    </a:lnTo>
                    <a:lnTo>
                      <a:pt x="231" y="411"/>
                    </a:lnTo>
                    <a:lnTo>
                      <a:pt x="238" y="407"/>
                    </a:lnTo>
                    <a:lnTo>
                      <a:pt x="245" y="402"/>
                    </a:lnTo>
                    <a:lnTo>
                      <a:pt x="251" y="397"/>
                    </a:lnTo>
                    <a:lnTo>
                      <a:pt x="259" y="392"/>
                    </a:lnTo>
                    <a:lnTo>
                      <a:pt x="264" y="387"/>
                    </a:lnTo>
                    <a:lnTo>
                      <a:pt x="270" y="382"/>
                    </a:lnTo>
                    <a:lnTo>
                      <a:pt x="276" y="376"/>
                    </a:lnTo>
                    <a:lnTo>
                      <a:pt x="283" y="372"/>
                    </a:lnTo>
                    <a:lnTo>
                      <a:pt x="296" y="362"/>
                    </a:lnTo>
                    <a:lnTo>
                      <a:pt x="309" y="354"/>
                    </a:lnTo>
                    <a:lnTo>
                      <a:pt x="323" y="344"/>
                    </a:lnTo>
                    <a:lnTo>
                      <a:pt x="337" y="337"/>
                    </a:lnTo>
                    <a:lnTo>
                      <a:pt x="350" y="328"/>
                    </a:lnTo>
                    <a:lnTo>
                      <a:pt x="365" y="319"/>
                    </a:lnTo>
                    <a:lnTo>
                      <a:pt x="378" y="311"/>
                    </a:lnTo>
                    <a:lnTo>
                      <a:pt x="391" y="302"/>
                    </a:lnTo>
                    <a:lnTo>
                      <a:pt x="400" y="290"/>
                    </a:lnTo>
                    <a:lnTo>
                      <a:pt x="407" y="279"/>
                    </a:lnTo>
                    <a:lnTo>
                      <a:pt x="414" y="267"/>
                    </a:lnTo>
                    <a:lnTo>
                      <a:pt x="421" y="256"/>
                    </a:lnTo>
                    <a:lnTo>
                      <a:pt x="427" y="243"/>
                    </a:lnTo>
                    <a:lnTo>
                      <a:pt x="432" y="231"/>
                    </a:lnTo>
                    <a:lnTo>
                      <a:pt x="438" y="218"/>
                    </a:lnTo>
                    <a:lnTo>
                      <a:pt x="444" y="207"/>
                    </a:lnTo>
                    <a:lnTo>
                      <a:pt x="446" y="200"/>
                    </a:lnTo>
                    <a:lnTo>
                      <a:pt x="449" y="195"/>
                    </a:lnTo>
                    <a:lnTo>
                      <a:pt x="452" y="188"/>
                    </a:lnTo>
                    <a:lnTo>
                      <a:pt x="455" y="183"/>
                    </a:lnTo>
                    <a:lnTo>
                      <a:pt x="462" y="171"/>
                    </a:lnTo>
                    <a:lnTo>
                      <a:pt x="470" y="161"/>
                    </a:lnTo>
                    <a:lnTo>
                      <a:pt x="475" y="155"/>
                    </a:lnTo>
                    <a:lnTo>
                      <a:pt x="481" y="149"/>
                    </a:lnTo>
                    <a:lnTo>
                      <a:pt x="487" y="144"/>
                    </a:lnTo>
                    <a:lnTo>
                      <a:pt x="493" y="139"/>
                    </a:lnTo>
                    <a:lnTo>
                      <a:pt x="493" y="147"/>
                    </a:lnTo>
                    <a:lnTo>
                      <a:pt x="493" y="155"/>
                    </a:lnTo>
                    <a:lnTo>
                      <a:pt x="493" y="162"/>
                    </a:lnTo>
                    <a:lnTo>
                      <a:pt x="496" y="171"/>
                    </a:lnTo>
                    <a:lnTo>
                      <a:pt x="497" y="179"/>
                    </a:lnTo>
                    <a:lnTo>
                      <a:pt x="499" y="186"/>
                    </a:lnTo>
                    <a:lnTo>
                      <a:pt x="501" y="194"/>
                    </a:lnTo>
                    <a:lnTo>
                      <a:pt x="504" y="202"/>
                    </a:lnTo>
                    <a:lnTo>
                      <a:pt x="511" y="211"/>
                    </a:lnTo>
                    <a:lnTo>
                      <a:pt x="522" y="222"/>
                    </a:lnTo>
                    <a:lnTo>
                      <a:pt x="526" y="226"/>
                    </a:lnTo>
                    <a:lnTo>
                      <a:pt x="533" y="230"/>
                    </a:lnTo>
                    <a:lnTo>
                      <a:pt x="539" y="234"/>
                    </a:lnTo>
                    <a:lnTo>
                      <a:pt x="546" y="239"/>
                    </a:lnTo>
                    <a:lnTo>
                      <a:pt x="551" y="243"/>
                    </a:lnTo>
                    <a:lnTo>
                      <a:pt x="557" y="247"/>
                    </a:lnTo>
                    <a:lnTo>
                      <a:pt x="561" y="252"/>
                    </a:lnTo>
                    <a:lnTo>
                      <a:pt x="566" y="257"/>
                    </a:lnTo>
                    <a:lnTo>
                      <a:pt x="570" y="262"/>
                    </a:lnTo>
                    <a:lnTo>
                      <a:pt x="573" y="267"/>
                    </a:lnTo>
                    <a:lnTo>
                      <a:pt x="576" y="274"/>
                    </a:lnTo>
                    <a:lnTo>
                      <a:pt x="581" y="281"/>
                    </a:lnTo>
                    <a:lnTo>
                      <a:pt x="583" y="288"/>
                    </a:lnTo>
                    <a:lnTo>
                      <a:pt x="585" y="295"/>
                    </a:lnTo>
                    <a:lnTo>
                      <a:pt x="586" y="303"/>
                    </a:lnTo>
                    <a:lnTo>
                      <a:pt x="587" y="313"/>
                    </a:lnTo>
                    <a:lnTo>
                      <a:pt x="592" y="315"/>
                    </a:lnTo>
                    <a:lnTo>
                      <a:pt x="596" y="318"/>
                    </a:lnTo>
                    <a:lnTo>
                      <a:pt x="601" y="322"/>
                    </a:lnTo>
                    <a:lnTo>
                      <a:pt x="608" y="325"/>
                    </a:lnTo>
                    <a:lnTo>
                      <a:pt x="621" y="324"/>
                    </a:lnTo>
                    <a:lnTo>
                      <a:pt x="631" y="322"/>
                    </a:lnTo>
                    <a:lnTo>
                      <a:pt x="638" y="315"/>
                    </a:lnTo>
                    <a:lnTo>
                      <a:pt x="646" y="308"/>
                    </a:lnTo>
                    <a:lnTo>
                      <a:pt x="649" y="299"/>
                    </a:lnTo>
                    <a:lnTo>
                      <a:pt x="654" y="290"/>
                    </a:lnTo>
                    <a:lnTo>
                      <a:pt x="656" y="280"/>
                    </a:lnTo>
                    <a:lnTo>
                      <a:pt x="658" y="272"/>
                    </a:lnTo>
                    <a:lnTo>
                      <a:pt x="658" y="266"/>
                    </a:lnTo>
                    <a:lnTo>
                      <a:pt x="659" y="259"/>
                    </a:lnTo>
                    <a:lnTo>
                      <a:pt x="660" y="253"/>
                    </a:lnTo>
                    <a:lnTo>
                      <a:pt x="664" y="247"/>
                    </a:lnTo>
                    <a:lnTo>
                      <a:pt x="667" y="235"/>
                    </a:lnTo>
                    <a:lnTo>
                      <a:pt x="673" y="224"/>
                    </a:lnTo>
                    <a:lnTo>
                      <a:pt x="676" y="218"/>
                    </a:lnTo>
                    <a:lnTo>
                      <a:pt x="679" y="212"/>
                    </a:lnTo>
                    <a:lnTo>
                      <a:pt x="683" y="206"/>
                    </a:lnTo>
                    <a:lnTo>
                      <a:pt x="688" y="200"/>
                    </a:lnTo>
                    <a:lnTo>
                      <a:pt x="695" y="190"/>
                    </a:lnTo>
                    <a:lnTo>
                      <a:pt x="705" y="180"/>
                    </a:lnTo>
                    <a:lnTo>
                      <a:pt x="706" y="179"/>
                    </a:lnTo>
                    <a:lnTo>
                      <a:pt x="708" y="185"/>
                    </a:lnTo>
                    <a:lnTo>
                      <a:pt x="713" y="194"/>
                    </a:lnTo>
                    <a:lnTo>
                      <a:pt x="716" y="202"/>
                    </a:lnTo>
                    <a:lnTo>
                      <a:pt x="720" y="210"/>
                    </a:lnTo>
                    <a:lnTo>
                      <a:pt x="713" y="219"/>
                    </a:lnTo>
                    <a:lnTo>
                      <a:pt x="712" y="228"/>
                    </a:lnTo>
                    <a:lnTo>
                      <a:pt x="713" y="231"/>
                    </a:lnTo>
                    <a:lnTo>
                      <a:pt x="716" y="235"/>
                    </a:lnTo>
                    <a:lnTo>
                      <a:pt x="720" y="239"/>
                    </a:lnTo>
                    <a:lnTo>
                      <a:pt x="727" y="243"/>
                    </a:lnTo>
                    <a:lnTo>
                      <a:pt x="738" y="246"/>
                    </a:lnTo>
                    <a:lnTo>
                      <a:pt x="750" y="251"/>
                    </a:lnTo>
                    <a:lnTo>
                      <a:pt x="763" y="253"/>
                    </a:lnTo>
                    <a:lnTo>
                      <a:pt x="776" y="255"/>
                    </a:lnTo>
                    <a:lnTo>
                      <a:pt x="789" y="256"/>
                    </a:lnTo>
                    <a:lnTo>
                      <a:pt x="802" y="258"/>
                    </a:lnTo>
                    <a:lnTo>
                      <a:pt x="815" y="259"/>
                    </a:lnTo>
                    <a:lnTo>
                      <a:pt x="828" y="262"/>
                    </a:lnTo>
                    <a:lnTo>
                      <a:pt x="839" y="262"/>
                    </a:lnTo>
                    <a:lnTo>
                      <a:pt x="852" y="264"/>
                    </a:lnTo>
                    <a:lnTo>
                      <a:pt x="864" y="264"/>
                    </a:lnTo>
                    <a:lnTo>
                      <a:pt x="877" y="266"/>
                    </a:lnTo>
                    <a:lnTo>
                      <a:pt x="889" y="265"/>
                    </a:lnTo>
                    <a:lnTo>
                      <a:pt x="901" y="265"/>
                    </a:lnTo>
                    <a:lnTo>
                      <a:pt x="913" y="264"/>
                    </a:lnTo>
                    <a:lnTo>
                      <a:pt x="927" y="262"/>
                    </a:lnTo>
                    <a:lnTo>
                      <a:pt x="940" y="253"/>
                    </a:lnTo>
                    <a:lnTo>
                      <a:pt x="953" y="243"/>
                    </a:lnTo>
                    <a:lnTo>
                      <a:pt x="964" y="232"/>
                    </a:lnTo>
                    <a:lnTo>
                      <a:pt x="975" y="221"/>
                    </a:lnTo>
                    <a:lnTo>
                      <a:pt x="983" y="208"/>
                    </a:lnTo>
                    <a:lnTo>
                      <a:pt x="992" y="196"/>
                    </a:lnTo>
                    <a:lnTo>
                      <a:pt x="1000" y="184"/>
                    </a:lnTo>
                    <a:lnTo>
                      <a:pt x="1007" y="172"/>
                    </a:lnTo>
                    <a:lnTo>
                      <a:pt x="1012" y="160"/>
                    </a:lnTo>
                    <a:lnTo>
                      <a:pt x="1017" y="149"/>
                    </a:lnTo>
                    <a:lnTo>
                      <a:pt x="1024" y="139"/>
                    </a:lnTo>
                    <a:lnTo>
                      <a:pt x="1035" y="131"/>
                    </a:lnTo>
                    <a:lnTo>
                      <a:pt x="1043" y="124"/>
                    </a:lnTo>
                    <a:lnTo>
                      <a:pt x="1053" y="120"/>
                    </a:lnTo>
                    <a:lnTo>
                      <a:pt x="1064" y="114"/>
                    </a:lnTo>
                    <a:lnTo>
                      <a:pt x="1076" y="110"/>
                    </a:lnTo>
                    <a:lnTo>
                      <a:pt x="1086" y="106"/>
                    </a:lnTo>
                    <a:lnTo>
                      <a:pt x="1098" y="102"/>
                    </a:lnTo>
                    <a:lnTo>
                      <a:pt x="1109" y="99"/>
                    </a:lnTo>
                    <a:lnTo>
                      <a:pt x="1121" y="96"/>
                    </a:lnTo>
                    <a:lnTo>
                      <a:pt x="1126" y="92"/>
                    </a:lnTo>
                    <a:lnTo>
                      <a:pt x="1133" y="91"/>
                    </a:lnTo>
                    <a:lnTo>
                      <a:pt x="1139" y="89"/>
                    </a:lnTo>
                    <a:lnTo>
                      <a:pt x="1146" y="88"/>
                    </a:lnTo>
                    <a:lnTo>
                      <a:pt x="1151" y="85"/>
                    </a:lnTo>
                    <a:lnTo>
                      <a:pt x="1158" y="84"/>
                    </a:lnTo>
                    <a:lnTo>
                      <a:pt x="1164" y="82"/>
                    </a:lnTo>
                    <a:lnTo>
                      <a:pt x="1171" y="80"/>
                    </a:lnTo>
                    <a:lnTo>
                      <a:pt x="1176" y="78"/>
                    </a:lnTo>
                    <a:lnTo>
                      <a:pt x="1182" y="75"/>
                    </a:lnTo>
                    <a:lnTo>
                      <a:pt x="1187" y="71"/>
                    </a:lnTo>
                    <a:lnTo>
                      <a:pt x="1193" y="68"/>
                    </a:lnTo>
                    <a:lnTo>
                      <a:pt x="1200" y="73"/>
                    </a:lnTo>
                    <a:lnTo>
                      <a:pt x="1212" y="73"/>
                    </a:lnTo>
                    <a:lnTo>
                      <a:pt x="1220" y="66"/>
                    </a:lnTo>
                    <a:lnTo>
                      <a:pt x="1226" y="61"/>
                    </a:lnTo>
                    <a:lnTo>
                      <a:pt x="1229" y="53"/>
                    </a:lnTo>
                    <a:lnTo>
                      <a:pt x="1233" y="47"/>
                    </a:lnTo>
                    <a:lnTo>
                      <a:pt x="1238" y="35"/>
                    </a:lnTo>
                    <a:lnTo>
                      <a:pt x="1243" y="24"/>
                    </a:lnTo>
                    <a:lnTo>
                      <a:pt x="1246" y="17"/>
                    </a:lnTo>
                    <a:lnTo>
                      <a:pt x="1252" y="12"/>
                    </a:lnTo>
                    <a:lnTo>
                      <a:pt x="1256" y="5"/>
                    </a:lnTo>
                    <a:lnTo>
                      <a:pt x="1262" y="0"/>
                    </a:lnTo>
                    <a:lnTo>
                      <a:pt x="1258" y="9"/>
                    </a:lnTo>
                    <a:lnTo>
                      <a:pt x="1255" y="19"/>
                    </a:lnTo>
                    <a:lnTo>
                      <a:pt x="1252" y="29"/>
                    </a:lnTo>
                    <a:lnTo>
                      <a:pt x="1251" y="40"/>
                    </a:lnTo>
                    <a:lnTo>
                      <a:pt x="1251" y="47"/>
                    </a:lnTo>
                    <a:lnTo>
                      <a:pt x="1251" y="53"/>
                    </a:lnTo>
                    <a:lnTo>
                      <a:pt x="1252" y="60"/>
                    </a:lnTo>
                    <a:lnTo>
                      <a:pt x="1255" y="67"/>
                    </a:lnTo>
                    <a:lnTo>
                      <a:pt x="1258" y="73"/>
                    </a:lnTo>
                    <a:lnTo>
                      <a:pt x="1262" y="79"/>
                    </a:lnTo>
                    <a:lnTo>
                      <a:pt x="1266" y="86"/>
                    </a:lnTo>
                    <a:lnTo>
                      <a:pt x="1273" y="92"/>
                    </a:lnTo>
                    <a:lnTo>
                      <a:pt x="1277" y="99"/>
                    </a:lnTo>
                    <a:lnTo>
                      <a:pt x="1282" y="107"/>
                    </a:lnTo>
                    <a:lnTo>
                      <a:pt x="1289" y="114"/>
                    </a:lnTo>
                    <a:lnTo>
                      <a:pt x="1295" y="122"/>
                    </a:lnTo>
                    <a:lnTo>
                      <a:pt x="1301" y="128"/>
                    </a:lnTo>
                    <a:lnTo>
                      <a:pt x="1307" y="137"/>
                    </a:lnTo>
                    <a:lnTo>
                      <a:pt x="1313" y="144"/>
                    </a:lnTo>
                    <a:lnTo>
                      <a:pt x="1319" y="152"/>
                    </a:lnTo>
                    <a:lnTo>
                      <a:pt x="1321" y="162"/>
                    </a:lnTo>
                    <a:lnTo>
                      <a:pt x="1322" y="174"/>
                    </a:lnTo>
                    <a:lnTo>
                      <a:pt x="1322" y="180"/>
                    </a:lnTo>
                    <a:lnTo>
                      <a:pt x="1322" y="186"/>
                    </a:lnTo>
                    <a:lnTo>
                      <a:pt x="1323" y="192"/>
                    </a:lnTo>
                    <a:lnTo>
                      <a:pt x="1325" y="198"/>
                    </a:lnTo>
                    <a:lnTo>
                      <a:pt x="1325" y="207"/>
                    </a:lnTo>
                    <a:lnTo>
                      <a:pt x="1326" y="217"/>
                    </a:lnTo>
                    <a:lnTo>
                      <a:pt x="1318" y="223"/>
                    </a:lnTo>
                    <a:lnTo>
                      <a:pt x="1311" y="232"/>
                    </a:lnTo>
                    <a:lnTo>
                      <a:pt x="1304" y="242"/>
                    </a:lnTo>
                    <a:lnTo>
                      <a:pt x="1298" y="252"/>
                    </a:lnTo>
                    <a:lnTo>
                      <a:pt x="1291" y="260"/>
                    </a:lnTo>
                    <a:lnTo>
                      <a:pt x="1286" y="270"/>
                    </a:lnTo>
                    <a:lnTo>
                      <a:pt x="1281" y="280"/>
                    </a:lnTo>
                    <a:lnTo>
                      <a:pt x="1278" y="290"/>
                    </a:lnTo>
                    <a:lnTo>
                      <a:pt x="1278" y="296"/>
                    </a:lnTo>
                    <a:lnTo>
                      <a:pt x="1279" y="304"/>
                    </a:lnTo>
                    <a:lnTo>
                      <a:pt x="1283" y="310"/>
                    </a:lnTo>
                    <a:lnTo>
                      <a:pt x="1292" y="316"/>
                    </a:lnTo>
                    <a:lnTo>
                      <a:pt x="1299" y="323"/>
                    </a:lnTo>
                    <a:lnTo>
                      <a:pt x="1305" y="329"/>
                    </a:lnTo>
                    <a:lnTo>
                      <a:pt x="1312" y="336"/>
                    </a:lnTo>
                    <a:lnTo>
                      <a:pt x="1322" y="342"/>
                    </a:lnTo>
                    <a:lnTo>
                      <a:pt x="1330" y="346"/>
                    </a:lnTo>
                    <a:lnTo>
                      <a:pt x="1342" y="344"/>
                    </a:lnTo>
                    <a:lnTo>
                      <a:pt x="1352" y="337"/>
                    </a:lnTo>
                    <a:lnTo>
                      <a:pt x="1354" y="329"/>
                    </a:lnTo>
                    <a:lnTo>
                      <a:pt x="1357" y="323"/>
                    </a:lnTo>
                    <a:lnTo>
                      <a:pt x="1358" y="315"/>
                    </a:lnTo>
                    <a:lnTo>
                      <a:pt x="1360" y="307"/>
                    </a:lnTo>
                    <a:lnTo>
                      <a:pt x="1360" y="300"/>
                    </a:lnTo>
                    <a:lnTo>
                      <a:pt x="1361" y="292"/>
                    </a:lnTo>
                    <a:lnTo>
                      <a:pt x="1362" y="284"/>
                    </a:lnTo>
                    <a:lnTo>
                      <a:pt x="1365" y="278"/>
                    </a:lnTo>
                    <a:lnTo>
                      <a:pt x="1366" y="272"/>
                    </a:lnTo>
                    <a:lnTo>
                      <a:pt x="1369" y="267"/>
                    </a:lnTo>
                    <a:lnTo>
                      <a:pt x="1371" y="260"/>
                    </a:lnTo>
                    <a:lnTo>
                      <a:pt x="1374" y="255"/>
                    </a:lnTo>
                    <a:lnTo>
                      <a:pt x="1373" y="265"/>
                    </a:lnTo>
                    <a:lnTo>
                      <a:pt x="1373" y="276"/>
                    </a:lnTo>
                    <a:lnTo>
                      <a:pt x="1373" y="284"/>
                    </a:lnTo>
                    <a:lnTo>
                      <a:pt x="1374" y="293"/>
                    </a:lnTo>
                    <a:lnTo>
                      <a:pt x="1375" y="302"/>
                    </a:lnTo>
                    <a:lnTo>
                      <a:pt x="1377" y="312"/>
                    </a:lnTo>
                    <a:lnTo>
                      <a:pt x="1379" y="320"/>
                    </a:lnTo>
                    <a:lnTo>
                      <a:pt x="1383" y="329"/>
                    </a:lnTo>
                    <a:lnTo>
                      <a:pt x="1386" y="338"/>
                    </a:lnTo>
                    <a:lnTo>
                      <a:pt x="1389" y="348"/>
                    </a:lnTo>
                    <a:lnTo>
                      <a:pt x="1393" y="356"/>
                    </a:lnTo>
                    <a:lnTo>
                      <a:pt x="1395" y="367"/>
                    </a:lnTo>
                    <a:lnTo>
                      <a:pt x="1394" y="377"/>
                    </a:lnTo>
                    <a:lnTo>
                      <a:pt x="1391" y="389"/>
                    </a:lnTo>
                    <a:lnTo>
                      <a:pt x="1387" y="400"/>
                    </a:lnTo>
                    <a:lnTo>
                      <a:pt x="1382" y="411"/>
                    </a:lnTo>
                    <a:lnTo>
                      <a:pt x="1376" y="421"/>
                    </a:lnTo>
                    <a:lnTo>
                      <a:pt x="1373" y="432"/>
                    </a:lnTo>
                    <a:lnTo>
                      <a:pt x="1366" y="438"/>
                    </a:lnTo>
                    <a:lnTo>
                      <a:pt x="1363" y="447"/>
                    </a:lnTo>
                    <a:lnTo>
                      <a:pt x="1361" y="449"/>
                    </a:lnTo>
                    <a:lnTo>
                      <a:pt x="1359" y="451"/>
                    </a:lnTo>
                    <a:lnTo>
                      <a:pt x="1351" y="458"/>
                    </a:lnTo>
                    <a:lnTo>
                      <a:pt x="1346" y="466"/>
                    </a:lnTo>
                    <a:lnTo>
                      <a:pt x="1339" y="473"/>
                    </a:lnTo>
                    <a:lnTo>
                      <a:pt x="1336" y="482"/>
                    </a:lnTo>
                    <a:lnTo>
                      <a:pt x="1331" y="490"/>
                    </a:lnTo>
                    <a:lnTo>
                      <a:pt x="1330" y="498"/>
                    </a:lnTo>
                    <a:lnTo>
                      <a:pt x="1329" y="507"/>
                    </a:lnTo>
                    <a:lnTo>
                      <a:pt x="1331" y="517"/>
                    </a:lnTo>
                    <a:lnTo>
                      <a:pt x="1335" y="526"/>
                    </a:lnTo>
                    <a:lnTo>
                      <a:pt x="1340" y="535"/>
                    </a:lnTo>
                    <a:lnTo>
                      <a:pt x="1346" y="543"/>
                    </a:lnTo>
                    <a:lnTo>
                      <a:pt x="1352" y="553"/>
                    </a:lnTo>
                    <a:lnTo>
                      <a:pt x="1355" y="559"/>
                    </a:lnTo>
                    <a:lnTo>
                      <a:pt x="1355" y="568"/>
                    </a:lnTo>
                    <a:lnTo>
                      <a:pt x="1352" y="575"/>
                    </a:lnTo>
                    <a:lnTo>
                      <a:pt x="1350" y="583"/>
                    </a:lnTo>
                    <a:lnTo>
                      <a:pt x="1347" y="574"/>
                    </a:lnTo>
                    <a:lnTo>
                      <a:pt x="1343" y="564"/>
                    </a:lnTo>
                    <a:lnTo>
                      <a:pt x="1340" y="554"/>
                    </a:lnTo>
                    <a:lnTo>
                      <a:pt x="1337" y="544"/>
                    </a:lnTo>
                    <a:lnTo>
                      <a:pt x="1333" y="534"/>
                    </a:lnTo>
                    <a:lnTo>
                      <a:pt x="1329" y="526"/>
                    </a:lnTo>
                    <a:lnTo>
                      <a:pt x="1325" y="516"/>
                    </a:lnTo>
                    <a:lnTo>
                      <a:pt x="1322" y="507"/>
                    </a:lnTo>
                    <a:lnTo>
                      <a:pt x="1318" y="498"/>
                    </a:lnTo>
                    <a:lnTo>
                      <a:pt x="1315" y="491"/>
                    </a:lnTo>
                    <a:lnTo>
                      <a:pt x="1312" y="482"/>
                    </a:lnTo>
                    <a:lnTo>
                      <a:pt x="1309" y="475"/>
                    </a:lnTo>
                    <a:lnTo>
                      <a:pt x="1307" y="468"/>
                    </a:lnTo>
                    <a:lnTo>
                      <a:pt x="1307" y="460"/>
                    </a:lnTo>
                    <a:lnTo>
                      <a:pt x="1309" y="452"/>
                    </a:lnTo>
                    <a:lnTo>
                      <a:pt x="1311" y="446"/>
                    </a:lnTo>
                    <a:lnTo>
                      <a:pt x="1312" y="438"/>
                    </a:lnTo>
                    <a:lnTo>
                      <a:pt x="1314" y="432"/>
                    </a:lnTo>
                    <a:lnTo>
                      <a:pt x="1315" y="425"/>
                    </a:lnTo>
                    <a:lnTo>
                      <a:pt x="1318" y="420"/>
                    </a:lnTo>
                    <a:lnTo>
                      <a:pt x="1325" y="414"/>
                    </a:lnTo>
                    <a:lnTo>
                      <a:pt x="1331" y="410"/>
                    </a:lnTo>
                    <a:lnTo>
                      <a:pt x="1336" y="404"/>
                    </a:lnTo>
                    <a:lnTo>
                      <a:pt x="1341" y="398"/>
                    </a:lnTo>
                    <a:lnTo>
                      <a:pt x="1334" y="388"/>
                    </a:lnTo>
                    <a:lnTo>
                      <a:pt x="1323" y="384"/>
                    </a:lnTo>
                    <a:lnTo>
                      <a:pt x="1313" y="384"/>
                    </a:lnTo>
                    <a:lnTo>
                      <a:pt x="1303" y="385"/>
                    </a:lnTo>
                    <a:lnTo>
                      <a:pt x="1293" y="388"/>
                    </a:lnTo>
                    <a:lnTo>
                      <a:pt x="1291" y="395"/>
                    </a:lnTo>
                    <a:lnTo>
                      <a:pt x="1289" y="402"/>
                    </a:lnTo>
                    <a:lnTo>
                      <a:pt x="1279" y="406"/>
                    </a:lnTo>
                    <a:lnTo>
                      <a:pt x="1270" y="409"/>
                    </a:lnTo>
                    <a:lnTo>
                      <a:pt x="1262" y="412"/>
                    </a:lnTo>
                    <a:lnTo>
                      <a:pt x="1254" y="416"/>
                    </a:lnTo>
                    <a:lnTo>
                      <a:pt x="1244" y="420"/>
                    </a:lnTo>
                    <a:lnTo>
                      <a:pt x="1237" y="424"/>
                    </a:lnTo>
                    <a:lnTo>
                      <a:pt x="1228" y="427"/>
                    </a:lnTo>
                    <a:lnTo>
                      <a:pt x="1220" y="432"/>
                    </a:lnTo>
                    <a:lnTo>
                      <a:pt x="1221" y="415"/>
                    </a:lnTo>
                    <a:lnTo>
                      <a:pt x="1223" y="400"/>
                    </a:lnTo>
                    <a:lnTo>
                      <a:pt x="1225" y="385"/>
                    </a:lnTo>
                    <a:lnTo>
                      <a:pt x="1228" y="370"/>
                    </a:lnTo>
                    <a:lnTo>
                      <a:pt x="1229" y="353"/>
                    </a:lnTo>
                    <a:lnTo>
                      <a:pt x="1231" y="338"/>
                    </a:lnTo>
                    <a:lnTo>
                      <a:pt x="1232" y="323"/>
                    </a:lnTo>
                    <a:lnTo>
                      <a:pt x="1234" y="308"/>
                    </a:lnTo>
                    <a:lnTo>
                      <a:pt x="1233" y="299"/>
                    </a:lnTo>
                    <a:lnTo>
                      <a:pt x="1232" y="289"/>
                    </a:lnTo>
                    <a:lnTo>
                      <a:pt x="1229" y="282"/>
                    </a:lnTo>
                    <a:lnTo>
                      <a:pt x="1226" y="278"/>
                    </a:lnTo>
                    <a:lnTo>
                      <a:pt x="1220" y="275"/>
                    </a:lnTo>
                    <a:lnTo>
                      <a:pt x="1216" y="274"/>
                    </a:lnTo>
                    <a:lnTo>
                      <a:pt x="1209" y="272"/>
                    </a:lnTo>
                    <a:lnTo>
                      <a:pt x="1204" y="274"/>
                    </a:lnTo>
                    <a:lnTo>
                      <a:pt x="1197" y="275"/>
                    </a:lnTo>
                    <a:lnTo>
                      <a:pt x="1192" y="278"/>
                    </a:lnTo>
                    <a:lnTo>
                      <a:pt x="1183" y="283"/>
                    </a:lnTo>
                    <a:lnTo>
                      <a:pt x="1175" y="290"/>
                    </a:lnTo>
                    <a:lnTo>
                      <a:pt x="1167" y="296"/>
                    </a:lnTo>
                    <a:lnTo>
                      <a:pt x="1160" y="303"/>
                    </a:lnTo>
                    <a:lnTo>
                      <a:pt x="1151" y="310"/>
                    </a:lnTo>
                    <a:lnTo>
                      <a:pt x="1144" y="316"/>
                    </a:lnTo>
                    <a:lnTo>
                      <a:pt x="1136" y="323"/>
                    </a:lnTo>
                    <a:lnTo>
                      <a:pt x="1128" y="329"/>
                    </a:lnTo>
                    <a:lnTo>
                      <a:pt x="1113" y="340"/>
                    </a:lnTo>
                    <a:lnTo>
                      <a:pt x="1098" y="351"/>
                    </a:lnTo>
                    <a:lnTo>
                      <a:pt x="1083" y="362"/>
                    </a:lnTo>
                    <a:lnTo>
                      <a:pt x="1067" y="373"/>
                    </a:lnTo>
                    <a:lnTo>
                      <a:pt x="1051" y="382"/>
                    </a:lnTo>
                    <a:lnTo>
                      <a:pt x="1035" y="391"/>
                    </a:lnTo>
                    <a:lnTo>
                      <a:pt x="1017" y="400"/>
                    </a:lnTo>
                    <a:lnTo>
                      <a:pt x="1000" y="408"/>
                    </a:lnTo>
                    <a:lnTo>
                      <a:pt x="993" y="409"/>
                    </a:lnTo>
                    <a:lnTo>
                      <a:pt x="987" y="411"/>
                    </a:lnTo>
                    <a:lnTo>
                      <a:pt x="986" y="410"/>
                    </a:lnTo>
                    <a:lnTo>
                      <a:pt x="986" y="401"/>
                    </a:lnTo>
                    <a:lnTo>
                      <a:pt x="986" y="392"/>
                    </a:lnTo>
                    <a:lnTo>
                      <a:pt x="986" y="384"/>
                    </a:lnTo>
                    <a:lnTo>
                      <a:pt x="986" y="377"/>
                    </a:lnTo>
                    <a:lnTo>
                      <a:pt x="983" y="370"/>
                    </a:lnTo>
                    <a:lnTo>
                      <a:pt x="980" y="363"/>
                    </a:lnTo>
                    <a:lnTo>
                      <a:pt x="974" y="356"/>
                    </a:lnTo>
                    <a:lnTo>
                      <a:pt x="967" y="352"/>
                    </a:lnTo>
                    <a:lnTo>
                      <a:pt x="955" y="349"/>
                    </a:lnTo>
                    <a:lnTo>
                      <a:pt x="946" y="349"/>
                    </a:lnTo>
                    <a:lnTo>
                      <a:pt x="936" y="350"/>
                    </a:lnTo>
                    <a:lnTo>
                      <a:pt x="930" y="354"/>
                    </a:lnTo>
                    <a:lnTo>
                      <a:pt x="922" y="359"/>
                    </a:lnTo>
                    <a:lnTo>
                      <a:pt x="917" y="366"/>
                    </a:lnTo>
                    <a:lnTo>
                      <a:pt x="913" y="373"/>
                    </a:lnTo>
                    <a:lnTo>
                      <a:pt x="911" y="382"/>
                    </a:lnTo>
                    <a:lnTo>
                      <a:pt x="909" y="395"/>
                    </a:lnTo>
                    <a:lnTo>
                      <a:pt x="909" y="411"/>
                    </a:lnTo>
                    <a:lnTo>
                      <a:pt x="908" y="426"/>
                    </a:lnTo>
                    <a:lnTo>
                      <a:pt x="908" y="442"/>
                    </a:lnTo>
                    <a:lnTo>
                      <a:pt x="905" y="456"/>
                    </a:lnTo>
                    <a:lnTo>
                      <a:pt x="900" y="471"/>
                    </a:lnTo>
                    <a:lnTo>
                      <a:pt x="893" y="484"/>
                    </a:lnTo>
                    <a:lnTo>
                      <a:pt x="883" y="497"/>
                    </a:lnTo>
                    <a:lnTo>
                      <a:pt x="870" y="504"/>
                    </a:lnTo>
                    <a:lnTo>
                      <a:pt x="858" y="511"/>
                    </a:lnTo>
                    <a:lnTo>
                      <a:pt x="845" y="517"/>
                    </a:lnTo>
                    <a:lnTo>
                      <a:pt x="833" y="522"/>
                    </a:lnTo>
                    <a:lnTo>
                      <a:pt x="819" y="527"/>
                    </a:lnTo>
                    <a:lnTo>
                      <a:pt x="804" y="531"/>
                    </a:lnTo>
                    <a:lnTo>
                      <a:pt x="791" y="535"/>
                    </a:lnTo>
                    <a:lnTo>
                      <a:pt x="778" y="540"/>
                    </a:lnTo>
                    <a:lnTo>
                      <a:pt x="778" y="531"/>
                    </a:lnTo>
                    <a:lnTo>
                      <a:pt x="778" y="522"/>
                    </a:lnTo>
                    <a:lnTo>
                      <a:pt x="778" y="514"/>
                    </a:lnTo>
                    <a:lnTo>
                      <a:pt x="779" y="506"/>
                    </a:lnTo>
                    <a:lnTo>
                      <a:pt x="779" y="497"/>
                    </a:lnTo>
                    <a:lnTo>
                      <a:pt x="780" y="490"/>
                    </a:lnTo>
                    <a:lnTo>
                      <a:pt x="780" y="481"/>
                    </a:lnTo>
                    <a:lnTo>
                      <a:pt x="781" y="473"/>
                    </a:lnTo>
                    <a:lnTo>
                      <a:pt x="781" y="464"/>
                    </a:lnTo>
                    <a:lnTo>
                      <a:pt x="783" y="458"/>
                    </a:lnTo>
                    <a:lnTo>
                      <a:pt x="784" y="449"/>
                    </a:lnTo>
                    <a:lnTo>
                      <a:pt x="786" y="443"/>
                    </a:lnTo>
                    <a:lnTo>
                      <a:pt x="784" y="435"/>
                    </a:lnTo>
                    <a:lnTo>
                      <a:pt x="781" y="428"/>
                    </a:lnTo>
                    <a:lnTo>
                      <a:pt x="777" y="423"/>
                    </a:lnTo>
                    <a:lnTo>
                      <a:pt x="773" y="420"/>
                    </a:lnTo>
                    <a:lnTo>
                      <a:pt x="765" y="415"/>
                    </a:lnTo>
                    <a:lnTo>
                      <a:pt x="759" y="412"/>
                    </a:lnTo>
                    <a:lnTo>
                      <a:pt x="751" y="410"/>
                    </a:lnTo>
                    <a:lnTo>
                      <a:pt x="744" y="408"/>
                    </a:lnTo>
                    <a:lnTo>
                      <a:pt x="732" y="404"/>
                    </a:lnTo>
                    <a:lnTo>
                      <a:pt x="720" y="403"/>
                    </a:lnTo>
                    <a:lnTo>
                      <a:pt x="708" y="402"/>
                    </a:lnTo>
                    <a:lnTo>
                      <a:pt x="697" y="403"/>
                    </a:lnTo>
                    <a:lnTo>
                      <a:pt x="685" y="404"/>
                    </a:lnTo>
                    <a:lnTo>
                      <a:pt x="676" y="408"/>
                    </a:lnTo>
                    <a:lnTo>
                      <a:pt x="667" y="413"/>
                    </a:lnTo>
                    <a:lnTo>
                      <a:pt x="661" y="423"/>
                    </a:lnTo>
                    <a:lnTo>
                      <a:pt x="656" y="430"/>
                    </a:lnTo>
                    <a:lnTo>
                      <a:pt x="653" y="436"/>
                    </a:lnTo>
                    <a:lnTo>
                      <a:pt x="649" y="443"/>
                    </a:lnTo>
                    <a:lnTo>
                      <a:pt x="646" y="450"/>
                    </a:lnTo>
                    <a:lnTo>
                      <a:pt x="642" y="457"/>
                    </a:lnTo>
                    <a:lnTo>
                      <a:pt x="638" y="464"/>
                    </a:lnTo>
                    <a:lnTo>
                      <a:pt x="635" y="471"/>
                    </a:lnTo>
                    <a:lnTo>
                      <a:pt x="632" y="479"/>
                    </a:lnTo>
                    <a:lnTo>
                      <a:pt x="626" y="484"/>
                    </a:lnTo>
                    <a:lnTo>
                      <a:pt x="621" y="491"/>
                    </a:lnTo>
                    <a:lnTo>
                      <a:pt x="614" y="495"/>
                    </a:lnTo>
                    <a:lnTo>
                      <a:pt x="607" y="500"/>
                    </a:lnTo>
                    <a:lnTo>
                      <a:pt x="598" y="504"/>
                    </a:lnTo>
                    <a:lnTo>
                      <a:pt x="590" y="508"/>
                    </a:lnTo>
                    <a:lnTo>
                      <a:pt x="577" y="511"/>
                    </a:lnTo>
                    <a:lnTo>
                      <a:pt x="564" y="515"/>
                    </a:lnTo>
                    <a:lnTo>
                      <a:pt x="551" y="518"/>
                    </a:lnTo>
                    <a:lnTo>
                      <a:pt x="538" y="522"/>
                    </a:lnTo>
                    <a:lnTo>
                      <a:pt x="524" y="524"/>
                    </a:lnTo>
                    <a:lnTo>
                      <a:pt x="511" y="528"/>
                    </a:lnTo>
                    <a:lnTo>
                      <a:pt x="497" y="530"/>
                    </a:lnTo>
                    <a:lnTo>
                      <a:pt x="484" y="533"/>
                    </a:lnTo>
                    <a:lnTo>
                      <a:pt x="482" y="526"/>
                    </a:lnTo>
                    <a:lnTo>
                      <a:pt x="481" y="519"/>
                    </a:lnTo>
                    <a:lnTo>
                      <a:pt x="480" y="512"/>
                    </a:lnTo>
                    <a:lnTo>
                      <a:pt x="480" y="506"/>
                    </a:lnTo>
                    <a:lnTo>
                      <a:pt x="479" y="498"/>
                    </a:lnTo>
                    <a:lnTo>
                      <a:pt x="478" y="492"/>
                    </a:lnTo>
                    <a:lnTo>
                      <a:pt x="477" y="485"/>
                    </a:lnTo>
                    <a:lnTo>
                      <a:pt x="477" y="479"/>
                    </a:lnTo>
                    <a:lnTo>
                      <a:pt x="475" y="469"/>
                    </a:lnTo>
                    <a:lnTo>
                      <a:pt x="474" y="459"/>
                    </a:lnTo>
                    <a:lnTo>
                      <a:pt x="472" y="449"/>
                    </a:lnTo>
                    <a:lnTo>
                      <a:pt x="472" y="440"/>
                    </a:lnTo>
                    <a:lnTo>
                      <a:pt x="472" y="431"/>
                    </a:lnTo>
                    <a:lnTo>
                      <a:pt x="472" y="422"/>
                    </a:lnTo>
                    <a:lnTo>
                      <a:pt x="473" y="413"/>
                    </a:lnTo>
                    <a:lnTo>
                      <a:pt x="477" y="406"/>
                    </a:lnTo>
                    <a:lnTo>
                      <a:pt x="481" y="397"/>
                    </a:lnTo>
                    <a:lnTo>
                      <a:pt x="485" y="388"/>
                    </a:lnTo>
                    <a:lnTo>
                      <a:pt x="475" y="375"/>
                    </a:lnTo>
                    <a:lnTo>
                      <a:pt x="458" y="377"/>
                    </a:lnTo>
                    <a:lnTo>
                      <a:pt x="449" y="382"/>
                    </a:lnTo>
                    <a:lnTo>
                      <a:pt x="441" y="387"/>
                    </a:lnTo>
                    <a:lnTo>
                      <a:pt x="432" y="392"/>
                    </a:lnTo>
                    <a:lnTo>
                      <a:pt x="425" y="399"/>
                    </a:lnTo>
                    <a:lnTo>
                      <a:pt x="416" y="404"/>
                    </a:lnTo>
                    <a:lnTo>
                      <a:pt x="408" y="410"/>
                    </a:lnTo>
                    <a:lnTo>
                      <a:pt x="400" y="415"/>
                    </a:lnTo>
                    <a:lnTo>
                      <a:pt x="392" y="422"/>
                    </a:lnTo>
                    <a:lnTo>
                      <a:pt x="381" y="428"/>
                    </a:lnTo>
                    <a:lnTo>
                      <a:pt x="370" y="437"/>
                    </a:lnTo>
                    <a:lnTo>
                      <a:pt x="359" y="445"/>
                    </a:lnTo>
                    <a:lnTo>
                      <a:pt x="349" y="454"/>
                    </a:lnTo>
                    <a:lnTo>
                      <a:pt x="338" y="461"/>
                    </a:lnTo>
                    <a:lnTo>
                      <a:pt x="327" y="470"/>
                    </a:lnTo>
                    <a:lnTo>
                      <a:pt x="317" y="478"/>
                    </a:lnTo>
                    <a:lnTo>
                      <a:pt x="307" y="487"/>
                    </a:lnTo>
                    <a:lnTo>
                      <a:pt x="302" y="493"/>
                    </a:lnTo>
                    <a:lnTo>
                      <a:pt x="298" y="498"/>
                    </a:lnTo>
                    <a:lnTo>
                      <a:pt x="293" y="504"/>
                    </a:lnTo>
                    <a:lnTo>
                      <a:pt x="288" y="510"/>
                    </a:lnTo>
                    <a:lnTo>
                      <a:pt x="281" y="515"/>
                    </a:lnTo>
                    <a:lnTo>
                      <a:pt x="273" y="519"/>
                    </a:lnTo>
                    <a:lnTo>
                      <a:pt x="265" y="522"/>
                    </a:lnTo>
                    <a:lnTo>
                      <a:pt x="259" y="526"/>
                    </a:lnTo>
                    <a:lnTo>
                      <a:pt x="250" y="527"/>
                    </a:lnTo>
                    <a:lnTo>
                      <a:pt x="242" y="529"/>
                    </a:lnTo>
                    <a:lnTo>
                      <a:pt x="234" y="530"/>
                    </a:lnTo>
                    <a:lnTo>
                      <a:pt x="226" y="531"/>
                    </a:lnTo>
                    <a:close/>
                  </a:path>
                </a:pathLst>
              </a:custGeom>
              <a:solidFill>
                <a:srgbClr val="FF542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85" name="Freeform 65"/>
              <p:cNvSpPr>
                <a:spLocks/>
              </p:cNvSpPr>
              <p:nvPr/>
            </p:nvSpPr>
            <p:spPr bwMode="auto">
              <a:xfrm>
                <a:off x="4119" y="3405"/>
                <a:ext cx="458" cy="168"/>
              </a:xfrm>
              <a:custGeom>
                <a:avLst/>
                <a:gdLst/>
                <a:ahLst/>
                <a:cxnLst>
                  <a:cxn ang="0">
                    <a:pos x="854" y="229"/>
                  </a:cxn>
                  <a:cxn ang="0">
                    <a:pos x="918" y="225"/>
                  </a:cxn>
                  <a:cxn ang="0">
                    <a:pos x="1002" y="137"/>
                  </a:cxn>
                  <a:cxn ang="0">
                    <a:pos x="1057" y="79"/>
                  </a:cxn>
                  <a:cxn ang="0">
                    <a:pos x="1129" y="54"/>
                  </a:cxn>
                  <a:cxn ang="0">
                    <a:pos x="1181" y="36"/>
                  </a:cxn>
                  <a:cxn ang="0">
                    <a:pos x="1234" y="0"/>
                  </a:cxn>
                  <a:cxn ang="0">
                    <a:pos x="1274" y="77"/>
                  </a:cxn>
                  <a:cxn ang="0">
                    <a:pos x="1305" y="143"/>
                  </a:cxn>
                  <a:cxn ang="0">
                    <a:pos x="1273" y="215"/>
                  </a:cxn>
                  <a:cxn ang="0">
                    <a:pos x="1282" y="283"/>
                  </a:cxn>
                  <a:cxn ang="0">
                    <a:pos x="1353" y="288"/>
                  </a:cxn>
                  <a:cxn ang="0">
                    <a:pos x="1377" y="323"/>
                  </a:cxn>
                  <a:cxn ang="0">
                    <a:pos x="1352" y="389"/>
                  </a:cxn>
                  <a:cxn ang="0">
                    <a:pos x="1318" y="435"/>
                  </a:cxn>
                  <a:cxn ang="0">
                    <a:pos x="1310" y="397"/>
                  </a:cxn>
                  <a:cxn ang="0">
                    <a:pos x="1330" y="340"/>
                  </a:cxn>
                  <a:cxn ang="0">
                    <a:pos x="1266" y="357"/>
                  </a:cxn>
                  <a:cxn ang="0">
                    <a:pos x="1223" y="355"/>
                  </a:cxn>
                  <a:cxn ang="0">
                    <a:pos x="1232" y="271"/>
                  </a:cxn>
                  <a:cxn ang="0">
                    <a:pos x="1191" y="225"/>
                  </a:cxn>
                  <a:cxn ang="0">
                    <a:pos x="1100" y="292"/>
                  </a:cxn>
                  <a:cxn ang="0">
                    <a:pos x="985" y="359"/>
                  </a:cxn>
                  <a:cxn ang="0">
                    <a:pos x="954" y="299"/>
                  </a:cxn>
                  <a:cxn ang="0">
                    <a:pos x="897" y="327"/>
                  </a:cxn>
                  <a:cxn ang="0">
                    <a:pos x="882" y="430"/>
                  </a:cxn>
                  <a:cxn ang="0">
                    <a:pos x="788" y="485"/>
                  </a:cxn>
                  <a:cxn ang="0">
                    <a:pos x="782" y="415"/>
                  </a:cxn>
                  <a:cxn ang="0">
                    <a:pos x="746" y="361"/>
                  </a:cxn>
                  <a:cxn ang="0">
                    <a:pos x="679" y="354"/>
                  </a:cxn>
                  <a:cxn ang="0">
                    <a:pos x="634" y="395"/>
                  </a:cxn>
                  <a:cxn ang="0">
                    <a:pos x="586" y="454"/>
                  </a:cxn>
                  <a:cxn ang="0">
                    <a:pos x="482" y="483"/>
                  </a:cxn>
                  <a:cxn ang="0">
                    <a:pos x="473" y="411"/>
                  </a:cxn>
                  <a:cxn ang="0">
                    <a:pos x="485" y="344"/>
                  </a:cxn>
                  <a:cxn ang="0">
                    <a:pos x="392" y="363"/>
                  </a:cxn>
                  <a:cxn ang="0">
                    <a:pos x="291" y="440"/>
                  </a:cxn>
                  <a:cxn ang="0">
                    <a:pos x="238" y="478"/>
                  </a:cxn>
                  <a:cxn ang="0">
                    <a:pos x="170" y="486"/>
                  </a:cxn>
                  <a:cxn ang="0">
                    <a:pos x="103" y="489"/>
                  </a:cxn>
                  <a:cxn ang="0">
                    <a:pos x="134" y="392"/>
                  </a:cxn>
                  <a:cxn ang="0">
                    <a:pos x="174" y="315"/>
                  </a:cxn>
                  <a:cxn ang="0">
                    <a:pos x="30" y="401"/>
                  </a:cxn>
                  <a:cxn ang="0">
                    <a:pos x="1" y="452"/>
                  </a:cxn>
                  <a:cxn ang="0">
                    <a:pos x="13" y="376"/>
                  </a:cxn>
                  <a:cxn ang="0">
                    <a:pos x="58" y="311"/>
                  </a:cxn>
                  <a:cxn ang="0">
                    <a:pos x="111" y="248"/>
                  </a:cxn>
                  <a:cxn ang="0">
                    <a:pos x="193" y="202"/>
                  </a:cxn>
                  <a:cxn ang="0">
                    <a:pos x="203" y="215"/>
                  </a:cxn>
                  <a:cxn ang="0">
                    <a:pos x="203" y="276"/>
                  </a:cxn>
                  <a:cxn ang="0">
                    <a:pos x="197" y="375"/>
                  </a:cxn>
                  <a:cxn ang="0">
                    <a:pos x="262" y="348"/>
                  </a:cxn>
                  <a:cxn ang="0">
                    <a:pos x="324" y="305"/>
                  </a:cxn>
                  <a:cxn ang="0">
                    <a:pos x="394" y="256"/>
                  </a:cxn>
                  <a:cxn ang="0">
                    <a:pos x="455" y="142"/>
                  </a:cxn>
                  <a:cxn ang="0">
                    <a:pos x="483" y="149"/>
                  </a:cxn>
                  <a:cxn ang="0">
                    <a:pos x="531" y="201"/>
                  </a:cxn>
                  <a:cxn ang="0">
                    <a:pos x="569" y="263"/>
                  </a:cxn>
                  <a:cxn ang="0">
                    <a:pos x="623" y="285"/>
                  </a:cxn>
                  <a:cxn ang="0">
                    <a:pos x="656" y="226"/>
                  </a:cxn>
                  <a:cxn ang="0">
                    <a:pos x="695" y="150"/>
                  </a:cxn>
                  <a:cxn ang="0">
                    <a:pos x="724" y="210"/>
                  </a:cxn>
                </a:cxnLst>
                <a:rect l="0" t="0" r="r" b="b"/>
                <a:pathLst>
                  <a:path w="1377" h="507">
                    <a:moveTo>
                      <a:pt x="733" y="213"/>
                    </a:moveTo>
                    <a:lnTo>
                      <a:pt x="747" y="215"/>
                    </a:lnTo>
                    <a:lnTo>
                      <a:pt x="763" y="217"/>
                    </a:lnTo>
                    <a:lnTo>
                      <a:pt x="777" y="220"/>
                    </a:lnTo>
                    <a:lnTo>
                      <a:pt x="793" y="222"/>
                    </a:lnTo>
                    <a:lnTo>
                      <a:pt x="807" y="223"/>
                    </a:lnTo>
                    <a:lnTo>
                      <a:pt x="823" y="225"/>
                    </a:lnTo>
                    <a:lnTo>
                      <a:pt x="838" y="226"/>
                    </a:lnTo>
                    <a:lnTo>
                      <a:pt x="854" y="229"/>
                    </a:lnTo>
                    <a:lnTo>
                      <a:pt x="861" y="229"/>
                    </a:lnTo>
                    <a:lnTo>
                      <a:pt x="867" y="229"/>
                    </a:lnTo>
                    <a:lnTo>
                      <a:pt x="874" y="229"/>
                    </a:lnTo>
                    <a:lnTo>
                      <a:pt x="882" y="229"/>
                    </a:lnTo>
                    <a:lnTo>
                      <a:pt x="888" y="229"/>
                    </a:lnTo>
                    <a:lnTo>
                      <a:pt x="895" y="229"/>
                    </a:lnTo>
                    <a:lnTo>
                      <a:pt x="901" y="229"/>
                    </a:lnTo>
                    <a:lnTo>
                      <a:pt x="909" y="229"/>
                    </a:lnTo>
                    <a:lnTo>
                      <a:pt x="918" y="225"/>
                    </a:lnTo>
                    <a:lnTo>
                      <a:pt x="926" y="222"/>
                    </a:lnTo>
                    <a:lnTo>
                      <a:pt x="934" y="217"/>
                    </a:lnTo>
                    <a:lnTo>
                      <a:pt x="942" y="213"/>
                    </a:lnTo>
                    <a:lnTo>
                      <a:pt x="954" y="201"/>
                    </a:lnTo>
                    <a:lnTo>
                      <a:pt x="965" y="189"/>
                    </a:lnTo>
                    <a:lnTo>
                      <a:pt x="974" y="176"/>
                    </a:lnTo>
                    <a:lnTo>
                      <a:pt x="985" y="164"/>
                    </a:lnTo>
                    <a:lnTo>
                      <a:pt x="993" y="150"/>
                    </a:lnTo>
                    <a:lnTo>
                      <a:pt x="1002" y="137"/>
                    </a:lnTo>
                    <a:lnTo>
                      <a:pt x="1009" y="123"/>
                    </a:lnTo>
                    <a:lnTo>
                      <a:pt x="1017" y="109"/>
                    </a:lnTo>
                    <a:lnTo>
                      <a:pt x="1020" y="103"/>
                    </a:lnTo>
                    <a:lnTo>
                      <a:pt x="1025" y="97"/>
                    </a:lnTo>
                    <a:lnTo>
                      <a:pt x="1030" y="92"/>
                    </a:lnTo>
                    <a:lnTo>
                      <a:pt x="1037" y="89"/>
                    </a:lnTo>
                    <a:lnTo>
                      <a:pt x="1043" y="85"/>
                    </a:lnTo>
                    <a:lnTo>
                      <a:pt x="1051" y="82"/>
                    </a:lnTo>
                    <a:lnTo>
                      <a:pt x="1057" y="79"/>
                    </a:lnTo>
                    <a:lnTo>
                      <a:pt x="1066" y="76"/>
                    </a:lnTo>
                    <a:lnTo>
                      <a:pt x="1073" y="72"/>
                    </a:lnTo>
                    <a:lnTo>
                      <a:pt x="1081" y="69"/>
                    </a:lnTo>
                    <a:lnTo>
                      <a:pt x="1089" y="67"/>
                    </a:lnTo>
                    <a:lnTo>
                      <a:pt x="1098" y="65"/>
                    </a:lnTo>
                    <a:lnTo>
                      <a:pt x="1104" y="61"/>
                    </a:lnTo>
                    <a:lnTo>
                      <a:pt x="1113" y="58"/>
                    </a:lnTo>
                    <a:lnTo>
                      <a:pt x="1121" y="56"/>
                    </a:lnTo>
                    <a:lnTo>
                      <a:pt x="1129" y="54"/>
                    </a:lnTo>
                    <a:lnTo>
                      <a:pt x="1135" y="52"/>
                    </a:lnTo>
                    <a:lnTo>
                      <a:pt x="1141" y="51"/>
                    </a:lnTo>
                    <a:lnTo>
                      <a:pt x="1147" y="48"/>
                    </a:lnTo>
                    <a:lnTo>
                      <a:pt x="1153" y="47"/>
                    </a:lnTo>
                    <a:lnTo>
                      <a:pt x="1159" y="45"/>
                    </a:lnTo>
                    <a:lnTo>
                      <a:pt x="1165" y="43"/>
                    </a:lnTo>
                    <a:lnTo>
                      <a:pt x="1171" y="41"/>
                    </a:lnTo>
                    <a:lnTo>
                      <a:pt x="1177" y="39"/>
                    </a:lnTo>
                    <a:lnTo>
                      <a:pt x="1181" y="36"/>
                    </a:lnTo>
                    <a:lnTo>
                      <a:pt x="1185" y="34"/>
                    </a:lnTo>
                    <a:lnTo>
                      <a:pt x="1189" y="37"/>
                    </a:lnTo>
                    <a:lnTo>
                      <a:pt x="1207" y="37"/>
                    </a:lnTo>
                    <a:lnTo>
                      <a:pt x="1213" y="31"/>
                    </a:lnTo>
                    <a:lnTo>
                      <a:pt x="1220" y="25"/>
                    </a:lnTo>
                    <a:lnTo>
                      <a:pt x="1224" y="20"/>
                    </a:lnTo>
                    <a:lnTo>
                      <a:pt x="1229" y="13"/>
                    </a:lnTo>
                    <a:lnTo>
                      <a:pt x="1232" y="6"/>
                    </a:lnTo>
                    <a:lnTo>
                      <a:pt x="1234" y="0"/>
                    </a:lnTo>
                    <a:lnTo>
                      <a:pt x="1234" y="10"/>
                    </a:lnTo>
                    <a:lnTo>
                      <a:pt x="1237" y="21"/>
                    </a:lnTo>
                    <a:lnTo>
                      <a:pt x="1241" y="31"/>
                    </a:lnTo>
                    <a:lnTo>
                      <a:pt x="1247" y="42"/>
                    </a:lnTo>
                    <a:lnTo>
                      <a:pt x="1252" y="48"/>
                    </a:lnTo>
                    <a:lnTo>
                      <a:pt x="1257" y="56"/>
                    </a:lnTo>
                    <a:lnTo>
                      <a:pt x="1262" y="63"/>
                    </a:lnTo>
                    <a:lnTo>
                      <a:pt x="1269" y="70"/>
                    </a:lnTo>
                    <a:lnTo>
                      <a:pt x="1274" y="77"/>
                    </a:lnTo>
                    <a:lnTo>
                      <a:pt x="1281" y="84"/>
                    </a:lnTo>
                    <a:lnTo>
                      <a:pt x="1286" y="91"/>
                    </a:lnTo>
                    <a:lnTo>
                      <a:pt x="1293" y="99"/>
                    </a:lnTo>
                    <a:lnTo>
                      <a:pt x="1300" y="106"/>
                    </a:lnTo>
                    <a:lnTo>
                      <a:pt x="1303" y="115"/>
                    </a:lnTo>
                    <a:lnTo>
                      <a:pt x="1303" y="121"/>
                    </a:lnTo>
                    <a:lnTo>
                      <a:pt x="1303" y="128"/>
                    </a:lnTo>
                    <a:lnTo>
                      <a:pt x="1304" y="136"/>
                    </a:lnTo>
                    <a:lnTo>
                      <a:pt x="1305" y="143"/>
                    </a:lnTo>
                    <a:lnTo>
                      <a:pt x="1305" y="150"/>
                    </a:lnTo>
                    <a:lnTo>
                      <a:pt x="1306" y="156"/>
                    </a:lnTo>
                    <a:lnTo>
                      <a:pt x="1307" y="164"/>
                    </a:lnTo>
                    <a:lnTo>
                      <a:pt x="1309" y="172"/>
                    </a:lnTo>
                    <a:lnTo>
                      <a:pt x="1301" y="179"/>
                    </a:lnTo>
                    <a:lnTo>
                      <a:pt x="1293" y="188"/>
                    </a:lnTo>
                    <a:lnTo>
                      <a:pt x="1286" y="197"/>
                    </a:lnTo>
                    <a:lnTo>
                      <a:pt x="1280" y="207"/>
                    </a:lnTo>
                    <a:lnTo>
                      <a:pt x="1273" y="215"/>
                    </a:lnTo>
                    <a:lnTo>
                      <a:pt x="1269" y="225"/>
                    </a:lnTo>
                    <a:lnTo>
                      <a:pt x="1265" y="235"/>
                    </a:lnTo>
                    <a:lnTo>
                      <a:pt x="1261" y="246"/>
                    </a:lnTo>
                    <a:lnTo>
                      <a:pt x="1261" y="255"/>
                    </a:lnTo>
                    <a:lnTo>
                      <a:pt x="1262" y="261"/>
                    </a:lnTo>
                    <a:lnTo>
                      <a:pt x="1265" y="268"/>
                    </a:lnTo>
                    <a:lnTo>
                      <a:pt x="1269" y="272"/>
                    </a:lnTo>
                    <a:lnTo>
                      <a:pt x="1277" y="277"/>
                    </a:lnTo>
                    <a:lnTo>
                      <a:pt x="1282" y="283"/>
                    </a:lnTo>
                    <a:lnTo>
                      <a:pt x="1289" y="289"/>
                    </a:lnTo>
                    <a:lnTo>
                      <a:pt x="1295" y="295"/>
                    </a:lnTo>
                    <a:lnTo>
                      <a:pt x="1302" y="301"/>
                    </a:lnTo>
                    <a:lnTo>
                      <a:pt x="1309" y="306"/>
                    </a:lnTo>
                    <a:lnTo>
                      <a:pt x="1320" y="309"/>
                    </a:lnTo>
                    <a:lnTo>
                      <a:pt x="1338" y="308"/>
                    </a:lnTo>
                    <a:lnTo>
                      <a:pt x="1344" y="300"/>
                    </a:lnTo>
                    <a:lnTo>
                      <a:pt x="1350" y="295"/>
                    </a:lnTo>
                    <a:lnTo>
                      <a:pt x="1353" y="288"/>
                    </a:lnTo>
                    <a:lnTo>
                      <a:pt x="1356" y="282"/>
                    </a:lnTo>
                    <a:lnTo>
                      <a:pt x="1358" y="273"/>
                    </a:lnTo>
                    <a:lnTo>
                      <a:pt x="1358" y="263"/>
                    </a:lnTo>
                    <a:lnTo>
                      <a:pt x="1362" y="273"/>
                    </a:lnTo>
                    <a:lnTo>
                      <a:pt x="1365" y="285"/>
                    </a:lnTo>
                    <a:lnTo>
                      <a:pt x="1368" y="296"/>
                    </a:lnTo>
                    <a:lnTo>
                      <a:pt x="1373" y="308"/>
                    </a:lnTo>
                    <a:lnTo>
                      <a:pt x="1376" y="315"/>
                    </a:lnTo>
                    <a:lnTo>
                      <a:pt x="1377" y="323"/>
                    </a:lnTo>
                    <a:lnTo>
                      <a:pt x="1377" y="332"/>
                    </a:lnTo>
                    <a:lnTo>
                      <a:pt x="1376" y="341"/>
                    </a:lnTo>
                    <a:lnTo>
                      <a:pt x="1373" y="347"/>
                    </a:lnTo>
                    <a:lnTo>
                      <a:pt x="1370" y="355"/>
                    </a:lnTo>
                    <a:lnTo>
                      <a:pt x="1367" y="361"/>
                    </a:lnTo>
                    <a:lnTo>
                      <a:pt x="1364" y="369"/>
                    </a:lnTo>
                    <a:lnTo>
                      <a:pt x="1360" y="376"/>
                    </a:lnTo>
                    <a:lnTo>
                      <a:pt x="1355" y="382"/>
                    </a:lnTo>
                    <a:lnTo>
                      <a:pt x="1352" y="389"/>
                    </a:lnTo>
                    <a:lnTo>
                      <a:pt x="1349" y="396"/>
                    </a:lnTo>
                    <a:lnTo>
                      <a:pt x="1348" y="399"/>
                    </a:lnTo>
                    <a:lnTo>
                      <a:pt x="1346" y="401"/>
                    </a:lnTo>
                    <a:lnTo>
                      <a:pt x="1341" y="404"/>
                    </a:lnTo>
                    <a:lnTo>
                      <a:pt x="1336" y="409"/>
                    </a:lnTo>
                    <a:lnTo>
                      <a:pt x="1330" y="416"/>
                    </a:lnTo>
                    <a:lnTo>
                      <a:pt x="1326" y="423"/>
                    </a:lnTo>
                    <a:lnTo>
                      <a:pt x="1321" y="428"/>
                    </a:lnTo>
                    <a:lnTo>
                      <a:pt x="1318" y="435"/>
                    </a:lnTo>
                    <a:lnTo>
                      <a:pt x="1316" y="441"/>
                    </a:lnTo>
                    <a:lnTo>
                      <a:pt x="1316" y="448"/>
                    </a:lnTo>
                    <a:lnTo>
                      <a:pt x="1310" y="437"/>
                    </a:lnTo>
                    <a:lnTo>
                      <a:pt x="1308" y="429"/>
                    </a:lnTo>
                    <a:lnTo>
                      <a:pt x="1308" y="423"/>
                    </a:lnTo>
                    <a:lnTo>
                      <a:pt x="1308" y="416"/>
                    </a:lnTo>
                    <a:lnTo>
                      <a:pt x="1308" y="409"/>
                    </a:lnTo>
                    <a:lnTo>
                      <a:pt x="1310" y="404"/>
                    </a:lnTo>
                    <a:lnTo>
                      <a:pt x="1310" y="397"/>
                    </a:lnTo>
                    <a:lnTo>
                      <a:pt x="1313" y="391"/>
                    </a:lnTo>
                    <a:lnTo>
                      <a:pt x="1314" y="385"/>
                    </a:lnTo>
                    <a:lnTo>
                      <a:pt x="1316" y="380"/>
                    </a:lnTo>
                    <a:lnTo>
                      <a:pt x="1321" y="377"/>
                    </a:lnTo>
                    <a:lnTo>
                      <a:pt x="1328" y="371"/>
                    </a:lnTo>
                    <a:lnTo>
                      <a:pt x="1332" y="367"/>
                    </a:lnTo>
                    <a:lnTo>
                      <a:pt x="1337" y="360"/>
                    </a:lnTo>
                    <a:lnTo>
                      <a:pt x="1341" y="355"/>
                    </a:lnTo>
                    <a:lnTo>
                      <a:pt x="1330" y="340"/>
                    </a:lnTo>
                    <a:lnTo>
                      <a:pt x="1320" y="336"/>
                    </a:lnTo>
                    <a:lnTo>
                      <a:pt x="1313" y="334"/>
                    </a:lnTo>
                    <a:lnTo>
                      <a:pt x="1304" y="334"/>
                    </a:lnTo>
                    <a:lnTo>
                      <a:pt x="1296" y="336"/>
                    </a:lnTo>
                    <a:lnTo>
                      <a:pt x="1293" y="336"/>
                    </a:lnTo>
                    <a:lnTo>
                      <a:pt x="1277" y="341"/>
                    </a:lnTo>
                    <a:lnTo>
                      <a:pt x="1273" y="347"/>
                    </a:lnTo>
                    <a:lnTo>
                      <a:pt x="1272" y="355"/>
                    </a:lnTo>
                    <a:lnTo>
                      <a:pt x="1266" y="357"/>
                    </a:lnTo>
                    <a:lnTo>
                      <a:pt x="1259" y="359"/>
                    </a:lnTo>
                    <a:lnTo>
                      <a:pt x="1253" y="363"/>
                    </a:lnTo>
                    <a:lnTo>
                      <a:pt x="1246" y="366"/>
                    </a:lnTo>
                    <a:lnTo>
                      <a:pt x="1240" y="368"/>
                    </a:lnTo>
                    <a:lnTo>
                      <a:pt x="1233" y="371"/>
                    </a:lnTo>
                    <a:lnTo>
                      <a:pt x="1226" y="373"/>
                    </a:lnTo>
                    <a:lnTo>
                      <a:pt x="1221" y="377"/>
                    </a:lnTo>
                    <a:lnTo>
                      <a:pt x="1221" y="366"/>
                    </a:lnTo>
                    <a:lnTo>
                      <a:pt x="1223" y="355"/>
                    </a:lnTo>
                    <a:lnTo>
                      <a:pt x="1223" y="345"/>
                    </a:lnTo>
                    <a:lnTo>
                      <a:pt x="1225" y="335"/>
                    </a:lnTo>
                    <a:lnTo>
                      <a:pt x="1226" y="324"/>
                    </a:lnTo>
                    <a:lnTo>
                      <a:pt x="1228" y="313"/>
                    </a:lnTo>
                    <a:lnTo>
                      <a:pt x="1229" y="304"/>
                    </a:lnTo>
                    <a:lnTo>
                      <a:pt x="1231" y="294"/>
                    </a:lnTo>
                    <a:lnTo>
                      <a:pt x="1231" y="286"/>
                    </a:lnTo>
                    <a:lnTo>
                      <a:pt x="1232" y="279"/>
                    </a:lnTo>
                    <a:lnTo>
                      <a:pt x="1232" y="271"/>
                    </a:lnTo>
                    <a:lnTo>
                      <a:pt x="1233" y="264"/>
                    </a:lnTo>
                    <a:lnTo>
                      <a:pt x="1232" y="258"/>
                    </a:lnTo>
                    <a:lnTo>
                      <a:pt x="1232" y="251"/>
                    </a:lnTo>
                    <a:lnTo>
                      <a:pt x="1230" y="245"/>
                    </a:lnTo>
                    <a:lnTo>
                      <a:pt x="1229" y="238"/>
                    </a:lnTo>
                    <a:lnTo>
                      <a:pt x="1220" y="228"/>
                    </a:lnTo>
                    <a:lnTo>
                      <a:pt x="1207" y="223"/>
                    </a:lnTo>
                    <a:lnTo>
                      <a:pt x="1198" y="223"/>
                    </a:lnTo>
                    <a:lnTo>
                      <a:pt x="1191" y="225"/>
                    </a:lnTo>
                    <a:lnTo>
                      <a:pt x="1185" y="226"/>
                    </a:lnTo>
                    <a:lnTo>
                      <a:pt x="1178" y="231"/>
                    </a:lnTo>
                    <a:lnTo>
                      <a:pt x="1170" y="236"/>
                    </a:lnTo>
                    <a:lnTo>
                      <a:pt x="1162" y="243"/>
                    </a:lnTo>
                    <a:lnTo>
                      <a:pt x="1154" y="248"/>
                    </a:lnTo>
                    <a:lnTo>
                      <a:pt x="1148" y="255"/>
                    </a:lnTo>
                    <a:lnTo>
                      <a:pt x="1131" y="267"/>
                    </a:lnTo>
                    <a:lnTo>
                      <a:pt x="1116" y="280"/>
                    </a:lnTo>
                    <a:lnTo>
                      <a:pt x="1100" y="292"/>
                    </a:lnTo>
                    <a:lnTo>
                      <a:pt x="1083" y="305"/>
                    </a:lnTo>
                    <a:lnTo>
                      <a:pt x="1066" y="316"/>
                    </a:lnTo>
                    <a:lnTo>
                      <a:pt x="1049" y="328"/>
                    </a:lnTo>
                    <a:lnTo>
                      <a:pt x="1030" y="337"/>
                    </a:lnTo>
                    <a:lnTo>
                      <a:pt x="1013" y="348"/>
                    </a:lnTo>
                    <a:lnTo>
                      <a:pt x="1005" y="351"/>
                    </a:lnTo>
                    <a:lnTo>
                      <a:pt x="998" y="354"/>
                    </a:lnTo>
                    <a:lnTo>
                      <a:pt x="992" y="356"/>
                    </a:lnTo>
                    <a:lnTo>
                      <a:pt x="985" y="359"/>
                    </a:lnTo>
                    <a:lnTo>
                      <a:pt x="985" y="349"/>
                    </a:lnTo>
                    <a:lnTo>
                      <a:pt x="985" y="342"/>
                    </a:lnTo>
                    <a:lnTo>
                      <a:pt x="984" y="334"/>
                    </a:lnTo>
                    <a:lnTo>
                      <a:pt x="983" y="328"/>
                    </a:lnTo>
                    <a:lnTo>
                      <a:pt x="979" y="320"/>
                    </a:lnTo>
                    <a:lnTo>
                      <a:pt x="975" y="313"/>
                    </a:lnTo>
                    <a:lnTo>
                      <a:pt x="969" y="307"/>
                    </a:lnTo>
                    <a:lnTo>
                      <a:pt x="962" y="303"/>
                    </a:lnTo>
                    <a:lnTo>
                      <a:pt x="954" y="299"/>
                    </a:lnTo>
                    <a:lnTo>
                      <a:pt x="946" y="299"/>
                    </a:lnTo>
                    <a:lnTo>
                      <a:pt x="939" y="298"/>
                    </a:lnTo>
                    <a:lnTo>
                      <a:pt x="934" y="299"/>
                    </a:lnTo>
                    <a:lnTo>
                      <a:pt x="927" y="300"/>
                    </a:lnTo>
                    <a:lnTo>
                      <a:pt x="921" y="304"/>
                    </a:lnTo>
                    <a:lnTo>
                      <a:pt x="914" y="306"/>
                    </a:lnTo>
                    <a:lnTo>
                      <a:pt x="909" y="311"/>
                    </a:lnTo>
                    <a:lnTo>
                      <a:pt x="901" y="319"/>
                    </a:lnTo>
                    <a:lnTo>
                      <a:pt x="897" y="327"/>
                    </a:lnTo>
                    <a:lnTo>
                      <a:pt x="894" y="335"/>
                    </a:lnTo>
                    <a:lnTo>
                      <a:pt x="894" y="345"/>
                    </a:lnTo>
                    <a:lnTo>
                      <a:pt x="892" y="356"/>
                    </a:lnTo>
                    <a:lnTo>
                      <a:pt x="892" y="368"/>
                    </a:lnTo>
                    <a:lnTo>
                      <a:pt x="891" y="381"/>
                    </a:lnTo>
                    <a:lnTo>
                      <a:pt x="891" y="394"/>
                    </a:lnTo>
                    <a:lnTo>
                      <a:pt x="888" y="406"/>
                    </a:lnTo>
                    <a:lnTo>
                      <a:pt x="886" y="418"/>
                    </a:lnTo>
                    <a:lnTo>
                      <a:pt x="882" y="430"/>
                    </a:lnTo>
                    <a:lnTo>
                      <a:pt x="875" y="442"/>
                    </a:lnTo>
                    <a:lnTo>
                      <a:pt x="866" y="449"/>
                    </a:lnTo>
                    <a:lnTo>
                      <a:pt x="856" y="456"/>
                    </a:lnTo>
                    <a:lnTo>
                      <a:pt x="846" y="462"/>
                    </a:lnTo>
                    <a:lnTo>
                      <a:pt x="835" y="467"/>
                    </a:lnTo>
                    <a:lnTo>
                      <a:pt x="822" y="472"/>
                    </a:lnTo>
                    <a:lnTo>
                      <a:pt x="810" y="476"/>
                    </a:lnTo>
                    <a:lnTo>
                      <a:pt x="798" y="480"/>
                    </a:lnTo>
                    <a:lnTo>
                      <a:pt x="788" y="485"/>
                    </a:lnTo>
                    <a:lnTo>
                      <a:pt x="783" y="486"/>
                    </a:lnTo>
                    <a:lnTo>
                      <a:pt x="778" y="487"/>
                    </a:lnTo>
                    <a:lnTo>
                      <a:pt x="778" y="476"/>
                    </a:lnTo>
                    <a:lnTo>
                      <a:pt x="779" y="466"/>
                    </a:lnTo>
                    <a:lnTo>
                      <a:pt x="779" y="455"/>
                    </a:lnTo>
                    <a:lnTo>
                      <a:pt x="780" y="445"/>
                    </a:lnTo>
                    <a:lnTo>
                      <a:pt x="780" y="435"/>
                    </a:lnTo>
                    <a:lnTo>
                      <a:pt x="781" y="425"/>
                    </a:lnTo>
                    <a:lnTo>
                      <a:pt x="782" y="415"/>
                    </a:lnTo>
                    <a:lnTo>
                      <a:pt x="783" y="405"/>
                    </a:lnTo>
                    <a:lnTo>
                      <a:pt x="783" y="396"/>
                    </a:lnTo>
                    <a:lnTo>
                      <a:pt x="782" y="390"/>
                    </a:lnTo>
                    <a:lnTo>
                      <a:pt x="779" y="383"/>
                    </a:lnTo>
                    <a:lnTo>
                      <a:pt x="776" y="378"/>
                    </a:lnTo>
                    <a:lnTo>
                      <a:pt x="769" y="372"/>
                    </a:lnTo>
                    <a:lnTo>
                      <a:pt x="763" y="368"/>
                    </a:lnTo>
                    <a:lnTo>
                      <a:pt x="754" y="365"/>
                    </a:lnTo>
                    <a:lnTo>
                      <a:pt x="746" y="361"/>
                    </a:lnTo>
                    <a:lnTo>
                      <a:pt x="739" y="358"/>
                    </a:lnTo>
                    <a:lnTo>
                      <a:pt x="731" y="357"/>
                    </a:lnTo>
                    <a:lnTo>
                      <a:pt x="723" y="355"/>
                    </a:lnTo>
                    <a:lnTo>
                      <a:pt x="717" y="354"/>
                    </a:lnTo>
                    <a:lnTo>
                      <a:pt x="709" y="353"/>
                    </a:lnTo>
                    <a:lnTo>
                      <a:pt x="703" y="353"/>
                    </a:lnTo>
                    <a:lnTo>
                      <a:pt x="695" y="353"/>
                    </a:lnTo>
                    <a:lnTo>
                      <a:pt x="688" y="354"/>
                    </a:lnTo>
                    <a:lnTo>
                      <a:pt x="679" y="354"/>
                    </a:lnTo>
                    <a:lnTo>
                      <a:pt x="672" y="356"/>
                    </a:lnTo>
                    <a:lnTo>
                      <a:pt x="664" y="358"/>
                    </a:lnTo>
                    <a:lnTo>
                      <a:pt x="660" y="361"/>
                    </a:lnTo>
                    <a:lnTo>
                      <a:pt x="653" y="365"/>
                    </a:lnTo>
                    <a:lnTo>
                      <a:pt x="649" y="369"/>
                    </a:lnTo>
                    <a:lnTo>
                      <a:pt x="646" y="375"/>
                    </a:lnTo>
                    <a:lnTo>
                      <a:pt x="643" y="382"/>
                    </a:lnTo>
                    <a:lnTo>
                      <a:pt x="637" y="389"/>
                    </a:lnTo>
                    <a:lnTo>
                      <a:pt x="634" y="395"/>
                    </a:lnTo>
                    <a:lnTo>
                      <a:pt x="629" y="403"/>
                    </a:lnTo>
                    <a:lnTo>
                      <a:pt x="626" y="411"/>
                    </a:lnTo>
                    <a:lnTo>
                      <a:pt x="622" y="417"/>
                    </a:lnTo>
                    <a:lnTo>
                      <a:pt x="619" y="425"/>
                    </a:lnTo>
                    <a:lnTo>
                      <a:pt x="614" y="432"/>
                    </a:lnTo>
                    <a:lnTo>
                      <a:pt x="610" y="440"/>
                    </a:lnTo>
                    <a:lnTo>
                      <a:pt x="603" y="445"/>
                    </a:lnTo>
                    <a:lnTo>
                      <a:pt x="596" y="451"/>
                    </a:lnTo>
                    <a:lnTo>
                      <a:pt x="586" y="454"/>
                    </a:lnTo>
                    <a:lnTo>
                      <a:pt x="577" y="460"/>
                    </a:lnTo>
                    <a:lnTo>
                      <a:pt x="565" y="462"/>
                    </a:lnTo>
                    <a:lnTo>
                      <a:pt x="553" y="465"/>
                    </a:lnTo>
                    <a:lnTo>
                      <a:pt x="541" y="468"/>
                    </a:lnTo>
                    <a:lnTo>
                      <a:pt x="530" y="472"/>
                    </a:lnTo>
                    <a:lnTo>
                      <a:pt x="517" y="474"/>
                    </a:lnTo>
                    <a:lnTo>
                      <a:pt x="505" y="477"/>
                    </a:lnTo>
                    <a:lnTo>
                      <a:pt x="493" y="479"/>
                    </a:lnTo>
                    <a:lnTo>
                      <a:pt x="482" y="483"/>
                    </a:lnTo>
                    <a:lnTo>
                      <a:pt x="481" y="474"/>
                    </a:lnTo>
                    <a:lnTo>
                      <a:pt x="480" y="466"/>
                    </a:lnTo>
                    <a:lnTo>
                      <a:pt x="479" y="457"/>
                    </a:lnTo>
                    <a:lnTo>
                      <a:pt x="478" y="450"/>
                    </a:lnTo>
                    <a:lnTo>
                      <a:pt x="476" y="441"/>
                    </a:lnTo>
                    <a:lnTo>
                      <a:pt x="476" y="433"/>
                    </a:lnTo>
                    <a:lnTo>
                      <a:pt x="475" y="425"/>
                    </a:lnTo>
                    <a:lnTo>
                      <a:pt x="475" y="418"/>
                    </a:lnTo>
                    <a:lnTo>
                      <a:pt x="473" y="411"/>
                    </a:lnTo>
                    <a:lnTo>
                      <a:pt x="472" y="404"/>
                    </a:lnTo>
                    <a:lnTo>
                      <a:pt x="471" y="396"/>
                    </a:lnTo>
                    <a:lnTo>
                      <a:pt x="471" y="389"/>
                    </a:lnTo>
                    <a:lnTo>
                      <a:pt x="471" y="381"/>
                    </a:lnTo>
                    <a:lnTo>
                      <a:pt x="472" y="373"/>
                    </a:lnTo>
                    <a:lnTo>
                      <a:pt x="473" y="367"/>
                    </a:lnTo>
                    <a:lnTo>
                      <a:pt x="478" y="363"/>
                    </a:lnTo>
                    <a:lnTo>
                      <a:pt x="482" y="356"/>
                    </a:lnTo>
                    <a:lnTo>
                      <a:pt x="485" y="344"/>
                    </a:lnTo>
                    <a:lnTo>
                      <a:pt x="471" y="323"/>
                    </a:lnTo>
                    <a:lnTo>
                      <a:pt x="446" y="328"/>
                    </a:lnTo>
                    <a:lnTo>
                      <a:pt x="437" y="331"/>
                    </a:lnTo>
                    <a:lnTo>
                      <a:pt x="430" y="336"/>
                    </a:lnTo>
                    <a:lnTo>
                      <a:pt x="421" y="341"/>
                    </a:lnTo>
                    <a:lnTo>
                      <a:pt x="415" y="347"/>
                    </a:lnTo>
                    <a:lnTo>
                      <a:pt x="407" y="352"/>
                    </a:lnTo>
                    <a:lnTo>
                      <a:pt x="399" y="357"/>
                    </a:lnTo>
                    <a:lnTo>
                      <a:pt x="392" y="363"/>
                    </a:lnTo>
                    <a:lnTo>
                      <a:pt x="384" y="368"/>
                    </a:lnTo>
                    <a:lnTo>
                      <a:pt x="371" y="376"/>
                    </a:lnTo>
                    <a:lnTo>
                      <a:pt x="360" y="384"/>
                    </a:lnTo>
                    <a:lnTo>
                      <a:pt x="347" y="393"/>
                    </a:lnTo>
                    <a:lnTo>
                      <a:pt x="336" y="403"/>
                    </a:lnTo>
                    <a:lnTo>
                      <a:pt x="324" y="412"/>
                    </a:lnTo>
                    <a:lnTo>
                      <a:pt x="313" y="421"/>
                    </a:lnTo>
                    <a:lnTo>
                      <a:pt x="301" y="430"/>
                    </a:lnTo>
                    <a:lnTo>
                      <a:pt x="291" y="440"/>
                    </a:lnTo>
                    <a:lnTo>
                      <a:pt x="286" y="445"/>
                    </a:lnTo>
                    <a:lnTo>
                      <a:pt x="281" y="452"/>
                    </a:lnTo>
                    <a:lnTo>
                      <a:pt x="277" y="456"/>
                    </a:lnTo>
                    <a:lnTo>
                      <a:pt x="273" y="462"/>
                    </a:lnTo>
                    <a:lnTo>
                      <a:pt x="266" y="466"/>
                    </a:lnTo>
                    <a:lnTo>
                      <a:pt x="260" y="471"/>
                    </a:lnTo>
                    <a:lnTo>
                      <a:pt x="252" y="474"/>
                    </a:lnTo>
                    <a:lnTo>
                      <a:pt x="244" y="477"/>
                    </a:lnTo>
                    <a:lnTo>
                      <a:pt x="238" y="478"/>
                    </a:lnTo>
                    <a:lnTo>
                      <a:pt x="231" y="479"/>
                    </a:lnTo>
                    <a:lnTo>
                      <a:pt x="225" y="480"/>
                    </a:lnTo>
                    <a:lnTo>
                      <a:pt x="218" y="481"/>
                    </a:lnTo>
                    <a:lnTo>
                      <a:pt x="212" y="481"/>
                    </a:lnTo>
                    <a:lnTo>
                      <a:pt x="205" y="481"/>
                    </a:lnTo>
                    <a:lnTo>
                      <a:pt x="198" y="481"/>
                    </a:lnTo>
                    <a:lnTo>
                      <a:pt x="193" y="483"/>
                    </a:lnTo>
                    <a:lnTo>
                      <a:pt x="181" y="484"/>
                    </a:lnTo>
                    <a:lnTo>
                      <a:pt x="170" y="486"/>
                    </a:lnTo>
                    <a:lnTo>
                      <a:pt x="159" y="489"/>
                    </a:lnTo>
                    <a:lnTo>
                      <a:pt x="149" y="492"/>
                    </a:lnTo>
                    <a:lnTo>
                      <a:pt x="138" y="496"/>
                    </a:lnTo>
                    <a:lnTo>
                      <a:pt x="128" y="499"/>
                    </a:lnTo>
                    <a:lnTo>
                      <a:pt x="117" y="502"/>
                    </a:lnTo>
                    <a:lnTo>
                      <a:pt x="107" y="507"/>
                    </a:lnTo>
                    <a:lnTo>
                      <a:pt x="102" y="507"/>
                    </a:lnTo>
                    <a:lnTo>
                      <a:pt x="101" y="498"/>
                    </a:lnTo>
                    <a:lnTo>
                      <a:pt x="103" y="489"/>
                    </a:lnTo>
                    <a:lnTo>
                      <a:pt x="105" y="479"/>
                    </a:lnTo>
                    <a:lnTo>
                      <a:pt x="107" y="473"/>
                    </a:lnTo>
                    <a:lnTo>
                      <a:pt x="110" y="460"/>
                    </a:lnTo>
                    <a:lnTo>
                      <a:pt x="113" y="449"/>
                    </a:lnTo>
                    <a:lnTo>
                      <a:pt x="117" y="437"/>
                    </a:lnTo>
                    <a:lnTo>
                      <a:pt x="121" y="426"/>
                    </a:lnTo>
                    <a:lnTo>
                      <a:pt x="124" y="414"/>
                    </a:lnTo>
                    <a:lnTo>
                      <a:pt x="130" y="404"/>
                    </a:lnTo>
                    <a:lnTo>
                      <a:pt x="134" y="392"/>
                    </a:lnTo>
                    <a:lnTo>
                      <a:pt x="141" y="382"/>
                    </a:lnTo>
                    <a:lnTo>
                      <a:pt x="144" y="373"/>
                    </a:lnTo>
                    <a:lnTo>
                      <a:pt x="148" y="365"/>
                    </a:lnTo>
                    <a:lnTo>
                      <a:pt x="153" y="356"/>
                    </a:lnTo>
                    <a:lnTo>
                      <a:pt x="157" y="348"/>
                    </a:lnTo>
                    <a:lnTo>
                      <a:pt x="161" y="339"/>
                    </a:lnTo>
                    <a:lnTo>
                      <a:pt x="166" y="331"/>
                    </a:lnTo>
                    <a:lnTo>
                      <a:pt x="170" y="322"/>
                    </a:lnTo>
                    <a:lnTo>
                      <a:pt x="174" y="315"/>
                    </a:lnTo>
                    <a:lnTo>
                      <a:pt x="155" y="321"/>
                    </a:lnTo>
                    <a:lnTo>
                      <a:pt x="135" y="329"/>
                    </a:lnTo>
                    <a:lnTo>
                      <a:pt x="116" y="336"/>
                    </a:lnTo>
                    <a:lnTo>
                      <a:pt x="97" y="346"/>
                    </a:lnTo>
                    <a:lnTo>
                      <a:pt x="77" y="356"/>
                    </a:lnTo>
                    <a:lnTo>
                      <a:pt x="61" y="367"/>
                    </a:lnTo>
                    <a:lnTo>
                      <a:pt x="46" y="380"/>
                    </a:lnTo>
                    <a:lnTo>
                      <a:pt x="35" y="394"/>
                    </a:lnTo>
                    <a:lnTo>
                      <a:pt x="30" y="401"/>
                    </a:lnTo>
                    <a:lnTo>
                      <a:pt x="28" y="407"/>
                    </a:lnTo>
                    <a:lnTo>
                      <a:pt x="26" y="414"/>
                    </a:lnTo>
                    <a:lnTo>
                      <a:pt x="25" y="420"/>
                    </a:lnTo>
                    <a:lnTo>
                      <a:pt x="18" y="431"/>
                    </a:lnTo>
                    <a:lnTo>
                      <a:pt x="13" y="442"/>
                    </a:lnTo>
                    <a:lnTo>
                      <a:pt x="6" y="453"/>
                    </a:lnTo>
                    <a:lnTo>
                      <a:pt x="1" y="464"/>
                    </a:lnTo>
                    <a:lnTo>
                      <a:pt x="1" y="457"/>
                    </a:lnTo>
                    <a:lnTo>
                      <a:pt x="1" y="452"/>
                    </a:lnTo>
                    <a:lnTo>
                      <a:pt x="1" y="445"/>
                    </a:lnTo>
                    <a:lnTo>
                      <a:pt x="1" y="440"/>
                    </a:lnTo>
                    <a:lnTo>
                      <a:pt x="0" y="428"/>
                    </a:lnTo>
                    <a:lnTo>
                      <a:pt x="0" y="418"/>
                    </a:lnTo>
                    <a:lnTo>
                      <a:pt x="0" y="408"/>
                    </a:lnTo>
                    <a:lnTo>
                      <a:pt x="3" y="401"/>
                    </a:lnTo>
                    <a:lnTo>
                      <a:pt x="6" y="392"/>
                    </a:lnTo>
                    <a:lnTo>
                      <a:pt x="10" y="384"/>
                    </a:lnTo>
                    <a:lnTo>
                      <a:pt x="13" y="376"/>
                    </a:lnTo>
                    <a:lnTo>
                      <a:pt x="16" y="368"/>
                    </a:lnTo>
                    <a:lnTo>
                      <a:pt x="21" y="359"/>
                    </a:lnTo>
                    <a:lnTo>
                      <a:pt x="25" y="353"/>
                    </a:lnTo>
                    <a:lnTo>
                      <a:pt x="29" y="346"/>
                    </a:lnTo>
                    <a:lnTo>
                      <a:pt x="35" y="340"/>
                    </a:lnTo>
                    <a:lnTo>
                      <a:pt x="40" y="333"/>
                    </a:lnTo>
                    <a:lnTo>
                      <a:pt x="46" y="328"/>
                    </a:lnTo>
                    <a:lnTo>
                      <a:pt x="51" y="319"/>
                    </a:lnTo>
                    <a:lnTo>
                      <a:pt x="58" y="311"/>
                    </a:lnTo>
                    <a:lnTo>
                      <a:pt x="63" y="304"/>
                    </a:lnTo>
                    <a:lnTo>
                      <a:pt x="70" y="296"/>
                    </a:lnTo>
                    <a:lnTo>
                      <a:pt x="75" y="287"/>
                    </a:lnTo>
                    <a:lnTo>
                      <a:pt x="82" y="281"/>
                    </a:lnTo>
                    <a:lnTo>
                      <a:pt x="87" y="272"/>
                    </a:lnTo>
                    <a:lnTo>
                      <a:pt x="94" y="265"/>
                    </a:lnTo>
                    <a:lnTo>
                      <a:pt x="97" y="260"/>
                    </a:lnTo>
                    <a:lnTo>
                      <a:pt x="101" y="255"/>
                    </a:lnTo>
                    <a:lnTo>
                      <a:pt x="111" y="248"/>
                    </a:lnTo>
                    <a:lnTo>
                      <a:pt x="122" y="241"/>
                    </a:lnTo>
                    <a:lnTo>
                      <a:pt x="133" y="236"/>
                    </a:lnTo>
                    <a:lnTo>
                      <a:pt x="145" y="232"/>
                    </a:lnTo>
                    <a:lnTo>
                      <a:pt x="150" y="227"/>
                    </a:lnTo>
                    <a:lnTo>
                      <a:pt x="157" y="224"/>
                    </a:lnTo>
                    <a:lnTo>
                      <a:pt x="164" y="220"/>
                    </a:lnTo>
                    <a:lnTo>
                      <a:pt x="170" y="216"/>
                    </a:lnTo>
                    <a:lnTo>
                      <a:pt x="181" y="209"/>
                    </a:lnTo>
                    <a:lnTo>
                      <a:pt x="193" y="202"/>
                    </a:lnTo>
                    <a:lnTo>
                      <a:pt x="201" y="195"/>
                    </a:lnTo>
                    <a:lnTo>
                      <a:pt x="208" y="188"/>
                    </a:lnTo>
                    <a:lnTo>
                      <a:pt x="216" y="181"/>
                    </a:lnTo>
                    <a:lnTo>
                      <a:pt x="226" y="176"/>
                    </a:lnTo>
                    <a:lnTo>
                      <a:pt x="219" y="183"/>
                    </a:lnTo>
                    <a:lnTo>
                      <a:pt x="214" y="191"/>
                    </a:lnTo>
                    <a:lnTo>
                      <a:pt x="209" y="199"/>
                    </a:lnTo>
                    <a:lnTo>
                      <a:pt x="206" y="208"/>
                    </a:lnTo>
                    <a:lnTo>
                      <a:pt x="203" y="215"/>
                    </a:lnTo>
                    <a:lnTo>
                      <a:pt x="201" y="224"/>
                    </a:lnTo>
                    <a:lnTo>
                      <a:pt x="200" y="233"/>
                    </a:lnTo>
                    <a:lnTo>
                      <a:pt x="201" y="243"/>
                    </a:lnTo>
                    <a:lnTo>
                      <a:pt x="201" y="249"/>
                    </a:lnTo>
                    <a:lnTo>
                      <a:pt x="203" y="256"/>
                    </a:lnTo>
                    <a:lnTo>
                      <a:pt x="203" y="262"/>
                    </a:lnTo>
                    <a:lnTo>
                      <a:pt x="205" y="270"/>
                    </a:lnTo>
                    <a:lnTo>
                      <a:pt x="204" y="273"/>
                    </a:lnTo>
                    <a:lnTo>
                      <a:pt x="203" y="276"/>
                    </a:lnTo>
                    <a:lnTo>
                      <a:pt x="195" y="285"/>
                    </a:lnTo>
                    <a:lnTo>
                      <a:pt x="189" y="296"/>
                    </a:lnTo>
                    <a:lnTo>
                      <a:pt x="183" y="309"/>
                    </a:lnTo>
                    <a:lnTo>
                      <a:pt x="180" y="322"/>
                    </a:lnTo>
                    <a:lnTo>
                      <a:pt x="178" y="334"/>
                    </a:lnTo>
                    <a:lnTo>
                      <a:pt x="179" y="347"/>
                    </a:lnTo>
                    <a:lnTo>
                      <a:pt x="183" y="358"/>
                    </a:lnTo>
                    <a:lnTo>
                      <a:pt x="191" y="369"/>
                    </a:lnTo>
                    <a:lnTo>
                      <a:pt x="197" y="375"/>
                    </a:lnTo>
                    <a:lnTo>
                      <a:pt x="206" y="377"/>
                    </a:lnTo>
                    <a:lnTo>
                      <a:pt x="214" y="377"/>
                    </a:lnTo>
                    <a:lnTo>
                      <a:pt x="221" y="376"/>
                    </a:lnTo>
                    <a:lnTo>
                      <a:pt x="231" y="372"/>
                    </a:lnTo>
                    <a:lnTo>
                      <a:pt x="237" y="368"/>
                    </a:lnTo>
                    <a:lnTo>
                      <a:pt x="243" y="364"/>
                    </a:lnTo>
                    <a:lnTo>
                      <a:pt x="250" y="358"/>
                    </a:lnTo>
                    <a:lnTo>
                      <a:pt x="256" y="354"/>
                    </a:lnTo>
                    <a:lnTo>
                      <a:pt x="262" y="348"/>
                    </a:lnTo>
                    <a:lnTo>
                      <a:pt x="268" y="343"/>
                    </a:lnTo>
                    <a:lnTo>
                      <a:pt x="274" y="337"/>
                    </a:lnTo>
                    <a:lnTo>
                      <a:pt x="280" y="334"/>
                    </a:lnTo>
                    <a:lnTo>
                      <a:pt x="287" y="329"/>
                    </a:lnTo>
                    <a:lnTo>
                      <a:pt x="293" y="324"/>
                    </a:lnTo>
                    <a:lnTo>
                      <a:pt x="301" y="319"/>
                    </a:lnTo>
                    <a:lnTo>
                      <a:pt x="309" y="315"/>
                    </a:lnTo>
                    <a:lnTo>
                      <a:pt x="315" y="309"/>
                    </a:lnTo>
                    <a:lnTo>
                      <a:pt x="324" y="305"/>
                    </a:lnTo>
                    <a:lnTo>
                      <a:pt x="330" y="300"/>
                    </a:lnTo>
                    <a:lnTo>
                      <a:pt x="339" y="296"/>
                    </a:lnTo>
                    <a:lnTo>
                      <a:pt x="347" y="291"/>
                    </a:lnTo>
                    <a:lnTo>
                      <a:pt x="356" y="285"/>
                    </a:lnTo>
                    <a:lnTo>
                      <a:pt x="364" y="280"/>
                    </a:lnTo>
                    <a:lnTo>
                      <a:pt x="373" y="275"/>
                    </a:lnTo>
                    <a:lnTo>
                      <a:pt x="381" y="269"/>
                    </a:lnTo>
                    <a:lnTo>
                      <a:pt x="388" y="262"/>
                    </a:lnTo>
                    <a:lnTo>
                      <a:pt x="394" y="256"/>
                    </a:lnTo>
                    <a:lnTo>
                      <a:pt x="400" y="249"/>
                    </a:lnTo>
                    <a:lnTo>
                      <a:pt x="408" y="235"/>
                    </a:lnTo>
                    <a:lnTo>
                      <a:pt x="416" y="222"/>
                    </a:lnTo>
                    <a:lnTo>
                      <a:pt x="422" y="209"/>
                    </a:lnTo>
                    <a:lnTo>
                      <a:pt x="429" y="196"/>
                    </a:lnTo>
                    <a:lnTo>
                      <a:pt x="434" y="181"/>
                    </a:lnTo>
                    <a:lnTo>
                      <a:pt x="441" y="167"/>
                    </a:lnTo>
                    <a:lnTo>
                      <a:pt x="447" y="154"/>
                    </a:lnTo>
                    <a:lnTo>
                      <a:pt x="455" y="142"/>
                    </a:lnTo>
                    <a:lnTo>
                      <a:pt x="458" y="133"/>
                    </a:lnTo>
                    <a:lnTo>
                      <a:pt x="464" y="127"/>
                    </a:lnTo>
                    <a:lnTo>
                      <a:pt x="470" y="120"/>
                    </a:lnTo>
                    <a:lnTo>
                      <a:pt x="477" y="115"/>
                    </a:lnTo>
                    <a:lnTo>
                      <a:pt x="477" y="119"/>
                    </a:lnTo>
                    <a:lnTo>
                      <a:pt x="477" y="125"/>
                    </a:lnTo>
                    <a:lnTo>
                      <a:pt x="478" y="131"/>
                    </a:lnTo>
                    <a:lnTo>
                      <a:pt x="480" y="138"/>
                    </a:lnTo>
                    <a:lnTo>
                      <a:pt x="483" y="149"/>
                    </a:lnTo>
                    <a:lnTo>
                      <a:pt x="488" y="161"/>
                    </a:lnTo>
                    <a:lnTo>
                      <a:pt x="491" y="166"/>
                    </a:lnTo>
                    <a:lnTo>
                      <a:pt x="495" y="172"/>
                    </a:lnTo>
                    <a:lnTo>
                      <a:pt x="500" y="177"/>
                    </a:lnTo>
                    <a:lnTo>
                      <a:pt x="506" y="183"/>
                    </a:lnTo>
                    <a:lnTo>
                      <a:pt x="512" y="187"/>
                    </a:lnTo>
                    <a:lnTo>
                      <a:pt x="518" y="191"/>
                    </a:lnTo>
                    <a:lnTo>
                      <a:pt x="525" y="196"/>
                    </a:lnTo>
                    <a:lnTo>
                      <a:pt x="531" y="201"/>
                    </a:lnTo>
                    <a:lnTo>
                      <a:pt x="540" y="208"/>
                    </a:lnTo>
                    <a:lnTo>
                      <a:pt x="549" y="215"/>
                    </a:lnTo>
                    <a:lnTo>
                      <a:pt x="553" y="221"/>
                    </a:lnTo>
                    <a:lnTo>
                      <a:pt x="557" y="227"/>
                    </a:lnTo>
                    <a:lnTo>
                      <a:pt x="561" y="234"/>
                    </a:lnTo>
                    <a:lnTo>
                      <a:pt x="564" y="241"/>
                    </a:lnTo>
                    <a:lnTo>
                      <a:pt x="566" y="248"/>
                    </a:lnTo>
                    <a:lnTo>
                      <a:pt x="568" y="256"/>
                    </a:lnTo>
                    <a:lnTo>
                      <a:pt x="569" y="263"/>
                    </a:lnTo>
                    <a:lnTo>
                      <a:pt x="571" y="272"/>
                    </a:lnTo>
                    <a:lnTo>
                      <a:pt x="578" y="277"/>
                    </a:lnTo>
                    <a:lnTo>
                      <a:pt x="586" y="283"/>
                    </a:lnTo>
                    <a:lnTo>
                      <a:pt x="589" y="284"/>
                    </a:lnTo>
                    <a:lnTo>
                      <a:pt x="593" y="286"/>
                    </a:lnTo>
                    <a:lnTo>
                      <a:pt x="599" y="287"/>
                    </a:lnTo>
                    <a:lnTo>
                      <a:pt x="605" y="289"/>
                    </a:lnTo>
                    <a:lnTo>
                      <a:pt x="614" y="287"/>
                    </a:lnTo>
                    <a:lnTo>
                      <a:pt x="623" y="285"/>
                    </a:lnTo>
                    <a:lnTo>
                      <a:pt x="629" y="281"/>
                    </a:lnTo>
                    <a:lnTo>
                      <a:pt x="637" y="277"/>
                    </a:lnTo>
                    <a:lnTo>
                      <a:pt x="641" y="271"/>
                    </a:lnTo>
                    <a:lnTo>
                      <a:pt x="646" y="265"/>
                    </a:lnTo>
                    <a:lnTo>
                      <a:pt x="649" y="258"/>
                    </a:lnTo>
                    <a:lnTo>
                      <a:pt x="652" y="251"/>
                    </a:lnTo>
                    <a:lnTo>
                      <a:pt x="653" y="243"/>
                    </a:lnTo>
                    <a:lnTo>
                      <a:pt x="655" y="235"/>
                    </a:lnTo>
                    <a:lnTo>
                      <a:pt x="656" y="226"/>
                    </a:lnTo>
                    <a:lnTo>
                      <a:pt x="659" y="220"/>
                    </a:lnTo>
                    <a:lnTo>
                      <a:pt x="660" y="211"/>
                    </a:lnTo>
                    <a:lnTo>
                      <a:pt x="662" y="203"/>
                    </a:lnTo>
                    <a:lnTo>
                      <a:pt x="666" y="196"/>
                    </a:lnTo>
                    <a:lnTo>
                      <a:pt x="670" y="189"/>
                    </a:lnTo>
                    <a:lnTo>
                      <a:pt x="674" y="178"/>
                    </a:lnTo>
                    <a:lnTo>
                      <a:pt x="681" y="168"/>
                    </a:lnTo>
                    <a:lnTo>
                      <a:pt x="687" y="159"/>
                    </a:lnTo>
                    <a:lnTo>
                      <a:pt x="695" y="150"/>
                    </a:lnTo>
                    <a:lnTo>
                      <a:pt x="700" y="162"/>
                    </a:lnTo>
                    <a:lnTo>
                      <a:pt x="702" y="165"/>
                    </a:lnTo>
                    <a:lnTo>
                      <a:pt x="695" y="173"/>
                    </a:lnTo>
                    <a:lnTo>
                      <a:pt x="695" y="183"/>
                    </a:lnTo>
                    <a:lnTo>
                      <a:pt x="698" y="191"/>
                    </a:lnTo>
                    <a:lnTo>
                      <a:pt x="705" y="200"/>
                    </a:lnTo>
                    <a:lnTo>
                      <a:pt x="711" y="203"/>
                    </a:lnTo>
                    <a:lnTo>
                      <a:pt x="718" y="207"/>
                    </a:lnTo>
                    <a:lnTo>
                      <a:pt x="724" y="210"/>
                    </a:lnTo>
                    <a:lnTo>
                      <a:pt x="733" y="213"/>
                    </a:lnTo>
                    <a:close/>
                  </a:path>
                </a:pathLst>
              </a:custGeom>
              <a:solidFill>
                <a:srgbClr val="FF75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86" name="Freeform 66"/>
              <p:cNvSpPr>
                <a:spLocks/>
              </p:cNvSpPr>
              <p:nvPr/>
            </p:nvSpPr>
            <p:spPr bwMode="auto">
              <a:xfrm>
                <a:off x="4169" y="3414"/>
                <a:ext cx="405" cy="153"/>
              </a:xfrm>
              <a:custGeom>
                <a:avLst/>
                <a:gdLst/>
                <a:ahLst/>
                <a:cxnLst>
                  <a:cxn ang="0">
                    <a:pos x="34" y="451"/>
                  </a:cxn>
                  <a:cxn ang="0">
                    <a:pos x="86" y="446"/>
                  </a:cxn>
                  <a:cxn ang="0">
                    <a:pos x="126" y="415"/>
                  </a:cxn>
                  <a:cxn ang="0">
                    <a:pos x="199" y="354"/>
                  </a:cxn>
                  <a:cxn ang="0">
                    <a:pos x="264" y="309"/>
                  </a:cxn>
                  <a:cxn ang="0">
                    <a:pos x="329" y="340"/>
                  </a:cxn>
                  <a:cxn ang="0">
                    <a:pos x="330" y="406"/>
                  </a:cxn>
                  <a:cxn ang="0">
                    <a:pos x="364" y="441"/>
                  </a:cxn>
                  <a:cxn ang="0">
                    <a:pos x="426" y="423"/>
                  </a:cxn>
                  <a:cxn ang="0">
                    <a:pos x="467" y="376"/>
                  </a:cxn>
                  <a:cxn ang="0">
                    <a:pos x="508" y="327"/>
                  </a:cxn>
                  <a:cxn ang="0">
                    <a:pos x="563" y="321"/>
                  </a:cxn>
                  <a:cxn ang="0">
                    <a:pos x="614" y="338"/>
                  </a:cxn>
                  <a:cxn ang="0">
                    <a:pos x="637" y="389"/>
                  </a:cxn>
                  <a:cxn ang="0">
                    <a:pos x="632" y="451"/>
                  </a:cxn>
                  <a:cxn ang="0">
                    <a:pos x="687" y="430"/>
                  </a:cxn>
                  <a:cxn ang="0">
                    <a:pos x="728" y="365"/>
                  </a:cxn>
                  <a:cxn ang="0">
                    <a:pos x="735" y="298"/>
                  </a:cxn>
                  <a:cxn ang="0">
                    <a:pos x="781" y="266"/>
                  </a:cxn>
                  <a:cxn ang="0">
                    <a:pos x="830" y="287"/>
                  </a:cxn>
                  <a:cxn ang="0">
                    <a:pos x="881" y="301"/>
                  </a:cxn>
                  <a:cxn ang="0">
                    <a:pos x="987" y="223"/>
                  </a:cxn>
                  <a:cxn ang="0">
                    <a:pos x="1037" y="193"/>
                  </a:cxn>
                  <a:cxn ang="0">
                    <a:pos x="1087" y="253"/>
                  </a:cxn>
                  <a:cxn ang="0">
                    <a:pos x="1086" y="335"/>
                  </a:cxn>
                  <a:cxn ang="0">
                    <a:pos x="1159" y="302"/>
                  </a:cxn>
                  <a:cxn ang="0">
                    <a:pos x="1170" y="358"/>
                  </a:cxn>
                  <a:cxn ang="0">
                    <a:pos x="1178" y="376"/>
                  </a:cxn>
                  <a:cxn ang="0">
                    <a:pos x="1214" y="302"/>
                  </a:cxn>
                  <a:cxn ang="0">
                    <a:pos x="1150" y="285"/>
                  </a:cxn>
                  <a:cxn ang="0">
                    <a:pos x="1101" y="244"/>
                  </a:cxn>
                  <a:cxn ang="0">
                    <a:pos x="1124" y="170"/>
                  </a:cxn>
                  <a:cxn ang="0">
                    <a:pos x="1142" y="116"/>
                  </a:cxn>
                  <a:cxn ang="0">
                    <a:pos x="1123" y="65"/>
                  </a:cxn>
                  <a:cxn ang="0">
                    <a:pos x="1083" y="16"/>
                  </a:cxn>
                  <a:cxn ang="0">
                    <a:pos x="1032" y="17"/>
                  </a:cxn>
                  <a:cxn ang="0">
                    <a:pos x="981" y="33"/>
                  </a:cxn>
                  <a:cxn ang="0">
                    <a:pos x="912" y="56"/>
                  </a:cxn>
                  <a:cxn ang="0">
                    <a:pos x="862" y="100"/>
                  </a:cxn>
                  <a:cxn ang="0">
                    <a:pos x="794" y="193"/>
                  </a:cxn>
                  <a:cxn ang="0">
                    <a:pos x="749" y="210"/>
                  </a:cxn>
                  <a:cxn ang="0">
                    <a:pos x="705" y="210"/>
                  </a:cxn>
                  <a:cxn ang="0">
                    <a:pos x="636" y="201"/>
                  </a:cxn>
                  <a:cxn ang="0">
                    <a:pos x="573" y="191"/>
                  </a:cxn>
                  <a:cxn ang="0">
                    <a:pos x="534" y="147"/>
                  </a:cxn>
                  <a:cxn ang="0">
                    <a:pos x="513" y="195"/>
                  </a:cxn>
                  <a:cxn ang="0">
                    <a:pos x="487" y="257"/>
                  </a:cxn>
                  <a:cxn ang="0">
                    <a:pos x="432" y="265"/>
                  </a:cxn>
                  <a:cxn ang="0">
                    <a:pos x="402" y="217"/>
                  </a:cxn>
                  <a:cxn ang="0">
                    <a:pos x="358" y="170"/>
                  </a:cxn>
                  <a:cxn ang="0">
                    <a:pos x="319" y="121"/>
                  </a:cxn>
                  <a:cxn ang="0">
                    <a:pos x="288" y="159"/>
                  </a:cxn>
                  <a:cxn ang="0">
                    <a:pos x="242" y="238"/>
                  </a:cxn>
                  <a:cxn ang="0">
                    <a:pos x="167" y="289"/>
                  </a:cxn>
                  <a:cxn ang="0">
                    <a:pos x="108" y="332"/>
                  </a:cxn>
                  <a:cxn ang="0">
                    <a:pos x="61" y="357"/>
                  </a:cxn>
                  <a:cxn ang="0">
                    <a:pos x="17" y="313"/>
                  </a:cxn>
                </a:cxnLst>
                <a:rect l="0" t="0" r="r" b="b"/>
                <a:pathLst>
                  <a:path w="1214" h="460">
                    <a:moveTo>
                      <a:pt x="0" y="345"/>
                    </a:moveTo>
                    <a:lnTo>
                      <a:pt x="0" y="460"/>
                    </a:lnTo>
                    <a:lnTo>
                      <a:pt x="6" y="458"/>
                    </a:lnTo>
                    <a:lnTo>
                      <a:pt x="13" y="457"/>
                    </a:lnTo>
                    <a:lnTo>
                      <a:pt x="19" y="454"/>
                    </a:lnTo>
                    <a:lnTo>
                      <a:pt x="27" y="453"/>
                    </a:lnTo>
                    <a:lnTo>
                      <a:pt x="34" y="451"/>
                    </a:lnTo>
                    <a:lnTo>
                      <a:pt x="41" y="450"/>
                    </a:lnTo>
                    <a:lnTo>
                      <a:pt x="48" y="450"/>
                    </a:lnTo>
                    <a:lnTo>
                      <a:pt x="55" y="450"/>
                    </a:lnTo>
                    <a:lnTo>
                      <a:pt x="63" y="449"/>
                    </a:lnTo>
                    <a:lnTo>
                      <a:pt x="72" y="448"/>
                    </a:lnTo>
                    <a:lnTo>
                      <a:pt x="78" y="447"/>
                    </a:lnTo>
                    <a:lnTo>
                      <a:pt x="86" y="446"/>
                    </a:lnTo>
                    <a:lnTo>
                      <a:pt x="92" y="442"/>
                    </a:lnTo>
                    <a:lnTo>
                      <a:pt x="99" y="440"/>
                    </a:lnTo>
                    <a:lnTo>
                      <a:pt x="106" y="436"/>
                    </a:lnTo>
                    <a:lnTo>
                      <a:pt x="113" y="433"/>
                    </a:lnTo>
                    <a:lnTo>
                      <a:pt x="118" y="426"/>
                    </a:lnTo>
                    <a:lnTo>
                      <a:pt x="123" y="421"/>
                    </a:lnTo>
                    <a:lnTo>
                      <a:pt x="126" y="415"/>
                    </a:lnTo>
                    <a:lnTo>
                      <a:pt x="131" y="410"/>
                    </a:lnTo>
                    <a:lnTo>
                      <a:pt x="142" y="400"/>
                    </a:lnTo>
                    <a:lnTo>
                      <a:pt x="154" y="391"/>
                    </a:lnTo>
                    <a:lnTo>
                      <a:pt x="164" y="381"/>
                    </a:lnTo>
                    <a:lnTo>
                      <a:pt x="176" y="373"/>
                    </a:lnTo>
                    <a:lnTo>
                      <a:pt x="187" y="363"/>
                    </a:lnTo>
                    <a:lnTo>
                      <a:pt x="199" y="354"/>
                    </a:lnTo>
                    <a:lnTo>
                      <a:pt x="212" y="345"/>
                    </a:lnTo>
                    <a:lnTo>
                      <a:pt x="226" y="338"/>
                    </a:lnTo>
                    <a:lnTo>
                      <a:pt x="232" y="331"/>
                    </a:lnTo>
                    <a:lnTo>
                      <a:pt x="241" y="326"/>
                    </a:lnTo>
                    <a:lnTo>
                      <a:pt x="247" y="320"/>
                    </a:lnTo>
                    <a:lnTo>
                      <a:pt x="256" y="315"/>
                    </a:lnTo>
                    <a:lnTo>
                      <a:pt x="264" y="309"/>
                    </a:lnTo>
                    <a:lnTo>
                      <a:pt x="273" y="305"/>
                    </a:lnTo>
                    <a:lnTo>
                      <a:pt x="280" y="299"/>
                    </a:lnTo>
                    <a:lnTo>
                      <a:pt x="289" y="295"/>
                    </a:lnTo>
                    <a:lnTo>
                      <a:pt x="321" y="291"/>
                    </a:lnTo>
                    <a:lnTo>
                      <a:pt x="340" y="317"/>
                    </a:lnTo>
                    <a:lnTo>
                      <a:pt x="335" y="333"/>
                    </a:lnTo>
                    <a:lnTo>
                      <a:pt x="329" y="340"/>
                    </a:lnTo>
                    <a:lnTo>
                      <a:pt x="327" y="347"/>
                    </a:lnTo>
                    <a:lnTo>
                      <a:pt x="326" y="355"/>
                    </a:lnTo>
                    <a:lnTo>
                      <a:pt x="326" y="366"/>
                    </a:lnTo>
                    <a:lnTo>
                      <a:pt x="326" y="376"/>
                    </a:lnTo>
                    <a:lnTo>
                      <a:pt x="327" y="386"/>
                    </a:lnTo>
                    <a:lnTo>
                      <a:pt x="328" y="395"/>
                    </a:lnTo>
                    <a:lnTo>
                      <a:pt x="330" y="406"/>
                    </a:lnTo>
                    <a:lnTo>
                      <a:pt x="331" y="416"/>
                    </a:lnTo>
                    <a:lnTo>
                      <a:pt x="333" y="427"/>
                    </a:lnTo>
                    <a:lnTo>
                      <a:pt x="334" y="437"/>
                    </a:lnTo>
                    <a:lnTo>
                      <a:pt x="335" y="448"/>
                    </a:lnTo>
                    <a:lnTo>
                      <a:pt x="345" y="445"/>
                    </a:lnTo>
                    <a:lnTo>
                      <a:pt x="354" y="443"/>
                    </a:lnTo>
                    <a:lnTo>
                      <a:pt x="364" y="441"/>
                    </a:lnTo>
                    <a:lnTo>
                      <a:pt x="374" y="440"/>
                    </a:lnTo>
                    <a:lnTo>
                      <a:pt x="382" y="437"/>
                    </a:lnTo>
                    <a:lnTo>
                      <a:pt x="390" y="435"/>
                    </a:lnTo>
                    <a:lnTo>
                      <a:pt x="399" y="431"/>
                    </a:lnTo>
                    <a:lnTo>
                      <a:pt x="409" y="429"/>
                    </a:lnTo>
                    <a:lnTo>
                      <a:pt x="418" y="426"/>
                    </a:lnTo>
                    <a:lnTo>
                      <a:pt x="426" y="423"/>
                    </a:lnTo>
                    <a:lnTo>
                      <a:pt x="435" y="419"/>
                    </a:lnTo>
                    <a:lnTo>
                      <a:pt x="444" y="416"/>
                    </a:lnTo>
                    <a:lnTo>
                      <a:pt x="449" y="410"/>
                    </a:lnTo>
                    <a:lnTo>
                      <a:pt x="455" y="402"/>
                    </a:lnTo>
                    <a:lnTo>
                      <a:pt x="459" y="393"/>
                    </a:lnTo>
                    <a:lnTo>
                      <a:pt x="463" y="386"/>
                    </a:lnTo>
                    <a:lnTo>
                      <a:pt x="467" y="376"/>
                    </a:lnTo>
                    <a:lnTo>
                      <a:pt x="472" y="366"/>
                    </a:lnTo>
                    <a:lnTo>
                      <a:pt x="477" y="356"/>
                    </a:lnTo>
                    <a:lnTo>
                      <a:pt x="483" y="347"/>
                    </a:lnTo>
                    <a:lnTo>
                      <a:pt x="487" y="340"/>
                    </a:lnTo>
                    <a:lnTo>
                      <a:pt x="494" y="333"/>
                    </a:lnTo>
                    <a:lnTo>
                      <a:pt x="501" y="329"/>
                    </a:lnTo>
                    <a:lnTo>
                      <a:pt x="508" y="327"/>
                    </a:lnTo>
                    <a:lnTo>
                      <a:pt x="515" y="323"/>
                    </a:lnTo>
                    <a:lnTo>
                      <a:pt x="524" y="321"/>
                    </a:lnTo>
                    <a:lnTo>
                      <a:pt x="532" y="320"/>
                    </a:lnTo>
                    <a:lnTo>
                      <a:pt x="543" y="320"/>
                    </a:lnTo>
                    <a:lnTo>
                      <a:pt x="550" y="320"/>
                    </a:lnTo>
                    <a:lnTo>
                      <a:pt x="556" y="320"/>
                    </a:lnTo>
                    <a:lnTo>
                      <a:pt x="563" y="321"/>
                    </a:lnTo>
                    <a:lnTo>
                      <a:pt x="569" y="322"/>
                    </a:lnTo>
                    <a:lnTo>
                      <a:pt x="576" y="323"/>
                    </a:lnTo>
                    <a:lnTo>
                      <a:pt x="582" y="326"/>
                    </a:lnTo>
                    <a:lnTo>
                      <a:pt x="589" y="327"/>
                    </a:lnTo>
                    <a:lnTo>
                      <a:pt x="596" y="330"/>
                    </a:lnTo>
                    <a:lnTo>
                      <a:pt x="604" y="333"/>
                    </a:lnTo>
                    <a:lnTo>
                      <a:pt x="614" y="338"/>
                    </a:lnTo>
                    <a:lnTo>
                      <a:pt x="622" y="342"/>
                    </a:lnTo>
                    <a:lnTo>
                      <a:pt x="629" y="349"/>
                    </a:lnTo>
                    <a:lnTo>
                      <a:pt x="634" y="355"/>
                    </a:lnTo>
                    <a:lnTo>
                      <a:pt x="637" y="363"/>
                    </a:lnTo>
                    <a:lnTo>
                      <a:pt x="638" y="370"/>
                    </a:lnTo>
                    <a:lnTo>
                      <a:pt x="638" y="380"/>
                    </a:lnTo>
                    <a:lnTo>
                      <a:pt x="637" y="389"/>
                    </a:lnTo>
                    <a:lnTo>
                      <a:pt x="636" y="398"/>
                    </a:lnTo>
                    <a:lnTo>
                      <a:pt x="635" y="406"/>
                    </a:lnTo>
                    <a:lnTo>
                      <a:pt x="635" y="415"/>
                    </a:lnTo>
                    <a:lnTo>
                      <a:pt x="634" y="424"/>
                    </a:lnTo>
                    <a:lnTo>
                      <a:pt x="633" y="433"/>
                    </a:lnTo>
                    <a:lnTo>
                      <a:pt x="632" y="441"/>
                    </a:lnTo>
                    <a:lnTo>
                      <a:pt x="632" y="451"/>
                    </a:lnTo>
                    <a:lnTo>
                      <a:pt x="636" y="451"/>
                    </a:lnTo>
                    <a:lnTo>
                      <a:pt x="644" y="448"/>
                    </a:lnTo>
                    <a:lnTo>
                      <a:pt x="653" y="445"/>
                    </a:lnTo>
                    <a:lnTo>
                      <a:pt x="661" y="441"/>
                    </a:lnTo>
                    <a:lnTo>
                      <a:pt x="671" y="438"/>
                    </a:lnTo>
                    <a:lnTo>
                      <a:pt x="678" y="434"/>
                    </a:lnTo>
                    <a:lnTo>
                      <a:pt x="687" y="430"/>
                    </a:lnTo>
                    <a:lnTo>
                      <a:pt x="695" y="426"/>
                    </a:lnTo>
                    <a:lnTo>
                      <a:pt x="704" y="422"/>
                    </a:lnTo>
                    <a:lnTo>
                      <a:pt x="713" y="411"/>
                    </a:lnTo>
                    <a:lnTo>
                      <a:pt x="720" y="401"/>
                    </a:lnTo>
                    <a:lnTo>
                      <a:pt x="724" y="389"/>
                    </a:lnTo>
                    <a:lnTo>
                      <a:pt x="728" y="378"/>
                    </a:lnTo>
                    <a:lnTo>
                      <a:pt x="728" y="365"/>
                    </a:lnTo>
                    <a:lnTo>
                      <a:pt x="729" y="352"/>
                    </a:lnTo>
                    <a:lnTo>
                      <a:pt x="729" y="339"/>
                    </a:lnTo>
                    <a:lnTo>
                      <a:pt x="730" y="328"/>
                    </a:lnTo>
                    <a:lnTo>
                      <a:pt x="730" y="319"/>
                    </a:lnTo>
                    <a:lnTo>
                      <a:pt x="731" y="311"/>
                    </a:lnTo>
                    <a:lnTo>
                      <a:pt x="732" y="305"/>
                    </a:lnTo>
                    <a:lnTo>
                      <a:pt x="735" y="298"/>
                    </a:lnTo>
                    <a:lnTo>
                      <a:pt x="738" y="292"/>
                    </a:lnTo>
                    <a:lnTo>
                      <a:pt x="743" y="286"/>
                    </a:lnTo>
                    <a:lnTo>
                      <a:pt x="748" y="281"/>
                    </a:lnTo>
                    <a:lnTo>
                      <a:pt x="756" y="275"/>
                    </a:lnTo>
                    <a:lnTo>
                      <a:pt x="766" y="269"/>
                    </a:lnTo>
                    <a:lnTo>
                      <a:pt x="777" y="267"/>
                    </a:lnTo>
                    <a:lnTo>
                      <a:pt x="781" y="266"/>
                    </a:lnTo>
                    <a:lnTo>
                      <a:pt x="788" y="266"/>
                    </a:lnTo>
                    <a:lnTo>
                      <a:pt x="793" y="267"/>
                    </a:lnTo>
                    <a:lnTo>
                      <a:pt x="801" y="268"/>
                    </a:lnTo>
                    <a:lnTo>
                      <a:pt x="809" y="271"/>
                    </a:lnTo>
                    <a:lnTo>
                      <a:pt x="817" y="274"/>
                    </a:lnTo>
                    <a:lnTo>
                      <a:pt x="824" y="280"/>
                    </a:lnTo>
                    <a:lnTo>
                      <a:pt x="830" y="287"/>
                    </a:lnTo>
                    <a:lnTo>
                      <a:pt x="835" y="294"/>
                    </a:lnTo>
                    <a:lnTo>
                      <a:pt x="839" y="303"/>
                    </a:lnTo>
                    <a:lnTo>
                      <a:pt x="840" y="313"/>
                    </a:lnTo>
                    <a:lnTo>
                      <a:pt x="841" y="322"/>
                    </a:lnTo>
                    <a:lnTo>
                      <a:pt x="845" y="320"/>
                    </a:lnTo>
                    <a:lnTo>
                      <a:pt x="863" y="310"/>
                    </a:lnTo>
                    <a:lnTo>
                      <a:pt x="881" y="301"/>
                    </a:lnTo>
                    <a:lnTo>
                      <a:pt x="899" y="290"/>
                    </a:lnTo>
                    <a:lnTo>
                      <a:pt x="916" y="279"/>
                    </a:lnTo>
                    <a:lnTo>
                      <a:pt x="933" y="267"/>
                    </a:lnTo>
                    <a:lnTo>
                      <a:pt x="949" y="255"/>
                    </a:lnTo>
                    <a:lnTo>
                      <a:pt x="964" y="243"/>
                    </a:lnTo>
                    <a:lnTo>
                      <a:pt x="981" y="231"/>
                    </a:lnTo>
                    <a:lnTo>
                      <a:pt x="987" y="223"/>
                    </a:lnTo>
                    <a:lnTo>
                      <a:pt x="996" y="217"/>
                    </a:lnTo>
                    <a:lnTo>
                      <a:pt x="1004" y="210"/>
                    </a:lnTo>
                    <a:lnTo>
                      <a:pt x="1012" y="203"/>
                    </a:lnTo>
                    <a:lnTo>
                      <a:pt x="1018" y="199"/>
                    </a:lnTo>
                    <a:lnTo>
                      <a:pt x="1023" y="196"/>
                    </a:lnTo>
                    <a:lnTo>
                      <a:pt x="1030" y="194"/>
                    </a:lnTo>
                    <a:lnTo>
                      <a:pt x="1037" y="193"/>
                    </a:lnTo>
                    <a:lnTo>
                      <a:pt x="1054" y="190"/>
                    </a:lnTo>
                    <a:lnTo>
                      <a:pt x="1071" y="197"/>
                    </a:lnTo>
                    <a:lnTo>
                      <a:pt x="1082" y="208"/>
                    </a:lnTo>
                    <a:lnTo>
                      <a:pt x="1086" y="217"/>
                    </a:lnTo>
                    <a:lnTo>
                      <a:pt x="1088" y="224"/>
                    </a:lnTo>
                    <a:lnTo>
                      <a:pt x="1087" y="237"/>
                    </a:lnTo>
                    <a:lnTo>
                      <a:pt x="1087" y="253"/>
                    </a:lnTo>
                    <a:lnTo>
                      <a:pt x="1084" y="266"/>
                    </a:lnTo>
                    <a:lnTo>
                      <a:pt x="1083" y="281"/>
                    </a:lnTo>
                    <a:lnTo>
                      <a:pt x="1081" y="295"/>
                    </a:lnTo>
                    <a:lnTo>
                      <a:pt x="1080" y="309"/>
                    </a:lnTo>
                    <a:lnTo>
                      <a:pt x="1078" y="323"/>
                    </a:lnTo>
                    <a:lnTo>
                      <a:pt x="1077" y="339"/>
                    </a:lnTo>
                    <a:lnTo>
                      <a:pt x="1086" y="335"/>
                    </a:lnTo>
                    <a:lnTo>
                      <a:pt x="1112" y="325"/>
                    </a:lnTo>
                    <a:lnTo>
                      <a:pt x="1115" y="309"/>
                    </a:lnTo>
                    <a:lnTo>
                      <a:pt x="1137" y="304"/>
                    </a:lnTo>
                    <a:lnTo>
                      <a:pt x="1140" y="304"/>
                    </a:lnTo>
                    <a:lnTo>
                      <a:pt x="1146" y="302"/>
                    </a:lnTo>
                    <a:lnTo>
                      <a:pt x="1152" y="302"/>
                    </a:lnTo>
                    <a:lnTo>
                      <a:pt x="1159" y="302"/>
                    </a:lnTo>
                    <a:lnTo>
                      <a:pt x="1165" y="303"/>
                    </a:lnTo>
                    <a:lnTo>
                      <a:pt x="1182" y="308"/>
                    </a:lnTo>
                    <a:lnTo>
                      <a:pt x="1197" y="329"/>
                    </a:lnTo>
                    <a:lnTo>
                      <a:pt x="1190" y="338"/>
                    </a:lnTo>
                    <a:lnTo>
                      <a:pt x="1185" y="345"/>
                    </a:lnTo>
                    <a:lnTo>
                      <a:pt x="1178" y="352"/>
                    </a:lnTo>
                    <a:lnTo>
                      <a:pt x="1170" y="358"/>
                    </a:lnTo>
                    <a:lnTo>
                      <a:pt x="1166" y="367"/>
                    </a:lnTo>
                    <a:lnTo>
                      <a:pt x="1164" y="378"/>
                    </a:lnTo>
                    <a:lnTo>
                      <a:pt x="1162" y="388"/>
                    </a:lnTo>
                    <a:lnTo>
                      <a:pt x="1162" y="399"/>
                    </a:lnTo>
                    <a:lnTo>
                      <a:pt x="1166" y="391"/>
                    </a:lnTo>
                    <a:lnTo>
                      <a:pt x="1172" y="383"/>
                    </a:lnTo>
                    <a:lnTo>
                      <a:pt x="1178" y="376"/>
                    </a:lnTo>
                    <a:lnTo>
                      <a:pt x="1185" y="370"/>
                    </a:lnTo>
                    <a:lnTo>
                      <a:pt x="1199" y="347"/>
                    </a:lnTo>
                    <a:lnTo>
                      <a:pt x="1202" y="339"/>
                    </a:lnTo>
                    <a:lnTo>
                      <a:pt x="1207" y="330"/>
                    </a:lnTo>
                    <a:lnTo>
                      <a:pt x="1210" y="321"/>
                    </a:lnTo>
                    <a:lnTo>
                      <a:pt x="1213" y="314"/>
                    </a:lnTo>
                    <a:lnTo>
                      <a:pt x="1214" y="302"/>
                    </a:lnTo>
                    <a:lnTo>
                      <a:pt x="1213" y="292"/>
                    </a:lnTo>
                    <a:lnTo>
                      <a:pt x="1209" y="280"/>
                    </a:lnTo>
                    <a:lnTo>
                      <a:pt x="1206" y="270"/>
                    </a:lnTo>
                    <a:lnTo>
                      <a:pt x="1202" y="277"/>
                    </a:lnTo>
                    <a:lnTo>
                      <a:pt x="1187" y="287"/>
                    </a:lnTo>
                    <a:lnTo>
                      <a:pt x="1165" y="291"/>
                    </a:lnTo>
                    <a:lnTo>
                      <a:pt x="1150" y="285"/>
                    </a:lnTo>
                    <a:lnTo>
                      <a:pt x="1141" y="280"/>
                    </a:lnTo>
                    <a:lnTo>
                      <a:pt x="1136" y="275"/>
                    </a:lnTo>
                    <a:lnTo>
                      <a:pt x="1131" y="270"/>
                    </a:lnTo>
                    <a:lnTo>
                      <a:pt x="1124" y="262"/>
                    </a:lnTo>
                    <a:lnTo>
                      <a:pt x="1116" y="256"/>
                    </a:lnTo>
                    <a:lnTo>
                      <a:pt x="1108" y="249"/>
                    </a:lnTo>
                    <a:lnTo>
                      <a:pt x="1101" y="244"/>
                    </a:lnTo>
                    <a:lnTo>
                      <a:pt x="1099" y="229"/>
                    </a:lnTo>
                    <a:lnTo>
                      <a:pt x="1099" y="219"/>
                    </a:lnTo>
                    <a:lnTo>
                      <a:pt x="1102" y="208"/>
                    </a:lnTo>
                    <a:lnTo>
                      <a:pt x="1106" y="198"/>
                    </a:lnTo>
                    <a:lnTo>
                      <a:pt x="1112" y="188"/>
                    </a:lnTo>
                    <a:lnTo>
                      <a:pt x="1118" y="179"/>
                    </a:lnTo>
                    <a:lnTo>
                      <a:pt x="1124" y="170"/>
                    </a:lnTo>
                    <a:lnTo>
                      <a:pt x="1130" y="161"/>
                    </a:lnTo>
                    <a:lnTo>
                      <a:pt x="1138" y="152"/>
                    </a:lnTo>
                    <a:lnTo>
                      <a:pt x="1146" y="145"/>
                    </a:lnTo>
                    <a:lnTo>
                      <a:pt x="1144" y="137"/>
                    </a:lnTo>
                    <a:lnTo>
                      <a:pt x="1143" y="129"/>
                    </a:lnTo>
                    <a:lnTo>
                      <a:pt x="1142" y="123"/>
                    </a:lnTo>
                    <a:lnTo>
                      <a:pt x="1142" y="116"/>
                    </a:lnTo>
                    <a:lnTo>
                      <a:pt x="1141" y="109"/>
                    </a:lnTo>
                    <a:lnTo>
                      <a:pt x="1140" y="101"/>
                    </a:lnTo>
                    <a:lnTo>
                      <a:pt x="1140" y="94"/>
                    </a:lnTo>
                    <a:lnTo>
                      <a:pt x="1140" y="88"/>
                    </a:lnTo>
                    <a:lnTo>
                      <a:pt x="1134" y="80"/>
                    </a:lnTo>
                    <a:lnTo>
                      <a:pt x="1128" y="73"/>
                    </a:lnTo>
                    <a:lnTo>
                      <a:pt x="1123" y="65"/>
                    </a:lnTo>
                    <a:lnTo>
                      <a:pt x="1117" y="58"/>
                    </a:lnTo>
                    <a:lnTo>
                      <a:pt x="1111" y="51"/>
                    </a:lnTo>
                    <a:lnTo>
                      <a:pt x="1105" y="44"/>
                    </a:lnTo>
                    <a:lnTo>
                      <a:pt x="1100" y="37"/>
                    </a:lnTo>
                    <a:lnTo>
                      <a:pt x="1095" y="30"/>
                    </a:lnTo>
                    <a:lnTo>
                      <a:pt x="1089" y="22"/>
                    </a:lnTo>
                    <a:lnTo>
                      <a:pt x="1083" y="16"/>
                    </a:lnTo>
                    <a:lnTo>
                      <a:pt x="1079" y="8"/>
                    </a:lnTo>
                    <a:lnTo>
                      <a:pt x="1076" y="0"/>
                    </a:lnTo>
                    <a:lnTo>
                      <a:pt x="1071" y="5"/>
                    </a:lnTo>
                    <a:lnTo>
                      <a:pt x="1067" y="9"/>
                    </a:lnTo>
                    <a:lnTo>
                      <a:pt x="1060" y="13"/>
                    </a:lnTo>
                    <a:lnTo>
                      <a:pt x="1056" y="17"/>
                    </a:lnTo>
                    <a:lnTo>
                      <a:pt x="1032" y="17"/>
                    </a:lnTo>
                    <a:lnTo>
                      <a:pt x="1031" y="16"/>
                    </a:lnTo>
                    <a:lnTo>
                      <a:pt x="1022" y="20"/>
                    </a:lnTo>
                    <a:lnTo>
                      <a:pt x="1012" y="25"/>
                    </a:lnTo>
                    <a:lnTo>
                      <a:pt x="1013" y="25"/>
                    </a:lnTo>
                    <a:lnTo>
                      <a:pt x="1003" y="27"/>
                    </a:lnTo>
                    <a:lnTo>
                      <a:pt x="992" y="30"/>
                    </a:lnTo>
                    <a:lnTo>
                      <a:pt x="981" y="33"/>
                    </a:lnTo>
                    <a:lnTo>
                      <a:pt x="971" y="37"/>
                    </a:lnTo>
                    <a:lnTo>
                      <a:pt x="960" y="40"/>
                    </a:lnTo>
                    <a:lnTo>
                      <a:pt x="950" y="43"/>
                    </a:lnTo>
                    <a:lnTo>
                      <a:pt x="940" y="46"/>
                    </a:lnTo>
                    <a:lnTo>
                      <a:pt x="931" y="50"/>
                    </a:lnTo>
                    <a:lnTo>
                      <a:pt x="921" y="53"/>
                    </a:lnTo>
                    <a:lnTo>
                      <a:pt x="912" y="56"/>
                    </a:lnTo>
                    <a:lnTo>
                      <a:pt x="903" y="59"/>
                    </a:lnTo>
                    <a:lnTo>
                      <a:pt x="896" y="64"/>
                    </a:lnTo>
                    <a:lnTo>
                      <a:pt x="887" y="67"/>
                    </a:lnTo>
                    <a:lnTo>
                      <a:pt x="880" y="74"/>
                    </a:lnTo>
                    <a:lnTo>
                      <a:pt x="874" y="79"/>
                    </a:lnTo>
                    <a:lnTo>
                      <a:pt x="871" y="87"/>
                    </a:lnTo>
                    <a:lnTo>
                      <a:pt x="862" y="100"/>
                    </a:lnTo>
                    <a:lnTo>
                      <a:pt x="854" y="114"/>
                    </a:lnTo>
                    <a:lnTo>
                      <a:pt x="845" y="128"/>
                    </a:lnTo>
                    <a:lnTo>
                      <a:pt x="838" y="142"/>
                    </a:lnTo>
                    <a:lnTo>
                      <a:pt x="827" y="154"/>
                    </a:lnTo>
                    <a:lnTo>
                      <a:pt x="817" y="167"/>
                    </a:lnTo>
                    <a:lnTo>
                      <a:pt x="806" y="179"/>
                    </a:lnTo>
                    <a:lnTo>
                      <a:pt x="794" y="193"/>
                    </a:lnTo>
                    <a:lnTo>
                      <a:pt x="788" y="196"/>
                    </a:lnTo>
                    <a:lnTo>
                      <a:pt x="781" y="199"/>
                    </a:lnTo>
                    <a:lnTo>
                      <a:pt x="776" y="201"/>
                    </a:lnTo>
                    <a:lnTo>
                      <a:pt x="770" y="205"/>
                    </a:lnTo>
                    <a:lnTo>
                      <a:pt x="764" y="206"/>
                    </a:lnTo>
                    <a:lnTo>
                      <a:pt x="757" y="208"/>
                    </a:lnTo>
                    <a:lnTo>
                      <a:pt x="749" y="210"/>
                    </a:lnTo>
                    <a:lnTo>
                      <a:pt x="743" y="212"/>
                    </a:lnTo>
                    <a:lnTo>
                      <a:pt x="736" y="211"/>
                    </a:lnTo>
                    <a:lnTo>
                      <a:pt x="730" y="211"/>
                    </a:lnTo>
                    <a:lnTo>
                      <a:pt x="723" y="211"/>
                    </a:lnTo>
                    <a:lnTo>
                      <a:pt x="718" y="211"/>
                    </a:lnTo>
                    <a:lnTo>
                      <a:pt x="711" y="210"/>
                    </a:lnTo>
                    <a:lnTo>
                      <a:pt x="705" y="210"/>
                    </a:lnTo>
                    <a:lnTo>
                      <a:pt x="699" y="209"/>
                    </a:lnTo>
                    <a:lnTo>
                      <a:pt x="694" y="209"/>
                    </a:lnTo>
                    <a:lnTo>
                      <a:pt x="682" y="207"/>
                    </a:lnTo>
                    <a:lnTo>
                      <a:pt x="671" y="206"/>
                    </a:lnTo>
                    <a:lnTo>
                      <a:pt x="659" y="205"/>
                    </a:lnTo>
                    <a:lnTo>
                      <a:pt x="648" y="203"/>
                    </a:lnTo>
                    <a:lnTo>
                      <a:pt x="636" y="201"/>
                    </a:lnTo>
                    <a:lnTo>
                      <a:pt x="626" y="200"/>
                    </a:lnTo>
                    <a:lnTo>
                      <a:pt x="614" y="199"/>
                    </a:lnTo>
                    <a:lnTo>
                      <a:pt x="604" y="198"/>
                    </a:lnTo>
                    <a:lnTo>
                      <a:pt x="594" y="196"/>
                    </a:lnTo>
                    <a:lnTo>
                      <a:pt x="587" y="195"/>
                    </a:lnTo>
                    <a:lnTo>
                      <a:pt x="579" y="193"/>
                    </a:lnTo>
                    <a:lnTo>
                      <a:pt x="573" y="191"/>
                    </a:lnTo>
                    <a:lnTo>
                      <a:pt x="565" y="189"/>
                    </a:lnTo>
                    <a:lnTo>
                      <a:pt x="558" y="187"/>
                    </a:lnTo>
                    <a:lnTo>
                      <a:pt x="552" y="184"/>
                    </a:lnTo>
                    <a:lnTo>
                      <a:pt x="545" y="181"/>
                    </a:lnTo>
                    <a:lnTo>
                      <a:pt x="537" y="170"/>
                    </a:lnTo>
                    <a:lnTo>
                      <a:pt x="532" y="158"/>
                    </a:lnTo>
                    <a:lnTo>
                      <a:pt x="534" y="147"/>
                    </a:lnTo>
                    <a:lnTo>
                      <a:pt x="531" y="150"/>
                    </a:lnTo>
                    <a:lnTo>
                      <a:pt x="528" y="157"/>
                    </a:lnTo>
                    <a:lnTo>
                      <a:pt x="525" y="161"/>
                    </a:lnTo>
                    <a:lnTo>
                      <a:pt x="524" y="166"/>
                    </a:lnTo>
                    <a:lnTo>
                      <a:pt x="519" y="175"/>
                    </a:lnTo>
                    <a:lnTo>
                      <a:pt x="516" y="185"/>
                    </a:lnTo>
                    <a:lnTo>
                      <a:pt x="513" y="195"/>
                    </a:lnTo>
                    <a:lnTo>
                      <a:pt x="512" y="205"/>
                    </a:lnTo>
                    <a:lnTo>
                      <a:pt x="508" y="214"/>
                    </a:lnTo>
                    <a:lnTo>
                      <a:pt x="506" y="224"/>
                    </a:lnTo>
                    <a:lnTo>
                      <a:pt x="503" y="234"/>
                    </a:lnTo>
                    <a:lnTo>
                      <a:pt x="499" y="245"/>
                    </a:lnTo>
                    <a:lnTo>
                      <a:pt x="493" y="250"/>
                    </a:lnTo>
                    <a:lnTo>
                      <a:pt x="487" y="257"/>
                    </a:lnTo>
                    <a:lnTo>
                      <a:pt x="481" y="261"/>
                    </a:lnTo>
                    <a:lnTo>
                      <a:pt x="474" y="266"/>
                    </a:lnTo>
                    <a:lnTo>
                      <a:pt x="467" y="267"/>
                    </a:lnTo>
                    <a:lnTo>
                      <a:pt x="459" y="268"/>
                    </a:lnTo>
                    <a:lnTo>
                      <a:pt x="450" y="268"/>
                    </a:lnTo>
                    <a:lnTo>
                      <a:pt x="442" y="268"/>
                    </a:lnTo>
                    <a:lnTo>
                      <a:pt x="432" y="265"/>
                    </a:lnTo>
                    <a:lnTo>
                      <a:pt x="423" y="260"/>
                    </a:lnTo>
                    <a:lnTo>
                      <a:pt x="415" y="254"/>
                    </a:lnTo>
                    <a:lnTo>
                      <a:pt x="409" y="248"/>
                    </a:lnTo>
                    <a:lnTo>
                      <a:pt x="408" y="239"/>
                    </a:lnTo>
                    <a:lnTo>
                      <a:pt x="407" y="232"/>
                    </a:lnTo>
                    <a:lnTo>
                      <a:pt x="405" y="223"/>
                    </a:lnTo>
                    <a:lnTo>
                      <a:pt x="402" y="217"/>
                    </a:lnTo>
                    <a:lnTo>
                      <a:pt x="398" y="208"/>
                    </a:lnTo>
                    <a:lnTo>
                      <a:pt x="394" y="200"/>
                    </a:lnTo>
                    <a:lnTo>
                      <a:pt x="388" y="194"/>
                    </a:lnTo>
                    <a:lnTo>
                      <a:pt x="383" y="188"/>
                    </a:lnTo>
                    <a:lnTo>
                      <a:pt x="374" y="182"/>
                    </a:lnTo>
                    <a:lnTo>
                      <a:pt x="366" y="176"/>
                    </a:lnTo>
                    <a:lnTo>
                      <a:pt x="358" y="170"/>
                    </a:lnTo>
                    <a:lnTo>
                      <a:pt x="351" y="165"/>
                    </a:lnTo>
                    <a:lnTo>
                      <a:pt x="342" y="159"/>
                    </a:lnTo>
                    <a:lnTo>
                      <a:pt x="336" y="152"/>
                    </a:lnTo>
                    <a:lnTo>
                      <a:pt x="329" y="145"/>
                    </a:lnTo>
                    <a:lnTo>
                      <a:pt x="326" y="137"/>
                    </a:lnTo>
                    <a:lnTo>
                      <a:pt x="322" y="128"/>
                    </a:lnTo>
                    <a:lnTo>
                      <a:pt x="319" y="121"/>
                    </a:lnTo>
                    <a:lnTo>
                      <a:pt x="318" y="113"/>
                    </a:lnTo>
                    <a:lnTo>
                      <a:pt x="317" y="105"/>
                    </a:lnTo>
                    <a:lnTo>
                      <a:pt x="311" y="113"/>
                    </a:lnTo>
                    <a:lnTo>
                      <a:pt x="307" y="121"/>
                    </a:lnTo>
                    <a:lnTo>
                      <a:pt x="301" y="133"/>
                    </a:lnTo>
                    <a:lnTo>
                      <a:pt x="294" y="146"/>
                    </a:lnTo>
                    <a:lnTo>
                      <a:pt x="288" y="159"/>
                    </a:lnTo>
                    <a:lnTo>
                      <a:pt x="282" y="172"/>
                    </a:lnTo>
                    <a:lnTo>
                      <a:pt x="276" y="184"/>
                    </a:lnTo>
                    <a:lnTo>
                      <a:pt x="269" y="197"/>
                    </a:lnTo>
                    <a:lnTo>
                      <a:pt x="262" y="210"/>
                    </a:lnTo>
                    <a:lnTo>
                      <a:pt x="255" y="223"/>
                    </a:lnTo>
                    <a:lnTo>
                      <a:pt x="249" y="231"/>
                    </a:lnTo>
                    <a:lnTo>
                      <a:pt x="242" y="238"/>
                    </a:lnTo>
                    <a:lnTo>
                      <a:pt x="234" y="245"/>
                    </a:lnTo>
                    <a:lnTo>
                      <a:pt x="228" y="253"/>
                    </a:lnTo>
                    <a:lnTo>
                      <a:pt x="216" y="259"/>
                    </a:lnTo>
                    <a:lnTo>
                      <a:pt x="204" y="267"/>
                    </a:lnTo>
                    <a:lnTo>
                      <a:pt x="192" y="274"/>
                    </a:lnTo>
                    <a:lnTo>
                      <a:pt x="180" y="282"/>
                    </a:lnTo>
                    <a:lnTo>
                      <a:pt x="167" y="289"/>
                    </a:lnTo>
                    <a:lnTo>
                      <a:pt x="154" y="296"/>
                    </a:lnTo>
                    <a:lnTo>
                      <a:pt x="142" y="304"/>
                    </a:lnTo>
                    <a:lnTo>
                      <a:pt x="132" y="313"/>
                    </a:lnTo>
                    <a:lnTo>
                      <a:pt x="125" y="316"/>
                    </a:lnTo>
                    <a:lnTo>
                      <a:pt x="120" y="321"/>
                    </a:lnTo>
                    <a:lnTo>
                      <a:pt x="113" y="327"/>
                    </a:lnTo>
                    <a:lnTo>
                      <a:pt x="108" y="332"/>
                    </a:lnTo>
                    <a:lnTo>
                      <a:pt x="101" y="337"/>
                    </a:lnTo>
                    <a:lnTo>
                      <a:pt x="95" y="342"/>
                    </a:lnTo>
                    <a:lnTo>
                      <a:pt x="88" y="346"/>
                    </a:lnTo>
                    <a:lnTo>
                      <a:pt x="82" y="352"/>
                    </a:lnTo>
                    <a:lnTo>
                      <a:pt x="74" y="354"/>
                    </a:lnTo>
                    <a:lnTo>
                      <a:pt x="67" y="356"/>
                    </a:lnTo>
                    <a:lnTo>
                      <a:pt x="61" y="357"/>
                    </a:lnTo>
                    <a:lnTo>
                      <a:pt x="54" y="358"/>
                    </a:lnTo>
                    <a:lnTo>
                      <a:pt x="39" y="354"/>
                    </a:lnTo>
                    <a:lnTo>
                      <a:pt x="30" y="349"/>
                    </a:lnTo>
                    <a:lnTo>
                      <a:pt x="23" y="339"/>
                    </a:lnTo>
                    <a:lnTo>
                      <a:pt x="19" y="330"/>
                    </a:lnTo>
                    <a:lnTo>
                      <a:pt x="17" y="321"/>
                    </a:lnTo>
                    <a:lnTo>
                      <a:pt x="17" y="313"/>
                    </a:lnTo>
                    <a:lnTo>
                      <a:pt x="3" y="342"/>
                    </a:lnTo>
                    <a:lnTo>
                      <a:pt x="1" y="343"/>
                    </a:lnTo>
                    <a:lnTo>
                      <a:pt x="0" y="345"/>
                    </a:lnTo>
                    <a:close/>
                  </a:path>
                </a:pathLst>
              </a:custGeom>
              <a:solidFill>
                <a:srgbClr val="FF99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87" name="Freeform 67"/>
              <p:cNvSpPr>
                <a:spLocks/>
              </p:cNvSpPr>
              <p:nvPr/>
            </p:nvSpPr>
            <p:spPr bwMode="auto">
              <a:xfrm>
                <a:off x="4169" y="3474"/>
                <a:ext cx="14" cy="36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0" y="106"/>
                  </a:cxn>
                  <a:cxn ang="0">
                    <a:pos x="5" y="103"/>
                  </a:cxn>
                  <a:cxn ang="0">
                    <a:pos x="11" y="101"/>
                  </a:cxn>
                  <a:cxn ang="0">
                    <a:pos x="16" y="99"/>
                  </a:cxn>
                  <a:cxn ang="0">
                    <a:pos x="23" y="97"/>
                  </a:cxn>
                  <a:cxn ang="0">
                    <a:pos x="26" y="87"/>
                  </a:cxn>
                  <a:cxn ang="0">
                    <a:pos x="30" y="79"/>
                  </a:cxn>
                  <a:cxn ang="0">
                    <a:pos x="35" y="71"/>
                  </a:cxn>
                  <a:cxn ang="0">
                    <a:pos x="41" y="63"/>
                  </a:cxn>
                  <a:cxn ang="0">
                    <a:pos x="42" y="59"/>
                  </a:cxn>
                  <a:cxn ang="0">
                    <a:pos x="42" y="55"/>
                  </a:cxn>
                  <a:cxn ang="0">
                    <a:pos x="40" y="48"/>
                  </a:cxn>
                  <a:cxn ang="0">
                    <a:pos x="39" y="41"/>
                  </a:cxn>
                  <a:cxn ang="0">
                    <a:pos x="38" y="34"/>
                  </a:cxn>
                  <a:cxn ang="0">
                    <a:pos x="38" y="27"/>
                  </a:cxn>
                  <a:cxn ang="0">
                    <a:pos x="38" y="19"/>
                  </a:cxn>
                  <a:cxn ang="0">
                    <a:pos x="39" y="13"/>
                  </a:cxn>
                  <a:cxn ang="0">
                    <a:pos x="40" y="6"/>
                  </a:cxn>
                  <a:cxn ang="0">
                    <a:pos x="43" y="0"/>
                  </a:cxn>
                  <a:cxn ang="0">
                    <a:pos x="32" y="6"/>
                  </a:cxn>
                  <a:cxn ang="0">
                    <a:pos x="22" y="13"/>
                  </a:cxn>
                  <a:cxn ang="0">
                    <a:pos x="11" y="19"/>
                  </a:cxn>
                  <a:cxn ang="0">
                    <a:pos x="0" y="26"/>
                  </a:cxn>
                </a:cxnLst>
                <a:rect l="0" t="0" r="r" b="b"/>
                <a:pathLst>
                  <a:path w="43" h="106">
                    <a:moveTo>
                      <a:pt x="0" y="26"/>
                    </a:moveTo>
                    <a:lnTo>
                      <a:pt x="0" y="106"/>
                    </a:lnTo>
                    <a:lnTo>
                      <a:pt x="5" y="103"/>
                    </a:lnTo>
                    <a:lnTo>
                      <a:pt x="11" y="101"/>
                    </a:lnTo>
                    <a:lnTo>
                      <a:pt x="16" y="99"/>
                    </a:lnTo>
                    <a:lnTo>
                      <a:pt x="23" y="97"/>
                    </a:lnTo>
                    <a:lnTo>
                      <a:pt x="26" y="87"/>
                    </a:lnTo>
                    <a:lnTo>
                      <a:pt x="30" y="79"/>
                    </a:lnTo>
                    <a:lnTo>
                      <a:pt x="35" y="71"/>
                    </a:lnTo>
                    <a:lnTo>
                      <a:pt x="41" y="63"/>
                    </a:lnTo>
                    <a:lnTo>
                      <a:pt x="42" y="59"/>
                    </a:lnTo>
                    <a:lnTo>
                      <a:pt x="42" y="55"/>
                    </a:lnTo>
                    <a:lnTo>
                      <a:pt x="40" y="48"/>
                    </a:lnTo>
                    <a:lnTo>
                      <a:pt x="39" y="41"/>
                    </a:lnTo>
                    <a:lnTo>
                      <a:pt x="38" y="34"/>
                    </a:lnTo>
                    <a:lnTo>
                      <a:pt x="38" y="27"/>
                    </a:lnTo>
                    <a:lnTo>
                      <a:pt x="38" y="19"/>
                    </a:lnTo>
                    <a:lnTo>
                      <a:pt x="39" y="13"/>
                    </a:lnTo>
                    <a:lnTo>
                      <a:pt x="40" y="6"/>
                    </a:lnTo>
                    <a:lnTo>
                      <a:pt x="43" y="0"/>
                    </a:lnTo>
                    <a:lnTo>
                      <a:pt x="32" y="6"/>
                    </a:lnTo>
                    <a:lnTo>
                      <a:pt x="22" y="13"/>
                    </a:lnTo>
                    <a:lnTo>
                      <a:pt x="11" y="19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FF99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88" name="Freeform 68"/>
              <p:cNvSpPr>
                <a:spLocks/>
              </p:cNvSpPr>
              <p:nvPr/>
            </p:nvSpPr>
            <p:spPr bwMode="auto">
              <a:xfrm>
                <a:off x="4121" y="3482"/>
                <a:ext cx="48" cy="66"/>
              </a:xfrm>
              <a:custGeom>
                <a:avLst/>
                <a:gdLst/>
                <a:ahLst/>
                <a:cxnLst>
                  <a:cxn ang="0">
                    <a:pos x="145" y="80"/>
                  </a:cxn>
                  <a:cxn ang="0">
                    <a:pos x="145" y="0"/>
                  </a:cxn>
                  <a:cxn ang="0">
                    <a:pos x="137" y="3"/>
                  </a:cxn>
                  <a:cxn ang="0">
                    <a:pos x="129" y="6"/>
                  </a:cxn>
                  <a:cxn ang="0">
                    <a:pos x="122" y="10"/>
                  </a:cxn>
                  <a:cxn ang="0">
                    <a:pos x="115" y="14"/>
                  </a:cxn>
                  <a:cxn ang="0">
                    <a:pos x="110" y="16"/>
                  </a:cxn>
                  <a:cxn ang="0">
                    <a:pos x="104" y="20"/>
                  </a:cxn>
                  <a:cxn ang="0">
                    <a:pos x="99" y="23"/>
                  </a:cxn>
                  <a:cxn ang="0">
                    <a:pos x="98" y="27"/>
                  </a:cxn>
                  <a:cxn ang="0">
                    <a:pos x="88" y="37"/>
                  </a:cxn>
                  <a:cxn ang="0">
                    <a:pos x="80" y="49"/>
                  </a:cxn>
                  <a:cxn ang="0">
                    <a:pos x="70" y="59"/>
                  </a:cxn>
                  <a:cxn ang="0">
                    <a:pos x="63" y="71"/>
                  </a:cxn>
                  <a:cxn ang="0">
                    <a:pos x="54" y="81"/>
                  </a:cxn>
                  <a:cxn ang="0">
                    <a:pos x="45" y="92"/>
                  </a:cxn>
                  <a:cxn ang="0">
                    <a:pos x="37" y="102"/>
                  </a:cxn>
                  <a:cxn ang="0">
                    <a:pos x="29" y="113"/>
                  </a:cxn>
                  <a:cxn ang="0">
                    <a:pos x="25" y="120"/>
                  </a:cxn>
                  <a:cxn ang="0">
                    <a:pos x="20" y="128"/>
                  </a:cxn>
                  <a:cxn ang="0">
                    <a:pos x="17" y="133"/>
                  </a:cxn>
                  <a:cxn ang="0">
                    <a:pos x="14" y="140"/>
                  </a:cxn>
                  <a:cxn ang="0">
                    <a:pos x="10" y="145"/>
                  </a:cxn>
                  <a:cxn ang="0">
                    <a:pos x="8" y="152"/>
                  </a:cxn>
                  <a:cxn ang="0">
                    <a:pos x="5" y="157"/>
                  </a:cxn>
                  <a:cxn ang="0">
                    <a:pos x="4" y="164"/>
                  </a:cxn>
                  <a:cxn ang="0">
                    <a:pos x="1" y="170"/>
                  </a:cxn>
                  <a:cxn ang="0">
                    <a:pos x="0" y="177"/>
                  </a:cxn>
                  <a:cxn ang="0">
                    <a:pos x="0" y="188"/>
                  </a:cxn>
                  <a:cxn ang="0">
                    <a:pos x="1" y="198"/>
                  </a:cxn>
                  <a:cxn ang="0">
                    <a:pos x="5" y="189"/>
                  </a:cxn>
                  <a:cxn ang="0">
                    <a:pos x="10" y="179"/>
                  </a:cxn>
                  <a:cxn ang="0">
                    <a:pos x="10" y="171"/>
                  </a:cxn>
                  <a:cxn ang="0">
                    <a:pos x="12" y="165"/>
                  </a:cxn>
                  <a:cxn ang="0">
                    <a:pos x="18" y="156"/>
                  </a:cxn>
                  <a:cxn ang="0">
                    <a:pos x="28" y="142"/>
                  </a:cxn>
                  <a:cxn ang="0">
                    <a:pos x="42" y="131"/>
                  </a:cxn>
                  <a:cxn ang="0">
                    <a:pos x="57" y="120"/>
                  </a:cxn>
                  <a:cxn ang="0">
                    <a:pos x="74" y="111"/>
                  </a:cxn>
                  <a:cxn ang="0">
                    <a:pos x="90" y="101"/>
                  </a:cxn>
                  <a:cxn ang="0">
                    <a:pos x="109" y="94"/>
                  </a:cxn>
                  <a:cxn ang="0">
                    <a:pos x="126" y="86"/>
                  </a:cxn>
                  <a:cxn ang="0">
                    <a:pos x="145" y="80"/>
                  </a:cxn>
                </a:cxnLst>
                <a:rect l="0" t="0" r="r" b="b"/>
                <a:pathLst>
                  <a:path w="145" h="198">
                    <a:moveTo>
                      <a:pt x="145" y="80"/>
                    </a:moveTo>
                    <a:lnTo>
                      <a:pt x="145" y="0"/>
                    </a:lnTo>
                    <a:lnTo>
                      <a:pt x="137" y="3"/>
                    </a:lnTo>
                    <a:lnTo>
                      <a:pt x="129" y="6"/>
                    </a:lnTo>
                    <a:lnTo>
                      <a:pt x="122" y="10"/>
                    </a:lnTo>
                    <a:lnTo>
                      <a:pt x="115" y="14"/>
                    </a:lnTo>
                    <a:lnTo>
                      <a:pt x="110" y="16"/>
                    </a:lnTo>
                    <a:lnTo>
                      <a:pt x="104" y="20"/>
                    </a:lnTo>
                    <a:lnTo>
                      <a:pt x="99" y="23"/>
                    </a:lnTo>
                    <a:lnTo>
                      <a:pt x="98" y="27"/>
                    </a:lnTo>
                    <a:lnTo>
                      <a:pt x="88" y="37"/>
                    </a:lnTo>
                    <a:lnTo>
                      <a:pt x="80" y="49"/>
                    </a:lnTo>
                    <a:lnTo>
                      <a:pt x="70" y="59"/>
                    </a:lnTo>
                    <a:lnTo>
                      <a:pt x="63" y="71"/>
                    </a:lnTo>
                    <a:lnTo>
                      <a:pt x="54" y="81"/>
                    </a:lnTo>
                    <a:lnTo>
                      <a:pt x="45" y="92"/>
                    </a:lnTo>
                    <a:lnTo>
                      <a:pt x="37" y="102"/>
                    </a:lnTo>
                    <a:lnTo>
                      <a:pt x="29" y="113"/>
                    </a:lnTo>
                    <a:lnTo>
                      <a:pt x="25" y="120"/>
                    </a:lnTo>
                    <a:lnTo>
                      <a:pt x="20" y="128"/>
                    </a:lnTo>
                    <a:lnTo>
                      <a:pt x="17" y="133"/>
                    </a:lnTo>
                    <a:lnTo>
                      <a:pt x="14" y="140"/>
                    </a:lnTo>
                    <a:lnTo>
                      <a:pt x="10" y="145"/>
                    </a:lnTo>
                    <a:lnTo>
                      <a:pt x="8" y="152"/>
                    </a:lnTo>
                    <a:lnTo>
                      <a:pt x="5" y="157"/>
                    </a:lnTo>
                    <a:lnTo>
                      <a:pt x="4" y="164"/>
                    </a:lnTo>
                    <a:lnTo>
                      <a:pt x="1" y="170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1" y="198"/>
                    </a:lnTo>
                    <a:lnTo>
                      <a:pt x="5" y="189"/>
                    </a:lnTo>
                    <a:lnTo>
                      <a:pt x="10" y="179"/>
                    </a:lnTo>
                    <a:lnTo>
                      <a:pt x="10" y="171"/>
                    </a:lnTo>
                    <a:lnTo>
                      <a:pt x="12" y="165"/>
                    </a:lnTo>
                    <a:lnTo>
                      <a:pt x="18" y="156"/>
                    </a:lnTo>
                    <a:lnTo>
                      <a:pt x="28" y="142"/>
                    </a:lnTo>
                    <a:lnTo>
                      <a:pt x="42" y="131"/>
                    </a:lnTo>
                    <a:lnTo>
                      <a:pt x="57" y="120"/>
                    </a:lnTo>
                    <a:lnTo>
                      <a:pt x="74" y="111"/>
                    </a:lnTo>
                    <a:lnTo>
                      <a:pt x="90" y="101"/>
                    </a:lnTo>
                    <a:lnTo>
                      <a:pt x="109" y="94"/>
                    </a:lnTo>
                    <a:lnTo>
                      <a:pt x="126" y="86"/>
                    </a:lnTo>
                    <a:lnTo>
                      <a:pt x="145" y="80"/>
                    </a:lnTo>
                    <a:close/>
                  </a:path>
                </a:pathLst>
              </a:custGeom>
              <a:solidFill>
                <a:srgbClr val="FF99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89" name="Freeform 69"/>
              <p:cNvSpPr>
                <a:spLocks/>
              </p:cNvSpPr>
              <p:nvPr/>
            </p:nvSpPr>
            <p:spPr bwMode="auto">
              <a:xfrm>
                <a:off x="4155" y="3529"/>
                <a:ext cx="14" cy="43"/>
              </a:xfrm>
              <a:custGeom>
                <a:avLst/>
                <a:gdLst/>
                <a:ahLst/>
                <a:cxnLst>
                  <a:cxn ang="0">
                    <a:pos x="43" y="115"/>
                  </a:cxn>
                  <a:cxn ang="0">
                    <a:pos x="43" y="0"/>
                  </a:cxn>
                  <a:cxn ang="0">
                    <a:pos x="37" y="10"/>
                  </a:cxn>
                  <a:cxn ang="0">
                    <a:pos x="33" y="21"/>
                  </a:cxn>
                  <a:cxn ang="0">
                    <a:pos x="29" y="28"/>
                  </a:cxn>
                  <a:cxn ang="0">
                    <a:pos x="25" y="35"/>
                  </a:cxn>
                  <a:cxn ang="0">
                    <a:pos x="22" y="43"/>
                  </a:cxn>
                  <a:cxn ang="0">
                    <a:pos x="19" y="52"/>
                  </a:cxn>
                  <a:cxn ang="0">
                    <a:pos x="15" y="59"/>
                  </a:cxn>
                  <a:cxn ang="0">
                    <a:pos x="13" y="68"/>
                  </a:cxn>
                  <a:cxn ang="0">
                    <a:pos x="11" y="76"/>
                  </a:cxn>
                  <a:cxn ang="0">
                    <a:pos x="9" y="84"/>
                  </a:cxn>
                  <a:cxn ang="0">
                    <a:pos x="6" y="94"/>
                  </a:cxn>
                  <a:cxn ang="0">
                    <a:pos x="3" y="105"/>
                  </a:cxn>
                  <a:cxn ang="0">
                    <a:pos x="1" y="115"/>
                  </a:cxn>
                  <a:cxn ang="0">
                    <a:pos x="0" y="127"/>
                  </a:cxn>
                  <a:cxn ang="0">
                    <a:pos x="10" y="124"/>
                  </a:cxn>
                  <a:cxn ang="0">
                    <a:pos x="21" y="120"/>
                  </a:cxn>
                  <a:cxn ang="0">
                    <a:pos x="32" y="117"/>
                  </a:cxn>
                  <a:cxn ang="0">
                    <a:pos x="43" y="115"/>
                  </a:cxn>
                </a:cxnLst>
                <a:rect l="0" t="0" r="r" b="b"/>
                <a:pathLst>
                  <a:path w="43" h="127">
                    <a:moveTo>
                      <a:pt x="43" y="115"/>
                    </a:moveTo>
                    <a:lnTo>
                      <a:pt x="43" y="0"/>
                    </a:lnTo>
                    <a:lnTo>
                      <a:pt x="37" y="10"/>
                    </a:lnTo>
                    <a:lnTo>
                      <a:pt x="33" y="21"/>
                    </a:lnTo>
                    <a:lnTo>
                      <a:pt x="29" y="28"/>
                    </a:lnTo>
                    <a:lnTo>
                      <a:pt x="25" y="35"/>
                    </a:lnTo>
                    <a:lnTo>
                      <a:pt x="22" y="43"/>
                    </a:lnTo>
                    <a:lnTo>
                      <a:pt x="19" y="52"/>
                    </a:lnTo>
                    <a:lnTo>
                      <a:pt x="15" y="59"/>
                    </a:lnTo>
                    <a:lnTo>
                      <a:pt x="13" y="68"/>
                    </a:lnTo>
                    <a:lnTo>
                      <a:pt x="11" y="76"/>
                    </a:lnTo>
                    <a:lnTo>
                      <a:pt x="9" y="84"/>
                    </a:lnTo>
                    <a:lnTo>
                      <a:pt x="6" y="94"/>
                    </a:lnTo>
                    <a:lnTo>
                      <a:pt x="3" y="105"/>
                    </a:lnTo>
                    <a:lnTo>
                      <a:pt x="1" y="115"/>
                    </a:lnTo>
                    <a:lnTo>
                      <a:pt x="0" y="127"/>
                    </a:lnTo>
                    <a:lnTo>
                      <a:pt x="10" y="124"/>
                    </a:lnTo>
                    <a:lnTo>
                      <a:pt x="21" y="120"/>
                    </a:lnTo>
                    <a:lnTo>
                      <a:pt x="32" y="117"/>
                    </a:lnTo>
                    <a:lnTo>
                      <a:pt x="43" y="115"/>
                    </a:lnTo>
                    <a:close/>
                  </a:path>
                </a:pathLst>
              </a:custGeom>
              <a:solidFill>
                <a:srgbClr val="FF99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90" name="Freeform 70"/>
              <p:cNvSpPr>
                <a:spLocks/>
              </p:cNvSpPr>
              <p:nvPr/>
            </p:nvSpPr>
            <p:spPr bwMode="auto">
              <a:xfrm>
                <a:off x="4540" y="3501"/>
                <a:ext cx="16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1"/>
                  </a:cxn>
                  <a:cxn ang="0">
                    <a:pos x="11" y="36"/>
                  </a:cxn>
                  <a:cxn ang="0">
                    <a:pos x="23" y="34"/>
                  </a:cxn>
                  <a:cxn ang="0">
                    <a:pos x="28" y="32"/>
                  </a:cxn>
                  <a:cxn ang="0">
                    <a:pos x="34" y="32"/>
                  </a:cxn>
                  <a:cxn ang="0">
                    <a:pos x="40" y="32"/>
                  </a:cxn>
                  <a:cxn ang="0">
                    <a:pos x="48" y="32"/>
                  </a:cxn>
                  <a:cxn ang="0">
                    <a:pos x="37" y="29"/>
                  </a:cxn>
                  <a:cxn ang="0">
                    <a:pos x="30" y="26"/>
                  </a:cxn>
                  <a:cxn ang="0">
                    <a:pos x="24" y="21"/>
                  </a:cxn>
                  <a:cxn ang="0">
                    <a:pos x="17" y="16"/>
                  </a:cxn>
                  <a:cxn ang="0">
                    <a:pos x="9" y="8"/>
                  </a:cxn>
                  <a:cxn ang="0">
                    <a:pos x="0" y="0"/>
                  </a:cxn>
                </a:cxnLst>
                <a:rect l="0" t="0" r="r" b="b"/>
                <a:pathLst>
                  <a:path w="48" h="41">
                    <a:moveTo>
                      <a:pt x="0" y="0"/>
                    </a:moveTo>
                    <a:lnTo>
                      <a:pt x="0" y="41"/>
                    </a:lnTo>
                    <a:lnTo>
                      <a:pt x="11" y="36"/>
                    </a:lnTo>
                    <a:lnTo>
                      <a:pt x="23" y="34"/>
                    </a:lnTo>
                    <a:lnTo>
                      <a:pt x="28" y="32"/>
                    </a:lnTo>
                    <a:lnTo>
                      <a:pt x="34" y="32"/>
                    </a:lnTo>
                    <a:lnTo>
                      <a:pt x="40" y="32"/>
                    </a:lnTo>
                    <a:lnTo>
                      <a:pt x="48" y="32"/>
                    </a:lnTo>
                    <a:lnTo>
                      <a:pt x="37" y="29"/>
                    </a:lnTo>
                    <a:lnTo>
                      <a:pt x="30" y="26"/>
                    </a:lnTo>
                    <a:lnTo>
                      <a:pt x="24" y="21"/>
                    </a:lnTo>
                    <a:lnTo>
                      <a:pt x="17" y="16"/>
                    </a:lnTo>
                    <a:lnTo>
                      <a:pt x="9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91" name="Freeform 71"/>
              <p:cNvSpPr>
                <a:spLocks/>
              </p:cNvSpPr>
              <p:nvPr/>
            </p:nvSpPr>
            <p:spPr bwMode="auto">
              <a:xfrm>
                <a:off x="4540" y="3435"/>
                <a:ext cx="9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9"/>
                  </a:cxn>
                  <a:cxn ang="0">
                    <a:pos x="5" y="100"/>
                  </a:cxn>
                  <a:cxn ang="0">
                    <a:pos x="12" y="93"/>
                  </a:cxn>
                  <a:cxn ang="0">
                    <a:pos x="18" y="84"/>
                  </a:cxn>
                  <a:cxn ang="0">
                    <a:pos x="25" y="77"/>
                  </a:cxn>
                  <a:cxn ang="0">
                    <a:pos x="23" y="68"/>
                  </a:cxn>
                  <a:cxn ang="0">
                    <a:pos x="23" y="58"/>
                  </a:cxn>
                  <a:cxn ang="0">
                    <a:pos x="21" y="48"/>
                  </a:cxn>
                  <a:cxn ang="0">
                    <a:pos x="21" y="39"/>
                  </a:cxn>
                  <a:cxn ang="0">
                    <a:pos x="19" y="30"/>
                  </a:cxn>
                  <a:cxn ang="0">
                    <a:pos x="19" y="24"/>
                  </a:cxn>
                  <a:cxn ang="0">
                    <a:pos x="14" y="17"/>
                  </a:cxn>
                  <a:cxn ang="0">
                    <a:pos x="10" y="12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25" h="109">
                    <a:moveTo>
                      <a:pt x="0" y="0"/>
                    </a:moveTo>
                    <a:lnTo>
                      <a:pt x="0" y="109"/>
                    </a:lnTo>
                    <a:lnTo>
                      <a:pt x="5" y="100"/>
                    </a:lnTo>
                    <a:lnTo>
                      <a:pt x="12" y="93"/>
                    </a:lnTo>
                    <a:lnTo>
                      <a:pt x="18" y="84"/>
                    </a:lnTo>
                    <a:lnTo>
                      <a:pt x="25" y="77"/>
                    </a:lnTo>
                    <a:lnTo>
                      <a:pt x="23" y="68"/>
                    </a:lnTo>
                    <a:lnTo>
                      <a:pt x="23" y="58"/>
                    </a:lnTo>
                    <a:lnTo>
                      <a:pt x="21" y="48"/>
                    </a:lnTo>
                    <a:lnTo>
                      <a:pt x="21" y="39"/>
                    </a:lnTo>
                    <a:lnTo>
                      <a:pt x="19" y="30"/>
                    </a:lnTo>
                    <a:lnTo>
                      <a:pt x="19" y="24"/>
                    </a:lnTo>
                    <a:lnTo>
                      <a:pt x="14" y="17"/>
                    </a:lnTo>
                    <a:lnTo>
                      <a:pt x="10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92" name="Freeform 72"/>
              <p:cNvSpPr>
                <a:spLocks/>
              </p:cNvSpPr>
              <p:nvPr/>
            </p:nvSpPr>
            <p:spPr bwMode="auto">
              <a:xfrm>
                <a:off x="4558" y="3508"/>
                <a:ext cx="12" cy="13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24" y="9"/>
                  </a:cxn>
                  <a:cxn ang="0">
                    <a:pos x="35" y="0"/>
                  </a:cxn>
                  <a:cxn ang="0">
                    <a:pos x="36" y="7"/>
                  </a:cxn>
                  <a:cxn ang="0">
                    <a:pos x="39" y="13"/>
                  </a:cxn>
                  <a:cxn ang="0">
                    <a:pos x="39" y="20"/>
                  </a:cxn>
                  <a:cxn ang="0">
                    <a:pos x="38" y="28"/>
                  </a:cxn>
                  <a:cxn ang="0">
                    <a:pos x="36" y="32"/>
                  </a:cxn>
                  <a:cxn ang="0">
                    <a:pos x="34" y="37"/>
                  </a:cxn>
                  <a:cxn ang="0">
                    <a:pos x="19" y="18"/>
                  </a:cxn>
                  <a:cxn ang="0">
                    <a:pos x="0" y="11"/>
                  </a:cxn>
                </a:cxnLst>
                <a:rect l="0" t="0" r="r" b="b"/>
                <a:pathLst>
                  <a:path w="39" h="37">
                    <a:moveTo>
                      <a:pt x="0" y="11"/>
                    </a:moveTo>
                    <a:lnTo>
                      <a:pt x="24" y="9"/>
                    </a:lnTo>
                    <a:lnTo>
                      <a:pt x="35" y="0"/>
                    </a:lnTo>
                    <a:lnTo>
                      <a:pt x="36" y="7"/>
                    </a:lnTo>
                    <a:lnTo>
                      <a:pt x="39" y="13"/>
                    </a:lnTo>
                    <a:lnTo>
                      <a:pt x="39" y="20"/>
                    </a:lnTo>
                    <a:lnTo>
                      <a:pt x="38" y="28"/>
                    </a:lnTo>
                    <a:lnTo>
                      <a:pt x="36" y="32"/>
                    </a:lnTo>
                    <a:lnTo>
                      <a:pt x="34" y="37"/>
                    </a:lnTo>
                    <a:lnTo>
                      <a:pt x="19" y="1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93" name="Freeform 73"/>
              <p:cNvSpPr>
                <a:spLocks/>
              </p:cNvSpPr>
              <p:nvPr/>
            </p:nvSpPr>
            <p:spPr bwMode="auto">
              <a:xfrm>
                <a:off x="4561" y="3531"/>
                <a:ext cx="4" cy="6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4" y="7"/>
                  </a:cxn>
                  <a:cxn ang="0">
                    <a:pos x="0" y="13"/>
                  </a:cxn>
                  <a:cxn ang="0">
                    <a:pos x="2" y="6"/>
                  </a:cxn>
                  <a:cxn ang="0">
                    <a:pos x="5" y="2"/>
                  </a:cxn>
                  <a:cxn ang="0">
                    <a:pos x="9" y="0"/>
                  </a:cxn>
                </a:cxnLst>
                <a:rect l="0" t="0" r="r" b="b"/>
                <a:pathLst>
                  <a:path w="9" h="13">
                    <a:moveTo>
                      <a:pt x="9" y="0"/>
                    </a:moveTo>
                    <a:lnTo>
                      <a:pt x="4" y="7"/>
                    </a:lnTo>
                    <a:lnTo>
                      <a:pt x="0" y="13"/>
                    </a:lnTo>
                    <a:lnTo>
                      <a:pt x="2" y="6"/>
                    </a:lnTo>
                    <a:lnTo>
                      <a:pt x="5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94" name="Freeform 74"/>
              <p:cNvSpPr>
                <a:spLocks/>
              </p:cNvSpPr>
              <p:nvPr/>
            </p:nvSpPr>
            <p:spPr bwMode="auto">
              <a:xfrm>
                <a:off x="4169" y="3418"/>
                <a:ext cx="371" cy="145"/>
              </a:xfrm>
              <a:custGeom>
                <a:avLst/>
                <a:gdLst/>
                <a:ahLst/>
                <a:cxnLst>
                  <a:cxn ang="0">
                    <a:pos x="1093" y="28"/>
                  </a:cxn>
                  <a:cxn ang="0">
                    <a:pos x="1074" y="0"/>
                  </a:cxn>
                  <a:cxn ang="0">
                    <a:pos x="1010" y="17"/>
                  </a:cxn>
                  <a:cxn ang="0">
                    <a:pos x="957" y="33"/>
                  </a:cxn>
                  <a:cxn ang="0">
                    <a:pos x="901" y="54"/>
                  </a:cxn>
                  <a:cxn ang="0">
                    <a:pos x="874" y="81"/>
                  </a:cxn>
                  <a:cxn ang="0">
                    <a:pos x="844" y="131"/>
                  </a:cxn>
                  <a:cxn ang="0">
                    <a:pos x="809" y="175"/>
                  </a:cxn>
                  <a:cxn ang="0">
                    <a:pos x="759" y="203"/>
                  </a:cxn>
                  <a:cxn ang="0">
                    <a:pos x="699" y="201"/>
                  </a:cxn>
                  <a:cxn ang="0">
                    <a:pos x="662" y="198"/>
                  </a:cxn>
                  <a:cxn ang="0">
                    <a:pos x="598" y="189"/>
                  </a:cxn>
                  <a:cxn ang="0">
                    <a:pos x="539" y="170"/>
                  </a:cxn>
                  <a:cxn ang="0">
                    <a:pos x="521" y="176"/>
                  </a:cxn>
                  <a:cxn ang="0">
                    <a:pos x="516" y="208"/>
                  </a:cxn>
                  <a:cxn ang="0">
                    <a:pos x="501" y="241"/>
                  </a:cxn>
                  <a:cxn ang="0">
                    <a:pos x="450" y="263"/>
                  </a:cxn>
                  <a:cxn ang="0">
                    <a:pos x="407" y="242"/>
                  </a:cxn>
                  <a:cxn ang="0">
                    <a:pos x="390" y="195"/>
                  </a:cxn>
                  <a:cxn ang="0">
                    <a:pos x="362" y="168"/>
                  </a:cxn>
                  <a:cxn ang="0">
                    <a:pos x="328" y="140"/>
                  </a:cxn>
                  <a:cxn ang="0">
                    <a:pos x="306" y="125"/>
                  </a:cxn>
                  <a:cxn ang="0">
                    <a:pos x="290" y="161"/>
                  </a:cxn>
                  <a:cxn ang="0">
                    <a:pos x="268" y="204"/>
                  </a:cxn>
                  <a:cxn ang="0">
                    <a:pos x="240" y="236"/>
                  </a:cxn>
                  <a:cxn ang="0">
                    <a:pos x="185" y="272"/>
                  </a:cxn>
                  <a:cxn ang="0">
                    <a:pos x="127" y="311"/>
                  </a:cxn>
                  <a:cxn ang="0">
                    <a:pos x="77" y="347"/>
                  </a:cxn>
                  <a:cxn ang="0">
                    <a:pos x="35" y="347"/>
                  </a:cxn>
                  <a:cxn ang="0">
                    <a:pos x="10" y="330"/>
                  </a:cxn>
                  <a:cxn ang="0">
                    <a:pos x="8" y="435"/>
                  </a:cxn>
                  <a:cxn ang="0">
                    <a:pos x="50" y="428"/>
                  </a:cxn>
                  <a:cxn ang="0">
                    <a:pos x="87" y="423"/>
                  </a:cxn>
                  <a:cxn ang="0">
                    <a:pos x="123" y="392"/>
                  </a:cxn>
                  <a:cxn ang="0">
                    <a:pos x="169" y="355"/>
                  </a:cxn>
                  <a:cxn ang="0">
                    <a:pos x="218" y="319"/>
                  </a:cxn>
                  <a:cxn ang="0">
                    <a:pos x="274" y="281"/>
                  </a:cxn>
                  <a:cxn ang="0">
                    <a:pos x="339" y="326"/>
                  </a:cxn>
                  <a:cxn ang="0">
                    <a:pos x="336" y="378"/>
                  </a:cxn>
                  <a:cxn ang="0">
                    <a:pos x="345" y="426"/>
                  </a:cxn>
                  <a:cxn ang="0">
                    <a:pos x="389" y="413"/>
                  </a:cxn>
                  <a:cxn ang="0">
                    <a:pos x="431" y="401"/>
                  </a:cxn>
                  <a:cxn ang="0">
                    <a:pos x="453" y="375"/>
                  </a:cxn>
                  <a:cxn ang="0">
                    <a:pos x="475" y="330"/>
                  </a:cxn>
                  <a:cxn ang="0">
                    <a:pos x="512" y="303"/>
                  </a:cxn>
                  <a:cxn ang="0">
                    <a:pos x="557" y="300"/>
                  </a:cxn>
                  <a:cxn ang="0">
                    <a:pos x="592" y="306"/>
                  </a:cxn>
                  <a:cxn ang="0">
                    <a:pos x="621" y="319"/>
                  </a:cxn>
                  <a:cxn ang="0">
                    <a:pos x="645" y="367"/>
                  </a:cxn>
                  <a:cxn ang="0">
                    <a:pos x="641" y="417"/>
                  </a:cxn>
                  <a:cxn ang="0">
                    <a:pos x="670" y="416"/>
                  </a:cxn>
                  <a:cxn ang="0">
                    <a:pos x="707" y="397"/>
                  </a:cxn>
                  <a:cxn ang="0">
                    <a:pos x="721" y="338"/>
                  </a:cxn>
                  <a:cxn ang="0">
                    <a:pos x="723" y="291"/>
                  </a:cxn>
                  <a:cxn ang="0">
                    <a:pos x="753" y="255"/>
                  </a:cxn>
                  <a:cxn ang="0">
                    <a:pos x="788" y="246"/>
                  </a:cxn>
                  <a:cxn ang="0">
                    <a:pos x="841" y="276"/>
                  </a:cxn>
                  <a:cxn ang="0">
                    <a:pos x="864" y="288"/>
                  </a:cxn>
                  <a:cxn ang="0">
                    <a:pos x="932" y="244"/>
                  </a:cxn>
                  <a:cxn ang="0">
                    <a:pos x="975" y="209"/>
                  </a:cxn>
                  <a:cxn ang="0">
                    <a:pos x="1007" y="185"/>
                  </a:cxn>
                  <a:cxn ang="0">
                    <a:pos x="1056" y="169"/>
                  </a:cxn>
                  <a:cxn ang="0">
                    <a:pos x="1101" y="179"/>
                  </a:cxn>
                </a:cxnLst>
                <a:rect l="0" t="0" r="r" b="b"/>
                <a:pathLst>
                  <a:path w="1113" h="438">
                    <a:moveTo>
                      <a:pt x="1113" y="160"/>
                    </a:moveTo>
                    <a:lnTo>
                      <a:pt x="1113" y="51"/>
                    </a:lnTo>
                    <a:lnTo>
                      <a:pt x="1106" y="43"/>
                    </a:lnTo>
                    <a:lnTo>
                      <a:pt x="1100" y="36"/>
                    </a:lnTo>
                    <a:lnTo>
                      <a:pt x="1093" y="28"/>
                    </a:lnTo>
                    <a:lnTo>
                      <a:pt x="1089" y="20"/>
                    </a:lnTo>
                    <a:lnTo>
                      <a:pt x="1083" y="15"/>
                    </a:lnTo>
                    <a:lnTo>
                      <a:pt x="1079" y="9"/>
                    </a:lnTo>
                    <a:lnTo>
                      <a:pt x="1076" y="4"/>
                    </a:lnTo>
                    <a:lnTo>
                      <a:pt x="1074" y="0"/>
                    </a:lnTo>
                    <a:lnTo>
                      <a:pt x="1059" y="9"/>
                    </a:lnTo>
                    <a:lnTo>
                      <a:pt x="1032" y="9"/>
                    </a:lnTo>
                    <a:lnTo>
                      <a:pt x="1031" y="9"/>
                    </a:lnTo>
                    <a:lnTo>
                      <a:pt x="1021" y="16"/>
                    </a:lnTo>
                    <a:lnTo>
                      <a:pt x="1010" y="17"/>
                    </a:lnTo>
                    <a:lnTo>
                      <a:pt x="1000" y="20"/>
                    </a:lnTo>
                    <a:lnTo>
                      <a:pt x="991" y="24"/>
                    </a:lnTo>
                    <a:lnTo>
                      <a:pt x="981" y="27"/>
                    </a:lnTo>
                    <a:lnTo>
                      <a:pt x="969" y="30"/>
                    </a:lnTo>
                    <a:lnTo>
                      <a:pt x="957" y="33"/>
                    </a:lnTo>
                    <a:lnTo>
                      <a:pt x="945" y="37"/>
                    </a:lnTo>
                    <a:lnTo>
                      <a:pt x="934" y="41"/>
                    </a:lnTo>
                    <a:lnTo>
                      <a:pt x="922" y="44"/>
                    </a:lnTo>
                    <a:lnTo>
                      <a:pt x="911" y="50"/>
                    </a:lnTo>
                    <a:lnTo>
                      <a:pt x="901" y="54"/>
                    </a:lnTo>
                    <a:lnTo>
                      <a:pt x="891" y="61"/>
                    </a:lnTo>
                    <a:lnTo>
                      <a:pt x="885" y="64"/>
                    </a:lnTo>
                    <a:lnTo>
                      <a:pt x="880" y="69"/>
                    </a:lnTo>
                    <a:lnTo>
                      <a:pt x="877" y="75"/>
                    </a:lnTo>
                    <a:lnTo>
                      <a:pt x="874" y="81"/>
                    </a:lnTo>
                    <a:lnTo>
                      <a:pt x="868" y="92"/>
                    </a:lnTo>
                    <a:lnTo>
                      <a:pt x="863" y="103"/>
                    </a:lnTo>
                    <a:lnTo>
                      <a:pt x="856" y="112"/>
                    </a:lnTo>
                    <a:lnTo>
                      <a:pt x="851" y="122"/>
                    </a:lnTo>
                    <a:lnTo>
                      <a:pt x="844" y="131"/>
                    </a:lnTo>
                    <a:lnTo>
                      <a:pt x="839" y="140"/>
                    </a:lnTo>
                    <a:lnTo>
                      <a:pt x="831" y="149"/>
                    </a:lnTo>
                    <a:lnTo>
                      <a:pt x="825" y="158"/>
                    </a:lnTo>
                    <a:lnTo>
                      <a:pt x="817" y="167"/>
                    </a:lnTo>
                    <a:lnTo>
                      <a:pt x="809" y="175"/>
                    </a:lnTo>
                    <a:lnTo>
                      <a:pt x="801" y="181"/>
                    </a:lnTo>
                    <a:lnTo>
                      <a:pt x="793" y="186"/>
                    </a:lnTo>
                    <a:lnTo>
                      <a:pt x="784" y="192"/>
                    </a:lnTo>
                    <a:lnTo>
                      <a:pt x="776" y="198"/>
                    </a:lnTo>
                    <a:lnTo>
                      <a:pt x="759" y="203"/>
                    </a:lnTo>
                    <a:lnTo>
                      <a:pt x="744" y="204"/>
                    </a:lnTo>
                    <a:lnTo>
                      <a:pt x="722" y="204"/>
                    </a:lnTo>
                    <a:lnTo>
                      <a:pt x="714" y="203"/>
                    </a:lnTo>
                    <a:lnTo>
                      <a:pt x="707" y="203"/>
                    </a:lnTo>
                    <a:lnTo>
                      <a:pt x="699" y="201"/>
                    </a:lnTo>
                    <a:lnTo>
                      <a:pt x="692" y="201"/>
                    </a:lnTo>
                    <a:lnTo>
                      <a:pt x="684" y="200"/>
                    </a:lnTo>
                    <a:lnTo>
                      <a:pt x="676" y="199"/>
                    </a:lnTo>
                    <a:lnTo>
                      <a:pt x="669" y="198"/>
                    </a:lnTo>
                    <a:lnTo>
                      <a:pt x="662" y="198"/>
                    </a:lnTo>
                    <a:lnTo>
                      <a:pt x="649" y="196"/>
                    </a:lnTo>
                    <a:lnTo>
                      <a:pt x="636" y="195"/>
                    </a:lnTo>
                    <a:lnTo>
                      <a:pt x="623" y="193"/>
                    </a:lnTo>
                    <a:lnTo>
                      <a:pt x="611" y="192"/>
                    </a:lnTo>
                    <a:lnTo>
                      <a:pt x="598" y="189"/>
                    </a:lnTo>
                    <a:lnTo>
                      <a:pt x="585" y="187"/>
                    </a:lnTo>
                    <a:lnTo>
                      <a:pt x="573" y="184"/>
                    </a:lnTo>
                    <a:lnTo>
                      <a:pt x="562" y="182"/>
                    </a:lnTo>
                    <a:lnTo>
                      <a:pt x="550" y="177"/>
                    </a:lnTo>
                    <a:lnTo>
                      <a:pt x="539" y="170"/>
                    </a:lnTo>
                    <a:lnTo>
                      <a:pt x="529" y="159"/>
                    </a:lnTo>
                    <a:lnTo>
                      <a:pt x="529" y="159"/>
                    </a:lnTo>
                    <a:lnTo>
                      <a:pt x="526" y="164"/>
                    </a:lnTo>
                    <a:lnTo>
                      <a:pt x="524" y="170"/>
                    </a:lnTo>
                    <a:lnTo>
                      <a:pt x="521" y="176"/>
                    </a:lnTo>
                    <a:lnTo>
                      <a:pt x="521" y="183"/>
                    </a:lnTo>
                    <a:lnTo>
                      <a:pt x="519" y="188"/>
                    </a:lnTo>
                    <a:lnTo>
                      <a:pt x="518" y="195"/>
                    </a:lnTo>
                    <a:lnTo>
                      <a:pt x="517" y="201"/>
                    </a:lnTo>
                    <a:lnTo>
                      <a:pt x="516" y="208"/>
                    </a:lnTo>
                    <a:lnTo>
                      <a:pt x="514" y="215"/>
                    </a:lnTo>
                    <a:lnTo>
                      <a:pt x="512" y="221"/>
                    </a:lnTo>
                    <a:lnTo>
                      <a:pt x="509" y="228"/>
                    </a:lnTo>
                    <a:lnTo>
                      <a:pt x="507" y="234"/>
                    </a:lnTo>
                    <a:lnTo>
                      <a:pt x="501" y="241"/>
                    </a:lnTo>
                    <a:lnTo>
                      <a:pt x="494" y="247"/>
                    </a:lnTo>
                    <a:lnTo>
                      <a:pt x="486" y="252"/>
                    </a:lnTo>
                    <a:lnTo>
                      <a:pt x="479" y="258"/>
                    </a:lnTo>
                    <a:lnTo>
                      <a:pt x="463" y="263"/>
                    </a:lnTo>
                    <a:lnTo>
                      <a:pt x="450" y="263"/>
                    </a:lnTo>
                    <a:lnTo>
                      <a:pt x="438" y="259"/>
                    </a:lnTo>
                    <a:lnTo>
                      <a:pt x="431" y="258"/>
                    </a:lnTo>
                    <a:lnTo>
                      <a:pt x="421" y="253"/>
                    </a:lnTo>
                    <a:lnTo>
                      <a:pt x="414" y="247"/>
                    </a:lnTo>
                    <a:lnTo>
                      <a:pt x="407" y="242"/>
                    </a:lnTo>
                    <a:lnTo>
                      <a:pt x="400" y="237"/>
                    </a:lnTo>
                    <a:lnTo>
                      <a:pt x="400" y="225"/>
                    </a:lnTo>
                    <a:lnTo>
                      <a:pt x="397" y="215"/>
                    </a:lnTo>
                    <a:lnTo>
                      <a:pt x="395" y="205"/>
                    </a:lnTo>
                    <a:lnTo>
                      <a:pt x="390" y="195"/>
                    </a:lnTo>
                    <a:lnTo>
                      <a:pt x="386" y="187"/>
                    </a:lnTo>
                    <a:lnTo>
                      <a:pt x="379" y="181"/>
                    </a:lnTo>
                    <a:lnTo>
                      <a:pt x="374" y="176"/>
                    </a:lnTo>
                    <a:lnTo>
                      <a:pt x="367" y="171"/>
                    </a:lnTo>
                    <a:lnTo>
                      <a:pt x="362" y="168"/>
                    </a:lnTo>
                    <a:lnTo>
                      <a:pt x="355" y="162"/>
                    </a:lnTo>
                    <a:lnTo>
                      <a:pt x="349" y="158"/>
                    </a:lnTo>
                    <a:lnTo>
                      <a:pt x="342" y="153"/>
                    </a:lnTo>
                    <a:lnTo>
                      <a:pt x="338" y="149"/>
                    </a:lnTo>
                    <a:lnTo>
                      <a:pt x="328" y="140"/>
                    </a:lnTo>
                    <a:lnTo>
                      <a:pt x="322" y="132"/>
                    </a:lnTo>
                    <a:lnTo>
                      <a:pt x="317" y="122"/>
                    </a:lnTo>
                    <a:lnTo>
                      <a:pt x="313" y="112"/>
                    </a:lnTo>
                    <a:lnTo>
                      <a:pt x="310" y="119"/>
                    </a:lnTo>
                    <a:lnTo>
                      <a:pt x="306" y="125"/>
                    </a:lnTo>
                    <a:lnTo>
                      <a:pt x="303" y="133"/>
                    </a:lnTo>
                    <a:lnTo>
                      <a:pt x="300" y="140"/>
                    </a:lnTo>
                    <a:lnTo>
                      <a:pt x="297" y="147"/>
                    </a:lnTo>
                    <a:lnTo>
                      <a:pt x="293" y="155"/>
                    </a:lnTo>
                    <a:lnTo>
                      <a:pt x="290" y="161"/>
                    </a:lnTo>
                    <a:lnTo>
                      <a:pt x="288" y="169"/>
                    </a:lnTo>
                    <a:lnTo>
                      <a:pt x="281" y="180"/>
                    </a:lnTo>
                    <a:lnTo>
                      <a:pt x="275" y="192"/>
                    </a:lnTo>
                    <a:lnTo>
                      <a:pt x="271" y="197"/>
                    </a:lnTo>
                    <a:lnTo>
                      <a:pt x="268" y="204"/>
                    </a:lnTo>
                    <a:lnTo>
                      <a:pt x="265" y="209"/>
                    </a:lnTo>
                    <a:lnTo>
                      <a:pt x="262" y="216"/>
                    </a:lnTo>
                    <a:lnTo>
                      <a:pt x="254" y="222"/>
                    </a:lnTo>
                    <a:lnTo>
                      <a:pt x="247" y="230"/>
                    </a:lnTo>
                    <a:lnTo>
                      <a:pt x="240" y="236"/>
                    </a:lnTo>
                    <a:lnTo>
                      <a:pt x="233" y="243"/>
                    </a:lnTo>
                    <a:lnTo>
                      <a:pt x="221" y="251"/>
                    </a:lnTo>
                    <a:lnTo>
                      <a:pt x="209" y="258"/>
                    </a:lnTo>
                    <a:lnTo>
                      <a:pt x="197" y="265"/>
                    </a:lnTo>
                    <a:lnTo>
                      <a:pt x="185" y="272"/>
                    </a:lnTo>
                    <a:lnTo>
                      <a:pt x="172" y="279"/>
                    </a:lnTo>
                    <a:lnTo>
                      <a:pt x="159" y="287"/>
                    </a:lnTo>
                    <a:lnTo>
                      <a:pt x="147" y="294"/>
                    </a:lnTo>
                    <a:lnTo>
                      <a:pt x="137" y="303"/>
                    </a:lnTo>
                    <a:lnTo>
                      <a:pt x="127" y="311"/>
                    </a:lnTo>
                    <a:lnTo>
                      <a:pt x="118" y="319"/>
                    </a:lnTo>
                    <a:lnTo>
                      <a:pt x="108" y="328"/>
                    </a:lnTo>
                    <a:lnTo>
                      <a:pt x="99" y="337"/>
                    </a:lnTo>
                    <a:lnTo>
                      <a:pt x="87" y="342"/>
                    </a:lnTo>
                    <a:lnTo>
                      <a:pt x="77" y="347"/>
                    </a:lnTo>
                    <a:lnTo>
                      <a:pt x="71" y="348"/>
                    </a:lnTo>
                    <a:lnTo>
                      <a:pt x="65" y="349"/>
                    </a:lnTo>
                    <a:lnTo>
                      <a:pt x="59" y="350"/>
                    </a:lnTo>
                    <a:lnTo>
                      <a:pt x="53" y="351"/>
                    </a:lnTo>
                    <a:lnTo>
                      <a:pt x="35" y="347"/>
                    </a:lnTo>
                    <a:lnTo>
                      <a:pt x="27" y="341"/>
                    </a:lnTo>
                    <a:lnTo>
                      <a:pt x="22" y="337"/>
                    </a:lnTo>
                    <a:lnTo>
                      <a:pt x="16" y="330"/>
                    </a:lnTo>
                    <a:lnTo>
                      <a:pt x="13" y="324"/>
                    </a:lnTo>
                    <a:lnTo>
                      <a:pt x="10" y="330"/>
                    </a:lnTo>
                    <a:lnTo>
                      <a:pt x="6" y="337"/>
                    </a:lnTo>
                    <a:lnTo>
                      <a:pt x="3" y="343"/>
                    </a:lnTo>
                    <a:lnTo>
                      <a:pt x="0" y="350"/>
                    </a:lnTo>
                    <a:lnTo>
                      <a:pt x="0" y="438"/>
                    </a:lnTo>
                    <a:lnTo>
                      <a:pt x="8" y="435"/>
                    </a:lnTo>
                    <a:lnTo>
                      <a:pt x="17" y="434"/>
                    </a:lnTo>
                    <a:lnTo>
                      <a:pt x="27" y="432"/>
                    </a:lnTo>
                    <a:lnTo>
                      <a:pt x="37" y="431"/>
                    </a:lnTo>
                    <a:lnTo>
                      <a:pt x="43" y="428"/>
                    </a:lnTo>
                    <a:lnTo>
                      <a:pt x="50" y="428"/>
                    </a:lnTo>
                    <a:lnTo>
                      <a:pt x="58" y="427"/>
                    </a:lnTo>
                    <a:lnTo>
                      <a:pt x="65" y="427"/>
                    </a:lnTo>
                    <a:lnTo>
                      <a:pt x="72" y="426"/>
                    </a:lnTo>
                    <a:lnTo>
                      <a:pt x="79" y="425"/>
                    </a:lnTo>
                    <a:lnTo>
                      <a:pt x="87" y="423"/>
                    </a:lnTo>
                    <a:lnTo>
                      <a:pt x="95" y="422"/>
                    </a:lnTo>
                    <a:lnTo>
                      <a:pt x="103" y="414"/>
                    </a:lnTo>
                    <a:lnTo>
                      <a:pt x="111" y="408"/>
                    </a:lnTo>
                    <a:lnTo>
                      <a:pt x="116" y="400"/>
                    </a:lnTo>
                    <a:lnTo>
                      <a:pt x="123" y="392"/>
                    </a:lnTo>
                    <a:lnTo>
                      <a:pt x="132" y="384"/>
                    </a:lnTo>
                    <a:lnTo>
                      <a:pt x="140" y="376"/>
                    </a:lnTo>
                    <a:lnTo>
                      <a:pt x="150" y="368"/>
                    </a:lnTo>
                    <a:lnTo>
                      <a:pt x="160" y="362"/>
                    </a:lnTo>
                    <a:lnTo>
                      <a:pt x="169" y="355"/>
                    </a:lnTo>
                    <a:lnTo>
                      <a:pt x="178" y="349"/>
                    </a:lnTo>
                    <a:lnTo>
                      <a:pt x="187" y="342"/>
                    </a:lnTo>
                    <a:lnTo>
                      <a:pt x="197" y="336"/>
                    </a:lnTo>
                    <a:lnTo>
                      <a:pt x="207" y="327"/>
                    </a:lnTo>
                    <a:lnTo>
                      <a:pt x="218" y="319"/>
                    </a:lnTo>
                    <a:lnTo>
                      <a:pt x="229" y="311"/>
                    </a:lnTo>
                    <a:lnTo>
                      <a:pt x="241" y="304"/>
                    </a:lnTo>
                    <a:lnTo>
                      <a:pt x="251" y="295"/>
                    </a:lnTo>
                    <a:lnTo>
                      <a:pt x="263" y="288"/>
                    </a:lnTo>
                    <a:lnTo>
                      <a:pt x="274" y="281"/>
                    </a:lnTo>
                    <a:lnTo>
                      <a:pt x="286" y="275"/>
                    </a:lnTo>
                    <a:lnTo>
                      <a:pt x="326" y="269"/>
                    </a:lnTo>
                    <a:lnTo>
                      <a:pt x="349" y="301"/>
                    </a:lnTo>
                    <a:lnTo>
                      <a:pt x="345" y="320"/>
                    </a:lnTo>
                    <a:lnTo>
                      <a:pt x="339" y="326"/>
                    </a:lnTo>
                    <a:lnTo>
                      <a:pt x="338" y="331"/>
                    </a:lnTo>
                    <a:lnTo>
                      <a:pt x="335" y="342"/>
                    </a:lnTo>
                    <a:lnTo>
                      <a:pt x="335" y="354"/>
                    </a:lnTo>
                    <a:lnTo>
                      <a:pt x="335" y="365"/>
                    </a:lnTo>
                    <a:lnTo>
                      <a:pt x="336" y="378"/>
                    </a:lnTo>
                    <a:lnTo>
                      <a:pt x="337" y="390"/>
                    </a:lnTo>
                    <a:lnTo>
                      <a:pt x="339" y="402"/>
                    </a:lnTo>
                    <a:lnTo>
                      <a:pt x="341" y="414"/>
                    </a:lnTo>
                    <a:lnTo>
                      <a:pt x="343" y="426"/>
                    </a:lnTo>
                    <a:lnTo>
                      <a:pt x="345" y="426"/>
                    </a:lnTo>
                    <a:lnTo>
                      <a:pt x="353" y="423"/>
                    </a:lnTo>
                    <a:lnTo>
                      <a:pt x="362" y="421"/>
                    </a:lnTo>
                    <a:lnTo>
                      <a:pt x="371" y="419"/>
                    </a:lnTo>
                    <a:lnTo>
                      <a:pt x="381" y="416"/>
                    </a:lnTo>
                    <a:lnTo>
                      <a:pt x="389" y="413"/>
                    </a:lnTo>
                    <a:lnTo>
                      <a:pt x="399" y="411"/>
                    </a:lnTo>
                    <a:lnTo>
                      <a:pt x="408" y="409"/>
                    </a:lnTo>
                    <a:lnTo>
                      <a:pt x="418" y="407"/>
                    </a:lnTo>
                    <a:lnTo>
                      <a:pt x="423" y="403"/>
                    </a:lnTo>
                    <a:lnTo>
                      <a:pt x="431" y="401"/>
                    </a:lnTo>
                    <a:lnTo>
                      <a:pt x="437" y="397"/>
                    </a:lnTo>
                    <a:lnTo>
                      <a:pt x="443" y="393"/>
                    </a:lnTo>
                    <a:lnTo>
                      <a:pt x="446" y="387"/>
                    </a:lnTo>
                    <a:lnTo>
                      <a:pt x="449" y="381"/>
                    </a:lnTo>
                    <a:lnTo>
                      <a:pt x="453" y="375"/>
                    </a:lnTo>
                    <a:lnTo>
                      <a:pt x="456" y="371"/>
                    </a:lnTo>
                    <a:lnTo>
                      <a:pt x="460" y="360"/>
                    </a:lnTo>
                    <a:lnTo>
                      <a:pt x="465" y="350"/>
                    </a:lnTo>
                    <a:lnTo>
                      <a:pt x="469" y="340"/>
                    </a:lnTo>
                    <a:lnTo>
                      <a:pt x="475" y="330"/>
                    </a:lnTo>
                    <a:lnTo>
                      <a:pt x="481" y="321"/>
                    </a:lnTo>
                    <a:lnTo>
                      <a:pt x="487" y="316"/>
                    </a:lnTo>
                    <a:lnTo>
                      <a:pt x="495" y="309"/>
                    </a:lnTo>
                    <a:lnTo>
                      <a:pt x="504" y="306"/>
                    </a:lnTo>
                    <a:lnTo>
                      <a:pt x="512" y="303"/>
                    </a:lnTo>
                    <a:lnTo>
                      <a:pt x="521" y="301"/>
                    </a:lnTo>
                    <a:lnTo>
                      <a:pt x="531" y="300"/>
                    </a:lnTo>
                    <a:lnTo>
                      <a:pt x="543" y="300"/>
                    </a:lnTo>
                    <a:lnTo>
                      <a:pt x="550" y="300"/>
                    </a:lnTo>
                    <a:lnTo>
                      <a:pt x="557" y="300"/>
                    </a:lnTo>
                    <a:lnTo>
                      <a:pt x="564" y="301"/>
                    </a:lnTo>
                    <a:lnTo>
                      <a:pt x="572" y="302"/>
                    </a:lnTo>
                    <a:lnTo>
                      <a:pt x="578" y="303"/>
                    </a:lnTo>
                    <a:lnTo>
                      <a:pt x="586" y="305"/>
                    </a:lnTo>
                    <a:lnTo>
                      <a:pt x="592" y="306"/>
                    </a:lnTo>
                    <a:lnTo>
                      <a:pt x="600" y="309"/>
                    </a:lnTo>
                    <a:lnTo>
                      <a:pt x="605" y="311"/>
                    </a:lnTo>
                    <a:lnTo>
                      <a:pt x="611" y="313"/>
                    </a:lnTo>
                    <a:lnTo>
                      <a:pt x="615" y="316"/>
                    </a:lnTo>
                    <a:lnTo>
                      <a:pt x="621" y="319"/>
                    </a:lnTo>
                    <a:lnTo>
                      <a:pt x="629" y="326"/>
                    </a:lnTo>
                    <a:lnTo>
                      <a:pt x="639" y="335"/>
                    </a:lnTo>
                    <a:lnTo>
                      <a:pt x="647" y="348"/>
                    </a:lnTo>
                    <a:lnTo>
                      <a:pt x="646" y="357"/>
                    </a:lnTo>
                    <a:lnTo>
                      <a:pt x="645" y="367"/>
                    </a:lnTo>
                    <a:lnTo>
                      <a:pt x="644" y="377"/>
                    </a:lnTo>
                    <a:lnTo>
                      <a:pt x="644" y="388"/>
                    </a:lnTo>
                    <a:lnTo>
                      <a:pt x="642" y="398"/>
                    </a:lnTo>
                    <a:lnTo>
                      <a:pt x="641" y="408"/>
                    </a:lnTo>
                    <a:lnTo>
                      <a:pt x="641" y="417"/>
                    </a:lnTo>
                    <a:lnTo>
                      <a:pt x="641" y="428"/>
                    </a:lnTo>
                    <a:lnTo>
                      <a:pt x="648" y="426"/>
                    </a:lnTo>
                    <a:lnTo>
                      <a:pt x="654" y="423"/>
                    </a:lnTo>
                    <a:lnTo>
                      <a:pt x="663" y="420"/>
                    </a:lnTo>
                    <a:lnTo>
                      <a:pt x="670" y="416"/>
                    </a:lnTo>
                    <a:lnTo>
                      <a:pt x="678" y="413"/>
                    </a:lnTo>
                    <a:lnTo>
                      <a:pt x="686" y="409"/>
                    </a:lnTo>
                    <a:lnTo>
                      <a:pt x="694" y="405"/>
                    </a:lnTo>
                    <a:lnTo>
                      <a:pt x="700" y="401"/>
                    </a:lnTo>
                    <a:lnTo>
                      <a:pt x="707" y="397"/>
                    </a:lnTo>
                    <a:lnTo>
                      <a:pt x="712" y="386"/>
                    </a:lnTo>
                    <a:lnTo>
                      <a:pt x="717" y="375"/>
                    </a:lnTo>
                    <a:lnTo>
                      <a:pt x="719" y="363"/>
                    </a:lnTo>
                    <a:lnTo>
                      <a:pt x="721" y="351"/>
                    </a:lnTo>
                    <a:lnTo>
                      <a:pt x="721" y="338"/>
                    </a:lnTo>
                    <a:lnTo>
                      <a:pt x="721" y="326"/>
                    </a:lnTo>
                    <a:lnTo>
                      <a:pt x="721" y="314"/>
                    </a:lnTo>
                    <a:lnTo>
                      <a:pt x="722" y="303"/>
                    </a:lnTo>
                    <a:lnTo>
                      <a:pt x="722" y="296"/>
                    </a:lnTo>
                    <a:lnTo>
                      <a:pt x="723" y="291"/>
                    </a:lnTo>
                    <a:lnTo>
                      <a:pt x="724" y="285"/>
                    </a:lnTo>
                    <a:lnTo>
                      <a:pt x="728" y="281"/>
                    </a:lnTo>
                    <a:lnTo>
                      <a:pt x="733" y="271"/>
                    </a:lnTo>
                    <a:lnTo>
                      <a:pt x="743" y="263"/>
                    </a:lnTo>
                    <a:lnTo>
                      <a:pt x="753" y="255"/>
                    </a:lnTo>
                    <a:lnTo>
                      <a:pt x="762" y="251"/>
                    </a:lnTo>
                    <a:lnTo>
                      <a:pt x="767" y="248"/>
                    </a:lnTo>
                    <a:lnTo>
                      <a:pt x="773" y="247"/>
                    </a:lnTo>
                    <a:lnTo>
                      <a:pt x="779" y="246"/>
                    </a:lnTo>
                    <a:lnTo>
                      <a:pt x="788" y="246"/>
                    </a:lnTo>
                    <a:lnTo>
                      <a:pt x="803" y="246"/>
                    </a:lnTo>
                    <a:lnTo>
                      <a:pt x="817" y="252"/>
                    </a:lnTo>
                    <a:lnTo>
                      <a:pt x="830" y="259"/>
                    </a:lnTo>
                    <a:lnTo>
                      <a:pt x="838" y="269"/>
                    </a:lnTo>
                    <a:lnTo>
                      <a:pt x="841" y="276"/>
                    </a:lnTo>
                    <a:lnTo>
                      <a:pt x="844" y="282"/>
                    </a:lnTo>
                    <a:lnTo>
                      <a:pt x="847" y="289"/>
                    </a:lnTo>
                    <a:lnTo>
                      <a:pt x="849" y="297"/>
                    </a:lnTo>
                    <a:lnTo>
                      <a:pt x="850" y="296"/>
                    </a:lnTo>
                    <a:lnTo>
                      <a:pt x="864" y="288"/>
                    </a:lnTo>
                    <a:lnTo>
                      <a:pt x="878" y="280"/>
                    </a:lnTo>
                    <a:lnTo>
                      <a:pt x="892" y="271"/>
                    </a:lnTo>
                    <a:lnTo>
                      <a:pt x="907" y="264"/>
                    </a:lnTo>
                    <a:lnTo>
                      <a:pt x="919" y="254"/>
                    </a:lnTo>
                    <a:lnTo>
                      <a:pt x="932" y="244"/>
                    </a:lnTo>
                    <a:lnTo>
                      <a:pt x="945" y="234"/>
                    </a:lnTo>
                    <a:lnTo>
                      <a:pt x="958" y="225"/>
                    </a:lnTo>
                    <a:lnTo>
                      <a:pt x="963" y="220"/>
                    </a:lnTo>
                    <a:lnTo>
                      <a:pt x="969" y="215"/>
                    </a:lnTo>
                    <a:lnTo>
                      <a:pt x="975" y="209"/>
                    </a:lnTo>
                    <a:lnTo>
                      <a:pt x="982" y="205"/>
                    </a:lnTo>
                    <a:lnTo>
                      <a:pt x="987" y="199"/>
                    </a:lnTo>
                    <a:lnTo>
                      <a:pt x="994" y="195"/>
                    </a:lnTo>
                    <a:lnTo>
                      <a:pt x="1000" y="189"/>
                    </a:lnTo>
                    <a:lnTo>
                      <a:pt x="1007" y="185"/>
                    </a:lnTo>
                    <a:lnTo>
                      <a:pt x="1013" y="180"/>
                    </a:lnTo>
                    <a:lnTo>
                      <a:pt x="1020" y="176"/>
                    </a:lnTo>
                    <a:lnTo>
                      <a:pt x="1027" y="173"/>
                    </a:lnTo>
                    <a:lnTo>
                      <a:pt x="1035" y="171"/>
                    </a:lnTo>
                    <a:lnTo>
                      <a:pt x="1056" y="169"/>
                    </a:lnTo>
                    <a:lnTo>
                      <a:pt x="1077" y="177"/>
                    </a:lnTo>
                    <a:lnTo>
                      <a:pt x="1089" y="192"/>
                    </a:lnTo>
                    <a:lnTo>
                      <a:pt x="1092" y="198"/>
                    </a:lnTo>
                    <a:lnTo>
                      <a:pt x="1095" y="188"/>
                    </a:lnTo>
                    <a:lnTo>
                      <a:pt x="1101" y="179"/>
                    </a:lnTo>
                    <a:lnTo>
                      <a:pt x="1106" y="169"/>
                    </a:lnTo>
                    <a:lnTo>
                      <a:pt x="1113" y="160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95" name="Freeform 75"/>
              <p:cNvSpPr>
                <a:spLocks/>
              </p:cNvSpPr>
              <p:nvPr/>
            </p:nvSpPr>
            <p:spPr bwMode="auto">
              <a:xfrm>
                <a:off x="4531" y="3497"/>
                <a:ext cx="9" cy="26"/>
              </a:xfrm>
              <a:custGeom>
                <a:avLst/>
                <a:gdLst/>
                <a:ahLst/>
                <a:cxnLst>
                  <a:cxn ang="0">
                    <a:pos x="26" y="56"/>
                  </a:cxn>
                  <a:cxn ang="0">
                    <a:pos x="26" y="15"/>
                  </a:cxn>
                  <a:cxn ang="0">
                    <a:pos x="23" y="13"/>
                  </a:cxn>
                  <a:cxn ang="0">
                    <a:pos x="20" y="12"/>
                  </a:cxn>
                  <a:cxn ang="0">
                    <a:pos x="8" y="0"/>
                  </a:cxn>
                  <a:cxn ang="0">
                    <a:pos x="6" y="10"/>
                  </a:cxn>
                  <a:cxn ang="0">
                    <a:pos x="6" y="20"/>
                  </a:cxn>
                  <a:cxn ang="0">
                    <a:pos x="4" y="30"/>
                  </a:cxn>
                  <a:cxn ang="0">
                    <a:pos x="4" y="39"/>
                  </a:cxn>
                  <a:cxn ang="0">
                    <a:pos x="2" y="49"/>
                  </a:cxn>
                  <a:cxn ang="0">
                    <a:pos x="2" y="59"/>
                  </a:cxn>
                  <a:cxn ang="0">
                    <a:pos x="0" y="69"/>
                  </a:cxn>
                  <a:cxn ang="0">
                    <a:pos x="0" y="79"/>
                  </a:cxn>
                  <a:cxn ang="0">
                    <a:pos x="17" y="72"/>
                  </a:cxn>
                  <a:cxn ang="0">
                    <a:pos x="20" y="57"/>
                  </a:cxn>
                  <a:cxn ang="0">
                    <a:pos x="23" y="56"/>
                  </a:cxn>
                  <a:cxn ang="0">
                    <a:pos x="26" y="56"/>
                  </a:cxn>
                </a:cxnLst>
                <a:rect l="0" t="0" r="r" b="b"/>
                <a:pathLst>
                  <a:path w="26" h="79">
                    <a:moveTo>
                      <a:pt x="26" y="56"/>
                    </a:moveTo>
                    <a:lnTo>
                      <a:pt x="26" y="15"/>
                    </a:lnTo>
                    <a:lnTo>
                      <a:pt x="23" y="13"/>
                    </a:lnTo>
                    <a:lnTo>
                      <a:pt x="20" y="12"/>
                    </a:lnTo>
                    <a:lnTo>
                      <a:pt x="8" y="0"/>
                    </a:lnTo>
                    <a:lnTo>
                      <a:pt x="6" y="10"/>
                    </a:lnTo>
                    <a:lnTo>
                      <a:pt x="6" y="20"/>
                    </a:lnTo>
                    <a:lnTo>
                      <a:pt x="4" y="30"/>
                    </a:lnTo>
                    <a:lnTo>
                      <a:pt x="4" y="39"/>
                    </a:lnTo>
                    <a:lnTo>
                      <a:pt x="2" y="49"/>
                    </a:lnTo>
                    <a:lnTo>
                      <a:pt x="2" y="59"/>
                    </a:lnTo>
                    <a:lnTo>
                      <a:pt x="0" y="69"/>
                    </a:lnTo>
                    <a:lnTo>
                      <a:pt x="0" y="79"/>
                    </a:lnTo>
                    <a:lnTo>
                      <a:pt x="17" y="72"/>
                    </a:lnTo>
                    <a:lnTo>
                      <a:pt x="20" y="57"/>
                    </a:lnTo>
                    <a:lnTo>
                      <a:pt x="23" y="56"/>
                    </a:lnTo>
                    <a:lnTo>
                      <a:pt x="26" y="56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96" name="Freeform 76"/>
              <p:cNvSpPr>
                <a:spLocks/>
              </p:cNvSpPr>
              <p:nvPr/>
            </p:nvSpPr>
            <p:spPr bwMode="auto">
              <a:xfrm>
                <a:off x="4169" y="3480"/>
                <a:ext cx="12" cy="28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83"/>
                  </a:cxn>
                  <a:cxn ang="0">
                    <a:pos x="7" y="80"/>
                  </a:cxn>
                  <a:cxn ang="0">
                    <a:pos x="16" y="78"/>
                  </a:cxn>
                  <a:cxn ang="0">
                    <a:pos x="17" y="71"/>
                  </a:cxn>
                  <a:cxn ang="0">
                    <a:pos x="20" y="64"/>
                  </a:cxn>
                  <a:cxn ang="0">
                    <a:pos x="24" y="59"/>
                  </a:cxn>
                  <a:cxn ang="0">
                    <a:pos x="27" y="54"/>
                  </a:cxn>
                  <a:cxn ang="0">
                    <a:pos x="30" y="49"/>
                  </a:cxn>
                  <a:cxn ang="0">
                    <a:pos x="35" y="42"/>
                  </a:cxn>
                  <a:cxn ang="0">
                    <a:pos x="31" y="31"/>
                  </a:cxn>
                  <a:cxn ang="0">
                    <a:pos x="30" y="21"/>
                  </a:cxn>
                  <a:cxn ang="0">
                    <a:pos x="30" y="10"/>
                  </a:cxn>
                  <a:cxn ang="0">
                    <a:pos x="31" y="0"/>
                  </a:cxn>
                  <a:cxn ang="0">
                    <a:pos x="23" y="4"/>
                  </a:cxn>
                  <a:cxn ang="0">
                    <a:pos x="15" y="9"/>
                  </a:cxn>
                  <a:cxn ang="0">
                    <a:pos x="7" y="13"/>
                  </a:cxn>
                  <a:cxn ang="0">
                    <a:pos x="0" y="18"/>
                  </a:cxn>
                </a:cxnLst>
                <a:rect l="0" t="0" r="r" b="b"/>
                <a:pathLst>
                  <a:path w="35" h="83">
                    <a:moveTo>
                      <a:pt x="0" y="18"/>
                    </a:moveTo>
                    <a:lnTo>
                      <a:pt x="0" y="83"/>
                    </a:lnTo>
                    <a:lnTo>
                      <a:pt x="7" y="80"/>
                    </a:lnTo>
                    <a:lnTo>
                      <a:pt x="16" y="78"/>
                    </a:lnTo>
                    <a:lnTo>
                      <a:pt x="17" y="71"/>
                    </a:lnTo>
                    <a:lnTo>
                      <a:pt x="20" y="64"/>
                    </a:lnTo>
                    <a:lnTo>
                      <a:pt x="24" y="59"/>
                    </a:lnTo>
                    <a:lnTo>
                      <a:pt x="27" y="54"/>
                    </a:lnTo>
                    <a:lnTo>
                      <a:pt x="30" y="49"/>
                    </a:lnTo>
                    <a:lnTo>
                      <a:pt x="35" y="42"/>
                    </a:lnTo>
                    <a:lnTo>
                      <a:pt x="31" y="31"/>
                    </a:lnTo>
                    <a:lnTo>
                      <a:pt x="30" y="21"/>
                    </a:lnTo>
                    <a:lnTo>
                      <a:pt x="30" y="10"/>
                    </a:lnTo>
                    <a:lnTo>
                      <a:pt x="31" y="0"/>
                    </a:lnTo>
                    <a:lnTo>
                      <a:pt x="23" y="4"/>
                    </a:lnTo>
                    <a:lnTo>
                      <a:pt x="15" y="9"/>
                    </a:lnTo>
                    <a:lnTo>
                      <a:pt x="7" y="13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97" name="Freeform 77"/>
              <p:cNvSpPr>
                <a:spLocks/>
              </p:cNvSpPr>
              <p:nvPr/>
            </p:nvSpPr>
            <p:spPr bwMode="auto">
              <a:xfrm>
                <a:off x="4130" y="3486"/>
                <a:ext cx="39" cy="43"/>
              </a:xfrm>
              <a:custGeom>
                <a:avLst/>
                <a:gdLst/>
                <a:ahLst/>
                <a:cxnLst>
                  <a:cxn ang="0">
                    <a:pos x="120" y="65"/>
                  </a:cxn>
                  <a:cxn ang="0">
                    <a:pos x="120" y="0"/>
                  </a:cxn>
                  <a:cxn ang="0">
                    <a:pos x="113" y="2"/>
                  </a:cxn>
                  <a:cxn ang="0">
                    <a:pos x="108" y="5"/>
                  </a:cxn>
                  <a:cxn ang="0">
                    <a:pos x="101" y="8"/>
                  </a:cxn>
                  <a:cxn ang="0">
                    <a:pos x="96" y="12"/>
                  </a:cxn>
                  <a:cxn ang="0">
                    <a:pos x="90" y="14"/>
                  </a:cxn>
                  <a:cxn ang="0">
                    <a:pos x="86" y="17"/>
                  </a:cxn>
                  <a:cxn ang="0">
                    <a:pos x="80" y="19"/>
                  </a:cxn>
                  <a:cxn ang="0">
                    <a:pos x="78" y="22"/>
                  </a:cxn>
                  <a:cxn ang="0">
                    <a:pos x="69" y="32"/>
                  </a:cxn>
                  <a:cxn ang="0">
                    <a:pos x="62" y="43"/>
                  </a:cxn>
                  <a:cxn ang="0">
                    <a:pos x="53" y="54"/>
                  </a:cxn>
                  <a:cxn ang="0">
                    <a:pos x="45" y="66"/>
                  </a:cxn>
                  <a:cxn ang="0">
                    <a:pos x="37" y="76"/>
                  </a:cxn>
                  <a:cxn ang="0">
                    <a:pos x="28" y="87"/>
                  </a:cxn>
                  <a:cxn ang="0">
                    <a:pos x="19" y="98"/>
                  </a:cxn>
                  <a:cxn ang="0">
                    <a:pos x="12" y="110"/>
                  </a:cxn>
                  <a:cxn ang="0">
                    <a:pos x="5" y="118"/>
                  </a:cxn>
                  <a:cxn ang="0">
                    <a:pos x="0" y="129"/>
                  </a:cxn>
                  <a:cxn ang="0">
                    <a:pos x="1" y="129"/>
                  </a:cxn>
                  <a:cxn ang="0">
                    <a:pos x="11" y="120"/>
                  </a:cxn>
                  <a:cxn ang="0">
                    <a:pos x="21" y="112"/>
                  </a:cxn>
                  <a:cxn ang="0">
                    <a:pos x="27" y="108"/>
                  </a:cxn>
                  <a:cxn ang="0">
                    <a:pos x="33" y="104"/>
                  </a:cxn>
                  <a:cxn ang="0">
                    <a:pos x="40" y="101"/>
                  </a:cxn>
                  <a:cxn ang="0">
                    <a:pos x="47" y="98"/>
                  </a:cxn>
                  <a:cxn ang="0">
                    <a:pos x="54" y="92"/>
                  </a:cxn>
                  <a:cxn ang="0">
                    <a:pos x="63" y="88"/>
                  </a:cxn>
                  <a:cxn ang="0">
                    <a:pos x="72" y="82"/>
                  </a:cxn>
                  <a:cxn ang="0">
                    <a:pos x="82" y="79"/>
                  </a:cxn>
                  <a:cxn ang="0">
                    <a:pos x="90" y="75"/>
                  </a:cxn>
                  <a:cxn ang="0">
                    <a:pos x="100" y="72"/>
                  </a:cxn>
                  <a:cxn ang="0">
                    <a:pos x="110" y="68"/>
                  </a:cxn>
                  <a:cxn ang="0">
                    <a:pos x="120" y="65"/>
                  </a:cxn>
                </a:cxnLst>
                <a:rect l="0" t="0" r="r" b="b"/>
                <a:pathLst>
                  <a:path w="120" h="129">
                    <a:moveTo>
                      <a:pt x="120" y="65"/>
                    </a:moveTo>
                    <a:lnTo>
                      <a:pt x="120" y="0"/>
                    </a:lnTo>
                    <a:lnTo>
                      <a:pt x="113" y="2"/>
                    </a:lnTo>
                    <a:lnTo>
                      <a:pt x="108" y="5"/>
                    </a:lnTo>
                    <a:lnTo>
                      <a:pt x="101" y="8"/>
                    </a:lnTo>
                    <a:lnTo>
                      <a:pt x="96" y="12"/>
                    </a:lnTo>
                    <a:lnTo>
                      <a:pt x="90" y="14"/>
                    </a:lnTo>
                    <a:lnTo>
                      <a:pt x="86" y="17"/>
                    </a:lnTo>
                    <a:lnTo>
                      <a:pt x="80" y="19"/>
                    </a:lnTo>
                    <a:lnTo>
                      <a:pt x="78" y="22"/>
                    </a:lnTo>
                    <a:lnTo>
                      <a:pt x="69" y="32"/>
                    </a:lnTo>
                    <a:lnTo>
                      <a:pt x="62" y="43"/>
                    </a:lnTo>
                    <a:lnTo>
                      <a:pt x="53" y="54"/>
                    </a:lnTo>
                    <a:lnTo>
                      <a:pt x="45" y="66"/>
                    </a:lnTo>
                    <a:lnTo>
                      <a:pt x="37" y="76"/>
                    </a:lnTo>
                    <a:lnTo>
                      <a:pt x="28" y="87"/>
                    </a:lnTo>
                    <a:lnTo>
                      <a:pt x="19" y="98"/>
                    </a:lnTo>
                    <a:lnTo>
                      <a:pt x="12" y="110"/>
                    </a:lnTo>
                    <a:lnTo>
                      <a:pt x="5" y="118"/>
                    </a:lnTo>
                    <a:lnTo>
                      <a:pt x="0" y="129"/>
                    </a:lnTo>
                    <a:lnTo>
                      <a:pt x="1" y="129"/>
                    </a:lnTo>
                    <a:lnTo>
                      <a:pt x="11" y="120"/>
                    </a:lnTo>
                    <a:lnTo>
                      <a:pt x="21" y="112"/>
                    </a:lnTo>
                    <a:lnTo>
                      <a:pt x="27" y="108"/>
                    </a:lnTo>
                    <a:lnTo>
                      <a:pt x="33" y="104"/>
                    </a:lnTo>
                    <a:lnTo>
                      <a:pt x="40" y="101"/>
                    </a:lnTo>
                    <a:lnTo>
                      <a:pt x="47" y="98"/>
                    </a:lnTo>
                    <a:lnTo>
                      <a:pt x="54" y="92"/>
                    </a:lnTo>
                    <a:lnTo>
                      <a:pt x="63" y="88"/>
                    </a:lnTo>
                    <a:lnTo>
                      <a:pt x="72" y="82"/>
                    </a:lnTo>
                    <a:lnTo>
                      <a:pt x="82" y="79"/>
                    </a:lnTo>
                    <a:lnTo>
                      <a:pt x="90" y="75"/>
                    </a:lnTo>
                    <a:lnTo>
                      <a:pt x="100" y="72"/>
                    </a:lnTo>
                    <a:lnTo>
                      <a:pt x="110" y="68"/>
                    </a:lnTo>
                    <a:lnTo>
                      <a:pt x="120" y="65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98" name="Freeform 78"/>
              <p:cNvSpPr>
                <a:spLocks/>
              </p:cNvSpPr>
              <p:nvPr/>
            </p:nvSpPr>
            <p:spPr bwMode="auto">
              <a:xfrm>
                <a:off x="4158" y="3535"/>
                <a:ext cx="11" cy="32"/>
              </a:xfrm>
              <a:custGeom>
                <a:avLst/>
                <a:gdLst/>
                <a:ahLst/>
                <a:cxnLst>
                  <a:cxn ang="0">
                    <a:pos x="34" y="88"/>
                  </a:cxn>
                  <a:cxn ang="0">
                    <a:pos x="34" y="0"/>
                  </a:cxn>
                  <a:cxn ang="0">
                    <a:pos x="32" y="3"/>
                  </a:cxn>
                  <a:cxn ang="0">
                    <a:pos x="30" y="9"/>
                  </a:cxn>
                  <a:cxn ang="0">
                    <a:pos x="24" y="18"/>
                  </a:cxn>
                  <a:cxn ang="0">
                    <a:pos x="20" y="29"/>
                  </a:cxn>
                  <a:cxn ang="0">
                    <a:pos x="15" y="40"/>
                  </a:cxn>
                  <a:cxn ang="0">
                    <a:pos x="12" y="52"/>
                  </a:cxn>
                  <a:cxn ang="0">
                    <a:pos x="8" y="63"/>
                  </a:cxn>
                  <a:cxn ang="0">
                    <a:pos x="4" y="75"/>
                  </a:cxn>
                  <a:cxn ang="0">
                    <a:pos x="2" y="86"/>
                  </a:cxn>
                  <a:cxn ang="0">
                    <a:pos x="0" y="98"/>
                  </a:cxn>
                  <a:cxn ang="0">
                    <a:pos x="8" y="95"/>
                  </a:cxn>
                  <a:cxn ang="0">
                    <a:pos x="16" y="93"/>
                  </a:cxn>
                  <a:cxn ang="0">
                    <a:pos x="25" y="90"/>
                  </a:cxn>
                  <a:cxn ang="0">
                    <a:pos x="34" y="88"/>
                  </a:cxn>
                </a:cxnLst>
                <a:rect l="0" t="0" r="r" b="b"/>
                <a:pathLst>
                  <a:path w="34" h="98">
                    <a:moveTo>
                      <a:pt x="34" y="88"/>
                    </a:moveTo>
                    <a:lnTo>
                      <a:pt x="34" y="0"/>
                    </a:lnTo>
                    <a:lnTo>
                      <a:pt x="32" y="3"/>
                    </a:lnTo>
                    <a:lnTo>
                      <a:pt x="30" y="9"/>
                    </a:lnTo>
                    <a:lnTo>
                      <a:pt x="24" y="18"/>
                    </a:lnTo>
                    <a:lnTo>
                      <a:pt x="20" y="29"/>
                    </a:lnTo>
                    <a:lnTo>
                      <a:pt x="15" y="40"/>
                    </a:lnTo>
                    <a:lnTo>
                      <a:pt x="12" y="52"/>
                    </a:lnTo>
                    <a:lnTo>
                      <a:pt x="8" y="63"/>
                    </a:lnTo>
                    <a:lnTo>
                      <a:pt x="4" y="75"/>
                    </a:lnTo>
                    <a:lnTo>
                      <a:pt x="2" y="86"/>
                    </a:lnTo>
                    <a:lnTo>
                      <a:pt x="0" y="98"/>
                    </a:lnTo>
                    <a:lnTo>
                      <a:pt x="8" y="95"/>
                    </a:lnTo>
                    <a:lnTo>
                      <a:pt x="16" y="93"/>
                    </a:lnTo>
                    <a:lnTo>
                      <a:pt x="25" y="90"/>
                    </a:lnTo>
                    <a:lnTo>
                      <a:pt x="34" y="88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599" name="Freeform 79"/>
              <p:cNvSpPr>
                <a:spLocks/>
              </p:cNvSpPr>
              <p:nvPr/>
            </p:nvSpPr>
            <p:spPr bwMode="auto">
              <a:xfrm>
                <a:off x="4540" y="3506"/>
                <a:ext cx="6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2"/>
                  </a:cxn>
                  <a:cxn ang="0">
                    <a:pos x="18" y="17"/>
                  </a:cxn>
                  <a:cxn ang="0">
                    <a:pos x="9" y="9"/>
                  </a:cxn>
                  <a:cxn ang="0">
                    <a:pos x="0" y="0"/>
                  </a:cxn>
                </a:cxnLst>
                <a:rect l="0" t="0" r="r" b="b"/>
                <a:pathLst>
                  <a:path w="18" h="22">
                    <a:moveTo>
                      <a:pt x="0" y="0"/>
                    </a:moveTo>
                    <a:lnTo>
                      <a:pt x="0" y="22"/>
                    </a:lnTo>
                    <a:lnTo>
                      <a:pt x="18" y="17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00" name="Freeform 80"/>
              <p:cNvSpPr>
                <a:spLocks/>
              </p:cNvSpPr>
              <p:nvPr/>
            </p:nvSpPr>
            <p:spPr bwMode="auto">
              <a:xfrm>
                <a:off x="4540" y="3440"/>
                <a:ext cx="6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81"/>
                  </a:cxn>
                  <a:cxn ang="0">
                    <a:pos x="8" y="71"/>
                  </a:cxn>
                  <a:cxn ang="0">
                    <a:pos x="16" y="62"/>
                  </a:cxn>
                  <a:cxn ang="0">
                    <a:pos x="14" y="52"/>
                  </a:cxn>
                  <a:cxn ang="0">
                    <a:pos x="13" y="44"/>
                  </a:cxn>
                  <a:cxn ang="0">
                    <a:pos x="12" y="34"/>
                  </a:cxn>
                  <a:cxn ang="0">
                    <a:pos x="12" y="26"/>
                  </a:cxn>
                  <a:cxn ang="0">
                    <a:pos x="11" y="18"/>
                  </a:cxn>
                  <a:cxn ang="0">
                    <a:pos x="9" y="11"/>
                  </a:cxn>
                  <a:cxn ang="0">
                    <a:pos x="4" y="6"/>
                  </a:cxn>
                  <a:cxn ang="0">
                    <a:pos x="0" y="0"/>
                  </a:cxn>
                </a:cxnLst>
                <a:rect l="0" t="0" r="r" b="b"/>
                <a:pathLst>
                  <a:path w="16" h="81">
                    <a:moveTo>
                      <a:pt x="0" y="0"/>
                    </a:moveTo>
                    <a:lnTo>
                      <a:pt x="0" y="81"/>
                    </a:lnTo>
                    <a:lnTo>
                      <a:pt x="8" y="71"/>
                    </a:lnTo>
                    <a:lnTo>
                      <a:pt x="16" y="62"/>
                    </a:lnTo>
                    <a:lnTo>
                      <a:pt x="14" y="52"/>
                    </a:lnTo>
                    <a:lnTo>
                      <a:pt x="13" y="44"/>
                    </a:lnTo>
                    <a:lnTo>
                      <a:pt x="12" y="34"/>
                    </a:lnTo>
                    <a:lnTo>
                      <a:pt x="12" y="26"/>
                    </a:lnTo>
                    <a:lnTo>
                      <a:pt x="11" y="18"/>
                    </a:lnTo>
                    <a:lnTo>
                      <a:pt x="9" y="1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01" name="Freeform 81"/>
              <p:cNvSpPr>
                <a:spLocks/>
              </p:cNvSpPr>
              <p:nvPr/>
            </p:nvSpPr>
            <p:spPr bwMode="auto">
              <a:xfrm>
                <a:off x="4567" y="3512"/>
                <a:ext cx="2" cy="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" y="4"/>
                  </a:cxn>
                  <a:cxn ang="0">
                    <a:pos x="4" y="0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0" y="4"/>
                  </a:cxn>
                </a:cxnLst>
                <a:rect l="0" t="0" r="r" b="b"/>
                <a:pathLst>
                  <a:path w="4" h="9">
                    <a:moveTo>
                      <a:pt x="0" y="4"/>
                    </a:moveTo>
                    <a:lnTo>
                      <a:pt x="1" y="4"/>
                    </a:lnTo>
                    <a:lnTo>
                      <a:pt x="4" y="0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02" name="Freeform 82"/>
              <p:cNvSpPr>
                <a:spLocks/>
              </p:cNvSpPr>
              <p:nvPr/>
            </p:nvSpPr>
            <p:spPr bwMode="auto">
              <a:xfrm>
                <a:off x="4170" y="3423"/>
                <a:ext cx="370" cy="138"/>
              </a:xfrm>
              <a:custGeom>
                <a:avLst/>
                <a:gdLst/>
                <a:ahLst/>
                <a:cxnLst>
                  <a:cxn ang="0">
                    <a:pos x="1094" y="33"/>
                  </a:cxn>
                  <a:cxn ang="0">
                    <a:pos x="1069" y="0"/>
                  </a:cxn>
                  <a:cxn ang="0">
                    <a:pos x="1017" y="12"/>
                  </a:cxn>
                  <a:cxn ang="0">
                    <a:pos x="967" y="27"/>
                  </a:cxn>
                  <a:cxn ang="0">
                    <a:pos x="917" y="43"/>
                  </a:cxn>
                  <a:cxn ang="0">
                    <a:pos x="886" y="64"/>
                  </a:cxn>
                  <a:cxn ang="0">
                    <a:pos x="869" y="93"/>
                  </a:cxn>
                  <a:cxn ang="0">
                    <a:pos x="848" y="127"/>
                  </a:cxn>
                  <a:cxn ang="0">
                    <a:pos x="819" y="161"/>
                  </a:cxn>
                  <a:cxn ang="0">
                    <a:pos x="777" y="192"/>
                  </a:cxn>
                  <a:cxn ang="0">
                    <a:pos x="729" y="199"/>
                  </a:cxn>
                  <a:cxn ang="0">
                    <a:pos x="683" y="195"/>
                  </a:cxn>
                  <a:cxn ang="0">
                    <a:pos x="600" y="186"/>
                  </a:cxn>
                  <a:cxn ang="0">
                    <a:pos x="553" y="175"/>
                  </a:cxn>
                  <a:cxn ang="0">
                    <a:pos x="530" y="163"/>
                  </a:cxn>
                  <a:cxn ang="0">
                    <a:pos x="518" y="210"/>
                  </a:cxn>
                  <a:cxn ang="0">
                    <a:pos x="494" y="245"/>
                  </a:cxn>
                  <a:cxn ang="0">
                    <a:pos x="424" y="253"/>
                  </a:cxn>
                  <a:cxn ang="0">
                    <a:pos x="388" y="218"/>
                  </a:cxn>
                  <a:cxn ang="0">
                    <a:pos x="369" y="172"/>
                  </a:cxn>
                  <a:cxn ang="0">
                    <a:pos x="327" y="142"/>
                  </a:cxn>
                  <a:cxn ang="0">
                    <a:pos x="305" y="132"/>
                  </a:cxn>
                  <a:cxn ang="0">
                    <a:pos x="286" y="174"/>
                  </a:cxn>
                  <a:cxn ang="0">
                    <a:pos x="263" y="210"/>
                  </a:cxn>
                  <a:cxn ang="0">
                    <a:pos x="219" y="248"/>
                  </a:cxn>
                  <a:cxn ang="0">
                    <a:pos x="165" y="281"/>
                  </a:cxn>
                  <a:cxn ang="0">
                    <a:pos x="119" y="316"/>
                  </a:cxn>
                  <a:cxn ang="0">
                    <a:pos x="83" y="340"/>
                  </a:cxn>
                  <a:cxn ang="0">
                    <a:pos x="50" y="348"/>
                  </a:cxn>
                  <a:cxn ang="0">
                    <a:pos x="10" y="332"/>
                  </a:cxn>
                  <a:cxn ang="0">
                    <a:pos x="3" y="418"/>
                  </a:cxn>
                  <a:cxn ang="0">
                    <a:pos x="52" y="411"/>
                  </a:cxn>
                  <a:cxn ang="0">
                    <a:pos x="99" y="396"/>
                  </a:cxn>
                  <a:cxn ang="0">
                    <a:pos x="146" y="352"/>
                  </a:cxn>
                  <a:cxn ang="0">
                    <a:pos x="227" y="292"/>
                  </a:cxn>
                  <a:cxn ang="0">
                    <a:pos x="280" y="258"/>
                  </a:cxn>
                  <a:cxn ang="0">
                    <a:pos x="343" y="325"/>
                  </a:cxn>
                  <a:cxn ang="0">
                    <a:pos x="344" y="375"/>
                  </a:cxn>
                  <a:cxn ang="0">
                    <a:pos x="368" y="401"/>
                  </a:cxn>
                  <a:cxn ang="0">
                    <a:pos x="417" y="386"/>
                  </a:cxn>
                  <a:cxn ang="0">
                    <a:pos x="446" y="357"/>
                  </a:cxn>
                  <a:cxn ang="0">
                    <a:pos x="464" y="319"/>
                  </a:cxn>
                  <a:cxn ang="0">
                    <a:pos x="526" y="283"/>
                  </a:cxn>
                  <a:cxn ang="0">
                    <a:pos x="580" y="285"/>
                  </a:cxn>
                  <a:cxn ang="0">
                    <a:pos x="619" y="300"/>
                  </a:cxn>
                  <a:cxn ang="0">
                    <a:pos x="652" y="340"/>
                  </a:cxn>
                  <a:cxn ang="0">
                    <a:pos x="651" y="369"/>
                  </a:cxn>
                  <a:cxn ang="0">
                    <a:pos x="648" y="400"/>
                  </a:cxn>
                  <a:cxn ang="0">
                    <a:pos x="691" y="387"/>
                  </a:cxn>
                  <a:cxn ang="0">
                    <a:pos x="710" y="334"/>
                  </a:cxn>
                  <a:cxn ang="0">
                    <a:pos x="712" y="283"/>
                  </a:cxn>
                  <a:cxn ang="0">
                    <a:pos x="732" y="248"/>
                  </a:cxn>
                  <a:cxn ang="0">
                    <a:pos x="786" y="228"/>
                  </a:cxn>
                  <a:cxn ang="0">
                    <a:pos x="845" y="258"/>
                  </a:cxn>
                  <a:cxn ang="0">
                    <a:pos x="900" y="245"/>
                  </a:cxn>
                  <a:cxn ang="0">
                    <a:pos x="973" y="190"/>
                  </a:cxn>
                  <a:cxn ang="0">
                    <a:pos x="1006" y="163"/>
                  </a:cxn>
                  <a:cxn ang="0">
                    <a:pos x="1081" y="161"/>
                  </a:cxn>
                  <a:cxn ang="0">
                    <a:pos x="1112" y="135"/>
                  </a:cxn>
                </a:cxnLst>
                <a:rect l="0" t="0" r="r" b="b"/>
                <a:pathLst>
                  <a:path w="1112" h="420">
                    <a:moveTo>
                      <a:pt x="1112" y="135"/>
                    </a:moveTo>
                    <a:lnTo>
                      <a:pt x="1112" y="54"/>
                    </a:lnTo>
                    <a:lnTo>
                      <a:pt x="1105" y="46"/>
                    </a:lnTo>
                    <a:lnTo>
                      <a:pt x="1100" y="40"/>
                    </a:lnTo>
                    <a:lnTo>
                      <a:pt x="1094" y="33"/>
                    </a:lnTo>
                    <a:lnTo>
                      <a:pt x="1090" y="27"/>
                    </a:lnTo>
                    <a:lnTo>
                      <a:pt x="1084" y="19"/>
                    </a:lnTo>
                    <a:lnTo>
                      <a:pt x="1079" y="13"/>
                    </a:lnTo>
                    <a:lnTo>
                      <a:pt x="1074" y="6"/>
                    </a:lnTo>
                    <a:lnTo>
                      <a:pt x="1069" y="0"/>
                    </a:lnTo>
                    <a:lnTo>
                      <a:pt x="1061" y="5"/>
                    </a:lnTo>
                    <a:lnTo>
                      <a:pt x="1032" y="5"/>
                    </a:lnTo>
                    <a:lnTo>
                      <a:pt x="1027" y="7"/>
                    </a:lnTo>
                    <a:lnTo>
                      <a:pt x="1022" y="10"/>
                    </a:lnTo>
                    <a:lnTo>
                      <a:pt x="1017" y="12"/>
                    </a:lnTo>
                    <a:lnTo>
                      <a:pt x="1013" y="14"/>
                    </a:lnTo>
                    <a:lnTo>
                      <a:pt x="1001" y="17"/>
                    </a:lnTo>
                    <a:lnTo>
                      <a:pt x="990" y="20"/>
                    </a:lnTo>
                    <a:lnTo>
                      <a:pt x="978" y="24"/>
                    </a:lnTo>
                    <a:lnTo>
                      <a:pt x="967" y="27"/>
                    </a:lnTo>
                    <a:lnTo>
                      <a:pt x="954" y="30"/>
                    </a:lnTo>
                    <a:lnTo>
                      <a:pt x="943" y="34"/>
                    </a:lnTo>
                    <a:lnTo>
                      <a:pt x="931" y="38"/>
                    </a:lnTo>
                    <a:lnTo>
                      <a:pt x="921" y="43"/>
                    </a:lnTo>
                    <a:lnTo>
                      <a:pt x="917" y="43"/>
                    </a:lnTo>
                    <a:lnTo>
                      <a:pt x="911" y="45"/>
                    </a:lnTo>
                    <a:lnTo>
                      <a:pt x="906" y="48"/>
                    </a:lnTo>
                    <a:lnTo>
                      <a:pt x="900" y="51"/>
                    </a:lnTo>
                    <a:lnTo>
                      <a:pt x="890" y="57"/>
                    </a:lnTo>
                    <a:lnTo>
                      <a:pt x="886" y="64"/>
                    </a:lnTo>
                    <a:lnTo>
                      <a:pt x="882" y="69"/>
                    </a:lnTo>
                    <a:lnTo>
                      <a:pt x="878" y="76"/>
                    </a:lnTo>
                    <a:lnTo>
                      <a:pt x="875" y="81"/>
                    </a:lnTo>
                    <a:lnTo>
                      <a:pt x="872" y="88"/>
                    </a:lnTo>
                    <a:lnTo>
                      <a:pt x="869" y="93"/>
                    </a:lnTo>
                    <a:lnTo>
                      <a:pt x="865" y="100"/>
                    </a:lnTo>
                    <a:lnTo>
                      <a:pt x="862" y="106"/>
                    </a:lnTo>
                    <a:lnTo>
                      <a:pt x="859" y="113"/>
                    </a:lnTo>
                    <a:lnTo>
                      <a:pt x="853" y="120"/>
                    </a:lnTo>
                    <a:lnTo>
                      <a:pt x="848" y="127"/>
                    </a:lnTo>
                    <a:lnTo>
                      <a:pt x="842" y="134"/>
                    </a:lnTo>
                    <a:lnTo>
                      <a:pt x="838" y="141"/>
                    </a:lnTo>
                    <a:lnTo>
                      <a:pt x="831" y="148"/>
                    </a:lnTo>
                    <a:lnTo>
                      <a:pt x="826" y="154"/>
                    </a:lnTo>
                    <a:lnTo>
                      <a:pt x="819" y="161"/>
                    </a:lnTo>
                    <a:lnTo>
                      <a:pt x="814" y="169"/>
                    </a:lnTo>
                    <a:lnTo>
                      <a:pt x="804" y="174"/>
                    </a:lnTo>
                    <a:lnTo>
                      <a:pt x="795" y="181"/>
                    </a:lnTo>
                    <a:lnTo>
                      <a:pt x="786" y="185"/>
                    </a:lnTo>
                    <a:lnTo>
                      <a:pt x="777" y="192"/>
                    </a:lnTo>
                    <a:lnTo>
                      <a:pt x="758" y="198"/>
                    </a:lnTo>
                    <a:lnTo>
                      <a:pt x="751" y="198"/>
                    </a:lnTo>
                    <a:lnTo>
                      <a:pt x="743" y="198"/>
                    </a:lnTo>
                    <a:lnTo>
                      <a:pt x="735" y="198"/>
                    </a:lnTo>
                    <a:lnTo>
                      <a:pt x="729" y="199"/>
                    </a:lnTo>
                    <a:lnTo>
                      <a:pt x="721" y="198"/>
                    </a:lnTo>
                    <a:lnTo>
                      <a:pt x="715" y="198"/>
                    </a:lnTo>
                    <a:lnTo>
                      <a:pt x="707" y="198"/>
                    </a:lnTo>
                    <a:lnTo>
                      <a:pt x="700" y="198"/>
                    </a:lnTo>
                    <a:lnTo>
                      <a:pt x="683" y="195"/>
                    </a:lnTo>
                    <a:lnTo>
                      <a:pt x="667" y="194"/>
                    </a:lnTo>
                    <a:lnTo>
                      <a:pt x="650" y="192"/>
                    </a:lnTo>
                    <a:lnTo>
                      <a:pt x="634" y="190"/>
                    </a:lnTo>
                    <a:lnTo>
                      <a:pt x="616" y="188"/>
                    </a:lnTo>
                    <a:lnTo>
                      <a:pt x="600" y="186"/>
                    </a:lnTo>
                    <a:lnTo>
                      <a:pt x="584" y="183"/>
                    </a:lnTo>
                    <a:lnTo>
                      <a:pt x="568" y="181"/>
                    </a:lnTo>
                    <a:lnTo>
                      <a:pt x="564" y="178"/>
                    </a:lnTo>
                    <a:lnTo>
                      <a:pt x="559" y="177"/>
                    </a:lnTo>
                    <a:lnTo>
                      <a:pt x="553" y="175"/>
                    </a:lnTo>
                    <a:lnTo>
                      <a:pt x="548" y="173"/>
                    </a:lnTo>
                    <a:lnTo>
                      <a:pt x="541" y="170"/>
                    </a:lnTo>
                    <a:lnTo>
                      <a:pt x="536" y="168"/>
                    </a:lnTo>
                    <a:lnTo>
                      <a:pt x="532" y="165"/>
                    </a:lnTo>
                    <a:lnTo>
                      <a:pt x="530" y="163"/>
                    </a:lnTo>
                    <a:lnTo>
                      <a:pt x="527" y="173"/>
                    </a:lnTo>
                    <a:lnTo>
                      <a:pt x="525" y="184"/>
                    </a:lnTo>
                    <a:lnTo>
                      <a:pt x="522" y="194"/>
                    </a:lnTo>
                    <a:lnTo>
                      <a:pt x="520" y="205"/>
                    </a:lnTo>
                    <a:lnTo>
                      <a:pt x="518" y="210"/>
                    </a:lnTo>
                    <a:lnTo>
                      <a:pt x="516" y="216"/>
                    </a:lnTo>
                    <a:lnTo>
                      <a:pt x="513" y="221"/>
                    </a:lnTo>
                    <a:lnTo>
                      <a:pt x="511" y="226"/>
                    </a:lnTo>
                    <a:lnTo>
                      <a:pt x="504" y="235"/>
                    </a:lnTo>
                    <a:lnTo>
                      <a:pt x="494" y="245"/>
                    </a:lnTo>
                    <a:lnTo>
                      <a:pt x="481" y="254"/>
                    </a:lnTo>
                    <a:lnTo>
                      <a:pt x="463" y="258"/>
                    </a:lnTo>
                    <a:lnTo>
                      <a:pt x="447" y="258"/>
                    </a:lnTo>
                    <a:lnTo>
                      <a:pt x="434" y="255"/>
                    </a:lnTo>
                    <a:lnTo>
                      <a:pt x="424" y="253"/>
                    </a:lnTo>
                    <a:lnTo>
                      <a:pt x="413" y="247"/>
                    </a:lnTo>
                    <a:lnTo>
                      <a:pt x="406" y="242"/>
                    </a:lnTo>
                    <a:lnTo>
                      <a:pt x="397" y="235"/>
                    </a:lnTo>
                    <a:lnTo>
                      <a:pt x="389" y="229"/>
                    </a:lnTo>
                    <a:lnTo>
                      <a:pt x="388" y="218"/>
                    </a:lnTo>
                    <a:lnTo>
                      <a:pt x="387" y="207"/>
                    </a:lnTo>
                    <a:lnTo>
                      <a:pt x="384" y="197"/>
                    </a:lnTo>
                    <a:lnTo>
                      <a:pt x="381" y="187"/>
                    </a:lnTo>
                    <a:lnTo>
                      <a:pt x="375" y="178"/>
                    </a:lnTo>
                    <a:lnTo>
                      <a:pt x="369" y="172"/>
                    </a:lnTo>
                    <a:lnTo>
                      <a:pt x="360" y="165"/>
                    </a:lnTo>
                    <a:lnTo>
                      <a:pt x="352" y="160"/>
                    </a:lnTo>
                    <a:lnTo>
                      <a:pt x="344" y="154"/>
                    </a:lnTo>
                    <a:lnTo>
                      <a:pt x="336" y="149"/>
                    </a:lnTo>
                    <a:lnTo>
                      <a:pt x="327" y="142"/>
                    </a:lnTo>
                    <a:lnTo>
                      <a:pt x="321" y="136"/>
                    </a:lnTo>
                    <a:lnTo>
                      <a:pt x="314" y="129"/>
                    </a:lnTo>
                    <a:lnTo>
                      <a:pt x="311" y="123"/>
                    </a:lnTo>
                    <a:lnTo>
                      <a:pt x="311" y="123"/>
                    </a:lnTo>
                    <a:lnTo>
                      <a:pt x="305" y="132"/>
                    </a:lnTo>
                    <a:lnTo>
                      <a:pt x="302" y="141"/>
                    </a:lnTo>
                    <a:lnTo>
                      <a:pt x="297" y="150"/>
                    </a:lnTo>
                    <a:lnTo>
                      <a:pt x="293" y="160"/>
                    </a:lnTo>
                    <a:lnTo>
                      <a:pt x="289" y="166"/>
                    </a:lnTo>
                    <a:lnTo>
                      <a:pt x="286" y="174"/>
                    </a:lnTo>
                    <a:lnTo>
                      <a:pt x="281" y="181"/>
                    </a:lnTo>
                    <a:lnTo>
                      <a:pt x="278" y="189"/>
                    </a:lnTo>
                    <a:lnTo>
                      <a:pt x="273" y="196"/>
                    </a:lnTo>
                    <a:lnTo>
                      <a:pt x="268" y="204"/>
                    </a:lnTo>
                    <a:lnTo>
                      <a:pt x="263" y="210"/>
                    </a:lnTo>
                    <a:lnTo>
                      <a:pt x="259" y="218"/>
                    </a:lnTo>
                    <a:lnTo>
                      <a:pt x="249" y="225"/>
                    </a:lnTo>
                    <a:lnTo>
                      <a:pt x="240" y="233"/>
                    </a:lnTo>
                    <a:lnTo>
                      <a:pt x="229" y="241"/>
                    </a:lnTo>
                    <a:lnTo>
                      <a:pt x="219" y="248"/>
                    </a:lnTo>
                    <a:lnTo>
                      <a:pt x="207" y="255"/>
                    </a:lnTo>
                    <a:lnTo>
                      <a:pt x="197" y="261"/>
                    </a:lnTo>
                    <a:lnTo>
                      <a:pt x="185" y="268"/>
                    </a:lnTo>
                    <a:lnTo>
                      <a:pt x="176" y="276"/>
                    </a:lnTo>
                    <a:lnTo>
                      <a:pt x="165" y="281"/>
                    </a:lnTo>
                    <a:lnTo>
                      <a:pt x="155" y="286"/>
                    </a:lnTo>
                    <a:lnTo>
                      <a:pt x="145" y="293"/>
                    </a:lnTo>
                    <a:lnTo>
                      <a:pt x="136" y="302"/>
                    </a:lnTo>
                    <a:lnTo>
                      <a:pt x="128" y="308"/>
                    </a:lnTo>
                    <a:lnTo>
                      <a:pt x="119" y="316"/>
                    </a:lnTo>
                    <a:lnTo>
                      <a:pt x="110" y="324"/>
                    </a:lnTo>
                    <a:lnTo>
                      <a:pt x="101" y="331"/>
                    </a:lnTo>
                    <a:lnTo>
                      <a:pt x="95" y="334"/>
                    </a:lnTo>
                    <a:lnTo>
                      <a:pt x="89" y="338"/>
                    </a:lnTo>
                    <a:lnTo>
                      <a:pt x="83" y="340"/>
                    </a:lnTo>
                    <a:lnTo>
                      <a:pt x="77" y="342"/>
                    </a:lnTo>
                    <a:lnTo>
                      <a:pt x="71" y="343"/>
                    </a:lnTo>
                    <a:lnTo>
                      <a:pt x="64" y="344"/>
                    </a:lnTo>
                    <a:lnTo>
                      <a:pt x="57" y="345"/>
                    </a:lnTo>
                    <a:lnTo>
                      <a:pt x="50" y="348"/>
                    </a:lnTo>
                    <a:lnTo>
                      <a:pt x="38" y="343"/>
                    </a:lnTo>
                    <a:lnTo>
                      <a:pt x="29" y="340"/>
                    </a:lnTo>
                    <a:lnTo>
                      <a:pt x="20" y="336"/>
                    </a:lnTo>
                    <a:lnTo>
                      <a:pt x="13" y="329"/>
                    </a:lnTo>
                    <a:lnTo>
                      <a:pt x="10" y="332"/>
                    </a:lnTo>
                    <a:lnTo>
                      <a:pt x="10" y="336"/>
                    </a:lnTo>
                    <a:lnTo>
                      <a:pt x="3" y="344"/>
                    </a:lnTo>
                    <a:lnTo>
                      <a:pt x="0" y="354"/>
                    </a:lnTo>
                    <a:lnTo>
                      <a:pt x="0" y="420"/>
                    </a:lnTo>
                    <a:lnTo>
                      <a:pt x="3" y="418"/>
                    </a:lnTo>
                    <a:lnTo>
                      <a:pt x="8" y="417"/>
                    </a:lnTo>
                    <a:lnTo>
                      <a:pt x="18" y="415"/>
                    </a:lnTo>
                    <a:lnTo>
                      <a:pt x="29" y="413"/>
                    </a:lnTo>
                    <a:lnTo>
                      <a:pt x="40" y="411"/>
                    </a:lnTo>
                    <a:lnTo>
                      <a:pt x="52" y="411"/>
                    </a:lnTo>
                    <a:lnTo>
                      <a:pt x="62" y="410"/>
                    </a:lnTo>
                    <a:lnTo>
                      <a:pt x="72" y="409"/>
                    </a:lnTo>
                    <a:lnTo>
                      <a:pt x="82" y="405"/>
                    </a:lnTo>
                    <a:lnTo>
                      <a:pt x="93" y="402"/>
                    </a:lnTo>
                    <a:lnTo>
                      <a:pt x="99" y="396"/>
                    </a:lnTo>
                    <a:lnTo>
                      <a:pt x="106" y="390"/>
                    </a:lnTo>
                    <a:lnTo>
                      <a:pt x="110" y="384"/>
                    </a:lnTo>
                    <a:lnTo>
                      <a:pt x="116" y="377"/>
                    </a:lnTo>
                    <a:lnTo>
                      <a:pt x="131" y="364"/>
                    </a:lnTo>
                    <a:lnTo>
                      <a:pt x="146" y="352"/>
                    </a:lnTo>
                    <a:lnTo>
                      <a:pt x="161" y="340"/>
                    </a:lnTo>
                    <a:lnTo>
                      <a:pt x="178" y="328"/>
                    </a:lnTo>
                    <a:lnTo>
                      <a:pt x="194" y="315"/>
                    </a:lnTo>
                    <a:lnTo>
                      <a:pt x="210" y="304"/>
                    </a:lnTo>
                    <a:lnTo>
                      <a:pt x="227" y="292"/>
                    </a:lnTo>
                    <a:lnTo>
                      <a:pt x="244" y="281"/>
                    </a:lnTo>
                    <a:lnTo>
                      <a:pt x="252" y="274"/>
                    </a:lnTo>
                    <a:lnTo>
                      <a:pt x="262" y="269"/>
                    </a:lnTo>
                    <a:lnTo>
                      <a:pt x="271" y="262"/>
                    </a:lnTo>
                    <a:lnTo>
                      <a:pt x="280" y="258"/>
                    </a:lnTo>
                    <a:lnTo>
                      <a:pt x="327" y="252"/>
                    </a:lnTo>
                    <a:lnTo>
                      <a:pt x="356" y="290"/>
                    </a:lnTo>
                    <a:lnTo>
                      <a:pt x="349" y="313"/>
                    </a:lnTo>
                    <a:lnTo>
                      <a:pt x="345" y="318"/>
                    </a:lnTo>
                    <a:lnTo>
                      <a:pt x="343" y="325"/>
                    </a:lnTo>
                    <a:lnTo>
                      <a:pt x="340" y="334"/>
                    </a:lnTo>
                    <a:lnTo>
                      <a:pt x="340" y="344"/>
                    </a:lnTo>
                    <a:lnTo>
                      <a:pt x="341" y="354"/>
                    </a:lnTo>
                    <a:lnTo>
                      <a:pt x="343" y="365"/>
                    </a:lnTo>
                    <a:lnTo>
                      <a:pt x="344" y="375"/>
                    </a:lnTo>
                    <a:lnTo>
                      <a:pt x="346" y="385"/>
                    </a:lnTo>
                    <a:lnTo>
                      <a:pt x="347" y="394"/>
                    </a:lnTo>
                    <a:lnTo>
                      <a:pt x="349" y="405"/>
                    </a:lnTo>
                    <a:lnTo>
                      <a:pt x="358" y="403"/>
                    </a:lnTo>
                    <a:lnTo>
                      <a:pt x="368" y="401"/>
                    </a:lnTo>
                    <a:lnTo>
                      <a:pt x="377" y="399"/>
                    </a:lnTo>
                    <a:lnTo>
                      <a:pt x="388" y="397"/>
                    </a:lnTo>
                    <a:lnTo>
                      <a:pt x="397" y="392"/>
                    </a:lnTo>
                    <a:lnTo>
                      <a:pt x="407" y="389"/>
                    </a:lnTo>
                    <a:lnTo>
                      <a:pt x="417" y="386"/>
                    </a:lnTo>
                    <a:lnTo>
                      <a:pt x="427" y="382"/>
                    </a:lnTo>
                    <a:lnTo>
                      <a:pt x="432" y="378"/>
                    </a:lnTo>
                    <a:lnTo>
                      <a:pt x="439" y="372"/>
                    </a:lnTo>
                    <a:lnTo>
                      <a:pt x="442" y="363"/>
                    </a:lnTo>
                    <a:lnTo>
                      <a:pt x="446" y="357"/>
                    </a:lnTo>
                    <a:lnTo>
                      <a:pt x="448" y="350"/>
                    </a:lnTo>
                    <a:lnTo>
                      <a:pt x="451" y="343"/>
                    </a:lnTo>
                    <a:lnTo>
                      <a:pt x="454" y="337"/>
                    </a:lnTo>
                    <a:lnTo>
                      <a:pt x="457" y="331"/>
                    </a:lnTo>
                    <a:lnTo>
                      <a:pt x="464" y="319"/>
                    </a:lnTo>
                    <a:lnTo>
                      <a:pt x="473" y="308"/>
                    </a:lnTo>
                    <a:lnTo>
                      <a:pt x="484" y="297"/>
                    </a:lnTo>
                    <a:lnTo>
                      <a:pt x="500" y="289"/>
                    </a:lnTo>
                    <a:lnTo>
                      <a:pt x="516" y="285"/>
                    </a:lnTo>
                    <a:lnTo>
                      <a:pt x="526" y="283"/>
                    </a:lnTo>
                    <a:lnTo>
                      <a:pt x="537" y="282"/>
                    </a:lnTo>
                    <a:lnTo>
                      <a:pt x="548" y="282"/>
                    </a:lnTo>
                    <a:lnTo>
                      <a:pt x="559" y="283"/>
                    </a:lnTo>
                    <a:lnTo>
                      <a:pt x="570" y="283"/>
                    </a:lnTo>
                    <a:lnTo>
                      <a:pt x="580" y="285"/>
                    </a:lnTo>
                    <a:lnTo>
                      <a:pt x="590" y="288"/>
                    </a:lnTo>
                    <a:lnTo>
                      <a:pt x="601" y="292"/>
                    </a:lnTo>
                    <a:lnTo>
                      <a:pt x="607" y="294"/>
                    </a:lnTo>
                    <a:lnTo>
                      <a:pt x="613" y="296"/>
                    </a:lnTo>
                    <a:lnTo>
                      <a:pt x="619" y="300"/>
                    </a:lnTo>
                    <a:lnTo>
                      <a:pt x="624" y="303"/>
                    </a:lnTo>
                    <a:lnTo>
                      <a:pt x="634" y="309"/>
                    </a:lnTo>
                    <a:lnTo>
                      <a:pt x="645" y="319"/>
                    </a:lnTo>
                    <a:lnTo>
                      <a:pt x="652" y="336"/>
                    </a:lnTo>
                    <a:lnTo>
                      <a:pt x="652" y="340"/>
                    </a:lnTo>
                    <a:lnTo>
                      <a:pt x="652" y="346"/>
                    </a:lnTo>
                    <a:lnTo>
                      <a:pt x="652" y="352"/>
                    </a:lnTo>
                    <a:lnTo>
                      <a:pt x="652" y="357"/>
                    </a:lnTo>
                    <a:lnTo>
                      <a:pt x="651" y="363"/>
                    </a:lnTo>
                    <a:lnTo>
                      <a:pt x="651" y="369"/>
                    </a:lnTo>
                    <a:lnTo>
                      <a:pt x="650" y="375"/>
                    </a:lnTo>
                    <a:lnTo>
                      <a:pt x="650" y="381"/>
                    </a:lnTo>
                    <a:lnTo>
                      <a:pt x="649" y="387"/>
                    </a:lnTo>
                    <a:lnTo>
                      <a:pt x="649" y="393"/>
                    </a:lnTo>
                    <a:lnTo>
                      <a:pt x="648" y="400"/>
                    </a:lnTo>
                    <a:lnTo>
                      <a:pt x="648" y="406"/>
                    </a:lnTo>
                    <a:lnTo>
                      <a:pt x="659" y="401"/>
                    </a:lnTo>
                    <a:lnTo>
                      <a:pt x="670" y="397"/>
                    </a:lnTo>
                    <a:lnTo>
                      <a:pt x="680" y="391"/>
                    </a:lnTo>
                    <a:lnTo>
                      <a:pt x="691" y="387"/>
                    </a:lnTo>
                    <a:lnTo>
                      <a:pt x="698" y="378"/>
                    </a:lnTo>
                    <a:lnTo>
                      <a:pt x="704" y="368"/>
                    </a:lnTo>
                    <a:lnTo>
                      <a:pt x="707" y="357"/>
                    </a:lnTo>
                    <a:lnTo>
                      <a:pt x="710" y="348"/>
                    </a:lnTo>
                    <a:lnTo>
                      <a:pt x="710" y="334"/>
                    </a:lnTo>
                    <a:lnTo>
                      <a:pt x="710" y="322"/>
                    </a:lnTo>
                    <a:lnTo>
                      <a:pt x="710" y="312"/>
                    </a:lnTo>
                    <a:lnTo>
                      <a:pt x="711" y="302"/>
                    </a:lnTo>
                    <a:lnTo>
                      <a:pt x="711" y="292"/>
                    </a:lnTo>
                    <a:lnTo>
                      <a:pt x="712" y="283"/>
                    </a:lnTo>
                    <a:lnTo>
                      <a:pt x="715" y="273"/>
                    </a:lnTo>
                    <a:lnTo>
                      <a:pt x="718" y="267"/>
                    </a:lnTo>
                    <a:lnTo>
                      <a:pt x="721" y="260"/>
                    </a:lnTo>
                    <a:lnTo>
                      <a:pt x="727" y="255"/>
                    </a:lnTo>
                    <a:lnTo>
                      <a:pt x="732" y="248"/>
                    </a:lnTo>
                    <a:lnTo>
                      <a:pt x="739" y="244"/>
                    </a:lnTo>
                    <a:lnTo>
                      <a:pt x="746" y="238"/>
                    </a:lnTo>
                    <a:lnTo>
                      <a:pt x="756" y="234"/>
                    </a:lnTo>
                    <a:lnTo>
                      <a:pt x="770" y="231"/>
                    </a:lnTo>
                    <a:lnTo>
                      <a:pt x="786" y="228"/>
                    </a:lnTo>
                    <a:lnTo>
                      <a:pt x="802" y="230"/>
                    </a:lnTo>
                    <a:lnTo>
                      <a:pt x="819" y="235"/>
                    </a:lnTo>
                    <a:lnTo>
                      <a:pt x="834" y="243"/>
                    </a:lnTo>
                    <a:lnTo>
                      <a:pt x="839" y="250"/>
                    </a:lnTo>
                    <a:lnTo>
                      <a:pt x="845" y="258"/>
                    </a:lnTo>
                    <a:lnTo>
                      <a:pt x="849" y="266"/>
                    </a:lnTo>
                    <a:lnTo>
                      <a:pt x="853" y="276"/>
                    </a:lnTo>
                    <a:lnTo>
                      <a:pt x="869" y="266"/>
                    </a:lnTo>
                    <a:lnTo>
                      <a:pt x="885" y="256"/>
                    </a:lnTo>
                    <a:lnTo>
                      <a:pt x="900" y="245"/>
                    </a:lnTo>
                    <a:lnTo>
                      <a:pt x="915" y="235"/>
                    </a:lnTo>
                    <a:lnTo>
                      <a:pt x="930" y="223"/>
                    </a:lnTo>
                    <a:lnTo>
                      <a:pt x="945" y="212"/>
                    </a:lnTo>
                    <a:lnTo>
                      <a:pt x="959" y="201"/>
                    </a:lnTo>
                    <a:lnTo>
                      <a:pt x="973" y="190"/>
                    </a:lnTo>
                    <a:lnTo>
                      <a:pt x="979" y="184"/>
                    </a:lnTo>
                    <a:lnTo>
                      <a:pt x="985" y="178"/>
                    </a:lnTo>
                    <a:lnTo>
                      <a:pt x="992" y="173"/>
                    </a:lnTo>
                    <a:lnTo>
                      <a:pt x="999" y="170"/>
                    </a:lnTo>
                    <a:lnTo>
                      <a:pt x="1006" y="163"/>
                    </a:lnTo>
                    <a:lnTo>
                      <a:pt x="1014" y="160"/>
                    </a:lnTo>
                    <a:lnTo>
                      <a:pt x="1021" y="157"/>
                    </a:lnTo>
                    <a:lnTo>
                      <a:pt x="1031" y="154"/>
                    </a:lnTo>
                    <a:lnTo>
                      <a:pt x="1054" y="152"/>
                    </a:lnTo>
                    <a:lnTo>
                      <a:pt x="1081" y="161"/>
                    </a:lnTo>
                    <a:lnTo>
                      <a:pt x="1090" y="170"/>
                    </a:lnTo>
                    <a:lnTo>
                      <a:pt x="1093" y="161"/>
                    </a:lnTo>
                    <a:lnTo>
                      <a:pt x="1099" y="152"/>
                    </a:lnTo>
                    <a:lnTo>
                      <a:pt x="1105" y="144"/>
                    </a:lnTo>
                    <a:lnTo>
                      <a:pt x="1112" y="135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03" name="Freeform 83"/>
              <p:cNvSpPr>
                <a:spLocks/>
              </p:cNvSpPr>
              <p:nvPr/>
            </p:nvSpPr>
            <p:spPr bwMode="auto">
              <a:xfrm>
                <a:off x="4534" y="3501"/>
                <a:ext cx="6" cy="17"/>
              </a:xfrm>
              <a:custGeom>
                <a:avLst/>
                <a:gdLst/>
                <a:ahLst/>
                <a:cxnLst>
                  <a:cxn ang="0">
                    <a:pos x="18" y="31"/>
                  </a:cxn>
                  <a:cxn ang="0">
                    <a:pos x="18" y="9"/>
                  </a:cxn>
                  <a:cxn ang="0">
                    <a:pos x="15" y="6"/>
                  </a:cxn>
                  <a:cxn ang="0">
                    <a:pos x="11" y="3"/>
                  </a:cxn>
                  <a:cxn ang="0">
                    <a:pos x="9" y="1"/>
                  </a:cxn>
                  <a:cxn ang="0">
                    <a:pos x="6" y="0"/>
                  </a:cxn>
                  <a:cxn ang="0">
                    <a:pos x="6" y="4"/>
                  </a:cxn>
                  <a:cxn ang="0">
                    <a:pos x="5" y="17"/>
                  </a:cxn>
                  <a:cxn ang="0">
                    <a:pos x="4" y="25"/>
                  </a:cxn>
                  <a:cxn ang="0">
                    <a:pos x="3" y="33"/>
                  </a:cxn>
                  <a:cxn ang="0">
                    <a:pos x="2" y="41"/>
                  </a:cxn>
                  <a:cxn ang="0">
                    <a:pos x="0" y="50"/>
                  </a:cxn>
                  <a:cxn ang="0">
                    <a:pos x="5" y="34"/>
                  </a:cxn>
                  <a:cxn ang="0">
                    <a:pos x="18" y="31"/>
                  </a:cxn>
                </a:cxnLst>
                <a:rect l="0" t="0" r="r" b="b"/>
                <a:pathLst>
                  <a:path w="18" h="50">
                    <a:moveTo>
                      <a:pt x="18" y="31"/>
                    </a:moveTo>
                    <a:lnTo>
                      <a:pt x="18" y="9"/>
                    </a:lnTo>
                    <a:lnTo>
                      <a:pt x="15" y="6"/>
                    </a:lnTo>
                    <a:lnTo>
                      <a:pt x="11" y="3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6" y="4"/>
                    </a:lnTo>
                    <a:lnTo>
                      <a:pt x="5" y="17"/>
                    </a:lnTo>
                    <a:lnTo>
                      <a:pt x="4" y="25"/>
                    </a:lnTo>
                    <a:lnTo>
                      <a:pt x="3" y="33"/>
                    </a:lnTo>
                    <a:lnTo>
                      <a:pt x="2" y="41"/>
                    </a:lnTo>
                    <a:lnTo>
                      <a:pt x="0" y="50"/>
                    </a:lnTo>
                    <a:lnTo>
                      <a:pt x="5" y="34"/>
                    </a:lnTo>
                    <a:lnTo>
                      <a:pt x="18" y="31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04" name="Freeform 84"/>
              <p:cNvSpPr>
                <a:spLocks/>
              </p:cNvSpPr>
              <p:nvPr/>
            </p:nvSpPr>
            <p:spPr bwMode="auto">
              <a:xfrm>
                <a:off x="4170" y="3484"/>
                <a:ext cx="7" cy="2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62"/>
                  </a:cxn>
                  <a:cxn ang="0">
                    <a:pos x="3" y="60"/>
                  </a:cxn>
                  <a:cxn ang="0">
                    <a:pos x="6" y="59"/>
                  </a:cxn>
                  <a:cxn ang="0">
                    <a:pos x="10" y="50"/>
                  </a:cxn>
                  <a:cxn ang="0">
                    <a:pos x="13" y="43"/>
                  </a:cxn>
                  <a:cxn ang="0">
                    <a:pos x="17" y="35"/>
                  </a:cxn>
                  <a:cxn ang="0">
                    <a:pos x="23" y="29"/>
                  </a:cxn>
                  <a:cxn ang="0">
                    <a:pos x="23" y="29"/>
                  </a:cxn>
                  <a:cxn ang="0">
                    <a:pos x="22" y="21"/>
                  </a:cxn>
                  <a:cxn ang="0">
                    <a:pos x="21" y="14"/>
                  </a:cxn>
                  <a:cxn ang="0">
                    <a:pos x="20" y="7"/>
                  </a:cxn>
                  <a:cxn ang="0">
                    <a:pos x="20" y="0"/>
                  </a:cxn>
                  <a:cxn ang="0">
                    <a:pos x="10" y="6"/>
                  </a:cxn>
                  <a:cxn ang="0">
                    <a:pos x="0" y="12"/>
                  </a:cxn>
                </a:cxnLst>
                <a:rect l="0" t="0" r="r" b="b"/>
                <a:pathLst>
                  <a:path w="23" h="62">
                    <a:moveTo>
                      <a:pt x="0" y="12"/>
                    </a:moveTo>
                    <a:lnTo>
                      <a:pt x="0" y="62"/>
                    </a:lnTo>
                    <a:lnTo>
                      <a:pt x="3" y="60"/>
                    </a:lnTo>
                    <a:lnTo>
                      <a:pt x="6" y="59"/>
                    </a:lnTo>
                    <a:lnTo>
                      <a:pt x="10" y="50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3" y="29"/>
                    </a:lnTo>
                    <a:lnTo>
                      <a:pt x="23" y="29"/>
                    </a:lnTo>
                    <a:lnTo>
                      <a:pt x="22" y="21"/>
                    </a:lnTo>
                    <a:lnTo>
                      <a:pt x="21" y="14"/>
                    </a:lnTo>
                    <a:lnTo>
                      <a:pt x="20" y="7"/>
                    </a:lnTo>
                    <a:lnTo>
                      <a:pt x="20" y="0"/>
                    </a:lnTo>
                    <a:lnTo>
                      <a:pt x="10" y="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05" name="Freeform 85"/>
              <p:cNvSpPr>
                <a:spLocks/>
              </p:cNvSpPr>
              <p:nvPr/>
            </p:nvSpPr>
            <p:spPr bwMode="auto">
              <a:xfrm>
                <a:off x="4139" y="3489"/>
                <a:ext cx="31" cy="30"/>
              </a:xfrm>
              <a:custGeom>
                <a:avLst/>
                <a:gdLst/>
                <a:ahLst/>
                <a:cxnLst>
                  <a:cxn ang="0">
                    <a:pos x="92" y="50"/>
                  </a:cxn>
                  <a:cxn ang="0">
                    <a:pos x="92" y="0"/>
                  </a:cxn>
                  <a:cxn ang="0">
                    <a:pos x="80" y="5"/>
                  </a:cxn>
                  <a:cxn ang="0">
                    <a:pos x="69" y="10"/>
                  </a:cxn>
                  <a:cxn ang="0">
                    <a:pos x="64" y="14"/>
                  </a:cxn>
                  <a:cxn ang="0">
                    <a:pos x="58" y="17"/>
                  </a:cxn>
                  <a:cxn ang="0">
                    <a:pos x="52" y="23"/>
                  </a:cxn>
                  <a:cxn ang="0">
                    <a:pos x="47" y="32"/>
                  </a:cxn>
                  <a:cxn ang="0">
                    <a:pos x="41" y="38"/>
                  </a:cxn>
                  <a:cxn ang="0">
                    <a:pos x="35" y="46"/>
                  </a:cxn>
                  <a:cxn ang="0">
                    <a:pos x="29" y="54"/>
                  </a:cxn>
                  <a:cxn ang="0">
                    <a:pos x="23" y="61"/>
                  </a:cxn>
                  <a:cxn ang="0">
                    <a:pos x="17" y="68"/>
                  </a:cxn>
                  <a:cxn ang="0">
                    <a:pos x="11" y="75"/>
                  </a:cxn>
                  <a:cxn ang="0">
                    <a:pos x="6" y="83"/>
                  </a:cxn>
                  <a:cxn ang="0">
                    <a:pos x="0" y="91"/>
                  </a:cxn>
                  <a:cxn ang="0">
                    <a:pos x="10" y="84"/>
                  </a:cxn>
                  <a:cxn ang="0">
                    <a:pos x="21" y="79"/>
                  </a:cxn>
                  <a:cxn ang="0">
                    <a:pos x="32" y="73"/>
                  </a:cxn>
                  <a:cxn ang="0">
                    <a:pos x="44" y="69"/>
                  </a:cxn>
                  <a:cxn ang="0">
                    <a:pos x="56" y="63"/>
                  </a:cxn>
                  <a:cxn ang="0">
                    <a:pos x="68" y="59"/>
                  </a:cxn>
                  <a:cxn ang="0">
                    <a:pos x="80" y="54"/>
                  </a:cxn>
                  <a:cxn ang="0">
                    <a:pos x="92" y="50"/>
                  </a:cxn>
                </a:cxnLst>
                <a:rect l="0" t="0" r="r" b="b"/>
                <a:pathLst>
                  <a:path w="92" h="91">
                    <a:moveTo>
                      <a:pt x="92" y="50"/>
                    </a:moveTo>
                    <a:lnTo>
                      <a:pt x="92" y="0"/>
                    </a:lnTo>
                    <a:lnTo>
                      <a:pt x="80" y="5"/>
                    </a:lnTo>
                    <a:lnTo>
                      <a:pt x="69" y="10"/>
                    </a:lnTo>
                    <a:lnTo>
                      <a:pt x="64" y="14"/>
                    </a:lnTo>
                    <a:lnTo>
                      <a:pt x="58" y="17"/>
                    </a:lnTo>
                    <a:lnTo>
                      <a:pt x="52" y="23"/>
                    </a:lnTo>
                    <a:lnTo>
                      <a:pt x="47" y="32"/>
                    </a:lnTo>
                    <a:lnTo>
                      <a:pt x="41" y="38"/>
                    </a:lnTo>
                    <a:lnTo>
                      <a:pt x="35" y="46"/>
                    </a:lnTo>
                    <a:lnTo>
                      <a:pt x="29" y="54"/>
                    </a:lnTo>
                    <a:lnTo>
                      <a:pt x="23" y="61"/>
                    </a:lnTo>
                    <a:lnTo>
                      <a:pt x="17" y="68"/>
                    </a:lnTo>
                    <a:lnTo>
                      <a:pt x="11" y="75"/>
                    </a:lnTo>
                    <a:lnTo>
                      <a:pt x="6" y="83"/>
                    </a:lnTo>
                    <a:lnTo>
                      <a:pt x="0" y="91"/>
                    </a:lnTo>
                    <a:lnTo>
                      <a:pt x="10" y="84"/>
                    </a:lnTo>
                    <a:lnTo>
                      <a:pt x="21" y="79"/>
                    </a:lnTo>
                    <a:lnTo>
                      <a:pt x="32" y="73"/>
                    </a:lnTo>
                    <a:lnTo>
                      <a:pt x="44" y="69"/>
                    </a:lnTo>
                    <a:lnTo>
                      <a:pt x="56" y="63"/>
                    </a:lnTo>
                    <a:lnTo>
                      <a:pt x="68" y="59"/>
                    </a:lnTo>
                    <a:lnTo>
                      <a:pt x="80" y="54"/>
                    </a:lnTo>
                    <a:lnTo>
                      <a:pt x="92" y="50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06" name="Freeform 86"/>
              <p:cNvSpPr>
                <a:spLocks/>
              </p:cNvSpPr>
              <p:nvPr/>
            </p:nvSpPr>
            <p:spPr bwMode="auto">
              <a:xfrm>
                <a:off x="4162" y="3540"/>
                <a:ext cx="11" cy="23"/>
              </a:xfrm>
              <a:custGeom>
                <a:avLst/>
                <a:gdLst/>
                <a:ahLst/>
                <a:cxnLst>
                  <a:cxn ang="0">
                    <a:pos x="25" y="66"/>
                  </a:cxn>
                  <a:cxn ang="0">
                    <a:pos x="25" y="0"/>
                  </a:cxn>
                  <a:cxn ang="0">
                    <a:pos x="22" y="7"/>
                  </a:cxn>
                  <a:cxn ang="0">
                    <a:pos x="18" y="13"/>
                  </a:cxn>
                  <a:cxn ang="0">
                    <a:pos x="15" y="20"/>
                  </a:cxn>
                  <a:cxn ang="0">
                    <a:pos x="13" y="26"/>
                  </a:cxn>
                  <a:cxn ang="0">
                    <a:pos x="10" y="34"/>
                  </a:cxn>
                  <a:cxn ang="0">
                    <a:pos x="7" y="43"/>
                  </a:cxn>
                  <a:cxn ang="0">
                    <a:pos x="4" y="49"/>
                  </a:cxn>
                  <a:cxn ang="0">
                    <a:pos x="2" y="57"/>
                  </a:cxn>
                  <a:cxn ang="0">
                    <a:pos x="0" y="64"/>
                  </a:cxn>
                  <a:cxn ang="0">
                    <a:pos x="0" y="72"/>
                  </a:cxn>
                  <a:cxn ang="0">
                    <a:pos x="5" y="70"/>
                  </a:cxn>
                  <a:cxn ang="0">
                    <a:pos x="12" y="69"/>
                  </a:cxn>
                  <a:cxn ang="0">
                    <a:pos x="18" y="67"/>
                  </a:cxn>
                  <a:cxn ang="0">
                    <a:pos x="25" y="66"/>
                  </a:cxn>
                </a:cxnLst>
                <a:rect l="0" t="0" r="r" b="b"/>
                <a:pathLst>
                  <a:path w="25" h="72">
                    <a:moveTo>
                      <a:pt x="25" y="66"/>
                    </a:moveTo>
                    <a:lnTo>
                      <a:pt x="25" y="0"/>
                    </a:lnTo>
                    <a:lnTo>
                      <a:pt x="22" y="7"/>
                    </a:lnTo>
                    <a:lnTo>
                      <a:pt x="18" y="13"/>
                    </a:lnTo>
                    <a:lnTo>
                      <a:pt x="15" y="20"/>
                    </a:lnTo>
                    <a:lnTo>
                      <a:pt x="13" y="26"/>
                    </a:lnTo>
                    <a:lnTo>
                      <a:pt x="10" y="34"/>
                    </a:lnTo>
                    <a:lnTo>
                      <a:pt x="7" y="43"/>
                    </a:lnTo>
                    <a:lnTo>
                      <a:pt x="4" y="49"/>
                    </a:lnTo>
                    <a:lnTo>
                      <a:pt x="2" y="57"/>
                    </a:lnTo>
                    <a:lnTo>
                      <a:pt x="0" y="64"/>
                    </a:lnTo>
                    <a:lnTo>
                      <a:pt x="0" y="72"/>
                    </a:lnTo>
                    <a:lnTo>
                      <a:pt x="5" y="70"/>
                    </a:lnTo>
                    <a:lnTo>
                      <a:pt x="12" y="69"/>
                    </a:lnTo>
                    <a:lnTo>
                      <a:pt x="18" y="67"/>
                    </a:lnTo>
                    <a:lnTo>
                      <a:pt x="25" y="66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07" name="Freeform 87"/>
              <p:cNvSpPr>
                <a:spLocks/>
              </p:cNvSpPr>
              <p:nvPr/>
            </p:nvSpPr>
            <p:spPr bwMode="auto">
              <a:xfrm>
                <a:off x="4540" y="3508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5" y="3"/>
                  </a:cxn>
                  <a:cxn ang="0">
                    <a:pos x="0" y="0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0" y="6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08" name="Freeform 88"/>
              <p:cNvSpPr>
                <a:spLocks/>
              </p:cNvSpPr>
              <p:nvPr/>
            </p:nvSpPr>
            <p:spPr bwMode="auto">
              <a:xfrm>
                <a:off x="4540" y="3444"/>
                <a:ext cx="2" cy="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6"/>
                  </a:cxn>
                  <a:cxn ang="0">
                    <a:pos x="3" y="50"/>
                  </a:cxn>
                  <a:cxn ang="0">
                    <a:pos x="7" y="47"/>
                  </a:cxn>
                  <a:cxn ang="0">
                    <a:pos x="5" y="35"/>
                  </a:cxn>
                  <a:cxn ang="0">
                    <a:pos x="4" y="24"/>
                  </a:cxn>
                  <a:cxn ang="0">
                    <a:pos x="3" y="12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56">
                    <a:moveTo>
                      <a:pt x="0" y="0"/>
                    </a:moveTo>
                    <a:lnTo>
                      <a:pt x="0" y="56"/>
                    </a:lnTo>
                    <a:lnTo>
                      <a:pt x="3" y="50"/>
                    </a:lnTo>
                    <a:lnTo>
                      <a:pt x="7" y="47"/>
                    </a:lnTo>
                    <a:lnTo>
                      <a:pt x="5" y="35"/>
                    </a:lnTo>
                    <a:lnTo>
                      <a:pt x="4" y="24"/>
                    </a:lnTo>
                    <a:lnTo>
                      <a:pt x="3" y="1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09" name="Freeform 89"/>
              <p:cNvSpPr>
                <a:spLocks/>
              </p:cNvSpPr>
              <p:nvPr/>
            </p:nvSpPr>
            <p:spPr bwMode="auto">
              <a:xfrm>
                <a:off x="4170" y="3425"/>
                <a:ext cx="370" cy="134"/>
              </a:xfrm>
              <a:custGeom>
                <a:avLst/>
                <a:gdLst/>
                <a:ahLst/>
                <a:cxnLst>
                  <a:cxn ang="0">
                    <a:pos x="1096" y="39"/>
                  </a:cxn>
                  <a:cxn ang="0">
                    <a:pos x="1065" y="0"/>
                  </a:cxn>
                  <a:cxn ang="0">
                    <a:pos x="1005" y="12"/>
                  </a:cxn>
                  <a:cxn ang="0">
                    <a:pos x="960" y="24"/>
                  </a:cxn>
                  <a:cxn ang="0">
                    <a:pos x="923" y="40"/>
                  </a:cxn>
                  <a:cxn ang="0">
                    <a:pos x="888" y="63"/>
                  </a:cxn>
                  <a:cxn ang="0">
                    <a:pos x="871" y="93"/>
                  </a:cxn>
                  <a:cxn ang="0">
                    <a:pos x="848" y="127"/>
                  </a:cxn>
                  <a:cxn ang="0">
                    <a:pos x="818" y="163"/>
                  </a:cxn>
                  <a:cxn ang="0">
                    <a:pos x="761" y="194"/>
                  </a:cxn>
                  <a:cxn ang="0">
                    <a:pos x="680" y="192"/>
                  </a:cxn>
                  <a:cxn ang="0">
                    <a:pos x="614" y="186"/>
                  </a:cxn>
                  <a:cxn ang="0">
                    <a:pos x="561" y="175"/>
                  </a:cxn>
                  <a:cxn ang="0">
                    <a:pos x="531" y="179"/>
                  </a:cxn>
                  <a:cxn ang="0">
                    <a:pos x="515" y="221"/>
                  </a:cxn>
                  <a:cxn ang="0">
                    <a:pos x="454" y="254"/>
                  </a:cxn>
                  <a:cxn ang="0">
                    <a:pos x="418" y="248"/>
                  </a:cxn>
                  <a:cxn ang="0">
                    <a:pos x="385" y="226"/>
                  </a:cxn>
                  <a:cxn ang="0">
                    <a:pos x="379" y="199"/>
                  </a:cxn>
                  <a:cxn ang="0">
                    <a:pos x="350" y="158"/>
                  </a:cxn>
                  <a:cxn ang="0">
                    <a:pos x="311" y="127"/>
                  </a:cxn>
                  <a:cxn ang="0">
                    <a:pos x="296" y="158"/>
                  </a:cxn>
                  <a:cxn ang="0">
                    <a:pos x="279" y="188"/>
                  </a:cxn>
                  <a:cxn ang="0">
                    <a:pos x="250" y="224"/>
                  </a:cxn>
                  <a:cxn ang="0">
                    <a:pos x="193" y="261"/>
                  </a:cxn>
                  <a:cxn ang="0">
                    <a:pos x="135" y="299"/>
                  </a:cxn>
                  <a:cxn ang="0">
                    <a:pos x="93" y="333"/>
                  </a:cxn>
                  <a:cxn ang="0">
                    <a:pos x="57" y="342"/>
                  </a:cxn>
                  <a:cxn ang="0">
                    <a:pos x="7" y="344"/>
                  </a:cxn>
                  <a:cxn ang="0">
                    <a:pos x="0" y="402"/>
                  </a:cxn>
                  <a:cxn ang="0">
                    <a:pos x="47" y="394"/>
                  </a:cxn>
                  <a:cxn ang="0">
                    <a:pos x="85" y="386"/>
                  </a:cxn>
                  <a:cxn ang="0">
                    <a:pos x="125" y="347"/>
                  </a:cxn>
                  <a:cxn ang="0">
                    <a:pos x="172" y="310"/>
                  </a:cxn>
                  <a:cxn ang="0">
                    <a:pos x="228" y="271"/>
                  </a:cxn>
                  <a:cxn ang="0">
                    <a:pos x="331" y="233"/>
                  </a:cxn>
                  <a:cxn ang="0">
                    <a:pos x="348" y="323"/>
                  </a:cxn>
                  <a:cxn ang="0">
                    <a:pos x="352" y="369"/>
                  </a:cxn>
                  <a:cxn ang="0">
                    <a:pos x="390" y="377"/>
                  </a:cxn>
                  <a:cxn ang="0">
                    <a:pos x="418" y="368"/>
                  </a:cxn>
                  <a:cxn ang="0">
                    <a:pos x="441" y="334"/>
                  </a:cxn>
                  <a:cxn ang="0">
                    <a:pos x="466" y="294"/>
                  </a:cxn>
                  <a:cxn ang="0">
                    <a:pos x="540" y="266"/>
                  </a:cxn>
                  <a:cxn ang="0">
                    <a:pos x="596" y="273"/>
                  </a:cxn>
                  <a:cxn ang="0">
                    <a:pos x="627" y="286"/>
                  </a:cxn>
                  <a:cxn ang="0">
                    <a:pos x="659" y="339"/>
                  </a:cxn>
                  <a:cxn ang="0">
                    <a:pos x="656" y="378"/>
                  </a:cxn>
                  <a:cxn ang="0">
                    <a:pos x="689" y="368"/>
                  </a:cxn>
                  <a:cxn ang="0">
                    <a:pos x="701" y="324"/>
                  </a:cxn>
                  <a:cxn ang="0">
                    <a:pos x="704" y="281"/>
                  </a:cxn>
                  <a:cxn ang="0">
                    <a:pos x="716" y="244"/>
                  </a:cxn>
                  <a:cxn ang="0">
                    <a:pos x="785" y="212"/>
                  </a:cxn>
                  <a:cxn ang="0">
                    <a:pos x="849" y="240"/>
                  </a:cxn>
                  <a:cxn ang="0">
                    <a:pos x="900" y="225"/>
                  </a:cxn>
                  <a:cxn ang="0">
                    <a:pos x="966" y="174"/>
                  </a:cxn>
                  <a:cxn ang="0">
                    <a:pos x="1005" y="146"/>
                  </a:cxn>
                  <a:cxn ang="0">
                    <a:pos x="1086" y="147"/>
                  </a:cxn>
                  <a:cxn ang="0">
                    <a:pos x="1110" y="113"/>
                  </a:cxn>
                </a:cxnLst>
                <a:rect l="0" t="0" r="r" b="b"/>
                <a:pathLst>
                  <a:path w="1110" h="402">
                    <a:moveTo>
                      <a:pt x="1110" y="113"/>
                    </a:moveTo>
                    <a:lnTo>
                      <a:pt x="1110" y="57"/>
                    </a:lnTo>
                    <a:lnTo>
                      <a:pt x="1104" y="51"/>
                    </a:lnTo>
                    <a:lnTo>
                      <a:pt x="1101" y="45"/>
                    </a:lnTo>
                    <a:lnTo>
                      <a:pt x="1096" y="39"/>
                    </a:lnTo>
                    <a:lnTo>
                      <a:pt x="1092" y="33"/>
                    </a:lnTo>
                    <a:lnTo>
                      <a:pt x="1083" y="21"/>
                    </a:lnTo>
                    <a:lnTo>
                      <a:pt x="1075" y="10"/>
                    </a:lnTo>
                    <a:lnTo>
                      <a:pt x="1069" y="5"/>
                    </a:lnTo>
                    <a:lnTo>
                      <a:pt x="1065" y="0"/>
                    </a:lnTo>
                    <a:lnTo>
                      <a:pt x="1062" y="2"/>
                    </a:lnTo>
                    <a:lnTo>
                      <a:pt x="1034" y="2"/>
                    </a:lnTo>
                    <a:lnTo>
                      <a:pt x="1026" y="8"/>
                    </a:lnTo>
                    <a:lnTo>
                      <a:pt x="1015" y="9"/>
                    </a:lnTo>
                    <a:lnTo>
                      <a:pt x="1005" y="12"/>
                    </a:lnTo>
                    <a:lnTo>
                      <a:pt x="994" y="15"/>
                    </a:lnTo>
                    <a:lnTo>
                      <a:pt x="984" y="18"/>
                    </a:lnTo>
                    <a:lnTo>
                      <a:pt x="976" y="20"/>
                    </a:lnTo>
                    <a:lnTo>
                      <a:pt x="968" y="22"/>
                    </a:lnTo>
                    <a:lnTo>
                      <a:pt x="960" y="24"/>
                    </a:lnTo>
                    <a:lnTo>
                      <a:pt x="953" y="28"/>
                    </a:lnTo>
                    <a:lnTo>
                      <a:pt x="945" y="30"/>
                    </a:lnTo>
                    <a:lnTo>
                      <a:pt x="937" y="33"/>
                    </a:lnTo>
                    <a:lnTo>
                      <a:pt x="930" y="36"/>
                    </a:lnTo>
                    <a:lnTo>
                      <a:pt x="923" y="40"/>
                    </a:lnTo>
                    <a:lnTo>
                      <a:pt x="913" y="42"/>
                    </a:lnTo>
                    <a:lnTo>
                      <a:pt x="906" y="46"/>
                    </a:lnTo>
                    <a:lnTo>
                      <a:pt x="898" y="51"/>
                    </a:lnTo>
                    <a:lnTo>
                      <a:pt x="893" y="57"/>
                    </a:lnTo>
                    <a:lnTo>
                      <a:pt x="888" y="63"/>
                    </a:lnTo>
                    <a:lnTo>
                      <a:pt x="885" y="69"/>
                    </a:lnTo>
                    <a:lnTo>
                      <a:pt x="882" y="75"/>
                    </a:lnTo>
                    <a:lnTo>
                      <a:pt x="878" y="81"/>
                    </a:lnTo>
                    <a:lnTo>
                      <a:pt x="874" y="87"/>
                    </a:lnTo>
                    <a:lnTo>
                      <a:pt x="871" y="93"/>
                    </a:lnTo>
                    <a:lnTo>
                      <a:pt x="868" y="100"/>
                    </a:lnTo>
                    <a:lnTo>
                      <a:pt x="864" y="106"/>
                    </a:lnTo>
                    <a:lnTo>
                      <a:pt x="859" y="113"/>
                    </a:lnTo>
                    <a:lnTo>
                      <a:pt x="853" y="120"/>
                    </a:lnTo>
                    <a:lnTo>
                      <a:pt x="848" y="127"/>
                    </a:lnTo>
                    <a:lnTo>
                      <a:pt x="844" y="135"/>
                    </a:lnTo>
                    <a:lnTo>
                      <a:pt x="837" y="141"/>
                    </a:lnTo>
                    <a:lnTo>
                      <a:pt x="830" y="149"/>
                    </a:lnTo>
                    <a:lnTo>
                      <a:pt x="824" y="155"/>
                    </a:lnTo>
                    <a:lnTo>
                      <a:pt x="818" y="163"/>
                    </a:lnTo>
                    <a:lnTo>
                      <a:pt x="809" y="170"/>
                    </a:lnTo>
                    <a:lnTo>
                      <a:pt x="800" y="176"/>
                    </a:lnTo>
                    <a:lnTo>
                      <a:pt x="790" y="182"/>
                    </a:lnTo>
                    <a:lnTo>
                      <a:pt x="780" y="188"/>
                    </a:lnTo>
                    <a:lnTo>
                      <a:pt x="761" y="194"/>
                    </a:lnTo>
                    <a:lnTo>
                      <a:pt x="742" y="197"/>
                    </a:lnTo>
                    <a:lnTo>
                      <a:pt x="719" y="197"/>
                    </a:lnTo>
                    <a:lnTo>
                      <a:pt x="706" y="195"/>
                    </a:lnTo>
                    <a:lnTo>
                      <a:pt x="693" y="194"/>
                    </a:lnTo>
                    <a:lnTo>
                      <a:pt x="680" y="192"/>
                    </a:lnTo>
                    <a:lnTo>
                      <a:pt x="667" y="191"/>
                    </a:lnTo>
                    <a:lnTo>
                      <a:pt x="653" y="189"/>
                    </a:lnTo>
                    <a:lnTo>
                      <a:pt x="639" y="188"/>
                    </a:lnTo>
                    <a:lnTo>
                      <a:pt x="626" y="187"/>
                    </a:lnTo>
                    <a:lnTo>
                      <a:pt x="614" y="186"/>
                    </a:lnTo>
                    <a:lnTo>
                      <a:pt x="603" y="184"/>
                    </a:lnTo>
                    <a:lnTo>
                      <a:pt x="593" y="182"/>
                    </a:lnTo>
                    <a:lnTo>
                      <a:pt x="582" y="179"/>
                    </a:lnTo>
                    <a:lnTo>
                      <a:pt x="572" y="178"/>
                    </a:lnTo>
                    <a:lnTo>
                      <a:pt x="561" y="175"/>
                    </a:lnTo>
                    <a:lnTo>
                      <a:pt x="551" y="172"/>
                    </a:lnTo>
                    <a:lnTo>
                      <a:pt x="541" y="167"/>
                    </a:lnTo>
                    <a:lnTo>
                      <a:pt x="534" y="164"/>
                    </a:lnTo>
                    <a:lnTo>
                      <a:pt x="533" y="171"/>
                    </a:lnTo>
                    <a:lnTo>
                      <a:pt x="531" y="179"/>
                    </a:lnTo>
                    <a:lnTo>
                      <a:pt x="529" y="188"/>
                    </a:lnTo>
                    <a:lnTo>
                      <a:pt x="528" y="197"/>
                    </a:lnTo>
                    <a:lnTo>
                      <a:pt x="524" y="204"/>
                    </a:lnTo>
                    <a:lnTo>
                      <a:pt x="519" y="213"/>
                    </a:lnTo>
                    <a:lnTo>
                      <a:pt x="515" y="221"/>
                    </a:lnTo>
                    <a:lnTo>
                      <a:pt x="510" y="231"/>
                    </a:lnTo>
                    <a:lnTo>
                      <a:pt x="499" y="240"/>
                    </a:lnTo>
                    <a:lnTo>
                      <a:pt x="483" y="249"/>
                    </a:lnTo>
                    <a:lnTo>
                      <a:pt x="463" y="255"/>
                    </a:lnTo>
                    <a:lnTo>
                      <a:pt x="454" y="254"/>
                    </a:lnTo>
                    <a:lnTo>
                      <a:pt x="446" y="254"/>
                    </a:lnTo>
                    <a:lnTo>
                      <a:pt x="439" y="252"/>
                    </a:lnTo>
                    <a:lnTo>
                      <a:pt x="432" y="251"/>
                    </a:lnTo>
                    <a:lnTo>
                      <a:pt x="424" y="249"/>
                    </a:lnTo>
                    <a:lnTo>
                      <a:pt x="418" y="248"/>
                    </a:lnTo>
                    <a:lnTo>
                      <a:pt x="411" y="245"/>
                    </a:lnTo>
                    <a:lnTo>
                      <a:pt x="406" y="242"/>
                    </a:lnTo>
                    <a:lnTo>
                      <a:pt x="398" y="236"/>
                    </a:lnTo>
                    <a:lnTo>
                      <a:pt x="392" y="232"/>
                    </a:lnTo>
                    <a:lnTo>
                      <a:pt x="385" y="226"/>
                    </a:lnTo>
                    <a:lnTo>
                      <a:pt x="380" y="222"/>
                    </a:lnTo>
                    <a:lnTo>
                      <a:pt x="380" y="215"/>
                    </a:lnTo>
                    <a:lnTo>
                      <a:pt x="380" y="210"/>
                    </a:lnTo>
                    <a:lnTo>
                      <a:pt x="379" y="203"/>
                    </a:lnTo>
                    <a:lnTo>
                      <a:pt x="379" y="199"/>
                    </a:lnTo>
                    <a:lnTo>
                      <a:pt x="374" y="188"/>
                    </a:lnTo>
                    <a:lnTo>
                      <a:pt x="371" y="179"/>
                    </a:lnTo>
                    <a:lnTo>
                      <a:pt x="364" y="171"/>
                    </a:lnTo>
                    <a:lnTo>
                      <a:pt x="357" y="163"/>
                    </a:lnTo>
                    <a:lnTo>
                      <a:pt x="350" y="158"/>
                    </a:lnTo>
                    <a:lnTo>
                      <a:pt x="345" y="153"/>
                    </a:lnTo>
                    <a:lnTo>
                      <a:pt x="338" y="149"/>
                    </a:lnTo>
                    <a:lnTo>
                      <a:pt x="333" y="146"/>
                    </a:lnTo>
                    <a:lnTo>
                      <a:pt x="321" y="136"/>
                    </a:lnTo>
                    <a:lnTo>
                      <a:pt x="311" y="127"/>
                    </a:lnTo>
                    <a:lnTo>
                      <a:pt x="308" y="134"/>
                    </a:lnTo>
                    <a:lnTo>
                      <a:pt x="306" y="140"/>
                    </a:lnTo>
                    <a:lnTo>
                      <a:pt x="302" y="146"/>
                    </a:lnTo>
                    <a:lnTo>
                      <a:pt x="300" y="152"/>
                    </a:lnTo>
                    <a:lnTo>
                      <a:pt x="296" y="158"/>
                    </a:lnTo>
                    <a:lnTo>
                      <a:pt x="292" y="164"/>
                    </a:lnTo>
                    <a:lnTo>
                      <a:pt x="289" y="170"/>
                    </a:lnTo>
                    <a:lnTo>
                      <a:pt x="286" y="176"/>
                    </a:lnTo>
                    <a:lnTo>
                      <a:pt x="283" y="182"/>
                    </a:lnTo>
                    <a:lnTo>
                      <a:pt x="279" y="188"/>
                    </a:lnTo>
                    <a:lnTo>
                      <a:pt x="276" y="195"/>
                    </a:lnTo>
                    <a:lnTo>
                      <a:pt x="273" y="201"/>
                    </a:lnTo>
                    <a:lnTo>
                      <a:pt x="265" y="209"/>
                    </a:lnTo>
                    <a:lnTo>
                      <a:pt x="259" y="216"/>
                    </a:lnTo>
                    <a:lnTo>
                      <a:pt x="250" y="224"/>
                    </a:lnTo>
                    <a:lnTo>
                      <a:pt x="241" y="232"/>
                    </a:lnTo>
                    <a:lnTo>
                      <a:pt x="229" y="239"/>
                    </a:lnTo>
                    <a:lnTo>
                      <a:pt x="217" y="247"/>
                    </a:lnTo>
                    <a:lnTo>
                      <a:pt x="205" y="254"/>
                    </a:lnTo>
                    <a:lnTo>
                      <a:pt x="193" y="261"/>
                    </a:lnTo>
                    <a:lnTo>
                      <a:pt x="180" y="268"/>
                    </a:lnTo>
                    <a:lnTo>
                      <a:pt x="168" y="275"/>
                    </a:lnTo>
                    <a:lnTo>
                      <a:pt x="156" y="283"/>
                    </a:lnTo>
                    <a:lnTo>
                      <a:pt x="146" y="292"/>
                    </a:lnTo>
                    <a:lnTo>
                      <a:pt x="135" y="299"/>
                    </a:lnTo>
                    <a:lnTo>
                      <a:pt x="125" y="308"/>
                    </a:lnTo>
                    <a:lnTo>
                      <a:pt x="116" y="317"/>
                    </a:lnTo>
                    <a:lnTo>
                      <a:pt x="106" y="326"/>
                    </a:lnTo>
                    <a:lnTo>
                      <a:pt x="99" y="329"/>
                    </a:lnTo>
                    <a:lnTo>
                      <a:pt x="93" y="333"/>
                    </a:lnTo>
                    <a:lnTo>
                      <a:pt x="86" y="335"/>
                    </a:lnTo>
                    <a:lnTo>
                      <a:pt x="80" y="338"/>
                    </a:lnTo>
                    <a:lnTo>
                      <a:pt x="72" y="339"/>
                    </a:lnTo>
                    <a:lnTo>
                      <a:pt x="64" y="341"/>
                    </a:lnTo>
                    <a:lnTo>
                      <a:pt x="57" y="342"/>
                    </a:lnTo>
                    <a:lnTo>
                      <a:pt x="49" y="344"/>
                    </a:lnTo>
                    <a:lnTo>
                      <a:pt x="24" y="338"/>
                    </a:lnTo>
                    <a:lnTo>
                      <a:pt x="14" y="331"/>
                    </a:lnTo>
                    <a:lnTo>
                      <a:pt x="10" y="336"/>
                    </a:lnTo>
                    <a:lnTo>
                      <a:pt x="7" y="344"/>
                    </a:lnTo>
                    <a:lnTo>
                      <a:pt x="3" y="352"/>
                    </a:lnTo>
                    <a:lnTo>
                      <a:pt x="1" y="359"/>
                    </a:lnTo>
                    <a:lnTo>
                      <a:pt x="0" y="360"/>
                    </a:lnTo>
                    <a:lnTo>
                      <a:pt x="0" y="362"/>
                    </a:lnTo>
                    <a:lnTo>
                      <a:pt x="0" y="402"/>
                    </a:lnTo>
                    <a:lnTo>
                      <a:pt x="11" y="400"/>
                    </a:lnTo>
                    <a:lnTo>
                      <a:pt x="22" y="399"/>
                    </a:lnTo>
                    <a:lnTo>
                      <a:pt x="29" y="396"/>
                    </a:lnTo>
                    <a:lnTo>
                      <a:pt x="38" y="394"/>
                    </a:lnTo>
                    <a:lnTo>
                      <a:pt x="47" y="394"/>
                    </a:lnTo>
                    <a:lnTo>
                      <a:pt x="56" y="393"/>
                    </a:lnTo>
                    <a:lnTo>
                      <a:pt x="65" y="393"/>
                    </a:lnTo>
                    <a:lnTo>
                      <a:pt x="73" y="391"/>
                    </a:lnTo>
                    <a:lnTo>
                      <a:pt x="80" y="389"/>
                    </a:lnTo>
                    <a:lnTo>
                      <a:pt x="85" y="386"/>
                    </a:lnTo>
                    <a:lnTo>
                      <a:pt x="92" y="382"/>
                    </a:lnTo>
                    <a:lnTo>
                      <a:pt x="99" y="372"/>
                    </a:lnTo>
                    <a:lnTo>
                      <a:pt x="108" y="363"/>
                    </a:lnTo>
                    <a:lnTo>
                      <a:pt x="117" y="355"/>
                    </a:lnTo>
                    <a:lnTo>
                      <a:pt x="125" y="347"/>
                    </a:lnTo>
                    <a:lnTo>
                      <a:pt x="134" y="340"/>
                    </a:lnTo>
                    <a:lnTo>
                      <a:pt x="144" y="333"/>
                    </a:lnTo>
                    <a:lnTo>
                      <a:pt x="153" y="326"/>
                    </a:lnTo>
                    <a:lnTo>
                      <a:pt x="163" y="318"/>
                    </a:lnTo>
                    <a:lnTo>
                      <a:pt x="172" y="310"/>
                    </a:lnTo>
                    <a:lnTo>
                      <a:pt x="182" y="304"/>
                    </a:lnTo>
                    <a:lnTo>
                      <a:pt x="193" y="295"/>
                    </a:lnTo>
                    <a:lnTo>
                      <a:pt x="205" y="287"/>
                    </a:lnTo>
                    <a:lnTo>
                      <a:pt x="216" y="279"/>
                    </a:lnTo>
                    <a:lnTo>
                      <a:pt x="228" y="271"/>
                    </a:lnTo>
                    <a:lnTo>
                      <a:pt x="239" y="262"/>
                    </a:lnTo>
                    <a:lnTo>
                      <a:pt x="251" y="256"/>
                    </a:lnTo>
                    <a:lnTo>
                      <a:pt x="263" y="248"/>
                    </a:lnTo>
                    <a:lnTo>
                      <a:pt x="276" y="242"/>
                    </a:lnTo>
                    <a:lnTo>
                      <a:pt x="331" y="233"/>
                    </a:lnTo>
                    <a:lnTo>
                      <a:pt x="363" y="279"/>
                    </a:lnTo>
                    <a:lnTo>
                      <a:pt x="357" y="305"/>
                    </a:lnTo>
                    <a:lnTo>
                      <a:pt x="350" y="314"/>
                    </a:lnTo>
                    <a:lnTo>
                      <a:pt x="349" y="316"/>
                    </a:lnTo>
                    <a:lnTo>
                      <a:pt x="348" y="323"/>
                    </a:lnTo>
                    <a:lnTo>
                      <a:pt x="348" y="332"/>
                    </a:lnTo>
                    <a:lnTo>
                      <a:pt x="348" y="341"/>
                    </a:lnTo>
                    <a:lnTo>
                      <a:pt x="350" y="351"/>
                    </a:lnTo>
                    <a:lnTo>
                      <a:pt x="350" y="359"/>
                    </a:lnTo>
                    <a:lnTo>
                      <a:pt x="352" y="369"/>
                    </a:lnTo>
                    <a:lnTo>
                      <a:pt x="354" y="378"/>
                    </a:lnTo>
                    <a:lnTo>
                      <a:pt x="356" y="388"/>
                    </a:lnTo>
                    <a:lnTo>
                      <a:pt x="364" y="387"/>
                    </a:lnTo>
                    <a:lnTo>
                      <a:pt x="387" y="379"/>
                    </a:lnTo>
                    <a:lnTo>
                      <a:pt x="390" y="377"/>
                    </a:lnTo>
                    <a:lnTo>
                      <a:pt x="394" y="376"/>
                    </a:lnTo>
                    <a:lnTo>
                      <a:pt x="399" y="375"/>
                    </a:lnTo>
                    <a:lnTo>
                      <a:pt x="406" y="374"/>
                    </a:lnTo>
                    <a:lnTo>
                      <a:pt x="411" y="370"/>
                    </a:lnTo>
                    <a:lnTo>
                      <a:pt x="418" y="368"/>
                    </a:lnTo>
                    <a:lnTo>
                      <a:pt x="422" y="366"/>
                    </a:lnTo>
                    <a:lnTo>
                      <a:pt x="426" y="365"/>
                    </a:lnTo>
                    <a:lnTo>
                      <a:pt x="431" y="355"/>
                    </a:lnTo>
                    <a:lnTo>
                      <a:pt x="436" y="345"/>
                    </a:lnTo>
                    <a:lnTo>
                      <a:pt x="441" y="334"/>
                    </a:lnTo>
                    <a:lnTo>
                      <a:pt x="445" y="326"/>
                    </a:lnTo>
                    <a:lnTo>
                      <a:pt x="448" y="317"/>
                    </a:lnTo>
                    <a:lnTo>
                      <a:pt x="454" y="309"/>
                    </a:lnTo>
                    <a:lnTo>
                      <a:pt x="459" y="300"/>
                    </a:lnTo>
                    <a:lnTo>
                      <a:pt x="466" y="294"/>
                    </a:lnTo>
                    <a:lnTo>
                      <a:pt x="478" y="282"/>
                    </a:lnTo>
                    <a:lnTo>
                      <a:pt x="495" y="273"/>
                    </a:lnTo>
                    <a:lnTo>
                      <a:pt x="512" y="269"/>
                    </a:lnTo>
                    <a:lnTo>
                      <a:pt x="527" y="267"/>
                    </a:lnTo>
                    <a:lnTo>
                      <a:pt x="540" y="266"/>
                    </a:lnTo>
                    <a:lnTo>
                      <a:pt x="554" y="267"/>
                    </a:lnTo>
                    <a:lnTo>
                      <a:pt x="577" y="270"/>
                    </a:lnTo>
                    <a:lnTo>
                      <a:pt x="583" y="270"/>
                    </a:lnTo>
                    <a:lnTo>
                      <a:pt x="589" y="272"/>
                    </a:lnTo>
                    <a:lnTo>
                      <a:pt x="596" y="273"/>
                    </a:lnTo>
                    <a:lnTo>
                      <a:pt x="602" y="276"/>
                    </a:lnTo>
                    <a:lnTo>
                      <a:pt x="608" y="278"/>
                    </a:lnTo>
                    <a:lnTo>
                      <a:pt x="614" y="280"/>
                    </a:lnTo>
                    <a:lnTo>
                      <a:pt x="621" y="283"/>
                    </a:lnTo>
                    <a:lnTo>
                      <a:pt x="627" y="286"/>
                    </a:lnTo>
                    <a:lnTo>
                      <a:pt x="639" y="295"/>
                    </a:lnTo>
                    <a:lnTo>
                      <a:pt x="650" y="306"/>
                    </a:lnTo>
                    <a:lnTo>
                      <a:pt x="660" y="323"/>
                    </a:lnTo>
                    <a:lnTo>
                      <a:pt x="659" y="331"/>
                    </a:lnTo>
                    <a:lnTo>
                      <a:pt x="659" y="339"/>
                    </a:lnTo>
                    <a:lnTo>
                      <a:pt x="658" y="346"/>
                    </a:lnTo>
                    <a:lnTo>
                      <a:pt x="658" y="355"/>
                    </a:lnTo>
                    <a:lnTo>
                      <a:pt x="657" y="362"/>
                    </a:lnTo>
                    <a:lnTo>
                      <a:pt x="657" y="370"/>
                    </a:lnTo>
                    <a:lnTo>
                      <a:pt x="656" y="378"/>
                    </a:lnTo>
                    <a:lnTo>
                      <a:pt x="656" y="387"/>
                    </a:lnTo>
                    <a:lnTo>
                      <a:pt x="665" y="382"/>
                    </a:lnTo>
                    <a:lnTo>
                      <a:pt x="673" y="378"/>
                    </a:lnTo>
                    <a:lnTo>
                      <a:pt x="681" y="372"/>
                    </a:lnTo>
                    <a:lnTo>
                      <a:pt x="689" y="368"/>
                    </a:lnTo>
                    <a:lnTo>
                      <a:pt x="694" y="359"/>
                    </a:lnTo>
                    <a:lnTo>
                      <a:pt x="698" y="351"/>
                    </a:lnTo>
                    <a:lnTo>
                      <a:pt x="699" y="342"/>
                    </a:lnTo>
                    <a:lnTo>
                      <a:pt x="701" y="333"/>
                    </a:lnTo>
                    <a:lnTo>
                      <a:pt x="701" y="324"/>
                    </a:lnTo>
                    <a:lnTo>
                      <a:pt x="702" y="316"/>
                    </a:lnTo>
                    <a:lnTo>
                      <a:pt x="702" y="306"/>
                    </a:lnTo>
                    <a:lnTo>
                      <a:pt x="703" y="297"/>
                    </a:lnTo>
                    <a:lnTo>
                      <a:pt x="703" y="288"/>
                    </a:lnTo>
                    <a:lnTo>
                      <a:pt x="704" y="281"/>
                    </a:lnTo>
                    <a:lnTo>
                      <a:pt x="704" y="273"/>
                    </a:lnTo>
                    <a:lnTo>
                      <a:pt x="705" y="267"/>
                    </a:lnTo>
                    <a:lnTo>
                      <a:pt x="706" y="260"/>
                    </a:lnTo>
                    <a:lnTo>
                      <a:pt x="709" y="255"/>
                    </a:lnTo>
                    <a:lnTo>
                      <a:pt x="716" y="244"/>
                    </a:lnTo>
                    <a:lnTo>
                      <a:pt x="727" y="233"/>
                    </a:lnTo>
                    <a:lnTo>
                      <a:pt x="738" y="225"/>
                    </a:lnTo>
                    <a:lnTo>
                      <a:pt x="751" y="218"/>
                    </a:lnTo>
                    <a:lnTo>
                      <a:pt x="767" y="213"/>
                    </a:lnTo>
                    <a:lnTo>
                      <a:pt x="785" y="212"/>
                    </a:lnTo>
                    <a:lnTo>
                      <a:pt x="804" y="213"/>
                    </a:lnTo>
                    <a:lnTo>
                      <a:pt x="822" y="218"/>
                    </a:lnTo>
                    <a:lnTo>
                      <a:pt x="838" y="228"/>
                    </a:lnTo>
                    <a:lnTo>
                      <a:pt x="844" y="234"/>
                    </a:lnTo>
                    <a:lnTo>
                      <a:pt x="849" y="240"/>
                    </a:lnTo>
                    <a:lnTo>
                      <a:pt x="854" y="247"/>
                    </a:lnTo>
                    <a:lnTo>
                      <a:pt x="858" y="255"/>
                    </a:lnTo>
                    <a:lnTo>
                      <a:pt x="872" y="245"/>
                    </a:lnTo>
                    <a:lnTo>
                      <a:pt x="886" y="235"/>
                    </a:lnTo>
                    <a:lnTo>
                      <a:pt x="900" y="225"/>
                    </a:lnTo>
                    <a:lnTo>
                      <a:pt x="914" y="216"/>
                    </a:lnTo>
                    <a:lnTo>
                      <a:pt x="926" y="206"/>
                    </a:lnTo>
                    <a:lnTo>
                      <a:pt x="940" y="196"/>
                    </a:lnTo>
                    <a:lnTo>
                      <a:pt x="953" y="185"/>
                    </a:lnTo>
                    <a:lnTo>
                      <a:pt x="966" y="174"/>
                    </a:lnTo>
                    <a:lnTo>
                      <a:pt x="977" y="165"/>
                    </a:lnTo>
                    <a:lnTo>
                      <a:pt x="988" y="156"/>
                    </a:lnTo>
                    <a:lnTo>
                      <a:pt x="993" y="152"/>
                    </a:lnTo>
                    <a:lnTo>
                      <a:pt x="998" y="149"/>
                    </a:lnTo>
                    <a:lnTo>
                      <a:pt x="1005" y="146"/>
                    </a:lnTo>
                    <a:lnTo>
                      <a:pt x="1013" y="142"/>
                    </a:lnTo>
                    <a:lnTo>
                      <a:pt x="1028" y="138"/>
                    </a:lnTo>
                    <a:lnTo>
                      <a:pt x="1054" y="135"/>
                    </a:lnTo>
                    <a:lnTo>
                      <a:pt x="1085" y="146"/>
                    </a:lnTo>
                    <a:lnTo>
                      <a:pt x="1086" y="147"/>
                    </a:lnTo>
                    <a:lnTo>
                      <a:pt x="1091" y="139"/>
                    </a:lnTo>
                    <a:lnTo>
                      <a:pt x="1095" y="132"/>
                    </a:lnTo>
                    <a:lnTo>
                      <a:pt x="1100" y="126"/>
                    </a:lnTo>
                    <a:lnTo>
                      <a:pt x="1104" y="119"/>
                    </a:lnTo>
                    <a:lnTo>
                      <a:pt x="1110" y="113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10" name="Freeform 90"/>
              <p:cNvSpPr>
                <a:spLocks/>
              </p:cNvSpPr>
              <p:nvPr/>
            </p:nvSpPr>
            <p:spPr bwMode="auto">
              <a:xfrm>
                <a:off x="4537" y="3508"/>
                <a:ext cx="0" cy="2"/>
              </a:xfrm>
              <a:custGeom>
                <a:avLst/>
                <a:gdLst/>
                <a:ahLst/>
                <a:cxnLst>
                  <a:cxn ang="0">
                    <a:pos x="6" y="10"/>
                  </a:cxn>
                  <a:cxn ang="0">
                    <a:pos x="6" y="4"/>
                  </a:cxn>
                  <a:cxn ang="0">
                    <a:pos x="5" y="3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0" y="11"/>
                  </a:cxn>
                  <a:cxn ang="0">
                    <a:pos x="6" y="10"/>
                  </a:cxn>
                </a:cxnLst>
                <a:rect l="0" t="0" r="r" b="b"/>
                <a:pathLst>
                  <a:path w="6" h="11">
                    <a:moveTo>
                      <a:pt x="6" y="10"/>
                    </a:moveTo>
                    <a:lnTo>
                      <a:pt x="6" y="4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0" y="11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11" name="Freeform 91"/>
              <p:cNvSpPr>
                <a:spLocks/>
              </p:cNvSpPr>
              <p:nvPr/>
            </p:nvSpPr>
            <p:spPr bwMode="auto">
              <a:xfrm>
                <a:off x="4170" y="3489"/>
                <a:ext cx="5" cy="1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38"/>
                  </a:cxn>
                  <a:cxn ang="0">
                    <a:pos x="2" y="32"/>
                  </a:cxn>
                  <a:cxn ang="0">
                    <a:pos x="5" y="26"/>
                  </a:cxn>
                  <a:cxn ang="0">
                    <a:pos x="9" y="20"/>
                  </a:cxn>
                  <a:cxn ang="0">
                    <a:pos x="14" y="14"/>
                  </a:cxn>
                  <a:cxn ang="0">
                    <a:pos x="13" y="7"/>
                  </a:cxn>
                  <a:cxn ang="0">
                    <a:pos x="12" y="0"/>
                  </a:cxn>
                  <a:cxn ang="0">
                    <a:pos x="5" y="2"/>
                  </a:cxn>
                  <a:cxn ang="0">
                    <a:pos x="0" y="6"/>
                  </a:cxn>
                </a:cxnLst>
                <a:rect l="0" t="0" r="r" b="b"/>
                <a:pathLst>
                  <a:path w="14" h="38">
                    <a:moveTo>
                      <a:pt x="0" y="6"/>
                    </a:moveTo>
                    <a:lnTo>
                      <a:pt x="0" y="38"/>
                    </a:lnTo>
                    <a:lnTo>
                      <a:pt x="2" y="32"/>
                    </a:lnTo>
                    <a:lnTo>
                      <a:pt x="5" y="26"/>
                    </a:lnTo>
                    <a:lnTo>
                      <a:pt x="9" y="20"/>
                    </a:lnTo>
                    <a:lnTo>
                      <a:pt x="14" y="14"/>
                    </a:lnTo>
                    <a:lnTo>
                      <a:pt x="13" y="7"/>
                    </a:lnTo>
                    <a:lnTo>
                      <a:pt x="12" y="0"/>
                    </a:lnTo>
                    <a:lnTo>
                      <a:pt x="5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12" name="Freeform 92"/>
              <p:cNvSpPr>
                <a:spLocks/>
              </p:cNvSpPr>
              <p:nvPr/>
            </p:nvSpPr>
            <p:spPr bwMode="auto">
              <a:xfrm>
                <a:off x="4149" y="3491"/>
                <a:ext cx="21" cy="21"/>
              </a:xfrm>
              <a:custGeom>
                <a:avLst/>
                <a:gdLst/>
                <a:ahLst/>
                <a:cxnLst>
                  <a:cxn ang="0">
                    <a:pos x="64" y="32"/>
                  </a:cxn>
                  <a:cxn ang="0">
                    <a:pos x="64" y="0"/>
                  </a:cxn>
                  <a:cxn ang="0">
                    <a:pos x="55" y="3"/>
                  </a:cxn>
                  <a:cxn ang="0">
                    <a:pos x="49" y="7"/>
                  </a:cxn>
                  <a:cxn ang="0">
                    <a:pos x="41" y="11"/>
                  </a:cxn>
                  <a:cxn ang="0">
                    <a:pos x="33" y="15"/>
                  </a:cxn>
                  <a:cxn ang="0">
                    <a:pos x="29" y="22"/>
                  </a:cxn>
                  <a:cxn ang="0">
                    <a:pos x="25" y="28"/>
                  </a:cxn>
                  <a:cxn ang="0">
                    <a:pos x="18" y="36"/>
                  </a:cxn>
                  <a:cxn ang="0">
                    <a:pos x="12" y="44"/>
                  </a:cxn>
                  <a:cxn ang="0">
                    <a:pos x="5" y="52"/>
                  </a:cxn>
                  <a:cxn ang="0">
                    <a:pos x="0" y="61"/>
                  </a:cxn>
                  <a:cxn ang="0">
                    <a:pos x="6" y="56"/>
                  </a:cxn>
                  <a:cxn ang="0">
                    <a:pos x="14" y="53"/>
                  </a:cxn>
                  <a:cxn ang="0">
                    <a:pos x="21" y="50"/>
                  </a:cxn>
                  <a:cxn ang="0">
                    <a:pos x="30" y="48"/>
                  </a:cxn>
                  <a:cxn ang="0">
                    <a:pos x="38" y="44"/>
                  </a:cxn>
                  <a:cxn ang="0">
                    <a:pos x="47" y="41"/>
                  </a:cxn>
                  <a:cxn ang="0">
                    <a:pos x="54" y="38"/>
                  </a:cxn>
                  <a:cxn ang="0">
                    <a:pos x="63" y="35"/>
                  </a:cxn>
                  <a:cxn ang="0">
                    <a:pos x="63" y="34"/>
                  </a:cxn>
                  <a:cxn ang="0">
                    <a:pos x="64" y="32"/>
                  </a:cxn>
                </a:cxnLst>
                <a:rect l="0" t="0" r="r" b="b"/>
                <a:pathLst>
                  <a:path w="64" h="61">
                    <a:moveTo>
                      <a:pt x="64" y="32"/>
                    </a:moveTo>
                    <a:lnTo>
                      <a:pt x="64" y="0"/>
                    </a:lnTo>
                    <a:lnTo>
                      <a:pt x="55" y="3"/>
                    </a:lnTo>
                    <a:lnTo>
                      <a:pt x="49" y="7"/>
                    </a:lnTo>
                    <a:lnTo>
                      <a:pt x="41" y="11"/>
                    </a:lnTo>
                    <a:lnTo>
                      <a:pt x="33" y="15"/>
                    </a:lnTo>
                    <a:lnTo>
                      <a:pt x="29" y="22"/>
                    </a:lnTo>
                    <a:lnTo>
                      <a:pt x="25" y="28"/>
                    </a:lnTo>
                    <a:lnTo>
                      <a:pt x="18" y="36"/>
                    </a:lnTo>
                    <a:lnTo>
                      <a:pt x="12" y="44"/>
                    </a:lnTo>
                    <a:lnTo>
                      <a:pt x="5" y="52"/>
                    </a:lnTo>
                    <a:lnTo>
                      <a:pt x="0" y="61"/>
                    </a:lnTo>
                    <a:lnTo>
                      <a:pt x="6" y="56"/>
                    </a:lnTo>
                    <a:lnTo>
                      <a:pt x="14" y="53"/>
                    </a:lnTo>
                    <a:lnTo>
                      <a:pt x="21" y="50"/>
                    </a:lnTo>
                    <a:lnTo>
                      <a:pt x="30" y="48"/>
                    </a:lnTo>
                    <a:lnTo>
                      <a:pt x="38" y="44"/>
                    </a:lnTo>
                    <a:lnTo>
                      <a:pt x="47" y="41"/>
                    </a:lnTo>
                    <a:lnTo>
                      <a:pt x="54" y="38"/>
                    </a:lnTo>
                    <a:lnTo>
                      <a:pt x="63" y="35"/>
                    </a:lnTo>
                    <a:lnTo>
                      <a:pt x="63" y="34"/>
                    </a:lnTo>
                    <a:lnTo>
                      <a:pt x="64" y="32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13" name="Freeform 93"/>
              <p:cNvSpPr>
                <a:spLocks/>
              </p:cNvSpPr>
              <p:nvPr/>
            </p:nvSpPr>
            <p:spPr bwMode="auto">
              <a:xfrm>
                <a:off x="4165" y="3546"/>
                <a:ext cx="5" cy="15"/>
              </a:xfrm>
              <a:custGeom>
                <a:avLst/>
                <a:gdLst/>
                <a:ahLst/>
                <a:cxnLst>
                  <a:cxn ang="0">
                    <a:pos x="14" y="40"/>
                  </a:cxn>
                  <a:cxn ang="0">
                    <a:pos x="14" y="0"/>
                  </a:cxn>
                  <a:cxn ang="0">
                    <a:pos x="9" y="9"/>
                  </a:cxn>
                  <a:cxn ang="0">
                    <a:pos x="4" y="21"/>
                  </a:cxn>
                  <a:cxn ang="0">
                    <a:pos x="1" y="32"/>
                  </a:cxn>
                  <a:cxn ang="0">
                    <a:pos x="0" y="44"/>
                  </a:cxn>
                  <a:cxn ang="0">
                    <a:pos x="5" y="42"/>
                  </a:cxn>
                  <a:cxn ang="0">
                    <a:pos x="14" y="40"/>
                  </a:cxn>
                </a:cxnLst>
                <a:rect l="0" t="0" r="r" b="b"/>
                <a:pathLst>
                  <a:path w="14" h="44">
                    <a:moveTo>
                      <a:pt x="14" y="40"/>
                    </a:moveTo>
                    <a:lnTo>
                      <a:pt x="14" y="0"/>
                    </a:lnTo>
                    <a:lnTo>
                      <a:pt x="9" y="9"/>
                    </a:lnTo>
                    <a:lnTo>
                      <a:pt x="4" y="21"/>
                    </a:lnTo>
                    <a:lnTo>
                      <a:pt x="1" y="32"/>
                    </a:lnTo>
                    <a:lnTo>
                      <a:pt x="0" y="44"/>
                    </a:lnTo>
                    <a:lnTo>
                      <a:pt x="5" y="42"/>
                    </a:lnTo>
                    <a:lnTo>
                      <a:pt x="14" y="40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14" name="Freeform 94"/>
              <p:cNvSpPr>
                <a:spLocks/>
              </p:cNvSpPr>
              <p:nvPr/>
            </p:nvSpPr>
            <p:spPr bwMode="auto">
              <a:xfrm>
                <a:off x="3846" y="3408"/>
                <a:ext cx="301" cy="211"/>
              </a:xfrm>
              <a:custGeom>
                <a:avLst/>
                <a:gdLst/>
                <a:ahLst/>
                <a:cxnLst>
                  <a:cxn ang="0">
                    <a:pos x="3" y="475"/>
                  </a:cxn>
                  <a:cxn ang="0">
                    <a:pos x="18" y="395"/>
                  </a:cxn>
                  <a:cxn ang="0">
                    <a:pos x="63" y="311"/>
                  </a:cxn>
                  <a:cxn ang="0">
                    <a:pos x="130" y="248"/>
                  </a:cxn>
                  <a:cxn ang="0">
                    <a:pos x="258" y="164"/>
                  </a:cxn>
                  <a:cxn ang="0">
                    <a:pos x="191" y="227"/>
                  </a:cxn>
                  <a:cxn ang="0">
                    <a:pos x="162" y="330"/>
                  </a:cxn>
                  <a:cxn ang="0">
                    <a:pos x="146" y="392"/>
                  </a:cxn>
                  <a:cxn ang="0">
                    <a:pos x="183" y="371"/>
                  </a:cxn>
                  <a:cxn ang="0">
                    <a:pos x="256" y="296"/>
                  </a:cxn>
                  <a:cxn ang="0">
                    <a:pos x="296" y="181"/>
                  </a:cxn>
                  <a:cxn ang="0">
                    <a:pos x="343" y="133"/>
                  </a:cxn>
                  <a:cxn ang="0">
                    <a:pos x="335" y="194"/>
                  </a:cxn>
                  <a:cxn ang="0">
                    <a:pos x="365" y="249"/>
                  </a:cxn>
                  <a:cxn ang="0">
                    <a:pos x="391" y="308"/>
                  </a:cxn>
                  <a:cxn ang="0">
                    <a:pos x="413" y="302"/>
                  </a:cxn>
                  <a:cxn ang="0">
                    <a:pos x="459" y="177"/>
                  </a:cxn>
                  <a:cxn ang="0">
                    <a:pos x="475" y="226"/>
                  </a:cxn>
                  <a:cxn ang="0">
                    <a:pos x="528" y="263"/>
                  </a:cxn>
                  <a:cxn ang="0">
                    <a:pos x="591" y="266"/>
                  </a:cxn>
                  <a:cxn ang="0">
                    <a:pos x="645" y="168"/>
                  </a:cxn>
                  <a:cxn ang="0">
                    <a:pos x="693" y="122"/>
                  </a:cxn>
                  <a:cxn ang="0">
                    <a:pos x="758" y="90"/>
                  </a:cxn>
                  <a:cxn ang="0">
                    <a:pos x="792" y="38"/>
                  </a:cxn>
                  <a:cxn ang="0">
                    <a:pos x="822" y="13"/>
                  </a:cxn>
                  <a:cxn ang="0">
                    <a:pos x="813" y="57"/>
                  </a:cxn>
                  <a:cxn ang="0">
                    <a:pos x="829" y="124"/>
                  </a:cxn>
                  <a:cxn ang="0">
                    <a:pos x="855" y="188"/>
                  </a:cxn>
                  <a:cxn ang="0">
                    <a:pos x="853" y="250"/>
                  </a:cxn>
                  <a:cxn ang="0">
                    <a:pos x="840" y="327"/>
                  </a:cxn>
                  <a:cxn ang="0">
                    <a:pos x="865" y="276"/>
                  </a:cxn>
                  <a:cxn ang="0">
                    <a:pos x="891" y="225"/>
                  </a:cxn>
                  <a:cxn ang="0">
                    <a:pos x="889" y="310"/>
                  </a:cxn>
                  <a:cxn ang="0">
                    <a:pos x="901" y="364"/>
                  </a:cxn>
                  <a:cxn ang="0">
                    <a:pos x="888" y="435"/>
                  </a:cxn>
                  <a:cxn ang="0">
                    <a:pos x="869" y="474"/>
                  </a:cxn>
                  <a:cxn ang="0">
                    <a:pos x="874" y="540"/>
                  </a:cxn>
                  <a:cxn ang="0">
                    <a:pos x="836" y="618"/>
                  </a:cxn>
                  <a:cxn ang="0">
                    <a:pos x="830" y="614"/>
                  </a:cxn>
                  <a:cxn ang="0">
                    <a:pos x="842" y="530"/>
                  </a:cxn>
                  <a:cxn ang="0">
                    <a:pos x="830" y="435"/>
                  </a:cxn>
                  <a:cxn ang="0">
                    <a:pos x="841" y="410"/>
                  </a:cxn>
                  <a:cxn ang="0">
                    <a:pos x="770" y="447"/>
                  </a:cxn>
                  <a:cxn ang="0">
                    <a:pos x="747" y="328"/>
                  </a:cxn>
                  <a:cxn ang="0">
                    <a:pos x="629" y="427"/>
                  </a:cxn>
                  <a:cxn ang="0">
                    <a:pos x="604" y="373"/>
                  </a:cxn>
                  <a:cxn ang="0">
                    <a:pos x="593" y="459"/>
                  </a:cxn>
                  <a:cxn ang="0">
                    <a:pos x="503" y="547"/>
                  </a:cxn>
                  <a:cxn ang="0">
                    <a:pos x="495" y="468"/>
                  </a:cxn>
                  <a:cxn ang="0">
                    <a:pos x="454" y="420"/>
                  </a:cxn>
                  <a:cxn ang="0">
                    <a:pos x="422" y="478"/>
                  </a:cxn>
                  <a:cxn ang="0">
                    <a:pos x="346" y="534"/>
                  </a:cxn>
                  <a:cxn ang="0">
                    <a:pos x="306" y="525"/>
                  </a:cxn>
                  <a:cxn ang="0">
                    <a:pos x="300" y="421"/>
                  </a:cxn>
                  <a:cxn ang="0">
                    <a:pos x="279" y="421"/>
                  </a:cxn>
                  <a:cxn ang="0">
                    <a:pos x="220" y="486"/>
                  </a:cxn>
                  <a:cxn ang="0">
                    <a:pos x="182" y="532"/>
                  </a:cxn>
                  <a:cxn ang="0">
                    <a:pos x="73" y="561"/>
                  </a:cxn>
                  <a:cxn ang="0">
                    <a:pos x="93" y="415"/>
                  </a:cxn>
                  <a:cxn ang="0">
                    <a:pos x="59" y="440"/>
                  </a:cxn>
                  <a:cxn ang="0">
                    <a:pos x="7" y="565"/>
                  </a:cxn>
                </a:cxnLst>
                <a:rect l="0" t="0" r="r" b="b"/>
                <a:pathLst>
                  <a:path w="902" h="632">
                    <a:moveTo>
                      <a:pt x="0" y="583"/>
                    </a:moveTo>
                    <a:lnTo>
                      <a:pt x="0" y="577"/>
                    </a:lnTo>
                    <a:lnTo>
                      <a:pt x="0" y="566"/>
                    </a:lnTo>
                    <a:lnTo>
                      <a:pt x="1" y="549"/>
                    </a:lnTo>
                    <a:lnTo>
                      <a:pt x="2" y="530"/>
                    </a:lnTo>
                    <a:lnTo>
                      <a:pt x="2" y="510"/>
                    </a:lnTo>
                    <a:lnTo>
                      <a:pt x="3" y="491"/>
                    </a:lnTo>
                    <a:lnTo>
                      <a:pt x="3" y="475"/>
                    </a:lnTo>
                    <a:lnTo>
                      <a:pt x="3" y="466"/>
                    </a:lnTo>
                    <a:lnTo>
                      <a:pt x="2" y="456"/>
                    </a:lnTo>
                    <a:lnTo>
                      <a:pt x="3" y="445"/>
                    </a:lnTo>
                    <a:lnTo>
                      <a:pt x="6" y="433"/>
                    </a:lnTo>
                    <a:lnTo>
                      <a:pt x="9" y="422"/>
                    </a:lnTo>
                    <a:lnTo>
                      <a:pt x="13" y="409"/>
                    </a:lnTo>
                    <a:lnTo>
                      <a:pt x="16" y="400"/>
                    </a:lnTo>
                    <a:lnTo>
                      <a:pt x="18" y="395"/>
                    </a:lnTo>
                    <a:lnTo>
                      <a:pt x="20" y="393"/>
                    </a:lnTo>
                    <a:lnTo>
                      <a:pt x="21" y="388"/>
                    </a:lnTo>
                    <a:lnTo>
                      <a:pt x="26" y="381"/>
                    </a:lnTo>
                    <a:lnTo>
                      <a:pt x="32" y="368"/>
                    </a:lnTo>
                    <a:lnTo>
                      <a:pt x="41" y="354"/>
                    </a:lnTo>
                    <a:lnTo>
                      <a:pt x="49" y="337"/>
                    </a:lnTo>
                    <a:lnTo>
                      <a:pt x="56" y="323"/>
                    </a:lnTo>
                    <a:lnTo>
                      <a:pt x="63" y="311"/>
                    </a:lnTo>
                    <a:lnTo>
                      <a:pt x="67" y="303"/>
                    </a:lnTo>
                    <a:lnTo>
                      <a:pt x="69" y="297"/>
                    </a:lnTo>
                    <a:lnTo>
                      <a:pt x="76" y="291"/>
                    </a:lnTo>
                    <a:lnTo>
                      <a:pt x="85" y="284"/>
                    </a:lnTo>
                    <a:lnTo>
                      <a:pt x="96" y="277"/>
                    </a:lnTo>
                    <a:lnTo>
                      <a:pt x="106" y="268"/>
                    </a:lnTo>
                    <a:lnTo>
                      <a:pt x="118" y="260"/>
                    </a:lnTo>
                    <a:lnTo>
                      <a:pt x="130" y="248"/>
                    </a:lnTo>
                    <a:lnTo>
                      <a:pt x="140" y="236"/>
                    </a:lnTo>
                    <a:lnTo>
                      <a:pt x="151" y="222"/>
                    </a:lnTo>
                    <a:lnTo>
                      <a:pt x="169" y="208"/>
                    </a:lnTo>
                    <a:lnTo>
                      <a:pt x="190" y="195"/>
                    </a:lnTo>
                    <a:lnTo>
                      <a:pt x="211" y="186"/>
                    </a:lnTo>
                    <a:lnTo>
                      <a:pt x="230" y="175"/>
                    </a:lnTo>
                    <a:lnTo>
                      <a:pt x="247" y="168"/>
                    </a:lnTo>
                    <a:lnTo>
                      <a:pt x="258" y="164"/>
                    </a:lnTo>
                    <a:lnTo>
                      <a:pt x="264" y="163"/>
                    </a:lnTo>
                    <a:lnTo>
                      <a:pt x="260" y="164"/>
                    </a:lnTo>
                    <a:lnTo>
                      <a:pt x="255" y="169"/>
                    </a:lnTo>
                    <a:lnTo>
                      <a:pt x="245" y="177"/>
                    </a:lnTo>
                    <a:lnTo>
                      <a:pt x="233" y="188"/>
                    </a:lnTo>
                    <a:lnTo>
                      <a:pt x="219" y="199"/>
                    </a:lnTo>
                    <a:lnTo>
                      <a:pt x="206" y="213"/>
                    </a:lnTo>
                    <a:lnTo>
                      <a:pt x="191" y="227"/>
                    </a:lnTo>
                    <a:lnTo>
                      <a:pt x="179" y="242"/>
                    </a:lnTo>
                    <a:lnTo>
                      <a:pt x="168" y="256"/>
                    </a:lnTo>
                    <a:lnTo>
                      <a:pt x="162" y="271"/>
                    </a:lnTo>
                    <a:lnTo>
                      <a:pt x="159" y="285"/>
                    </a:lnTo>
                    <a:lnTo>
                      <a:pt x="160" y="299"/>
                    </a:lnTo>
                    <a:lnTo>
                      <a:pt x="160" y="310"/>
                    </a:lnTo>
                    <a:lnTo>
                      <a:pt x="162" y="321"/>
                    </a:lnTo>
                    <a:lnTo>
                      <a:pt x="162" y="330"/>
                    </a:lnTo>
                    <a:lnTo>
                      <a:pt x="161" y="337"/>
                    </a:lnTo>
                    <a:lnTo>
                      <a:pt x="157" y="343"/>
                    </a:lnTo>
                    <a:lnTo>
                      <a:pt x="154" y="350"/>
                    </a:lnTo>
                    <a:lnTo>
                      <a:pt x="150" y="358"/>
                    </a:lnTo>
                    <a:lnTo>
                      <a:pt x="149" y="368"/>
                    </a:lnTo>
                    <a:lnTo>
                      <a:pt x="147" y="375"/>
                    </a:lnTo>
                    <a:lnTo>
                      <a:pt x="147" y="384"/>
                    </a:lnTo>
                    <a:lnTo>
                      <a:pt x="146" y="392"/>
                    </a:lnTo>
                    <a:lnTo>
                      <a:pt x="148" y="399"/>
                    </a:lnTo>
                    <a:lnTo>
                      <a:pt x="150" y="405"/>
                    </a:lnTo>
                    <a:lnTo>
                      <a:pt x="156" y="404"/>
                    </a:lnTo>
                    <a:lnTo>
                      <a:pt x="159" y="399"/>
                    </a:lnTo>
                    <a:lnTo>
                      <a:pt x="163" y="395"/>
                    </a:lnTo>
                    <a:lnTo>
                      <a:pt x="169" y="388"/>
                    </a:lnTo>
                    <a:lnTo>
                      <a:pt x="176" y="381"/>
                    </a:lnTo>
                    <a:lnTo>
                      <a:pt x="183" y="371"/>
                    </a:lnTo>
                    <a:lnTo>
                      <a:pt x="193" y="361"/>
                    </a:lnTo>
                    <a:lnTo>
                      <a:pt x="203" y="351"/>
                    </a:lnTo>
                    <a:lnTo>
                      <a:pt x="214" y="342"/>
                    </a:lnTo>
                    <a:lnTo>
                      <a:pt x="223" y="332"/>
                    </a:lnTo>
                    <a:lnTo>
                      <a:pt x="234" y="322"/>
                    </a:lnTo>
                    <a:lnTo>
                      <a:pt x="243" y="313"/>
                    </a:lnTo>
                    <a:lnTo>
                      <a:pt x="251" y="307"/>
                    </a:lnTo>
                    <a:lnTo>
                      <a:pt x="256" y="296"/>
                    </a:lnTo>
                    <a:lnTo>
                      <a:pt x="262" y="283"/>
                    </a:lnTo>
                    <a:lnTo>
                      <a:pt x="267" y="267"/>
                    </a:lnTo>
                    <a:lnTo>
                      <a:pt x="272" y="252"/>
                    </a:lnTo>
                    <a:lnTo>
                      <a:pt x="277" y="235"/>
                    </a:lnTo>
                    <a:lnTo>
                      <a:pt x="282" y="218"/>
                    </a:lnTo>
                    <a:lnTo>
                      <a:pt x="287" y="204"/>
                    </a:lnTo>
                    <a:lnTo>
                      <a:pt x="292" y="193"/>
                    </a:lnTo>
                    <a:lnTo>
                      <a:pt x="296" y="181"/>
                    </a:lnTo>
                    <a:lnTo>
                      <a:pt x="304" y="170"/>
                    </a:lnTo>
                    <a:lnTo>
                      <a:pt x="313" y="157"/>
                    </a:lnTo>
                    <a:lnTo>
                      <a:pt x="323" y="147"/>
                    </a:lnTo>
                    <a:lnTo>
                      <a:pt x="331" y="136"/>
                    </a:lnTo>
                    <a:lnTo>
                      <a:pt x="339" y="130"/>
                    </a:lnTo>
                    <a:lnTo>
                      <a:pt x="344" y="124"/>
                    </a:lnTo>
                    <a:lnTo>
                      <a:pt x="347" y="123"/>
                    </a:lnTo>
                    <a:lnTo>
                      <a:pt x="343" y="133"/>
                    </a:lnTo>
                    <a:lnTo>
                      <a:pt x="340" y="143"/>
                    </a:lnTo>
                    <a:lnTo>
                      <a:pt x="337" y="153"/>
                    </a:lnTo>
                    <a:lnTo>
                      <a:pt x="335" y="163"/>
                    </a:lnTo>
                    <a:lnTo>
                      <a:pt x="335" y="164"/>
                    </a:lnTo>
                    <a:lnTo>
                      <a:pt x="335" y="168"/>
                    </a:lnTo>
                    <a:lnTo>
                      <a:pt x="335" y="175"/>
                    </a:lnTo>
                    <a:lnTo>
                      <a:pt x="335" y="184"/>
                    </a:lnTo>
                    <a:lnTo>
                      <a:pt x="335" y="194"/>
                    </a:lnTo>
                    <a:lnTo>
                      <a:pt x="337" y="204"/>
                    </a:lnTo>
                    <a:lnTo>
                      <a:pt x="338" y="213"/>
                    </a:lnTo>
                    <a:lnTo>
                      <a:pt x="341" y="222"/>
                    </a:lnTo>
                    <a:lnTo>
                      <a:pt x="344" y="227"/>
                    </a:lnTo>
                    <a:lnTo>
                      <a:pt x="349" y="232"/>
                    </a:lnTo>
                    <a:lnTo>
                      <a:pt x="353" y="238"/>
                    </a:lnTo>
                    <a:lnTo>
                      <a:pt x="360" y="244"/>
                    </a:lnTo>
                    <a:lnTo>
                      <a:pt x="365" y="249"/>
                    </a:lnTo>
                    <a:lnTo>
                      <a:pt x="371" y="255"/>
                    </a:lnTo>
                    <a:lnTo>
                      <a:pt x="375" y="261"/>
                    </a:lnTo>
                    <a:lnTo>
                      <a:pt x="381" y="270"/>
                    </a:lnTo>
                    <a:lnTo>
                      <a:pt x="384" y="277"/>
                    </a:lnTo>
                    <a:lnTo>
                      <a:pt x="387" y="286"/>
                    </a:lnTo>
                    <a:lnTo>
                      <a:pt x="388" y="294"/>
                    </a:lnTo>
                    <a:lnTo>
                      <a:pt x="390" y="302"/>
                    </a:lnTo>
                    <a:lnTo>
                      <a:pt x="391" y="308"/>
                    </a:lnTo>
                    <a:lnTo>
                      <a:pt x="393" y="313"/>
                    </a:lnTo>
                    <a:lnTo>
                      <a:pt x="393" y="316"/>
                    </a:lnTo>
                    <a:lnTo>
                      <a:pt x="394" y="319"/>
                    </a:lnTo>
                    <a:lnTo>
                      <a:pt x="396" y="321"/>
                    </a:lnTo>
                    <a:lnTo>
                      <a:pt x="403" y="323"/>
                    </a:lnTo>
                    <a:lnTo>
                      <a:pt x="407" y="320"/>
                    </a:lnTo>
                    <a:lnTo>
                      <a:pt x="410" y="314"/>
                    </a:lnTo>
                    <a:lnTo>
                      <a:pt x="413" y="302"/>
                    </a:lnTo>
                    <a:lnTo>
                      <a:pt x="417" y="285"/>
                    </a:lnTo>
                    <a:lnTo>
                      <a:pt x="419" y="262"/>
                    </a:lnTo>
                    <a:lnTo>
                      <a:pt x="425" y="242"/>
                    </a:lnTo>
                    <a:lnTo>
                      <a:pt x="432" y="224"/>
                    </a:lnTo>
                    <a:lnTo>
                      <a:pt x="441" y="208"/>
                    </a:lnTo>
                    <a:lnTo>
                      <a:pt x="447" y="194"/>
                    </a:lnTo>
                    <a:lnTo>
                      <a:pt x="455" y="183"/>
                    </a:lnTo>
                    <a:lnTo>
                      <a:pt x="459" y="177"/>
                    </a:lnTo>
                    <a:lnTo>
                      <a:pt x="461" y="176"/>
                    </a:lnTo>
                    <a:lnTo>
                      <a:pt x="462" y="182"/>
                    </a:lnTo>
                    <a:lnTo>
                      <a:pt x="465" y="189"/>
                    </a:lnTo>
                    <a:lnTo>
                      <a:pt x="467" y="196"/>
                    </a:lnTo>
                    <a:lnTo>
                      <a:pt x="469" y="204"/>
                    </a:lnTo>
                    <a:lnTo>
                      <a:pt x="471" y="211"/>
                    </a:lnTo>
                    <a:lnTo>
                      <a:pt x="473" y="218"/>
                    </a:lnTo>
                    <a:lnTo>
                      <a:pt x="475" y="226"/>
                    </a:lnTo>
                    <a:lnTo>
                      <a:pt x="479" y="234"/>
                    </a:lnTo>
                    <a:lnTo>
                      <a:pt x="474" y="236"/>
                    </a:lnTo>
                    <a:lnTo>
                      <a:pt x="471" y="243"/>
                    </a:lnTo>
                    <a:lnTo>
                      <a:pt x="472" y="247"/>
                    </a:lnTo>
                    <a:lnTo>
                      <a:pt x="479" y="252"/>
                    </a:lnTo>
                    <a:lnTo>
                      <a:pt x="491" y="255"/>
                    </a:lnTo>
                    <a:lnTo>
                      <a:pt x="509" y="261"/>
                    </a:lnTo>
                    <a:lnTo>
                      <a:pt x="528" y="263"/>
                    </a:lnTo>
                    <a:lnTo>
                      <a:pt x="542" y="265"/>
                    </a:lnTo>
                    <a:lnTo>
                      <a:pt x="551" y="266"/>
                    </a:lnTo>
                    <a:lnTo>
                      <a:pt x="558" y="268"/>
                    </a:lnTo>
                    <a:lnTo>
                      <a:pt x="563" y="268"/>
                    </a:lnTo>
                    <a:lnTo>
                      <a:pt x="568" y="268"/>
                    </a:lnTo>
                    <a:lnTo>
                      <a:pt x="574" y="268"/>
                    </a:lnTo>
                    <a:lnTo>
                      <a:pt x="582" y="270"/>
                    </a:lnTo>
                    <a:lnTo>
                      <a:pt x="591" y="266"/>
                    </a:lnTo>
                    <a:lnTo>
                      <a:pt x="601" y="258"/>
                    </a:lnTo>
                    <a:lnTo>
                      <a:pt x="610" y="246"/>
                    </a:lnTo>
                    <a:lnTo>
                      <a:pt x="618" y="232"/>
                    </a:lnTo>
                    <a:lnTo>
                      <a:pt x="625" y="217"/>
                    </a:lnTo>
                    <a:lnTo>
                      <a:pt x="633" y="202"/>
                    </a:lnTo>
                    <a:lnTo>
                      <a:pt x="638" y="188"/>
                    </a:lnTo>
                    <a:lnTo>
                      <a:pt x="642" y="178"/>
                    </a:lnTo>
                    <a:lnTo>
                      <a:pt x="645" y="168"/>
                    </a:lnTo>
                    <a:lnTo>
                      <a:pt x="648" y="160"/>
                    </a:lnTo>
                    <a:lnTo>
                      <a:pt x="651" y="154"/>
                    </a:lnTo>
                    <a:lnTo>
                      <a:pt x="656" y="150"/>
                    </a:lnTo>
                    <a:lnTo>
                      <a:pt x="660" y="143"/>
                    </a:lnTo>
                    <a:lnTo>
                      <a:pt x="666" y="139"/>
                    </a:lnTo>
                    <a:lnTo>
                      <a:pt x="673" y="133"/>
                    </a:lnTo>
                    <a:lnTo>
                      <a:pt x="683" y="129"/>
                    </a:lnTo>
                    <a:lnTo>
                      <a:pt x="693" y="122"/>
                    </a:lnTo>
                    <a:lnTo>
                      <a:pt x="704" y="117"/>
                    </a:lnTo>
                    <a:lnTo>
                      <a:pt x="714" y="111"/>
                    </a:lnTo>
                    <a:lnTo>
                      <a:pt x="725" y="107"/>
                    </a:lnTo>
                    <a:lnTo>
                      <a:pt x="734" y="103"/>
                    </a:lnTo>
                    <a:lnTo>
                      <a:pt x="742" y="100"/>
                    </a:lnTo>
                    <a:lnTo>
                      <a:pt x="746" y="98"/>
                    </a:lnTo>
                    <a:lnTo>
                      <a:pt x="748" y="98"/>
                    </a:lnTo>
                    <a:lnTo>
                      <a:pt x="758" y="90"/>
                    </a:lnTo>
                    <a:lnTo>
                      <a:pt x="769" y="81"/>
                    </a:lnTo>
                    <a:lnTo>
                      <a:pt x="769" y="84"/>
                    </a:lnTo>
                    <a:lnTo>
                      <a:pt x="771" y="90"/>
                    </a:lnTo>
                    <a:lnTo>
                      <a:pt x="774" y="86"/>
                    </a:lnTo>
                    <a:lnTo>
                      <a:pt x="777" y="80"/>
                    </a:lnTo>
                    <a:lnTo>
                      <a:pt x="781" y="68"/>
                    </a:lnTo>
                    <a:lnTo>
                      <a:pt x="785" y="51"/>
                    </a:lnTo>
                    <a:lnTo>
                      <a:pt x="792" y="38"/>
                    </a:lnTo>
                    <a:lnTo>
                      <a:pt x="798" y="26"/>
                    </a:lnTo>
                    <a:lnTo>
                      <a:pt x="807" y="17"/>
                    </a:lnTo>
                    <a:lnTo>
                      <a:pt x="813" y="9"/>
                    </a:lnTo>
                    <a:lnTo>
                      <a:pt x="819" y="3"/>
                    </a:lnTo>
                    <a:lnTo>
                      <a:pt x="824" y="0"/>
                    </a:lnTo>
                    <a:lnTo>
                      <a:pt x="826" y="0"/>
                    </a:lnTo>
                    <a:lnTo>
                      <a:pt x="824" y="7"/>
                    </a:lnTo>
                    <a:lnTo>
                      <a:pt x="822" y="13"/>
                    </a:lnTo>
                    <a:lnTo>
                      <a:pt x="821" y="20"/>
                    </a:lnTo>
                    <a:lnTo>
                      <a:pt x="820" y="26"/>
                    </a:lnTo>
                    <a:lnTo>
                      <a:pt x="818" y="33"/>
                    </a:lnTo>
                    <a:lnTo>
                      <a:pt x="817" y="39"/>
                    </a:lnTo>
                    <a:lnTo>
                      <a:pt x="816" y="46"/>
                    </a:lnTo>
                    <a:lnTo>
                      <a:pt x="815" y="52"/>
                    </a:lnTo>
                    <a:lnTo>
                      <a:pt x="814" y="52"/>
                    </a:lnTo>
                    <a:lnTo>
                      <a:pt x="813" y="57"/>
                    </a:lnTo>
                    <a:lnTo>
                      <a:pt x="812" y="61"/>
                    </a:lnTo>
                    <a:lnTo>
                      <a:pt x="812" y="69"/>
                    </a:lnTo>
                    <a:lnTo>
                      <a:pt x="810" y="76"/>
                    </a:lnTo>
                    <a:lnTo>
                      <a:pt x="812" y="86"/>
                    </a:lnTo>
                    <a:lnTo>
                      <a:pt x="814" y="95"/>
                    </a:lnTo>
                    <a:lnTo>
                      <a:pt x="818" y="105"/>
                    </a:lnTo>
                    <a:lnTo>
                      <a:pt x="822" y="114"/>
                    </a:lnTo>
                    <a:lnTo>
                      <a:pt x="829" y="124"/>
                    </a:lnTo>
                    <a:lnTo>
                      <a:pt x="834" y="135"/>
                    </a:lnTo>
                    <a:lnTo>
                      <a:pt x="841" y="146"/>
                    </a:lnTo>
                    <a:lnTo>
                      <a:pt x="845" y="155"/>
                    </a:lnTo>
                    <a:lnTo>
                      <a:pt x="850" y="164"/>
                    </a:lnTo>
                    <a:lnTo>
                      <a:pt x="852" y="169"/>
                    </a:lnTo>
                    <a:lnTo>
                      <a:pt x="854" y="171"/>
                    </a:lnTo>
                    <a:lnTo>
                      <a:pt x="854" y="179"/>
                    </a:lnTo>
                    <a:lnTo>
                      <a:pt x="855" y="188"/>
                    </a:lnTo>
                    <a:lnTo>
                      <a:pt x="855" y="196"/>
                    </a:lnTo>
                    <a:lnTo>
                      <a:pt x="856" y="205"/>
                    </a:lnTo>
                    <a:lnTo>
                      <a:pt x="856" y="213"/>
                    </a:lnTo>
                    <a:lnTo>
                      <a:pt x="857" y="223"/>
                    </a:lnTo>
                    <a:lnTo>
                      <a:pt x="858" y="230"/>
                    </a:lnTo>
                    <a:lnTo>
                      <a:pt x="860" y="240"/>
                    </a:lnTo>
                    <a:lnTo>
                      <a:pt x="857" y="242"/>
                    </a:lnTo>
                    <a:lnTo>
                      <a:pt x="853" y="250"/>
                    </a:lnTo>
                    <a:lnTo>
                      <a:pt x="846" y="261"/>
                    </a:lnTo>
                    <a:lnTo>
                      <a:pt x="840" y="274"/>
                    </a:lnTo>
                    <a:lnTo>
                      <a:pt x="833" y="287"/>
                    </a:lnTo>
                    <a:lnTo>
                      <a:pt x="829" y="300"/>
                    </a:lnTo>
                    <a:lnTo>
                      <a:pt x="828" y="310"/>
                    </a:lnTo>
                    <a:lnTo>
                      <a:pt x="831" y="316"/>
                    </a:lnTo>
                    <a:lnTo>
                      <a:pt x="836" y="321"/>
                    </a:lnTo>
                    <a:lnTo>
                      <a:pt x="840" y="327"/>
                    </a:lnTo>
                    <a:lnTo>
                      <a:pt x="844" y="333"/>
                    </a:lnTo>
                    <a:lnTo>
                      <a:pt x="849" y="339"/>
                    </a:lnTo>
                    <a:lnTo>
                      <a:pt x="852" y="342"/>
                    </a:lnTo>
                    <a:lnTo>
                      <a:pt x="855" y="340"/>
                    </a:lnTo>
                    <a:lnTo>
                      <a:pt x="857" y="332"/>
                    </a:lnTo>
                    <a:lnTo>
                      <a:pt x="860" y="316"/>
                    </a:lnTo>
                    <a:lnTo>
                      <a:pt x="861" y="295"/>
                    </a:lnTo>
                    <a:lnTo>
                      <a:pt x="865" y="276"/>
                    </a:lnTo>
                    <a:lnTo>
                      <a:pt x="870" y="259"/>
                    </a:lnTo>
                    <a:lnTo>
                      <a:pt x="877" y="244"/>
                    </a:lnTo>
                    <a:lnTo>
                      <a:pt x="882" y="231"/>
                    </a:lnTo>
                    <a:lnTo>
                      <a:pt x="888" y="223"/>
                    </a:lnTo>
                    <a:lnTo>
                      <a:pt x="891" y="216"/>
                    </a:lnTo>
                    <a:lnTo>
                      <a:pt x="893" y="215"/>
                    </a:lnTo>
                    <a:lnTo>
                      <a:pt x="892" y="217"/>
                    </a:lnTo>
                    <a:lnTo>
                      <a:pt x="891" y="225"/>
                    </a:lnTo>
                    <a:lnTo>
                      <a:pt x="890" y="235"/>
                    </a:lnTo>
                    <a:lnTo>
                      <a:pt x="890" y="249"/>
                    </a:lnTo>
                    <a:lnTo>
                      <a:pt x="889" y="262"/>
                    </a:lnTo>
                    <a:lnTo>
                      <a:pt x="888" y="275"/>
                    </a:lnTo>
                    <a:lnTo>
                      <a:pt x="888" y="286"/>
                    </a:lnTo>
                    <a:lnTo>
                      <a:pt x="888" y="295"/>
                    </a:lnTo>
                    <a:lnTo>
                      <a:pt x="888" y="300"/>
                    </a:lnTo>
                    <a:lnTo>
                      <a:pt x="889" y="310"/>
                    </a:lnTo>
                    <a:lnTo>
                      <a:pt x="890" y="319"/>
                    </a:lnTo>
                    <a:lnTo>
                      <a:pt x="892" y="328"/>
                    </a:lnTo>
                    <a:lnTo>
                      <a:pt x="893" y="337"/>
                    </a:lnTo>
                    <a:lnTo>
                      <a:pt x="896" y="345"/>
                    </a:lnTo>
                    <a:lnTo>
                      <a:pt x="897" y="350"/>
                    </a:lnTo>
                    <a:lnTo>
                      <a:pt x="898" y="352"/>
                    </a:lnTo>
                    <a:lnTo>
                      <a:pt x="898" y="355"/>
                    </a:lnTo>
                    <a:lnTo>
                      <a:pt x="901" y="364"/>
                    </a:lnTo>
                    <a:lnTo>
                      <a:pt x="901" y="370"/>
                    </a:lnTo>
                    <a:lnTo>
                      <a:pt x="902" y="378"/>
                    </a:lnTo>
                    <a:lnTo>
                      <a:pt x="901" y="386"/>
                    </a:lnTo>
                    <a:lnTo>
                      <a:pt x="901" y="396"/>
                    </a:lnTo>
                    <a:lnTo>
                      <a:pt x="898" y="405"/>
                    </a:lnTo>
                    <a:lnTo>
                      <a:pt x="894" y="416"/>
                    </a:lnTo>
                    <a:lnTo>
                      <a:pt x="891" y="426"/>
                    </a:lnTo>
                    <a:lnTo>
                      <a:pt x="888" y="435"/>
                    </a:lnTo>
                    <a:lnTo>
                      <a:pt x="885" y="443"/>
                    </a:lnTo>
                    <a:lnTo>
                      <a:pt x="882" y="451"/>
                    </a:lnTo>
                    <a:lnTo>
                      <a:pt x="880" y="455"/>
                    </a:lnTo>
                    <a:lnTo>
                      <a:pt x="880" y="457"/>
                    </a:lnTo>
                    <a:lnTo>
                      <a:pt x="878" y="457"/>
                    </a:lnTo>
                    <a:lnTo>
                      <a:pt x="876" y="462"/>
                    </a:lnTo>
                    <a:lnTo>
                      <a:pt x="873" y="466"/>
                    </a:lnTo>
                    <a:lnTo>
                      <a:pt x="869" y="474"/>
                    </a:lnTo>
                    <a:lnTo>
                      <a:pt x="865" y="481"/>
                    </a:lnTo>
                    <a:lnTo>
                      <a:pt x="862" y="491"/>
                    </a:lnTo>
                    <a:lnTo>
                      <a:pt x="861" y="501"/>
                    </a:lnTo>
                    <a:lnTo>
                      <a:pt x="862" y="512"/>
                    </a:lnTo>
                    <a:lnTo>
                      <a:pt x="863" y="520"/>
                    </a:lnTo>
                    <a:lnTo>
                      <a:pt x="866" y="528"/>
                    </a:lnTo>
                    <a:lnTo>
                      <a:pt x="869" y="534"/>
                    </a:lnTo>
                    <a:lnTo>
                      <a:pt x="874" y="540"/>
                    </a:lnTo>
                    <a:lnTo>
                      <a:pt x="875" y="547"/>
                    </a:lnTo>
                    <a:lnTo>
                      <a:pt x="877" y="554"/>
                    </a:lnTo>
                    <a:lnTo>
                      <a:pt x="876" y="563"/>
                    </a:lnTo>
                    <a:lnTo>
                      <a:pt x="875" y="576"/>
                    </a:lnTo>
                    <a:lnTo>
                      <a:pt x="868" y="588"/>
                    </a:lnTo>
                    <a:lnTo>
                      <a:pt x="858" y="600"/>
                    </a:lnTo>
                    <a:lnTo>
                      <a:pt x="846" y="609"/>
                    </a:lnTo>
                    <a:lnTo>
                      <a:pt x="836" y="618"/>
                    </a:lnTo>
                    <a:lnTo>
                      <a:pt x="822" y="623"/>
                    </a:lnTo>
                    <a:lnTo>
                      <a:pt x="814" y="627"/>
                    </a:lnTo>
                    <a:lnTo>
                      <a:pt x="807" y="630"/>
                    </a:lnTo>
                    <a:lnTo>
                      <a:pt x="805" y="632"/>
                    </a:lnTo>
                    <a:lnTo>
                      <a:pt x="807" y="630"/>
                    </a:lnTo>
                    <a:lnTo>
                      <a:pt x="813" y="626"/>
                    </a:lnTo>
                    <a:lnTo>
                      <a:pt x="820" y="620"/>
                    </a:lnTo>
                    <a:lnTo>
                      <a:pt x="830" y="614"/>
                    </a:lnTo>
                    <a:lnTo>
                      <a:pt x="839" y="606"/>
                    </a:lnTo>
                    <a:lnTo>
                      <a:pt x="846" y="598"/>
                    </a:lnTo>
                    <a:lnTo>
                      <a:pt x="852" y="589"/>
                    </a:lnTo>
                    <a:lnTo>
                      <a:pt x="854" y="583"/>
                    </a:lnTo>
                    <a:lnTo>
                      <a:pt x="852" y="572"/>
                    </a:lnTo>
                    <a:lnTo>
                      <a:pt x="850" y="560"/>
                    </a:lnTo>
                    <a:lnTo>
                      <a:pt x="845" y="544"/>
                    </a:lnTo>
                    <a:lnTo>
                      <a:pt x="842" y="530"/>
                    </a:lnTo>
                    <a:lnTo>
                      <a:pt x="837" y="514"/>
                    </a:lnTo>
                    <a:lnTo>
                      <a:pt x="833" y="501"/>
                    </a:lnTo>
                    <a:lnTo>
                      <a:pt x="830" y="489"/>
                    </a:lnTo>
                    <a:lnTo>
                      <a:pt x="828" y="481"/>
                    </a:lnTo>
                    <a:lnTo>
                      <a:pt x="827" y="471"/>
                    </a:lnTo>
                    <a:lnTo>
                      <a:pt x="827" y="460"/>
                    </a:lnTo>
                    <a:lnTo>
                      <a:pt x="828" y="447"/>
                    </a:lnTo>
                    <a:lnTo>
                      <a:pt x="830" y="435"/>
                    </a:lnTo>
                    <a:lnTo>
                      <a:pt x="832" y="422"/>
                    </a:lnTo>
                    <a:lnTo>
                      <a:pt x="834" y="414"/>
                    </a:lnTo>
                    <a:lnTo>
                      <a:pt x="836" y="407"/>
                    </a:lnTo>
                    <a:lnTo>
                      <a:pt x="837" y="405"/>
                    </a:lnTo>
                    <a:lnTo>
                      <a:pt x="840" y="404"/>
                    </a:lnTo>
                    <a:lnTo>
                      <a:pt x="845" y="404"/>
                    </a:lnTo>
                    <a:lnTo>
                      <a:pt x="844" y="405"/>
                    </a:lnTo>
                    <a:lnTo>
                      <a:pt x="841" y="410"/>
                    </a:lnTo>
                    <a:lnTo>
                      <a:pt x="832" y="417"/>
                    </a:lnTo>
                    <a:lnTo>
                      <a:pt x="818" y="427"/>
                    </a:lnTo>
                    <a:lnTo>
                      <a:pt x="801" y="436"/>
                    </a:lnTo>
                    <a:lnTo>
                      <a:pt x="789" y="444"/>
                    </a:lnTo>
                    <a:lnTo>
                      <a:pt x="780" y="448"/>
                    </a:lnTo>
                    <a:lnTo>
                      <a:pt x="774" y="452"/>
                    </a:lnTo>
                    <a:lnTo>
                      <a:pt x="770" y="451"/>
                    </a:lnTo>
                    <a:lnTo>
                      <a:pt x="770" y="447"/>
                    </a:lnTo>
                    <a:lnTo>
                      <a:pt x="770" y="441"/>
                    </a:lnTo>
                    <a:lnTo>
                      <a:pt x="771" y="432"/>
                    </a:lnTo>
                    <a:lnTo>
                      <a:pt x="776" y="368"/>
                    </a:lnTo>
                    <a:lnTo>
                      <a:pt x="779" y="326"/>
                    </a:lnTo>
                    <a:lnTo>
                      <a:pt x="778" y="304"/>
                    </a:lnTo>
                    <a:lnTo>
                      <a:pt x="773" y="300"/>
                    </a:lnTo>
                    <a:lnTo>
                      <a:pt x="764" y="308"/>
                    </a:lnTo>
                    <a:lnTo>
                      <a:pt x="747" y="328"/>
                    </a:lnTo>
                    <a:lnTo>
                      <a:pt x="723" y="356"/>
                    </a:lnTo>
                    <a:lnTo>
                      <a:pt x="694" y="390"/>
                    </a:lnTo>
                    <a:lnTo>
                      <a:pt x="686" y="395"/>
                    </a:lnTo>
                    <a:lnTo>
                      <a:pt x="675" y="404"/>
                    </a:lnTo>
                    <a:lnTo>
                      <a:pt x="663" y="412"/>
                    </a:lnTo>
                    <a:lnTo>
                      <a:pt x="651" y="421"/>
                    </a:lnTo>
                    <a:lnTo>
                      <a:pt x="638" y="426"/>
                    </a:lnTo>
                    <a:lnTo>
                      <a:pt x="629" y="427"/>
                    </a:lnTo>
                    <a:lnTo>
                      <a:pt x="624" y="421"/>
                    </a:lnTo>
                    <a:lnTo>
                      <a:pt x="624" y="408"/>
                    </a:lnTo>
                    <a:lnTo>
                      <a:pt x="624" y="391"/>
                    </a:lnTo>
                    <a:lnTo>
                      <a:pt x="622" y="380"/>
                    </a:lnTo>
                    <a:lnTo>
                      <a:pt x="617" y="373"/>
                    </a:lnTo>
                    <a:lnTo>
                      <a:pt x="614" y="371"/>
                    </a:lnTo>
                    <a:lnTo>
                      <a:pt x="609" y="370"/>
                    </a:lnTo>
                    <a:lnTo>
                      <a:pt x="604" y="373"/>
                    </a:lnTo>
                    <a:lnTo>
                      <a:pt x="600" y="379"/>
                    </a:lnTo>
                    <a:lnTo>
                      <a:pt x="598" y="386"/>
                    </a:lnTo>
                    <a:lnTo>
                      <a:pt x="595" y="395"/>
                    </a:lnTo>
                    <a:lnTo>
                      <a:pt x="595" y="405"/>
                    </a:lnTo>
                    <a:lnTo>
                      <a:pt x="595" y="417"/>
                    </a:lnTo>
                    <a:lnTo>
                      <a:pt x="597" y="431"/>
                    </a:lnTo>
                    <a:lnTo>
                      <a:pt x="594" y="444"/>
                    </a:lnTo>
                    <a:lnTo>
                      <a:pt x="593" y="459"/>
                    </a:lnTo>
                    <a:lnTo>
                      <a:pt x="590" y="475"/>
                    </a:lnTo>
                    <a:lnTo>
                      <a:pt x="586" y="491"/>
                    </a:lnTo>
                    <a:lnTo>
                      <a:pt x="576" y="504"/>
                    </a:lnTo>
                    <a:lnTo>
                      <a:pt x="563" y="516"/>
                    </a:lnTo>
                    <a:lnTo>
                      <a:pt x="546" y="526"/>
                    </a:lnTo>
                    <a:lnTo>
                      <a:pt x="531" y="536"/>
                    </a:lnTo>
                    <a:lnTo>
                      <a:pt x="515" y="541"/>
                    </a:lnTo>
                    <a:lnTo>
                      <a:pt x="503" y="547"/>
                    </a:lnTo>
                    <a:lnTo>
                      <a:pt x="494" y="549"/>
                    </a:lnTo>
                    <a:lnTo>
                      <a:pt x="492" y="551"/>
                    </a:lnTo>
                    <a:lnTo>
                      <a:pt x="492" y="547"/>
                    </a:lnTo>
                    <a:lnTo>
                      <a:pt x="492" y="536"/>
                    </a:lnTo>
                    <a:lnTo>
                      <a:pt x="492" y="520"/>
                    </a:lnTo>
                    <a:lnTo>
                      <a:pt x="493" y="504"/>
                    </a:lnTo>
                    <a:lnTo>
                      <a:pt x="493" y="486"/>
                    </a:lnTo>
                    <a:lnTo>
                      <a:pt x="495" y="468"/>
                    </a:lnTo>
                    <a:lnTo>
                      <a:pt x="495" y="453"/>
                    </a:lnTo>
                    <a:lnTo>
                      <a:pt x="497" y="444"/>
                    </a:lnTo>
                    <a:lnTo>
                      <a:pt x="495" y="438"/>
                    </a:lnTo>
                    <a:lnTo>
                      <a:pt x="490" y="431"/>
                    </a:lnTo>
                    <a:lnTo>
                      <a:pt x="482" y="426"/>
                    </a:lnTo>
                    <a:lnTo>
                      <a:pt x="473" y="422"/>
                    </a:lnTo>
                    <a:lnTo>
                      <a:pt x="462" y="419"/>
                    </a:lnTo>
                    <a:lnTo>
                      <a:pt x="454" y="420"/>
                    </a:lnTo>
                    <a:lnTo>
                      <a:pt x="445" y="422"/>
                    </a:lnTo>
                    <a:lnTo>
                      <a:pt x="441" y="429"/>
                    </a:lnTo>
                    <a:lnTo>
                      <a:pt x="436" y="435"/>
                    </a:lnTo>
                    <a:lnTo>
                      <a:pt x="433" y="443"/>
                    </a:lnTo>
                    <a:lnTo>
                      <a:pt x="430" y="452"/>
                    </a:lnTo>
                    <a:lnTo>
                      <a:pt x="427" y="460"/>
                    </a:lnTo>
                    <a:lnTo>
                      <a:pt x="424" y="469"/>
                    </a:lnTo>
                    <a:lnTo>
                      <a:pt x="422" y="478"/>
                    </a:lnTo>
                    <a:lnTo>
                      <a:pt x="418" y="487"/>
                    </a:lnTo>
                    <a:lnTo>
                      <a:pt x="414" y="496"/>
                    </a:lnTo>
                    <a:lnTo>
                      <a:pt x="407" y="503"/>
                    </a:lnTo>
                    <a:lnTo>
                      <a:pt x="397" y="511"/>
                    </a:lnTo>
                    <a:lnTo>
                      <a:pt x="385" y="517"/>
                    </a:lnTo>
                    <a:lnTo>
                      <a:pt x="373" y="524"/>
                    </a:lnTo>
                    <a:lnTo>
                      <a:pt x="359" y="528"/>
                    </a:lnTo>
                    <a:lnTo>
                      <a:pt x="346" y="534"/>
                    </a:lnTo>
                    <a:lnTo>
                      <a:pt x="334" y="537"/>
                    </a:lnTo>
                    <a:lnTo>
                      <a:pt x="326" y="540"/>
                    </a:lnTo>
                    <a:lnTo>
                      <a:pt x="318" y="540"/>
                    </a:lnTo>
                    <a:lnTo>
                      <a:pt x="314" y="541"/>
                    </a:lnTo>
                    <a:lnTo>
                      <a:pt x="310" y="539"/>
                    </a:lnTo>
                    <a:lnTo>
                      <a:pt x="308" y="537"/>
                    </a:lnTo>
                    <a:lnTo>
                      <a:pt x="306" y="531"/>
                    </a:lnTo>
                    <a:lnTo>
                      <a:pt x="306" y="525"/>
                    </a:lnTo>
                    <a:lnTo>
                      <a:pt x="305" y="515"/>
                    </a:lnTo>
                    <a:lnTo>
                      <a:pt x="305" y="505"/>
                    </a:lnTo>
                    <a:lnTo>
                      <a:pt x="303" y="491"/>
                    </a:lnTo>
                    <a:lnTo>
                      <a:pt x="302" y="478"/>
                    </a:lnTo>
                    <a:lnTo>
                      <a:pt x="300" y="463"/>
                    </a:lnTo>
                    <a:lnTo>
                      <a:pt x="300" y="448"/>
                    </a:lnTo>
                    <a:lnTo>
                      <a:pt x="300" y="434"/>
                    </a:lnTo>
                    <a:lnTo>
                      <a:pt x="300" y="421"/>
                    </a:lnTo>
                    <a:lnTo>
                      <a:pt x="301" y="410"/>
                    </a:lnTo>
                    <a:lnTo>
                      <a:pt x="305" y="402"/>
                    </a:lnTo>
                    <a:lnTo>
                      <a:pt x="306" y="395"/>
                    </a:lnTo>
                    <a:lnTo>
                      <a:pt x="305" y="395"/>
                    </a:lnTo>
                    <a:lnTo>
                      <a:pt x="300" y="398"/>
                    </a:lnTo>
                    <a:lnTo>
                      <a:pt x="294" y="406"/>
                    </a:lnTo>
                    <a:lnTo>
                      <a:pt x="287" y="412"/>
                    </a:lnTo>
                    <a:lnTo>
                      <a:pt x="279" y="421"/>
                    </a:lnTo>
                    <a:lnTo>
                      <a:pt x="272" y="429"/>
                    </a:lnTo>
                    <a:lnTo>
                      <a:pt x="267" y="435"/>
                    </a:lnTo>
                    <a:lnTo>
                      <a:pt x="260" y="440"/>
                    </a:lnTo>
                    <a:lnTo>
                      <a:pt x="253" y="448"/>
                    </a:lnTo>
                    <a:lnTo>
                      <a:pt x="244" y="457"/>
                    </a:lnTo>
                    <a:lnTo>
                      <a:pt x="235" y="468"/>
                    </a:lnTo>
                    <a:lnTo>
                      <a:pt x="227" y="477"/>
                    </a:lnTo>
                    <a:lnTo>
                      <a:pt x="220" y="486"/>
                    </a:lnTo>
                    <a:lnTo>
                      <a:pt x="216" y="491"/>
                    </a:lnTo>
                    <a:lnTo>
                      <a:pt x="215" y="493"/>
                    </a:lnTo>
                    <a:lnTo>
                      <a:pt x="214" y="494"/>
                    </a:lnTo>
                    <a:lnTo>
                      <a:pt x="210" y="500"/>
                    </a:lnTo>
                    <a:lnTo>
                      <a:pt x="206" y="506"/>
                    </a:lnTo>
                    <a:lnTo>
                      <a:pt x="200" y="516"/>
                    </a:lnTo>
                    <a:lnTo>
                      <a:pt x="192" y="524"/>
                    </a:lnTo>
                    <a:lnTo>
                      <a:pt x="182" y="532"/>
                    </a:lnTo>
                    <a:lnTo>
                      <a:pt x="169" y="538"/>
                    </a:lnTo>
                    <a:lnTo>
                      <a:pt x="155" y="540"/>
                    </a:lnTo>
                    <a:lnTo>
                      <a:pt x="137" y="542"/>
                    </a:lnTo>
                    <a:lnTo>
                      <a:pt x="122" y="548"/>
                    </a:lnTo>
                    <a:lnTo>
                      <a:pt x="106" y="553"/>
                    </a:lnTo>
                    <a:lnTo>
                      <a:pt x="92" y="560"/>
                    </a:lnTo>
                    <a:lnTo>
                      <a:pt x="80" y="562"/>
                    </a:lnTo>
                    <a:lnTo>
                      <a:pt x="73" y="561"/>
                    </a:lnTo>
                    <a:lnTo>
                      <a:pt x="67" y="551"/>
                    </a:lnTo>
                    <a:lnTo>
                      <a:pt x="67" y="534"/>
                    </a:lnTo>
                    <a:lnTo>
                      <a:pt x="69" y="508"/>
                    </a:lnTo>
                    <a:lnTo>
                      <a:pt x="74" y="486"/>
                    </a:lnTo>
                    <a:lnTo>
                      <a:pt x="78" y="463"/>
                    </a:lnTo>
                    <a:lnTo>
                      <a:pt x="84" y="444"/>
                    </a:lnTo>
                    <a:lnTo>
                      <a:pt x="88" y="428"/>
                    </a:lnTo>
                    <a:lnTo>
                      <a:pt x="93" y="415"/>
                    </a:lnTo>
                    <a:lnTo>
                      <a:pt x="96" y="407"/>
                    </a:lnTo>
                    <a:lnTo>
                      <a:pt x="98" y="405"/>
                    </a:lnTo>
                    <a:lnTo>
                      <a:pt x="96" y="405"/>
                    </a:lnTo>
                    <a:lnTo>
                      <a:pt x="90" y="409"/>
                    </a:lnTo>
                    <a:lnTo>
                      <a:pt x="83" y="415"/>
                    </a:lnTo>
                    <a:lnTo>
                      <a:pt x="75" y="422"/>
                    </a:lnTo>
                    <a:lnTo>
                      <a:pt x="65" y="430"/>
                    </a:lnTo>
                    <a:lnTo>
                      <a:pt x="59" y="440"/>
                    </a:lnTo>
                    <a:lnTo>
                      <a:pt x="53" y="448"/>
                    </a:lnTo>
                    <a:lnTo>
                      <a:pt x="52" y="457"/>
                    </a:lnTo>
                    <a:lnTo>
                      <a:pt x="49" y="468"/>
                    </a:lnTo>
                    <a:lnTo>
                      <a:pt x="43" y="486"/>
                    </a:lnTo>
                    <a:lnTo>
                      <a:pt x="35" y="505"/>
                    </a:lnTo>
                    <a:lnTo>
                      <a:pt x="26" y="528"/>
                    </a:lnTo>
                    <a:lnTo>
                      <a:pt x="16" y="548"/>
                    </a:lnTo>
                    <a:lnTo>
                      <a:pt x="7" y="565"/>
                    </a:lnTo>
                    <a:lnTo>
                      <a:pt x="2" y="577"/>
                    </a:lnTo>
                    <a:lnTo>
                      <a:pt x="0" y="583"/>
                    </a:lnTo>
                    <a:close/>
                  </a:path>
                </a:pathLst>
              </a:custGeom>
              <a:solidFill>
                <a:srgbClr val="FF0F0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15" name="Freeform 95"/>
              <p:cNvSpPr>
                <a:spLocks/>
              </p:cNvSpPr>
              <p:nvPr/>
            </p:nvSpPr>
            <p:spPr bwMode="auto">
              <a:xfrm>
                <a:off x="3848" y="3414"/>
                <a:ext cx="297" cy="192"/>
              </a:xfrm>
              <a:custGeom>
                <a:avLst/>
                <a:gdLst/>
                <a:ahLst/>
                <a:cxnLst>
                  <a:cxn ang="0">
                    <a:pos x="770" y="430"/>
                  </a:cxn>
                  <a:cxn ang="0">
                    <a:pos x="776" y="343"/>
                  </a:cxn>
                  <a:cxn ang="0">
                    <a:pos x="768" y="279"/>
                  </a:cxn>
                  <a:cxn ang="0">
                    <a:pos x="683" y="368"/>
                  </a:cxn>
                  <a:cxn ang="0">
                    <a:pos x="622" y="378"/>
                  </a:cxn>
                  <a:cxn ang="0">
                    <a:pos x="586" y="366"/>
                  </a:cxn>
                  <a:cxn ang="0">
                    <a:pos x="577" y="457"/>
                  </a:cxn>
                  <a:cxn ang="0">
                    <a:pos x="508" y="522"/>
                  </a:cxn>
                  <a:cxn ang="0">
                    <a:pos x="495" y="441"/>
                  </a:cxn>
                  <a:cxn ang="0">
                    <a:pos x="440" y="401"/>
                  </a:cxn>
                  <a:cxn ang="0">
                    <a:pos x="408" y="466"/>
                  </a:cxn>
                  <a:cxn ang="0">
                    <a:pos x="323" y="516"/>
                  </a:cxn>
                  <a:cxn ang="0">
                    <a:pos x="300" y="460"/>
                  </a:cxn>
                  <a:cxn ang="0">
                    <a:pos x="304" y="375"/>
                  </a:cxn>
                  <a:cxn ang="0">
                    <a:pos x="236" y="438"/>
                  </a:cxn>
                  <a:cxn ang="0">
                    <a:pos x="185" y="505"/>
                  </a:cxn>
                  <a:cxn ang="0">
                    <a:pos x="97" y="534"/>
                  </a:cxn>
                  <a:cxn ang="0">
                    <a:pos x="72" y="475"/>
                  </a:cxn>
                  <a:cxn ang="0">
                    <a:pos x="102" y="377"/>
                  </a:cxn>
                  <a:cxn ang="0">
                    <a:pos x="41" y="443"/>
                  </a:cxn>
                  <a:cxn ang="0">
                    <a:pos x="17" y="503"/>
                  </a:cxn>
                  <a:cxn ang="0">
                    <a:pos x="1" y="507"/>
                  </a:cxn>
                  <a:cxn ang="0">
                    <a:pos x="6" y="419"/>
                  </a:cxn>
                  <a:cxn ang="0">
                    <a:pos x="42" y="337"/>
                  </a:cxn>
                  <a:cxn ang="0">
                    <a:pos x="95" y="265"/>
                  </a:cxn>
                  <a:cxn ang="0">
                    <a:pos x="162" y="203"/>
                  </a:cxn>
                  <a:cxn ang="0">
                    <a:pos x="208" y="183"/>
                  </a:cxn>
                  <a:cxn ang="0">
                    <a:pos x="153" y="253"/>
                  </a:cxn>
                  <a:cxn ang="0">
                    <a:pos x="149" y="322"/>
                  </a:cxn>
                  <a:cxn ang="0">
                    <a:pos x="142" y="396"/>
                  </a:cxn>
                  <a:cxn ang="0">
                    <a:pos x="186" y="356"/>
                  </a:cxn>
                  <a:cxn ang="0">
                    <a:pos x="266" y="256"/>
                  </a:cxn>
                  <a:cxn ang="0">
                    <a:pos x="300" y="163"/>
                  </a:cxn>
                  <a:cxn ang="0">
                    <a:pos x="322" y="167"/>
                  </a:cxn>
                  <a:cxn ang="0">
                    <a:pos x="364" y="248"/>
                  </a:cxn>
                  <a:cxn ang="0">
                    <a:pos x="387" y="311"/>
                  </a:cxn>
                  <a:cxn ang="0">
                    <a:pos x="416" y="262"/>
                  </a:cxn>
                  <a:cxn ang="0">
                    <a:pos x="453" y="173"/>
                  </a:cxn>
                  <a:cxn ang="0">
                    <a:pos x="503" y="252"/>
                  </a:cxn>
                  <a:cxn ang="0">
                    <a:pos x="575" y="260"/>
                  </a:cxn>
                  <a:cxn ang="0">
                    <a:pos x="634" y="183"/>
                  </a:cxn>
                  <a:cxn ang="0">
                    <a:pos x="671" y="123"/>
                  </a:cxn>
                  <a:cxn ang="0">
                    <a:pos x="755" y="79"/>
                  </a:cxn>
                  <a:cxn ang="0">
                    <a:pos x="783" y="45"/>
                  </a:cxn>
                  <a:cxn ang="0">
                    <a:pos x="806" y="28"/>
                  </a:cxn>
                  <a:cxn ang="0">
                    <a:pos x="809" y="94"/>
                  </a:cxn>
                  <a:cxn ang="0">
                    <a:pos x="843" y="165"/>
                  </a:cxn>
                  <a:cxn ang="0">
                    <a:pos x="842" y="233"/>
                  </a:cxn>
                  <a:cxn ang="0">
                    <a:pos x="818" y="298"/>
                  </a:cxn>
                  <a:cxn ang="0">
                    <a:pos x="858" y="305"/>
                  </a:cxn>
                  <a:cxn ang="0">
                    <a:pos x="880" y="224"/>
                  </a:cxn>
                  <a:cxn ang="0">
                    <a:pos x="878" y="296"/>
                  </a:cxn>
                  <a:cxn ang="0">
                    <a:pos x="891" y="366"/>
                  </a:cxn>
                  <a:cxn ang="0">
                    <a:pos x="870" y="439"/>
                  </a:cxn>
                  <a:cxn ang="0">
                    <a:pos x="852" y="507"/>
                  </a:cxn>
                  <a:cxn ang="0">
                    <a:pos x="858" y="570"/>
                  </a:cxn>
                  <a:cxn ang="0">
                    <a:pos x="847" y="536"/>
                  </a:cxn>
                  <a:cxn ang="0">
                    <a:pos x="825" y="453"/>
                  </a:cxn>
                  <a:cxn ang="0">
                    <a:pos x="846" y="390"/>
                  </a:cxn>
                </a:cxnLst>
                <a:rect l="0" t="0" r="r" b="b"/>
                <a:pathLst>
                  <a:path w="891" h="581">
                    <a:moveTo>
                      <a:pt x="823" y="396"/>
                    </a:moveTo>
                    <a:lnTo>
                      <a:pt x="816" y="400"/>
                    </a:lnTo>
                    <a:lnTo>
                      <a:pt x="810" y="404"/>
                    </a:lnTo>
                    <a:lnTo>
                      <a:pt x="803" y="408"/>
                    </a:lnTo>
                    <a:lnTo>
                      <a:pt x="798" y="413"/>
                    </a:lnTo>
                    <a:lnTo>
                      <a:pt x="791" y="416"/>
                    </a:lnTo>
                    <a:lnTo>
                      <a:pt x="785" y="420"/>
                    </a:lnTo>
                    <a:lnTo>
                      <a:pt x="778" y="425"/>
                    </a:lnTo>
                    <a:lnTo>
                      <a:pt x="773" y="429"/>
                    </a:lnTo>
                    <a:lnTo>
                      <a:pt x="770" y="430"/>
                    </a:lnTo>
                    <a:lnTo>
                      <a:pt x="770" y="430"/>
                    </a:lnTo>
                    <a:lnTo>
                      <a:pt x="770" y="420"/>
                    </a:lnTo>
                    <a:lnTo>
                      <a:pt x="770" y="411"/>
                    </a:lnTo>
                    <a:lnTo>
                      <a:pt x="771" y="401"/>
                    </a:lnTo>
                    <a:lnTo>
                      <a:pt x="772" y="392"/>
                    </a:lnTo>
                    <a:lnTo>
                      <a:pt x="772" y="382"/>
                    </a:lnTo>
                    <a:lnTo>
                      <a:pt x="774" y="372"/>
                    </a:lnTo>
                    <a:lnTo>
                      <a:pt x="774" y="363"/>
                    </a:lnTo>
                    <a:lnTo>
                      <a:pt x="776" y="354"/>
                    </a:lnTo>
                    <a:lnTo>
                      <a:pt x="776" y="343"/>
                    </a:lnTo>
                    <a:lnTo>
                      <a:pt x="777" y="333"/>
                    </a:lnTo>
                    <a:lnTo>
                      <a:pt x="778" y="322"/>
                    </a:lnTo>
                    <a:lnTo>
                      <a:pt x="779" y="312"/>
                    </a:lnTo>
                    <a:lnTo>
                      <a:pt x="778" y="306"/>
                    </a:lnTo>
                    <a:lnTo>
                      <a:pt x="778" y="300"/>
                    </a:lnTo>
                    <a:lnTo>
                      <a:pt x="778" y="294"/>
                    </a:lnTo>
                    <a:lnTo>
                      <a:pt x="778" y="288"/>
                    </a:lnTo>
                    <a:lnTo>
                      <a:pt x="775" y="283"/>
                    </a:lnTo>
                    <a:lnTo>
                      <a:pt x="773" y="280"/>
                    </a:lnTo>
                    <a:lnTo>
                      <a:pt x="768" y="279"/>
                    </a:lnTo>
                    <a:lnTo>
                      <a:pt x="764" y="282"/>
                    </a:lnTo>
                    <a:lnTo>
                      <a:pt x="758" y="286"/>
                    </a:lnTo>
                    <a:lnTo>
                      <a:pt x="752" y="292"/>
                    </a:lnTo>
                    <a:lnTo>
                      <a:pt x="747" y="297"/>
                    </a:lnTo>
                    <a:lnTo>
                      <a:pt x="743" y="304"/>
                    </a:lnTo>
                    <a:lnTo>
                      <a:pt x="731" y="317"/>
                    </a:lnTo>
                    <a:lnTo>
                      <a:pt x="719" y="331"/>
                    </a:lnTo>
                    <a:lnTo>
                      <a:pt x="707" y="344"/>
                    </a:lnTo>
                    <a:lnTo>
                      <a:pt x="696" y="357"/>
                    </a:lnTo>
                    <a:lnTo>
                      <a:pt x="683" y="368"/>
                    </a:lnTo>
                    <a:lnTo>
                      <a:pt x="670" y="380"/>
                    </a:lnTo>
                    <a:lnTo>
                      <a:pt x="657" y="390"/>
                    </a:lnTo>
                    <a:lnTo>
                      <a:pt x="644" y="401"/>
                    </a:lnTo>
                    <a:lnTo>
                      <a:pt x="639" y="403"/>
                    </a:lnTo>
                    <a:lnTo>
                      <a:pt x="633" y="405"/>
                    </a:lnTo>
                    <a:lnTo>
                      <a:pt x="627" y="406"/>
                    </a:lnTo>
                    <a:lnTo>
                      <a:pt x="623" y="404"/>
                    </a:lnTo>
                    <a:lnTo>
                      <a:pt x="622" y="394"/>
                    </a:lnTo>
                    <a:lnTo>
                      <a:pt x="623" y="384"/>
                    </a:lnTo>
                    <a:lnTo>
                      <a:pt x="622" y="378"/>
                    </a:lnTo>
                    <a:lnTo>
                      <a:pt x="622" y="371"/>
                    </a:lnTo>
                    <a:lnTo>
                      <a:pt x="620" y="365"/>
                    </a:lnTo>
                    <a:lnTo>
                      <a:pt x="619" y="359"/>
                    </a:lnTo>
                    <a:lnTo>
                      <a:pt x="616" y="354"/>
                    </a:lnTo>
                    <a:lnTo>
                      <a:pt x="612" y="351"/>
                    </a:lnTo>
                    <a:lnTo>
                      <a:pt x="608" y="348"/>
                    </a:lnTo>
                    <a:lnTo>
                      <a:pt x="603" y="349"/>
                    </a:lnTo>
                    <a:lnTo>
                      <a:pt x="595" y="353"/>
                    </a:lnTo>
                    <a:lnTo>
                      <a:pt x="591" y="359"/>
                    </a:lnTo>
                    <a:lnTo>
                      <a:pt x="586" y="366"/>
                    </a:lnTo>
                    <a:lnTo>
                      <a:pt x="585" y="375"/>
                    </a:lnTo>
                    <a:lnTo>
                      <a:pt x="584" y="383"/>
                    </a:lnTo>
                    <a:lnTo>
                      <a:pt x="584" y="392"/>
                    </a:lnTo>
                    <a:lnTo>
                      <a:pt x="584" y="401"/>
                    </a:lnTo>
                    <a:lnTo>
                      <a:pt x="585" y="409"/>
                    </a:lnTo>
                    <a:lnTo>
                      <a:pt x="584" y="419"/>
                    </a:lnTo>
                    <a:lnTo>
                      <a:pt x="583" y="429"/>
                    </a:lnTo>
                    <a:lnTo>
                      <a:pt x="582" y="439"/>
                    </a:lnTo>
                    <a:lnTo>
                      <a:pt x="581" y="449"/>
                    </a:lnTo>
                    <a:lnTo>
                      <a:pt x="577" y="457"/>
                    </a:lnTo>
                    <a:lnTo>
                      <a:pt x="575" y="467"/>
                    </a:lnTo>
                    <a:lnTo>
                      <a:pt x="571" y="476"/>
                    </a:lnTo>
                    <a:lnTo>
                      <a:pt x="567" y="485"/>
                    </a:lnTo>
                    <a:lnTo>
                      <a:pt x="558" y="491"/>
                    </a:lnTo>
                    <a:lnTo>
                      <a:pt x="550" y="498"/>
                    </a:lnTo>
                    <a:lnTo>
                      <a:pt x="541" y="503"/>
                    </a:lnTo>
                    <a:lnTo>
                      <a:pt x="534" y="509"/>
                    </a:lnTo>
                    <a:lnTo>
                      <a:pt x="525" y="513"/>
                    </a:lnTo>
                    <a:lnTo>
                      <a:pt x="516" y="517"/>
                    </a:lnTo>
                    <a:lnTo>
                      <a:pt x="508" y="522"/>
                    </a:lnTo>
                    <a:lnTo>
                      <a:pt x="499" y="526"/>
                    </a:lnTo>
                    <a:lnTo>
                      <a:pt x="495" y="527"/>
                    </a:lnTo>
                    <a:lnTo>
                      <a:pt x="491" y="529"/>
                    </a:lnTo>
                    <a:lnTo>
                      <a:pt x="491" y="516"/>
                    </a:lnTo>
                    <a:lnTo>
                      <a:pt x="491" y="504"/>
                    </a:lnTo>
                    <a:lnTo>
                      <a:pt x="491" y="491"/>
                    </a:lnTo>
                    <a:lnTo>
                      <a:pt x="492" y="479"/>
                    </a:lnTo>
                    <a:lnTo>
                      <a:pt x="492" y="466"/>
                    </a:lnTo>
                    <a:lnTo>
                      <a:pt x="493" y="453"/>
                    </a:lnTo>
                    <a:lnTo>
                      <a:pt x="495" y="441"/>
                    </a:lnTo>
                    <a:lnTo>
                      <a:pt x="497" y="430"/>
                    </a:lnTo>
                    <a:lnTo>
                      <a:pt x="493" y="420"/>
                    </a:lnTo>
                    <a:lnTo>
                      <a:pt x="490" y="414"/>
                    </a:lnTo>
                    <a:lnTo>
                      <a:pt x="484" y="408"/>
                    </a:lnTo>
                    <a:lnTo>
                      <a:pt x="477" y="405"/>
                    </a:lnTo>
                    <a:lnTo>
                      <a:pt x="468" y="402"/>
                    </a:lnTo>
                    <a:lnTo>
                      <a:pt x="460" y="401"/>
                    </a:lnTo>
                    <a:lnTo>
                      <a:pt x="452" y="400"/>
                    </a:lnTo>
                    <a:lnTo>
                      <a:pt x="447" y="401"/>
                    </a:lnTo>
                    <a:lnTo>
                      <a:pt x="440" y="401"/>
                    </a:lnTo>
                    <a:lnTo>
                      <a:pt x="436" y="404"/>
                    </a:lnTo>
                    <a:lnTo>
                      <a:pt x="431" y="407"/>
                    </a:lnTo>
                    <a:lnTo>
                      <a:pt x="428" y="415"/>
                    </a:lnTo>
                    <a:lnTo>
                      <a:pt x="425" y="421"/>
                    </a:lnTo>
                    <a:lnTo>
                      <a:pt x="421" y="429"/>
                    </a:lnTo>
                    <a:lnTo>
                      <a:pt x="419" y="437"/>
                    </a:lnTo>
                    <a:lnTo>
                      <a:pt x="417" y="444"/>
                    </a:lnTo>
                    <a:lnTo>
                      <a:pt x="414" y="451"/>
                    </a:lnTo>
                    <a:lnTo>
                      <a:pt x="412" y="460"/>
                    </a:lnTo>
                    <a:lnTo>
                      <a:pt x="408" y="466"/>
                    </a:lnTo>
                    <a:lnTo>
                      <a:pt x="406" y="475"/>
                    </a:lnTo>
                    <a:lnTo>
                      <a:pt x="400" y="481"/>
                    </a:lnTo>
                    <a:lnTo>
                      <a:pt x="392" y="489"/>
                    </a:lnTo>
                    <a:lnTo>
                      <a:pt x="383" y="493"/>
                    </a:lnTo>
                    <a:lnTo>
                      <a:pt x="375" y="499"/>
                    </a:lnTo>
                    <a:lnTo>
                      <a:pt x="362" y="503"/>
                    </a:lnTo>
                    <a:lnTo>
                      <a:pt x="352" y="508"/>
                    </a:lnTo>
                    <a:lnTo>
                      <a:pt x="340" y="512"/>
                    </a:lnTo>
                    <a:lnTo>
                      <a:pt x="329" y="516"/>
                    </a:lnTo>
                    <a:lnTo>
                      <a:pt x="323" y="516"/>
                    </a:lnTo>
                    <a:lnTo>
                      <a:pt x="317" y="519"/>
                    </a:lnTo>
                    <a:lnTo>
                      <a:pt x="310" y="520"/>
                    </a:lnTo>
                    <a:lnTo>
                      <a:pt x="308" y="520"/>
                    </a:lnTo>
                    <a:lnTo>
                      <a:pt x="305" y="513"/>
                    </a:lnTo>
                    <a:lnTo>
                      <a:pt x="305" y="508"/>
                    </a:lnTo>
                    <a:lnTo>
                      <a:pt x="305" y="501"/>
                    </a:lnTo>
                    <a:lnTo>
                      <a:pt x="305" y="497"/>
                    </a:lnTo>
                    <a:lnTo>
                      <a:pt x="302" y="484"/>
                    </a:lnTo>
                    <a:lnTo>
                      <a:pt x="302" y="473"/>
                    </a:lnTo>
                    <a:lnTo>
                      <a:pt x="300" y="460"/>
                    </a:lnTo>
                    <a:lnTo>
                      <a:pt x="300" y="449"/>
                    </a:lnTo>
                    <a:lnTo>
                      <a:pt x="299" y="437"/>
                    </a:lnTo>
                    <a:lnTo>
                      <a:pt x="298" y="426"/>
                    </a:lnTo>
                    <a:lnTo>
                      <a:pt x="298" y="414"/>
                    </a:lnTo>
                    <a:lnTo>
                      <a:pt x="300" y="403"/>
                    </a:lnTo>
                    <a:lnTo>
                      <a:pt x="301" y="396"/>
                    </a:lnTo>
                    <a:lnTo>
                      <a:pt x="304" y="391"/>
                    </a:lnTo>
                    <a:lnTo>
                      <a:pt x="305" y="385"/>
                    </a:lnTo>
                    <a:lnTo>
                      <a:pt x="307" y="381"/>
                    </a:lnTo>
                    <a:lnTo>
                      <a:pt x="304" y="375"/>
                    </a:lnTo>
                    <a:lnTo>
                      <a:pt x="297" y="376"/>
                    </a:lnTo>
                    <a:lnTo>
                      <a:pt x="292" y="380"/>
                    </a:lnTo>
                    <a:lnTo>
                      <a:pt x="280" y="390"/>
                    </a:lnTo>
                    <a:lnTo>
                      <a:pt x="270" y="402"/>
                    </a:lnTo>
                    <a:lnTo>
                      <a:pt x="263" y="407"/>
                    </a:lnTo>
                    <a:lnTo>
                      <a:pt x="258" y="414"/>
                    </a:lnTo>
                    <a:lnTo>
                      <a:pt x="252" y="419"/>
                    </a:lnTo>
                    <a:lnTo>
                      <a:pt x="248" y="426"/>
                    </a:lnTo>
                    <a:lnTo>
                      <a:pt x="241" y="431"/>
                    </a:lnTo>
                    <a:lnTo>
                      <a:pt x="236" y="438"/>
                    </a:lnTo>
                    <a:lnTo>
                      <a:pt x="230" y="443"/>
                    </a:lnTo>
                    <a:lnTo>
                      <a:pt x="225" y="450"/>
                    </a:lnTo>
                    <a:lnTo>
                      <a:pt x="220" y="455"/>
                    </a:lnTo>
                    <a:lnTo>
                      <a:pt x="214" y="462"/>
                    </a:lnTo>
                    <a:lnTo>
                      <a:pt x="209" y="468"/>
                    </a:lnTo>
                    <a:lnTo>
                      <a:pt x="204" y="475"/>
                    </a:lnTo>
                    <a:lnTo>
                      <a:pt x="200" y="483"/>
                    </a:lnTo>
                    <a:lnTo>
                      <a:pt x="196" y="491"/>
                    </a:lnTo>
                    <a:lnTo>
                      <a:pt x="190" y="498"/>
                    </a:lnTo>
                    <a:lnTo>
                      <a:pt x="185" y="505"/>
                    </a:lnTo>
                    <a:lnTo>
                      <a:pt x="175" y="511"/>
                    </a:lnTo>
                    <a:lnTo>
                      <a:pt x="165" y="515"/>
                    </a:lnTo>
                    <a:lnTo>
                      <a:pt x="154" y="517"/>
                    </a:lnTo>
                    <a:lnTo>
                      <a:pt x="144" y="519"/>
                    </a:lnTo>
                    <a:lnTo>
                      <a:pt x="136" y="519"/>
                    </a:lnTo>
                    <a:lnTo>
                      <a:pt x="128" y="521"/>
                    </a:lnTo>
                    <a:lnTo>
                      <a:pt x="119" y="524"/>
                    </a:lnTo>
                    <a:lnTo>
                      <a:pt x="113" y="527"/>
                    </a:lnTo>
                    <a:lnTo>
                      <a:pt x="105" y="531"/>
                    </a:lnTo>
                    <a:lnTo>
                      <a:pt x="97" y="534"/>
                    </a:lnTo>
                    <a:lnTo>
                      <a:pt x="90" y="537"/>
                    </a:lnTo>
                    <a:lnTo>
                      <a:pt x="83" y="540"/>
                    </a:lnTo>
                    <a:lnTo>
                      <a:pt x="75" y="541"/>
                    </a:lnTo>
                    <a:lnTo>
                      <a:pt x="70" y="541"/>
                    </a:lnTo>
                    <a:lnTo>
                      <a:pt x="67" y="537"/>
                    </a:lnTo>
                    <a:lnTo>
                      <a:pt x="66" y="529"/>
                    </a:lnTo>
                    <a:lnTo>
                      <a:pt x="66" y="515"/>
                    </a:lnTo>
                    <a:lnTo>
                      <a:pt x="67" y="501"/>
                    </a:lnTo>
                    <a:lnTo>
                      <a:pt x="69" y="488"/>
                    </a:lnTo>
                    <a:lnTo>
                      <a:pt x="72" y="475"/>
                    </a:lnTo>
                    <a:lnTo>
                      <a:pt x="74" y="462"/>
                    </a:lnTo>
                    <a:lnTo>
                      <a:pt x="78" y="449"/>
                    </a:lnTo>
                    <a:lnTo>
                      <a:pt x="82" y="436"/>
                    </a:lnTo>
                    <a:lnTo>
                      <a:pt x="86" y="424"/>
                    </a:lnTo>
                    <a:lnTo>
                      <a:pt x="87" y="417"/>
                    </a:lnTo>
                    <a:lnTo>
                      <a:pt x="90" y="412"/>
                    </a:lnTo>
                    <a:lnTo>
                      <a:pt x="91" y="405"/>
                    </a:lnTo>
                    <a:lnTo>
                      <a:pt x="93" y="400"/>
                    </a:lnTo>
                    <a:lnTo>
                      <a:pt x="97" y="388"/>
                    </a:lnTo>
                    <a:lnTo>
                      <a:pt x="102" y="377"/>
                    </a:lnTo>
                    <a:lnTo>
                      <a:pt x="93" y="380"/>
                    </a:lnTo>
                    <a:lnTo>
                      <a:pt x="85" y="385"/>
                    </a:lnTo>
                    <a:lnTo>
                      <a:pt x="78" y="391"/>
                    </a:lnTo>
                    <a:lnTo>
                      <a:pt x="71" y="397"/>
                    </a:lnTo>
                    <a:lnTo>
                      <a:pt x="65" y="403"/>
                    </a:lnTo>
                    <a:lnTo>
                      <a:pt x="58" y="409"/>
                    </a:lnTo>
                    <a:lnTo>
                      <a:pt x="51" y="417"/>
                    </a:lnTo>
                    <a:lnTo>
                      <a:pt x="46" y="426"/>
                    </a:lnTo>
                    <a:lnTo>
                      <a:pt x="42" y="433"/>
                    </a:lnTo>
                    <a:lnTo>
                      <a:pt x="41" y="443"/>
                    </a:lnTo>
                    <a:lnTo>
                      <a:pt x="38" y="449"/>
                    </a:lnTo>
                    <a:lnTo>
                      <a:pt x="36" y="455"/>
                    </a:lnTo>
                    <a:lnTo>
                      <a:pt x="34" y="461"/>
                    </a:lnTo>
                    <a:lnTo>
                      <a:pt x="33" y="467"/>
                    </a:lnTo>
                    <a:lnTo>
                      <a:pt x="30" y="473"/>
                    </a:lnTo>
                    <a:lnTo>
                      <a:pt x="27" y="479"/>
                    </a:lnTo>
                    <a:lnTo>
                      <a:pt x="25" y="485"/>
                    </a:lnTo>
                    <a:lnTo>
                      <a:pt x="23" y="491"/>
                    </a:lnTo>
                    <a:lnTo>
                      <a:pt x="20" y="497"/>
                    </a:lnTo>
                    <a:lnTo>
                      <a:pt x="17" y="503"/>
                    </a:lnTo>
                    <a:lnTo>
                      <a:pt x="13" y="510"/>
                    </a:lnTo>
                    <a:lnTo>
                      <a:pt x="11" y="516"/>
                    </a:lnTo>
                    <a:lnTo>
                      <a:pt x="8" y="522"/>
                    </a:lnTo>
                    <a:lnTo>
                      <a:pt x="6" y="528"/>
                    </a:lnTo>
                    <a:lnTo>
                      <a:pt x="2" y="535"/>
                    </a:lnTo>
                    <a:lnTo>
                      <a:pt x="0" y="541"/>
                    </a:lnTo>
                    <a:lnTo>
                      <a:pt x="0" y="533"/>
                    </a:lnTo>
                    <a:lnTo>
                      <a:pt x="0" y="524"/>
                    </a:lnTo>
                    <a:lnTo>
                      <a:pt x="0" y="515"/>
                    </a:lnTo>
                    <a:lnTo>
                      <a:pt x="1" y="507"/>
                    </a:lnTo>
                    <a:lnTo>
                      <a:pt x="1" y="498"/>
                    </a:lnTo>
                    <a:lnTo>
                      <a:pt x="1" y="489"/>
                    </a:lnTo>
                    <a:lnTo>
                      <a:pt x="1" y="480"/>
                    </a:lnTo>
                    <a:lnTo>
                      <a:pt x="2" y="473"/>
                    </a:lnTo>
                    <a:lnTo>
                      <a:pt x="1" y="462"/>
                    </a:lnTo>
                    <a:lnTo>
                      <a:pt x="1" y="452"/>
                    </a:lnTo>
                    <a:lnTo>
                      <a:pt x="1" y="442"/>
                    </a:lnTo>
                    <a:lnTo>
                      <a:pt x="3" y="432"/>
                    </a:lnTo>
                    <a:lnTo>
                      <a:pt x="3" y="426"/>
                    </a:lnTo>
                    <a:lnTo>
                      <a:pt x="6" y="419"/>
                    </a:lnTo>
                    <a:lnTo>
                      <a:pt x="7" y="413"/>
                    </a:lnTo>
                    <a:lnTo>
                      <a:pt x="10" y="406"/>
                    </a:lnTo>
                    <a:lnTo>
                      <a:pt x="11" y="400"/>
                    </a:lnTo>
                    <a:lnTo>
                      <a:pt x="13" y="393"/>
                    </a:lnTo>
                    <a:lnTo>
                      <a:pt x="15" y="387"/>
                    </a:lnTo>
                    <a:lnTo>
                      <a:pt x="19" y="381"/>
                    </a:lnTo>
                    <a:lnTo>
                      <a:pt x="24" y="370"/>
                    </a:lnTo>
                    <a:lnTo>
                      <a:pt x="30" y="359"/>
                    </a:lnTo>
                    <a:lnTo>
                      <a:pt x="35" y="348"/>
                    </a:lnTo>
                    <a:lnTo>
                      <a:pt x="42" y="337"/>
                    </a:lnTo>
                    <a:lnTo>
                      <a:pt x="47" y="327"/>
                    </a:lnTo>
                    <a:lnTo>
                      <a:pt x="53" y="316"/>
                    </a:lnTo>
                    <a:lnTo>
                      <a:pt x="58" y="305"/>
                    </a:lnTo>
                    <a:lnTo>
                      <a:pt x="65" y="295"/>
                    </a:lnTo>
                    <a:lnTo>
                      <a:pt x="67" y="287"/>
                    </a:lnTo>
                    <a:lnTo>
                      <a:pt x="71" y="283"/>
                    </a:lnTo>
                    <a:lnTo>
                      <a:pt x="75" y="279"/>
                    </a:lnTo>
                    <a:lnTo>
                      <a:pt x="82" y="275"/>
                    </a:lnTo>
                    <a:lnTo>
                      <a:pt x="89" y="270"/>
                    </a:lnTo>
                    <a:lnTo>
                      <a:pt x="95" y="265"/>
                    </a:lnTo>
                    <a:lnTo>
                      <a:pt x="102" y="260"/>
                    </a:lnTo>
                    <a:lnTo>
                      <a:pt x="108" y="256"/>
                    </a:lnTo>
                    <a:lnTo>
                      <a:pt x="114" y="249"/>
                    </a:lnTo>
                    <a:lnTo>
                      <a:pt x="120" y="244"/>
                    </a:lnTo>
                    <a:lnTo>
                      <a:pt x="126" y="238"/>
                    </a:lnTo>
                    <a:lnTo>
                      <a:pt x="132" y="233"/>
                    </a:lnTo>
                    <a:lnTo>
                      <a:pt x="139" y="223"/>
                    </a:lnTo>
                    <a:lnTo>
                      <a:pt x="145" y="215"/>
                    </a:lnTo>
                    <a:lnTo>
                      <a:pt x="153" y="209"/>
                    </a:lnTo>
                    <a:lnTo>
                      <a:pt x="162" y="203"/>
                    </a:lnTo>
                    <a:lnTo>
                      <a:pt x="168" y="197"/>
                    </a:lnTo>
                    <a:lnTo>
                      <a:pt x="175" y="192"/>
                    </a:lnTo>
                    <a:lnTo>
                      <a:pt x="182" y="188"/>
                    </a:lnTo>
                    <a:lnTo>
                      <a:pt x="191" y="185"/>
                    </a:lnTo>
                    <a:lnTo>
                      <a:pt x="198" y="180"/>
                    </a:lnTo>
                    <a:lnTo>
                      <a:pt x="206" y="176"/>
                    </a:lnTo>
                    <a:lnTo>
                      <a:pt x="214" y="173"/>
                    </a:lnTo>
                    <a:lnTo>
                      <a:pt x="223" y="169"/>
                    </a:lnTo>
                    <a:lnTo>
                      <a:pt x="214" y="176"/>
                    </a:lnTo>
                    <a:lnTo>
                      <a:pt x="208" y="183"/>
                    </a:lnTo>
                    <a:lnTo>
                      <a:pt x="199" y="189"/>
                    </a:lnTo>
                    <a:lnTo>
                      <a:pt x="192" y="197"/>
                    </a:lnTo>
                    <a:lnTo>
                      <a:pt x="185" y="203"/>
                    </a:lnTo>
                    <a:lnTo>
                      <a:pt x="178" y="211"/>
                    </a:lnTo>
                    <a:lnTo>
                      <a:pt x="172" y="219"/>
                    </a:lnTo>
                    <a:lnTo>
                      <a:pt x="166" y="227"/>
                    </a:lnTo>
                    <a:lnTo>
                      <a:pt x="161" y="233"/>
                    </a:lnTo>
                    <a:lnTo>
                      <a:pt x="157" y="239"/>
                    </a:lnTo>
                    <a:lnTo>
                      <a:pt x="154" y="246"/>
                    </a:lnTo>
                    <a:lnTo>
                      <a:pt x="153" y="253"/>
                    </a:lnTo>
                    <a:lnTo>
                      <a:pt x="150" y="260"/>
                    </a:lnTo>
                    <a:lnTo>
                      <a:pt x="150" y="268"/>
                    </a:lnTo>
                    <a:lnTo>
                      <a:pt x="149" y="275"/>
                    </a:lnTo>
                    <a:lnTo>
                      <a:pt x="150" y="285"/>
                    </a:lnTo>
                    <a:lnTo>
                      <a:pt x="150" y="292"/>
                    </a:lnTo>
                    <a:lnTo>
                      <a:pt x="150" y="300"/>
                    </a:lnTo>
                    <a:lnTo>
                      <a:pt x="150" y="308"/>
                    </a:lnTo>
                    <a:lnTo>
                      <a:pt x="151" y="317"/>
                    </a:lnTo>
                    <a:lnTo>
                      <a:pt x="150" y="319"/>
                    </a:lnTo>
                    <a:lnTo>
                      <a:pt x="149" y="322"/>
                    </a:lnTo>
                    <a:lnTo>
                      <a:pt x="144" y="329"/>
                    </a:lnTo>
                    <a:lnTo>
                      <a:pt x="141" y="335"/>
                    </a:lnTo>
                    <a:lnTo>
                      <a:pt x="139" y="343"/>
                    </a:lnTo>
                    <a:lnTo>
                      <a:pt x="138" y="352"/>
                    </a:lnTo>
                    <a:lnTo>
                      <a:pt x="136" y="359"/>
                    </a:lnTo>
                    <a:lnTo>
                      <a:pt x="136" y="368"/>
                    </a:lnTo>
                    <a:lnTo>
                      <a:pt x="134" y="377"/>
                    </a:lnTo>
                    <a:lnTo>
                      <a:pt x="137" y="385"/>
                    </a:lnTo>
                    <a:lnTo>
                      <a:pt x="138" y="392"/>
                    </a:lnTo>
                    <a:lnTo>
                      <a:pt x="142" y="396"/>
                    </a:lnTo>
                    <a:lnTo>
                      <a:pt x="145" y="396"/>
                    </a:lnTo>
                    <a:lnTo>
                      <a:pt x="151" y="394"/>
                    </a:lnTo>
                    <a:lnTo>
                      <a:pt x="155" y="390"/>
                    </a:lnTo>
                    <a:lnTo>
                      <a:pt x="160" y="385"/>
                    </a:lnTo>
                    <a:lnTo>
                      <a:pt x="164" y="381"/>
                    </a:lnTo>
                    <a:lnTo>
                      <a:pt x="168" y="378"/>
                    </a:lnTo>
                    <a:lnTo>
                      <a:pt x="172" y="371"/>
                    </a:lnTo>
                    <a:lnTo>
                      <a:pt x="176" y="366"/>
                    </a:lnTo>
                    <a:lnTo>
                      <a:pt x="180" y="360"/>
                    </a:lnTo>
                    <a:lnTo>
                      <a:pt x="186" y="356"/>
                    </a:lnTo>
                    <a:lnTo>
                      <a:pt x="196" y="346"/>
                    </a:lnTo>
                    <a:lnTo>
                      <a:pt x="206" y="337"/>
                    </a:lnTo>
                    <a:lnTo>
                      <a:pt x="216" y="327"/>
                    </a:lnTo>
                    <a:lnTo>
                      <a:pt x="227" y="317"/>
                    </a:lnTo>
                    <a:lnTo>
                      <a:pt x="238" y="306"/>
                    </a:lnTo>
                    <a:lnTo>
                      <a:pt x="249" y="296"/>
                    </a:lnTo>
                    <a:lnTo>
                      <a:pt x="253" y="286"/>
                    </a:lnTo>
                    <a:lnTo>
                      <a:pt x="259" y="276"/>
                    </a:lnTo>
                    <a:lnTo>
                      <a:pt x="262" y="265"/>
                    </a:lnTo>
                    <a:lnTo>
                      <a:pt x="266" y="256"/>
                    </a:lnTo>
                    <a:lnTo>
                      <a:pt x="270" y="245"/>
                    </a:lnTo>
                    <a:lnTo>
                      <a:pt x="273" y="234"/>
                    </a:lnTo>
                    <a:lnTo>
                      <a:pt x="276" y="224"/>
                    </a:lnTo>
                    <a:lnTo>
                      <a:pt x="281" y="214"/>
                    </a:lnTo>
                    <a:lnTo>
                      <a:pt x="283" y="204"/>
                    </a:lnTo>
                    <a:lnTo>
                      <a:pt x="286" y="195"/>
                    </a:lnTo>
                    <a:lnTo>
                      <a:pt x="289" y="185"/>
                    </a:lnTo>
                    <a:lnTo>
                      <a:pt x="293" y="176"/>
                    </a:lnTo>
                    <a:lnTo>
                      <a:pt x="296" y="169"/>
                    </a:lnTo>
                    <a:lnTo>
                      <a:pt x="300" y="163"/>
                    </a:lnTo>
                    <a:lnTo>
                      <a:pt x="305" y="156"/>
                    </a:lnTo>
                    <a:lnTo>
                      <a:pt x="309" y="151"/>
                    </a:lnTo>
                    <a:lnTo>
                      <a:pt x="319" y="139"/>
                    </a:lnTo>
                    <a:lnTo>
                      <a:pt x="329" y="129"/>
                    </a:lnTo>
                    <a:lnTo>
                      <a:pt x="326" y="133"/>
                    </a:lnTo>
                    <a:lnTo>
                      <a:pt x="324" y="140"/>
                    </a:lnTo>
                    <a:lnTo>
                      <a:pt x="322" y="145"/>
                    </a:lnTo>
                    <a:lnTo>
                      <a:pt x="322" y="152"/>
                    </a:lnTo>
                    <a:lnTo>
                      <a:pt x="322" y="159"/>
                    </a:lnTo>
                    <a:lnTo>
                      <a:pt x="322" y="167"/>
                    </a:lnTo>
                    <a:lnTo>
                      <a:pt x="323" y="176"/>
                    </a:lnTo>
                    <a:lnTo>
                      <a:pt x="324" y="185"/>
                    </a:lnTo>
                    <a:lnTo>
                      <a:pt x="325" y="192"/>
                    </a:lnTo>
                    <a:lnTo>
                      <a:pt x="328" y="200"/>
                    </a:lnTo>
                    <a:lnTo>
                      <a:pt x="331" y="208"/>
                    </a:lnTo>
                    <a:lnTo>
                      <a:pt x="335" y="215"/>
                    </a:lnTo>
                    <a:lnTo>
                      <a:pt x="342" y="224"/>
                    </a:lnTo>
                    <a:lnTo>
                      <a:pt x="349" y="232"/>
                    </a:lnTo>
                    <a:lnTo>
                      <a:pt x="356" y="239"/>
                    </a:lnTo>
                    <a:lnTo>
                      <a:pt x="364" y="248"/>
                    </a:lnTo>
                    <a:lnTo>
                      <a:pt x="367" y="253"/>
                    </a:lnTo>
                    <a:lnTo>
                      <a:pt x="370" y="260"/>
                    </a:lnTo>
                    <a:lnTo>
                      <a:pt x="372" y="267"/>
                    </a:lnTo>
                    <a:lnTo>
                      <a:pt x="376" y="274"/>
                    </a:lnTo>
                    <a:lnTo>
                      <a:pt x="377" y="281"/>
                    </a:lnTo>
                    <a:lnTo>
                      <a:pt x="379" y="288"/>
                    </a:lnTo>
                    <a:lnTo>
                      <a:pt x="380" y="296"/>
                    </a:lnTo>
                    <a:lnTo>
                      <a:pt x="382" y="304"/>
                    </a:lnTo>
                    <a:lnTo>
                      <a:pt x="382" y="307"/>
                    </a:lnTo>
                    <a:lnTo>
                      <a:pt x="387" y="311"/>
                    </a:lnTo>
                    <a:lnTo>
                      <a:pt x="392" y="315"/>
                    </a:lnTo>
                    <a:lnTo>
                      <a:pt x="397" y="315"/>
                    </a:lnTo>
                    <a:lnTo>
                      <a:pt x="404" y="311"/>
                    </a:lnTo>
                    <a:lnTo>
                      <a:pt x="407" y="305"/>
                    </a:lnTo>
                    <a:lnTo>
                      <a:pt x="411" y="298"/>
                    </a:lnTo>
                    <a:lnTo>
                      <a:pt x="412" y="291"/>
                    </a:lnTo>
                    <a:lnTo>
                      <a:pt x="414" y="284"/>
                    </a:lnTo>
                    <a:lnTo>
                      <a:pt x="415" y="276"/>
                    </a:lnTo>
                    <a:lnTo>
                      <a:pt x="416" y="269"/>
                    </a:lnTo>
                    <a:lnTo>
                      <a:pt x="416" y="262"/>
                    </a:lnTo>
                    <a:lnTo>
                      <a:pt x="418" y="256"/>
                    </a:lnTo>
                    <a:lnTo>
                      <a:pt x="420" y="244"/>
                    </a:lnTo>
                    <a:lnTo>
                      <a:pt x="424" y="233"/>
                    </a:lnTo>
                    <a:lnTo>
                      <a:pt x="427" y="222"/>
                    </a:lnTo>
                    <a:lnTo>
                      <a:pt x="431" y="212"/>
                    </a:lnTo>
                    <a:lnTo>
                      <a:pt x="435" y="201"/>
                    </a:lnTo>
                    <a:lnTo>
                      <a:pt x="440" y="191"/>
                    </a:lnTo>
                    <a:lnTo>
                      <a:pt x="445" y="181"/>
                    </a:lnTo>
                    <a:lnTo>
                      <a:pt x="452" y="173"/>
                    </a:lnTo>
                    <a:lnTo>
                      <a:pt x="453" y="173"/>
                    </a:lnTo>
                    <a:lnTo>
                      <a:pt x="456" y="183"/>
                    </a:lnTo>
                    <a:lnTo>
                      <a:pt x="460" y="193"/>
                    </a:lnTo>
                    <a:lnTo>
                      <a:pt x="463" y="204"/>
                    </a:lnTo>
                    <a:lnTo>
                      <a:pt x="466" y="215"/>
                    </a:lnTo>
                    <a:lnTo>
                      <a:pt x="461" y="225"/>
                    </a:lnTo>
                    <a:lnTo>
                      <a:pt x="464" y="237"/>
                    </a:lnTo>
                    <a:lnTo>
                      <a:pt x="473" y="243"/>
                    </a:lnTo>
                    <a:lnTo>
                      <a:pt x="483" y="247"/>
                    </a:lnTo>
                    <a:lnTo>
                      <a:pt x="492" y="249"/>
                    </a:lnTo>
                    <a:lnTo>
                      <a:pt x="503" y="252"/>
                    </a:lnTo>
                    <a:lnTo>
                      <a:pt x="511" y="252"/>
                    </a:lnTo>
                    <a:lnTo>
                      <a:pt x="520" y="255"/>
                    </a:lnTo>
                    <a:lnTo>
                      <a:pt x="527" y="256"/>
                    </a:lnTo>
                    <a:lnTo>
                      <a:pt x="536" y="258"/>
                    </a:lnTo>
                    <a:lnTo>
                      <a:pt x="543" y="258"/>
                    </a:lnTo>
                    <a:lnTo>
                      <a:pt x="549" y="259"/>
                    </a:lnTo>
                    <a:lnTo>
                      <a:pt x="556" y="259"/>
                    </a:lnTo>
                    <a:lnTo>
                      <a:pt x="562" y="261"/>
                    </a:lnTo>
                    <a:lnTo>
                      <a:pt x="569" y="260"/>
                    </a:lnTo>
                    <a:lnTo>
                      <a:pt x="575" y="260"/>
                    </a:lnTo>
                    <a:lnTo>
                      <a:pt x="582" y="259"/>
                    </a:lnTo>
                    <a:lnTo>
                      <a:pt x="588" y="258"/>
                    </a:lnTo>
                    <a:lnTo>
                      <a:pt x="595" y="250"/>
                    </a:lnTo>
                    <a:lnTo>
                      <a:pt x="603" y="243"/>
                    </a:lnTo>
                    <a:lnTo>
                      <a:pt x="609" y="233"/>
                    </a:lnTo>
                    <a:lnTo>
                      <a:pt x="616" y="224"/>
                    </a:lnTo>
                    <a:lnTo>
                      <a:pt x="620" y="213"/>
                    </a:lnTo>
                    <a:lnTo>
                      <a:pt x="624" y="203"/>
                    </a:lnTo>
                    <a:lnTo>
                      <a:pt x="629" y="192"/>
                    </a:lnTo>
                    <a:lnTo>
                      <a:pt x="634" y="183"/>
                    </a:lnTo>
                    <a:lnTo>
                      <a:pt x="635" y="175"/>
                    </a:lnTo>
                    <a:lnTo>
                      <a:pt x="639" y="168"/>
                    </a:lnTo>
                    <a:lnTo>
                      <a:pt x="640" y="162"/>
                    </a:lnTo>
                    <a:lnTo>
                      <a:pt x="643" y="156"/>
                    </a:lnTo>
                    <a:lnTo>
                      <a:pt x="646" y="150"/>
                    </a:lnTo>
                    <a:lnTo>
                      <a:pt x="650" y="143"/>
                    </a:lnTo>
                    <a:lnTo>
                      <a:pt x="653" y="138"/>
                    </a:lnTo>
                    <a:lnTo>
                      <a:pt x="658" y="135"/>
                    </a:lnTo>
                    <a:lnTo>
                      <a:pt x="665" y="128"/>
                    </a:lnTo>
                    <a:lnTo>
                      <a:pt x="671" y="123"/>
                    </a:lnTo>
                    <a:lnTo>
                      <a:pt x="679" y="117"/>
                    </a:lnTo>
                    <a:lnTo>
                      <a:pt x="688" y="114"/>
                    </a:lnTo>
                    <a:lnTo>
                      <a:pt x="695" y="109"/>
                    </a:lnTo>
                    <a:lnTo>
                      <a:pt x="704" y="105"/>
                    </a:lnTo>
                    <a:lnTo>
                      <a:pt x="712" y="102"/>
                    </a:lnTo>
                    <a:lnTo>
                      <a:pt x="720" y="99"/>
                    </a:lnTo>
                    <a:lnTo>
                      <a:pt x="731" y="94"/>
                    </a:lnTo>
                    <a:lnTo>
                      <a:pt x="742" y="90"/>
                    </a:lnTo>
                    <a:lnTo>
                      <a:pt x="749" y="84"/>
                    </a:lnTo>
                    <a:lnTo>
                      <a:pt x="755" y="79"/>
                    </a:lnTo>
                    <a:lnTo>
                      <a:pt x="758" y="78"/>
                    </a:lnTo>
                    <a:lnTo>
                      <a:pt x="760" y="76"/>
                    </a:lnTo>
                    <a:lnTo>
                      <a:pt x="760" y="76"/>
                    </a:lnTo>
                    <a:lnTo>
                      <a:pt x="764" y="81"/>
                    </a:lnTo>
                    <a:lnTo>
                      <a:pt x="772" y="79"/>
                    </a:lnTo>
                    <a:lnTo>
                      <a:pt x="774" y="72"/>
                    </a:lnTo>
                    <a:lnTo>
                      <a:pt x="776" y="67"/>
                    </a:lnTo>
                    <a:lnTo>
                      <a:pt x="778" y="60"/>
                    </a:lnTo>
                    <a:lnTo>
                      <a:pt x="780" y="54"/>
                    </a:lnTo>
                    <a:lnTo>
                      <a:pt x="783" y="45"/>
                    </a:lnTo>
                    <a:lnTo>
                      <a:pt x="785" y="37"/>
                    </a:lnTo>
                    <a:lnTo>
                      <a:pt x="788" y="31"/>
                    </a:lnTo>
                    <a:lnTo>
                      <a:pt x="792" y="24"/>
                    </a:lnTo>
                    <a:lnTo>
                      <a:pt x="796" y="18"/>
                    </a:lnTo>
                    <a:lnTo>
                      <a:pt x="800" y="11"/>
                    </a:lnTo>
                    <a:lnTo>
                      <a:pt x="804" y="6"/>
                    </a:lnTo>
                    <a:lnTo>
                      <a:pt x="811" y="0"/>
                    </a:lnTo>
                    <a:lnTo>
                      <a:pt x="809" y="9"/>
                    </a:lnTo>
                    <a:lnTo>
                      <a:pt x="808" y="19"/>
                    </a:lnTo>
                    <a:lnTo>
                      <a:pt x="806" y="28"/>
                    </a:lnTo>
                    <a:lnTo>
                      <a:pt x="804" y="37"/>
                    </a:lnTo>
                    <a:lnTo>
                      <a:pt x="801" y="43"/>
                    </a:lnTo>
                    <a:lnTo>
                      <a:pt x="800" y="49"/>
                    </a:lnTo>
                    <a:lnTo>
                      <a:pt x="800" y="56"/>
                    </a:lnTo>
                    <a:lnTo>
                      <a:pt x="800" y="63"/>
                    </a:lnTo>
                    <a:lnTo>
                      <a:pt x="800" y="68"/>
                    </a:lnTo>
                    <a:lnTo>
                      <a:pt x="801" y="75"/>
                    </a:lnTo>
                    <a:lnTo>
                      <a:pt x="802" y="81"/>
                    </a:lnTo>
                    <a:lnTo>
                      <a:pt x="806" y="88"/>
                    </a:lnTo>
                    <a:lnTo>
                      <a:pt x="809" y="94"/>
                    </a:lnTo>
                    <a:lnTo>
                      <a:pt x="812" y="102"/>
                    </a:lnTo>
                    <a:lnTo>
                      <a:pt x="815" y="108"/>
                    </a:lnTo>
                    <a:lnTo>
                      <a:pt x="820" y="116"/>
                    </a:lnTo>
                    <a:lnTo>
                      <a:pt x="823" y="123"/>
                    </a:lnTo>
                    <a:lnTo>
                      <a:pt x="827" y="130"/>
                    </a:lnTo>
                    <a:lnTo>
                      <a:pt x="832" y="138"/>
                    </a:lnTo>
                    <a:lnTo>
                      <a:pt x="836" y="145"/>
                    </a:lnTo>
                    <a:lnTo>
                      <a:pt x="839" y="152"/>
                    </a:lnTo>
                    <a:lnTo>
                      <a:pt x="843" y="159"/>
                    </a:lnTo>
                    <a:lnTo>
                      <a:pt x="843" y="165"/>
                    </a:lnTo>
                    <a:lnTo>
                      <a:pt x="844" y="174"/>
                    </a:lnTo>
                    <a:lnTo>
                      <a:pt x="844" y="180"/>
                    </a:lnTo>
                    <a:lnTo>
                      <a:pt x="845" y="189"/>
                    </a:lnTo>
                    <a:lnTo>
                      <a:pt x="845" y="197"/>
                    </a:lnTo>
                    <a:lnTo>
                      <a:pt x="846" y="204"/>
                    </a:lnTo>
                    <a:lnTo>
                      <a:pt x="847" y="212"/>
                    </a:lnTo>
                    <a:lnTo>
                      <a:pt x="848" y="221"/>
                    </a:lnTo>
                    <a:lnTo>
                      <a:pt x="846" y="223"/>
                    </a:lnTo>
                    <a:lnTo>
                      <a:pt x="844" y="228"/>
                    </a:lnTo>
                    <a:lnTo>
                      <a:pt x="842" y="233"/>
                    </a:lnTo>
                    <a:lnTo>
                      <a:pt x="840" y="237"/>
                    </a:lnTo>
                    <a:lnTo>
                      <a:pt x="836" y="243"/>
                    </a:lnTo>
                    <a:lnTo>
                      <a:pt x="833" y="248"/>
                    </a:lnTo>
                    <a:lnTo>
                      <a:pt x="830" y="255"/>
                    </a:lnTo>
                    <a:lnTo>
                      <a:pt x="827" y="261"/>
                    </a:lnTo>
                    <a:lnTo>
                      <a:pt x="824" y="268"/>
                    </a:lnTo>
                    <a:lnTo>
                      <a:pt x="821" y="275"/>
                    </a:lnTo>
                    <a:lnTo>
                      <a:pt x="819" y="282"/>
                    </a:lnTo>
                    <a:lnTo>
                      <a:pt x="818" y="289"/>
                    </a:lnTo>
                    <a:lnTo>
                      <a:pt x="818" y="298"/>
                    </a:lnTo>
                    <a:lnTo>
                      <a:pt x="822" y="306"/>
                    </a:lnTo>
                    <a:lnTo>
                      <a:pt x="826" y="311"/>
                    </a:lnTo>
                    <a:lnTo>
                      <a:pt x="832" y="318"/>
                    </a:lnTo>
                    <a:lnTo>
                      <a:pt x="836" y="324"/>
                    </a:lnTo>
                    <a:lnTo>
                      <a:pt x="843" y="332"/>
                    </a:lnTo>
                    <a:lnTo>
                      <a:pt x="850" y="332"/>
                    </a:lnTo>
                    <a:lnTo>
                      <a:pt x="855" y="328"/>
                    </a:lnTo>
                    <a:lnTo>
                      <a:pt x="856" y="319"/>
                    </a:lnTo>
                    <a:lnTo>
                      <a:pt x="858" y="311"/>
                    </a:lnTo>
                    <a:lnTo>
                      <a:pt x="858" y="305"/>
                    </a:lnTo>
                    <a:lnTo>
                      <a:pt x="858" y="298"/>
                    </a:lnTo>
                    <a:lnTo>
                      <a:pt x="858" y="293"/>
                    </a:lnTo>
                    <a:lnTo>
                      <a:pt x="859" y="287"/>
                    </a:lnTo>
                    <a:lnTo>
                      <a:pt x="861" y="275"/>
                    </a:lnTo>
                    <a:lnTo>
                      <a:pt x="864" y="264"/>
                    </a:lnTo>
                    <a:lnTo>
                      <a:pt x="868" y="255"/>
                    </a:lnTo>
                    <a:lnTo>
                      <a:pt x="871" y="245"/>
                    </a:lnTo>
                    <a:lnTo>
                      <a:pt x="874" y="235"/>
                    </a:lnTo>
                    <a:lnTo>
                      <a:pt x="879" y="226"/>
                    </a:lnTo>
                    <a:lnTo>
                      <a:pt x="880" y="224"/>
                    </a:lnTo>
                    <a:lnTo>
                      <a:pt x="879" y="231"/>
                    </a:lnTo>
                    <a:lnTo>
                      <a:pt x="878" y="237"/>
                    </a:lnTo>
                    <a:lnTo>
                      <a:pt x="878" y="245"/>
                    </a:lnTo>
                    <a:lnTo>
                      <a:pt x="878" y="252"/>
                    </a:lnTo>
                    <a:lnTo>
                      <a:pt x="876" y="259"/>
                    </a:lnTo>
                    <a:lnTo>
                      <a:pt x="876" y="268"/>
                    </a:lnTo>
                    <a:lnTo>
                      <a:pt x="876" y="274"/>
                    </a:lnTo>
                    <a:lnTo>
                      <a:pt x="876" y="283"/>
                    </a:lnTo>
                    <a:lnTo>
                      <a:pt x="876" y="289"/>
                    </a:lnTo>
                    <a:lnTo>
                      <a:pt x="878" y="296"/>
                    </a:lnTo>
                    <a:lnTo>
                      <a:pt x="879" y="304"/>
                    </a:lnTo>
                    <a:lnTo>
                      <a:pt x="881" y="311"/>
                    </a:lnTo>
                    <a:lnTo>
                      <a:pt x="882" y="318"/>
                    </a:lnTo>
                    <a:lnTo>
                      <a:pt x="884" y="325"/>
                    </a:lnTo>
                    <a:lnTo>
                      <a:pt x="885" y="332"/>
                    </a:lnTo>
                    <a:lnTo>
                      <a:pt x="887" y="340"/>
                    </a:lnTo>
                    <a:lnTo>
                      <a:pt x="888" y="345"/>
                    </a:lnTo>
                    <a:lnTo>
                      <a:pt x="891" y="352"/>
                    </a:lnTo>
                    <a:lnTo>
                      <a:pt x="891" y="358"/>
                    </a:lnTo>
                    <a:lnTo>
                      <a:pt x="891" y="366"/>
                    </a:lnTo>
                    <a:lnTo>
                      <a:pt x="890" y="372"/>
                    </a:lnTo>
                    <a:lnTo>
                      <a:pt x="888" y="379"/>
                    </a:lnTo>
                    <a:lnTo>
                      <a:pt x="887" y="385"/>
                    </a:lnTo>
                    <a:lnTo>
                      <a:pt x="886" y="393"/>
                    </a:lnTo>
                    <a:lnTo>
                      <a:pt x="883" y="403"/>
                    </a:lnTo>
                    <a:lnTo>
                      <a:pt x="880" y="413"/>
                    </a:lnTo>
                    <a:lnTo>
                      <a:pt x="875" y="423"/>
                    </a:lnTo>
                    <a:lnTo>
                      <a:pt x="872" y="432"/>
                    </a:lnTo>
                    <a:lnTo>
                      <a:pt x="870" y="436"/>
                    </a:lnTo>
                    <a:lnTo>
                      <a:pt x="870" y="439"/>
                    </a:lnTo>
                    <a:lnTo>
                      <a:pt x="864" y="444"/>
                    </a:lnTo>
                    <a:lnTo>
                      <a:pt x="861" y="450"/>
                    </a:lnTo>
                    <a:lnTo>
                      <a:pt x="858" y="456"/>
                    </a:lnTo>
                    <a:lnTo>
                      <a:pt x="855" y="463"/>
                    </a:lnTo>
                    <a:lnTo>
                      <a:pt x="851" y="469"/>
                    </a:lnTo>
                    <a:lnTo>
                      <a:pt x="850" y="476"/>
                    </a:lnTo>
                    <a:lnTo>
                      <a:pt x="850" y="484"/>
                    </a:lnTo>
                    <a:lnTo>
                      <a:pt x="850" y="492"/>
                    </a:lnTo>
                    <a:lnTo>
                      <a:pt x="850" y="499"/>
                    </a:lnTo>
                    <a:lnTo>
                      <a:pt x="852" y="507"/>
                    </a:lnTo>
                    <a:lnTo>
                      <a:pt x="856" y="513"/>
                    </a:lnTo>
                    <a:lnTo>
                      <a:pt x="859" y="520"/>
                    </a:lnTo>
                    <a:lnTo>
                      <a:pt x="861" y="525"/>
                    </a:lnTo>
                    <a:lnTo>
                      <a:pt x="864" y="532"/>
                    </a:lnTo>
                    <a:lnTo>
                      <a:pt x="864" y="538"/>
                    </a:lnTo>
                    <a:lnTo>
                      <a:pt x="866" y="545"/>
                    </a:lnTo>
                    <a:lnTo>
                      <a:pt x="864" y="551"/>
                    </a:lnTo>
                    <a:lnTo>
                      <a:pt x="863" y="558"/>
                    </a:lnTo>
                    <a:lnTo>
                      <a:pt x="860" y="563"/>
                    </a:lnTo>
                    <a:lnTo>
                      <a:pt x="858" y="570"/>
                    </a:lnTo>
                    <a:lnTo>
                      <a:pt x="855" y="575"/>
                    </a:lnTo>
                    <a:lnTo>
                      <a:pt x="851" y="581"/>
                    </a:lnTo>
                    <a:lnTo>
                      <a:pt x="851" y="575"/>
                    </a:lnTo>
                    <a:lnTo>
                      <a:pt x="852" y="570"/>
                    </a:lnTo>
                    <a:lnTo>
                      <a:pt x="852" y="563"/>
                    </a:lnTo>
                    <a:lnTo>
                      <a:pt x="852" y="558"/>
                    </a:lnTo>
                    <a:lnTo>
                      <a:pt x="850" y="551"/>
                    </a:lnTo>
                    <a:lnTo>
                      <a:pt x="849" y="546"/>
                    </a:lnTo>
                    <a:lnTo>
                      <a:pt x="847" y="539"/>
                    </a:lnTo>
                    <a:lnTo>
                      <a:pt x="847" y="536"/>
                    </a:lnTo>
                    <a:lnTo>
                      <a:pt x="844" y="526"/>
                    </a:lnTo>
                    <a:lnTo>
                      <a:pt x="842" y="519"/>
                    </a:lnTo>
                    <a:lnTo>
                      <a:pt x="839" y="509"/>
                    </a:lnTo>
                    <a:lnTo>
                      <a:pt x="837" y="501"/>
                    </a:lnTo>
                    <a:lnTo>
                      <a:pt x="834" y="492"/>
                    </a:lnTo>
                    <a:lnTo>
                      <a:pt x="832" y="484"/>
                    </a:lnTo>
                    <a:lnTo>
                      <a:pt x="830" y="475"/>
                    </a:lnTo>
                    <a:lnTo>
                      <a:pt x="827" y="467"/>
                    </a:lnTo>
                    <a:lnTo>
                      <a:pt x="825" y="460"/>
                    </a:lnTo>
                    <a:lnTo>
                      <a:pt x="825" y="453"/>
                    </a:lnTo>
                    <a:lnTo>
                      <a:pt x="825" y="447"/>
                    </a:lnTo>
                    <a:lnTo>
                      <a:pt x="826" y="440"/>
                    </a:lnTo>
                    <a:lnTo>
                      <a:pt x="826" y="432"/>
                    </a:lnTo>
                    <a:lnTo>
                      <a:pt x="828" y="426"/>
                    </a:lnTo>
                    <a:lnTo>
                      <a:pt x="828" y="419"/>
                    </a:lnTo>
                    <a:lnTo>
                      <a:pt x="831" y="414"/>
                    </a:lnTo>
                    <a:lnTo>
                      <a:pt x="833" y="405"/>
                    </a:lnTo>
                    <a:lnTo>
                      <a:pt x="833" y="405"/>
                    </a:lnTo>
                    <a:lnTo>
                      <a:pt x="839" y="397"/>
                    </a:lnTo>
                    <a:lnTo>
                      <a:pt x="846" y="390"/>
                    </a:lnTo>
                    <a:lnTo>
                      <a:pt x="842" y="383"/>
                    </a:lnTo>
                    <a:lnTo>
                      <a:pt x="838" y="382"/>
                    </a:lnTo>
                    <a:lnTo>
                      <a:pt x="834" y="382"/>
                    </a:lnTo>
                    <a:lnTo>
                      <a:pt x="830" y="384"/>
                    </a:lnTo>
                    <a:lnTo>
                      <a:pt x="825" y="385"/>
                    </a:lnTo>
                    <a:lnTo>
                      <a:pt x="824" y="391"/>
                    </a:lnTo>
                    <a:lnTo>
                      <a:pt x="823" y="396"/>
                    </a:lnTo>
                    <a:close/>
                  </a:path>
                </a:pathLst>
              </a:custGeom>
              <a:solidFill>
                <a:srgbClr val="FF30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16" name="Freeform 96"/>
              <p:cNvSpPr>
                <a:spLocks/>
              </p:cNvSpPr>
              <p:nvPr/>
            </p:nvSpPr>
            <p:spPr bwMode="auto">
              <a:xfrm>
                <a:off x="3850" y="3420"/>
                <a:ext cx="296" cy="179"/>
              </a:xfrm>
              <a:custGeom>
                <a:avLst/>
                <a:gdLst/>
                <a:ahLst/>
                <a:cxnLst>
                  <a:cxn ang="0">
                    <a:pos x="84" y="511"/>
                  </a:cxn>
                  <a:cxn ang="0">
                    <a:pos x="72" y="444"/>
                  </a:cxn>
                  <a:cxn ang="0">
                    <a:pos x="95" y="348"/>
                  </a:cxn>
                  <a:cxn ang="0">
                    <a:pos x="32" y="403"/>
                  </a:cxn>
                  <a:cxn ang="0">
                    <a:pos x="10" y="471"/>
                  </a:cxn>
                  <a:cxn ang="0">
                    <a:pos x="0" y="443"/>
                  </a:cxn>
                  <a:cxn ang="0">
                    <a:pos x="13" y="372"/>
                  </a:cxn>
                  <a:cxn ang="0">
                    <a:pos x="51" y="297"/>
                  </a:cxn>
                  <a:cxn ang="0">
                    <a:pos x="98" y="243"/>
                  </a:cxn>
                  <a:cxn ang="0">
                    <a:pos x="159" y="186"/>
                  </a:cxn>
                  <a:cxn ang="0">
                    <a:pos x="143" y="222"/>
                  </a:cxn>
                  <a:cxn ang="0">
                    <a:pos x="139" y="285"/>
                  </a:cxn>
                  <a:cxn ang="0">
                    <a:pos x="123" y="359"/>
                  </a:cxn>
                  <a:cxn ang="0">
                    <a:pos x="178" y="344"/>
                  </a:cxn>
                  <a:cxn ang="0">
                    <a:pos x="251" y="267"/>
                  </a:cxn>
                  <a:cxn ang="0">
                    <a:pos x="286" y="168"/>
                  </a:cxn>
                  <a:cxn ang="0">
                    <a:pos x="312" y="164"/>
                  </a:cxn>
                  <a:cxn ang="0">
                    <a:pos x="357" y="237"/>
                  </a:cxn>
                  <a:cxn ang="0">
                    <a:pos x="375" y="295"/>
                  </a:cxn>
                  <a:cxn ang="0">
                    <a:pos x="414" y="251"/>
                  </a:cxn>
                  <a:cxn ang="0">
                    <a:pos x="445" y="165"/>
                  </a:cxn>
                  <a:cxn ang="0">
                    <a:pos x="464" y="228"/>
                  </a:cxn>
                  <a:cxn ang="0">
                    <a:pos x="537" y="243"/>
                  </a:cxn>
                  <a:cxn ang="0">
                    <a:pos x="606" y="214"/>
                  </a:cxn>
                  <a:cxn ang="0">
                    <a:pos x="652" y="121"/>
                  </a:cxn>
                  <a:cxn ang="0">
                    <a:pos x="712" y="84"/>
                  </a:cxn>
                  <a:cxn ang="0">
                    <a:pos x="772" y="56"/>
                  </a:cxn>
                  <a:cxn ang="0">
                    <a:pos x="788" y="27"/>
                  </a:cxn>
                  <a:cxn ang="0">
                    <a:pos x="808" y="98"/>
                  </a:cxn>
                  <a:cxn ang="0">
                    <a:pos x="833" y="171"/>
                  </a:cxn>
                  <a:cxn ang="0">
                    <a:pos x="809" y="249"/>
                  </a:cxn>
                  <a:cxn ang="0">
                    <a:pos x="826" y="310"/>
                  </a:cxn>
                  <a:cxn ang="0">
                    <a:pos x="856" y="277"/>
                  </a:cxn>
                  <a:cxn ang="0">
                    <a:pos x="864" y="272"/>
                  </a:cxn>
                  <a:cxn ang="0">
                    <a:pos x="877" y="349"/>
                  </a:cxn>
                  <a:cxn ang="0">
                    <a:pos x="855" y="418"/>
                  </a:cxn>
                  <a:cxn ang="0">
                    <a:pos x="841" y="487"/>
                  </a:cxn>
                  <a:cxn ang="0">
                    <a:pos x="847" y="520"/>
                  </a:cxn>
                  <a:cxn ang="0">
                    <a:pos x="826" y="446"/>
                  </a:cxn>
                  <a:cxn ang="0">
                    <a:pos x="830" y="387"/>
                  </a:cxn>
                  <a:cxn ang="0">
                    <a:pos x="814" y="359"/>
                  </a:cxn>
                  <a:cxn ang="0">
                    <a:pos x="771" y="356"/>
                  </a:cxn>
                  <a:cxn ang="0">
                    <a:pos x="771" y="256"/>
                  </a:cxn>
                  <a:cxn ang="0">
                    <a:pos x="716" y="298"/>
                  </a:cxn>
                  <a:cxn ang="0">
                    <a:pos x="629" y="378"/>
                  </a:cxn>
                  <a:cxn ang="0">
                    <a:pos x="617" y="335"/>
                  </a:cxn>
                  <a:cxn ang="0">
                    <a:pos x="574" y="344"/>
                  </a:cxn>
                  <a:cxn ang="0">
                    <a:pos x="555" y="459"/>
                  </a:cxn>
                  <a:cxn ang="0">
                    <a:pos x="490" y="490"/>
                  </a:cxn>
                  <a:cxn ang="0">
                    <a:pos x="493" y="422"/>
                  </a:cxn>
                  <a:cxn ang="0">
                    <a:pos x="460" y="374"/>
                  </a:cxn>
                  <a:cxn ang="0">
                    <a:pos x="410" y="403"/>
                  </a:cxn>
                  <a:cxn ang="0">
                    <a:pos x="386" y="458"/>
                  </a:cxn>
                  <a:cxn ang="0">
                    <a:pos x="321" y="488"/>
                  </a:cxn>
                  <a:cxn ang="0">
                    <a:pos x="301" y="447"/>
                  </a:cxn>
                  <a:cxn ang="0">
                    <a:pos x="301" y="374"/>
                  </a:cxn>
                  <a:cxn ang="0">
                    <a:pos x="239" y="397"/>
                  </a:cxn>
                  <a:cxn ang="0">
                    <a:pos x="181" y="472"/>
                  </a:cxn>
                </a:cxnLst>
                <a:rect l="0" t="0" r="r" b="b"/>
                <a:pathLst>
                  <a:path w="878" h="540">
                    <a:moveTo>
                      <a:pt x="142" y="491"/>
                    </a:moveTo>
                    <a:lnTo>
                      <a:pt x="133" y="491"/>
                    </a:lnTo>
                    <a:lnTo>
                      <a:pt x="125" y="492"/>
                    </a:lnTo>
                    <a:lnTo>
                      <a:pt x="118" y="494"/>
                    </a:lnTo>
                    <a:lnTo>
                      <a:pt x="111" y="498"/>
                    </a:lnTo>
                    <a:lnTo>
                      <a:pt x="103" y="500"/>
                    </a:lnTo>
                    <a:lnTo>
                      <a:pt x="97" y="503"/>
                    </a:lnTo>
                    <a:lnTo>
                      <a:pt x="90" y="506"/>
                    </a:lnTo>
                    <a:lnTo>
                      <a:pt x="84" y="511"/>
                    </a:lnTo>
                    <a:lnTo>
                      <a:pt x="74" y="513"/>
                    </a:lnTo>
                    <a:lnTo>
                      <a:pt x="65" y="515"/>
                    </a:lnTo>
                    <a:lnTo>
                      <a:pt x="63" y="505"/>
                    </a:lnTo>
                    <a:lnTo>
                      <a:pt x="64" y="495"/>
                    </a:lnTo>
                    <a:lnTo>
                      <a:pt x="65" y="484"/>
                    </a:lnTo>
                    <a:lnTo>
                      <a:pt x="67" y="476"/>
                    </a:lnTo>
                    <a:lnTo>
                      <a:pt x="68" y="465"/>
                    </a:lnTo>
                    <a:lnTo>
                      <a:pt x="71" y="454"/>
                    </a:lnTo>
                    <a:lnTo>
                      <a:pt x="72" y="444"/>
                    </a:lnTo>
                    <a:lnTo>
                      <a:pt x="75" y="434"/>
                    </a:lnTo>
                    <a:lnTo>
                      <a:pt x="77" y="423"/>
                    </a:lnTo>
                    <a:lnTo>
                      <a:pt x="80" y="414"/>
                    </a:lnTo>
                    <a:lnTo>
                      <a:pt x="84" y="404"/>
                    </a:lnTo>
                    <a:lnTo>
                      <a:pt x="88" y="394"/>
                    </a:lnTo>
                    <a:lnTo>
                      <a:pt x="90" y="383"/>
                    </a:lnTo>
                    <a:lnTo>
                      <a:pt x="95" y="374"/>
                    </a:lnTo>
                    <a:lnTo>
                      <a:pt x="105" y="344"/>
                    </a:lnTo>
                    <a:lnTo>
                      <a:pt x="95" y="348"/>
                    </a:lnTo>
                    <a:lnTo>
                      <a:pt x="86" y="354"/>
                    </a:lnTo>
                    <a:lnTo>
                      <a:pt x="77" y="360"/>
                    </a:lnTo>
                    <a:lnTo>
                      <a:pt x="68" y="367"/>
                    </a:lnTo>
                    <a:lnTo>
                      <a:pt x="62" y="371"/>
                    </a:lnTo>
                    <a:lnTo>
                      <a:pt x="55" y="376"/>
                    </a:lnTo>
                    <a:lnTo>
                      <a:pt x="49" y="382"/>
                    </a:lnTo>
                    <a:lnTo>
                      <a:pt x="43" y="388"/>
                    </a:lnTo>
                    <a:lnTo>
                      <a:pt x="37" y="395"/>
                    </a:lnTo>
                    <a:lnTo>
                      <a:pt x="32" y="403"/>
                    </a:lnTo>
                    <a:lnTo>
                      <a:pt x="29" y="410"/>
                    </a:lnTo>
                    <a:lnTo>
                      <a:pt x="28" y="420"/>
                    </a:lnTo>
                    <a:lnTo>
                      <a:pt x="26" y="426"/>
                    </a:lnTo>
                    <a:lnTo>
                      <a:pt x="25" y="432"/>
                    </a:lnTo>
                    <a:lnTo>
                      <a:pt x="22" y="440"/>
                    </a:lnTo>
                    <a:lnTo>
                      <a:pt x="18" y="447"/>
                    </a:lnTo>
                    <a:lnTo>
                      <a:pt x="15" y="455"/>
                    </a:lnTo>
                    <a:lnTo>
                      <a:pt x="13" y="464"/>
                    </a:lnTo>
                    <a:lnTo>
                      <a:pt x="10" y="471"/>
                    </a:lnTo>
                    <a:lnTo>
                      <a:pt x="6" y="479"/>
                    </a:lnTo>
                    <a:lnTo>
                      <a:pt x="3" y="487"/>
                    </a:lnTo>
                    <a:lnTo>
                      <a:pt x="0" y="495"/>
                    </a:lnTo>
                    <a:lnTo>
                      <a:pt x="0" y="486"/>
                    </a:lnTo>
                    <a:lnTo>
                      <a:pt x="0" y="477"/>
                    </a:lnTo>
                    <a:lnTo>
                      <a:pt x="0" y="468"/>
                    </a:lnTo>
                    <a:lnTo>
                      <a:pt x="0" y="460"/>
                    </a:lnTo>
                    <a:lnTo>
                      <a:pt x="0" y="451"/>
                    </a:lnTo>
                    <a:lnTo>
                      <a:pt x="0" y="443"/>
                    </a:lnTo>
                    <a:lnTo>
                      <a:pt x="0" y="434"/>
                    </a:lnTo>
                    <a:lnTo>
                      <a:pt x="0" y="427"/>
                    </a:lnTo>
                    <a:lnTo>
                      <a:pt x="0" y="418"/>
                    </a:lnTo>
                    <a:lnTo>
                      <a:pt x="1" y="410"/>
                    </a:lnTo>
                    <a:lnTo>
                      <a:pt x="2" y="402"/>
                    </a:lnTo>
                    <a:lnTo>
                      <a:pt x="5" y="394"/>
                    </a:lnTo>
                    <a:lnTo>
                      <a:pt x="7" y="386"/>
                    </a:lnTo>
                    <a:lnTo>
                      <a:pt x="11" y="379"/>
                    </a:lnTo>
                    <a:lnTo>
                      <a:pt x="13" y="372"/>
                    </a:lnTo>
                    <a:lnTo>
                      <a:pt x="16" y="366"/>
                    </a:lnTo>
                    <a:lnTo>
                      <a:pt x="18" y="360"/>
                    </a:lnTo>
                    <a:lnTo>
                      <a:pt x="20" y="356"/>
                    </a:lnTo>
                    <a:lnTo>
                      <a:pt x="25" y="346"/>
                    </a:lnTo>
                    <a:lnTo>
                      <a:pt x="30" y="336"/>
                    </a:lnTo>
                    <a:lnTo>
                      <a:pt x="36" y="326"/>
                    </a:lnTo>
                    <a:lnTo>
                      <a:pt x="41" y="316"/>
                    </a:lnTo>
                    <a:lnTo>
                      <a:pt x="46" y="307"/>
                    </a:lnTo>
                    <a:lnTo>
                      <a:pt x="51" y="297"/>
                    </a:lnTo>
                    <a:lnTo>
                      <a:pt x="56" y="287"/>
                    </a:lnTo>
                    <a:lnTo>
                      <a:pt x="62" y="277"/>
                    </a:lnTo>
                    <a:lnTo>
                      <a:pt x="64" y="271"/>
                    </a:lnTo>
                    <a:lnTo>
                      <a:pt x="68" y="266"/>
                    </a:lnTo>
                    <a:lnTo>
                      <a:pt x="73" y="263"/>
                    </a:lnTo>
                    <a:lnTo>
                      <a:pt x="78" y="260"/>
                    </a:lnTo>
                    <a:lnTo>
                      <a:pt x="85" y="254"/>
                    </a:lnTo>
                    <a:lnTo>
                      <a:pt x="91" y="249"/>
                    </a:lnTo>
                    <a:lnTo>
                      <a:pt x="98" y="243"/>
                    </a:lnTo>
                    <a:lnTo>
                      <a:pt x="105" y="239"/>
                    </a:lnTo>
                    <a:lnTo>
                      <a:pt x="110" y="232"/>
                    </a:lnTo>
                    <a:lnTo>
                      <a:pt x="117" y="227"/>
                    </a:lnTo>
                    <a:lnTo>
                      <a:pt x="122" y="220"/>
                    </a:lnTo>
                    <a:lnTo>
                      <a:pt x="129" y="215"/>
                    </a:lnTo>
                    <a:lnTo>
                      <a:pt x="134" y="208"/>
                    </a:lnTo>
                    <a:lnTo>
                      <a:pt x="139" y="203"/>
                    </a:lnTo>
                    <a:lnTo>
                      <a:pt x="148" y="193"/>
                    </a:lnTo>
                    <a:lnTo>
                      <a:pt x="159" y="186"/>
                    </a:lnTo>
                    <a:lnTo>
                      <a:pt x="170" y="178"/>
                    </a:lnTo>
                    <a:lnTo>
                      <a:pt x="182" y="172"/>
                    </a:lnTo>
                    <a:lnTo>
                      <a:pt x="175" y="178"/>
                    </a:lnTo>
                    <a:lnTo>
                      <a:pt x="169" y="184"/>
                    </a:lnTo>
                    <a:lnTo>
                      <a:pt x="162" y="191"/>
                    </a:lnTo>
                    <a:lnTo>
                      <a:pt x="157" y="199"/>
                    </a:lnTo>
                    <a:lnTo>
                      <a:pt x="151" y="205"/>
                    </a:lnTo>
                    <a:lnTo>
                      <a:pt x="147" y="213"/>
                    </a:lnTo>
                    <a:lnTo>
                      <a:pt x="143" y="222"/>
                    </a:lnTo>
                    <a:lnTo>
                      <a:pt x="141" y="232"/>
                    </a:lnTo>
                    <a:lnTo>
                      <a:pt x="138" y="238"/>
                    </a:lnTo>
                    <a:lnTo>
                      <a:pt x="137" y="244"/>
                    </a:lnTo>
                    <a:lnTo>
                      <a:pt x="136" y="251"/>
                    </a:lnTo>
                    <a:lnTo>
                      <a:pt x="136" y="259"/>
                    </a:lnTo>
                    <a:lnTo>
                      <a:pt x="136" y="265"/>
                    </a:lnTo>
                    <a:lnTo>
                      <a:pt x="136" y="272"/>
                    </a:lnTo>
                    <a:lnTo>
                      <a:pt x="137" y="278"/>
                    </a:lnTo>
                    <a:lnTo>
                      <a:pt x="139" y="285"/>
                    </a:lnTo>
                    <a:lnTo>
                      <a:pt x="139" y="289"/>
                    </a:lnTo>
                    <a:lnTo>
                      <a:pt x="139" y="294"/>
                    </a:lnTo>
                    <a:lnTo>
                      <a:pt x="134" y="300"/>
                    </a:lnTo>
                    <a:lnTo>
                      <a:pt x="131" y="309"/>
                    </a:lnTo>
                    <a:lnTo>
                      <a:pt x="127" y="319"/>
                    </a:lnTo>
                    <a:lnTo>
                      <a:pt x="125" y="330"/>
                    </a:lnTo>
                    <a:lnTo>
                      <a:pt x="123" y="339"/>
                    </a:lnTo>
                    <a:lnTo>
                      <a:pt x="123" y="349"/>
                    </a:lnTo>
                    <a:lnTo>
                      <a:pt x="123" y="359"/>
                    </a:lnTo>
                    <a:lnTo>
                      <a:pt x="125" y="369"/>
                    </a:lnTo>
                    <a:lnTo>
                      <a:pt x="127" y="375"/>
                    </a:lnTo>
                    <a:lnTo>
                      <a:pt x="132" y="380"/>
                    </a:lnTo>
                    <a:lnTo>
                      <a:pt x="137" y="381"/>
                    </a:lnTo>
                    <a:lnTo>
                      <a:pt x="145" y="381"/>
                    </a:lnTo>
                    <a:lnTo>
                      <a:pt x="154" y="372"/>
                    </a:lnTo>
                    <a:lnTo>
                      <a:pt x="161" y="363"/>
                    </a:lnTo>
                    <a:lnTo>
                      <a:pt x="169" y="354"/>
                    </a:lnTo>
                    <a:lnTo>
                      <a:pt x="178" y="344"/>
                    </a:lnTo>
                    <a:lnTo>
                      <a:pt x="185" y="335"/>
                    </a:lnTo>
                    <a:lnTo>
                      <a:pt x="194" y="327"/>
                    </a:lnTo>
                    <a:lnTo>
                      <a:pt x="203" y="319"/>
                    </a:lnTo>
                    <a:lnTo>
                      <a:pt x="211" y="312"/>
                    </a:lnTo>
                    <a:lnTo>
                      <a:pt x="220" y="303"/>
                    </a:lnTo>
                    <a:lnTo>
                      <a:pt x="229" y="295"/>
                    </a:lnTo>
                    <a:lnTo>
                      <a:pt x="238" y="286"/>
                    </a:lnTo>
                    <a:lnTo>
                      <a:pt x="246" y="278"/>
                    </a:lnTo>
                    <a:lnTo>
                      <a:pt x="251" y="267"/>
                    </a:lnTo>
                    <a:lnTo>
                      <a:pt x="256" y="258"/>
                    </a:lnTo>
                    <a:lnTo>
                      <a:pt x="261" y="247"/>
                    </a:lnTo>
                    <a:lnTo>
                      <a:pt x="265" y="236"/>
                    </a:lnTo>
                    <a:lnTo>
                      <a:pt x="268" y="224"/>
                    </a:lnTo>
                    <a:lnTo>
                      <a:pt x="271" y="213"/>
                    </a:lnTo>
                    <a:lnTo>
                      <a:pt x="275" y="201"/>
                    </a:lnTo>
                    <a:lnTo>
                      <a:pt x="279" y="191"/>
                    </a:lnTo>
                    <a:lnTo>
                      <a:pt x="282" y="179"/>
                    </a:lnTo>
                    <a:lnTo>
                      <a:pt x="286" y="168"/>
                    </a:lnTo>
                    <a:lnTo>
                      <a:pt x="290" y="158"/>
                    </a:lnTo>
                    <a:lnTo>
                      <a:pt x="297" y="148"/>
                    </a:lnTo>
                    <a:lnTo>
                      <a:pt x="303" y="139"/>
                    </a:lnTo>
                    <a:lnTo>
                      <a:pt x="311" y="129"/>
                    </a:lnTo>
                    <a:lnTo>
                      <a:pt x="311" y="135"/>
                    </a:lnTo>
                    <a:lnTo>
                      <a:pt x="311" y="143"/>
                    </a:lnTo>
                    <a:lnTo>
                      <a:pt x="311" y="150"/>
                    </a:lnTo>
                    <a:lnTo>
                      <a:pt x="312" y="157"/>
                    </a:lnTo>
                    <a:lnTo>
                      <a:pt x="312" y="164"/>
                    </a:lnTo>
                    <a:lnTo>
                      <a:pt x="313" y="171"/>
                    </a:lnTo>
                    <a:lnTo>
                      <a:pt x="314" y="178"/>
                    </a:lnTo>
                    <a:lnTo>
                      <a:pt x="317" y="186"/>
                    </a:lnTo>
                    <a:lnTo>
                      <a:pt x="321" y="195"/>
                    </a:lnTo>
                    <a:lnTo>
                      <a:pt x="327" y="204"/>
                    </a:lnTo>
                    <a:lnTo>
                      <a:pt x="334" y="212"/>
                    </a:lnTo>
                    <a:lnTo>
                      <a:pt x="342" y="220"/>
                    </a:lnTo>
                    <a:lnTo>
                      <a:pt x="349" y="228"/>
                    </a:lnTo>
                    <a:lnTo>
                      <a:pt x="357" y="237"/>
                    </a:lnTo>
                    <a:lnTo>
                      <a:pt x="359" y="240"/>
                    </a:lnTo>
                    <a:lnTo>
                      <a:pt x="361" y="246"/>
                    </a:lnTo>
                    <a:lnTo>
                      <a:pt x="363" y="252"/>
                    </a:lnTo>
                    <a:lnTo>
                      <a:pt x="365" y="259"/>
                    </a:lnTo>
                    <a:lnTo>
                      <a:pt x="366" y="265"/>
                    </a:lnTo>
                    <a:lnTo>
                      <a:pt x="368" y="273"/>
                    </a:lnTo>
                    <a:lnTo>
                      <a:pt x="369" y="279"/>
                    </a:lnTo>
                    <a:lnTo>
                      <a:pt x="370" y="288"/>
                    </a:lnTo>
                    <a:lnTo>
                      <a:pt x="375" y="295"/>
                    </a:lnTo>
                    <a:lnTo>
                      <a:pt x="383" y="299"/>
                    </a:lnTo>
                    <a:lnTo>
                      <a:pt x="390" y="299"/>
                    </a:lnTo>
                    <a:lnTo>
                      <a:pt x="397" y="297"/>
                    </a:lnTo>
                    <a:lnTo>
                      <a:pt x="402" y="290"/>
                    </a:lnTo>
                    <a:lnTo>
                      <a:pt x="407" y="285"/>
                    </a:lnTo>
                    <a:lnTo>
                      <a:pt x="409" y="276"/>
                    </a:lnTo>
                    <a:lnTo>
                      <a:pt x="411" y="267"/>
                    </a:lnTo>
                    <a:lnTo>
                      <a:pt x="412" y="259"/>
                    </a:lnTo>
                    <a:lnTo>
                      <a:pt x="414" y="251"/>
                    </a:lnTo>
                    <a:lnTo>
                      <a:pt x="414" y="239"/>
                    </a:lnTo>
                    <a:lnTo>
                      <a:pt x="418" y="228"/>
                    </a:lnTo>
                    <a:lnTo>
                      <a:pt x="420" y="217"/>
                    </a:lnTo>
                    <a:lnTo>
                      <a:pt x="424" y="207"/>
                    </a:lnTo>
                    <a:lnTo>
                      <a:pt x="428" y="195"/>
                    </a:lnTo>
                    <a:lnTo>
                      <a:pt x="432" y="186"/>
                    </a:lnTo>
                    <a:lnTo>
                      <a:pt x="437" y="175"/>
                    </a:lnTo>
                    <a:lnTo>
                      <a:pt x="444" y="166"/>
                    </a:lnTo>
                    <a:lnTo>
                      <a:pt x="445" y="165"/>
                    </a:lnTo>
                    <a:lnTo>
                      <a:pt x="446" y="171"/>
                    </a:lnTo>
                    <a:lnTo>
                      <a:pt x="448" y="179"/>
                    </a:lnTo>
                    <a:lnTo>
                      <a:pt x="450" y="186"/>
                    </a:lnTo>
                    <a:lnTo>
                      <a:pt x="454" y="193"/>
                    </a:lnTo>
                    <a:lnTo>
                      <a:pt x="448" y="201"/>
                    </a:lnTo>
                    <a:lnTo>
                      <a:pt x="448" y="210"/>
                    </a:lnTo>
                    <a:lnTo>
                      <a:pt x="450" y="217"/>
                    </a:lnTo>
                    <a:lnTo>
                      <a:pt x="457" y="225"/>
                    </a:lnTo>
                    <a:lnTo>
                      <a:pt x="464" y="228"/>
                    </a:lnTo>
                    <a:lnTo>
                      <a:pt x="472" y="231"/>
                    </a:lnTo>
                    <a:lnTo>
                      <a:pt x="480" y="234"/>
                    </a:lnTo>
                    <a:lnTo>
                      <a:pt x="489" y="236"/>
                    </a:lnTo>
                    <a:lnTo>
                      <a:pt x="496" y="237"/>
                    </a:lnTo>
                    <a:lnTo>
                      <a:pt x="505" y="238"/>
                    </a:lnTo>
                    <a:lnTo>
                      <a:pt x="513" y="239"/>
                    </a:lnTo>
                    <a:lnTo>
                      <a:pt x="521" y="241"/>
                    </a:lnTo>
                    <a:lnTo>
                      <a:pt x="528" y="241"/>
                    </a:lnTo>
                    <a:lnTo>
                      <a:pt x="537" y="243"/>
                    </a:lnTo>
                    <a:lnTo>
                      <a:pt x="543" y="243"/>
                    </a:lnTo>
                    <a:lnTo>
                      <a:pt x="552" y="246"/>
                    </a:lnTo>
                    <a:lnTo>
                      <a:pt x="560" y="246"/>
                    </a:lnTo>
                    <a:lnTo>
                      <a:pt x="567" y="246"/>
                    </a:lnTo>
                    <a:lnTo>
                      <a:pt x="575" y="244"/>
                    </a:lnTo>
                    <a:lnTo>
                      <a:pt x="584" y="242"/>
                    </a:lnTo>
                    <a:lnTo>
                      <a:pt x="592" y="234"/>
                    </a:lnTo>
                    <a:lnTo>
                      <a:pt x="600" y="225"/>
                    </a:lnTo>
                    <a:lnTo>
                      <a:pt x="606" y="214"/>
                    </a:lnTo>
                    <a:lnTo>
                      <a:pt x="614" y="204"/>
                    </a:lnTo>
                    <a:lnTo>
                      <a:pt x="618" y="192"/>
                    </a:lnTo>
                    <a:lnTo>
                      <a:pt x="624" y="181"/>
                    </a:lnTo>
                    <a:lnTo>
                      <a:pt x="629" y="169"/>
                    </a:lnTo>
                    <a:lnTo>
                      <a:pt x="635" y="158"/>
                    </a:lnTo>
                    <a:lnTo>
                      <a:pt x="637" y="147"/>
                    </a:lnTo>
                    <a:lnTo>
                      <a:pt x="641" y="138"/>
                    </a:lnTo>
                    <a:lnTo>
                      <a:pt x="645" y="128"/>
                    </a:lnTo>
                    <a:lnTo>
                      <a:pt x="652" y="121"/>
                    </a:lnTo>
                    <a:lnTo>
                      <a:pt x="658" y="115"/>
                    </a:lnTo>
                    <a:lnTo>
                      <a:pt x="664" y="110"/>
                    </a:lnTo>
                    <a:lnTo>
                      <a:pt x="671" y="105"/>
                    </a:lnTo>
                    <a:lnTo>
                      <a:pt x="677" y="102"/>
                    </a:lnTo>
                    <a:lnTo>
                      <a:pt x="684" y="98"/>
                    </a:lnTo>
                    <a:lnTo>
                      <a:pt x="692" y="95"/>
                    </a:lnTo>
                    <a:lnTo>
                      <a:pt x="698" y="92"/>
                    </a:lnTo>
                    <a:lnTo>
                      <a:pt x="706" y="88"/>
                    </a:lnTo>
                    <a:lnTo>
                      <a:pt x="712" y="84"/>
                    </a:lnTo>
                    <a:lnTo>
                      <a:pt x="721" y="81"/>
                    </a:lnTo>
                    <a:lnTo>
                      <a:pt x="729" y="78"/>
                    </a:lnTo>
                    <a:lnTo>
                      <a:pt x="737" y="74"/>
                    </a:lnTo>
                    <a:lnTo>
                      <a:pt x="744" y="69"/>
                    </a:lnTo>
                    <a:lnTo>
                      <a:pt x="752" y="63"/>
                    </a:lnTo>
                    <a:lnTo>
                      <a:pt x="756" y="67"/>
                    </a:lnTo>
                    <a:lnTo>
                      <a:pt x="765" y="67"/>
                    </a:lnTo>
                    <a:lnTo>
                      <a:pt x="768" y="60"/>
                    </a:lnTo>
                    <a:lnTo>
                      <a:pt x="772" y="56"/>
                    </a:lnTo>
                    <a:lnTo>
                      <a:pt x="773" y="49"/>
                    </a:lnTo>
                    <a:lnTo>
                      <a:pt x="777" y="43"/>
                    </a:lnTo>
                    <a:lnTo>
                      <a:pt x="779" y="32"/>
                    </a:lnTo>
                    <a:lnTo>
                      <a:pt x="783" y="22"/>
                    </a:lnTo>
                    <a:lnTo>
                      <a:pt x="789" y="10"/>
                    </a:lnTo>
                    <a:lnTo>
                      <a:pt x="794" y="0"/>
                    </a:lnTo>
                    <a:lnTo>
                      <a:pt x="792" y="9"/>
                    </a:lnTo>
                    <a:lnTo>
                      <a:pt x="791" y="19"/>
                    </a:lnTo>
                    <a:lnTo>
                      <a:pt x="788" y="27"/>
                    </a:lnTo>
                    <a:lnTo>
                      <a:pt x="788" y="37"/>
                    </a:lnTo>
                    <a:lnTo>
                      <a:pt x="788" y="43"/>
                    </a:lnTo>
                    <a:lnTo>
                      <a:pt x="788" y="49"/>
                    </a:lnTo>
                    <a:lnTo>
                      <a:pt x="789" y="56"/>
                    </a:lnTo>
                    <a:lnTo>
                      <a:pt x="791" y="62"/>
                    </a:lnTo>
                    <a:lnTo>
                      <a:pt x="795" y="73"/>
                    </a:lnTo>
                    <a:lnTo>
                      <a:pt x="802" y="85"/>
                    </a:lnTo>
                    <a:lnTo>
                      <a:pt x="805" y="92"/>
                    </a:lnTo>
                    <a:lnTo>
                      <a:pt x="808" y="98"/>
                    </a:lnTo>
                    <a:lnTo>
                      <a:pt x="812" y="105"/>
                    </a:lnTo>
                    <a:lnTo>
                      <a:pt x="816" y="112"/>
                    </a:lnTo>
                    <a:lnTo>
                      <a:pt x="819" y="119"/>
                    </a:lnTo>
                    <a:lnTo>
                      <a:pt x="823" y="127"/>
                    </a:lnTo>
                    <a:lnTo>
                      <a:pt x="827" y="133"/>
                    </a:lnTo>
                    <a:lnTo>
                      <a:pt x="831" y="141"/>
                    </a:lnTo>
                    <a:lnTo>
                      <a:pt x="831" y="151"/>
                    </a:lnTo>
                    <a:lnTo>
                      <a:pt x="832" y="162"/>
                    </a:lnTo>
                    <a:lnTo>
                      <a:pt x="833" y="171"/>
                    </a:lnTo>
                    <a:lnTo>
                      <a:pt x="835" y="183"/>
                    </a:lnTo>
                    <a:lnTo>
                      <a:pt x="835" y="191"/>
                    </a:lnTo>
                    <a:lnTo>
                      <a:pt x="836" y="200"/>
                    </a:lnTo>
                    <a:lnTo>
                      <a:pt x="830" y="206"/>
                    </a:lnTo>
                    <a:lnTo>
                      <a:pt x="826" y="215"/>
                    </a:lnTo>
                    <a:lnTo>
                      <a:pt x="820" y="223"/>
                    </a:lnTo>
                    <a:lnTo>
                      <a:pt x="817" y="231"/>
                    </a:lnTo>
                    <a:lnTo>
                      <a:pt x="813" y="240"/>
                    </a:lnTo>
                    <a:lnTo>
                      <a:pt x="809" y="249"/>
                    </a:lnTo>
                    <a:lnTo>
                      <a:pt x="806" y="258"/>
                    </a:lnTo>
                    <a:lnTo>
                      <a:pt x="805" y="267"/>
                    </a:lnTo>
                    <a:lnTo>
                      <a:pt x="805" y="274"/>
                    </a:lnTo>
                    <a:lnTo>
                      <a:pt x="806" y="280"/>
                    </a:lnTo>
                    <a:lnTo>
                      <a:pt x="808" y="286"/>
                    </a:lnTo>
                    <a:lnTo>
                      <a:pt x="814" y="291"/>
                    </a:lnTo>
                    <a:lnTo>
                      <a:pt x="818" y="297"/>
                    </a:lnTo>
                    <a:lnTo>
                      <a:pt x="823" y="303"/>
                    </a:lnTo>
                    <a:lnTo>
                      <a:pt x="826" y="310"/>
                    </a:lnTo>
                    <a:lnTo>
                      <a:pt x="832" y="316"/>
                    </a:lnTo>
                    <a:lnTo>
                      <a:pt x="838" y="320"/>
                    </a:lnTo>
                    <a:lnTo>
                      <a:pt x="847" y="318"/>
                    </a:lnTo>
                    <a:lnTo>
                      <a:pt x="851" y="312"/>
                    </a:lnTo>
                    <a:lnTo>
                      <a:pt x="852" y="304"/>
                    </a:lnTo>
                    <a:lnTo>
                      <a:pt x="854" y="298"/>
                    </a:lnTo>
                    <a:lnTo>
                      <a:pt x="855" y="291"/>
                    </a:lnTo>
                    <a:lnTo>
                      <a:pt x="856" y="285"/>
                    </a:lnTo>
                    <a:lnTo>
                      <a:pt x="856" y="277"/>
                    </a:lnTo>
                    <a:lnTo>
                      <a:pt x="857" y="271"/>
                    </a:lnTo>
                    <a:lnTo>
                      <a:pt x="857" y="264"/>
                    </a:lnTo>
                    <a:lnTo>
                      <a:pt x="860" y="258"/>
                    </a:lnTo>
                    <a:lnTo>
                      <a:pt x="862" y="247"/>
                    </a:lnTo>
                    <a:lnTo>
                      <a:pt x="865" y="236"/>
                    </a:lnTo>
                    <a:lnTo>
                      <a:pt x="864" y="246"/>
                    </a:lnTo>
                    <a:lnTo>
                      <a:pt x="864" y="255"/>
                    </a:lnTo>
                    <a:lnTo>
                      <a:pt x="864" y="263"/>
                    </a:lnTo>
                    <a:lnTo>
                      <a:pt x="864" y="272"/>
                    </a:lnTo>
                    <a:lnTo>
                      <a:pt x="865" y="279"/>
                    </a:lnTo>
                    <a:lnTo>
                      <a:pt x="867" y="288"/>
                    </a:lnTo>
                    <a:lnTo>
                      <a:pt x="868" y="296"/>
                    </a:lnTo>
                    <a:lnTo>
                      <a:pt x="871" y="304"/>
                    </a:lnTo>
                    <a:lnTo>
                      <a:pt x="873" y="313"/>
                    </a:lnTo>
                    <a:lnTo>
                      <a:pt x="876" y="322"/>
                    </a:lnTo>
                    <a:lnTo>
                      <a:pt x="877" y="330"/>
                    </a:lnTo>
                    <a:lnTo>
                      <a:pt x="878" y="339"/>
                    </a:lnTo>
                    <a:lnTo>
                      <a:pt x="877" y="349"/>
                    </a:lnTo>
                    <a:lnTo>
                      <a:pt x="876" y="360"/>
                    </a:lnTo>
                    <a:lnTo>
                      <a:pt x="873" y="370"/>
                    </a:lnTo>
                    <a:lnTo>
                      <a:pt x="869" y="380"/>
                    </a:lnTo>
                    <a:lnTo>
                      <a:pt x="866" y="388"/>
                    </a:lnTo>
                    <a:lnTo>
                      <a:pt x="864" y="398"/>
                    </a:lnTo>
                    <a:lnTo>
                      <a:pt x="861" y="406"/>
                    </a:lnTo>
                    <a:lnTo>
                      <a:pt x="859" y="414"/>
                    </a:lnTo>
                    <a:lnTo>
                      <a:pt x="856" y="416"/>
                    </a:lnTo>
                    <a:lnTo>
                      <a:pt x="855" y="418"/>
                    </a:lnTo>
                    <a:lnTo>
                      <a:pt x="851" y="424"/>
                    </a:lnTo>
                    <a:lnTo>
                      <a:pt x="847" y="431"/>
                    </a:lnTo>
                    <a:lnTo>
                      <a:pt x="843" y="439"/>
                    </a:lnTo>
                    <a:lnTo>
                      <a:pt x="841" y="446"/>
                    </a:lnTo>
                    <a:lnTo>
                      <a:pt x="838" y="453"/>
                    </a:lnTo>
                    <a:lnTo>
                      <a:pt x="838" y="460"/>
                    </a:lnTo>
                    <a:lnTo>
                      <a:pt x="837" y="468"/>
                    </a:lnTo>
                    <a:lnTo>
                      <a:pt x="839" y="478"/>
                    </a:lnTo>
                    <a:lnTo>
                      <a:pt x="841" y="487"/>
                    </a:lnTo>
                    <a:lnTo>
                      <a:pt x="844" y="494"/>
                    </a:lnTo>
                    <a:lnTo>
                      <a:pt x="848" y="502"/>
                    </a:lnTo>
                    <a:lnTo>
                      <a:pt x="852" y="511"/>
                    </a:lnTo>
                    <a:lnTo>
                      <a:pt x="853" y="517"/>
                    </a:lnTo>
                    <a:lnTo>
                      <a:pt x="854" y="525"/>
                    </a:lnTo>
                    <a:lnTo>
                      <a:pt x="852" y="532"/>
                    </a:lnTo>
                    <a:lnTo>
                      <a:pt x="851" y="540"/>
                    </a:lnTo>
                    <a:lnTo>
                      <a:pt x="849" y="530"/>
                    </a:lnTo>
                    <a:lnTo>
                      <a:pt x="847" y="520"/>
                    </a:lnTo>
                    <a:lnTo>
                      <a:pt x="844" y="512"/>
                    </a:lnTo>
                    <a:lnTo>
                      <a:pt x="842" y="503"/>
                    </a:lnTo>
                    <a:lnTo>
                      <a:pt x="839" y="494"/>
                    </a:lnTo>
                    <a:lnTo>
                      <a:pt x="837" y="486"/>
                    </a:lnTo>
                    <a:lnTo>
                      <a:pt x="835" y="477"/>
                    </a:lnTo>
                    <a:lnTo>
                      <a:pt x="833" y="469"/>
                    </a:lnTo>
                    <a:lnTo>
                      <a:pt x="830" y="460"/>
                    </a:lnTo>
                    <a:lnTo>
                      <a:pt x="828" y="454"/>
                    </a:lnTo>
                    <a:lnTo>
                      <a:pt x="826" y="446"/>
                    </a:lnTo>
                    <a:lnTo>
                      <a:pt x="825" y="439"/>
                    </a:lnTo>
                    <a:lnTo>
                      <a:pt x="824" y="432"/>
                    </a:lnTo>
                    <a:lnTo>
                      <a:pt x="824" y="426"/>
                    </a:lnTo>
                    <a:lnTo>
                      <a:pt x="825" y="419"/>
                    </a:lnTo>
                    <a:lnTo>
                      <a:pt x="826" y="412"/>
                    </a:lnTo>
                    <a:lnTo>
                      <a:pt x="826" y="406"/>
                    </a:lnTo>
                    <a:lnTo>
                      <a:pt x="827" y="399"/>
                    </a:lnTo>
                    <a:lnTo>
                      <a:pt x="828" y="393"/>
                    </a:lnTo>
                    <a:lnTo>
                      <a:pt x="830" y="387"/>
                    </a:lnTo>
                    <a:lnTo>
                      <a:pt x="835" y="383"/>
                    </a:lnTo>
                    <a:lnTo>
                      <a:pt x="839" y="379"/>
                    </a:lnTo>
                    <a:lnTo>
                      <a:pt x="841" y="373"/>
                    </a:lnTo>
                    <a:lnTo>
                      <a:pt x="844" y="368"/>
                    </a:lnTo>
                    <a:lnTo>
                      <a:pt x="840" y="358"/>
                    </a:lnTo>
                    <a:lnTo>
                      <a:pt x="832" y="355"/>
                    </a:lnTo>
                    <a:lnTo>
                      <a:pt x="827" y="355"/>
                    </a:lnTo>
                    <a:lnTo>
                      <a:pt x="820" y="356"/>
                    </a:lnTo>
                    <a:lnTo>
                      <a:pt x="814" y="359"/>
                    </a:lnTo>
                    <a:lnTo>
                      <a:pt x="813" y="366"/>
                    </a:lnTo>
                    <a:lnTo>
                      <a:pt x="812" y="372"/>
                    </a:lnTo>
                    <a:lnTo>
                      <a:pt x="801" y="379"/>
                    </a:lnTo>
                    <a:lnTo>
                      <a:pt x="790" y="385"/>
                    </a:lnTo>
                    <a:lnTo>
                      <a:pt x="779" y="392"/>
                    </a:lnTo>
                    <a:lnTo>
                      <a:pt x="768" y="399"/>
                    </a:lnTo>
                    <a:lnTo>
                      <a:pt x="768" y="384"/>
                    </a:lnTo>
                    <a:lnTo>
                      <a:pt x="770" y="370"/>
                    </a:lnTo>
                    <a:lnTo>
                      <a:pt x="771" y="356"/>
                    </a:lnTo>
                    <a:lnTo>
                      <a:pt x="773" y="342"/>
                    </a:lnTo>
                    <a:lnTo>
                      <a:pt x="775" y="326"/>
                    </a:lnTo>
                    <a:lnTo>
                      <a:pt x="776" y="313"/>
                    </a:lnTo>
                    <a:lnTo>
                      <a:pt x="777" y="298"/>
                    </a:lnTo>
                    <a:lnTo>
                      <a:pt x="778" y="285"/>
                    </a:lnTo>
                    <a:lnTo>
                      <a:pt x="777" y="276"/>
                    </a:lnTo>
                    <a:lnTo>
                      <a:pt x="777" y="267"/>
                    </a:lnTo>
                    <a:lnTo>
                      <a:pt x="773" y="261"/>
                    </a:lnTo>
                    <a:lnTo>
                      <a:pt x="771" y="256"/>
                    </a:lnTo>
                    <a:lnTo>
                      <a:pt x="768" y="253"/>
                    </a:lnTo>
                    <a:lnTo>
                      <a:pt x="766" y="253"/>
                    </a:lnTo>
                    <a:lnTo>
                      <a:pt x="758" y="253"/>
                    </a:lnTo>
                    <a:lnTo>
                      <a:pt x="751" y="258"/>
                    </a:lnTo>
                    <a:lnTo>
                      <a:pt x="741" y="268"/>
                    </a:lnTo>
                    <a:lnTo>
                      <a:pt x="731" y="280"/>
                    </a:lnTo>
                    <a:lnTo>
                      <a:pt x="725" y="286"/>
                    </a:lnTo>
                    <a:lnTo>
                      <a:pt x="721" y="292"/>
                    </a:lnTo>
                    <a:lnTo>
                      <a:pt x="716" y="298"/>
                    </a:lnTo>
                    <a:lnTo>
                      <a:pt x="711" y="304"/>
                    </a:lnTo>
                    <a:lnTo>
                      <a:pt x="701" y="314"/>
                    </a:lnTo>
                    <a:lnTo>
                      <a:pt x="692" y="324"/>
                    </a:lnTo>
                    <a:lnTo>
                      <a:pt x="682" y="334"/>
                    </a:lnTo>
                    <a:lnTo>
                      <a:pt x="672" y="345"/>
                    </a:lnTo>
                    <a:lnTo>
                      <a:pt x="661" y="354"/>
                    </a:lnTo>
                    <a:lnTo>
                      <a:pt x="651" y="362"/>
                    </a:lnTo>
                    <a:lnTo>
                      <a:pt x="640" y="370"/>
                    </a:lnTo>
                    <a:lnTo>
                      <a:pt x="629" y="378"/>
                    </a:lnTo>
                    <a:lnTo>
                      <a:pt x="625" y="379"/>
                    </a:lnTo>
                    <a:lnTo>
                      <a:pt x="621" y="380"/>
                    </a:lnTo>
                    <a:lnTo>
                      <a:pt x="621" y="379"/>
                    </a:lnTo>
                    <a:lnTo>
                      <a:pt x="621" y="370"/>
                    </a:lnTo>
                    <a:lnTo>
                      <a:pt x="621" y="363"/>
                    </a:lnTo>
                    <a:lnTo>
                      <a:pt x="621" y="356"/>
                    </a:lnTo>
                    <a:lnTo>
                      <a:pt x="621" y="349"/>
                    </a:lnTo>
                    <a:lnTo>
                      <a:pt x="618" y="342"/>
                    </a:lnTo>
                    <a:lnTo>
                      <a:pt x="617" y="335"/>
                    </a:lnTo>
                    <a:lnTo>
                      <a:pt x="613" y="330"/>
                    </a:lnTo>
                    <a:lnTo>
                      <a:pt x="610" y="325"/>
                    </a:lnTo>
                    <a:lnTo>
                      <a:pt x="602" y="322"/>
                    </a:lnTo>
                    <a:lnTo>
                      <a:pt x="596" y="322"/>
                    </a:lnTo>
                    <a:lnTo>
                      <a:pt x="589" y="323"/>
                    </a:lnTo>
                    <a:lnTo>
                      <a:pt x="585" y="327"/>
                    </a:lnTo>
                    <a:lnTo>
                      <a:pt x="580" y="331"/>
                    </a:lnTo>
                    <a:lnTo>
                      <a:pt x="577" y="337"/>
                    </a:lnTo>
                    <a:lnTo>
                      <a:pt x="574" y="344"/>
                    </a:lnTo>
                    <a:lnTo>
                      <a:pt x="574" y="352"/>
                    </a:lnTo>
                    <a:lnTo>
                      <a:pt x="572" y="366"/>
                    </a:lnTo>
                    <a:lnTo>
                      <a:pt x="572" y="380"/>
                    </a:lnTo>
                    <a:lnTo>
                      <a:pt x="572" y="393"/>
                    </a:lnTo>
                    <a:lnTo>
                      <a:pt x="572" y="408"/>
                    </a:lnTo>
                    <a:lnTo>
                      <a:pt x="569" y="421"/>
                    </a:lnTo>
                    <a:lnTo>
                      <a:pt x="566" y="435"/>
                    </a:lnTo>
                    <a:lnTo>
                      <a:pt x="562" y="447"/>
                    </a:lnTo>
                    <a:lnTo>
                      <a:pt x="555" y="459"/>
                    </a:lnTo>
                    <a:lnTo>
                      <a:pt x="546" y="466"/>
                    </a:lnTo>
                    <a:lnTo>
                      <a:pt x="539" y="472"/>
                    </a:lnTo>
                    <a:lnTo>
                      <a:pt x="531" y="478"/>
                    </a:lnTo>
                    <a:lnTo>
                      <a:pt x="524" y="483"/>
                    </a:lnTo>
                    <a:lnTo>
                      <a:pt x="515" y="487"/>
                    </a:lnTo>
                    <a:lnTo>
                      <a:pt x="506" y="491"/>
                    </a:lnTo>
                    <a:lnTo>
                      <a:pt x="497" y="494"/>
                    </a:lnTo>
                    <a:lnTo>
                      <a:pt x="490" y="499"/>
                    </a:lnTo>
                    <a:lnTo>
                      <a:pt x="490" y="490"/>
                    </a:lnTo>
                    <a:lnTo>
                      <a:pt x="490" y="483"/>
                    </a:lnTo>
                    <a:lnTo>
                      <a:pt x="490" y="475"/>
                    </a:lnTo>
                    <a:lnTo>
                      <a:pt x="491" y="468"/>
                    </a:lnTo>
                    <a:lnTo>
                      <a:pt x="491" y="459"/>
                    </a:lnTo>
                    <a:lnTo>
                      <a:pt x="491" y="452"/>
                    </a:lnTo>
                    <a:lnTo>
                      <a:pt x="491" y="444"/>
                    </a:lnTo>
                    <a:lnTo>
                      <a:pt x="492" y="438"/>
                    </a:lnTo>
                    <a:lnTo>
                      <a:pt x="492" y="430"/>
                    </a:lnTo>
                    <a:lnTo>
                      <a:pt x="493" y="422"/>
                    </a:lnTo>
                    <a:lnTo>
                      <a:pt x="493" y="416"/>
                    </a:lnTo>
                    <a:lnTo>
                      <a:pt x="494" y="409"/>
                    </a:lnTo>
                    <a:lnTo>
                      <a:pt x="493" y="402"/>
                    </a:lnTo>
                    <a:lnTo>
                      <a:pt x="492" y="396"/>
                    </a:lnTo>
                    <a:lnTo>
                      <a:pt x="489" y="392"/>
                    </a:lnTo>
                    <a:lnTo>
                      <a:pt x="486" y="388"/>
                    </a:lnTo>
                    <a:lnTo>
                      <a:pt x="478" y="382"/>
                    </a:lnTo>
                    <a:lnTo>
                      <a:pt x="469" y="378"/>
                    </a:lnTo>
                    <a:lnTo>
                      <a:pt x="460" y="374"/>
                    </a:lnTo>
                    <a:lnTo>
                      <a:pt x="454" y="373"/>
                    </a:lnTo>
                    <a:lnTo>
                      <a:pt x="446" y="372"/>
                    </a:lnTo>
                    <a:lnTo>
                      <a:pt x="440" y="373"/>
                    </a:lnTo>
                    <a:lnTo>
                      <a:pt x="432" y="374"/>
                    </a:lnTo>
                    <a:lnTo>
                      <a:pt x="426" y="378"/>
                    </a:lnTo>
                    <a:lnTo>
                      <a:pt x="420" y="383"/>
                    </a:lnTo>
                    <a:lnTo>
                      <a:pt x="417" y="392"/>
                    </a:lnTo>
                    <a:lnTo>
                      <a:pt x="413" y="397"/>
                    </a:lnTo>
                    <a:lnTo>
                      <a:pt x="410" y="403"/>
                    </a:lnTo>
                    <a:lnTo>
                      <a:pt x="408" y="409"/>
                    </a:lnTo>
                    <a:lnTo>
                      <a:pt x="407" y="416"/>
                    </a:lnTo>
                    <a:lnTo>
                      <a:pt x="404" y="422"/>
                    </a:lnTo>
                    <a:lnTo>
                      <a:pt x="402" y="429"/>
                    </a:lnTo>
                    <a:lnTo>
                      <a:pt x="399" y="435"/>
                    </a:lnTo>
                    <a:lnTo>
                      <a:pt x="398" y="443"/>
                    </a:lnTo>
                    <a:lnTo>
                      <a:pt x="395" y="448"/>
                    </a:lnTo>
                    <a:lnTo>
                      <a:pt x="392" y="454"/>
                    </a:lnTo>
                    <a:lnTo>
                      <a:pt x="386" y="458"/>
                    </a:lnTo>
                    <a:lnTo>
                      <a:pt x="382" y="463"/>
                    </a:lnTo>
                    <a:lnTo>
                      <a:pt x="376" y="466"/>
                    </a:lnTo>
                    <a:lnTo>
                      <a:pt x="372" y="469"/>
                    </a:lnTo>
                    <a:lnTo>
                      <a:pt x="363" y="472"/>
                    </a:lnTo>
                    <a:lnTo>
                      <a:pt x="354" y="476"/>
                    </a:lnTo>
                    <a:lnTo>
                      <a:pt x="346" y="479"/>
                    </a:lnTo>
                    <a:lnTo>
                      <a:pt x="338" y="482"/>
                    </a:lnTo>
                    <a:lnTo>
                      <a:pt x="329" y="484"/>
                    </a:lnTo>
                    <a:lnTo>
                      <a:pt x="321" y="488"/>
                    </a:lnTo>
                    <a:lnTo>
                      <a:pt x="312" y="490"/>
                    </a:lnTo>
                    <a:lnTo>
                      <a:pt x="304" y="493"/>
                    </a:lnTo>
                    <a:lnTo>
                      <a:pt x="303" y="487"/>
                    </a:lnTo>
                    <a:lnTo>
                      <a:pt x="303" y="480"/>
                    </a:lnTo>
                    <a:lnTo>
                      <a:pt x="302" y="474"/>
                    </a:lnTo>
                    <a:lnTo>
                      <a:pt x="302" y="467"/>
                    </a:lnTo>
                    <a:lnTo>
                      <a:pt x="301" y="460"/>
                    </a:lnTo>
                    <a:lnTo>
                      <a:pt x="301" y="454"/>
                    </a:lnTo>
                    <a:lnTo>
                      <a:pt x="301" y="447"/>
                    </a:lnTo>
                    <a:lnTo>
                      <a:pt x="301" y="442"/>
                    </a:lnTo>
                    <a:lnTo>
                      <a:pt x="299" y="433"/>
                    </a:lnTo>
                    <a:lnTo>
                      <a:pt x="299" y="424"/>
                    </a:lnTo>
                    <a:lnTo>
                      <a:pt x="298" y="416"/>
                    </a:lnTo>
                    <a:lnTo>
                      <a:pt x="298" y="407"/>
                    </a:lnTo>
                    <a:lnTo>
                      <a:pt x="297" y="398"/>
                    </a:lnTo>
                    <a:lnTo>
                      <a:pt x="298" y="390"/>
                    </a:lnTo>
                    <a:lnTo>
                      <a:pt x="298" y="381"/>
                    </a:lnTo>
                    <a:lnTo>
                      <a:pt x="301" y="374"/>
                    </a:lnTo>
                    <a:lnTo>
                      <a:pt x="303" y="367"/>
                    </a:lnTo>
                    <a:lnTo>
                      <a:pt x="305" y="359"/>
                    </a:lnTo>
                    <a:lnTo>
                      <a:pt x="299" y="346"/>
                    </a:lnTo>
                    <a:lnTo>
                      <a:pt x="289" y="348"/>
                    </a:lnTo>
                    <a:lnTo>
                      <a:pt x="277" y="358"/>
                    </a:lnTo>
                    <a:lnTo>
                      <a:pt x="267" y="369"/>
                    </a:lnTo>
                    <a:lnTo>
                      <a:pt x="256" y="379"/>
                    </a:lnTo>
                    <a:lnTo>
                      <a:pt x="246" y="391"/>
                    </a:lnTo>
                    <a:lnTo>
                      <a:pt x="239" y="397"/>
                    </a:lnTo>
                    <a:lnTo>
                      <a:pt x="232" y="404"/>
                    </a:lnTo>
                    <a:lnTo>
                      <a:pt x="226" y="411"/>
                    </a:lnTo>
                    <a:lnTo>
                      <a:pt x="219" y="419"/>
                    </a:lnTo>
                    <a:lnTo>
                      <a:pt x="213" y="427"/>
                    </a:lnTo>
                    <a:lnTo>
                      <a:pt x="206" y="434"/>
                    </a:lnTo>
                    <a:lnTo>
                      <a:pt x="199" y="442"/>
                    </a:lnTo>
                    <a:lnTo>
                      <a:pt x="193" y="451"/>
                    </a:lnTo>
                    <a:lnTo>
                      <a:pt x="187" y="462"/>
                    </a:lnTo>
                    <a:lnTo>
                      <a:pt x="181" y="472"/>
                    </a:lnTo>
                    <a:lnTo>
                      <a:pt x="171" y="480"/>
                    </a:lnTo>
                    <a:lnTo>
                      <a:pt x="162" y="486"/>
                    </a:lnTo>
                    <a:lnTo>
                      <a:pt x="151" y="489"/>
                    </a:lnTo>
                    <a:lnTo>
                      <a:pt x="142" y="491"/>
                    </a:lnTo>
                    <a:close/>
                  </a:path>
                </a:pathLst>
              </a:custGeom>
              <a:solidFill>
                <a:srgbClr val="FF542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17" name="Freeform 97"/>
              <p:cNvSpPr>
                <a:spLocks/>
              </p:cNvSpPr>
              <p:nvPr/>
            </p:nvSpPr>
            <p:spPr bwMode="auto">
              <a:xfrm>
                <a:off x="3852" y="3433"/>
                <a:ext cx="290" cy="155"/>
              </a:xfrm>
              <a:custGeom>
                <a:avLst/>
                <a:gdLst/>
                <a:ahLst/>
                <a:cxnLst>
                  <a:cxn ang="0">
                    <a:pos x="528" y="208"/>
                  </a:cxn>
                  <a:cxn ang="0">
                    <a:pos x="588" y="200"/>
                  </a:cxn>
                  <a:cxn ang="0">
                    <a:pos x="635" y="113"/>
                  </a:cxn>
                  <a:cxn ang="0">
                    <a:pos x="701" y="54"/>
                  </a:cxn>
                  <a:cxn ang="0">
                    <a:pos x="749" y="33"/>
                  </a:cxn>
                  <a:cxn ang="0">
                    <a:pos x="778" y="9"/>
                  </a:cxn>
                  <a:cxn ang="0">
                    <a:pos x="803" y="70"/>
                  </a:cxn>
                  <a:cxn ang="0">
                    <a:pos x="821" y="125"/>
                  </a:cxn>
                  <a:cxn ang="0">
                    <a:pos x="811" y="182"/>
                  </a:cxn>
                  <a:cxn ang="0">
                    <a:pos x="797" y="247"/>
                  </a:cxn>
                  <a:cxn ang="0">
                    <a:pos x="833" y="285"/>
                  </a:cxn>
                  <a:cxn ang="0">
                    <a:pos x="858" y="252"/>
                  </a:cxn>
                  <a:cxn ang="0">
                    <a:pos x="866" y="321"/>
                  </a:cxn>
                  <a:cxn ang="0">
                    <a:pos x="849" y="368"/>
                  </a:cxn>
                  <a:cxn ang="0">
                    <a:pos x="825" y="383"/>
                  </a:cxn>
                  <a:cxn ang="0">
                    <a:pos x="846" y="328"/>
                  </a:cxn>
                  <a:cxn ang="0">
                    <a:pos x="803" y="321"/>
                  </a:cxn>
                  <a:cxn ang="0">
                    <a:pos x="772" y="319"/>
                  </a:cxn>
                  <a:cxn ang="0">
                    <a:pos x="776" y="251"/>
                  </a:cxn>
                  <a:cxn ang="0">
                    <a:pos x="751" y="208"/>
                  </a:cxn>
                  <a:cxn ang="0">
                    <a:pos x="671" y="292"/>
                  </a:cxn>
                  <a:cxn ang="0">
                    <a:pos x="620" y="309"/>
                  </a:cxn>
                  <a:cxn ang="0">
                    <a:pos x="581" y="281"/>
                  </a:cxn>
                  <a:cxn ang="0">
                    <a:pos x="562" y="351"/>
                  </a:cxn>
                  <a:cxn ang="0">
                    <a:pos x="533" y="426"/>
                  </a:cxn>
                  <a:cxn ang="0">
                    <a:pos x="490" y="440"/>
                  </a:cxn>
                  <a:cxn ang="0">
                    <a:pos x="493" y="366"/>
                  </a:cxn>
                  <a:cxn ang="0">
                    <a:pos x="442" y="327"/>
                  </a:cxn>
                  <a:cxn ang="0">
                    <a:pos x="402" y="358"/>
                  </a:cxn>
                  <a:cxn ang="0">
                    <a:pos x="380" y="412"/>
                  </a:cxn>
                  <a:cxn ang="0">
                    <a:pos x="325" y="438"/>
                  </a:cxn>
                  <a:cxn ang="0">
                    <a:pos x="300" y="407"/>
                  </a:cxn>
                  <a:cxn ang="0">
                    <a:pos x="297" y="352"/>
                  </a:cxn>
                  <a:cxn ang="0">
                    <a:pos x="271" y="310"/>
                  </a:cxn>
                  <a:cxn ang="0">
                    <a:pos x="204" y="380"/>
                  </a:cxn>
                  <a:cxn ang="0">
                    <a:pos x="145" y="443"/>
                  </a:cxn>
                  <a:cxn ang="0">
                    <a:pos x="86" y="459"/>
                  </a:cxn>
                  <a:cxn ang="0">
                    <a:pos x="67" y="437"/>
                  </a:cxn>
                  <a:cxn ang="0">
                    <a:pos x="89" y="353"/>
                  </a:cxn>
                  <a:cxn ang="0">
                    <a:pos x="110" y="291"/>
                  </a:cxn>
                  <a:cxn ang="0">
                    <a:pos x="22" y="365"/>
                  </a:cxn>
                  <a:cxn ang="0">
                    <a:pos x="0" y="428"/>
                  </a:cxn>
                  <a:cxn ang="0">
                    <a:pos x="6" y="355"/>
                  </a:cxn>
                  <a:cxn ang="0">
                    <a:pos x="29" y="303"/>
                  </a:cxn>
                  <a:cxn ang="0">
                    <a:pos x="59" y="245"/>
                  </a:cxn>
                  <a:cxn ang="0">
                    <a:pos x="107" y="200"/>
                  </a:cxn>
                  <a:cxn ang="0">
                    <a:pos x="134" y="176"/>
                  </a:cxn>
                  <a:cxn ang="0">
                    <a:pos x="128" y="236"/>
                  </a:cxn>
                  <a:cxn ang="0">
                    <a:pos x="114" y="297"/>
                  </a:cxn>
                  <a:cxn ang="0">
                    <a:pos x="140" y="346"/>
                  </a:cxn>
                  <a:cxn ang="0">
                    <a:pos x="204" y="282"/>
                  </a:cxn>
                  <a:cxn ang="0">
                    <a:pos x="257" y="216"/>
                  </a:cxn>
                  <a:cxn ang="0">
                    <a:pos x="289" y="123"/>
                  </a:cxn>
                  <a:cxn ang="0">
                    <a:pos x="312" y="158"/>
                  </a:cxn>
                  <a:cxn ang="0">
                    <a:pos x="354" y="215"/>
                  </a:cxn>
                  <a:cxn ang="0">
                    <a:pos x="375" y="263"/>
                  </a:cxn>
                  <a:cxn ang="0">
                    <a:pos x="409" y="238"/>
                  </a:cxn>
                  <a:cxn ang="0">
                    <a:pos x="419" y="180"/>
                  </a:cxn>
                  <a:cxn ang="0">
                    <a:pos x="439" y="160"/>
                  </a:cxn>
                </a:cxnLst>
                <a:rect l="0" t="0" r="r" b="b"/>
                <a:pathLst>
                  <a:path w="869" h="468">
                    <a:moveTo>
                      <a:pt x="462" y="197"/>
                    </a:moveTo>
                    <a:lnTo>
                      <a:pt x="471" y="198"/>
                    </a:lnTo>
                    <a:lnTo>
                      <a:pt x="480" y="200"/>
                    </a:lnTo>
                    <a:lnTo>
                      <a:pt x="490" y="202"/>
                    </a:lnTo>
                    <a:lnTo>
                      <a:pt x="500" y="204"/>
                    </a:lnTo>
                    <a:lnTo>
                      <a:pt x="509" y="206"/>
                    </a:lnTo>
                    <a:lnTo>
                      <a:pt x="519" y="207"/>
                    </a:lnTo>
                    <a:lnTo>
                      <a:pt x="528" y="208"/>
                    </a:lnTo>
                    <a:lnTo>
                      <a:pt x="538" y="211"/>
                    </a:lnTo>
                    <a:lnTo>
                      <a:pt x="547" y="211"/>
                    </a:lnTo>
                    <a:lnTo>
                      <a:pt x="556" y="212"/>
                    </a:lnTo>
                    <a:lnTo>
                      <a:pt x="564" y="211"/>
                    </a:lnTo>
                    <a:lnTo>
                      <a:pt x="573" y="211"/>
                    </a:lnTo>
                    <a:lnTo>
                      <a:pt x="579" y="208"/>
                    </a:lnTo>
                    <a:lnTo>
                      <a:pt x="584" y="204"/>
                    </a:lnTo>
                    <a:lnTo>
                      <a:pt x="588" y="200"/>
                    </a:lnTo>
                    <a:lnTo>
                      <a:pt x="594" y="197"/>
                    </a:lnTo>
                    <a:lnTo>
                      <a:pt x="600" y="186"/>
                    </a:lnTo>
                    <a:lnTo>
                      <a:pt x="608" y="175"/>
                    </a:lnTo>
                    <a:lnTo>
                      <a:pt x="615" y="163"/>
                    </a:lnTo>
                    <a:lnTo>
                      <a:pt x="621" y="152"/>
                    </a:lnTo>
                    <a:lnTo>
                      <a:pt x="625" y="139"/>
                    </a:lnTo>
                    <a:lnTo>
                      <a:pt x="631" y="126"/>
                    </a:lnTo>
                    <a:lnTo>
                      <a:pt x="635" y="113"/>
                    </a:lnTo>
                    <a:lnTo>
                      <a:pt x="641" y="101"/>
                    </a:lnTo>
                    <a:lnTo>
                      <a:pt x="646" y="90"/>
                    </a:lnTo>
                    <a:lnTo>
                      <a:pt x="654" y="81"/>
                    </a:lnTo>
                    <a:lnTo>
                      <a:pt x="663" y="75"/>
                    </a:lnTo>
                    <a:lnTo>
                      <a:pt x="672" y="69"/>
                    </a:lnTo>
                    <a:lnTo>
                      <a:pt x="681" y="64"/>
                    </a:lnTo>
                    <a:lnTo>
                      <a:pt x="691" y="59"/>
                    </a:lnTo>
                    <a:lnTo>
                      <a:pt x="701" y="54"/>
                    </a:lnTo>
                    <a:lnTo>
                      <a:pt x="712" y="50"/>
                    </a:lnTo>
                    <a:lnTo>
                      <a:pt x="718" y="46"/>
                    </a:lnTo>
                    <a:lnTo>
                      <a:pt x="727" y="43"/>
                    </a:lnTo>
                    <a:lnTo>
                      <a:pt x="735" y="39"/>
                    </a:lnTo>
                    <a:lnTo>
                      <a:pt x="742" y="35"/>
                    </a:lnTo>
                    <a:lnTo>
                      <a:pt x="744" y="32"/>
                    </a:lnTo>
                    <a:lnTo>
                      <a:pt x="747" y="31"/>
                    </a:lnTo>
                    <a:lnTo>
                      <a:pt x="749" y="33"/>
                    </a:lnTo>
                    <a:lnTo>
                      <a:pt x="761" y="33"/>
                    </a:lnTo>
                    <a:lnTo>
                      <a:pt x="765" y="27"/>
                    </a:lnTo>
                    <a:lnTo>
                      <a:pt x="770" y="22"/>
                    </a:lnTo>
                    <a:lnTo>
                      <a:pt x="772" y="17"/>
                    </a:lnTo>
                    <a:lnTo>
                      <a:pt x="775" y="11"/>
                    </a:lnTo>
                    <a:lnTo>
                      <a:pt x="777" y="5"/>
                    </a:lnTo>
                    <a:lnTo>
                      <a:pt x="778" y="0"/>
                    </a:lnTo>
                    <a:lnTo>
                      <a:pt x="778" y="9"/>
                    </a:lnTo>
                    <a:lnTo>
                      <a:pt x="779" y="19"/>
                    </a:lnTo>
                    <a:lnTo>
                      <a:pt x="783" y="28"/>
                    </a:lnTo>
                    <a:lnTo>
                      <a:pt x="787" y="38"/>
                    </a:lnTo>
                    <a:lnTo>
                      <a:pt x="789" y="44"/>
                    </a:lnTo>
                    <a:lnTo>
                      <a:pt x="792" y="51"/>
                    </a:lnTo>
                    <a:lnTo>
                      <a:pt x="796" y="57"/>
                    </a:lnTo>
                    <a:lnTo>
                      <a:pt x="800" y="64"/>
                    </a:lnTo>
                    <a:lnTo>
                      <a:pt x="803" y="70"/>
                    </a:lnTo>
                    <a:lnTo>
                      <a:pt x="808" y="77"/>
                    </a:lnTo>
                    <a:lnTo>
                      <a:pt x="811" y="83"/>
                    </a:lnTo>
                    <a:lnTo>
                      <a:pt x="815" y="91"/>
                    </a:lnTo>
                    <a:lnTo>
                      <a:pt x="819" y="98"/>
                    </a:lnTo>
                    <a:lnTo>
                      <a:pt x="821" y="106"/>
                    </a:lnTo>
                    <a:lnTo>
                      <a:pt x="821" y="112"/>
                    </a:lnTo>
                    <a:lnTo>
                      <a:pt x="821" y="118"/>
                    </a:lnTo>
                    <a:lnTo>
                      <a:pt x="821" y="125"/>
                    </a:lnTo>
                    <a:lnTo>
                      <a:pt x="822" y="131"/>
                    </a:lnTo>
                    <a:lnTo>
                      <a:pt x="822" y="138"/>
                    </a:lnTo>
                    <a:lnTo>
                      <a:pt x="823" y="144"/>
                    </a:lnTo>
                    <a:lnTo>
                      <a:pt x="824" y="151"/>
                    </a:lnTo>
                    <a:lnTo>
                      <a:pt x="825" y="159"/>
                    </a:lnTo>
                    <a:lnTo>
                      <a:pt x="820" y="165"/>
                    </a:lnTo>
                    <a:lnTo>
                      <a:pt x="815" y="174"/>
                    </a:lnTo>
                    <a:lnTo>
                      <a:pt x="811" y="182"/>
                    </a:lnTo>
                    <a:lnTo>
                      <a:pt x="808" y="190"/>
                    </a:lnTo>
                    <a:lnTo>
                      <a:pt x="803" y="199"/>
                    </a:lnTo>
                    <a:lnTo>
                      <a:pt x="800" y="208"/>
                    </a:lnTo>
                    <a:lnTo>
                      <a:pt x="797" y="216"/>
                    </a:lnTo>
                    <a:lnTo>
                      <a:pt x="795" y="226"/>
                    </a:lnTo>
                    <a:lnTo>
                      <a:pt x="795" y="235"/>
                    </a:lnTo>
                    <a:lnTo>
                      <a:pt x="795" y="242"/>
                    </a:lnTo>
                    <a:lnTo>
                      <a:pt x="797" y="247"/>
                    </a:lnTo>
                    <a:lnTo>
                      <a:pt x="799" y="250"/>
                    </a:lnTo>
                    <a:lnTo>
                      <a:pt x="806" y="256"/>
                    </a:lnTo>
                    <a:lnTo>
                      <a:pt x="809" y="260"/>
                    </a:lnTo>
                    <a:lnTo>
                      <a:pt x="813" y="267"/>
                    </a:lnTo>
                    <a:lnTo>
                      <a:pt x="816" y="272"/>
                    </a:lnTo>
                    <a:lnTo>
                      <a:pt x="821" y="278"/>
                    </a:lnTo>
                    <a:lnTo>
                      <a:pt x="825" y="282"/>
                    </a:lnTo>
                    <a:lnTo>
                      <a:pt x="833" y="285"/>
                    </a:lnTo>
                    <a:lnTo>
                      <a:pt x="844" y="283"/>
                    </a:lnTo>
                    <a:lnTo>
                      <a:pt x="847" y="276"/>
                    </a:lnTo>
                    <a:lnTo>
                      <a:pt x="851" y="272"/>
                    </a:lnTo>
                    <a:lnTo>
                      <a:pt x="852" y="267"/>
                    </a:lnTo>
                    <a:lnTo>
                      <a:pt x="856" y="260"/>
                    </a:lnTo>
                    <a:lnTo>
                      <a:pt x="857" y="251"/>
                    </a:lnTo>
                    <a:lnTo>
                      <a:pt x="857" y="243"/>
                    </a:lnTo>
                    <a:lnTo>
                      <a:pt x="858" y="252"/>
                    </a:lnTo>
                    <a:lnTo>
                      <a:pt x="860" y="262"/>
                    </a:lnTo>
                    <a:lnTo>
                      <a:pt x="862" y="272"/>
                    </a:lnTo>
                    <a:lnTo>
                      <a:pt x="866" y="283"/>
                    </a:lnTo>
                    <a:lnTo>
                      <a:pt x="868" y="290"/>
                    </a:lnTo>
                    <a:lnTo>
                      <a:pt x="869" y="298"/>
                    </a:lnTo>
                    <a:lnTo>
                      <a:pt x="868" y="307"/>
                    </a:lnTo>
                    <a:lnTo>
                      <a:pt x="868" y="315"/>
                    </a:lnTo>
                    <a:lnTo>
                      <a:pt x="866" y="321"/>
                    </a:lnTo>
                    <a:lnTo>
                      <a:pt x="863" y="328"/>
                    </a:lnTo>
                    <a:lnTo>
                      <a:pt x="861" y="334"/>
                    </a:lnTo>
                    <a:lnTo>
                      <a:pt x="860" y="342"/>
                    </a:lnTo>
                    <a:lnTo>
                      <a:pt x="857" y="347"/>
                    </a:lnTo>
                    <a:lnTo>
                      <a:pt x="855" y="354"/>
                    </a:lnTo>
                    <a:lnTo>
                      <a:pt x="852" y="360"/>
                    </a:lnTo>
                    <a:lnTo>
                      <a:pt x="850" y="367"/>
                    </a:lnTo>
                    <a:lnTo>
                      <a:pt x="849" y="368"/>
                    </a:lnTo>
                    <a:lnTo>
                      <a:pt x="849" y="370"/>
                    </a:lnTo>
                    <a:lnTo>
                      <a:pt x="842" y="379"/>
                    </a:lnTo>
                    <a:lnTo>
                      <a:pt x="836" y="390"/>
                    </a:lnTo>
                    <a:lnTo>
                      <a:pt x="831" y="401"/>
                    </a:lnTo>
                    <a:lnTo>
                      <a:pt x="830" y="413"/>
                    </a:lnTo>
                    <a:lnTo>
                      <a:pt x="826" y="404"/>
                    </a:lnTo>
                    <a:lnTo>
                      <a:pt x="825" y="395"/>
                    </a:lnTo>
                    <a:lnTo>
                      <a:pt x="825" y="383"/>
                    </a:lnTo>
                    <a:lnTo>
                      <a:pt x="825" y="374"/>
                    </a:lnTo>
                    <a:lnTo>
                      <a:pt x="826" y="362"/>
                    </a:lnTo>
                    <a:lnTo>
                      <a:pt x="830" y="352"/>
                    </a:lnTo>
                    <a:lnTo>
                      <a:pt x="833" y="348"/>
                    </a:lnTo>
                    <a:lnTo>
                      <a:pt x="836" y="343"/>
                    </a:lnTo>
                    <a:lnTo>
                      <a:pt x="839" y="339"/>
                    </a:lnTo>
                    <a:lnTo>
                      <a:pt x="843" y="333"/>
                    </a:lnTo>
                    <a:lnTo>
                      <a:pt x="846" y="328"/>
                    </a:lnTo>
                    <a:lnTo>
                      <a:pt x="839" y="314"/>
                    </a:lnTo>
                    <a:lnTo>
                      <a:pt x="833" y="310"/>
                    </a:lnTo>
                    <a:lnTo>
                      <a:pt x="827" y="308"/>
                    </a:lnTo>
                    <a:lnTo>
                      <a:pt x="822" y="308"/>
                    </a:lnTo>
                    <a:lnTo>
                      <a:pt x="818" y="310"/>
                    </a:lnTo>
                    <a:lnTo>
                      <a:pt x="815" y="310"/>
                    </a:lnTo>
                    <a:lnTo>
                      <a:pt x="806" y="315"/>
                    </a:lnTo>
                    <a:lnTo>
                      <a:pt x="803" y="321"/>
                    </a:lnTo>
                    <a:lnTo>
                      <a:pt x="802" y="328"/>
                    </a:lnTo>
                    <a:lnTo>
                      <a:pt x="794" y="331"/>
                    </a:lnTo>
                    <a:lnTo>
                      <a:pt x="786" y="338"/>
                    </a:lnTo>
                    <a:lnTo>
                      <a:pt x="777" y="343"/>
                    </a:lnTo>
                    <a:lnTo>
                      <a:pt x="770" y="348"/>
                    </a:lnTo>
                    <a:lnTo>
                      <a:pt x="770" y="339"/>
                    </a:lnTo>
                    <a:lnTo>
                      <a:pt x="771" y="329"/>
                    </a:lnTo>
                    <a:lnTo>
                      <a:pt x="772" y="319"/>
                    </a:lnTo>
                    <a:lnTo>
                      <a:pt x="773" y="309"/>
                    </a:lnTo>
                    <a:lnTo>
                      <a:pt x="773" y="299"/>
                    </a:lnTo>
                    <a:lnTo>
                      <a:pt x="774" y="290"/>
                    </a:lnTo>
                    <a:lnTo>
                      <a:pt x="775" y="280"/>
                    </a:lnTo>
                    <a:lnTo>
                      <a:pt x="776" y="271"/>
                    </a:lnTo>
                    <a:lnTo>
                      <a:pt x="776" y="264"/>
                    </a:lnTo>
                    <a:lnTo>
                      <a:pt x="776" y="258"/>
                    </a:lnTo>
                    <a:lnTo>
                      <a:pt x="776" y="251"/>
                    </a:lnTo>
                    <a:lnTo>
                      <a:pt x="777" y="245"/>
                    </a:lnTo>
                    <a:lnTo>
                      <a:pt x="776" y="238"/>
                    </a:lnTo>
                    <a:lnTo>
                      <a:pt x="776" y="232"/>
                    </a:lnTo>
                    <a:lnTo>
                      <a:pt x="775" y="225"/>
                    </a:lnTo>
                    <a:lnTo>
                      <a:pt x="775" y="219"/>
                    </a:lnTo>
                    <a:lnTo>
                      <a:pt x="770" y="211"/>
                    </a:lnTo>
                    <a:lnTo>
                      <a:pt x="761" y="206"/>
                    </a:lnTo>
                    <a:lnTo>
                      <a:pt x="751" y="208"/>
                    </a:lnTo>
                    <a:lnTo>
                      <a:pt x="742" y="213"/>
                    </a:lnTo>
                    <a:lnTo>
                      <a:pt x="732" y="223"/>
                    </a:lnTo>
                    <a:lnTo>
                      <a:pt x="724" y="235"/>
                    </a:lnTo>
                    <a:lnTo>
                      <a:pt x="713" y="246"/>
                    </a:lnTo>
                    <a:lnTo>
                      <a:pt x="703" y="258"/>
                    </a:lnTo>
                    <a:lnTo>
                      <a:pt x="693" y="269"/>
                    </a:lnTo>
                    <a:lnTo>
                      <a:pt x="683" y="281"/>
                    </a:lnTo>
                    <a:lnTo>
                      <a:pt x="671" y="292"/>
                    </a:lnTo>
                    <a:lnTo>
                      <a:pt x="660" y="303"/>
                    </a:lnTo>
                    <a:lnTo>
                      <a:pt x="650" y="311"/>
                    </a:lnTo>
                    <a:lnTo>
                      <a:pt x="639" y="321"/>
                    </a:lnTo>
                    <a:lnTo>
                      <a:pt x="630" y="327"/>
                    </a:lnTo>
                    <a:lnTo>
                      <a:pt x="621" y="332"/>
                    </a:lnTo>
                    <a:lnTo>
                      <a:pt x="620" y="323"/>
                    </a:lnTo>
                    <a:lnTo>
                      <a:pt x="620" y="316"/>
                    </a:lnTo>
                    <a:lnTo>
                      <a:pt x="620" y="309"/>
                    </a:lnTo>
                    <a:lnTo>
                      <a:pt x="620" y="303"/>
                    </a:lnTo>
                    <a:lnTo>
                      <a:pt x="617" y="296"/>
                    </a:lnTo>
                    <a:lnTo>
                      <a:pt x="615" y="290"/>
                    </a:lnTo>
                    <a:lnTo>
                      <a:pt x="611" y="284"/>
                    </a:lnTo>
                    <a:lnTo>
                      <a:pt x="607" y="280"/>
                    </a:lnTo>
                    <a:lnTo>
                      <a:pt x="596" y="276"/>
                    </a:lnTo>
                    <a:lnTo>
                      <a:pt x="588" y="276"/>
                    </a:lnTo>
                    <a:lnTo>
                      <a:pt x="581" y="281"/>
                    </a:lnTo>
                    <a:lnTo>
                      <a:pt x="573" y="288"/>
                    </a:lnTo>
                    <a:lnTo>
                      <a:pt x="568" y="295"/>
                    </a:lnTo>
                    <a:lnTo>
                      <a:pt x="565" y="302"/>
                    </a:lnTo>
                    <a:lnTo>
                      <a:pt x="563" y="308"/>
                    </a:lnTo>
                    <a:lnTo>
                      <a:pt x="563" y="318"/>
                    </a:lnTo>
                    <a:lnTo>
                      <a:pt x="562" y="328"/>
                    </a:lnTo>
                    <a:lnTo>
                      <a:pt x="562" y="340"/>
                    </a:lnTo>
                    <a:lnTo>
                      <a:pt x="562" y="351"/>
                    </a:lnTo>
                    <a:lnTo>
                      <a:pt x="562" y="364"/>
                    </a:lnTo>
                    <a:lnTo>
                      <a:pt x="560" y="375"/>
                    </a:lnTo>
                    <a:lnTo>
                      <a:pt x="558" y="387"/>
                    </a:lnTo>
                    <a:lnTo>
                      <a:pt x="555" y="398"/>
                    </a:lnTo>
                    <a:lnTo>
                      <a:pt x="551" y="408"/>
                    </a:lnTo>
                    <a:lnTo>
                      <a:pt x="546" y="415"/>
                    </a:lnTo>
                    <a:lnTo>
                      <a:pt x="540" y="422"/>
                    </a:lnTo>
                    <a:lnTo>
                      <a:pt x="533" y="426"/>
                    </a:lnTo>
                    <a:lnTo>
                      <a:pt x="526" y="431"/>
                    </a:lnTo>
                    <a:lnTo>
                      <a:pt x="517" y="436"/>
                    </a:lnTo>
                    <a:lnTo>
                      <a:pt x="511" y="440"/>
                    </a:lnTo>
                    <a:lnTo>
                      <a:pt x="503" y="444"/>
                    </a:lnTo>
                    <a:lnTo>
                      <a:pt x="497" y="449"/>
                    </a:lnTo>
                    <a:lnTo>
                      <a:pt x="493" y="450"/>
                    </a:lnTo>
                    <a:lnTo>
                      <a:pt x="490" y="450"/>
                    </a:lnTo>
                    <a:lnTo>
                      <a:pt x="490" y="440"/>
                    </a:lnTo>
                    <a:lnTo>
                      <a:pt x="490" y="430"/>
                    </a:lnTo>
                    <a:lnTo>
                      <a:pt x="490" y="420"/>
                    </a:lnTo>
                    <a:lnTo>
                      <a:pt x="491" y="412"/>
                    </a:lnTo>
                    <a:lnTo>
                      <a:pt x="491" y="402"/>
                    </a:lnTo>
                    <a:lnTo>
                      <a:pt x="492" y="392"/>
                    </a:lnTo>
                    <a:lnTo>
                      <a:pt x="493" y="383"/>
                    </a:lnTo>
                    <a:lnTo>
                      <a:pt x="495" y="375"/>
                    </a:lnTo>
                    <a:lnTo>
                      <a:pt x="493" y="366"/>
                    </a:lnTo>
                    <a:lnTo>
                      <a:pt x="493" y="360"/>
                    </a:lnTo>
                    <a:lnTo>
                      <a:pt x="491" y="354"/>
                    </a:lnTo>
                    <a:lnTo>
                      <a:pt x="489" y="350"/>
                    </a:lnTo>
                    <a:lnTo>
                      <a:pt x="480" y="340"/>
                    </a:lnTo>
                    <a:lnTo>
                      <a:pt x="471" y="334"/>
                    </a:lnTo>
                    <a:lnTo>
                      <a:pt x="461" y="330"/>
                    </a:lnTo>
                    <a:lnTo>
                      <a:pt x="452" y="328"/>
                    </a:lnTo>
                    <a:lnTo>
                      <a:pt x="442" y="327"/>
                    </a:lnTo>
                    <a:lnTo>
                      <a:pt x="433" y="327"/>
                    </a:lnTo>
                    <a:lnTo>
                      <a:pt x="423" y="329"/>
                    </a:lnTo>
                    <a:lnTo>
                      <a:pt x="416" y="334"/>
                    </a:lnTo>
                    <a:lnTo>
                      <a:pt x="413" y="338"/>
                    </a:lnTo>
                    <a:lnTo>
                      <a:pt x="409" y="342"/>
                    </a:lnTo>
                    <a:lnTo>
                      <a:pt x="407" y="346"/>
                    </a:lnTo>
                    <a:lnTo>
                      <a:pt x="405" y="353"/>
                    </a:lnTo>
                    <a:lnTo>
                      <a:pt x="402" y="358"/>
                    </a:lnTo>
                    <a:lnTo>
                      <a:pt x="400" y="365"/>
                    </a:lnTo>
                    <a:lnTo>
                      <a:pt x="396" y="371"/>
                    </a:lnTo>
                    <a:lnTo>
                      <a:pt x="395" y="379"/>
                    </a:lnTo>
                    <a:lnTo>
                      <a:pt x="392" y="386"/>
                    </a:lnTo>
                    <a:lnTo>
                      <a:pt x="390" y="393"/>
                    </a:lnTo>
                    <a:lnTo>
                      <a:pt x="387" y="400"/>
                    </a:lnTo>
                    <a:lnTo>
                      <a:pt x="384" y="407"/>
                    </a:lnTo>
                    <a:lnTo>
                      <a:pt x="380" y="412"/>
                    </a:lnTo>
                    <a:lnTo>
                      <a:pt x="376" y="416"/>
                    </a:lnTo>
                    <a:lnTo>
                      <a:pt x="370" y="419"/>
                    </a:lnTo>
                    <a:lnTo>
                      <a:pt x="365" y="424"/>
                    </a:lnTo>
                    <a:lnTo>
                      <a:pt x="357" y="426"/>
                    </a:lnTo>
                    <a:lnTo>
                      <a:pt x="349" y="429"/>
                    </a:lnTo>
                    <a:lnTo>
                      <a:pt x="342" y="432"/>
                    </a:lnTo>
                    <a:lnTo>
                      <a:pt x="334" y="436"/>
                    </a:lnTo>
                    <a:lnTo>
                      <a:pt x="325" y="438"/>
                    </a:lnTo>
                    <a:lnTo>
                      <a:pt x="319" y="441"/>
                    </a:lnTo>
                    <a:lnTo>
                      <a:pt x="310" y="443"/>
                    </a:lnTo>
                    <a:lnTo>
                      <a:pt x="304" y="446"/>
                    </a:lnTo>
                    <a:lnTo>
                      <a:pt x="302" y="437"/>
                    </a:lnTo>
                    <a:lnTo>
                      <a:pt x="302" y="430"/>
                    </a:lnTo>
                    <a:lnTo>
                      <a:pt x="301" y="422"/>
                    </a:lnTo>
                    <a:lnTo>
                      <a:pt x="301" y="415"/>
                    </a:lnTo>
                    <a:lnTo>
                      <a:pt x="300" y="407"/>
                    </a:lnTo>
                    <a:lnTo>
                      <a:pt x="299" y="400"/>
                    </a:lnTo>
                    <a:lnTo>
                      <a:pt x="299" y="393"/>
                    </a:lnTo>
                    <a:lnTo>
                      <a:pt x="299" y="387"/>
                    </a:lnTo>
                    <a:lnTo>
                      <a:pt x="298" y="380"/>
                    </a:lnTo>
                    <a:lnTo>
                      <a:pt x="297" y="374"/>
                    </a:lnTo>
                    <a:lnTo>
                      <a:pt x="297" y="366"/>
                    </a:lnTo>
                    <a:lnTo>
                      <a:pt x="297" y="359"/>
                    </a:lnTo>
                    <a:lnTo>
                      <a:pt x="297" y="352"/>
                    </a:lnTo>
                    <a:lnTo>
                      <a:pt x="297" y="345"/>
                    </a:lnTo>
                    <a:lnTo>
                      <a:pt x="298" y="339"/>
                    </a:lnTo>
                    <a:lnTo>
                      <a:pt x="301" y="334"/>
                    </a:lnTo>
                    <a:lnTo>
                      <a:pt x="304" y="329"/>
                    </a:lnTo>
                    <a:lnTo>
                      <a:pt x="306" y="318"/>
                    </a:lnTo>
                    <a:lnTo>
                      <a:pt x="297" y="299"/>
                    </a:lnTo>
                    <a:lnTo>
                      <a:pt x="281" y="303"/>
                    </a:lnTo>
                    <a:lnTo>
                      <a:pt x="271" y="310"/>
                    </a:lnTo>
                    <a:lnTo>
                      <a:pt x="261" y="320"/>
                    </a:lnTo>
                    <a:lnTo>
                      <a:pt x="251" y="330"/>
                    </a:lnTo>
                    <a:lnTo>
                      <a:pt x="242" y="341"/>
                    </a:lnTo>
                    <a:lnTo>
                      <a:pt x="234" y="347"/>
                    </a:lnTo>
                    <a:lnTo>
                      <a:pt x="226" y="356"/>
                    </a:lnTo>
                    <a:lnTo>
                      <a:pt x="218" y="364"/>
                    </a:lnTo>
                    <a:lnTo>
                      <a:pt x="212" y="372"/>
                    </a:lnTo>
                    <a:lnTo>
                      <a:pt x="204" y="380"/>
                    </a:lnTo>
                    <a:lnTo>
                      <a:pt x="198" y="389"/>
                    </a:lnTo>
                    <a:lnTo>
                      <a:pt x="190" y="398"/>
                    </a:lnTo>
                    <a:lnTo>
                      <a:pt x="184" y="406"/>
                    </a:lnTo>
                    <a:lnTo>
                      <a:pt x="177" y="417"/>
                    </a:lnTo>
                    <a:lnTo>
                      <a:pt x="172" y="427"/>
                    </a:lnTo>
                    <a:lnTo>
                      <a:pt x="163" y="436"/>
                    </a:lnTo>
                    <a:lnTo>
                      <a:pt x="154" y="442"/>
                    </a:lnTo>
                    <a:lnTo>
                      <a:pt x="145" y="443"/>
                    </a:lnTo>
                    <a:lnTo>
                      <a:pt x="138" y="444"/>
                    </a:lnTo>
                    <a:lnTo>
                      <a:pt x="129" y="444"/>
                    </a:lnTo>
                    <a:lnTo>
                      <a:pt x="122" y="447"/>
                    </a:lnTo>
                    <a:lnTo>
                      <a:pt x="115" y="447"/>
                    </a:lnTo>
                    <a:lnTo>
                      <a:pt x="107" y="449"/>
                    </a:lnTo>
                    <a:lnTo>
                      <a:pt x="101" y="452"/>
                    </a:lnTo>
                    <a:lnTo>
                      <a:pt x="94" y="455"/>
                    </a:lnTo>
                    <a:lnTo>
                      <a:pt x="86" y="459"/>
                    </a:lnTo>
                    <a:lnTo>
                      <a:pt x="80" y="462"/>
                    </a:lnTo>
                    <a:lnTo>
                      <a:pt x="73" y="465"/>
                    </a:lnTo>
                    <a:lnTo>
                      <a:pt x="68" y="468"/>
                    </a:lnTo>
                    <a:lnTo>
                      <a:pt x="65" y="468"/>
                    </a:lnTo>
                    <a:lnTo>
                      <a:pt x="63" y="460"/>
                    </a:lnTo>
                    <a:lnTo>
                      <a:pt x="65" y="452"/>
                    </a:lnTo>
                    <a:lnTo>
                      <a:pt x="65" y="443"/>
                    </a:lnTo>
                    <a:lnTo>
                      <a:pt x="67" y="437"/>
                    </a:lnTo>
                    <a:lnTo>
                      <a:pt x="68" y="426"/>
                    </a:lnTo>
                    <a:lnTo>
                      <a:pt x="70" y="415"/>
                    </a:lnTo>
                    <a:lnTo>
                      <a:pt x="72" y="404"/>
                    </a:lnTo>
                    <a:lnTo>
                      <a:pt x="75" y="394"/>
                    </a:lnTo>
                    <a:lnTo>
                      <a:pt x="78" y="383"/>
                    </a:lnTo>
                    <a:lnTo>
                      <a:pt x="81" y="372"/>
                    </a:lnTo>
                    <a:lnTo>
                      <a:pt x="84" y="363"/>
                    </a:lnTo>
                    <a:lnTo>
                      <a:pt x="89" y="353"/>
                    </a:lnTo>
                    <a:lnTo>
                      <a:pt x="91" y="344"/>
                    </a:lnTo>
                    <a:lnTo>
                      <a:pt x="94" y="336"/>
                    </a:lnTo>
                    <a:lnTo>
                      <a:pt x="96" y="329"/>
                    </a:lnTo>
                    <a:lnTo>
                      <a:pt x="100" y="321"/>
                    </a:lnTo>
                    <a:lnTo>
                      <a:pt x="102" y="312"/>
                    </a:lnTo>
                    <a:lnTo>
                      <a:pt x="105" y="306"/>
                    </a:lnTo>
                    <a:lnTo>
                      <a:pt x="107" y="297"/>
                    </a:lnTo>
                    <a:lnTo>
                      <a:pt x="110" y="291"/>
                    </a:lnTo>
                    <a:lnTo>
                      <a:pt x="97" y="297"/>
                    </a:lnTo>
                    <a:lnTo>
                      <a:pt x="85" y="304"/>
                    </a:lnTo>
                    <a:lnTo>
                      <a:pt x="73" y="310"/>
                    </a:lnTo>
                    <a:lnTo>
                      <a:pt x="61" y="320"/>
                    </a:lnTo>
                    <a:lnTo>
                      <a:pt x="48" y="329"/>
                    </a:lnTo>
                    <a:lnTo>
                      <a:pt x="38" y="340"/>
                    </a:lnTo>
                    <a:lnTo>
                      <a:pt x="29" y="351"/>
                    </a:lnTo>
                    <a:lnTo>
                      <a:pt x="22" y="365"/>
                    </a:lnTo>
                    <a:lnTo>
                      <a:pt x="19" y="369"/>
                    </a:lnTo>
                    <a:lnTo>
                      <a:pt x="19" y="376"/>
                    </a:lnTo>
                    <a:lnTo>
                      <a:pt x="17" y="382"/>
                    </a:lnTo>
                    <a:lnTo>
                      <a:pt x="15" y="389"/>
                    </a:lnTo>
                    <a:lnTo>
                      <a:pt x="12" y="399"/>
                    </a:lnTo>
                    <a:lnTo>
                      <a:pt x="9" y="408"/>
                    </a:lnTo>
                    <a:lnTo>
                      <a:pt x="5" y="418"/>
                    </a:lnTo>
                    <a:lnTo>
                      <a:pt x="0" y="428"/>
                    </a:lnTo>
                    <a:lnTo>
                      <a:pt x="0" y="417"/>
                    </a:lnTo>
                    <a:lnTo>
                      <a:pt x="0" y="407"/>
                    </a:lnTo>
                    <a:lnTo>
                      <a:pt x="0" y="396"/>
                    </a:lnTo>
                    <a:lnTo>
                      <a:pt x="0" y="387"/>
                    </a:lnTo>
                    <a:lnTo>
                      <a:pt x="0" y="378"/>
                    </a:lnTo>
                    <a:lnTo>
                      <a:pt x="1" y="370"/>
                    </a:lnTo>
                    <a:lnTo>
                      <a:pt x="2" y="362"/>
                    </a:lnTo>
                    <a:lnTo>
                      <a:pt x="6" y="355"/>
                    </a:lnTo>
                    <a:lnTo>
                      <a:pt x="7" y="347"/>
                    </a:lnTo>
                    <a:lnTo>
                      <a:pt x="10" y="340"/>
                    </a:lnTo>
                    <a:lnTo>
                      <a:pt x="12" y="332"/>
                    </a:lnTo>
                    <a:lnTo>
                      <a:pt x="15" y="326"/>
                    </a:lnTo>
                    <a:lnTo>
                      <a:pt x="19" y="319"/>
                    </a:lnTo>
                    <a:lnTo>
                      <a:pt x="22" y="314"/>
                    </a:lnTo>
                    <a:lnTo>
                      <a:pt x="25" y="308"/>
                    </a:lnTo>
                    <a:lnTo>
                      <a:pt x="29" y="303"/>
                    </a:lnTo>
                    <a:lnTo>
                      <a:pt x="32" y="295"/>
                    </a:lnTo>
                    <a:lnTo>
                      <a:pt x="36" y="287"/>
                    </a:lnTo>
                    <a:lnTo>
                      <a:pt x="39" y="280"/>
                    </a:lnTo>
                    <a:lnTo>
                      <a:pt x="44" y="273"/>
                    </a:lnTo>
                    <a:lnTo>
                      <a:pt x="47" y="266"/>
                    </a:lnTo>
                    <a:lnTo>
                      <a:pt x="51" y="259"/>
                    </a:lnTo>
                    <a:lnTo>
                      <a:pt x="55" y="251"/>
                    </a:lnTo>
                    <a:lnTo>
                      <a:pt x="59" y="245"/>
                    </a:lnTo>
                    <a:lnTo>
                      <a:pt x="61" y="239"/>
                    </a:lnTo>
                    <a:lnTo>
                      <a:pt x="63" y="235"/>
                    </a:lnTo>
                    <a:lnTo>
                      <a:pt x="70" y="228"/>
                    </a:lnTo>
                    <a:lnTo>
                      <a:pt x="77" y="224"/>
                    </a:lnTo>
                    <a:lnTo>
                      <a:pt x="84" y="218"/>
                    </a:lnTo>
                    <a:lnTo>
                      <a:pt x="92" y="213"/>
                    </a:lnTo>
                    <a:lnTo>
                      <a:pt x="100" y="207"/>
                    </a:lnTo>
                    <a:lnTo>
                      <a:pt x="107" y="200"/>
                    </a:lnTo>
                    <a:lnTo>
                      <a:pt x="115" y="192"/>
                    </a:lnTo>
                    <a:lnTo>
                      <a:pt x="122" y="186"/>
                    </a:lnTo>
                    <a:lnTo>
                      <a:pt x="127" y="179"/>
                    </a:lnTo>
                    <a:lnTo>
                      <a:pt x="132" y="174"/>
                    </a:lnTo>
                    <a:lnTo>
                      <a:pt x="137" y="167"/>
                    </a:lnTo>
                    <a:lnTo>
                      <a:pt x="143" y="163"/>
                    </a:lnTo>
                    <a:lnTo>
                      <a:pt x="138" y="170"/>
                    </a:lnTo>
                    <a:lnTo>
                      <a:pt x="134" y="176"/>
                    </a:lnTo>
                    <a:lnTo>
                      <a:pt x="131" y="184"/>
                    </a:lnTo>
                    <a:lnTo>
                      <a:pt x="130" y="191"/>
                    </a:lnTo>
                    <a:lnTo>
                      <a:pt x="127" y="198"/>
                    </a:lnTo>
                    <a:lnTo>
                      <a:pt x="127" y="207"/>
                    </a:lnTo>
                    <a:lnTo>
                      <a:pt x="126" y="214"/>
                    </a:lnTo>
                    <a:lnTo>
                      <a:pt x="127" y="224"/>
                    </a:lnTo>
                    <a:lnTo>
                      <a:pt x="127" y="230"/>
                    </a:lnTo>
                    <a:lnTo>
                      <a:pt x="128" y="236"/>
                    </a:lnTo>
                    <a:lnTo>
                      <a:pt x="128" y="243"/>
                    </a:lnTo>
                    <a:lnTo>
                      <a:pt x="130" y="249"/>
                    </a:lnTo>
                    <a:lnTo>
                      <a:pt x="129" y="251"/>
                    </a:lnTo>
                    <a:lnTo>
                      <a:pt x="128" y="255"/>
                    </a:lnTo>
                    <a:lnTo>
                      <a:pt x="122" y="263"/>
                    </a:lnTo>
                    <a:lnTo>
                      <a:pt x="119" y="273"/>
                    </a:lnTo>
                    <a:lnTo>
                      <a:pt x="116" y="284"/>
                    </a:lnTo>
                    <a:lnTo>
                      <a:pt x="114" y="297"/>
                    </a:lnTo>
                    <a:lnTo>
                      <a:pt x="112" y="308"/>
                    </a:lnTo>
                    <a:lnTo>
                      <a:pt x="113" y="320"/>
                    </a:lnTo>
                    <a:lnTo>
                      <a:pt x="114" y="330"/>
                    </a:lnTo>
                    <a:lnTo>
                      <a:pt x="119" y="341"/>
                    </a:lnTo>
                    <a:lnTo>
                      <a:pt x="125" y="346"/>
                    </a:lnTo>
                    <a:lnTo>
                      <a:pt x="130" y="347"/>
                    </a:lnTo>
                    <a:lnTo>
                      <a:pt x="136" y="348"/>
                    </a:lnTo>
                    <a:lnTo>
                      <a:pt x="140" y="346"/>
                    </a:lnTo>
                    <a:lnTo>
                      <a:pt x="146" y="344"/>
                    </a:lnTo>
                    <a:lnTo>
                      <a:pt x="154" y="335"/>
                    </a:lnTo>
                    <a:lnTo>
                      <a:pt x="162" y="327"/>
                    </a:lnTo>
                    <a:lnTo>
                      <a:pt x="168" y="317"/>
                    </a:lnTo>
                    <a:lnTo>
                      <a:pt x="176" y="308"/>
                    </a:lnTo>
                    <a:lnTo>
                      <a:pt x="185" y="298"/>
                    </a:lnTo>
                    <a:lnTo>
                      <a:pt x="194" y="291"/>
                    </a:lnTo>
                    <a:lnTo>
                      <a:pt x="204" y="282"/>
                    </a:lnTo>
                    <a:lnTo>
                      <a:pt x="214" y="274"/>
                    </a:lnTo>
                    <a:lnTo>
                      <a:pt x="224" y="263"/>
                    </a:lnTo>
                    <a:lnTo>
                      <a:pt x="235" y="254"/>
                    </a:lnTo>
                    <a:lnTo>
                      <a:pt x="239" y="247"/>
                    </a:lnTo>
                    <a:lnTo>
                      <a:pt x="245" y="242"/>
                    </a:lnTo>
                    <a:lnTo>
                      <a:pt x="248" y="235"/>
                    </a:lnTo>
                    <a:lnTo>
                      <a:pt x="252" y="230"/>
                    </a:lnTo>
                    <a:lnTo>
                      <a:pt x="257" y="216"/>
                    </a:lnTo>
                    <a:lnTo>
                      <a:pt x="262" y="204"/>
                    </a:lnTo>
                    <a:lnTo>
                      <a:pt x="266" y="192"/>
                    </a:lnTo>
                    <a:lnTo>
                      <a:pt x="271" y="180"/>
                    </a:lnTo>
                    <a:lnTo>
                      <a:pt x="274" y="167"/>
                    </a:lnTo>
                    <a:lnTo>
                      <a:pt x="278" y="154"/>
                    </a:lnTo>
                    <a:lnTo>
                      <a:pt x="282" y="142"/>
                    </a:lnTo>
                    <a:lnTo>
                      <a:pt x="287" y="130"/>
                    </a:lnTo>
                    <a:lnTo>
                      <a:pt x="289" y="123"/>
                    </a:lnTo>
                    <a:lnTo>
                      <a:pt x="293" y="116"/>
                    </a:lnTo>
                    <a:lnTo>
                      <a:pt x="296" y="110"/>
                    </a:lnTo>
                    <a:lnTo>
                      <a:pt x="300" y="104"/>
                    </a:lnTo>
                    <a:lnTo>
                      <a:pt x="300" y="114"/>
                    </a:lnTo>
                    <a:lnTo>
                      <a:pt x="302" y="126"/>
                    </a:lnTo>
                    <a:lnTo>
                      <a:pt x="305" y="137"/>
                    </a:lnTo>
                    <a:lnTo>
                      <a:pt x="308" y="148"/>
                    </a:lnTo>
                    <a:lnTo>
                      <a:pt x="312" y="158"/>
                    </a:lnTo>
                    <a:lnTo>
                      <a:pt x="319" y="167"/>
                    </a:lnTo>
                    <a:lnTo>
                      <a:pt x="325" y="176"/>
                    </a:lnTo>
                    <a:lnTo>
                      <a:pt x="335" y="185"/>
                    </a:lnTo>
                    <a:lnTo>
                      <a:pt x="341" y="191"/>
                    </a:lnTo>
                    <a:lnTo>
                      <a:pt x="346" y="198"/>
                    </a:lnTo>
                    <a:lnTo>
                      <a:pt x="348" y="203"/>
                    </a:lnTo>
                    <a:lnTo>
                      <a:pt x="352" y="209"/>
                    </a:lnTo>
                    <a:lnTo>
                      <a:pt x="354" y="215"/>
                    </a:lnTo>
                    <a:lnTo>
                      <a:pt x="356" y="222"/>
                    </a:lnTo>
                    <a:lnTo>
                      <a:pt x="357" y="228"/>
                    </a:lnTo>
                    <a:lnTo>
                      <a:pt x="358" y="236"/>
                    </a:lnTo>
                    <a:lnTo>
                      <a:pt x="358" y="243"/>
                    </a:lnTo>
                    <a:lnTo>
                      <a:pt x="359" y="250"/>
                    </a:lnTo>
                    <a:lnTo>
                      <a:pt x="364" y="256"/>
                    </a:lnTo>
                    <a:lnTo>
                      <a:pt x="369" y="260"/>
                    </a:lnTo>
                    <a:lnTo>
                      <a:pt x="375" y="263"/>
                    </a:lnTo>
                    <a:lnTo>
                      <a:pt x="382" y="267"/>
                    </a:lnTo>
                    <a:lnTo>
                      <a:pt x="388" y="264"/>
                    </a:lnTo>
                    <a:lnTo>
                      <a:pt x="393" y="262"/>
                    </a:lnTo>
                    <a:lnTo>
                      <a:pt x="397" y="259"/>
                    </a:lnTo>
                    <a:lnTo>
                      <a:pt x="402" y="256"/>
                    </a:lnTo>
                    <a:lnTo>
                      <a:pt x="404" y="250"/>
                    </a:lnTo>
                    <a:lnTo>
                      <a:pt x="407" y="245"/>
                    </a:lnTo>
                    <a:lnTo>
                      <a:pt x="409" y="238"/>
                    </a:lnTo>
                    <a:lnTo>
                      <a:pt x="412" y="232"/>
                    </a:lnTo>
                    <a:lnTo>
                      <a:pt x="412" y="224"/>
                    </a:lnTo>
                    <a:lnTo>
                      <a:pt x="413" y="216"/>
                    </a:lnTo>
                    <a:lnTo>
                      <a:pt x="414" y="209"/>
                    </a:lnTo>
                    <a:lnTo>
                      <a:pt x="415" y="202"/>
                    </a:lnTo>
                    <a:lnTo>
                      <a:pt x="416" y="195"/>
                    </a:lnTo>
                    <a:lnTo>
                      <a:pt x="418" y="187"/>
                    </a:lnTo>
                    <a:lnTo>
                      <a:pt x="419" y="180"/>
                    </a:lnTo>
                    <a:lnTo>
                      <a:pt x="423" y="174"/>
                    </a:lnTo>
                    <a:lnTo>
                      <a:pt x="426" y="164"/>
                    </a:lnTo>
                    <a:lnTo>
                      <a:pt x="429" y="155"/>
                    </a:lnTo>
                    <a:lnTo>
                      <a:pt x="433" y="147"/>
                    </a:lnTo>
                    <a:lnTo>
                      <a:pt x="438" y="138"/>
                    </a:lnTo>
                    <a:lnTo>
                      <a:pt x="441" y="149"/>
                    </a:lnTo>
                    <a:lnTo>
                      <a:pt x="443" y="152"/>
                    </a:lnTo>
                    <a:lnTo>
                      <a:pt x="439" y="160"/>
                    </a:lnTo>
                    <a:lnTo>
                      <a:pt x="438" y="168"/>
                    </a:lnTo>
                    <a:lnTo>
                      <a:pt x="440" y="176"/>
                    </a:lnTo>
                    <a:lnTo>
                      <a:pt x="444" y="185"/>
                    </a:lnTo>
                    <a:lnTo>
                      <a:pt x="453" y="191"/>
                    </a:lnTo>
                    <a:lnTo>
                      <a:pt x="462" y="197"/>
                    </a:lnTo>
                    <a:close/>
                  </a:path>
                </a:pathLst>
              </a:custGeom>
              <a:solidFill>
                <a:srgbClr val="FF75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18" name="Freeform 98"/>
              <p:cNvSpPr>
                <a:spLocks/>
              </p:cNvSpPr>
              <p:nvPr/>
            </p:nvSpPr>
            <p:spPr bwMode="auto">
              <a:xfrm>
                <a:off x="3884" y="3442"/>
                <a:ext cx="255" cy="141"/>
              </a:xfrm>
              <a:custGeom>
                <a:avLst/>
                <a:gdLst/>
                <a:ahLst/>
                <a:cxnLst>
                  <a:cxn ang="0">
                    <a:pos x="35" y="416"/>
                  </a:cxn>
                  <a:cxn ang="0">
                    <a:pos x="83" y="380"/>
                  </a:cxn>
                  <a:cxn ang="0">
                    <a:pos x="126" y="328"/>
                  </a:cxn>
                  <a:cxn ang="0">
                    <a:pos x="183" y="274"/>
                  </a:cxn>
                  <a:cxn ang="0">
                    <a:pos x="207" y="329"/>
                  </a:cxn>
                  <a:cxn ang="0">
                    <a:pos x="208" y="385"/>
                  </a:cxn>
                  <a:cxn ang="0">
                    <a:pos x="229" y="408"/>
                  </a:cxn>
                  <a:cxn ang="0">
                    <a:pos x="283" y="380"/>
                  </a:cxn>
                  <a:cxn ang="0">
                    <a:pos x="302" y="330"/>
                  </a:cxn>
                  <a:cxn ang="0">
                    <a:pos x="324" y="299"/>
                  </a:cxn>
                  <a:cxn ang="0">
                    <a:pos x="367" y="301"/>
                  </a:cxn>
                  <a:cxn ang="0">
                    <a:pos x="403" y="343"/>
                  </a:cxn>
                  <a:cxn ang="0">
                    <a:pos x="399" y="393"/>
                  </a:cxn>
                  <a:cxn ang="0">
                    <a:pos x="423" y="406"/>
                  </a:cxn>
                  <a:cxn ang="0">
                    <a:pos x="459" y="349"/>
                  </a:cxn>
                  <a:cxn ang="0">
                    <a:pos x="461" y="289"/>
                  </a:cxn>
                  <a:cxn ang="0">
                    <a:pos x="490" y="248"/>
                  </a:cxn>
                  <a:cxn ang="0">
                    <a:pos x="524" y="265"/>
                  </a:cxn>
                  <a:cxn ang="0">
                    <a:pos x="544" y="287"/>
                  </a:cxn>
                  <a:cxn ang="0">
                    <a:pos x="607" y="224"/>
                  </a:cxn>
                  <a:cxn ang="0">
                    <a:pos x="645" y="183"/>
                  </a:cxn>
                  <a:cxn ang="0">
                    <a:pos x="686" y="208"/>
                  </a:cxn>
                  <a:cxn ang="0">
                    <a:pos x="681" y="287"/>
                  </a:cxn>
                  <a:cxn ang="0">
                    <a:pos x="717" y="282"/>
                  </a:cxn>
                  <a:cxn ang="0">
                    <a:pos x="750" y="312"/>
                  </a:cxn>
                  <a:cxn ang="0">
                    <a:pos x="733" y="359"/>
                  </a:cxn>
                  <a:cxn ang="0">
                    <a:pos x="755" y="322"/>
                  </a:cxn>
                  <a:cxn ang="0">
                    <a:pos x="765" y="270"/>
                  </a:cxn>
                  <a:cxn ang="0">
                    <a:pos x="725" y="264"/>
                  </a:cxn>
                  <a:cxn ang="0">
                    <a:pos x="699" y="232"/>
                  </a:cxn>
                  <a:cxn ang="0">
                    <a:pos x="701" y="175"/>
                  </a:cxn>
                  <a:cxn ang="0">
                    <a:pos x="722" y="127"/>
                  </a:cxn>
                  <a:cxn ang="0">
                    <a:pos x="718" y="88"/>
                  </a:cxn>
                  <a:cxn ang="0">
                    <a:pos x="700" y="48"/>
                  </a:cxn>
                  <a:cxn ang="0">
                    <a:pos x="680" y="8"/>
                  </a:cxn>
                  <a:cxn ang="0">
                    <a:pos x="644" y="19"/>
                  </a:cxn>
                  <a:cxn ang="0">
                    <a:pos x="613" y="34"/>
                  </a:cxn>
                  <a:cxn ang="0">
                    <a:pos x="565" y="59"/>
                  </a:cxn>
                  <a:cxn ang="0">
                    <a:pos x="538" y="106"/>
                  </a:cxn>
                  <a:cxn ang="0">
                    <a:pos x="500" y="178"/>
                  </a:cxn>
                  <a:cxn ang="0">
                    <a:pos x="453" y="195"/>
                  </a:cxn>
                  <a:cxn ang="0">
                    <a:pos x="408" y="188"/>
                  </a:cxn>
                  <a:cxn ang="0">
                    <a:pos x="360" y="178"/>
                  </a:cxn>
                  <a:cxn ang="0">
                    <a:pos x="333" y="144"/>
                  </a:cxn>
                  <a:cxn ang="0">
                    <a:pos x="320" y="199"/>
                  </a:cxn>
                  <a:cxn ang="0">
                    <a:pos x="303" y="241"/>
                  </a:cxn>
                  <a:cxn ang="0">
                    <a:pos x="272" y="245"/>
                  </a:cxn>
                  <a:cxn ang="0">
                    <a:pos x="255" y="207"/>
                  </a:cxn>
                  <a:cxn ang="0">
                    <a:pos x="236" y="168"/>
                  </a:cxn>
                  <a:cxn ang="0">
                    <a:pos x="209" y="133"/>
                  </a:cxn>
                  <a:cxn ang="0">
                    <a:pos x="196" y="104"/>
                  </a:cxn>
                  <a:cxn ang="0">
                    <a:pos x="174" y="172"/>
                  </a:cxn>
                  <a:cxn ang="0">
                    <a:pos x="148" y="227"/>
                  </a:cxn>
                  <a:cxn ang="0">
                    <a:pos x="104" y="268"/>
                  </a:cxn>
                  <a:cxn ang="0">
                    <a:pos x="60" y="317"/>
                  </a:cxn>
                  <a:cxn ang="0">
                    <a:pos x="15" y="315"/>
                  </a:cxn>
                  <a:cxn ang="0">
                    <a:pos x="0" y="320"/>
                  </a:cxn>
                </a:cxnLst>
                <a:rect l="0" t="0" r="r" b="b"/>
                <a:pathLst>
                  <a:path w="765" h="426">
                    <a:moveTo>
                      <a:pt x="0" y="320"/>
                    </a:moveTo>
                    <a:lnTo>
                      <a:pt x="0" y="426"/>
                    </a:lnTo>
                    <a:lnTo>
                      <a:pt x="8" y="423"/>
                    </a:lnTo>
                    <a:lnTo>
                      <a:pt x="17" y="419"/>
                    </a:lnTo>
                    <a:lnTo>
                      <a:pt x="25" y="416"/>
                    </a:lnTo>
                    <a:lnTo>
                      <a:pt x="35" y="416"/>
                    </a:lnTo>
                    <a:lnTo>
                      <a:pt x="44" y="415"/>
                    </a:lnTo>
                    <a:lnTo>
                      <a:pt x="54" y="413"/>
                    </a:lnTo>
                    <a:lnTo>
                      <a:pt x="63" y="407"/>
                    </a:lnTo>
                    <a:lnTo>
                      <a:pt x="71" y="401"/>
                    </a:lnTo>
                    <a:lnTo>
                      <a:pt x="77" y="390"/>
                    </a:lnTo>
                    <a:lnTo>
                      <a:pt x="83" y="380"/>
                    </a:lnTo>
                    <a:lnTo>
                      <a:pt x="90" y="370"/>
                    </a:lnTo>
                    <a:lnTo>
                      <a:pt x="96" y="361"/>
                    </a:lnTo>
                    <a:lnTo>
                      <a:pt x="104" y="353"/>
                    </a:lnTo>
                    <a:lnTo>
                      <a:pt x="112" y="345"/>
                    </a:lnTo>
                    <a:lnTo>
                      <a:pt x="118" y="335"/>
                    </a:lnTo>
                    <a:lnTo>
                      <a:pt x="126" y="328"/>
                    </a:lnTo>
                    <a:lnTo>
                      <a:pt x="133" y="319"/>
                    </a:lnTo>
                    <a:lnTo>
                      <a:pt x="142" y="312"/>
                    </a:lnTo>
                    <a:lnTo>
                      <a:pt x="152" y="301"/>
                    </a:lnTo>
                    <a:lnTo>
                      <a:pt x="162" y="292"/>
                    </a:lnTo>
                    <a:lnTo>
                      <a:pt x="172" y="282"/>
                    </a:lnTo>
                    <a:lnTo>
                      <a:pt x="183" y="274"/>
                    </a:lnTo>
                    <a:lnTo>
                      <a:pt x="202" y="269"/>
                    </a:lnTo>
                    <a:lnTo>
                      <a:pt x="214" y="294"/>
                    </a:lnTo>
                    <a:lnTo>
                      <a:pt x="212" y="308"/>
                    </a:lnTo>
                    <a:lnTo>
                      <a:pt x="208" y="315"/>
                    </a:lnTo>
                    <a:lnTo>
                      <a:pt x="207" y="322"/>
                    </a:lnTo>
                    <a:lnTo>
                      <a:pt x="207" y="329"/>
                    </a:lnTo>
                    <a:lnTo>
                      <a:pt x="207" y="339"/>
                    </a:lnTo>
                    <a:lnTo>
                      <a:pt x="207" y="347"/>
                    </a:lnTo>
                    <a:lnTo>
                      <a:pt x="207" y="357"/>
                    </a:lnTo>
                    <a:lnTo>
                      <a:pt x="207" y="367"/>
                    </a:lnTo>
                    <a:lnTo>
                      <a:pt x="208" y="377"/>
                    </a:lnTo>
                    <a:lnTo>
                      <a:pt x="208" y="385"/>
                    </a:lnTo>
                    <a:lnTo>
                      <a:pt x="210" y="395"/>
                    </a:lnTo>
                    <a:lnTo>
                      <a:pt x="210" y="405"/>
                    </a:lnTo>
                    <a:lnTo>
                      <a:pt x="212" y="415"/>
                    </a:lnTo>
                    <a:lnTo>
                      <a:pt x="217" y="413"/>
                    </a:lnTo>
                    <a:lnTo>
                      <a:pt x="224" y="411"/>
                    </a:lnTo>
                    <a:lnTo>
                      <a:pt x="229" y="408"/>
                    </a:lnTo>
                    <a:lnTo>
                      <a:pt x="236" y="407"/>
                    </a:lnTo>
                    <a:lnTo>
                      <a:pt x="246" y="403"/>
                    </a:lnTo>
                    <a:lnTo>
                      <a:pt x="258" y="399"/>
                    </a:lnTo>
                    <a:lnTo>
                      <a:pt x="269" y="392"/>
                    </a:lnTo>
                    <a:lnTo>
                      <a:pt x="280" y="387"/>
                    </a:lnTo>
                    <a:lnTo>
                      <a:pt x="283" y="380"/>
                    </a:lnTo>
                    <a:lnTo>
                      <a:pt x="287" y="372"/>
                    </a:lnTo>
                    <a:lnTo>
                      <a:pt x="290" y="365"/>
                    </a:lnTo>
                    <a:lnTo>
                      <a:pt x="293" y="358"/>
                    </a:lnTo>
                    <a:lnTo>
                      <a:pt x="295" y="348"/>
                    </a:lnTo>
                    <a:lnTo>
                      <a:pt x="298" y="340"/>
                    </a:lnTo>
                    <a:lnTo>
                      <a:pt x="302" y="330"/>
                    </a:lnTo>
                    <a:lnTo>
                      <a:pt x="305" y="322"/>
                    </a:lnTo>
                    <a:lnTo>
                      <a:pt x="308" y="315"/>
                    </a:lnTo>
                    <a:lnTo>
                      <a:pt x="311" y="310"/>
                    </a:lnTo>
                    <a:lnTo>
                      <a:pt x="315" y="306"/>
                    </a:lnTo>
                    <a:lnTo>
                      <a:pt x="320" y="303"/>
                    </a:lnTo>
                    <a:lnTo>
                      <a:pt x="324" y="299"/>
                    </a:lnTo>
                    <a:lnTo>
                      <a:pt x="330" y="298"/>
                    </a:lnTo>
                    <a:lnTo>
                      <a:pt x="336" y="297"/>
                    </a:lnTo>
                    <a:lnTo>
                      <a:pt x="343" y="297"/>
                    </a:lnTo>
                    <a:lnTo>
                      <a:pt x="351" y="297"/>
                    </a:lnTo>
                    <a:lnTo>
                      <a:pt x="359" y="299"/>
                    </a:lnTo>
                    <a:lnTo>
                      <a:pt x="367" y="301"/>
                    </a:lnTo>
                    <a:lnTo>
                      <a:pt x="376" y="306"/>
                    </a:lnTo>
                    <a:lnTo>
                      <a:pt x="387" y="312"/>
                    </a:lnTo>
                    <a:lnTo>
                      <a:pt x="396" y="323"/>
                    </a:lnTo>
                    <a:lnTo>
                      <a:pt x="399" y="329"/>
                    </a:lnTo>
                    <a:lnTo>
                      <a:pt x="402" y="335"/>
                    </a:lnTo>
                    <a:lnTo>
                      <a:pt x="403" y="343"/>
                    </a:lnTo>
                    <a:lnTo>
                      <a:pt x="403" y="352"/>
                    </a:lnTo>
                    <a:lnTo>
                      <a:pt x="402" y="359"/>
                    </a:lnTo>
                    <a:lnTo>
                      <a:pt x="401" y="368"/>
                    </a:lnTo>
                    <a:lnTo>
                      <a:pt x="400" y="376"/>
                    </a:lnTo>
                    <a:lnTo>
                      <a:pt x="400" y="385"/>
                    </a:lnTo>
                    <a:lnTo>
                      <a:pt x="399" y="393"/>
                    </a:lnTo>
                    <a:lnTo>
                      <a:pt x="399" y="402"/>
                    </a:lnTo>
                    <a:lnTo>
                      <a:pt x="399" y="409"/>
                    </a:lnTo>
                    <a:lnTo>
                      <a:pt x="399" y="419"/>
                    </a:lnTo>
                    <a:lnTo>
                      <a:pt x="401" y="418"/>
                    </a:lnTo>
                    <a:lnTo>
                      <a:pt x="412" y="412"/>
                    </a:lnTo>
                    <a:lnTo>
                      <a:pt x="423" y="406"/>
                    </a:lnTo>
                    <a:lnTo>
                      <a:pt x="432" y="399"/>
                    </a:lnTo>
                    <a:lnTo>
                      <a:pt x="443" y="391"/>
                    </a:lnTo>
                    <a:lnTo>
                      <a:pt x="449" y="381"/>
                    </a:lnTo>
                    <a:lnTo>
                      <a:pt x="454" y="371"/>
                    </a:lnTo>
                    <a:lnTo>
                      <a:pt x="456" y="360"/>
                    </a:lnTo>
                    <a:lnTo>
                      <a:pt x="459" y="349"/>
                    </a:lnTo>
                    <a:lnTo>
                      <a:pt x="459" y="337"/>
                    </a:lnTo>
                    <a:lnTo>
                      <a:pt x="460" y="325"/>
                    </a:lnTo>
                    <a:lnTo>
                      <a:pt x="460" y="313"/>
                    </a:lnTo>
                    <a:lnTo>
                      <a:pt x="461" y="304"/>
                    </a:lnTo>
                    <a:lnTo>
                      <a:pt x="461" y="296"/>
                    </a:lnTo>
                    <a:lnTo>
                      <a:pt x="461" y="289"/>
                    </a:lnTo>
                    <a:lnTo>
                      <a:pt x="461" y="283"/>
                    </a:lnTo>
                    <a:lnTo>
                      <a:pt x="464" y="277"/>
                    </a:lnTo>
                    <a:lnTo>
                      <a:pt x="468" y="265"/>
                    </a:lnTo>
                    <a:lnTo>
                      <a:pt x="477" y="256"/>
                    </a:lnTo>
                    <a:lnTo>
                      <a:pt x="484" y="250"/>
                    </a:lnTo>
                    <a:lnTo>
                      <a:pt x="490" y="248"/>
                    </a:lnTo>
                    <a:lnTo>
                      <a:pt x="497" y="247"/>
                    </a:lnTo>
                    <a:lnTo>
                      <a:pt x="504" y="248"/>
                    </a:lnTo>
                    <a:lnTo>
                      <a:pt x="510" y="250"/>
                    </a:lnTo>
                    <a:lnTo>
                      <a:pt x="515" y="255"/>
                    </a:lnTo>
                    <a:lnTo>
                      <a:pt x="520" y="258"/>
                    </a:lnTo>
                    <a:lnTo>
                      <a:pt x="524" y="265"/>
                    </a:lnTo>
                    <a:lnTo>
                      <a:pt x="526" y="273"/>
                    </a:lnTo>
                    <a:lnTo>
                      <a:pt x="528" y="281"/>
                    </a:lnTo>
                    <a:lnTo>
                      <a:pt x="528" y="288"/>
                    </a:lnTo>
                    <a:lnTo>
                      <a:pt x="530" y="298"/>
                    </a:lnTo>
                    <a:lnTo>
                      <a:pt x="533" y="297"/>
                    </a:lnTo>
                    <a:lnTo>
                      <a:pt x="544" y="287"/>
                    </a:lnTo>
                    <a:lnTo>
                      <a:pt x="556" y="279"/>
                    </a:lnTo>
                    <a:lnTo>
                      <a:pt x="567" y="269"/>
                    </a:lnTo>
                    <a:lnTo>
                      <a:pt x="578" y="259"/>
                    </a:lnTo>
                    <a:lnTo>
                      <a:pt x="587" y="247"/>
                    </a:lnTo>
                    <a:lnTo>
                      <a:pt x="597" y="236"/>
                    </a:lnTo>
                    <a:lnTo>
                      <a:pt x="607" y="224"/>
                    </a:lnTo>
                    <a:lnTo>
                      <a:pt x="618" y="213"/>
                    </a:lnTo>
                    <a:lnTo>
                      <a:pt x="622" y="207"/>
                    </a:lnTo>
                    <a:lnTo>
                      <a:pt x="628" y="201"/>
                    </a:lnTo>
                    <a:lnTo>
                      <a:pt x="633" y="195"/>
                    </a:lnTo>
                    <a:lnTo>
                      <a:pt x="639" y="189"/>
                    </a:lnTo>
                    <a:lnTo>
                      <a:pt x="645" y="183"/>
                    </a:lnTo>
                    <a:lnTo>
                      <a:pt x="654" y="178"/>
                    </a:lnTo>
                    <a:lnTo>
                      <a:pt x="665" y="177"/>
                    </a:lnTo>
                    <a:lnTo>
                      <a:pt x="676" y="183"/>
                    </a:lnTo>
                    <a:lnTo>
                      <a:pt x="682" y="192"/>
                    </a:lnTo>
                    <a:lnTo>
                      <a:pt x="685" y="201"/>
                    </a:lnTo>
                    <a:lnTo>
                      <a:pt x="686" y="208"/>
                    </a:lnTo>
                    <a:lnTo>
                      <a:pt x="685" y="221"/>
                    </a:lnTo>
                    <a:lnTo>
                      <a:pt x="685" y="234"/>
                    </a:lnTo>
                    <a:lnTo>
                      <a:pt x="683" y="247"/>
                    </a:lnTo>
                    <a:lnTo>
                      <a:pt x="683" y="261"/>
                    </a:lnTo>
                    <a:lnTo>
                      <a:pt x="681" y="274"/>
                    </a:lnTo>
                    <a:lnTo>
                      <a:pt x="681" y="287"/>
                    </a:lnTo>
                    <a:lnTo>
                      <a:pt x="679" y="300"/>
                    </a:lnTo>
                    <a:lnTo>
                      <a:pt x="679" y="315"/>
                    </a:lnTo>
                    <a:lnTo>
                      <a:pt x="685" y="310"/>
                    </a:lnTo>
                    <a:lnTo>
                      <a:pt x="701" y="300"/>
                    </a:lnTo>
                    <a:lnTo>
                      <a:pt x="703" y="287"/>
                    </a:lnTo>
                    <a:lnTo>
                      <a:pt x="717" y="282"/>
                    </a:lnTo>
                    <a:lnTo>
                      <a:pt x="719" y="282"/>
                    </a:lnTo>
                    <a:lnTo>
                      <a:pt x="726" y="280"/>
                    </a:lnTo>
                    <a:lnTo>
                      <a:pt x="736" y="281"/>
                    </a:lnTo>
                    <a:lnTo>
                      <a:pt x="746" y="285"/>
                    </a:lnTo>
                    <a:lnTo>
                      <a:pt x="754" y="305"/>
                    </a:lnTo>
                    <a:lnTo>
                      <a:pt x="750" y="312"/>
                    </a:lnTo>
                    <a:lnTo>
                      <a:pt x="747" y="320"/>
                    </a:lnTo>
                    <a:lnTo>
                      <a:pt x="742" y="325"/>
                    </a:lnTo>
                    <a:lnTo>
                      <a:pt x="737" y="332"/>
                    </a:lnTo>
                    <a:lnTo>
                      <a:pt x="735" y="341"/>
                    </a:lnTo>
                    <a:lnTo>
                      <a:pt x="734" y="351"/>
                    </a:lnTo>
                    <a:lnTo>
                      <a:pt x="733" y="359"/>
                    </a:lnTo>
                    <a:lnTo>
                      <a:pt x="733" y="369"/>
                    </a:lnTo>
                    <a:lnTo>
                      <a:pt x="735" y="363"/>
                    </a:lnTo>
                    <a:lnTo>
                      <a:pt x="739" y="356"/>
                    </a:lnTo>
                    <a:lnTo>
                      <a:pt x="742" y="349"/>
                    </a:lnTo>
                    <a:lnTo>
                      <a:pt x="748" y="344"/>
                    </a:lnTo>
                    <a:lnTo>
                      <a:pt x="755" y="322"/>
                    </a:lnTo>
                    <a:lnTo>
                      <a:pt x="758" y="313"/>
                    </a:lnTo>
                    <a:lnTo>
                      <a:pt x="761" y="306"/>
                    </a:lnTo>
                    <a:lnTo>
                      <a:pt x="763" y="297"/>
                    </a:lnTo>
                    <a:lnTo>
                      <a:pt x="765" y="291"/>
                    </a:lnTo>
                    <a:lnTo>
                      <a:pt x="765" y="280"/>
                    </a:lnTo>
                    <a:lnTo>
                      <a:pt x="765" y="270"/>
                    </a:lnTo>
                    <a:lnTo>
                      <a:pt x="763" y="260"/>
                    </a:lnTo>
                    <a:lnTo>
                      <a:pt x="761" y="250"/>
                    </a:lnTo>
                    <a:lnTo>
                      <a:pt x="759" y="257"/>
                    </a:lnTo>
                    <a:lnTo>
                      <a:pt x="749" y="267"/>
                    </a:lnTo>
                    <a:lnTo>
                      <a:pt x="736" y="269"/>
                    </a:lnTo>
                    <a:lnTo>
                      <a:pt x="725" y="264"/>
                    </a:lnTo>
                    <a:lnTo>
                      <a:pt x="719" y="259"/>
                    </a:lnTo>
                    <a:lnTo>
                      <a:pt x="716" y="255"/>
                    </a:lnTo>
                    <a:lnTo>
                      <a:pt x="713" y="251"/>
                    </a:lnTo>
                    <a:lnTo>
                      <a:pt x="709" y="244"/>
                    </a:lnTo>
                    <a:lnTo>
                      <a:pt x="704" y="237"/>
                    </a:lnTo>
                    <a:lnTo>
                      <a:pt x="699" y="232"/>
                    </a:lnTo>
                    <a:lnTo>
                      <a:pt x="694" y="226"/>
                    </a:lnTo>
                    <a:lnTo>
                      <a:pt x="692" y="212"/>
                    </a:lnTo>
                    <a:lnTo>
                      <a:pt x="693" y="203"/>
                    </a:lnTo>
                    <a:lnTo>
                      <a:pt x="694" y="193"/>
                    </a:lnTo>
                    <a:lnTo>
                      <a:pt x="698" y="184"/>
                    </a:lnTo>
                    <a:lnTo>
                      <a:pt x="701" y="175"/>
                    </a:lnTo>
                    <a:lnTo>
                      <a:pt x="705" y="166"/>
                    </a:lnTo>
                    <a:lnTo>
                      <a:pt x="709" y="157"/>
                    </a:lnTo>
                    <a:lnTo>
                      <a:pt x="713" y="150"/>
                    </a:lnTo>
                    <a:lnTo>
                      <a:pt x="717" y="141"/>
                    </a:lnTo>
                    <a:lnTo>
                      <a:pt x="723" y="133"/>
                    </a:lnTo>
                    <a:lnTo>
                      <a:pt x="722" y="127"/>
                    </a:lnTo>
                    <a:lnTo>
                      <a:pt x="721" y="120"/>
                    </a:lnTo>
                    <a:lnTo>
                      <a:pt x="721" y="114"/>
                    </a:lnTo>
                    <a:lnTo>
                      <a:pt x="721" y="107"/>
                    </a:lnTo>
                    <a:lnTo>
                      <a:pt x="719" y="101"/>
                    </a:lnTo>
                    <a:lnTo>
                      <a:pt x="718" y="94"/>
                    </a:lnTo>
                    <a:lnTo>
                      <a:pt x="718" y="88"/>
                    </a:lnTo>
                    <a:lnTo>
                      <a:pt x="718" y="81"/>
                    </a:lnTo>
                    <a:lnTo>
                      <a:pt x="714" y="75"/>
                    </a:lnTo>
                    <a:lnTo>
                      <a:pt x="711" y="68"/>
                    </a:lnTo>
                    <a:lnTo>
                      <a:pt x="707" y="61"/>
                    </a:lnTo>
                    <a:lnTo>
                      <a:pt x="704" y="55"/>
                    </a:lnTo>
                    <a:lnTo>
                      <a:pt x="700" y="48"/>
                    </a:lnTo>
                    <a:lnTo>
                      <a:pt x="697" y="42"/>
                    </a:lnTo>
                    <a:lnTo>
                      <a:pt x="693" y="35"/>
                    </a:lnTo>
                    <a:lnTo>
                      <a:pt x="691" y="29"/>
                    </a:lnTo>
                    <a:lnTo>
                      <a:pt x="687" y="22"/>
                    </a:lnTo>
                    <a:lnTo>
                      <a:pt x="683" y="16"/>
                    </a:lnTo>
                    <a:lnTo>
                      <a:pt x="680" y="8"/>
                    </a:lnTo>
                    <a:lnTo>
                      <a:pt x="678" y="0"/>
                    </a:lnTo>
                    <a:lnTo>
                      <a:pt x="673" y="9"/>
                    </a:lnTo>
                    <a:lnTo>
                      <a:pt x="666" y="16"/>
                    </a:lnTo>
                    <a:lnTo>
                      <a:pt x="652" y="16"/>
                    </a:lnTo>
                    <a:lnTo>
                      <a:pt x="650" y="16"/>
                    </a:lnTo>
                    <a:lnTo>
                      <a:pt x="644" y="19"/>
                    </a:lnTo>
                    <a:lnTo>
                      <a:pt x="639" y="23"/>
                    </a:lnTo>
                    <a:lnTo>
                      <a:pt x="639" y="23"/>
                    </a:lnTo>
                    <a:lnTo>
                      <a:pt x="632" y="25"/>
                    </a:lnTo>
                    <a:lnTo>
                      <a:pt x="626" y="28"/>
                    </a:lnTo>
                    <a:lnTo>
                      <a:pt x="619" y="31"/>
                    </a:lnTo>
                    <a:lnTo>
                      <a:pt x="613" y="34"/>
                    </a:lnTo>
                    <a:lnTo>
                      <a:pt x="606" y="36"/>
                    </a:lnTo>
                    <a:lnTo>
                      <a:pt x="599" y="40"/>
                    </a:lnTo>
                    <a:lnTo>
                      <a:pt x="593" y="43"/>
                    </a:lnTo>
                    <a:lnTo>
                      <a:pt x="586" y="46"/>
                    </a:lnTo>
                    <a:lnTo>
                      <a:pt x="574" y="53"/>
                    </a:lnTo>
                    <a:lnTo>
                      <a:pt x="565" y="59"/>
                    </a:lnTo>
                    <a:lnTo>
                      <a:pt x="559" y="63"/>
                    </a:lnTo>
                    <a:lnTo>
                      <a:pt x="555" y="68"/>
                    </a:lnTo>
                    <a:lnTo>
                      <a:pt x="551" y="73"/>
                    </a:lnTo>
                    <a:lnTo>
                      <a:pt x="549" y="80"/>
                    </a:lnTo>
                    <a:lnTo>
                      <a:pt x="544" y="93"/>
                    </a:lnTo>
                    <a:lnTo>
                      <a:pt x="538" y="106"/>
                    </a:lnTo>
                    <a:lnTo>
                      <a:pt x="533" y="119"/>
                    </a:lnTo>
                    <a:lnTo>
                      <a:pt x="528" y="132"/>
                    </a:lnTo>
                    <a:lnTo>
                      <a:pt x="522" y="143"/>
                    </a:lnTo>
                    <a:lnTo>
                      <a:pt x="515" y="155"/>
                    </a:lnTo>
                    <a:lnTo>
                      <a:pt x="508" y="166"/>
                    </a:lnTo>
                    <a:lnTo>
                      <a:pt x="500" y="178"/>
                    </a:lnTo>
                    <a:lnTo>
                      <a:pt x="492" y="184"/>
                    </a:lnTo>
                    <a:lnTo>
                      <a:pt x="486" y="189"/>
                    </a:lnTo>
                    <a:lnTo>
                      <a:pt x="477" y="192"/>
                    </a:lnTo>
                    <a:lnTo>
                      <a:pt x="468" y="196"/>
                    </a:lnTo>
                    <a:lnTo>
                      <a:pt x="460" y="195"/>
                    </a:lnTo>
                    <a:lnTo>
                      <a:pt x="453" y="195"/>
                    </a:lnTo>
                    <a:lnTo>
                      <a:pt x="444" y="193"/>
                    </a:lnTo>
                    <a:lnTo>
                      <a:pt x="438" y="193"/>
                    </a:lnTo>
                    <a:lnTo>
                      <a:pt x="430" y="191"/>
                    </a:lnTo>
                    <a:lnTo>
                      <a:pt x="423" y="190"/>
                    </a:lnTo>
                    <a:lnTo>
                      <a:pt x="415" y="189"/>
                    </a:lnTo>
                    <a:lnTo>
                      <a:pt x="408" y="188"/>
                    </a:lnTo>
                    <a:lnTo>
                      <a:pt x="401" y="187"/>
                    </a:lnTo>
                    <a:lnTo>
                      <a:pt x="394" y="186"/>
                    </a:lnTo>
                    <a:lnTo>
                      <a:pt x="388" y="185"/>
                    </a:lnTo>
                    <a:lnTo>
                      <a:pt x="381" y="184"/>
                    </a:lnTo>
                    <a:lnTo>
                      <a:pt x="370" y="180"/>
                    </a:lnTo>
                    <a:lnTo>
                      <a:pt x="360" y="178"/>
                    </a:lnTo>
                    <a:lnTo>
                      <a:pt x="351" y="173"/>
                    </a:lnTo>
                    <a:lnTo>
                      <a:pt x="343" y="166"/>
                    </a:lnTo>
                    <a:lnTo>
                      <a:pt x="339" y="157"/>
                    </a:lnTo>
                    <a:lnTo>
                      <a:pt x="335" y="147"/>
                    </a:lnTo>
                    <a:lnTo>
                      <a:pt x="336" y="136"/>
                    </a:lnTo>
                    <a:lnTo>
                      <a:pt x="333" y="144"/>
                    </a:lnTo>
                    <a:lnTo>
                      <a:pt x="330" y="154"/>
                    </a:lnTo>
                    <a:lnTo>
                      <a:pt x="327" y="162"/>
                    </a:lnTo>
                    <a:lnTo>
                      <a:pt x="324" y="171"/>
                    </a:lnTo>
                    <a:lnTo>
                      <a:pt x="322" y="180"/>
                    </a:lnTo>
                    <a:lnTo>
                      <a:pt x="322" y="190"/>
                    </a:lnTo>
                    <a:lnTo>
                      <a:pt x="320" y="199"/>
                    </a:lnTo>
                    <a:lnTo>
                      <a:pt x="319" y="209"/>
                    </a:lnTo>
                    <a:lnTo>
                      <a:pt x="317" y="217"/>
                    </a:lnTo>
                    <a:lnTo>
                      <a:pt x="315" y="227"/>
                    </a:lnTo>
                    <a:lnTo>
                      <a:pt x="310" y="233"/>
                    </a:lnTo>
                    <a:lnTo>
                      <a:pt x="307" y="238"/>
                    </a:lnTo>
                    <a:lnTo>
                      <a:pt x="303" y="241"/>
                    </a:lnTo>
                    <a:lnTo>
                      <a:pt x="299" y="246"/>
                    </a:lnTo>
                    <a:lnTo>
                      <a:pt x="294" y="247"/>
                    </a:lnTo>
                    <a:lnTo>
                      <a:pt x="290" y="248"/>
                    </a:lnTo>
                    <a:lnTo>
                      <a:pt x="284" y="248"/>
                    </a:lnTo>
                    <a:lnTo>
                      <a:pt x="279" y="248"/>
                    </a:lnTo>
                    <a:lnTo>
                      <a:pt x="272" y="245"/>
                    </a:lnTo>
                    <a:lnTo>
                      <a:pt x="268" y="241"/>
                    </a:lnTo>
                    <a:lnTo>
                      <a:pt x="262" y="236"/>
                    </a:lnTo>
                    <a:lnTo>
                      <a:pt x="258" y="231"/>
                    </a:lnTo>
                    <a:lnTo>
                      <a:pt x="257" y="222"/>
                    </a:lnTo>
                    <a:lnTo>
                      <a:pt x="256" y="215"/>
                    </a:lnTo>
                    <a:lnTo>
                      <a:pt x="255" y="207"/>
                    </a:lnTo>
                    <a:lnTo>
                      <a:pt x="253" y="200"/>
                    </a:lnTo>
                    <a:lnTo>
                      <a:pt x="250" y="192"/>
                    </a:lnTo>
                    <a:lnTo>
                      <a:pt x="248" y="186"/>
                    </a:lnTo>
                    <a:lnTo>
                      <a:pt x="245" y="179"/>
                    </a:lnTo>
                    <a:lnTo>
                      <a:pt x="241" y="175"/>
                    </a:lnTo>
                    <a:lnTo>
                      <a:pt x="236" y="168"/>
                    </a:lnTo>
                    <a:lnTo>
                      <a:pt x="231" y="163"/>
                    </a:lnTo>
                    <a:lnTo>
                      <a:pt x="225" y="156"/>
                    </a:lnTo>
                    <a:lnTo>
                      <a:pt x="221" y="152"/>
                    </a:lnTo>
                    <a:lnTo>
                      <a:pt x="216" y="147"/>
                    </a:lnTo>
                    <a:lnTo>
                      <a:pt x="212" y="141"/>
                    </a:lnTo>
                    <a:lnTo>
                      <a:pt x="209" y="133"/>
                    </a:lnTo>
                    <a:lnTo>
                      <a:pt x="207" y="127"/>
                    </a:lnTo>
                    <a:lnTo>
                      <a:pt x="203" y="119"/>
                    </a:lnTo>
                    <a:lnTo>
                      <a:pt x="201" y="112"/>
                    </a:lnTo>
                    <a:lnTo>
                      <a:pt x="200" y="104"/>
                    </a:lnTo>
                    <a:lnTo>
                      <a:pt x="200" y="97"/>
                    </a:lnTo>
                    <a:lnTo>
                      <a:pt x="196" y="104"/>
                    </a:lnTo>
                    <a:lnTo>
                      <a:pt x="195" y="113"/>
                    </a:lnTo>
                    <a:lnTo>
                      <a:pt x="189" y="124"/>
                    </a:lnTo>
                    <a:lnTo>
                      <a:pt x="186" y="136"/>
                    </a:lnTo>
                    <a:lnTo>
                      <a:pt x="181" y="147"/>
                    </a:lnTo>
                    <a:lnTo>
                      <a:pt x="178" y="160"/>
                    </a:lnTo>
                    <a:lnTo>
                      <a:pt x="174" y="172"/>
                    </a:lnTo>
                    <a:lnTo>
                      <a:pt x="169" y="184"/>
                    </a:lnTo>
                    <a:lnTo>
                      <a:pt x="165" y="196"/>
                    </a:lnTo>
                    <a:lnTo>
                      <a:pt x="161" y="208"/>
                    </a:lnTo>
                    <a:lnTo>
                      <a:pt x="156" y="214"/>
                    </a:lnTo>
                    <a:lnTo>
                      <a:pt x="152" y="221"/>
                    </a:lnTo>
                    <a:lnTo>
                      <a:pt x="148" y="227"/>
                    </a:lnTo>
                    <a:lnTo>
                      <a:pt x="143" y="234"/>
                    </a:lnTo>
                    <a:lnTo>
                      <a:pt x="136" y="240"/>
                    </a:lnTo>
                    <a:lnTo>
                      <a:pt x="128" y="247"/>
                    </a:lnTo>
                    <a:lnTo>
                      <a:pt x="120" y="253"/>
                    </a:lnTo>
                    <a:lnTo>
                      <a:pt x="113" y="261"/>
                    </a:lnTo>
                    <a:lnTo>
                      <a:pt x="104" y="268"/>
                    </a:lnTo>
                    <a:lnTo>
                      <a:pt x="97" y="274"/>
                    </a:lnTo>
                    <a:lnTo>
                      <a:pt x="90" y="282"/>
                    </a:lnTo>
                    <a:lnTo>
                      <a:pt x="83" y="289"/>
                    </a:lnTo>
                    <a:lnTo>
                      <a:pt x="76" y="298"/>
                    </a:lnTo>
                    <a:lnTo>
                      <a:pt x="68" y="308"/>
                    </a:lnTo>
                    <a:lnTo>
                      <a:pt x="60" y="317"/>
                    </a:lnTo>
                    <a:lnTo>
                      <a:pt x="53" y="325"/>
                    </a:lnTo>
                    <a:lnTo>
                      <a:pt x="43" y="330"/>
                    </a:lnTo>
                    <a:lnTo>
                      <a:pt x="34" y="332"/>
                    </a:lnTo>
                    <a:lnTo>
                      <a:pt x="25" y="329"/>
                    </a:lnTo>
                    <a:lnTo>
                      <a:pt x="19" y="322"/>
                    </a:lnTo>
                    <a:lnTo>
                      <a:pt x="15" y="315"/>
                    </a:lnTo>
                    <a:lnTo>
                      <a:pt x="12" y="307"/>
                    </a:lnTo>
                    <a:lnTo>
                      <a:pt x="11" y="298"/>
                    </a:lnTo>
                    <a:lnTo>
                      <a:pt x="11" y="289"/>
                    </a:lnTo>
                    <a:lnTo>
                      <a:pt x="1" y="317"/>
                    </a:lnTo>
                    <a:lnTo>
                      <a:pt x="0" y="318"/>
                    </a:lnTo>
                    <a:lnTo>
                      <a:pt x="0" y="320"/>
                    </a:lnTo>
                    <a:close/>
                  </a:path>
                </a:pathLst>
              </a:custGeom>
              <a:solidFill>
                <a:srgbClr val="FF99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19" name="Freeform 99"/>
              <p:cNvSpPr>
                <a:spLocks/>
              </p:cNvSpPr>
              <p:nvPr/>
            </p:nvSpPr>
            <p:spPr bwMode="auto">
              <a:xfrm>
                <a:off x="3884" y="3497"/>
                <a:ext cx="9" cy="32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0" y="99"/>
                  </a:cxn>
                  <a:cxn ang="0">
                    <a:pos x="7" y="94"/>
                  </a:cxn>
                  <a:cxn ang="0">
                    <a:pos x="15" y="91"/>
                  </a:cxn>
                  <a:cxn ang="0">
                    <a:pos x="17" y="81"/>
                  </a:cxn>
                  <a:cxn ang="0">
                    <a:pos x="19" y="74"/>
                  </a:cxn>
                  <a:cxn ang="0">
                    <a:pos x="22" y="66"/>
                  </a:cxn>
                  <a:cxn ang="0">
                    <a:pos x="27" y="58"/>
                  </a:cxn>
                  <a:cxn ang="0">
                    <a:pos x="27" y="55"/>
                  </a:cxn>
                  <a:cxn ang="0">
                    <a:pos x="27" y="52"/>
                  </a:cxn>
                  <a:cxn ang="0">
                    <a:pos x="25" y="45"/>
                  </a:cxn>
                  <a:cxn ang="0">
                    <a:pos x="24" y="39"/>
                  </a:cxn>
                  <a:cxn ang="0">
                    <a:pos x="24" y="32"/>
                  </a:cxn>
                  <a:cxn ang="0">
                    <a:pos x="24" y="26"/>
                  </a:cxn>
                  <a:cxn ang="0">
                    <a:pos x="23" y="19"/>
                  </a:cxn>
                  <a:cxn ang="0">
                    <a:pos x="23" y="12"/>
                  </a:cxn>
                  <a:cxn ang="0">
                    <a:pos x="24" y="6"/>
                  </a:cxn>
                  <a:cxn ang="0">
                    <a:pos x="27" y="0"/>
                  </a:cxn>
                  <a:cxn ang="0">
                    <a:pos x="20" y="6"/>
                  </a:cxn>
                  <a:cxn ang="0">
                    <a:pos x="13" y="12"/>
                  </a:cxn>
                  <a:cxn ang="0">
                    <a:pos x="7" y="18"/>
                  </a:cxn>
                  <a:cxn ang="0">
                    <a:pos x="0" y="24"/>
                  </a:cxn>
                </a:cxnLst>
                <a:rect l="0" t="0" r="r" b="b"/>
                <a:pathLst>
                  <a:path w="27" h="99">
                    <a:moveTo>
                      <a:pt x="0" y="24"/>
                    </a:moveTo>
                    <a:lnTo>
                      <a:pt x="0" y="99"/>
                    </a:lnTo>
                    <a:lnTo>
                      <a:pt x="7" y="94"/>
                    </a:lnTo>
                    <a:lnTo>
                      <a:pt x="15" y="91"/>
                    </a:lnTo>
                    <a:lnTo>
                      <a:pt x="17" y="81"/>
                    </a:lnTo>
                    <a:lnTo>
                      <a:pt x="19" y="74"/>
                    </a:lnTo>
                    <a:lnTo>
                      <a:pt x="22" y="66"/>
                    </a:lnTo>
                    <a:lnTo>
                      <a:pt x="27" y="58"/>
                    </a:lnTo>
                    <a:lnTo>
                      <a:pt x="27" y="55"/>
                    </a:lnTo>
                    <a:lnTo>
                      <a:pt x="27" y="52"/>
                    </a:lnTo>
                    <a:lnTo>
                      <a:pt x="25" y="45"/>
                    </a:lnTo>
                    <a:lnTo>
                      <a:pt x="24" y="39"/>
                    </a:lnTo>
                    <a:lnTo>
                      <a:pt x="24" y="32"/>
                    </a:lnTo>
                    <a:lnTo>
                      <a:pt x="24" y="26"/>
                    </a:lnTo>
                    <a:lnTo>
                      <a:pt x="23" y="19"/>
                    </a:lnTo>
                    <a:lnTo>
                      <a:pt x="23" y="12"/>
                    </a:lnTo>
                    <a:lnTo>
                      <a:pt x="24" y="6"/>
                    </a:lnTo>
                    <a:lnTo>
                      <a:pt x="27" y="0"/>
                    </a:lnTo>
                    <a:lnTo>
                      <a:pt x="20" y="6"/>
                    </a:lnTo>
                    <a:lnTo>
                      <a:pt x="13" y="12"/>
                    </a:lnTo>
                    <a:lnTo>
                      <a:pt x="7" y="1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99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20" name="Freeform 100"/>
              <p:cNvSpPr>
                <a:spLocks/>
              </p:cNvSpPr>
              <p:nvPr/>
            </p:nvSpPr>
            <p:spPr bwMode="auto">
              <a:xfrm>
                <a:off x="3854" y="3506"/>
                <a:ext cx="27" cy="62"/>
              </a:xfrm>
              <a:custGeom>
                <a:avLst/>
                <a:gdLst/>
                <a:ahLst/>
                <a:cxnLst>
                  <a:cxn ang="0">
                    <a:pos x="91" y="75"/>
                  </a:cxn>
                  <a:cxn ang="0">
                    <a:pos x="91" y="0"/>
                  </a:cxn>
                  <a:cxn ang="0">
                    <a:pos x="82" y="7"/>
                  </a:cxn>
                  <a:cxn ang="0">
                    <a:pos x="73" y="14"/>
                  </a:cxn>
                  <a:cxn ang="0">
                    <a:pos x="65" y="19"/>
                  </a:cxn>
                  <a:cxn ang="0">
                    <a:pos x="61" y="27"/>
                  </a:cxn>
                  <a:cxn ang="0">
                    <a:pos x="54" y="36"/>
                  </a:cxn>
                  <a:cxn ang="0">
                    <a:pos x="50" y="46"/>
                  </a:cxn>
                  <a:cxn ang="0">
                    <a:pos x="43" y="56"/>
                  </a:cxn>
                  <a:cxn ang="0">
                    <a:pos x="39" y="66"/>
                  </a:cxn>
                  <a:cxn ang="0">
                    <a:pos x="33" y="76"/>
                  </a:cxn>
                  <a:cxn ang="0">
                    <a:pos x="28" y="86"/>
                  </a:cxn>
                  <a:cxn ang="0">
                    <a:pos x="23" y="95"/>
                  </a:cxn>
                  <a:cxn ang="0">
                    <a:pos x="18" y="105"/>
                  </a:cxn>
                  <a:cxn ang="0">
                    <a:pos x="15" y="112"/>
                  </a:cxn>
                  <a:cxn ang="0">
                    <a:pos x="13" y="118"/>
                  </a:cxn>
                  <a:cxn ang="0">
                    <a:pos x="8" y="129"/>
                  </a:cxn>
                  <a:cxn ang="0">
                    <a:pos x="5" y="141"/>
                  </a:cxn>
                  <a:cxn ang="0">
                    <a:pos x="3" y="147"/>
                  </a:cxn>
                  <a:cxn ang="0">
                    <a:pos x="2" y="152"/>
                  </a:cxn>
                  <a:cxn ang="0">
                    <a:pos x="0" y="159"/>
                  </a:cxn>
                  <a:cxn ang="0">
                    <a:pos x="0" y="165"/>
                  </a:cxn>
                  <a:cxn ang="0">
                    <a:pos x="0" y="175"/>
                  </a:cxn>
                  <a:cxn ang="0">
                    <a:pos x="0" y="185"/>
                  </a:cxn>
                  <a:cxn ang="0">
                    <a:pos x="3" y="175"/>
                  </a:cxn>
                  <a:cxn ang="0">
                    <a:pos x="6" y="166"/>
                  </a:cxn>
                  <a:cxn ang="0">
                    <a:pos x="6" y="160"/>
                  </a:cxn>
                  <a:cxn ang="0">
                    <a:pos x="7" y="154"/>
                  </a:cxn>
                  <a:cxn ang="0">
                    <a:pos x="12" y="144"/>
                  </a:cxn>
                  <a:cxn ang="0">
                    <a:pos x="17" y="131"/>
                  </a:cxn>
                  <a:cxn ang="0">
                    <a:pos x="26" y="122"/>
                  </a:cxn>
                  <a:cxn ang="0">
                    <a:pos x="36" y="112"/>
                  </a:cxn>
                  <a:cxn ang="0">
                    <a:pos x="47" y="103"/>
                  </a:cxn>
                  <a:cxn ang="0">
                    <a:pos x="56" y="94"/>
                  </a:cxn>
                  <a:cxn ang="0">
                    <a:pos x="68" y="88"/>
                  </a:cxn>
                  <a:cxn ang="0">
                    <a:pos x="79" y="81"/>
                  </a:cxn>
                  <a:cxn ang="0">
                    <a:pos x="91" y="75"/>
                  </a:cxn>
                </a:cxnLst>
                <a:rect l="0" t="0" r="r" b="b"/>
                <a:pathLst>
                  <a:path w="91" h="185">
                    <a:moveTo>
                      <a:pt x="91" y="75"/>
                    </a:moveTo>
                    <a:lnTo>
                      <a:pt x="91" y="0"/>
                    </a:lnTo>
                    <a:lnTo>
                      <a:pt x="82" y="7"/>
                    </a:lnTo>
                    <a:lnTo>
                      <a:pt x="73" y="14"/>
                    </a:lnTo>
                    <a:lnTo>
                      <a:pt x="65" y="19"/>
                    </a:lnTo>
                    <a:lnTo>
                      <a:pt x="61" y="27"/>
                    </a:lnTo>
                    <a:lnTo>
                      <a:pt x="54" y="36"/>
                    </a:lnTo>
                    <a:lnTo>
                      <a:pt x="50" y="46"/>
                    </a:lnTo>
                    <a:lnTo>
                      <a:pt x="43" y="56"/>
                    </a:lnTo>
                    <a:lnTo>
                      <a:pt x="39" y="66"/>
                    </a:lnTo>
                    <a:lnTo>
                      <a:pt x="33" y="76"/>
                    </a:lnTo>
                    <a:lnTo>
                      <a:pt x="28" y="86"/>
                    </a:lnTo>
                    <a:lnTo>
                      <a:pt x="23" y="95"/>
                    </a:lnTo>
                    <a:lnTo>
                      <a:pt x="18" y="105"/>
                    </a:lnTo>
                    <a:lnTo>
                      <a:pt x="15" y="112"/>
                    </a:lnTo>
                    <a:lnTo>
                      <a:pt x="13" y="118"/>
                    </a:lnTo>
                    <a:lnTo>
                      <a:pt x="8" y="129"/>
                    </a:lnTo>
                    <a:lnTo>
                      <a:pt x="5" y="141"/>
                    </a:lnTo>
                    <a:lnTo>
                      <a:pt x="3" y="147"/>
                    </a:lnTo>
                    <a:lnTo>
                      <a:pt x="2" y="152"/>
                    </a:lnTo>
                    <a:lnTo>
                      <a:pt x="0" y="159"/>
                    </a:lnTo>
                    <a:lnTo>
                      <a:pt x="0" y="165"/>
                    </a:lnTo>
                    <a:lnTo>
                      <a:pt x="0" y="175"/>
                    </a:lnTo>
                    <a:lnTo>
                      <a:pt x="0" y="185"/>
                    </a:lnTo>
                    <a:lnTo>
                      <a:pt x="3" y="175"/>
                    </a:lnTo>
                    <a:lnTo>
                      <a:pt x="6" y="166"/>
                    </a:lnTo>
                    <a:lnTo>
                      <a:pt x="6" y="160"/>
                    </a:lnTo>
                    <a:lnTo>
                      <a:pt x="7" y="154"/>
                    </a:lnTo>
                    <a:lnTo>
                      <a:pt x="12" y="144"/>
                    </a:lnTo>
                    <a:lnTo>
                      <a:pt x="17" y="131"/>
                    </a:lnTo>
                    <a:lnTo>
                      <a:pt x="26" y="122"/>
                    </a:lnTo>
                    <a:lnTo>
                      <a:pt x="36" y="112"/>
                    </a:lnTo>
                    <a:lnTo>
                      <a:pt x="47" y="103"/>
                    </a:lnTo>
                    <a:lnTo>
                      <a:pt x="56" y="94"/>
                    </a:lnTo>
                    <a:lnTo>
                      <a:pt x="68" y="88"/>
                    </a:lnTo>
                    <a:lnTo>
                      <a:pt x="79" y="81"/>
                    </a:lnTo>
                    <a:lnTo>
                      <a:pt x="91" y="75"/>
                    </a:lnTo>
                    <a:close/>
                  </a:path>
                </a:pathLst>
              </a:custGeom>
              <a:solidFill>
                <a:srgbClr val="FF99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21" name="Freeform 101"/>
              <p:cNvSpPr>
                <a:spLocks/>
              </p:cNvSpPr>
              <p:nvPr/>
            </p:nvSpPr>
            <p:spPr bwMode="auto">
              <a:xfrm>
                <a:off x="3875" y="3546"/>
                <a:ext cx="9" cy="40"/>
              </a:xfrm>
              <a:custGeom>
                <a:avLst/>
                <a:gdLst/>
                <a:ahLst/>
                <a:cxnLst>
                  <a:cxn ang="0">
                    <a:pos x="27" y="106"/>
                  </a:cxn>
                  <a:cxn ang="0">
                    <a:pos x="27" y="0"/>
                  </a:cxn>
                  <a:cxn ang="0">
                    <a:pos x="24" y="9"/>
                  </a:cxn>
                  <a:cxn ang="0">
                    <a:pos x="21" y="19"/>
                  </a:cxn>
                  <a:cxn ang="0">
                    <a:pos x="18" y="25"/>
                  </a:cxn>
                  <a:cxn ang="0">
                    <a:pos x="15" y="33"/>
                  </a:cxn>
                  <a:cxn ang="0">
                    <a:pos x="13" y="40"/>
                  </a:cxn>
                  <a:cxn ang="0">
                    <a:pos x="11" y="48"/>
                  </a:cxn>
                  <a:cxn ang="0">
                    <a:pos x="9" y="55"/>
                  </a:cxn>
                  <a:cxn ang="0">
                    <a:pos x="8" y="62"/>
                  </a:cxn>
                  <a:cxn ang="0">
                    <a:pos x="5" y="70"/>
                  </a:cxn>
                  <a:cxn ang="0">
                    <a:pos x="5" y="77"/>
                  </a:cxn>
                  <a:cxn ang="0">
                    <a:pos x="2" y="87"/>
                  </a:cxn>
                  <a:cxn ang="0">
                    <a:pos x="2" y="97"/>
                  </a:cxn>
                  <a:cxn ang="0">
                    <a:pos x="1" y="107"/>
                  </a:cxn>
                  <a:cxn ang="0">
                    <a:pos x="0" y="117"/>
                  </a:cxn>
                  <a:cxn ang="0">
                    <a:pos x="7" y="113"/>
                  </a:cxn>
                  <a:cxn ang="0">
                    <a:pos x="13" y="111"/>
                  </a:cxn>
                  <a:cxn ang="0">
                    <a:pos x="20" y="108"/>
                  </a:cxn>
                  <a:cxn ang="0">
                    <a:pos x="27" y="106"/>
                  </a:cxn>
                </a:cxnLst>
                <a:rect l="0" t="0" r="r" b="b"/>
                <a:pathLst>
                  <a:path w="27" h="117">
                    <a:moveTo>
                      <a:pt x="27" y="106"/>
                    </a:moveTo>
                    <a:lnTo>
                      <a:pt x="27" y="0"/>
                    </a:lnTo>
                    <a:lnTo>
                      <a:pt x="24" y="9"/>
                    </a:lnTo>
                    <a:lnTo>
                      <a:pt x="21" y="19"/>
                    </a:lnTo>
                    <a:lnTo>
                      <a:pt x="18" y="25"/>
                    </a:lnTo>
                    <a:lnTo>
                      <a:pt x="15" y="33"/>
                    </a:lnTo>
                    <a:lnTo>
                      <a:pt x="13" y="40"/>
                    </a:lnTo>
                    <a:lnTo>
                      <a:pt x="11" y="48"/>
                    </a:lnTo>
                    <a:lnTo>
                      <a:pt x="9" y="55"/>
                    </a:lnTo>
                    <a:lnTo>
                      <a:pt x="8" y="62"/>
                    </a:lnTo>
                    <a:lnTo>
                      <a:pt x="5" y="70"/>
                    </a:lnTo>
                    <a:lnTo>
                      <a:pt x="5" y="77"/>
                    </a:lnTo>
                    <a:lnTo>
                      <a:pt x="2" y="87"/>
                    </a:lnTo>
                    <a:lnTo>
                      <a:pt x="2" y="97"/>
                    </a:lnTo>
                    <a:lnTo>
                      <a:pt x="1" y="107"/>
                    </a:lnTo>
                    <a:lnTo>
                      <a:pt x="0" y="117"/>
                    </a:lnTo>
                    <a:lnTo>
                      <a:pt x="7" y="113"/>
                    </a:lnTo>
                    <a:lnTo>
                      <a:pt x="13" y="111"/>
                    </a:lnTo>
                    <a:lnTo>
                      <a:pt x="20" y="108"/>
                    </a:lnTo>
                    <a:lnTo>
                      <a:pt x="27" y="106"/>
                    </a:lnTo>
                    <a:close/>
                  </a:path>
                </a:pathLst>
              </a:custGeom>
              <a:solidFill>
                <a:srgbClr val="FF99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22" name="Freeform 102"/>
              <p:cNvSpPr>
                <a:spLocks/>
              </p:cNvSpPr>
              <p:nvPr/>
            </p:nvSpPr>
            <p:spPr bwMode="auto">
              <a:xfrm>
                <a:off x="4119" y="3523"/>
                <a:ext cx="11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"/>
                  </a:cxn>
                  <a:cxn ang="0">
                    <a:pos x="7" y="35"/>
                  </a:cxn>
                  <a:cxn ang="0">
                    <a:pos x="14" y="31"/>
                  </a:cxn>
                  <a:cxn ang="0">
                    <a:pos x="21" y="29"/>
                  </a:cxn>
                  <a:cxn ang="0">
                    <a:pos x="31" y="30"/>
                  </a:cxn>
                  <a:cxn ang="0">
                    <a:pos x="23" y="27"/>
                  </a:cxn>
                  <a:cxn ang="0">
                    <a:pos x="19" y="24"/>
                  </a:cxn>
                  <a:cxn ang="0">
                    <a:pos x="14" y="19"/>
                  </a:cxn>
                  <a:cxn ang="0">
                    <a:pos x="10" y="15"/>
                  </a:cxn>
                  <a:cxn ang="0">
                    <a:pos x="4" y="6"/>
                  </a:cxn>
                  <a:cxn ang="0">
                    <a:pos x="0" y="0"/>
                  </a:cxn>
                </a:cxnLst>
                <a:rect l="0" t="0" r="r" b="b"/>
                <a:pathLst>
                  <a:path w="31" h="38">
                    <a:moveTo>
                      <a:pt x="0" y="0"/>
                    </a:moveTo>
                    <a:lnTo>
                      <a:pt x="0" y="38"/>
                    </a:lnTo>
                    <a:lnTo>
                      <a:pt x="7" y="35"/>
                    </a:lnTo>
                    <a:lnTo>
                      <a:pt x="14" y="31"/>
                    </a:lnTo>
                    <a:lnTo>
                      <a:pt x="21" y="29"/>
                    </a:lnTo>
                    <a:lnTo>
                      <a:pt x="31" y="30"/>
                    </a:lnTo>
                    <a:lnTo>
                      <a:pt x="23" y="27"/>
                    </a:lnTo>
                    <a:lnTo>
                      <a:pt x="19" y="24"/>
                    </a:lnTo>
                    <a:lnTo>
                      <a:pt x="14" y="19"/>
                    </a:lnTo>
                    <a:lnTo>
                      <a:pt x="10" y="15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23" name="Freeform 103"/>
              <p:cNvSpPr>
                <a:spLocks/>
              </p:cNvSpPr>
              <p:nvPr/>
            </p:nvSpPr>
            <p:spPr bwMode="auto">
              <a:xfrm>
                <a:off x="4119" y="3461"/>
                <a:ext cx="5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1"/>
                  </a:cxn>
                  <a:cxn ang="0">
                    <a:pos x="3" y="92"/>
                  </a:cxn>
                  <a:cxn ang="0">
                    <a:pos x="7" y="84"/>
                  </a:cxn>
                  <a:cxn ang="0">
                    <a:pos x="11" y="77"/>
                  </a:cxn>
                  <a:cxn ang="0">
                    <a:pos x="15" y="70"/>
                  </a:cxn>
                  <a:cxn ang="0">
                    <a:pos x="14" y="62"/>
                  </a:cxn>
                  <a:cxn ang="0">
                    <a:pos x="14" y="53"/>
                  </a:cxn>
                  <a:cxn ang="0">
                    <a:pos x="13" y="44"/>
                  </a:cxn>
                  <a:cxn ang="0">
                    <a:pos x="13" y="36"/>
                  </a:cxn>
                  <a:cxn ang="0">
                    <a:pos x="12" y="29"/>
                  </a:cxn>
                  <a:cxn ang="0">
                    <a:pos x="12" y="22"/>
                  </a:cxn>
                  <a:cxn ang="0">
                    <a:pos x="5" y="10"/>
                  </a:cxn>
                  <a:cxn ang="0">
                    <a:pos x="0" y="0"/>
                  </a:cxn>
                </a:cxnLst>
                <a:rect l="0" t="0" r="r" b="b"/>
                <a:pathLst>
                  <a:path w="15" h="101">
                    <a:moveTo>
                      <a:pt x="0" y="0"/>
                    </a:moveTo>
                    <a:lnTo>
                      <a:pt x="0" y="101"/>
                    </a:lnTo>
                    <a:lnTo>
                      <a:pt x="3" y="92"/>
                    </a:lnTo>
                    <a:lnTo>
                      <a:pt x="7" y="84"/>
                    </a:lnTo>
                    <a:lnTo>
                      <a:pt x="11" y="77"/>
                    </a:lnTo>
                    <a:lnTo>
                      <a:pt x="15" y="70"/>
                    </a:lnTo>
                    <a:lnTo>
                      <a:pt x="14" y="62"/>
                    </a:lnTo>
                    <a:lnTo>
                      <a:pt x="14" y="53"/>
                    </a:lnTo>
                    <a:lnTo>
                      <a:pt x="13" y="44"/>
                    </a:lnTo>
                    <a:lnTo>
                      <a:pt x="13" y="36"/>
                    </a:lnTo>
                    <a:lnTo>
                      <a:pt x="12" y="29"/>
                    </a:lnTo>
                    <a:lnTo>
                      <a:pt x="12" y="22"/>
                    </a:lnTo>
                    <a:lnTo>
                      <a:pt x="5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24" name="Freeform 104"/>
              <p:cNvSpPr>
                <a:spLocks/>
              </p:cNvSpPr>
              <p:nvPr/>
            </p:nvSpPr>
            <p:spPr bwMode="auto">
              <a:xfrm>
                <a:off x="4130" y="3529"/>
                <a:ext cx="10" cy="1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4" y="8"/>
                  </a:cxn>
                  <a:cxn ang="0">
                    <a:pos x="22" y="0"/>
                  </a:cxn>
                  <a:cxn ang="0">
                    <a:pos x="23" y="6"/>
                  </a:cxn>
                  <a:cxn ang="0">
                    <a:pos x="24" y="12"/>
                  </a:cxn>
                  <a:cxn ang="0">
                    <a:pos x="24" y="19"/>
                  </a:cxn>
                  <a:cxn ang="0">
                    <a:pos x="24" y="25"/>
                  </a:cxn>
                  <a:cxn ang="0">
                    <a:pos x="23" y="30"/>
                  </a:cxn>
                  <a:cxn ang="0">
                    <a:pos x="21" y="34"/>
                  </a:cxn>
                  <a:cxn ang="0">
                    <a:pos x="12" y="17"/>
                  </a:cxn>
                  <a:cxn ang="0">
                    <a:pos x="0" y="11"/>
                  </a:cxn>
                </a:cxnLst>
                <a:rect l="0" t="0" r="r" b="b"/>
                <a:pathLst>
                  <a:path w="24" h="34">
                    <a:moveTo>
                      <a:pt x="0" y="11"/>
                    </a:moveTo>
                    <a:lnTo>
                      <a:pt x="14" y="8"/>
                    </a:lnTo>
                    <a:lnTo>
                      <a:pt x="22" y="0"/>
                    </a:lnTo>
                    <a:lnTo>
                      <a:pt x="23" y="6"/>
                    </a:lnTo>
                    <a:lnTo>
                      <a:pt x="24" y="12"/>
                    </a:lnTo>
                    <a:lnTo>
                      <a:pt x="24" y="19"/>
                    </a:lnTo>
                    <a:lnTo>
                      <a:pt x="24" y="25"/>
                    </a:lnTo>
                    <a:lnTo>
                      <a:pt x="23" y="30"/>
                    </a:lnTo>
                    <a:lnTo>
                      <a:pt x="21" y="34"/>
                    </a:lnTo>
                    <a:lnTo>
                      <a:pt x="12" y="1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25" name="Freeform 105"/>
              <p:cNvSpPr>
                <a:spLocks/>
              </p:cNvSpPr>
              <p:nvPr/>
            </p:nvSpPr>
            <p:spPr bwMode="auto">
              <a:xfrm>
                <a:off x="4131" y="3550"/>
                <a:ext cx="2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6"/>
                  </a:cxn>
                  <a:cxn ang="0">
                    <a:pos x="0" y="13"/>
                  </a:cxn>
                  <a:cxn ang="0">
                    <a:pos x="1" y="4"/>
                  </a:cxn>
                  <a:cxn ang="0">
                    <a:pos x="4" y="2"/>
                  </a:cxn>
                  <a:cxn ang="0">
                    <a:pos x="6" y="0"/>
                  </a:cxn>
                </a:cxnLst>
                <a:rect l="0" t="0" r="r" b="b"/>
                <a:pathLst>
                  <a:path w="6" h="13">
                    <a:moveTo>
                      <a:pt x="6" y="0"/>
                    </a:moveTo>
                    <a:lnTo>
                      <a:pt x="2" y="6"/>
                    </a:lnTo>
                    <a:lnTo>
                      <a:pt x="0" y="13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26" name="Freeform 106"/>
              <p:cNvSpPr>
                <a:spLocks/>
              </p:cNvSpPr>
              <p:nvPr/>
            </p:nvSpPr>
            <p:spPr bwMode="auto">
              <a:xfrm>
                <a:off x="3884" y="3446"/>
                <a:ext cx="235" cy="134"/>
              </a:xfrm>
              <a:custGeom>
                <a:avLst/>
                <a:gdLst/>
                <a:ahLst/>
                <a:cxnLst>
                  <a:cxn ang="0">
                    <a:pos x="690" y="26"/>
                  </a:cxn>
                  <a:cxn ang="0">
                    <a:pos x="677" y="0"/>
                  </a:cxn>
                  <a:cxn ang="0">
                    <a:pos x="638" y="16"/>
                  </a:cxn>
                  <a:cxn ang="0">
                    <a:pos x="604" y="31"/>
                  </a:cxn>
                  <a:cxn ang="0">
                    <a:pos x="568" y="51"/>
                  </a:cxn>
                  <a:cxn ang="0">
                    <a:pos x="545" y="96"/>
                  </a:cxn>
                  <a:cxn ang="0">
                    <a:pos x="523" y="138"/>
                  </a:cxn>
                  <a:cxn ang="0">
                    <a:pos x="499" y="173"/>
                  </a:cxn>
                  <a:cxn ang="0">
                    <a:pos x="455" y="188"/>
                  </a:cxn>
                  <a:cxn ang="0">
                    <a:pos x="410" y="182"/>
                  </a:cxn>
                  <a:cxn ang="0">
                    <a:pos x="369" y="174"/>
                  </a:cxn>
                  <a:cxn ang="0">
                    <a:pos x="334" y="148"/>
                  </a:cxn>
                  <a:cxn ang="0">
                    <a:pos x="327" y="180"/>
                  </a:cxn>
                  <a:cxn ang="0">
                    <a:pos x="320" y="210"/>
                  </a:cxn>
                  <a:cxn ang="0">
                    <a:pos x="302" y="239"/>
                  </a:cxn>
                  <a:cxn ang="0">
                    <a:pos x="266" y="234"/>
                  </a:cxn>
                  <a:cxn ang="0">
                    <a:pos x="250" y="199"/>
                  </a:cxn>
                  <a:cxn ang="0">
                    <a:pos x="228" y="155"/>
                  </a:cxn>
                  <a:cxn ang="0">
                    <a:pos x="200" y="113"/>
                  </a:cxn>
                  <a:cxn ang="0">
                    <a:pos x="189" y="129"/>
                  </a:cxn>
                  <a:cxn ang="0">
                    <a:pos x="177" y="166"/>
                  </a:cxn>
                  <a:cxn ang="0">
                    <a:pos x="156" y="213"/>
                  </a:cxn>
                  <a:cxn ang="0">
                    <a:pos x="124" y="245"/>
                  </a:cxn>
                  <a:cxn ang="0">
                    <a:pos x="87" y="281"/>
                  </a:cxn>
                  <a:cxn ang="0">
                    <a:pos x="56" y="317"/>
                  </a:cxn>
                  <a:cxn ang="0">
                    <a:pos x="17" y="316"/>
                  </a:cxn>
                  <a:cxn ang="0">
                    <a:pos x="0" y="322"/>
                  </a:cxn>
                  <a:cxn ang="0">
                    <a:pos x="41" y="396"/>
                  </a:cxn>
                  <a:cxn ang="0">
                    <a:pos x="73" y="370"/>
                  </a:cxn>
                  <a:cxn ang="0">
                    <a:pos x="101" y="336"/>
                  </a:cxn>
                  <a:cxn ang="0">
                    <a:pos x="131" y="303"/>
                  </a:cxn>
                  <a:cxn ang="0">
                    <a:pos x="165" y="267"/>
                  </a:cxn>
                  <a:cxn ang="0">
                    <a:pos x="216" y="297"/>
                  </a:cxn>
                  <a:cxn ang="0">
                    <a:pos x="211" y="339"/>
                  </a:cxn>
                  <a:cxn ang="0">
                    <a:pos x="216" y="394"/>
                  </a:cxn>
                  <a:cxn ang="0">
                    <a:pos x="240" y="386"/>
                  </a:cxn>
                  <a:cxn ang="0">
                    <a:pos x="275" y="368"/>
                  </a:cxn>
                  <a:cxn ang="0">
                    <a:pos x="287" y="343"/>
                  </a:cxn>
                  <a:cxn ang="0">
                    <a:pos x="304" y="298"/>
                  </a:cxn>
                  <a:cxn ang="0">
                    <a:pos x="329" y="279"/>
                  </a:cxn>
                  <a:cxn ang="0">
                    <a:pos x="369" y="283"/>
                  </a:cxn>
                  <a:cxn ang="0">
                    <a:pos x="403" y="310"/>
                  </a:cxn>
                  <a:cxn ang="0">
                    <a:pos x="405" y="359"/>
                  </a:cxn>
                  <a:cxn ang="0">
                    <a:pos x="408" y="394"/>
                  </a:cxn>
                  <a:cxn ang="0">
                    <a:pos x="449" y="356"/>
                  </a:cxn>
                  <a:cxn ang="0">
                    <a:pos x="454" y="303"/>
                  </a:cxn>
                  <a:cxn ang="0">
                    <a:pos x="462" y="251"/>
                  </a:cxn>
                  <a:cxn ang="0">
                    <a:pos x="497" y="227"/>
                  </a:cxn>
                  <a:cxn ang="0">
                    <a:pos x="531" y="255"/>
                  </a:cxn>
                  <a:cxn ang="0">
                    <a:pos x="545" y="268"/>
                  </a:cxn>
                  <a:cxn ang="0">
                    <a:pos x="587" y="226"/>
                  </a:cxn>
                  <a:cxn ang="0">
                    <a:pos x="626" y="180"/>
                  </a:cxn>
                  <a:cxn ang="0">
                    <a:pos x="679" y="164"/>
                  </a:cxn>
                  <a:cxn ang="0">
                    <a:pos x="698" y="156"/>
                  </a:cxn>
                </a:cxnLst>
                <a:rect l="0" t="0" r="r" b="b"/>
                <a:pathLst>
                  <a:path w="702" h="406">
                    <a:moveTo>
                      <a:pt x="702" y="149"/>
                    </a:moveTo>
                    <a:lnTo>
                      <a:pt x="702" y="48"/>
                    </a:lnTo>
                    <a:lnTo>
                      <a:pt x="698" y="41"/>
                    </a:lnTo>
                    <a:lnTo>
                      <a:pt x="693" y="33"/>
                    </a:lnTo>
                    <a:lnTo>
                      <a:pt x="690" y="26"/>
                    </a:lnTo>
                    <a:lnTo>
                      <a:pt x="687" y="19"/>
                    </a:lnTo>
                    <a:lnTo>
                      <a:pt x="683" y="15"/>
                    </a:lnTo>
                    <a:lnTo>
                      <a:pt x="680" y="9"/>
                    </a:lnTo>
                    <a:lnTo>
                      <a:pt x="678" y="4"/>
                    </a:lnTo>
                    <a:lnTo>
                      <a:pt x="677" y="0"/>
                    </a:lnTo>
                    <a:lnTo>
                      <a:pt x="668" y="9"/>
                    </a:lnTo>
                    <a:lnTo>
                      <a:pt x="651" y="9"/>
                    </a:lnTo>
                    <a:lnTo>
                      <a:pt x="651" y="9"/>
                    </a:lnTo>
                    <a:lnTo>
                      <a:pt x="644" y="15"/>
                    </a:lnTo>
                    <a:lnTo>
                      <a:pt x="638" y="16"/>
                    </a:lnTo>
                    <a:lnTo>
                      <a:pt x="631" y="19"/>
                    </a:lnTo>
                    <a:lnTo>
                      <a:pt x="625" y="21"/>
                    </a:lnTo>
                    <a:lnTo>
                      <a:pt x="619" y="24"/>
                    </a:lnTo>
                    <a:lnTo>
                      <a:pt x="610" y="28"/>
                    </a:lnTo>
                    <a:lnTo>
                      <a:pt x="604" y="31"/>
                    </a:lnTo>
                    <a:lnTo>
                      <a:pt x="595" y="34"/>
                    </a:lnTo>
                    <a:lnTo>
                      <a:pt x="589" y="39"/>
                    </a:lnTo>
                    <a:lnTo>
                      <a:pt x="581" y="42"/>
                    </a:lnTo>
                    <a:lnTo>
                      <a:pt x="574" y="46"/>
                    </a:lnTo>
                    <a:lnTo>
                      <a:pt x="568" y="51"/>
                    </a:lnTo>
                    <a:lnTo>
                      <a:pt x="561" y="57"/>
                    </a:lnTo>
                    <a:lnTo>
                      <a:pt x="555" y="65"/>
                    </a:lnTo>
                    <a:lnTo>
                      <a:pt x="551" y="75"/>
                    </a:lnTo>
                    <a:lnTo>
                      <a:pt x="548" y="86"/>
                    </a:lnTo>
                    <a:lnTo>
                      <a:pt x="545" y="96"/>
                    </a:lnTo>
                    <a:lnTo>
                      <a:pt x="541" y="104"/>
                    </a:lnTo>
                    <a:lnTo>
                      <a:pt x="537" y="113"/>
                    </a:lnTo>
                    <a:lnTo>
                      <a:pt x="533" y="122"/>
                    </a:lnTo>
                    <a:lnTo>
                      <a:pt x="528" y="130"/>
                    </a:lnTo>
                    <a:lnTo>
                      <a:pt x="523" y="138"/>
                    </a:lnTo>
                    <a:lnTo>
                      <a:pt x="519" y="147"/>
                    </a:lnTo>
                    <a:lnTo>
                      <a:pt x="514" y="154"/>
                    </a:lnTo>
                    <a:lnTo>
                      <a:pt x="510" y="162"/>
                    </a:lnTo>
                    <a:lnTo>
                      <a:pt x="504" y="167"/>
                    </a:lnTo>
                    <a:lnTo>
                      <a:pt x="499" y="173"/>
                    </a:lnTo>
                    <a:lnTo>
                      <a:pt x="494" y="177"/>
                    </a:lnTo>
                    <a:lnTo>
                      <a:pt x="489" y="183"/>
                    </a:lnTo>
                    <a:lnTo>
                      <a:pt x="479" y="188"/>
                    </a:lnTo>
                    <a:lnTo>
                      <a:pt x="470" y="188"/>
                    </a:lnTo>
                    <a:lnTo>
                      <a:pt x="455" y="188"/>
                    </a:lnTo>
                    <a:lnTo>
                      <a:pt x="446" y="187"/>
                    </a:lnTo>
                    <a:lnTo>
                      <a:pt x="437" y="186"/>
                    </a:lnTo>
                    <a:lnTo>
                      <a:pt x="427" y="185"/>
                    </a:lnTo>
                    <a:lnTo>
                      <a:pt x="418" y="184"/>
                    </a:lnTo>
                    <a:lnTo>
                      <a:pt x="410" y="182"/>
                    </a:lnTo>
                    <a:lnTo>
                      <a:pt x="402" y="180"/>
                    </a:lnTo>
                    <a:lnTo>
                      <a:pt x="393" y="179"/>
                    </a:lnTo>
                    <a:lnTo>
                      <a:pt x="386" y="178"/>
                    </a:lnTo>
                    <a:lnTo>
                      <a:pt x="377" y="176"/>
                    </a:lnTo>
                    <a:lnTo>
                      <a:pt x="369" y="174"/>
                    </a:lnTo>
                    <a:lnTo>
                      <a:pt x="360" y="171"/>
                    </a:lnTo>
                    <a:lnTo>
                      <a:pt x="354" y="168"/>
                    </a:lnTo>
                    <a:lnTo>
                      <a:pt x="346" y="164"/>
                    </a:lnTo>
                    <a:lnTo>
                      <a:pt x="340" y="158"/>
                    </a:lnTo>
                    <a:lnTo>
                      <a:pt x="334" y="148"/>
                    </a:lnTo>
                    <a:lnTo>
                      <a:pt x="334" y="148"/>
                    </a:lnTo>
                    <a:lnTo>
                      <a:pt x="331" y="158"/>
                    </a:lnTo>
                    <a:lnTo>
                      <a:pt x="329" y="168"/>
                    </a:lnTo>
                    <a:lnTo>
                      <a:pt x="328" y="174"/>
                    </a:lnTo>
                    <a:lnTo>
                      <a:pt x="327" y="180"/>
                    </a:lnTo>
                    <a:lnTo>
                      <a:pt x="326" y="186"/>
                    </a:lnTo>
                    <a:lnTo>
                      <a:pt x="326" y="192"/>
                    </a:lnTo>
                    <a:lnTo>
                      <a:pt x="323" y="198"/>
                    </a:lnTo>
                    <a:lnTo>
                      <a:pt x="322" y="204"/>
                    </a:lnTo>
                    <a:lnTo>
                      <a:pt x="320" y="210"/>
                    </a:lnTo>
                    <a:lnTo>
                      <a:pt x="319" y="216"/>
                    </a:lnTo>
                    <a:lnTo>
                      <a:pt x="315" y="222"/>
                    </a:lnTo>
                    <a:lnTo>
                      <a:pt x="311" y="228"/>
                    </a:lnTo>
                    <a:lnTo>
                      <a:pt x="307" y="234"/>
                    </a:lnTo>
                    <a:lnTo>
                      <a:pt x="302" y="239"/>
                    </a:lnTo>
                    <a:lnTo>
                      <a:pt x="293" y="243"/>
                    </a:lnTo>
                    <a:lnTo>
                      <a:pt x="284" y="243"/>
                    </a:lnTo>
                    <a:lnTo>
                      <a:pt x="278" y="240"/>
                    </a:lnTo>
                    <a:lnTo>
                      <a:pt x="272" y="239"/>
                    </a:lnTo>
                    <a:lnTo>
                      <a:pt x="266" y="234"/>
                    </a:lnTo>
                    <a:lnTo>
                      <a:pt x="261" y="230"/>
                    </a:lnTo>
                    <a:lnTo>
                      <a:pt x="257" y="224"/>
                    </a:lnTo>
                    <a:lnTo>
                      <a:pt x="252" y="220"/>
                    </a:lnTo>
                    <a:lnTo>
                      <a:pt x="252" y="209"/>
                    </a:lnTo>
                    <a:lnTo>
                      <a:pt x="250" y="199"/>
                    </a:lnTo>
                    <a:lnTo>
                      <a:pt x="249" y="190"/>
                    </a:lnTo>
                    <a:lnTo>
                      <a:pt x="246" y="182"/>
                    </a:lnTo>
                    <a:lnTo>
                      <a:pt x="244" y="174"/>
                    </a:lnTo>
                    <a:lnTo>
                      <a:pt x="236" y="164"/>
                    </a:lnTo>
                    <a:lnTo>
                      <a:pt x="228" y="155"/>
                    </a:lnTo>
                    <a:lnTo>
                      <a:pt x="220" y="147"/>
                    </a:lnTo>
                    <a:lnTo>
                      <a:pt x="213" y="138"/>
                    </a:lnTo>
                    <a:lnTo>
                      <a:pt x="207" y="129"/>
                    </a:lnTo>
                    <a:lnTo>
                      <a:pt x="203" y="122"/>
                    </a:lnTo>
                    <a:lnTo>
                      <a:pt x="200" y="113"/>
                    </a:lnTo>
                    <a:lnTo>
                      <a:pt x="198" y="104"/>
                    </a:lnTo>
                    <a:lnTo>
                      <a:pt x="195" y="110"/>
                    </a:lnTo>
                    <a:lnTo>
                      <a:pt x="193" y="116"/>
                    </a:lnTo>
                    <a:lnTo>
                      <a:pt x="190" y="123"/>
                    </a:lnTo>
                    <a:lnTo>
                      <a:pt x="189" y="129"/>
                    </a:lnTo>
                    <a:lnTo>
                      <a:pt x="187" y="136"/>
                    </a:lnTo>
                    <a:lnTo>
                      <a:pt x="185" y="142"/>
                    </a:lnTo>
                    <a:lnTo>
                      <a:pt x="183" y="149"/>
                    </a:lnTo>
                    <a:lnTo>
                      <a:pt x="181" y="155"/>
                    </a:lnTo>
                    <a:lnTo>
                      <a:pt x="177" y="166"/>
                    </a:lnTo>
                    <a:lnTo>
                      <a:pt x="173" y="177"/>
                    </a:lnTo>
                    <a:lnTo>
                      <a:pt x="168" y="188"/>
                    </a:lnTo>
                    <a:lnTo>
                      <a:pt x="165" y="200"/>
                    </a:lnTo>
                    <a:lnTo>
                      <a:pt x="160" y="207"/>
                    </a:lnTo>
                    <a:lnTo>
                      <a:pt x="156" y="213"/>
                    </a:lnTo>
                    <a:lnTo>
                      <a:pt x="151" y="219"/>
                    </a:lnTo>
                    <a:lnTo>
                      <a:pt x="148" y="225"/>
                    </a:lnTo>
                    <a:lnTo>
                      <a:pt x="139" y="232"/>
                    </a:lnTo>
                    <a:lnTo>
                      <a:pt x="132" y="238"/>
                    </a:lnTo>
                    <a:lnTo>
                      <a:pt x="124" y="245"/>
                    </a:lnTo>
                    <a:lnTo>
                      <a:pt x="117" y="252"/>
                    </a:lnTo>
                    <a:lnTo>
                      <a:pt x="108" y="259"/>
                    </a:lnTo>
                    <a:lnTo>
                      <a:pt x="101" y="267"/>
                    </a:lnTo>
                    <a:lnTo>
                      <a:pt x="93" y="273"/>
                    </a:lnTo>
                    <a:lnTo>
                      <a:pt x="87" y="281"/>
                    </a:lnTo>
                    <a:lnTo>
                      <a:pt x="80" y="287"/>
                    </a:lnTo>
                    <a:lnTo>
                      <a:pt x="75" y="296"/>
                    </a:lnTo>
                    <a:lnTo>
                      <a:pt x="68" y="304"/>
                    </a:lnTo>
                    <a:lnTo>
                      <a:pt x="63" y="311"/>
                    </a:lnTo>
                    <a:lnTo>
                      <a:pt x="56" y="317"/>
                    </a:lnTo>
                    <a:lnTo>
                      <a:pt x="49" y="321"/>
                    </a:lnTo>
                    <a:lnTo>
                      <a:pt x="41" y="323"/>
                    </a:lnTo>
                    <a:lnTo>
                      <a:pt x="33" y="326"/>
                    </a:lnTo>
                    <a:lnTo>
                      <a:pt x="22" y="321"/>
                    </a:lnTo>
                    <a:lnTo>
                      <a:pt x="17" y="316"/>
                    </a:lnTo>
                    <a:lnTo>
                      <a:pt x="13" y="311"/>
                    </a:lnTo>
                    <a:lnTo>
                      <a:pt x="10" y="306"/>
                    </a:lnTo>
                    <a:lnTo>
                      <a:pt x="8" y="300"/>
                    </a:lnTo>
                    <a:lnTo>
                      <a:pt x="4" y="311"/>
                    </a:lnTo>
                    <a:lnTo>
                      <a:pt x="0" y="322"/>
                    </a:lnTo>
                    <a:lnTo>
                      <a:pt x="0" y="406"/>
                    </a:lnTo>
                    <a:lnTo>
                      <a:pt x="11" y="402"/>
                    </a:lnTo>
                    <a:lnTo>
                      <a:pt x="23" y="400"/>
                    </a:lnTo>
                    <a:lnTo>
                      <a:pt x="32" y="396"/>
                    </a:lnTo>
                    <a:lnTo>
                      <a:pt x="41" y="396"/>
                    </a:lnTo>
                    <a:lnTo>
                      <a:pt x="49" y="394"/>
                    </a:lnTo>
                    <a:lnTo>
                      <a:pt x="59" y="391"/>
                    </a:lnTo>
                    <a:lnTo>
                      <a:pt x="65" y="384"/>
                    </a:lnTo>
                    <a:lnTo>
                      <a:pt x="70" y="378"/>
                    </a:lnTo>
                    <a:lnTo>
                      <a:pt x="73" y="370"/>
                    </a:lnTo>
                    <a:lnTo>
                      <a:pt x="78" y="363"/>
                    </a:lnTo>
                    <a:lnTo>
                      <a:pt x="83" y="356"/>
                    </a:lnTo>
                    <a:lnTo>
                      <a:pt x="89" y="350"/>
                    </a:lnTo>
                    <a:lnTo>
                      <a:pt x="94" y="343"/>
                    </a:lnTo>
                    <a:lnTo>
                      <a:pt x="101" y="336"/>
                    </a:lnTo>
                    <a:lnTo>
                      <a:pt x="106" y="330"/>
                    </a:lnTo>
                    <a:lnTo>
                      <a:pt x="113" y="323"/>
                    </a:lnTo>
                    <a:lnTo>
                      <a:pt x="118" y="317"/>
                    </a:lnTo>
                    <a:lnTo>
                      <a:pt x="125" y="310"/>
                    </a:lnTo>
                    <a:lnTo>
                      <a:pt x="131" y="303"/>
                    </a:lnTo>
                    <a:lnTo>
                      <a:pt x="138" y="295"/>
                    </a:lnTo>
                    <a:lnTo>
                      <a:pt x="144" y="287"/>
                    </a:lnTo>
                    <a:lnTo>
                      <a:pt x="151" y="281"/>
                    </a:lnTo>
                    <a:lnTo>
                      <a:pt x="157" y="273"/>
                    </a:lnTo>
                    <a:lnTo>
                      <a:pt x="165" y="267"/>
                    </a:lnTo>
                    <a:lnTo>
                      <a:pt x="173" y="260"/>
                    </a:lnTo>
                    <a:lnTo>
                      <a:pt x="180" y="255"/>
                    </a:lnTo>
                    <a:lnTo>
                      <a:pt x="205" y="249"/>
                    </a:lnTo>
                    <a:lnTo>
                      <a:pt x="220" y="280"/>
                    </a:lnTo>
                    <a:lnTo>
                      <a:pt x="216" y="297"/>
                    </a:lnTo>
                    <a:lnTo>
                      <a:pt x="214" y="302"/>
                    </a:lnTo>
                    <a:lnTo>
                      <a:pt x="213" y="307"/>
                    </a:lnTo>
                    <a:lnTo>
                      <a:pt x="211" y="317"/>
                    </a:lnTo>
                    <a:lnTo>
                      <a:pt x="211" y="328"/>
                    </a:lnTo>
                    <a:lnTo>
                      <a:pt x="211" y="339"/>
                    </a:lnTo>
                    <a:lnTo>
                      <a:pt x="212" y="351"/>
                    </a:lnTo>
                    <a:lnTo>
                      <a:pt x="212" y="360"/>
                    </a:lnTo>
                    <a:lnTo>
                      <a:pt x="214" y="372"/>
                    </a:lnTo>
                    <a:lnTo>
                      <a:pt x="214" y="382"/>
                    </a:lnTo>
                    <a:lnTo>
                      <a:pt x="216" y="394"/>
                    </a:lnTo>
                    <a:lnTo>
                      <a:pt x="216" y="394"/>
                    </a:lnTo>
                    <a:lnTo>
                      <a:pt x="222" y="391"/>
                    </a:lnTo>
                    <a:lnTo>
                      <a:pt x="228" y="390"/>
                    </a:lnTo>
                    <a:lnTo>
                      <a:pt x="234" y="387"/>
                    </a:lnTo>
                    <a:lnTo>
                      <a:pt x="240" y="386"/>
                    </a:lnTo>
                    <a:lnTo>
                      <a:pt x="251" y="381"/>
                    </a:lnTo>
                    <a:lnTo>
                      <a:pt x="263" y="377"/>
                    </a:lnTo>
                    <a:lnTo>
                      <a:pt x="267" y="374"/>
                    </a:lnTo>
                    <a:lnTo>
                      <a:pt x="272" y="371"/>
                    </a:lnTo>
                    <a:lnTo>
                      <a:pt x="275" y="368"/>
                    </a:lnTo>
                    <a:lnTo>
                      <a:pt x="279" y="365"/>
                    </a:lnTo>
                    <a:lnTo>
                      <a:pt x="281" y="359"/>
                    </a:lnTo>
                    <a:lnTo>
                      <a:pt x="283" y="354"/>
                    </a:lnTo>
                    <a:lnTo>
                      <a:pt x="285" y="347"/>
                    </a:lnTo>
                    <a:lnTo>
                      <a:pt x="287" y="343"/>
                    </a:lnTo>
                    <a:lnTo>
                      <a:pt x="290" y="333"/>
                    </a:lnTo>
                    <a:lnTo>
                      <a:pt x="293" y="323"/>
                    </a:lnTo>
                    <a:lnTo>
                      <a:pt x="296" y="315"/>
                    </a:lnTo>
                    <a:lnTo>
                      <a:pt x="300" y="306"/>
                    </a:lnTo>
                    <a:lnTo>
                      <a:pt x="304" y="298"/>
                    </a:lnTo>
                    <a:lnTo>
                      <a:pt x="307" y="292"/>
                    </a:lnTo>
                    <a:lnTo>
                      <a:pt x="311" y="287"/>
                    </a:lnTo>
                    <a:lnTo>
                      <a:pt x="318" y="284"/>
                    </a:lnTo>
                    <a:lnTo>
                      <a:pt x="322" y="281"/>
                    </a:lnTo>
                    <a:lnTo>
                      <a:pt x="329" y="279"/>
                    </a:lnTo>
                    <a:lnTo>
                      <a:pt x="335" y="278"/>
                    </a:lnTo>
                    <a:lnTo>
                      <a:pt x="343" y="278"/>
                    </a:lnTo>
                    <a:lnTo>
                      <a:pt x="352" y="278"/>
                    </a:lnTo>
                    <a:lnTo>
                      <a:pt x="360" y="280"/>
                    </a:lnTo>
                    <a:lnTo>
                      <a:pt x="369" y="283"/>
                    </a:lnTo>
                    <a:lnTo>
                      <a:pt x="378" y="287"/>
                    </a:lnTo>
                    <a:lnTo>
                      <a:pt x="384" y="291"/>
                    </a:lnTo>
                    <a:lnTo>
                      <a:pt x="391" y="295"/>
                    </a:lnTo>
                    <a:lnTo>
                      <a:pt x="396" y="302"/>
                    </a:lnTo>
                    <a:lnTo>
                      <a:pt x="403" y="310"/>
                    </a:lnTo>
                    <a:lnTo>
                      <a:pt x="407" y="322"/>
                    </a:lnTo>
                    <a:lnTo>
                      <a:pt x="406" y="331"/>
                    </a:lnTo>
                    <a:lnTo>
                      <a:pt x="406" y="340"/>
                    </a:lnTo>
                    <a:lnTo>
                      <a:pt x="405" y="350"/>
                    </a:lnTo>
                    <a:lnTo>
                      <a:pt x="405" y="359"/>
                    </a:lnTo>
                    <a:lnTo>
                      <a:pt x="404" y="368"/>
                    </a:lnTo>
                    <a:lnTo>
                      <a:pt x="404" y="378"/>
                    </a:lnTo>
                    <a:lnTo>
                      <a:pt x="404" y="387"/>
                    </a:lnTo>
                    <a:lnTo>
                      <a:pt x="404" y="396"/>
                    </a:lnTo>
                    <a:lnTo>
                      <a:pt x="408" y="394"/>
                    </a:lnTo>
                    <a:lnTo>
                      <a:pt x="417" y="388"/>
                    </a:lnTo>
                    <a:lnTo>
                      <a:pt x="428" y="382"/>
                    </a:lnTo>
                    <a:lnTo>
                      <a:pt x="437" y="375"/>
                    </a:lnTo>
                    <a:lnTo>
                      <a:pt x="446" y="367"/>
                    </a:lnTo>
                    <a:lnTo>
                      <a:pt x="449" y="356"/>
                    </a:lnTo>
                    <a:lnTo>
                      <a:pt x="452" y="346"/>
                    </a:lnTo>
                    <a:lnTo>
                      <a:pt x="453" y="335"/>
                    </a:lnTo>
                    <a:lnTo>
                      <a:pt x="454" y="326"/>
                    </a:lnTo>
                    <a:lnTo>
                      <a:pt x="454" y="314"/>
                    </a:lnTo>
                    <a:lnTo>
                      <a:pt x="454" y="303"/>
                    </a:lnTo>
                    <a:lnTo>
                      <a:pt x="454" y="291"/>
                    </a:lnTo>
                    <a:lnTo>
                      <a:pt x="455" y="281"/>
                    </a:lnTo>
                    <a:lnTo>
                      <a:pt x="455" y="270"/>
                    </a:lnTo>
                    <a:lnTo>
                      <a:pt x="459" y="260"/>
                    </a:lnTo>
                    <a:lnTo>
                      <a:pt x="462" y="251"/>
                    </a:lnTo>
                    <a:lnTo>
                      <a:pt x="468" y="244"/>
                    </a:lnTo>
                    <a:lnTo>
                      <a:pt x="474" y="236"/>
                    </a:lnTo>
                    <a:lnTo>
                      <a:pt x="480" y="232"/>
                    </a:lnTo>
                    <a:lnTo>
                      <a:pt x="487" y="228"/>
                    </a:lnTo>
                    <a:lnTo>
                      <a:pt x="497" y="227"/>
                    </a:lnTo>
                    <a:lnTo>
                      <a:pt x="507" y="228"/>
                    </a:lnTo>
                    <a:lnTo>
                      <a:pt x="515" y="233"/>
                    </a:lnTo>
                    <a:lnTo>
                      <a:pt x="523" y="239"/>
                    </a:lnTo>
                    <a:lnTo>
                      <a:pt x="528" y="249"/>
                    </a:lnTo>
                    <a:lnTo>
                      <a:pt x="531" y="255"/>
                    </a:lnTo>
                    <a:lnTo>
                      <a:pt x="533" y="261"/>
                    </a:lnTo>
                    <a:lnTo>
                      <a:pt x="534" y="268"/>
                    </a:lnTo>
                    <a:lnTo>
                      <a:pt x="535" y="275"/>
                    </a:lnTo>
                    <a:lnTo>
                      <a:pt x="536" y="275"/>
                    </a:lnTo>
                    <a:lnTo>
                      <a:pt x="545" y="268"/>
                    </a:lnTo>
                    <a:lnTo>
                      <a:pt x="554" y="260"/>
                    </a:lnTo>
                    <a:lnTo>
                      <a:pt x="562" y="251"/>
                    </a:lnTo>
                    <a:lnTo>
                      <a:pt x="571" y="244"/>
                    </a:lnTo>
                    <a:lnTo>
                      <a:pt x="579" y="235"/>
                    </a:lnTo>
                    <a:lnTo>
                      <a:pt x="587" y="226"/>
                    </a:lnTo>
                    <a:lnTo>
                      <a:pt x="595" y="218"/>
                    </a:lnTo>
                    <a:lnTo>
                      <a:pt x="604" y="209"/>
                    </a:lnTo>
                    <a:lnTo>
                      <a:pt x="610" y="199"/>
                    </a:lnTo>
                    <a:lnTo>
                      <a:pt x="619" y="190"/>
                    </a:lnTo>
                    <a:lnTo>
                      <a:pt x="626" y="180"/>
                    </a:lnTo>
                    <a:lnTo>
                      <a:pt x="634" y="172"/>
                    </a:lnTo>
                    <a:lnTo>
                      <a:pt x="642" y="164"/>
                    </a:lnTo>
                    <a:lnTo>
                      <a:pt x="653" y="159"/>
                    </a:lnTo>
                    <a:lnTo>
                      <a:pt x="665" y="158"/>
                    </a:lnTo>
                    <a:lnTo>
                      <a:pt x="679" y="164"/>
                    </a:lnTo>
                    <a:lnTo>
                      <a:pt x="688" y="177"/>
                    </a:lnTo>
                    <a:lnTo>
                      <a:pt x="689" y="184"/>
                    </a:lnTo>
                    <a:lnTo>
                      <a:pt x="690" y="174"/>
                    </a:lnTo>
                    <a:lnTo>
                      <a:pt x="693" y="165"/>
                    </a:lnTo>
                    <a:lnTo>
                      <a:pt x="698" y="156"/>
                    </a:lnTo>
                    <a:lnTo>
                      <a:pt x="702" y="149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27" name="Freeform 107"/>
              <p:cNvSpPr>
                <a:spLocks/>
              </p:cNvSpPr>
              <p:nvPr/>
            </p:nvSpPr>
            <p:spPr bwMode="auto">
              <a:xfrm>
                <a:off x="4112" y="3518"/>
                <a:ext cx="6" cy="23"/>
              </a:xfrm>
              <a:custGeom>
                <a:avLst/>
                <a:gdLst/>
                <a:ahLst/>
                <a:cxnLst>
                  <a:cxn ang="0">
                    <a:pos x="17" y="51"/>
                  </a:cxn>
                  <a:cxn ang="0">
                    <a:pos x="17" y="13"/>
                  </a:cxn>
                  <a:cxn ang="0">
                    <a:pos x="15" y="10"/>
                  </a:cxn>
                  <a:cxn ang="0">
                    <a:pos x="14" y="9"/>
                  </a:cxn>
                  <a:cxn ang="0">
                    <a:pos x="6" y="0"/>
                  </a:cxn>
                  <a:cxn ang="0">
                    <a:pos x="5" y="8"/>
                  </a:cxn>
                  <a:cxn ang="0">
                    <a:pos x="4" y="17"/>
                  </a:cxn>
                  <a:cxn ang="0">
                    <a:pos x="3" y="26"/>
                  </a:cxn>
                  <a:cxn ang="0">
                    <a:pos x="3" y="36"/>
                  </a:cxn>
                  <a:cxn ang="0">
                    <a:pos x="2" y="44"/>
                  </a:cxn>
                  <a:cxn ang="0">
                    <a:pos x="1" y="53"/>
                  </a:cxn>
                  <a:cxn ang="0">
                    <a:pos x="0" y="63"/>
                  </a:cxn>
                  <a:cxn ang="0">
                    <a:pos x="0" y="73"/>
                  </a:cxn>
                  <a:cxn ang="0">
                    <a:pos x="12" y="66"/>
                  </a:cxn>
                  <a:cxn ang="0">
                    <a:pos x="14" y="52"/>
                  </a:cxn>
                  <a:cxn ang="0">
                    <a:pos x="15" y="51"/>
                  </a:cxn>
                  <a:cxn ang="0">
                    <a:pos x="17" y="51"/>
                  </a:cxn>
                </a:cxnLst>
                <a:rect l="0" t="0" r="r" b="b"/>
                <a:pathLst>
                  <a:path w="17" h="73">
                    <a:moveTo>
                      <a:pt x="17" y="51"/>
                    </a:moveTo>
                    <a:lnTo>
                      <a:pt x="17" y="13"/>
                    </a:lnTo>
                    <a:lnTo>
                      <a:pt x="15" y="10"/>
                    </a:lnTo>
                    <a:lnTo>
                      <a:pt x="14" y="9"/>
                    </a:lnTo>
                    <a:lnTo>
                      <a:pt x="6" y="0"/>
                    </a:lnTo>
                    <a:lnTo>
                      <a:pt x="5" y="8"/>
                    </a:lnTo>
                    <a:lnTo>
                      <a:pt x="4" y="17"/>
                    </a:lnTo>
                    <a:lnTo>
                      <a:pt x="3" y="26"/>
                    </a:lnTo>
                    <a:lnTo>
                      <a:pt x="3" y="36"/>
                    </a:lnTo>
                    <a:lnTo>
                      <a:pt x="2" y="44"/>
                    </a:lnTo>
                    <a:lnTo>
                      <a:pt x="1" y="53"/>
                    </a:lnTo>
                    <a:lnTo>
                      <a:pt x="0" y="63"/>
                    </a:lnTo>
                    <a:lnTo>
                      <a:pt x="0" y="73"/>
                    </a:lnTo>
                    <a:lnTo>
                      <a:pt x="12" y="66"/>
                    </a:lnTo>
                    <a:lnTo>
                      <a:pt x="14" y="52"/>
                    </a:lnTo>
                    <a:lnTo>
                      <a:pt x="15" y="51"/>
                    </a:lnTo>
                    <a:lnTo>
                      <a:pt x="17" y="51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28" name="Freeform 108"/>
              <p:cNvSpPr>
                <a:spLocks/>
              </p:cNvSpPr>
              <p:nvPr/>
            </p:nvSpPr>
            <p:spPr bwMode="auto">
              <a:xfrm>
                <a:off x="3884" y="3501"/>
                <a:ext cx="9" cy="28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0" y="76"/>
                  </a:cxn>
                  <a:cxn ang="0">
                    <a:pos x="5" y="73"/>
                  </a:cxn>
                  <a:cxn ang="0">
                    <a:pos x="10" y="71"/>
                  </a:cxn>
                  <a:cxn ang="0">
                    <a:pos x="13" y="60"/>
                  </a:cxn>
                  <a:cxn ang="0">
                    <a:pos x="17" y="50"/>
                  </a:cxn>
                  <a:cxn ang="0">
                    <a:pos x="19" y="46"/>
                  </a:cxn>
                  <a:cxn ang="0">
                    <a:pos x="22" y="39"/>
                  </a:cxn>
                  <a:cxn ang="0">
                    <a:pos x="19" y="29"/>
                  </a:cxn>
                  <a:cxn ang="0">
                    <a:pos x="19" y="19"/>
                  </a:cxn>
                  <a:cxn ang="0">
                    <a:pos x="19" y="8"/>
                  </a:cxn>
                  <a:cxn ang="0">
                    <a:pos x="20" y="0"/>
                  </a:cxn>
                  <a:cxn ang="0">
                    <a:pos x="10" y="7"/>
                  </a:cxn>
                  <a:cxn ang="0">
                    <a:pos x="0" y="16"/>
                  </a:cxn>
                </a:cxnLst>
                <a:rect l="0" t="0" r="r" b="b"/>
                <a:pathLst>
                  <a:path w="22" h="76">
                    <a:moveTo>
                      <a:pt x="0" y="16"/>
                    </a:moveTo>
                    <a:lnTo>
                      <a:pt x="0" y="76"/>
                    </a:lnTo>
                    <a:lnTo>
                      <a:pt x="5" y="73"/>
                    </a:lnTo>
                    <a:lnTo>
                      <a:pt x="10" y="71"/>
                    </a:lnTo>
                    <a:lnTo>
                      <a:pt x="13" y="60"/>
                    </a:lnTo>
                    <a:lnTo>
                      <a:pt x="17" y="50"/>
                    </a:lnTo>
                    <a:lnTo>
                      <a:pt x="19" y="46"/>
                    </a:lnTo>
                    <a:lnTo>
                      <a:pt x="22" y="39"/>
                    </a:lnTo>
                    <a:lnTo>
                      <a:pt x="19" y="29"/>
                    </a:lnTo>
                    <a:lnTo>
                      <a:pt x="19" y="19"/>
                    </a:lnTo>
                    <a:lnTo>
                      <a:pt x="19" y="8"/>
                    </a:lnTo>
                    <a:lnTo>
                      <a:pt x="20" y="0"/>
                    </a:lnTo>
                    <a:lnTo>
                      <a:pt x="10" y="7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29" name="Freeform 109"/>
              <p:cNvSpPr>
                <a:spLocks/>
              </p:cNvSpPr>
              <p:nvPr/>
            </p:nvSpPr>
            <p:spPr bwMode="auto">
              <a:xfrm>
                <a:off x="3859" y="3508"/>
                <a:ext cx="25" cy="40"/>
              </a:xfrm>
              <a:custGeom>
                <a:avLst/>
                <a:gdLst/>
                <a:ahLst/>
                <a:cxnLst>
                  <a:cxn ang="0">
                    <a:pos x="76" y="60"/>
                  </a:cxn>
                  <a:cxn ang="0">
                    <a:pos x="76" y="0"/>
                  </a:cxn>
                  <a:cxn ang="0">
                    <a:pos x="69" y="6"/>
                  </a:cxn>
                  <a:cxn ang="0">
                    <a:pos x="61" y="11"/>
                  </a:cxn>
                  <a:cxn ang="0">
                    <a:pos x="54" y="15"/>
                  </a:cxn>
                  <a:cxn ang="0">
                    <a:pos x="50" y="21"/>
                  </a:cxn>
                  <a:cxn ang="0">
                    <a:pos x="45" y="31"/>
                  </a:cxn>
                  <a:cxn ang="0">
                    <a:pos x="39" y="40"/>
                  </a:cxn>
                  <a:cxn ang="0">
                    <a:pos x="34" y="50"/>
                  </a:cxn>
                  <a:cxn ang="0">
                    <a:pos x="28" y="61"/>
                  </a:cxn>
                  <a:cxn ang="0">
                    <a:pos x="23" y="71"/>
                  </a:cxn>
                  <a:cxn ang="0">
                    <a:pos x="17" y="81"/>
                  </a:cxn>
                  <a:cxn ang="0">
                    <a:pos x="12" y="91"/>
                  </a:cxn>
                  <a:cxn ang="0">
                    <a:pos x="8" y="102"/>
                  </a:cxn>
                  <a:cxn ang="0">
                    <a:pos x="3" y="110"/>
                  </a:cxn>
                  <a:cxn ang="0">
                    <a:pos x="0" y="120"/>
                  </a:cxn>
                  <a:cxn ang="0">
                    <a:pos x="0" y="120"/>
                  </a:cxn>
                  <a:cxn ang="0">
                    <a:pos x="6" y="110"/>
                  </a:cxn>
                  <a:cxn ang="0">
                    <a:pos x="13" y="104"/>
                  </a:cxn>
                  <a:cxn ang="0">
                    <a:pos x="21" y="97"/>
                  </a:cxn>
                  <a:cxn ang="0">
                    <a:pos x="30" y="91"/>
                  </a:cxn>
                  <a:cxn ang="0">
                    <a:pos x="40" y="81"/>
                  </a:cxn>
                  <a:cxn ang="0">
                    <a:pos x="52" y="73"/>
                  </a:cxn>
                  <a:cxn ang="0">
                    <a:pos x="58" y="70"/>
                  </a:cxn>
                  <a:cxn ang="0">
                    <a:pos x="64" y="67"/>
                  </a:cxn>
                  <a:cxn ang="0">
                    <a:pos x="70" y="63"/>
                  </a:cxn>
                  <a:cxn ang="0">
                    <a:pos x="76" y="60"/>
                  </a:cxn>
                </a:cxnLst>
                <a:rect l="0" t="0" r="r" b="b"/>
                <a:pathLst>
                  <a:path w="76" h="120">
                    <a:moveTo>
                      <a:pt x="76" y="60"/>
                    </a:moveTo>
                    <a:lnTo>
                      <a:pt x="76" y="0"/>
                    </a:lnTo>
                    <a:lnTo>
                      <a:pt x="69" y="6"/>
                    </a:lnTo>
                    <a:lnTo>
                      <a:pt x="61" y="11"/>
                    </a:lnTo>
                    <a:lnTo>
                      <a:pt x="54" y="15"/>
                    </a:lnTo>
                    <a:lnTo>
                      <a:pt x="50" y="21"/>
                    </a:lnTo>
                    <a:lnTo>
                      <a:pt x="45" y="31"/>
                    </a:lnTo>
                    <a:lnTo>
                      <a:pt x="39" y="40"/>
                    </a:lnTo>
                    <a:lnTo>
                      <a:pt x="34" y="50"/>
                    </a:lnTo>
                    <a:lnTo>
                      <a:pt x="28" y="61"/>
                    </a:lnTo>
                    <a:lnTo>
                      <a:pt x="23" y="71"/>
                    </a:lnTo>
                    <a:lnTo>
                      <a:pt x="17" y="81"/>
                    </a:lnTo>
                    <a:lnTo>
                      <a:pt x="12" y="91"/>
                    </a:lnTo>
                    <a:lnTo>
                      <a:pt x="8" y="102"/>
                    </a:lnTo>
                    <a:lnTo>
                      <a:pt x="3" y="110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6" y="110"/>
                    </a:lnTo>
                    <a:lnTo>
                      <a:pt x="13" y="104"/>
                    </a:lnTo>
                    <a:lnTo>
                      <a:pt x="21" y="97"/>
                    </a:lnTo>
                    <a:lnTo>
                      <a:pt x="30" y="91"/>
                    </a:lnTo>
                    <a:lnTo>
                      <a:pt x="40" y="81"/>
                    </a:lnTo>
                    <a:lnTo>
                      <a:pt x="52" y="73"/>
                    </a:lnTo>
                    <a:lnTo>
                      <a:pt x="58" y="70"/>
                    </a:lnTo>
                    <a:lnTo>
                      <a:pt x="64" y="67"/>
                    </a:lnTo>
                    <a:lnTo>
                      <a:pt x="70" y="63"/>
                    </a:lnTo>
                    <a:lnTo>
                      <a:pt x="76" y="60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30" name="Freeform 110"/>
              <p:cNvSpPr>
                <a:spLocks/>
              </p:cNvSpPr>
              <p:nvPr/>
            </p:nvSpPr>
            <p:spPr bwMode="auto">
              <a:xfrm>
                <a:off x="3878" y="3552"/>
                <a:ext cx="6" cy="30"/>
              </a:xfrm>
              <a:custGeom>
                <a:avLst/>
                <a:gdLst/>
                <a:ahLst/>
                <a:cxnLst>
                  <a:cxn ang="0">
                    <a:pos x="20" y="84"/>
                  </a:cxn>
                  <a:cxn ang="0">
                    <a:pos x="20" y="0"/>
                  </a:cxn>
                  <a:cxn ang="0">
                    <a:pos x="19" y="5"/>
                  </a:cxn>
                  <a:cxn ang="0">
                    <a:pos x="18" y="10"/>
                  </a:cxn>
                  <a:cxn ang="0">
                    <a:pos x="14" y="20"/>
                  </a:cxn>
                  <a:cxn ang="0">
                    <a:pos x="11" y="30"/>
                  </a:cxn>
                  <a:cxn ang="0">
                    <a:pos x="8" y="40"/>
                  </a:cxn>
                  <a:cxn ang="0">
                    <a:pos x="6" y="50"/>
                  </a:cxn>
                  <a:cxn ang="0">
                    <a:pos x="3" y="60"/>
                  </a:cxn>
                  <a:cxn ang="0">
                    <a:pos x="2" y="71"/>
                  </a:cxn>
                  <a:cxn ang="0">
                    <a:pos x="0" y="82"/>
                  </a:cxn>
                  <a:cxn ang="0">
                    <a:pos x="0" y="93"/>
                  </a:cxn>
                  <a:cxn ang="0">
                    <a:pos x="9" y="89"/>
                  </a:cxn>
                  <a:cxn ang="0">
                    <a:pos x="20" y="84"/>
                  </a:cxn>
                </a:cxnLst>
                <a:rect l="0" t="0" r="r" b="b"/>
                <a:pathLst>
                  <a:path w="20" h="93">
                    <a:moveTo>
                      <a:pt x="20" y="84"/>
                    </a:moveTo>
                    <a:lnTo>
                      <a:pt x="20" y="0"/>
                    </a:lnTo>
                    <a:lnTo>
                      <a:pt x="19" y="5"/>
                    </a:lnTo>
                    <a:lnTo>
                      <a:pt x="18" y="10"/>
                    </a:lnTo>
                    <a:lnTo>
                      <a:pt x="14" y="20"/>
                    </a:lnTo>
                    <a:lnTo>
                      <a:pt x="11" y="30"/>
                    </a:lnTo>
                    <a:lnTo>
                      <a:pt x="8" y="40"/>
                    </a:lnTo>
                    <a:lnTo>
                      <a:pt x="6" y="50"/>
                    </a:lnTo>
                    <a:lnTo>
                      <a:pt x="3" y="60"/>
                    </a:lnTo>
                    <a:lnTo>
                      <a:pt x="2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9" y="89"/>
                    </a:lnTo>
                    <a:lnTo>
                      <a:pt x="20" y="84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31" name="Freeform 111"/>
              <p:cNvSpPr>
                <a:spLocks/>
              </p:cNvSpPr>
              <p:nvPr/>
            </p:nvSpPr>
            <p:spPr bwMode="auto">
              <a:xfrm>
                <a:off x="4119" y="3525"/>
                <a:ext cx="5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1"/>
                  </a:cxn>
                  <a:cxn ang="0">
                    <a:pos x="12" y="17"/>
                  </a:cxn>
                  <a:cxn ang="0">
                    <a:pos x="5" y="9"/>
                  </a:cxn>
                  <a:cxn ang="0">
                    <a:pos x="0" y="0"/>
                  </a:cxn>
                </a:cxnLst>
                <a:rect l="0" t="0" r="r" b="b"/>
                <a:pathLst>
                  <a:path w="12" h="21">
                    <a:moveTo>
                      <a:pt x="0" y="0"/>
                    </a:moveTo>
                    <a:lnTo>
                      <a:pt x="0" y="21"/>
                    </a:lnTo>
                    <a:lnTo>
                      <a:pt x="12" y="17"/>
                    </a:lnTo>
                    <a:lnTo>
                      <a:pt x="5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32" name="Freeform 112"/>
              <p:cNvSpPr>
                <a:spLocks/>
              </p:cNvSpPr>
              <p:nvPr/>
            </p:nvSpPr>
            <p:spPr bwMode="auto">
              <a:xfrm>
                <a:off x="4119" y="3465"/>
                <a:ext cx="5" cy="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6"/>
                  </a:cxn>
                  <a:cxn ang="0">
                    <a:pos x="4" y="66"/>
                  </a:cxn>
                  <a:cxn ang="0">
                    <a:pos x="10" y="57"/>
                  </a:cxn>
                  <a:cxn ang="0">
                    <a:pos x="9" y="48"/>
                  </a:cxn>
                  <a:cxn ang="0">
                    <a:pos x="9" y="41"/>
                  </a:cxn>
                  <a:cxn ang="0">
                    <a:pos x="8" y="32"/>
                  </a:cxn>
                  <a:cxn ang="0">
                    <a:pos x="8" y="24"/>
                  </a:cxn>
                  <a:cxn ang="0">
                    <a:pos x="7" y="17"/>
                  </a:cxn>
                  <a:cxn ang="0">
                    <a:pos x="7" y="11"/>
                  </a:cxn>
                  <a:cxn ang="0">
                    <a:pos x="3" y="6"/>
                  </a:cxn>
                  <a:cxn ang="0">
                    <a:pos x="0" y="0"/>
                  </a:cxn>
                </a:cxnLst>
                <a:rect l="0" t="0" r="r" b="b"/>
                <a:pathLst>
                  <a:path w="10" h="76">
                    <a:moveTo>
                      <a:pt x="0" y="0"/>
                    </a:moveTo>
                    <a:lnTo>
                      <a:pt x="0" y="76"/>
                    </a:lnTo>
                    <a:lnTo>
                      <a:pt x="4" y="66"/>
                    </a:lnTo>
                    <a:lnTo>
                      <a:pt x="10" y="57"/>
                    </a:lnTo>
                    <a:lnTo>
                      <a:pt x="9" y="48"/>
                    </a:lnTo>
                    <a:lnTo>
                      <a:pt x="9" y="41"/>
                    </a:lnTo>
                    <a:lnTo>
                      <a:pt x="8" y="32"/>
                    </a:lnTo>
                    <a:lnTo>
                      <a:pt x="8" y="24"/>
                    </a:lnTo>
                    <a:lnTo>
                      <a:pt x="7" y="17"/>
                    </a:lnTo>
                    <a:lnTo>
                      <a:pt x="7" y="11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33" name="Freeform 113"/>
              <p:cNvSpPr>
                <a:spLocks/>
              </p:cNvSpPr>
              <p:nvPr/>
            </p:nvSpPr>
            <p:spPr bwMode="auto">
              <a:xfrm>
                <a:off x="4135" y="3531"/>
                <a:ext cx="1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4"/>
                  </a:cxn>
                  <a:cxn ang="0">
                    <a:pos x="2" y="8"/>
                  </a:cxn>
                  <a:cxn ang="0">
                    <a:pos x="0" y="2"/>
                  </a:cxn>
                </a:cxnLst>
                <a:rect l="0" t="0" r="r" b="b"/>
                <a:pathLst>
                  <a:path w="2" h="8">
                    <a:moveTo>
                      <a:pt x="0" y="2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34" name="Freeform 114"/>
              <p:cNvSpPr>
                <a:spLocks/>
              </p:cNvSpPr>
              <p:nvPr/>
            </p:nvSpPr>
            <p:spPr bwMode="auto">
              <a:xfrm>
                <a:off x="3884" y="3448"/>
                <a:ext cx="235" cy="130"/>
              </a:xfrm>
              <a:custGeom>
                <a:avLst/>
                <a:gdLst/>
                <a:ahLst/>
                <a:cxnLst>
                  <a:cxn ang="0">
                    <a:pos x="692" y="32"/>
                  </a:cxn>
                  <a:cxn ang="0">
                    <a:pos x="676" y="0"/>
                  </a:cxn>
                  <a:cxn ang="0">
                    <a:pos x="632" y="17"/>
                  </a:cxn>
                  <a:cxn ang="0">
                    <a:pos x="595" y="33"/>
                  </a:cxn>
                  <a:cxn ang="0">
                    <a:pos x="562" y="55"/>
                  </a:cxn>
                  <a:cxn ang="0">
                    <a:pos x="543" y="106"/>
                  </a:cxn>
                  <a:cxn ang="0">
                    <a:pos x="525" y="138"/>
                  </a:cxn>
                  <a:cxn ang="0">
                    <a:pos x="502" y="168"/>
                  </a:cxn>
                  <a:cxn ang="0">
                    <a:pos x="461" y="185"/>
                  </a:cxn>
                  <a:cxn ang="0">
                    <a:pos x="411" y="179"/>
                  </a:cxn>
                  <a:cxn ang="0">
                    <a:pos x="360" y="169"/>
                  </a:cxn>
                  <a:cxn ang="0">
                    <a:pos x="333" y="162"/>
                  </a:cxn>
                  <a:cxn ang="0">
                    <a:pos x="323" y="211"/>
                  </a:cxn>
                  <a:cxn ang="0">
                    <a:pos x="284" y="240"/>
                  </a:cxn>
                  <a:cxn ang="0">
                    <a:pos x="251" y="218"/>
                  </a:cxn>
                  <a:cxn ang="0">
                    <a:pos x="241" y="176"/>
                  </a:cxn>
                  <a:cxn ang="0">
                    <a:pos x="208" y="132"/>
                  </a:cxn>
                  <a:cxn ang="0">
                    <a:pos x="195" y="122"/>
                  </a:cxn>
                  <a:cxn ang="0">
                    <a:pos x="181" y="162"/>
                  </a:cxn>
                  <a:cxn ang="0">
                    <a:pos x="167" y="197"/>
                  </a:cxn>
                  <a:cxn ang="0">
                    <a:pos x="140" y="230"/>
                  </a:cxn>
                  <a:cxn ang="0">
                    <a:pos x="106" y="261"/>
                  </a:cxn>
                  <a:cxn ang="0">
                    <a:pos x="76" y="294"/>
                  </a:cxn>
                  <a:cxn ang="0">
                    <a:pos x="42" y="321"/>
                  </a:cxn>
                  <a:cxn ang="0">
                    <a:pos x="9" y="306"/>
                  </a:cxn>
                  <a:cxn ang="0">
                    <a:pos x="0" y="391"/>
                  </a:cxn>
                  <a:cxn ang="0">
                    <a:pos x="27" y="382"/>
                  </a:cxn>
                  <a:cxn ang="0">
                    <a:pos x="59" y="374"/>
                  </a:cxn>
                  <a:cxn ang="0">
                    <a:pos x="83" y="338"/>
                  </a:cxn>
                  <a:cxn ang="0">
                    <a:pos x="133" y="282"/>
                  </a:cxn>
                  <a:cxn ang="0">
                    <a:pos x="208" y="234"/>
                  </a:cxn>
                  <a:cxn ang="0">
                    <a:pos x="215" y="310"/>
                  </a:cxn>
                  <a:cxn ang="0">
                    <a:pos x="219" y="358"/>
                  </a:cxn>
                  <a:cxn ang="0">
                    <a:pos x="239" y="370"/>
                  </a:cxn>
                  <a:cxn ang="0">
                    <a:pos x="270" y="356"/>
                  </a:cxn>
                  <a:cxn ang="0">
                    <a:pos x="284" y="325"/>
                  </a:cxn>
                  <a:cxn ang="0">
                    <a:pos x="299" y="286"/>
                  </a:cxn>
                  <a:cxn ang="0">
                    <a:pos x="340" y="262"/>
                  </a:cxn>
                  <a:cxn ang="0">
                    <a:pos x="374" y="269"/>
                  </a:cxn>
                  <a:cxn ang="0">
                    <a:pos x="407" y="297"/>
                  </a:cxn>
                  <a:cxn ang="0">
                    <a:pos x="413" y="333"/>
                  </a:cxn>
                  <a:cxn ang="0">
                    <a:pos x="417" y="373"/>
                  </a:cxn>
                  <a:cxn ang="0">
                    <a:pos x="444" y="342"/>
                  </a:cxn>
                  <a:cxn ang="0">
                    <a:pos x="449" y="290"/>
                  </a:cxn>
                  <a:cxn ang="0">
                    <a:pos x="453" y="248"/>
                  </a:cxn>
                  <a:cxn ang="0">
                    <a:pos x="472" y="222"/>
                  </a:cxn>
                  <a:cxn ang="0">
                    <a:pos x="518" y="218"/>
                  </a:cxn>
                  <a:cxn ang="0">
                    <a:pos x="539" y="257"/>
                  </a:cxn>
                  <a:cxn ang="0">
                    <a:pos x="587" y="207"/>
                  </a:cxn>
                  <a:cxn ang="0">
                    <a:pos x="631" y="158"/>
                  </a:cxn>
                  <a:cxn ang="0">
                    <a:pos x="688" y="159"/>
                  </a:cxn>
                </a:cxnLst>
                <a:rect l="0" t="0" r="r" b="b"/>
                <a:pathLst>
                  <a:path w="702" h="391">
                    <a:moveTo>
                      <a:pt x="702" y="127"/>
                    </a:moveTo>
                    <a:lnTo>
                      <a:pt x="702" y="51"/>
                    </a:lnTo>
                    <a:lnTo>
                      <a:pt x="699" y="45"/>
                    </a:lnTo>
                    <a:lnTo>
                      <a:pt x="695" y="38"/>
                    </a:lnTo>
                    <a:lnTo>
                      <a:pt x="692" y="32"/>
                    </a:lnTo>
                    <a:lnTo>
                      <a:pt x="689" y="25"/>
                    </a:lnTo>
                    <a:lnTo>
                      <a:pt x="686" y="19"/>
                    </a:lnTo>
                    <a:lnTo>
                      <a:pt x="682" y="12"/>
                    </a:lnTo>
                    <a:lnTo>
                      <a:pt x="679" y="6"/>
                    </a:lnTo>
                    <a:lnTo>
                      <a:pt x="676" y="0"/>
                    </a:lnTo>
                    <a:lnTo>
                      <a:pt x="670" y="7"/>
                    </a:lnTo>
                    <a:lnTo>
                      <a:pt x="652" y="7"/>
                    </a:lnTo>
                    <a:lnTo>
                      <a:pt x="645" y="11"/>
                    </a:lnTo>
                    <a:lnTo>
                      <a:pt x="640" y="14"/>
                    </a:lnTo>
                    <a:lnTo>
                      <a:pt x="632" y="17"/>
                    </a:lnTo>
                    <a:lnTo>
                      <a:pt x="625" y="20"/>
                    </a:lnTo>
                    <a:lnTo>
                      <a:pt x="617" y="23"/>
                    </a:lnTo>
                    <a:lnTo>
                      <a:pt x="610" y="26"/>
                    </a:lnTo>
                    <a:lnTo>
                      <a:pt x="603" y="30"/>
                    </a:lnTo>
                    <a:lnTo>
                      <a:pt x="595" y="33"/>
                    </a:lnTo>
                    <a:lnTo>
                      <a:pt x="589" y="37"/>
                    </a:lnTo>
                    <a:lnTo>
                      <a:pt x="582" y="42"/>
                    </a:lnTo>
                    <a:lnTo>
                      <a:pt x="575" y="44"/>
                    </a:lnTo>
                    <a:lnTo>
                      <a:pt x="569" y="48"/>
                    </a:lnTo>
                    <a:lnTo>
                      <a:pt x="562" y="55"/>
                    </a:lnTo>
                    <a:lnTo>
                      <a:pt x="559" y="61"/>
                    </a:lnTo>
                    <a:lnTo>
                      <a:pt x="555" y="72"/>
                    </a:lnTo>
                    <a:lnTo>
                      <a:pt x="551" y="83"/>
                    </a:lnTo>
                    <a:lnTo>
                      <a:pt x="547" y="94"/>
                    </a:lnTo>
                    <a:lnTo>
                      <a:pt x="543" y="106"/>
                    </a:lnTo>
                    <a:lnTo>
                      <a:pt x="539" y="113"/>
                    </a:lnTo>
                    <a:lnTo>
                      <a:pt x="536" y="119"/>
                    </a:lnTo>
                    <a:lnTo>
                      <a:pt x="533" y="126"/>
                    </a:lnTo>
                    <a:lnTo>
                      <a:pt x="530" y="132"/>
                    </a:lnTo>
                    <a:lnTo>
                      <a:pt x="525" y="138"/>
                    </a:lnTo>
                    <a:lnTo>
                      <a:pt x="522" y="144"/>
                    </a:lnTo>
                    <a:lnTo>
                      <a:pt x="518" y="151"/>
                    </a:lnTo>
                    <a:lnTo>
                      <a:pt x="514" y="157"/>
                    </a:lnTo>
                    <a:lnTo>
                      <a:pt x="508" y="163"/>
                    </a:lnTo>
                    <a:lnTo>
                      <a:pt x="502" y="168"/>
                    </a:lnTo>
                    <a:lnTo>
                      <a:pt x="497" y="174"/>
                    </a:lnTo>
                    <a:lnTo>
                      <a:pt x="491" y="179"/>
                    </a:lnTo>
                    <a:lnTo>
                      <a:pt x="480" y="185"/>
                    </a:lnTo>
                    <a:lnTo>
                      <a:pt x="471" y="185"/>
                    </a:lnTo>
                    <a:lnTo>
                      <a:pt x="461" y="185"/>
                    </a:lnTo>
                    <a:lnTo>
                      <a:pt x="452" y="185"/>
                    </a:lnTo>
                    <a:lnTo>
                      <a:pt x="443" y="186"/>
                    </a:lnTo>
                    <a:lnTo>
                      <a:pt x="432" y="182"/>
                    </a:lnTo>
                    <a:lnTo>
                      <a:pt x="422" y="181"/>
                    </a:lnTo>
                    <a:lnTo>
                      <a:pt x="411" y="179"/>
                    </a:lnTo>
                    <a:lnTo>
                      <a:pt x="401" y="178"/>
                    </a:lnTo>
                    <a:lnTo>
                      <a:pt x="390" y="176"/>
                    </a:lnTo>
                    <a:lnTo>
                      <a:pt x="380" y="174"/>
                    </a:lnTo>
                    <a:lnTo>
                      <a:pt x="370" y="171"/>
                    </a:lnTo>
                    <a:lnTo>
                      <a:pt x="360" y="169"/>
                    </a:lnTo>
                    <a:lnTo>
                      <a:pt x="354" y="165"/>
                    </a:lnTo>
                    <a:lnTo>
                      <a:pt x="346" y="162"/>
                    </a:lnTo>
                    <a:lnTo>
                      <a:pt x="339" y="157"/>
                    </a:lnTo>
                    <a:lnTo>
                      <a:pt x="335" y="153"/>
                    </a:lnTo>
                    <a:lnTo>
                      <a:pt x="333" y="162"/>
                    </a:lnTo>
                    <a:lnTo>
                      <a:pt x="332" y="171"/>
                    </a:lnTo>
                    <a:lnTo>
                      <a:pt x="330" y="181"/>
                    </a:lnTo>
                    <a:lnTo>
                      <a:pt x="330" y="191"/>
                    </a:lnTo>
                    <a:lnTo>
                      <a:pt x="327" y="201"/>
                    </a:lnTo>
                    <a:lnTo>
                      <a:pt x="323" y="211"/>
                    </a:lnTo>
                    <a:lnTo>
                      <a:pt x="319" y="218"/>
                    </a:lnTo>
                    <a:lnTo>
                      <a:pt x="314" y="228"/>
                    </a:lnTo>
                    <a:lnTo>
                      <a:pt x="305" y="236"/>
                    </a:lnTo>
                    <a:lnTo>
                      <a:pt x="293" y="240"/>
                    </a:lnTo>
                    <a:lnTo>
                      <a:pt x="284" y="240"/>
                    </a:lnTo>
                    <a:lnTo>
                      <a:pt x="275" y="238"/>
                    </a:lnTo>
                    <a:lnTo>
                      <a:pt x="270" y="236"/>
                    </a:lnTo>
                    <a:lnTo>
                      <a:pt x="262" y="230"/>
                    </a:lnTo>
                    <a:lnTo>
                      <a:pt x="257" y="225"/>
                    </a:lnTo>
                    <a:lnTo>
                      <a:pt x="251" y="218"/>
                    </a:lnTo>
                    <a:lnTo>
                      <a:pt x="247" y="213"/>
                    </a:lnTo>
                    <a:lnTo>
                      <a:pt x="246" y="203"/>
                    </a:lnTo>
                    <a:lnTo>
                      <a:pt x="246" y="193"/>
                    </a:lnTo>
                    <a:lnTo>
                      <a:pt x="244" y="183"/>
                    </a:lnTo>
                    <a:lnTo>
                      <a:pt x="241" y="176"/>
                    </a:lnTo>
                    <a:lnTo>
                      <a:pt x="237" y="167"/>
                    </a:lnTo>
                    <a:lnTo>
                      <a:pt x="234" y="161"/>
                    </a:lnTo>
                    <a:lnTo>
                      <a:pt x="223" y="150"/>
                    </a:lnTo>
                    <a:lnTo>
                      <a:pt x="213" y="139"/>
                    </a:lnTo>
                    <a:lnTo>
                      <a:pt x="208" y="132"/>
                    </a:lnTo>
                    <a:lnTo>
                      <a:pt x="203" y="127"/>
                    </a:lnTo>
                    <a:lnTo>
                      <a:pt x="200" y="120"/>
                    </a:lnTo>
                    <a:lnTo>
                      <a:pt x="198" y="115"/>
                    </a:lnTo>
                    <a:lnTo>
                      <a:pt x="198" y="115"/>
                    </a:lnTo>
                    <a:lnTo>
                      <a:pt x="195" y="122"/>
                    </a:lnTo>
                    <a:lnTo>
                      <a:pt x="191" y="131"/>
                    </a:lnTo>
                    <a:lnTo>
                      <a:pt x="189" y="140"/>
                    </a:lnTo>
                    <a:lnTo>
                      <a:pt x="187" y="150"/>
                    </a:lnTo>
                    <a:lnTo>
                      <a:pt x="184" y="155"/>
                    </a:lnTo>
                    <a:lnTo>
                      <a:pt x="181" y="162"/>
                    </a:lnTo>
                    <a:lnTo>
                      <a:pt x="179" y="168"/>
                    </a:lnTo>
                    <a:lnTo>
                      <a:pt x="177" y="176"/>
                    </a:lnTo>
                    <a:lnTo>
                      <a:pt x="174" y="182"/>
                    </a:lnTo>
                    <a:lnTo>
                      <a:pt x="171" y="190"/>
                    </a:lnTo>
                    <a:lnTo>
                      <a:pt x="167" y="197"/>
                    </a:lnTo>
                    <a:lnTo>
                      <a:pt x="164" y="203"/>
                    </a:lnTo>
                    <a:lnTo>
                      <a:pt x="157" y="210"/>
                    </a:lnTo>
                    <a:lnTo>
                      <a:pt x="152" y="217"/>
                    </a:lnTo>
                    <a:lnTo>
                      <a:pt x="145" y="224"/>
                    </a:lnTo>
                    <a:lnTo>
                      <a:pt x="140" y="230"/>
                    </a:lnTo>
                    <a:lnTo>
                      <a:pt x="132" y="236"/>
                    </a:lnTo>
                    <a:lnTo>
                      <a:pt x="126" y="242"/>
                    </a:lnTo>
                    <a:lnTo>
                      <a:pt x="119" y="249"/>
                    </a:lnTo>
                    <a:lnTo>
                      <a:pt x="113" y="255"/>
                    </a:lnTo>
                    <a:lnTo>
                      <a:pt x="106" y="261"/>
                    </a:lnTo>
                    <a:lnTo>
                      <a:pt x="100" y="266"/>
                    </a:lnTo>
                    <a:lnTo>
                      <a:pt x="93" y="273"/>
                    </a:lnTo>
                    <a:lnTo>
                      <a:pt x="87" y="281"/>
                    </a:lnTo>
                    <a:lnTo>
                      <a:pt x="81" y="286"/>
                    </a:lnTo>
                    <a:lnTo>
                      <a:pt x="76" y="294"/>
                    </a:lnTo>
                    <a:lnTo>
                      <a:pt x="70" y="300"/>
                    </a:lnTo>
                    <a:lnTo>
                      <a:pt x="66" y="308"/>
                    </a:lnTo>
                    <a:lnTo>
                      <a:pt x="58" y="314"/>
                    </a:lnTo>
                    <a:lnTo>
                      <a:pt x="51" y="319"/>
                    </a:lnTo>
                    <a:lnTo>
                      <a:pt x="42" y="321"/>
                    </a:lnTo>
                    <a:lnTo>
                      <a:pt x="33" y="323"/>
                    </a:lnTo>
                    <a:lnTo>
                      <a:pt x="25" y="320"/>
                    </a:lnTo>
                    <a:lnTo>
                      <a:pt x="19" y="317"/>
                    </a:lnTo>
                    <a:lnTo>
                      <a:pt x="13" y="312"/>
                    </a:lnTo>
                    <a:lnTo>
                      <a:pt x="9" y="306"/>
                    </a:lnTo>
                    <a:lnTo>
                      <a:pt x="8" y="309"/>
                    </a:lnTo>
                    <a:lnTo>
                      <a:pt x="7" y="313"/>
                    </a:lnTo>
                    <a:lnTo>
                      <a:pt x="4" y="320"/>
                    </a:lnTo>
                    <a:lnTo>
                      <a:pt x="0" y="330"/>
                    </a:lnTo>
                    <a:lnTo>
                      <a:pt x="0" y="391"/>
                    </a:lnTo>
                    <a:lnTo>
                      <a:pt x="4" y="389"/>
                    </a:lnTo>
                    <a:lnTo>
                      <a:pt x="7" y="387"/>
                    </a:lnTo>
                    <a:lnTo>
                      <a:pt x="13" y="385"/>
                    </a:lnTo>
                    <a:lnTo>
                      <a:pt x="20" y="383"/>
                    </a:lnTo>
                    <a:lnTo>
                      <a:pt x="27" y="382"/>
                    </a:lnTo>
                    <a:lnTo>
                      <a:pt x="34" y="382"/>
                    </a:lnTo>
                    <a:lnTo>
                      <a:pt x="41" y="381"/>
                    </a:lnTo>
                    <a:lnTo>
                      <a:pt x="47" y="380"/>
                    </a:lnTo>
                    <a:lnTo>
                      <a:pt x="53" y="377"/>
                    </a:lnTo>
                    <a:lnTo>
                      <a:pt x="59" y="374"/>
                    </a:lnTo>
                    <a:lnTo>
                      <a:pt x="64" y="368"/>
                    </a:lnTo>
                    <a:lnTo>
                      <a:pt x="68" y="362"/>
                    </a:lnTo>
                    <a:lnTo>
                      <a:pt x="71" y="356"/>
                    </a:lnTo>
                    <a:lnTo>
                      <a:pt x="75" y="350"/>
                    </a:lnTo>
                    <a:lnTo>
                      <a:pt x="83" y="338"/>
                    </a:lnTo>
                    <a:lnTo>
                      <a:pt x="93" y="327"/>
                    </a:lnTo>
                    <a:lnTo>
                      <a:pt x="103" y="315"/>
                    </a:lnTo>
                    <a:lnTo>
                      <a:pt x="113" y="305"/>
                    </a:lnTo>
                    <a:lnTo>
                      <a:pt x="123" y="293"/>
                    </a:lnTo>
                    <a:lnTo>
                      <a:pt x="133" y="282"/>
                    </a:lnTo>
                    <a:lnTo>
                      <a:pt x="144" y="271"/>
                    </a:lnTo>
                    <a:lnTo>
                      <a:pt x="155" y="261"/>
                    </a:lnTo>
                    <a:lnTo>
                      <a:pt x="166" y="250"/>
                    </a:lnTo>
                    <a:lnTo>
                      <a:pt x="178" y="240"/>
                    </a:lnTo>
                    <a:lnTo>
                      <a:pt x="208" y="234"/>
                    </a:lnTo>
                    <a:lnTo>
                      <a:pt x="226" y="270"/>
                    </a:lnTo>
                    <a:lnTo>
                      <a:pt x="222" y="290"/>
                    </a:lnTo>
                    <a:lnTo>
                      <a:pt x="219" y="296"/>
                    </a:lnTo>
                    <a:lnTo>
                      <a:pt x="217" y="301"/>
                    </a:lnTo>
                    <a:lnTo>
                      <a:pt x="215" y="310"/>
                    </a:lnTo>
                    <a:lnTo>
                      <a:pt x="215" y="320"/>
                    </a:lnTo>
                    <a:lnTo>
                      <a:pt x="216" y="330"/>
                    </a:lnTo>
                    <a:lnTo>
                      <a:pt x="217" y="339"/>
                    </a:lnTo>
                    <a:lnTo>
                      <a:pt x="217" y="348"/>
                    </a:lnTo>
                    <a:lnTo>
                      <a:pt x="219" y="358"/>
                    </a:lnTo>
                    <a:lnTo>
                      <a:pt x="220" y="368"/>
                    </a:lnTo>
                    <a:lnTo>
                      <a:pt x="221" y="378"/>
                    </a:lnTo>
                    <a:lnTo>
                      <a:pt x="226" y="374"/>
                    </a:lnTo>
                    <a:lnTo>
                      <a:pt x="233" y="372"/>
                    </a:lnTo>
                    <a:lnTo>
                      <a:pt x="239" y="370"/>
                    </a:lnTo>
                    <a:lnTo>
                      <a:pt x="246" y="368"/>
                    </a:lnTo>
                    <a:lnTo>
                      <a:pt x="251" y="365"/>
                    </a:lnTo>
                    <a:lnTo>
                      <a:pt x="258" y="361"/>
                    </a:lnTo>
                    <a:lnTo>
                      <a:pt x="263" y="358"/>
                    </a:lnTo>
                    <a:lnTo>
                      <a:pt x="270" y="356"/>
                    </a:lnTo>
                    <a:lnTo>
                      <a:pt x="274" y="350"/>
                    </a:lnTo>
                    <a:lnTo>
                      <a:pt x="278" y="345"/>
                    </a:lnTo>
                    <a:lnTo>
                      <a:pt x="280" y="337"/>
                    </a:lnTo>
                    <a:lnTo>
                      <a:pt x="283" y="332"/>
                    </a:lnTo>
                    <a:lnTo>
                      <a:pt x="284" y="325"/>
                    </a:lnTo>
                    <a:lnTo>
                      <a:pt x="286" y="319"/>
                    </a:lnTo>
                    <a:lnTo>
                      <a:pt x="287" y="313"/>
                    </a:lnTo>
                    <a:lnTo>
                      <a:pt x="290" y="308"/>
                    </a:lnTo>
                    <a:lnTo>
                      <a:pt x="294" y="297"/>
                    </a:lnTo>
                    <a:lnTo>
                      <a:pt x="299" y="286"/>
                    </a:lnTo>
                    <a:lnTo>
                      <a:pt x="307" y="276"/>
                    </a:lnTo>
                    <a:lnTo>
                      <a:pt x="317" y="269"/>
                    </a:lnTo>
                    <a:lnTo>
                      <a:pt x="327" y="265"/>
                    </a:lnTo>
                    <a:lnTo>
                      <a:pt x="333" y="263"/>
                    </a:lnTo>
                    <a:lnTo>
                      <a:pt x="340" y="262"/>
                    </a:lnTo>
                    <a:lnTo>
                      <a:pt x="346" y="262"/>
                    </a:lnTo>
                    <a:lnTo>
                      <a:pt x="354" y="263"/>
                    </a:lnTo>
                    <a:lnTo>
                      <a:pt x="360" y="263"/>
                    </a:lnTo>
                    <a:lnTo>
                      <a:pt x="367" y="266"/>
                    </a:lnTo>
                    <a:lnTo>
                      <a:pt x="374" y="269"/>
                    </a:lnTo>
                    <a:lnTo>
                      <a:pt x="381" y="273"/>
                    </a:lnTo>
                    <a:lnTo>
                      <a:pt x="388" y="276"/>
                    </a:lnTo>
                    <a:lnTo>
                      <a:pt x="395" y="282"/>
                    </a:lnTo>
                    <a:lnTo>
                      <a:pt x="401" y="288"/>
                    </a:lnTo>
                    <a:lnTo>
                      <a:pt x="407" y="297"/>
                    </a:lnTo>
                    <a:lnTo>
                      <a:pt x="413" y="312"/>
                    </a:lnTo>
                    <a:lnTo>
                      <a:pt x="413" y="315"/>
                    </a:lnTo>
                    <a:lnTo>
                      <a:pt x="413" y="322"/>
                    </a:lnTo>
                    <a:lnTo>
                      <a:pt x="413" y="327"/>
                    </a:lnTo>
                    <a:lnTo>
                      <a:pt x="413" y="333"/>
                    </a:lnTo>
                    <a:lnTo>
                      <a:pt x="412" y="343"/>
                    </a:lnTo>
                    <a:lnTo>
                      <a:pt x="412" y="355"/>
                    </a:lnTo>
                    <a:lnTo>
                      <a:pt x="411" y="366"/>
                    </a:lnTo>
                    <a:lnTo>
                      <a:pt x="411" y="378"/>
                    </a:lnTo>
                    <a:lnTo>
                      <a:pt x="417" y="373"/>
                    </a:lnTo>
                    <a:lnTo>
                      <a:pt x="424" y="369"/>
                    </a:lnTo>
                    <a:lnTo>
                      <a:pt x="430" y="363"/>
                    </a:lnTo>
                    <a:lnTo>
                      <a:pt x="437" y="359"/>
                    </a:lnTo>
                    <a:lnTo>
                      <a:pt x="441" y="350"/>
                    </a:lnTo>
                    <a:lnTo>
                      <a:pt x="444" y="342"/>
                    </a:lnTo>
                    <a:lnTo>
                      <a:pt x="447" y="332"/>
                    </a:lnTo>
                    <a:lnTo>
                      <a:pt x="449" y="322"/>
                    </a:lnTo>
                    <a:lnTo>
                      <a:pt x="449" y="311"/>
                    </a:lnTo>
                    <a:lnTo>
                      <a:pt x="449" y="300"/>
                    </a:lnTo>
                    <a:lnTo>
                      <a:pt x="449" y="290"/>
                    </a:lnTo>
                    <a:lnTo>
                      <a:pt x="450" y="282"/>
                    </a:lnTo>
                    <a:lnTo>
                      <a:pt x="450" y="272"/>
                    </a:lnTo>
                    <a:lnTo>
                      <a:pt x="451" y="263"/>
                    </a:lnTo>
                    <a:lnTo>
                      <a:pt x="451" y="254"/>
                    </a:lnTo>
                    <a:lnTo>
                      <a:pt x="453" y="248"/>
                    </a:lnTo>
                    <a:lnTo>
                      <a:pt x="456" y="242"/>
                    </a:lnTo>
                    <a:lnTo>
                      <a:pt x="460" y="237"/>
                    </a:lnTo>
                    <a:lnTo>
                      <a:pt x="463" y="230"/>
                    </a:lnTo>
                    <a:lnTo>
                      <a:pt x="467" y="226"/>
                    </a:lnTo>
                    <a:lnTo>
                      <a:pt x="472" y="222"/>
                    </a:lnTo>
                    <a:lnTo>
                      <a:pt x="478" y="217"/>
                    </a:lnTo>
                    <a:lnTo>
                      <a:pt x="487" y="214"/>
                    </a:lnTo>
                    <a:lnTo>
                      <a:pt x="497" y="212"/>
                    </a:lnTo>
                    <a:lnTo>
                      <a:pt x="508" y="214"/>
                    </a:lnTo>
                    <a:lnTo>
                      <a:pt x="518" y="218"/>
                    </a:lnTo>
                    <a:lnTo>
                      <a:pt x="527" y="226"/>
                    </a:lnTo>
                    <a:lnTo>
                      <a:pt x="531" y="233"/>
                    </a:lnTo>
                    <a:lnTo>
                      <a:pt x="534" y="240"/>
                    </a:lnTo>
                    <a:lnTo>
                      <a:pt x="536" y="247"/>
                    </a:lnTo>
                    <a:lnTo>
                      <a:pt x="539" y="257"/>
                    </a:lnTo>
                    <a:lnTo>
                      <a:pt x="549" y="247"/>
                    </a:lnTo>
                    <a:lnTo>
                      <a:pt x="559" y="238"/>
                    </a:lnTo>
                    <a:lnTo>
                      <a:pt x="569" y="228"/>
                    </a:lnTo>
                    <a:lnTo>
                      <a:pt x="579" y="218"/>
                    </a:lnTo>
                    <a:lnTo>
                      <a:pt x="587" y="207"/>
                    </a:lnTo>
                    <a:lnTo>
                      <a:pt x="596" y="198"/>
                    </a:lnTo>
                    <a:lnTo>
                      <a:pt x="605" y="187"/>
                    </a:lnTo>
                    <a:lnTo>
                      <a:pt x="615" y="177"/>
                    </a:lnTo>
                    <a:lnTo>
                      <a:pt x="622" y="167"/>
                    </a:lnTo>
                    <a:lnTo>
                      <a:pt x="631" y="158"/>
                    </a:lnTo>
                    <a:lnTo>
                      <a:pt x="641" y="150"/>
                    </a:lnTo>
                    <a:lnTo>
                      <a:pt x="652" y="144"/>
                    </a:lnTo>
                    <a:lnTo>
                      <a:pt x="666" y="142"/>
                    </a:lnTo>
                    <a:lnTo>
                      <a:pt x="683" y="151"/>
                    </a:lnTo>
                    <a:lnTo>
                      <a:pt x="688" y="159"/>
                    </a:lnTo>
                    <a:lnTo>
                      <a:pt x="690" y="151"/>
                    </a:lnTo>
                    <a:lnTo>
                      <a:pt x="693" y="142"/>
                    </a:lnTo>
                    <a:lnTo>
                      <a:pt x="698" y="133"/>
                    </a:lnTo>
                    <a:lnTo>
                      <a:pt x="702" y="127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35" name="Freeform 115"/>
              <p:cNvSpPr>
                <a:spLocks/>
              </p:cNvSpPr>
              <p:nvPr/>
            </p:nvSpPr>
            <p:spPr bwMode="auto">
              <a:xfrm>
                <a:off x="4115" y="3523"/>
                <a:ext cx="4" cy="15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11" y="8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4" y="4"/>
                  </a:cxn>
                  <a:cxn ang="0">
                    <a:pos x="3" y="16"/>
                  </a:cxn>
                  <a:cxn ang="0">
                    <a:pos x="2" y="23"/>
                  </a:cxn>
                  <a:cxn ang="0">
                    <a:pos x="1" y="31"/>
                  </a:cxn>
                  <a:cxn ang="0">
                    <a:pos x="0" y="38"/>
                  </a:cxn>
                  <a:cxn ang="0">
                    <a:pos x="0" y="47"/>
                  </a:cxn>
                  <a:cxn ang="0">
                    <a:pos x="3" y="32"/>
                  </a:cxn>
                  <a:cxn ang="0">
                    <a:pos x="11" y="29"/>
                  </a:cxn>
                </a:cxnLst>
                <a:rect l="0" t="0" r="r" b="b"/>
                <a:pathLst>
                  <a:path w="11" h="47">
                    <a:moveTo>
                      <a:pt x="11" y="29"/>
                    </a:moveTo>
                    <a:lnTo>
                      <a:pt x="11" y="8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3" y="16"/>
                    </a:lnTo>
                    <a:lnTo>
                      <a:pt x="2" y="23"/>
                    </a:lnTo>
                    <a:lnTo>
                      <a:pt x="1" y="31"/>
                    </a:lnTo>
                    <a:lnTo>
                      <a:pt x="0" y="38"/>
                    </a:lnTo>
                    <a:lnTo>
                      <a:pt x="0" y="47"/>
                    </a:lnTo>
                    <a:lnTo>
                      <a:pt x="3" y="32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36" name="Freeform 116"/>
              <p:cNvSpPr>
                <a:spLocks/>
              </p:cNvSpPr>
              <p:nvPr/>
            </p:nvSpPr>
            <p:spPr bwMode="auto">
              <a:xfrm>
                <a:off x="3884" y="3508"/>
                <a:ext cx="6" cy="17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0" y="55"/>
                  </a:cxn>
                  <a:cxn ang="0">
                    <a:pos x="3" y="54"/>
                  </a:cxn>
                  <a:cxn ang="0">
                    <a:pos x="6" y="53"/>
                  </a:cxn>
                  <a:cxn ang="0">
                    <a:pos x="7" y="46"/>
                  </a:cxn>
                  <a:cxn ang="0">
                    <a:pos x="10" y="39"/>
                  </a:cxn>
                  <a:cxn ang="0">
                    <a:pos x="12" y="33"/>
                  </a:cxn>
                  <a:cxn ang="0">
                    <a:pos x="16" y="26"/>
                  </a:cxn>
                  <a:cxn ang="0">
                    <a:pos x="16" y="25"/>
                  </a:cxn>
                  <a:cxn ang="0">
                    <a:pos x="15" y="18"/>
                  </a:cxn>
                  <a:cxn ang="0">
                    <a:pos x="15" y="12"/>
                  </a:cxn>
                  <a:cxn ang="0">
                    <a:pos x="13" y="5"/>
                  </a:cxn>
                  <a:cxn ang="0">
                    <a:pos x="13" y="0"/>
                  </a:cxn>
                  <a:cxn ang="0">
                    <a:pos x="7" y="4"/>
                  </a:cxn>
                  <a:cxn ang="0">
                    <a:pos x="0" y="10"/>
                  </a:cxn>
                </a:cxnLst>
                <a:rect l="0" t="0" r="r" b="b"/>
                <a:pathLst>
                  <a:path w="16" h="55">
                    <a:moveTo>
                      <a:pt x="0" y="10"/>
                    </a:moveTo>
                    <a:lnTo>
                      <a:pt x="0" y="55"/>
                    </a:lnTo>
                    <a:lnTo>
                      <a:pt x="3" y="54"/>
                    </a:lnTo>
                    <a:lnTo>
                      <a:pt x="6" y="53"/>
                    </a:lnTo>
                    <a:lnTo>
                      <a:pt x="7" y="46"/>
                    </a:lnTo>
                    <a:lnTo>
                      <a:pt x="10" y="39"/>
                    </a:lnTo>
                    <a:lnTo>
                      <a:pt x="12" y="33"/>
                    </a:lnTo>
                    <a:lnTo>
                      <a:pt x="16" y="26"/>
                    </a:lnTo>
                    <a:lnTo>
                      <a:pt x="16" y="25"/>
                    </a:lnTo>
                    <a:lnTo>
                      <a:pt x="15" y="18"/>
                    </a:lnTo>
                    <a:lnTo>
                      <a:pt x="15" y="12"/>
                    </a:lnTo>
                    <a:lnTo>
                      <a:pt x="13" y="5"/>
                    </a:lnTo>
                    <a:lnTo>
                      <a:pt x="13" y="0"/>
                    </a:lnTo>
                    <a:lnTo>
                      <a:pt x="7" y="4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37" name="Freeform 117"/>
              <p:cNvSpPr>
                <a:spLocks/>
              </p:cNvSpPr>
              <p:nvPr/>
            </p:nvSpPr>
            <p:spPr bwMode="auto">
              <a:xfrm>
                <a:off x="3866" y="3510"/>
                <a:ext cx="18" cy="28"/>
              </a:xfrm>
              <a:custGeom>
                <a:avLst/>
                <a:gdLst/>
                <a:ahLst/>
                <a:cxnLst>
                  <a:cxn ang="0">
                    <a:pos x="56" y="45"/>
                  </a:cxn>
                  <a:cxn ang="0">
                    <a:pos x="56" y="0"/>
                  </a:cxn>
                  <a:cxn ang="0">
                    <a:pos x="50" y="4"/>
                  </a:cxn>
                  <a:cxn ang="0">
                    <a:pos x="43" y="9"/>
                  </a:cxn>
                  <a:cxn ang="0">
                    <a:pos x="40" y="13"/>
                  </a:cxn>
                  <a:cxn ang="0">
                    <a:pos x="37" y="15"/>
                  </a:cxn>
                  <a:cxn ang="0">
                    <a:pos x="32" y="20"/>
                  </a:cxn>
                  <a:cxn ang="0">
                    <a:pos x="29" y="29"/>
                  </a:cxn>
                  <a:cxn ang="0">
                    <a:pos x="25" y="36"/>
                  </a:cxn>
                  <a:cxn ang="0">
                    <a:pos x="21" y="42"/>
                  </a:cxn>
                  <a:cxn ang="0">
                    <a:pos x="17" y="49"/>
                  </a:cxn>
                  <a:cxn ang="0">
                    <a:pos x="14" y="56"/>
                  </a:cxn>
                  <a:cxn ang="0">
                    <a:pos x="9" y="63"/>
                  </a:cxn>
                  <a:cxn ang="0">
                    <a:pos x="6" y="69"/>
                  </a:cxn>
                  <a:cxn ang="0">
                    <a:pos x="3" y="76"/>
                  </a:cxn>
                  <a:cxn ang="0">
                    <a:pos x="0" y="84"/>
                  </a:cxn>
                  <a:cxn ang="0">
                    <a:pos x="6" y="77"/>
                  </a:cxn>
                  <a:cxn ang="0">
                    <a:pos x="13" y="73"/>
                  </a:cxn>
                  <a:cxn ang="0">
                    <a:pos x="19" y="67"/>
                  </a:cxn>
                  <a:cxn ang="0">
                    <a:pos x="27" y="63"/>
                  </a:cxn>
                  <a:cxn ang="0">
                    <a:pos x="33" y="57"/>
                  </a:cxn>
                  <a:cxn ang="0">
                    <a:pos x="41" y="53"/>
                  </a:cxn>
                  <a:cxn ang="0">
                    <a:pos x="49" y="49"/>
                  </a:cxn>
                  <a:cxn ang="0">
                    <a:pos x="56" y="45"/>
                  </a:cxn>
                </a:cxnLst>
                <a:rect l="0" t="0" r="r" b="b"/>
                <a:pathLst>
                  <a:path w="56" h="84">
                    <a:moveTo>
                      <a:pt x="56" y="45"/>
                    </a:moveTo>
                    <a:lnTo>
                      <a:pt x="56" y="0"/>
                    </a:lnTo>
                    <a:lnTo>
                      <a:pt x="50" y="4"/>
                    </a:lnTo>
                    <a:lnTo>
                      <a:pt x="43" y="9"/>
                    </a:lnTo>
                    <a:lnTo>
                      <a:pt x="40" y="13"/>
                    </a:lnTo>
                    <a:lnTo>
                      <a:pt x="37" y="15"/>
                    </a:lnTo>
                    <a:lnTo>
                      <a:pt x="32" y="20"/>
                    </a:lnTo>
                    <a:lnTo>
                      <a:pt x="29" y="29"/>
                    </a:lnTo>
                    <a:lnTo>
                      <a:pt x="25" y="36"/>
                    </a:lnTo>
                    <a:lnTo>
                      <a:pt x="21" y="42"/>
                    </a:lnTo>
                    <a:lnTo>
                      <a:pt x="17" y="49"/>
                    </a:lnTo>
                    <a:lnTo>
                      <a:pt x="14" y="56"/>
                    </a:lnTo>
                    <a:lnTo>
                      <a:pt x="9" y="63"/>
                    </a:lnTo>
                    <a:lnTo>
                      <a:pt x="6" y="69"/>
                    </a:lnTo>
                    <a:lnTo>
                      <a:pt x="3" y="76"/>
                    </a:lnTo>
                    <a:lnTo>
                      <a:pt x="0" y="84"/>
                    </a:lnTo>
                    <a:lnTo>
                      <a:pt x="6" y="77"/>
                    </a:lnTo>
                    <a:lnTo>
                      <a:pt x="13" y="73"/>
                    </a:lnTo>
                    <a:lnTo>
                      <a:pt x="19" y="67"/>
                    </a:lnTo>
                    <a:lnTo>
                      <a:pt x="27" y="63"/>
                    </a:lnTo>
                    <a:lnTo>
                      <a:pt x="33" y="57"/>
                    </a:lnTo>
                    <a:lnTo>
                      <a:pt x="41" y="53"/>
                    </a:lnTo>
                    <a:lnTo>
                      <a:pt x="49" y="49"/>
                    </a:lnTo>
                    <a:lnTo>
                      <a:pt x="56" y="45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38" name="Freeform 118"/>
              <p:cNvSpPr>
                <a:spLocks/>
              </p:cNvSpPr>
              <p:nvPr/>
            </p:nvSpPr>
            <p:spPr bwMode="auto">
              <a:xfrm>
                <a:off x="3880" y="3559"/>
                <a:ext cx="4" cy="21"/>
              </a:xfrm>
              <a:custGeom>
                <a:avLst/>
                <a:gdLst/>
                <a:ahLst/>
                <a:cxnLst>
                  <a:cxn ang="0">
                    <a:pos x="14" y="61"/>
                  </a:cxn>
                  <a:cxn ang="0">
                    <a:pos x="14" y="0"/>
                  </a:cxn>
                  <a:cxn ang="0">
                    <a:pos x="13" y="5"/>
                  </a:cxn>
                  <a:cxn ang="0">
                    <a:pos x="12" y="11"/>
                  </a:cxn>
                  <a:cxn ang="0">
                    <a:pos x="9" y="17"/>
                  </a:cxn>
                  <a:cxn ang="0">
                    <a:pos x="8" y="24"/>
                  </a:cxn>
                  <a:cxn ang="0">
                    <a:pos x="6" y="30"/>
                  </a:cxn>
                  <a:cxn ang="0">
                    <a:pos x="5" y="38"/>
                  </a:cxn>
                  <a:cxn ang="0">
                    <a:pos x="2" y="44"/>
                  </a:cxn>
                  <a:cxn ang="0">
                    <a:pos x="1" y="52"/>
                  </a:cxn>
                  <a:cxn ang="0">
                    <a:pos x="0" y="60"/>
                  </a:cxn>
                  <a:cxn ang="0">
                    <a:pos x="0" y="67"/>
                  </a:cxn>
                  <a:cxn ang="0">
                    <a:pos x="7" y="63"/>
                  </a:cxn>
                  <a:cxn ang="0">
                    <a:pos x="14" y="61"/>
                  </a:cxn>
                </a:cxnLst>
                <a:rect l="0" t="0" r="r" b="b"/>
                <a:pathLst>
                  <a:path w="14" h="67">
                    <a:moveTo>
                      <a:pt x="14" y="61"/>
                    </a:moveTo>
                    <a:lnTo>
                      <a:pt x="14" y="0"/>
                    </a:lnTo>
                    <a:lnTo>
                      <a:pt x="13" y="5"/>
                    </a:lnTo>
                    <a:lnTo>
                      <a:pt x="12" y="11"/>
                    </a:lnTo>
                    <a:lnTo>
                      <a:pt x="9" y="17"/>
                    </a:lnTo>
                    <a:lnTo>
                      <a:pt x="8" y="24"/>
                    </a:lnTo>
                    <a:lnTo>
                      <a:pt x="6" y="30"/>
                    </a:lnTo>
                    <a:lnTo>
                      <a:pt x="5" y="38"/>
                    </a:lnTo>
                    <a:lnTo>
                      <a:pt x="2" y="44"/>
                    </a:lnTo>
                    <a:lnTo>
                      <a:pt x="1" y="52"/>
                    </a:lnTo>
                    <a:lnTo>
                      <a:pt x="0" y="60"/>
                    </a:lnTo>
                    <a:lnTo>
                      <a:pt x="0" y="67"/>
                    </a:lnTo>
                    <a:lnTo>
                      <a:pt x="7" y="63"/>
                    </a:lnTo>
                    <a:lnTo>
                      <a:pt x="14" y="61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39" name="Freeform 119"/>
              <p:cNvSpPr>
                <a:spLocks/>
              </p:cNvSpPr>
              <p:nvPr/>
            </p:nvSpPr>
            <p:spPr bwMode="auto">
              <a:xfrm>
                <a:off x="4119" y="3469"/>
                <a:ext cx="1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2"/>
                  </a:cxn>
                  <a:cxn ang="0">
                    <a:pos x="2" y="47"/>
                  </a:cxn>
                  <a:cxn ang="0">
                    <a:pos x="4" y="44"/>
                  </a:cxn>
                  <a:cxn ang="0">
                    <a:pos x="3" y="33"/>
                  </a:cxn>
                  <a:cxn ang="0">
                    <a:pos x="2" y="22"/>
                  </a:cxn>
                  <a:cxn ang="0">
                    <a:pos x="1" y="11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52">
                    <a:moveTo>
                      <a:pt x="0" y="0"/>
                    </a:moveTo>
                    <a:lnTo>
                      <a:pt x="0" y="52"/>
                    </a:lnTo>
                    <a:lnTo>
                      <a:pt x="2" y="47"/>
                    </a:lnTo>
                    <a:lnTo>
                      <a:pt x="4" y="44"/>
                    </a:lnTo>
                    <a:lnTo>
                      <a:pt x="3" y="33"/>
                    </a:lnTo>
                    <a:lnTo>
                      <a:pt x="2" y="22"/>
                    </a:lnTo>
                    <a:lnTo>
                      <a:pt x="1" y="11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40" name="Freeform 120"/>
              <p:cNvSpPr>
                <a:spLocks/>
              </p:cNvSpPr>
              <p:nvPr/>
            </p:nvSpPr>
            <p:spPr bwMode="auto">
              <a:xfrm>
                <a:off x="3885" y="3452"/>
                <a:ext cx="233" cy="124"/>
              </a:xfrm>
              <a:custGeom>
                <a:avLst/>
                <a:gdLst/>
                <a:ahLst/>
                <a:cxnLst>
                  <a:cxn ang="0">
                    <a:pos x="690" y="31"/>
                  </a:cxn>
                  <a:cxn ang="0">
                    <a:pos x="673" y="0"/>
                  </a:cxn>
                  <a:cxn ang="0">
                    <a:pos x="641" y="8"/>
                  </a:cxn>
                  <a:cxn ang="0">
                    <a:pos x="612" y="21"/>
                  </a:cxn>
                  <a:cxn ang="0">
                    <a:pos x="578" y="38"/>
                  </a:cxn>
                  <a:cxn ang="0">
                    <a:pos x="559" y="63"/>
                  </a:cxn>
                  <a:cxn ang="0">
                    <a:pos x="543" y="104"/>
                  </a:cxn>
                  <a:cxn ang="0">
                    <a:pos x="529" y="131"/>
                  </a:cxn>
                  <a:cxn ang="0">
                    <a:pos x="511" y="156"/>
                  </a:cxn>
                  <a:cxn ang="0">
                    <a:pos x="481" y="179"/>
                  </a:cxn>
                  <a:cxn ang="0">
                    <a:pos x="437" y="179"/>
                  </a:cxn>
                  <a:cxn ang="0">
                    <a:pos x="404" y="174"/>
                  </a:cxn>
                  <a:cxn ang="0">
                    <a:pos x="375" y="168"/>
                  </a:cxn>
                  <a:cxn ang="0">
                    <a:pos x="349" y="159"/>
                  </a:cxn>
                  <a:cxn ang="0">
                    <a:pos x="335" y="166"/>
                  </a:cxn>
                  <a:cxn ang="0">
                    <a:pos x="329" y="196"/>
                  </a:cxn>
                  <a:cxn ang="0">
                    <a:pos x="306" y="230"/>
                  </a:cxn>
                  <a:cxn ang="0">
                    <a:pos x="263" y="229"/>
                  </a:cxn>
                  <a:cxn ang="0">
                    <a:pos x="240" y="194"/>
                  </a:cxn>
                  <a:cxn ang="0">
                    <a:pos x="231" y="158"/>
                  </a:cxn>
                  <a:cxn ang="0">
                    <a:pos x="203" y="126"/>
                  </a:cxn>
                  <a:cxn ang="0">
                    <a:pos x="191" y="134"/>
                  </a:cxn>
                  <a:cxn ang="0">
                    <a:pos x="177" y="174"/>
                  </a:cxn>
                  <a:cxn ang="0">
                    <a:pos x="158" y="206"/>
                  </a:cxn>
                  <a:cxn ang="0">
                    <a:pos x="130" y="235"/>
                  </a:cxn>
                  <a:cxn ang="0">
                    <a:pos x="100" y="262"/>
                  </a:cxn>
                  <a:cxn ang="0">
                    <a:pos x="74" y="292"/>
                  </a:cxn>
                  <a:cxn ang="0">
                    <a:pos x="42" y="315"/>
                  </a:cxn>
                  <a:cxn ang="0">
                    <a:pos x="7" y="311"/>
                  </a:cxn>
                  <a:cxn ang="0">
                    <a:pos x="0" y="333"/>
                  </a:cxn>
                  <a:cxn ang="0">
                    <a:pos x="15" y="368"/>
                  </a:cxn>
                  <a:cxn ang="0">
                    <a:pos x="52" y="360"/>
                  </a:cxn>
                  <a:cxn ang="0">
                    <a:pos x="75" y="327"/>
                  </a:cxn>
                  <a:cxn ang="0">
                    <a:pos x="98" y="301"/>
                  </a:cxn>
                  <a:cxn ang="0">
                    <a:pos x="123" y="273"/>
                  </a:cxn>
                  <a:cxn ang="0">
                    <a:pos x="151" y="243"/>
                  </a:cxn>
                  <a:cxn ang="0">
                    <a:pos x="209" y="216"/>
                  </a:cxn>
                  <a:cxn ang="0">
                    <a:pos x="221" y="291"/>
                  </a:cxn>
                  <a:cxn ang="0">
                    <a:pos x="221" y="324"/>
                  </a:cxn>
                  <a:cxn ang="0">
                    <a:pos x="225" y="359"/>
                  </a:cxn>
                  <a:cxn ang="0">
                    <a:pos x="257" y="345"/>
                  </a:cxn>
                  <a:cxn ang="0">
                    <a:pos x="275" y="319"/>
                  </a:cxn>
                  <a:cxn ang="0">
                    <a:pos x="287" y="286"/>
                  </a:cxn>
                  <a:cxn ang="0">
                    <a:pos x="314" y="252"/>
                  </a:cxn>
                  <a:cxn ang="0">
                    <a:pos x="351" y="246"/>
                  </a:cxn>
                  <a:cxn ang="0">
                    <a:pos x="389" y="259"/>
                  </a:cxn>
                  <a:cxn ang="0">
                    <a:pos x="417" y="299"/>
                  </a:cxn>
                  <a:cxn ang="0">
                    <a:pos x="416" y="327"/>
                  </a:cxn>
                  <a:cxn ang="0">
                    <a:pos x="415" y="357"/>
                  </a:cxn>
                  <a:cxn ang="0">
                    <a:pos x="441" y="325"/>
                  </a:cxn>
                  <a:cxn ang="0">
                    <a:pos x="443" y="292"/>
                  </a:cxn>
                  <a:cxn ang="0">
                    <a:pos x="445" y="260"/>
                  </a:cxn>
                  <a:cxn ang="0">
                    <a:pos x="448" y="236"/>
                  </a:cxn>
                  <a:cxn ang="0">
                    <a:pos x="474" y="201"/>
                  </a:cxn>
                  <a:cxn ang="0">
                    <a:pos x="520" y="202"/>
                  </a:cxn>
                  <a:cxn ang="0">
                    <a:pos x="538" y="229"/>
                  </a:cxn>
                  <a:cxn ang="0">
                    <a:pos x="568" y="208"/>
                  </a:cxn>
                  <a:cxn ang="0">
                    <a:pos x="602" y="170"/>
                  </a:cxn>
                  <a:cxn ang="0">
                    <a:pos x="630" y="138"/>
                  </a:cxn>
                  <a:cxn ang="0">
                    <a:pos x="685" y="134"/>
                  </a:cxn>
                  <a:cxn ang="0">
                    <a:pos x="694" y="116"/>
                  </a:cxn>
                </a:cxnLst>
                <a:rect l="0" t="0" r="r" b="b"/>
                <a:pathLst>
                  <a:path w="701" h="372">
                    <a:moveTo>
                      <a:pt x="701" y="104"/>
                    </a:moveTo>
                    <a:lnTo>
                      <a:pt x="701" y="52"/>
                    </a:lnTo>
                    <a:lnTo>
                      <a:pt x="696" y="42"/>
                    </a:lnTo>
                    <a:lnTo>
                      <a:pt x="690" y="31"/>
                    </a:lnTo>
                    <a:lnTo>
                      <a:pt x="684" y="20"/>
                    </a:lnTo>
                    <a:lnTo>
                      <a:pt x="678" y="10"/>
                    </a:lnTo>
                    <a:lnTo>
                      <a:pt x="675" y="4"/>
                    </a:lnTo>
                    <a:lnTo>
                      <a:pt x="673" y="0"/>
                    </a:lnTo>
                    <a:lnTo>
                      <a:pt x="670" y="1"/>
                    </a:lnTo>
                    <a:lnTo>
                      <a:pt x="653" y="1"/>
                    </a:lnTo>
                    <a:lnTo>
                      <a:pt x="648" y="7"/>
                    </a:lnTo>
                    <a:lnTo>
                      <a:pt x="641" y="8"/>
                    </a:lnTo>
                    <a:lnTo>
                      <a:pt x="634" y="11"/>
                    </a:lnTo>
                    <a:lnTo>
                      <a:pt x="628" y="13"/>
                    </a:lnTo>
                    <a:lnTo>
                      <a:pt x="621" y="16"/>
                    </a:lnTo>
                    <a:lnTo>
                      <a:pt x="612" y="21"/>
                    </a:lnTo>
                    <a:lnTo>
                      <a:pt x="602" y="25"/>
                    </a:lnTo>
                    <a:lnTo>
                      <a:pt x="592" y="30"/>
                    </a:lnTo>
                    <a:lnTo>
                      <a:pt x="583" y="36"/>
                    </a:lnTo>
                    <a:lnTo>
                      <a:pt x="578" y="38"/>
                    </a:lnTo>
                    <a:lnTo>
                      <a:pt x="572" y="43"/>
                    </a:lnTo>
                    <a:lnTo>
                      <a:pt x="567" y="46"/>
                    </a:lnTo>
                    <a:lnTo>
                      <a:pt x="564" y="52"/>
                    </a:lnTo>
                    <a:lnTo>
                      <a:pt x="559" y="63"/>
                    </a:lnTo>
                    <a:lnTo>
                      <a:pt x="555" y="74"/>
                    </a:lnTo>
                    <a:lnTo>
                      <a:pt x="550" y="85"/>
                    </a:lnTo>
                    <a:lnTo>
                      <a:pt x="546" y="97"/>
                    </a:lnTo>
                    <a:lnTo>
                      <a:pt x="543" y="104"/>
                    </a:lnTo>
                    <a:lnTo>
                      <a:pt x="540" y="110"/>
                    </a:lnTo>
                    <a:lnTo>
                      <a:pt x="536" y="117"/>
                    </a:lnTo>
                    <a:lnTo>
                      <a:pt x="533" y="124"/>
                    </a:lnTo>
                    <a:lnTo>
                      <a:pt x="529" y="131"/>
                    </a:lnTo>
                    <a:lnTo>
                      <a:pt x="525" y="138"/>
                    </a:lnTo>
                    <a:lnTo>
                      <a:pt x="521" y="144"/>
                    </a:lnTo>
                    <a:lnTo>
                      <a:pt x="518" y="151"/>
                    </a:lnTo>
                    <a:lnTo>
                      <a:pt x="511" y="156"/>
                    </a:lnTo>
                    <a:lnTo>
                      <a:pt x="505" y="163"/>
                    </a:lnTo>
                    <a:lnTo>
                      <a:pt x="498" y="168"/>
                    </a:lnTo>
                    <a:lnTo>
                      <a:pt x="493" y="174"/>
                    </a:lnTo>
                    <a:lnTo>
                      <a:pt x="481" y="179"/>
                    </a:lnTo>
                    <a:lnTo>
                      <a:pt x="470" y="181"/>
                    </a:lnTo>
                    <a:lnTo>
                      <a:pt x="454" y="181"/>
                    </a:lnTo>
                    <a:lnTo>
                      <a:pt x="446" y="180"/>
                    </a:lnTo>
                    <a:lnTo>
                      <a:pt x="437" y="179"/>
                    </a:lnTo>
                    <a:lnTo>
                      <a:pt x="428" y="178"/>
                    </a:lnTo>
                    <a:lnTo>
                      <a:pt x="421" y="177"/>
                    </a:lnTo>
                    <a:lnTo>
                      <a:pt x="412" y="175"/>
                    </a:lnTo>
                    <a:lnTo>
                      <a:pt x="404" y="174"/>
                    </a:lnTo>
                    <a:lnTo>
                      <a:pt x="395" y="171"/>
                    </a:lnTo>
                    <a:lnTo>
                      <a:pt x="388" y="171"/>
                    </a:lnTo>
                    <a:lnTo>
                      <a:pt x="381" y="169"/>
                    </a:lnTo>
                    <a:lnTo>
                      <a:pt x="375" y="168"/>
                    </a:lnTo>
                    <a:lnTo>
                      <a:pt x="368" y="166"/>
                    </a:lnTo>
                    <a:lnTo>
                      <a:pt x="362" y="165"/>
                    </a:lnTo>
                    <a:lnTo>
                      <a:pt x="355" y="162"/>
                    </a:lnTo>
                    <a:lnTo>
                      <a:pt x="349" y="159"/>
                    </a:lnTo>
                    <a:lnTo>
                      <a:pt x="342" y="155"/>
                    </a:lnTo>
                    <a:lnTo>
                      <a:pt x="338" y="152"/>
                    </a:lnTo>
                    <a:lnTo>
                      <a:pt x="337" y="158"/>
                    </a:lnTo>
                    <a:lnTo>
                      <a:pt x="335" y="166"/>
                    </a:lnTo>
                    <a:lnTo>
                      <a:pt x="334" y="174"/>
                    </a:lnTo>
                    <a:lnTo>
                      <a:pt x="334" y="181"/>
                    </a:lnTo>
                    <a:lnTo>
                      <a:pt x="331" y="189"/>
                    </a:lnTo>
                    <a:lnTo>
                      <a:pt x="329" y="196"/>
                    </a:lnTo>
                    <a:lnTo>
                      <a:pt x="326" y="204"/>
                    </a:lnTo>
                    <a:lnTo>
                      <a:pt x="322" y="213"/>
                    </a:lnTo>
                    <a:lnTo>
                      <a:pt x="316" y="222"/>
                    </a:lnTo>
                    <a:lnTo>
                      <a:pt x="306" y="230"/>
                    </a:lnTo>
                    <a:lnTo>
                      <a:pt x="293" y="235"/>
                    </a:lnTo>
                    <a:lnTo>
                      <a:pt x="283" y="234"/>
                    </a:lnTo>
                    <a:lnTo>
                      <a:pt x="273" y="232"/>
                    </a:lnTo>
                    <a:lnTo>
                      <a:pt x="263" y="229"/>
                    </a:lnTo>
                    <a:lnTo>
                      <a:pt x="257" y="224"/>
                    </a:lnTo>
                    <a:lnTo>
                      <a:pt x="248" y="214"/>
                    </a:lnTo>
                    <a:lnTo>
                      <a:pt x="240" y="205"/>
                    </a:lnTo>
                    <a:lnTo>
                      <a:pt x="240" y="194"/>
                    </a:lnTo>
                    <a:lnTo>
                      <a:pt x="239" y="184"/>
                    </a:lnTo>
                    <a:lnTo>
                      <a:pt x="237" y="174"/>
                    </a:lnTo>
                    <a:lnTo>
                      <a:pt x="235" y="166"/>
                    </a:lnTo>
                    <a:lnTo>
                      <a:pt x="231" y="158"/>
                    </a:lnTo>
                    <a:lnTo>
                      <a:pt x="226" y="151"/>
                    </a:lnTo>
                    <a:lnTo>
                      <a:pt x="218" y="143"/>
                    </a:lnTo>
                    <a:lnTo>
                      <a:pt x="210" y="135"/>
                    </a:lnTo>
                    <a:lnTo>
                      <a:pt x="203" y="126"/>
                    </a:lnTo>
                    <a:lnTo>
                      <a:pt x="198" y="117"/>
                    </a:lnTo>
                    <a:lnTo>
                      <a:pt x="196" y="122"/>
                    </a:lnTo>
                    <a:lnTo>
                      <a:pt x="194" y="129"/>
                    </a:lnTo>
                    <a:lnTo>
                      <a:pt x="191" y="134"/>
                    </a:lnTo>
                    <a:lnTo>
                      <a:pt x="190" y="141"/>
                    </a:lnTo>
                    <a:lnTo>
                      <a:pt x="186" y="152"/>
                    </a:lnTo>
                    <a:lnTo>
                      <a:pt x="182" y="163"/>
                    </a:lnTo>
                    <a:lnTo>
                      <a:pt x="177" y="174"/>
                    </a:lnTo>
                    <a:lnTo>
                      <a:pt x="173" y="186"/>
                    </a:lnTo>
                    <a:lnTo>
                      <a:pt x="167" y="192"/>
                    </a:lnTo>
                    <a:lnTo>
                      <a:pt x="163" y="200"/>
                    </a:lnTo>
                    <a:lnTo>
                      <a:pt x="158" y="206"/>
                    </a:lnTo>
                    <a:lnTo>
                      <a:pt x="153" y="214"/>
                    </a:lnTo>
                    <a:lnTo>
                      <a:pt x="146" y="220"/>
                    </a:lnTo>
                    <a:lnTo>
                      <a:pt x="138" y="228"/>
                    </a:lnTo>
                    <a:lnTo>
                      <a:pt x="130" y="235"/>
                    </a:lnTo>
                    <a:lnTo>
                      <a:pt x="123" y="242"/>
                    </a:lnTo>
                    <a:lnTo>
                      <a:pt x="114" y="249"/>
                    </a:lnTo>
                    <a:lnTo>
                      <a:pt x="107" y="255"/>
                    </a:lnTo>
                    <a:lnTo>
                      <a:pt x="100" y="262"/>
                    </a:lnTo>
                    <a:lnTo>
                      <a:pt x="93" y="271"/>
                    </a:lnTo>
                    <a:lnTo>
                      <a:pt x="87" y="277"/>
                    </a:lnTo>
                    <a:lnTo>
                      <a:pt x="80" y="285"/>
                    </a:lnTo>
                    <a:lnTo>
                      <a:pt x="74" y="292"/>
                    </a:lnTo>
                    <a:lnTo>
                      <a:pt x="68" y="301"/>
                    </a:lnTo>
                    <a:lnTo>
                      <a:pt x="59" y="308"/>
                    </a:lnTo>
                    <a:lnTo>
                      <a:pt x="52" y="313"/>
                    </a:lnTo>
                    <a:lnTo>
                      <a:pt x="42" y="315"/>
                    </a:lnTo>
                    <a:lnTo>
                      <a:pt x="32" y="319"/>
                    </a:lnTo>
                    <a:lnTo>
                      <a:pt x="16" y="312"/>
                    </a:lnTo>
                    <a:lnTo>
                      <a:pt x="10" y="306"/>
                    </a:lnTo>
                    <a:lnTo>
                      <a:pt x="7" y="311"/>
                    </a:lnTo>
                    <a:lnTo>
                      <a:pt x="5" y="318"/>
                    </a:lnTo>
                    <a:lnTo>
                      <a:pt x="3" y="324"/>
                    </a:lnTo>
                    <a:lnTo>
                      <a:pt x="2" y="332"/>
                    </a:lnTo>
                    <a:lnTo>
                      <a:pt x="0" y="333"/>
                    </a:lnTo>
                    <a:lnTo>
                      <a:pt x="0" y="334"/>
                    </a:lnTo>
                    <a:lnTo>
                      <a:pt x="0" y="372"/>
                    </a:lnTo>
                    <a:lnTo>
                      <a:pt x="7" y="370"/>
                    </a:lnTo>
                    <a:lnTo>
                      <a:pt x="15" y="368"/>
                    </a:lnTo>
                    <a:lnTo>
                      <a:pt x="20" y="367"/>
                    </a:lnTo>
                    <a:lnTo>
                      <a:pt x="31" y="364"/>
                    </a:lnTo>
                    <a:lnTo>
                      <a:pt x="43" y="363"/>
                    </a:lnTo>
                    <a:lnTo>
                      <a:pt x="52" y="360"/>
                    </a:lnTo>
                    <a:lnTo>
                      <a:pt x="59" y="354"/>
                    </a:lnTo>
                    <a:lnTo>
                      <a:pt x="64" y="345"/>
                    </a:lnTo>
                    <a:lnTo>
                      <a:pt x="69" y="335"/>
                    </a:lnTo>
                    <a:lnTo>
                      <a:pt x="75" y="327"/>
                    </a:lnTo>
                    <a:lnTo>
                      <a:pt x="80" y="321"/>
                    </a:lnTo>
                    <a:lnTo>
                      <a:pt x="86" y="314"/>
                    </a:lnTo>
                    <a:lnTo>
                      <a:pt x="92" y="308"/>
                    </a:lnTo>
                    <a:lnTo>
                      <a:pt x="98" y="301"/>
                    </a:lnTo>
                    <a:lnTo>
                      <a:pt x="104" y="295"/>
                    </a:lnTo>
                    <a:lnTo>
                      <a:pt x="110" y="288"/>
                    </a:lnTo>
                    <a:lnTo>
                      <a:pt x="116" y="282"/>
                    </a:lnTo>
                    <a:lnTo>
                      <a:pt x="123" y="273"/>
                    </a:lnTo>
                    <a:lnTo>
                      <a:pt x="129" y="266"/>
                    </a:lnTo>
                    <a:lnTo>
                      <a:pt x="137" y="258"/>
                    </a:lnTo>
                    <a:lnTo>
                      <a:pt x="144" y="251"/>
                    </a:lnTo>
                    <a:lnTo>
                      <a:pt x="151" y="243"/>
                    </a:lnTo>
                    <a:lnTo>
                      <a:pt x="159" y="237"/>
                    </a:lnTo>
                    <a:lnTo>
                      <a:pt x="166" y="230"/>
                    </a:lnTo>
                    <a:lnTo>
                      <a:pt x="175" y="224"/>
                    </a:lnTo>
                    <a:lnTo>
                      <a:pt x="209" y="216"/>
                    </a:lnTo>
                    <a:lnTo>
                      <a:pt x="231" y="258"/>
                    </a:lnTo>
                    <a:lnTo>
                      <a:pt x="225" y="282"/>
                    </a:lnTo>
                    <a:lnTo>
                      <a:pt x="222" y="290"/>
                    </a:lnTo>
                    <a:lnTo>
                      <a:pt x="221" y="291"/>
                    </a:lnTo>
                    <a:lnTo>
                      <a:pt x="220" y="299"/>
                    </a:lnTo>
                    <a:lnTo>
                      <a:pt x="220" y="308"/>
                    </a:lnTo>
                    <a:lnTo>
                      <a:pt x="220" y="315"/>
                    </a:lnTo>
                    <a:lnTo>
                      <a:pt x="221" y="324"/>
                    </a:lnTo>
                    <a:lnTo>
                      <a:pt x="221" y="332"/>
                    </a:lnTo>
                    <a:lnTo>
                      <a:pt x="223" y="342"/>
                    </a:lnTo>
                    <a:lnTo>
                      <a:pt x="223" y="349"/>
                    </a:lnTo>
                    <a:lnTo>
                      <a:pt x="225" y="359"/>
                    </a:lnTo>
                    <a:lnTo>
                      <a:pt x="231" y="357"/>
                    </a:lnTo>
                    <a:lnTo>
                      <a:pt x="245" y="351"/>
                    </a:lnTo>
                    <a:lnTo>
                      <a:pt x="249" y="348"/>
                    </a:lnTo>
                    <a:lnTo>
                      <a:pt x="257" y="345"/>
                    </a:lnTo>
                    <a:lnTo>
                      <a:pt x="265" y="340"/>
                    </a:lnTo>
                    <a:lnTo>
                      <a:pt x="269" y="337"/>
                    </a:lnTo>
                    <a:lnTo>
                      <a:pt x="272" y="327"/>
                    </a:lnTo>
                    <a:lnTo>
                      <a:pt x="275" y="319"/>
                    </a:lnTo>
                    <a:lnTo>
                      <a:pt x="279" y="310"/>
                    </a:lnTo>
                    <a:lnTo>
                      <a:pt x="282" y="301"/>
                    </a:lnTo>
                    <a:lnTo>
                      <a:pt x="284" y="292"/>
                    </a:lnTo>
                    <a:lnTo>
                      <a:pt x="287" y="286"/>
                    </a:lnTo>
                    <a:lnTo>
                      <a:pt x="291" y="278"/>
                    </a:lnTo>
                    <a:lnTo>
                      <a:pt x="294" y="271"/>
                    </a:lnTo>
                    <a:lnTo>
                      <a:pt x="303" y="261"/>
                    </a:lnTo>
                    <a:lnTo>
                      <a:pt x="314" y="252"/>
                    </a:lnTo>
                    <a:lnTo>
                      <a:pt x="325" y="248"/>
                    </a:lnTo>
                    <a:lnTo>
                      <a:pt x="333" y="246"/>
                    </a:lnTo>
                    <a:lnTo>
                      <a:pt x="342" y="246"/>
                    </a:lnTo>
                    <a:lnTo>
                      <a:pt x="351" y="246"/>
                    </a:lnTo>
                    <a:lnTo>
                      <a:pt x="366" y="250"/>
                    </a:lnTo>
                    <a:lnTo>
                      <a:pt x="374" y="251"/>
                    </a:lnTo>
                    <a:lnTo>
                      <a:pt x="381" y="255"/>
                    </a:lnTo>
                    <a:lnTo>
                      <a:pt x="389" y="259"/>
                    </a:lnTo>
                    <a:lnTo>
                      <a:pt x="397" y="265"/>
                    </a:lnTo>
                    <a:lnTo>
                      <a:pt x="404" y="273"/>
                    </a:lnTo>
                    <a:lnTo>
                      <a:pt x="412" y="283"/>
                    </a:lnTo>
                    <a:lnTo>
                      <a:pt x="417" y="299"/>
                    </a:lnTo>
                    <a:lnTo>
                      <a:pt x="416" y="306"/>
                    </a:lnTo>
                    <a:lnTo>
                      <a:pt x="416" y="313"/>
                    </a:lnTo>
                    <a:lnTo>
                      <a:pt x="416" y="320"/>
                    </a:lnTo>
                    <a:lnTo>
                      <a:pt x="416" y="327"/>
                    </a:lnTo>
                    <a:lnTo>
                      <a:pt x="415" y="334"/>
                    </a:lnTo>
                    <a:lnTo>
                      <a:pt x="415" y="342"/>
                    </a:lnTo>
                    <a:lnTo>
                      <a:pt x="415" y="349"/>
                    </a:lnTo>
                    <a:lnTo>
                      <a:pt x="415" y="357"/>
                    </a:lnTo>
                    <a:lnTo>
                      <a:pt x="425" y="349"/>
                    </a:lnTo>
                    <a:lnTo>
                      <a:pt x="436" y="340"/>
                    </a:lnTo>
                    <a:lnTo>
                      <a:pt x="438" y="333"/>
                    </a:lnTo>
                    <a:lnTo>
                      <a:pt x="441" y="325"/>
                    </a:lnTo>
                    <a:lnTo>
                      <a:pt x="441" y="316"/>
                    </a:lnTo>
                    <a:lnTo>
                      <a:pt x="442" y="309"/>
                    </a:lnTo>
                    <a:lnTo>
                      <a:pt x="442" y="300"/>
                    </a:lnTo>
                    <a:lnTo>
                      <a:pt x="443" y="292"/>
                    </a:lnTo>
                    <a:lnTo>
                      <a:pt x="443" y="284"/>
                    </a:lnTo>
                    <a:lnTo>
                      <a:pt x="443" y="276"/>
                    </a:lnTo>
                    <a:lnTo>
                      <a:pt x="443" y="267"/>
                    </a:lnTo>
                    <a:lnTo>
                      <a:pt x="445" y="260"/>
                    </a:lnTo>
                    <a:lnTo>
                      <a:pt x="445" y="253"/>
                    </a:lnTo>
                    <a:lnTo>
                      <a:pt x="445" y="247"/>
                    </a:lnTo>
                    <a:lnTo>
                      <a:pt x="446" y="241"/>
                    </a:lnTo>
                    <a:lnTo>
                      <a:pt x="448" y="236"/>
                    </a:lnTo>
                    <a:lnTo>
                      <a:pt x="452" y="225"/>
                    </a:lnTo>
                    <a:lnTo>
                      <a:pt x="460" y="215"/>
                    </a:lnTo>
                    <a:lnTo>
                      <a:pt x="466" y="207"/>
                    </a:lnTo>
                    <a:lnTo>
                      <a:pt x="474" y="201"/>
                    </a:lnTo>
                    <a:lnTo>
                      <a:pt x="485" y="196"/>
                    </a:lnTo>
                    <a:lnTo>
                      <a:pt x="496" y="195"/>
                    </a:lnTo>
                    <a:lnTo>
                      <a:pt x="508" y="196"/>
                    </a:lnTo>
                    <a:lnTo>
                      <a:pt x="520" y="202"/>
                    </a:lnTo>
                    <a:lnTo>
                      <a:pt x="530" y="211"/>
                    </a:lnTo>
                    <a:lnTo>
                      <a:pt x="532" y="216"/>
                    </a:lnTo>
                    <a:lnTo>
                      <a:pt x="536" y="223"/>
                    </a:lnTo>
                    <a:lnTo>
                      <a:pt x="538" y="229"/>
                    </a:lnTo>
                    <a:lnTo>
                      <a:pt x="542" y="236"/>
                    </a:lnTo>
                    <a:lnTo>
                      <a:pt x="550" y="227"/>
                    </a:lnTo>
                    <a:lnTo>
                      <a:pt x="559" y="218"/>
                    </a:lnTo>
                    <a:lnTo>
                      <a:pt x="568" y="208"/>
                    </a:lnTo>
                    <a:lnTo>
                      <a:pt x="578" y="200"/>
                    </a:lnTo>
                    <a:lnTo>
                      <a:pt x="585" y="190"/>
                    </a:lnTo>
                    <a:lnTo>
                      <a:pt x="594" y="180"/>
                    </a:lnTo>
                    <a:lnTo>
                      <a:pt x="602" y="170"/>
                    </a:lnTo>
                    <a:lnTo>
                      <a:pt x="610" y="162"/>
                    </a:lnTo>
                    <a:lnTo>
                      <a:pt x="617" y="153"/>
                    </a:lnTo>
                    <a:lnTo>
                      <a:pt x="624" y="145"/>
                    </a:lnTo>
                    <a:lnTo>
                      <a:pt x="630" y="138"/>
                    </a:lnTo>
                    <a:lnTo>
                      <a:pt x="640" y="132"/>
                    </a:lnTo>
                    <a:lnTo>
                      <a:pt x="649" y="127"/>
                    </a:lnTo>
                    <a:lnTo>
                      <a:pt x="666" y="124"/>
                    </a:lnTo>
                    <a:lnTo>
                      <a:pt x="685" y="134"/>
                    </a:lnTo>
                    <a:lnTo>
                      <a:pt x="686" y="135"/>
                    </a:lnTo>
                    <a:lnTo>
                      <a:pt x="689" y="129"/>
                    </a:lnTo>
                    <a:lnTo>
                      <a:pt x="691" y="122"/>
                    </a:lnTo>
                    <a:lnTo>
                      <a:pt x="694" y="116"/>
                    </a:lnTo>
                    <a:lnTo>
                      <a:pt x="698" y="109"/>
                    </a:lnTo>
                    <a:lnTo>
                      <a:pt x="701" y="104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41" name="Freeform 121"/>
              <p:cNvSpPr>
                <a:spLocks/>
              </p:cNvSpPr>
              <p:nvPr/>
            </p:nvSpPr>
            <p:spPr bwMode="auto">
              <a:xfrm>
                <a:off x="4117" y="3527"/>
                <a:ext cx="1" cy="2"/>
              </a:xfrm>
              <a:custGeom>
                <a:avLst/>
                <a:gdLst/>
                <a:ahLst/>
                <a:cxnLst>
                  <a:cxn ang="0">
                    <a:pos x="3" y="9"/>
                  </a:cxn>
                  <a:cxn ang="0">
                    <a:pos x="3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10"/>
                  </a:cxn>
                  <a:cxn ang="0">
                    <a:pos x="3" y="9"/>
                  </a:cxn>
                </a:cxnLst>
                <a:rect l="0" t="0" r="r" b="b"/>
                <a:pathLst>
                  <a:path w="3" h="10">
                    <a:moveTo>
                      <a:pt x="3" y="9"/>
                    </a:moveTo>
                    <a:lnTo>
                      <a:pt x="3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10"/>
                    </a:lnTo>
                    <a:lnTo>
                      <a:pt x="3" y="9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42" name="Freeform 122"/>
              <p:cNvSpPr>
                <a:spLocks/>
              </p:cNvSpPr>
              <p:nvPr/>
            </p:nvSpPr>
            <p:spPr bwMode="auto">
              <a:xfrm>
                <a:off x="3885" y="3510"/>
                <a:ext cx="2" cy="1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37"/>
                  </a:cxn>
                  <a:cxn ang="0">
                    <a:pos x="2" y="30"/>
                  </a:cxn>
                  <a:cxn ang="0">
                    <a:pos x="5" y="25"/>
                  </a:cxn>
                  <a:cxn ang="0">
                    <a:pos x="7" y="18"/>
                  </a:cxn>
                  <a:cxn ang="0">
                    <a:pos x="10" y="14"/>
                  </a:cxn>
                  <a:cxn ang="0">
                    <a:pos x="8" y="6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0" y="6"/>
                  </a:cxn>
                </a:cxnLst>
                <a:rect l="0" t="0" r="r" b="b"/>
                <a:pathLst>
                  <a:path w="10" h="37">
                    <a:moveTo>
                      <a:pt x="0" y="6"/>
                    </a:moveTo>
                    <a:lnTo>
                      <a:pt x="0" y="37"/>
                    </a:lnTo>
                    <a:lnTo>
                      <a:pt x="2" y="30"/>
                    </a:lnTo>
                    <a:lnTo>
                      <a:pt x="5" y="25"/>
                    </a:lnTo>
                    <a:lnTo>
                      <a:pt x="7" y="18"/>
                    </a:lnTo>
                    <a:lnTo>
                      <a:pt x="10" y="14"/>
                    </a:lnTo>
                    <a:lnTo>
                      <a:pt x="8" y="6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43" name="Freeform 123"/>
              <p:cNvSpPr>
                <a:spLocks/>
              </p:cNvSpPr>
              <p:nvPr/>
            </p:nvSpPr>
            <p:spPr bwMode="auto">
              <a:xfrm>
                <a:off x="3870" y="3512"/>
                <a:ext cx="15" cy="19"/>
              </a:xfrm>
              <a:custGeom>
                <a:avLst/>
                <a:gdLst/>
                <a:ahLst/>
                <a:cxnLst>
                  <a:cxn ang="0">
                    <a:pos x="40" y="31"/>
                  </a:cxn>
                  <a:cxn ang="0">
                    <a:pos x="40" y="0"/>
                  </a:cxn>
                  <a:cxn ang="0">
                    <a:pos x="31" y="7"/>
                  </a:cxn>
                  <a:cxn ang="0">
                    <a:pos x="22" y="13"/>
                  </a:cxn>
                  <a:cxn ang="0">
                    <a:pos x="20" y="20"/>
                  </a:cxn>
                  <a:cxn ang="0">
                    <a:pos x="16" y="26"/>
                  </a:cxn>
                  <a:cxn ang="0">
                    <a:pos x="12" y="34"/>
                  </a:cxn>
                  <a:cxn ang="0">
                    <a:pos x="8" y="42"/>
                  </a:cxn>
                  <a:cxn ang="0">
                    <a:pos x="3" y="48"/>
                  </a:cxn>
                  <a:cxn ang="0">
                    <a:pos x="0" y="57"/>
                  </a:cxn>
                  <a:cxn ang="0">
                    <a:pos x="10" y="50"/>
                  </a:cxn>
                  <a:cxn ang="0">
                    <a:pos x="20" y="44"/>
                  </a:cxn>
                  <a:cxn ang="0">
                    <a:pos x="30" y="38"/>
                  </a:cxn>
                  <a:cxn ang="0">
                    <a:pos x="40" y="33"/>
                  </a:cxn>
                  <a:cxn ang="0">
                    <a:pos x="40" y="32"/>
                  </a:cxn>
                  <a:cxn ang="0">
                    <a:pos x="40" y="31"/>
                  </a:cxn>
                </a:cxnLst>
                <a:rect l="0" t="0" r="r" b="b"/>
                <a:pathLst>
                  <a:path w="40" h="57">
                    <a:moveTo>
                      <a:pt x="40" y="31"/>
                    </a:moveTo>
                    <a:lnTo>
                      <a:pt x="40" y="0"/>
                    </a:lnTo>
                    <a:lnTo>
                      <a:pt x="31" y="7"/>
                    </a:lnTo>
                    <a:lnTo>
                      <a:pt x="22" y="13"/>
                    </a:lnTo>
                    <a:lnTo>
                      <a:pt x="20" y="20"/>
                    </a:lnTo>
                    <a:lnTo>
                      <a:pt x="16" y="26"/>
                    </a:lnTo>
                    <a:lnTo>
                      <a:pt x="12" y="34"/>
                    </a:lnTo>
                    <a:lnTo>
                      <a:pt x="8" y="42"/>
                    </a:lnTo>
                    <a:lnTo>
                      <a:pt x="3" y="48"/>
                    </a:lnTo>
                    <a:lnTo>
                      <a:pt x="0" y="57"/>
                    </a:lnTo>
                    <a:lnTo>
                      <a:pt x="10" y="50"/>
                    </a:lnTo>
                    <a:lnTo>
                      <a:pt x="20" y="44"/>
                    </a:lnTo>
                    <a:lnTo>
                      <a:pt x="30" y="38"/>
                    </a:lnTo>
                    <a:lnTo>
                      <a:pt x="40" y="33"/>
                    </a:lnTo>
                    <a:lnTo>
                      <a:pt x="40" y="32"/>
                    </a:lnTo>
                    <a:lnTo>
                      <a:pt x="40" y="31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44" name="Freeform 124"/>
              <p:cNvSpPr>
                <a:spLocks/>
              </p:cNvSpPr>
              <p:nvPr/>
            </p:nvSpPr>
            <p:spPr bwMode="auto">
              <a:xfrm>
                <a:off x="3881" y="3563"/>
                <a:ext cx="4" cy="15"/>
              </a:xfrm>
              <a:custGeom>
                <a:avLst/>
                <a:gdLst/>
                <a:ahLst/>
                <a:cxnLst>
                  <a:cxn ang="0">
                    <a:pos x="8" y="38"/>
                  </a:cxn>
                  <a:cxn ang="0">
                    <a:pos x="8" y="0"/>
                  </a:cxn>
                  <a:cxn ang="0">
                    <a:pos x="5" y="10"/>
                  </a:cxn>
                  <a:cxn ang="0">
                    <a:pos x="3" y="21"/>
                  </a:cxn>
                  <a:cxn ang="0">
                    <a:pos x="0" y="30"/>
                  </a:cxn>
                  <a:cxn ang="0">
                    <a:pos x="0" y="42"/>
                  </a:cxn>
                  <a:cxn ang="0">
                    <a:pos x="3" y="39"/>
                  </a:cxn>
                  <a:cxn ang="0">
                    <a:pos x="8" y="38"/>
                  </a:cxn>
                </a:cxnLst>
                <a:rect l="0" t="0" r="r" b="b"/>
                <a:pathLst>
                  <a:path w="8" h="42">
                    <a:moveTo>
                      <a:pt x="8" y="38"/>
                    </a:moveTo>
                    <a:lnTo>
                      <a:pt x="8" y="0"/>
                    </a:lnTo>
                    <a:lnTo>
                      <a:pt x="5" y="10"/>
                    </a:lnTo>
                    <a:lnTo>
                      <a:pt x="3" y="21"/>
                    </a:lnTo>
                    <a:lnTo>
                      <a:pt x="0" y="30"/>
                    </a:lnTo>
                    <a:lnTo>
                      <a:pt x="0" y="42"/>
                    </a:lnTo>
                    <a:lnTo>
                      <a:pt x="3" y="39"/>
                    </a:lnTo>
                    <a:lnTo>
                      <a:pt x="8" y="38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45" name="Freeform 125"/>
              <p:cNvSpPr>
                <a:spLocks/>
              </p:cNvSpPr>
              <p:nvPr/>
            </p:nvSpPr>
            <p:spPr bwMode="auto">
              <a:xfrm>
                <a:off x="3918" y="3290"/>
                <a:ext cx="391" cy="345"/>
              </a:xfrm>
              <a:custGeom>
                <a:avLst/>
                <a:gdLst/>
                <a:ahLst/>
                <a:cxnLst>
                  <a:cxn ang="0">
                    <a:pos x="1068" y="770"/>
                  </a:cxn>
                  <a:cxn ang="0">
                    <a:pos x="1043" y="636"/>
                  </a:cxn>
                  <a:cxn ang="0">
                    <a:pos x="1046" y="494"/>
                  </a:cxn>
                  <a:cxn ang="0">
                    <a:pos x="1030" y="324"/>
                  </a:cxn>
                  <a:cxn ang="0">
                    <a:pos x="1022" y="534"/>
                  </a:cxn>
                  <a:cxn ang="0">
                    <a:pos x="1019" y="758"/>
                  </a:cxn>
                  <a:cxn ang="0">
                    <a:pos x="908" y="902"/>
                  </a:cxn>
                  <a:cxn ang="0">
                    <a:pos x="799" y="750"/>
                  </a:cxn>
                  <a:cxn ang="0">
                    <a:pos x="776" y="562"/>
                  </a:cxn>
                  <a:cxn ang="0">
                    <a:pos x="744" y="383"/>
                  </a:cxn>
                  <a:cxn ang="0">
                    <a:pos x="731" y="190"/>
                  </a:cxn>
                  <a:cxn ang="0">
                    <a:pos x="734" y="287"/>
                  </a:cxn>
                  <a:cxn ang="0">
                    <a:pos x="665" y="298"/>
                  </a:cxn>
                  <a:cxn ang="0">
                    <a:pos x="719" y="431"/>
                  </a:cxn>
                  <a:cxn ang="0">
                    <a:pos x="665" y="496"/>
                  </a:cxn>
                  <a:cxn ang="0">
                    <a:pos x="579" y="450"/>
                  </a:cxn>
                  <a:cxn ang="0">
                    <a:pos x="662" y="545"/>
                  </a:cxn>
                  <a:cxn ang="0">
                    <a:pos x="719" y="663"/>
                  </a:cxn>
                  <a:cxn ang="0">
                    <a:pos x="676" y="866"/>
                  </a:cxn>
                  <a:cxn ang="0">
                    <a:pos x="532" y="838"/>
                  </a:cxn>
                  <a:cxn ang="0">
                    <a:pos x="484" y="663"/>
                  </a:cxn>
                  <a:cxn ang="0">
                    <a:pos x="604" y="557"/>
                  </a:cxn>
                  <a:cxn ang="0">
                    <a:pos x="557" y="528"/>
                  </a:cxn>
                  <a:cxn ang="0">
                    <a:pos x="479" y="471"/>
                  </a:cxn>
                  <a:cxn ang="0">
                    <a:pos x="489" y="275"/>
                  </a:cxn>
                  <a:cxn ang="0">
                    <a:pos x="426" y="150"/>
                  </a:cxn>
                  <a:cxn ang="0">
                    <a:pos x="467" y="299"/>
                  </a:cxn>
                  <a:cxn ang="0">
                    <a:pos x="374" y="271"/>
                  </a:cxn>
                  <a:cxn ang="0">
                    <a:pos x="478" y="350"/>
                  </a:cxn>
                  <a:cxn ang="0">
                    <a:pos x="434" y="480"/>
                  </a:cxn>
                  <a:cxn ang="0">
                    <a:pos x="302" y="421"/>
                  </a:cxn>
                  <a:cxn ang="0">
                    <a:pos x="353" y="467"/>
                  </a:cxn>
                  <a:cxn ang="0">
                    <a:pos x="424" y="585"/>
                  </a:cxn>
                  <a:cxn ang="0">
                    <a:pos x="367" y="682"/>
                  </a:cxn>
                  <a:cxn ang="0">
                    <a:pos x="283" y="508"/>
                  </a:cxn>
                  <a:cxn ang="0">
                    <a:pos x="302" y="625"/>
                  </a:cxn>
                  <a:cxn ang="0">
                    <a:pos x="355" y="762"/>
                  </a:cxn>
                  <a:cxn ang="0">
                    <a:pos x="314" y="909"/>
                  </a:cxn>
                  <a:cxn ang="0">
                    <a:pos x="208" y="734"/>
                  </a:cxn>
                  <a:cxn ang="0">
                    <a:pos x="195" y="504"/>
                  </a:cxn>
                  <a:cxn ang="0">
                    <a:pos x="238" y="361"/>
                  </a:cxn>
                  <a:cxn ang="0">
                    <a:pos x="229" y="275"/>
                  </a:cxn>
                  <a:cxn ang="0">
                    <a:pos x="316" y="169"/>
                  </a:cxn>
                  <a:cxn ang="0">
                    <a:pos x="211" y="255"/>
                  </a:cxn>
                  <a:cxn ang="0">
                    <a:pos x="213" y="7"/>
                  </a:cxn>
                  <a:cxn ang="0">
                    <a:pos x="234" y="64"/>
                  </a:cxn>
                  <a:cxn ang="0">
                    <a:pos x="147" y="202"/>
                  </a:cxn>
                  <a:cxn ang="0">
                    <a:pos x="178" y="281"/>
                  </a:cxn>
                  <a:cxn ang="0">
                    <a:pos x="178" y="414"/>
                  </a:cxn>
                  <a:cxn ang="0">
                    <a:pos x="177" y="612"/>
                  </a:cxn>
                  <a:cxn ang="0">
                    <a:pos x="98" y="841"/>
                  </a:cxn>
                  <a:cxn ang="0">
                    <a:pos x="70" y="953"/>
                  </a:cxn>
                  <a:cxn ang="0">
                    <a:pos x="242" y="924"/>
                  </a:cxn>
                  <a:cxn ang="0">
                    <a:pos x="409" y="1023"/>
                  </a:cxn>
                  <a:cxn ang="0">
                    <a:pos x="504" y="983"/>
                  </a:cxn>
                  <a:cxn ang="0">
                    <a:pos x="604" y="940"/>
                  </a:cxn>
                  <a:cxn ang="0">
                    <a:pos x="654" y="1008"/>
                  </a:cxn>
                  <a:cxn ang="0">
                    <a:pos x="745" y="988"/>
                  </a:cxn>
                  <a:cxn ang="0">
                    <a:pos x="899" y="973"/>
                  </a:cxn>
                  <a:cxn ang="0">
                    <a:pos x="1064" y="917"/>
                  </a:cxn>
                  <a:cxn ang="0">
                    <a:pos x="1144" y="913"/>
                  </a:cxn>
                </a:cxnLst>
                <a:rect l="0" t="0" r="r" b="b"/>
                <a:pathLst>
                  <a:path w="1172" h="1035">
                    <a:moveTo>
                      <a:pt x="1144" y="913"/>
                    </a:moveTo>
                    <a:lnTo>
                      <a:pt x="1136" y="906"/>
                    </a:lnTo>
                    <a:lnTo>
                      <a:pt x="1129" y="902"/>
                    </a:lnTo>
                    <a:lnTo>
                      <a:pt x="1120" y="897"/>
                    </a:lnTo>
                    <a:lnTo>
                      <a:pt x="1114" y="892"/>
                    </a:lnTo>
                    <a:lnTo>
                      <a:pt x="1106" y="886"/>
                    </a:lnTo>
                    <a:lnTo>
                      <a:pt x="1100" y="879"/>
                    </a:lnTo>
                    <a:lnTo>
                      <a:pt x="1093" y="872"/>
                    </a:lnTo>
                    <a:lnTo>
                      <a:pt x="1089" y="865"/>
                    </a:lnTo>
                    <a:lnTo>
                      <a:pt x="1084" y="855"/>
                    </a:lnTo>
                    <a:lnTo>
                      <a:pt x="1082" y="846"/>
                    </a:lnTo>
                    <a:lnTo>
                      <a:pt x="1080" y="836"/>
                    </a:lnTo>
                    <a:lnTo>
                      <a:pt x="1079" y="826"/>
                    </a:lnTo>
                    <a:lnTo>
                      <a:pt x="1078" y="815"/>
                    </a:lnTo>
                    <a:lnTo>
                      <a:pt x="1077" y="804"/>
                    </a:lnTo>
                    <a:lnTo>
                      <a:pt x="1075" y="794"/>
                    </a:lnTo>
                    <a:lnTo>
                      <a:pt x="1074" y="785"/>
                    </a:lnTo>
                    <a:lnTo>
                      <a:pt x="1070" y="778"/>
                    </a:lnTo>
                    <a:lnTo>
                      <a:pt x="1068" y="770"/>
                    </a:lnTo>
                    <a:lnTo>
                      <a:pt x="1065" y="764"/>
                    </a:lnTo>
                    <a:lnTo>
                      <a:pt x="1063" y="757"/>
                    </a:lnTo>
                    <a:lnTo>
                      <a:pt x="1059" y="749"/>
                    </a:lnTo>
                    <a:lnTo>
                      <a:pt x="1057" y="743"/>
                    </a:lnTo>
                    <a:lnTo>
                      <a:pt x="1054" y="736"/>
                    </a:lnTo>
                    <a:lnTo>
                      <a:pt x="1054" y="730"/>
                    </a:lnTo>
                    <a:lnTo>
                      <a:pt x="1052" y="721"/>
                    </a:lnTo>
                    <a:lnTo>
                      <a:pt x="1051" y="713"/>
                    </a:lnTo>
                    <a:lnTo>
                      <a:pt x="1048" y="706"/>
                    </a:lnTo>
                    <a:lnTo>
                      <a:pt x="1048" y="698"/>
                    </a:lnTo>
                    <a:lnTo>
                      <a:pt x="1047" y="689"/>
                    </a:lnTo>
                    <a:lnTo>
                      <a:pt x="1046" y="683"/>
                    </a:lnTo>
                    <a:lnTo>
                      <a:pt x="1046" y="674"/>
                    </a:lnTo>
                    <a:lnTo>
                      <a:pt x="1046" y="668"/>
                    </a:lnTo>
                    <a:lnTo>
                      <a:pt x="1045" y="661"/>
                    </a:lnTo>
                    <a:lnTo>
                      <a:pt x="1045" y="654"/>
                    </a:lnTo>
                    <a:lnTo>
                      <a:pt x="1044" y="648"/>
                    </a:lnTo>
                    <a:lnTo>
                      <a:pt x="1044" y="642"/>
                    </a:lnTo>
                    <a:lnTo>
                      <a:pt x="1043" y="636"/>
                    </a:lnTo>
                    <a:lnTo>
                      <a:pt x="1043" y="629"/>
                    </a:lnTo>
                    <a:lnTo>
                      <a:pt x="1043" y="624"/>
                    </a:lnTo>
                    <a:lnTo>
                      <a:pt x="1043" y="618"/>
                    </a:lnTo>
                    <a:lnTo>
                      <a:pt x="1041" y="611"/>
                    </a:lnTo>
                    <a:lnTo>
                      <a:pt x="1040" y="603"/>
                    </a:lnTo>
                    <a:lnTo>
                      <a:pt x="1039" y="596"/>
                    </a:lnTo>
                    <a:lnTo>
                      <a:pt x="1038" y="589"/>
                    </a:lnTo>
                    <a:lnTo>
                      <a:pt x="1035" y="581"/>
                    </a:lnTo>
                    <a:lnTo>
                      <a:pt x="1034" y="574"/>
                    </a:lnTo>
                    <a:lnTo>
                      <a:pt x="1033" y="566"/>
                    </a:lnTo>
                    <a:lnTo>
                      <a:pt x="1033" y="560"/>
                    </a:lnTo>
                    <a:lnTo>
                      <a:pt x="1033" y="551"/>
                    </a:lnTo>
                    <a:lnTo>
                      <a:pt x="1034" y="543"/>
                    </a:lnTo>
                    <a:lnTo>
                      <a:pt x="1035" y="534"/>
                    </a:lnTo>
                    <a:lnTo>
                      <a:pt x="1039" y="527"/>
                    </a:lnTo>
                    <a:lnTo>
                      <a:pt x="1041" y="518"/>
                    </a:lnTo>
                    <a:lnTo>
                      <a:pt x="1043" y="510"/>
                    </a:lnTo>
                    <a:lnTo>
                      <a:pt x="1044" y="502"/>
                    </a:lnTo>
                    <a:lnTo>
                      <a:pt x="1046" y="494"/>
                    </a:lnTo>
                    <a:lnTo>
                      <a:pt x="1046" y="481"/>
                    </a:lnTo>
                    <a:lnTo>
                      <a:pt x="1046" y="469"/>
                    </a:lnTo>
                    <a:lnTo>
                      <a:pt x="1046" y="457"/>
                    </a:lnTo>
                    <a:lnTo>
                      <a:pt x="1046" y="445"/>
                    </a:lnTo>
                    <a:lnTo>
                      <a:pt x="1046" y="432"/>
                    </a:lnTo>
                    <a:lnTo>
                      <a:pt x="1046" y="420"/>
                    </a:lnTo>
                    <a:lnTo>
                      <a:pt x="1046" y="408"/>
                    </a:lnTo>
                    <a:lnTo>
                      <a:pt x="1046" y="396"/>
                    </a:lnTo>
                    <a:lnTo>
                      <a:pt x="1045" y="393"/>
                    </a:lnTo>
                    <a:lnTo>
                      <a:pt x="1044" y="386"/>
                    </a:lnTo>
                    <a:lnTo>
                      <a:pt x="1043" y="376"/>
                    </a:lnTo>
                    <a:lnTo>
                      <a:pt x="1042" y="365"/>
                    </a:lnTo>
                    <a:lnTo>
                      <a:pt x="1040" y="352"/>
                    </a:lnTo>
                    <a:lnTo>
                      <a:pt x="1038" y="339"/>
                    </a:lnTo>
                    <a:lnTo>
                      <a:pt x="1035" y="327"/>
                    </a:lnTo>
                    <a:lnTo>
                      <a:pt x="1033" y="319"/>
                    </a:lnTo>
                    <a:lnTo>
                      <a:pt x="1030" y="315"/>
                    </a:lnTo>
                    <a:lnTo>
                      <a:pt x="1030" y="317"/>
                    </a:lnTo>
                    <a:lnTo>
                      <a:pt x="1030" y="324"/>
                    </a:lnTo>
                    <a:lnTo>
                      <a:pt x="1032" y="335"/>
                    </a:lnTo>
                    <a:lnTo>
                      <a:pt x="1032" y="346"/>
                    </a:lnTo>
                    <a:lnTo>
                      <a:pt x="1034" y="357"/>
                    </a:lnTo>
                    <a:lnTo>
                      <a:pt x="1035" y="364"/>
                    </a:lnTo>
                    <a:lnTo>
                      <a:pt x="1036" y="367"/>
                    </a:lnTo>
                    <a:lnTo>
                      <a:pt x="1035" y="380"/>
                    </a:lnTo>
                    <a:lnTo>
                      <a:pt x="1034" y="393"/>
                    </a:lnTo>
                    <a:lnTo>
                      <a:pt x="1033" y="406"/>
                    </a:lnTo>
                    <a:lnTo>
                      <a:pt x="1033" y="419"/>
                    </a:lnTo>
                    <a:lnTo>
                      <a:pt x="1032" y="431"/>
                    </a:lnTo>
                    <a:lnTo>
                      <a:pt x="1032" y="444"/>
                    </a:lnTo>
                    <a:lnTo>
                      <a:pt x="1031" y="457"/>
                    </a:lnTo>
                    <a:lnTo>
                      <a:pt x="1031" y="470"/>
                    </a:lnTo>
                    <a:lnTo>
                      <a:pt x="1030" y="472"/>
                    </a:lnTo>
                    <a:lnTo>
                      <a:pt x="1029" y="480"/>
                    </a:lnTo>
                    <a:lnTo>
                      <a:pt x="1028" y="491"/>
                    </a:lnTo>
                    <a:lnTo>
                      <a:pt x="1027" y="505"/>
                    </a:lnTo>
                    <a:lnTo>
                      <a:pt x="1024" y="519"/>
                    </a:lnTo>
                    <a:lnTo>
                      <a:pt x="1022" y="534"/>
                    </a:lnTo>
                    <a:lnTo>
                      <a:pt x="1020" y="548"/>
                    </a:lnTo>
                    <a:lnTo>
                      <a:pt x="1018" y="560"/>
                    </a:lnTo>
                    <a:lnTo>
                      <a:pt x="1015" y="569"/>
                    </a:lnTo>
                    <a:lnTo>
                      <a:pt x="1012" y="582"/>
                    </a:lnTo>
                    <a:lnTo>
                      <a:pt x="1010" y="596"/>
                    </a:lnTo>
                    <a:lnTo>
                      <a:pt x="1009" y="610"/>
                    </a:lnTo>
                    <a:lnTo>
                      <a:pt x="1007" y="622"/>
                    </a:lnTo>
                    <a:lnTo>
                      <a:pt x="1006" y="633"/>
                    </a:lnTo>
                    <a:lnTo>
                      <a:pt x="1006" y="640"/>
                    </a:lnTo>
                    <a:lnTo>
                      <a:pt x="1006" y="644"/>
                    </a:lnTo>
                    <a:lnTo>
                      <a:pt x="1006" y="647"/>
                    </a:lnTo>
                    <a:lnTo>
                      <a:pt x="1008" y="657"/>
                    </a:lnTo>
                    <a:lnTo>
                      <a:pt x="1010" y="672"/>
                    </a:lnTo>
                    <a:lnTo>
                      <a:pt x="1014" y="690"/>
                    </a:lnTo>
                    <a:lnTo>
                      <a:pt x="1016" y="708"/>
                    </a:lnTo>
                    <a:lnTo>
                      <a:pt x="1019" y="725"/>
                    </a:lnTo>
                    <a:lnTo>
                      <a:pt x="1020" y="740"/>
                    </a:lnTo>
                    <a:lnTo>
                      <a:pt x="1021" y="750"/>
                    </a:lnTo>
                    <a:lnTo>
                      <a:pt x="1019" y="758"/>
                    </a:lnTo>
                    <a:lnTo>
                      <a:pt x="1017" y="769"/>
                    </a:lnTo>
                    <a:lnTo>
                      <a:pt x="1015" y="782"/>
                    </a:lnTo>
                    <a:lnTo>
                      <a:pt x="1012" y="797"/>
                    </a:lnTo>
                    <a:lnTo>
                      <a:pt x="1008" y="812"/>
                    </a:lnTo>
                    <a:lnTo>
                      <a:pt x="1005" y="826"/>
                    </a:lnTo>
                    <a:lnTo>
                      <a:pt x="1002" y="839"/>
                    </a:lnTo>
                    <a:lnTo>
                      <a:pt x="998" y="849"/>
                    </a:lnTo>
                    <a:lnTo>
                      <a:pt x="995" y="854"/>
                    </a:lnTo>
                    <a:lnTo>
                      <a:pt x="996" y="860"/>
                    </a:lnTo>
                    <a:lnTo>
                      <a:pt x="998" y="863"/>
                    </a:lnTo>
                    <a:lnTo>
                      <a:pt x="1000" y="867"/>
                    </a:lnTo>
                    <a:lnTo>
                      <a:pt x="999" y="870"/>
                    </a:lnTo>
                    <a:lnTo>
                      <a:pt x="996" y="876"/>
                    </a:lnTo>
                    <a:lnTo>
                      <a:pt x="985" y="881"/>
                    </a:lnTo>
                    <a:lnTo>
                      <a:pt x="968" y="889"/>
                    </a:lnTo>
                    <a:lnTo>
                      <a:pt x="946" y="896"/>
                    </a:lnTo>
                    <a:lnTo>
                      <a:pt x="929" y="899"/>
                    </a:lnTo>
                    <a:lnTo>
                      <a:pt x="916" y="901"/>
                    </a:lnTo>
                    <a:lnTo>
                      <a:pt x="908" y="902"/>
                    </a:lnTo>
                    <a:lnTo>
                      <a:pt x="900" y="901"/>
                    </a:lnTo>
                    <a:lnTo>
                      <a:pt x="897" y="901"/>
                    </a:lnTo>
                    <a:lnTo>
                      <a:pt x="895" y="900"/>
                    </a:lnTo>
                    <a:lnTo>
                      <a:pt x="891" y="898"/>
                    </a:lnTo>
                    <a:lnTo>
                      <a:pt x="884" y="893"/>
                    </a:lnTo>
                    <a:lnTo>
                      <a:pt x="872" y="886"/>
                    </a:lnTo>
                    <a:lnTo>
                      <a:pt x="860" y="877"/>
                    </a:lnTo>
                    <a:lnTo>
                      <a:pt x="845" y="867"/>
                    </a:lnTo>
                    <a:lnTo>
                      <a:pt x="835" y="857"/>
                    </a:lnTo>
                    <a:lnTo>
                      <a:pt x="825" y="849"/>
                    </a:lnTo>
                    <a:lnTo>
                      <a:pt x="819" y="841"/>
                    </a:lnTo>
                    <a:lnTo>
                      <a:pt x="815" y="831"/>
                    </a:lnTo>
                    <a:lnTo>
                      <a:pt x="811" y="820"/>
                    </a:lnTo>
                    <a:lnTo>
                      <a:pt x="807" y="808"/>
                    </a:lnTo>
                    <a:lnTo>
                      <a:pt x="805" y="796"/>
                    </a:lnTo>
                    <a:lnTo>
                      <a:pt x="802" y="783"/>
                    </a:lnTo>
                    <a:lnTo>
                      <a:pt x="800" y="771"/>
                    </a:lnTo>
                    <a:lnTo>
                      <a:pt x="799" y="759"/>
                    </a:lnTo>
                    <a:lnTo>
                      <a:pt x="799" y="750"/>
                    </a:lnTo>
                    <a:lnTo>
                      <a:pt x="799" y="741"/>
                    </a:lnTo>
                    <a:lnTo>
                      <a:pt x="799" y="731"/>
                    </a:lnTo>
                    <a:lnTo>
                      <a:pt x="799" y="721"/>
                    </a:lnTo>
                    <a:lnTo>
                      <a:pt x="799" y="711"/>
                    </a:lnTo>
                    <a:lnTo>
                      <a:pt x="799" y="700"/>
                    </a:lnTo>
                    <a:lnTo>
                      <a:pt x="799" y="689"/>
                    </a:lnTo>
                    <a:lnTo>
                      <a:pt x="799" y="678"/>
                    </a:lnTo>
                    <a:lnTo>
                      <a:pt x="799" y="668"/>
                    </a:lnTo>
                    <a:lnTo>
                      <a:pt x="796" y="657"/>
                    </a:lnTo>
                    <a:lnTo>
                      <a:pt x="794" y="649"/>
                    </a:lnTo>
                    <a:lnTo>
                      <a:pt x="790" y="642"/>
                    </a:lnTo>
                    <a:lnTo>
                      <a:pt x="787" y="638"/>
                    </a:lnTo>
                    <a:lnTo>
                      <a:pt x="782" y="632"/>
                    </a:lnTo>
                    <a:lnTo>
                      <a:pt x="779" y="626"/>
                    </a:lnTo>
                    <a:lnTo>
                      <a:pt x="777" y="618"/>
                    </a:lnTo>
                    <a:lnTo>
                      <a:pt x="776" y="609"/>
                    </a:lnTo>
                    <a:lnTo>
                      <a:pt x="775" y="594"/>
                    </a:lnTo>
                    <a:lnTo>
                      <a:pt x="775" y="579"/>
                    </a:lnTo>
                    <a:lnTo>
                      <a:pt x="776" y="562"/>
                    </a:lnTo>
                    <a:lnTo>
                      <a:pt x="778" y="546"/>
                    </a:lnTo>
                    <a:lnTo>
                      <a:pt x="779" y="531"/>
                    </a:lnTo>
                    <a:lnTo>
                      <a:pt x="781" y="520"/>
                    </a:lnTo>
                    <a:lnTo>
                      <a:pt x="782" y="513"/>
                    </a:lnTo>
                    <a:lnTo>
                      <a:pt x="783" y="510"/>
                    </a:lnTo>
                    <a:lnTo>
                      <a:pt x="781" y="507"/>
                    </a:lnTo>
                    <a:lnTo>
                      <a:pt x="776" y="500"/>
                    </a:lnTo>
                    <a:lnTo>
                      <a:pt x="771" y="493"/>
                    </a:lnTo>
                    <a:lnTo>
                      <a:pt x="768" y="488"/>
                    </a:lnTo>
                    <a:lnTo>
                      <a:pt x="765" y="480"/>
                    </a:lnTo>
                    <a:lnTo>
                      <a:pt x="761" y="472"/>
                    </a:lnTo>
                    <a:lnTo>
                      <a:pt x="757" y="460"/>
                    </a:lnTo>
                    <a:lnTo>
                      <a:pt x="754" y="447"/>
                    </a:lnTo>
                    <a:lnTo>
                      <a:pt x="751" y="432"/>
                    </a:lnTo>
                    <a:lnTo>
                      <a:pt x="748" y="418"/>
                    </a:lnTo>
                    <a:lnTo>
                      <a:pt x="745" y="404"/>
                    </a:lnTo>
                    <a:lnTo>
                      <a:pt x="744" y="393"/>
                    </a:lnTo>
                    <a:lnTo>
                      <a:pt x="744" y="385"/>
                    </a:lnTo>
                    <a:lnTo>
                      <a:pt x="744" y="383"/>
                    </a:lnTo>
                    <a:lnTo>
                      <a:pt x="744" y="380"/>
                    </a:lnTo>
                    <a:lnTo>
                      <a:pt x="744" y="374"/>
                    </a:lnTo>
                    <a:lnTo>
                      <a:pt x="745" y="364"/>
                    </a:lnTo>
                    <a:lnTo>
                      <a:pt x="746" y="353"/>
                    </a:lnTo>
                    <a:lnTo>
                      <a:pt x="746" y="340"/>
                    </a:lnTo>
                    <a:lnTo>
                      <a:pt x="747" y="328"/>
                    </a:lnTo>
                    <a:lnTo>
                      <a:pt x="747" y="315"/>
                    </a:lnTo>
                    <a:lnTo>
                      <a:pt x="748" y="306"/>
                    </a:lnTo>
                    <a:lnTo>
                      <a:pt x="747" y="297"/>
                    </a:lnTo>
                    <a:lnTo>
                      <a:pt x="747" y="290"/>
                    </a:lnTo>
                    <a:lnTo>
                      <a:pt x="747" y="282"/>
                    </a:lnTo>
                    <a:lnTo>
                      <a:pt x="747" y="276"/>
                    </a:lnTo>
                    <a:lnTo>
                      <a:pt x="746" y="268"/>
                    </a:lnTo>
                    <a:lnTo>
                      <a:pt x="745" y="259"/>
                    </a:lnTo>
                    <a:lnTo>
                      <a:pt x="743" y="249"/>
                    </a:lnTo>
                    <a:lnTo>
                      <a:pt x="741" y="237"/>
                    </a:lnTo>
                    <a:lnTo>
                      <a:pt x="736" y="220"/>
                    </a:lnTo>
                    <a:lnTo>
                      <a:pt x="733" y="205"/>
                    </a:lnTo>
                    <a:lnTo>
                      <a:pt x="731" y="190"/>
                    </a:lnTo>
                    <a:lnTo>
                      <a:pt x="729" y="177"/>
                    </a:lnTo>
                    <a:lnTo>
                      <a:pt x="727" y="163"/>
                    </a:lnTo>
                    <a:lnTo>
                      <a:pt x="725" y="155"/>
                    </a:lnTo>
                    <a:lnTo>
                      <a:pt x="725" y="148"/>
                    </a:lnTo>
                    <a:lnTo>
                      <a:pt x="725" y="146"/>
                    </a:lnTo>
                    <a:lnTo>
                      <a:pt x="724" y="148"/>
                    </a:lnTo>
                    <a:lnTo>
                      <a:pt x="724" y="157"/>
                    </a:lnTo>
                    <a:lnTo>
                      <a:pt x="724" y="168"/>
                    </a:lnTo>
                    <a:lnTo>
                      <a:pt x="724" y="183"/>
                    </a:lnTo>
                    <a:lnTo>
                      <a:pt x="724" y="197"/>
                    </a:lnTo>
                    <a:lnTo>
                      <a:pt x="724" y="211"/>
                    </a:lnTo>
                    <a:lnTo>
                      <a:pt x="724" y="223"/>
                    </a:lnTo>
                    <a:lnTo>
                      <a:pt x="725" y="233"/>
                    </a:lnTo>
                    <a:lnTo>
                      <a:pt x="725" y="239"/>
                    </a:lnTo>
                    <a:lnTo>
                      <a:pt x="729" y="247"/>
                    </a:lnTo>
                    <a:lnTo>
                      <a:pt x="731" y="256"/>
                    </a:lnTo>
                    <a:lnTo>
                      <a:pt x="733" y="266"/>
                    </a:lnTo>
                    <a:lnTo>
                      <a:pt x="733" y="276"/>
                    </a:lnTo>
                    <a:lnTo>
                      <a:pt x="734" y="287"/>
                    </a:lnTo>
                    <a:lnTo>
                      <a:pt x="734" y="297"/>
                    </a:lnTo>
                    <a:lnTo>
                      <a:pt x="733" y="306"/>
                    </a:lnTo>
                    <a:lnTo>
                      <a:pt x="730" y="314"/>
                    </a:lnTo>
                    <a:lnTo>
                      <a:pt x="727" y="323"/>
                    </a:lnTo>
                    <a:lnTo>
                      <a:pt x="723" y="331"/>
                    </a:lnTo>
                    <a:lnTo>
                      <a:pt x="720" y="340"/>
                    </a:lnTo>
                    <a:lnTo>
                      <a:pt x="717" y="347"/>
                    </a:lnTo>
                    <a:lnTo>
                      <a:pt x="715" y="353"/>
                    </a:lnTo>
                    <a:lnTo>
                      <a:pt x="713" y="357"/>
                    </a:lnTo>
                    <a:lnTo>
                      <a:pt x="713" y="359"/>
                    </a:lnTo>
                    <a:lnTo>
                      <a:pt x="704" y="350"/>
                    </a:lnTo>
                    <a:lnTo>
                      <a:pt x="695" y="342"/>
                    </a:lnTo>
                    <a:lnTo>
                      <a:pt x="685" y="335"/>
                    </a:lnTo>
                    <a:lnTo>
                      <a:pt x="678" y="327"/>
                    </a:lnTo>
                    <a:lnTo>
                      <a:pt x="675" y="323"/>
                    </a:lnTo>
                    <a:lnTo>
                      <a:pt x="673" y="318"/>
                    </a:lnTo>
                    <a:lnTo>
                      <a:pt x="671" y="312"/>
                    </a:lnTo>
                    <a:lnTo>
                      <a:pt x="670" y="306"/>
                    </a:lnTo>
                    <a:lnTo>
                      <a:pt x="665" y="298"/>
                    </a:lnTo>
                    <a:lnTo>
                      <a:pt x="665" y="299"/>
                    </a:lnTo>
                    <a:lnTo>
                      <a:pt x="665" y="304"/>
                    </a:lnTo>
                    <a:lnTo>
                      <a:pt x="665" y="311"/>
                    </a:lnTo>
                    <a:lnTo>
                      <a:pt x="666" y="317"/>
                    </a:lnTo>
                    <a:lnTo>
                      <a:pt x="669" y="324"/>
                    </a:lnTo>
                    <a:lnTo>
                      <a:pt x="671" y="329"/>
                    </a:lnTo>
                    <a:lnTo>
                      <a:pt x="673" y="336"/>
                    </a:lnTo>
                    <a:lnTo>
                      <a:pt x="675" y="341"/>
                    </a:lnTo>
                    <a:lnTo>
                      <a:pt x="678" y="348"/>
                    </a:lnTo>
                    <a:lnTo>
                      <a:pt x="684" y="358"/>
                    </a:lnTo>
                    <a:lnTo>
                      <a:pt x="690" y="369"/>
                    </a:lnTo>
                    <a:lnTo>
                      <a:pt x="698" y="378"/>
                    </a:lnTo>
                    <a:lnTo>
                      <a:pt x="706" y="389"/>
                    </a:lnTo>
                    <a:lnTo>
                      <a:pt x="706" y="392"/>
                    </a:lnTo>
                    <a:lnTo>
                      <a:pt x="710" y="400"/>
                    </a:lnTo>
                    <a:lnTo>
                      <a:pt x="711" y="406"/>
                    </a:lnTo>
                    <a:lnTo>
                      <a:pt x="713" y="413"/>
                    </a:lnTo>
                    <a:lnTo>
                      <a:pt x="716" y="421"/>
                    </a:lnTo>
                    <a:lnTo>
                      <a:pt x="719" y="431"/>
                    </a:lnTo>
                    <a:lnTo>
                      <a:pt x="720" y="442"/>
                    </a:lnTo>
                    <a:lnTo>
                      <a:pt x="723" y="457"/>
                    </a:lnTo>
                    <a:lnTo>
                      <a:pt x="725" y="476"/>
                    </a:lnTo>
                    <a:lnTo>
                      <a:pt x="729" y="494"/>
                    </a:lnTo>
                    <a:lnTo>
                      <a:pt x="729" y="510"/>
                    </a:lnTo>
                    <a:lnTo>
                      <a:pt x="729" y="526"/>
                    </a:lnTo>
                    <a:lnTo>
                      <a:pt x="725" y="537"/>
                    </a:lnTo>
                    <a:lnTo>
                      <a:pt x="721" y="542"/>
                    </a:lnTo>
                    <a:lnTo>
                      <a:pt x="712" y="543"/>
                    </a:lnTo>
                    <a:lnTo>
                      <a:pt x="705" y="546"/>
                    </a:lnTo>
                    <a:lnTo>
                      <a:pt x="698" y="549"/>
                    </a:lnTo>
                    <a:lnTo>
                      <a:pt x="692" y="551"/>
                    </a:lnTo>
                    <a:lnTo>
                      <a:pt x="685" y="551"/>
                    </a:lnTo>
                    <a:lnTo>
                      <a:pt x="681" y="549"/>
                    </a:lnTo>
                    <a:lnTo>
                      <a:pt x="676" y="543"/>
                    </a:lnTo>
                    <a:lnTo>
                      <a:pt x="675" y="534"/>
                    </a:lnTo>
                    <a:lnTo>
                      <a:pt x="672" y="521"/>
                    </a:lnTo>
                    <a:lnTo>
                      <a:pt x="669" y="509"/>
                    </a:lnTo>
                    <a:lnTo>
                      <a:pt x="665" y="496"/>
                    </a:lnTo>
                    <a:lnTo>
                      <a:pt x="662" y="484"/>
                    </a:lnTo>
                    <a:lnTo>
                      <a:pt x="658" y="473"/>
                    </a:lnTo>
                    <a:lnTo>
                      <a:pt x="654" y="465"/>
                    </a:lnTo>
                    <a:lnTo>
                      <a:pt x="652" y="459"/>
                    </a:lnTo>
                    <a:lnTo>
                      <a:pt x="652" y="458"/>
                    </a:lnTo>
                    <a:lnTo>
                      <a:pt x="641" y="455"/>
                    </a:lnTo>
                    <a:lnTo>
                      <a:pt x="630" y="452"/>
                    </a:lnTo>
                    <a:lnTo>
                      <a:pt x="620" y="447"/>
                    </a:lnTo>
                    <a:lnTo>
                      <a:pt x="610" y="445"/>
                    </a:lnTo>
                    <a:lnTo>
                      <a:pt x="603" y="443"/>
                    </a:lnTo>
                    <a:lnTo>
                      <a:pt x="596" y="441"/>
                    </a:lnTo>
                    <a:lnTo>
                      <a:pt x="587" y="438"/>
                    </a:lnTo>
                    <a:lnTo>
                      <a:pt x="579" y="437"/>
                    </a:lnTo>
                    <a:lnTo>
                      <a:pt x="572" y="435"/>
                    </a:lnTo>
                    <a:lnTo>
                      <a:pt x="566" y="436"/>
                    </a:lnTo>
                    <a:lnTo>
                      <a:pt x="564" y="437"/>
                    </a:lnTo>
                    <a:lnTo>
                      <a:pt x="567" y="442"/>
                    </a:lnTo>
                    <a:lnTo>
                      <a:pt x="573" y="446"/>
                    </a:lnTo>
                    <a:lnTo>
                      <a:pt x="579" y="450"/>
                    </a:lnTo>
                    <a:lnTo>
                      <a:pt x="586" y="453"/>
                    </a:lnTo>
                    <a:lnTo>
                      <a:pt x="594" y="456"/>
                    </a:lnTo>
                    <a:lnTo>
                      <a:pt x="601" y="457"/>
                    </a:lnTo>
                    <a:lnTo>
                      <a:pt x="610" y="458"/>
                    </a:lnTo>
                    <a:lnTo>
                      <a:pt x="616" y="459"/>
                    </a:lnTo>
                    <a:lnTo>
                      <a:pt x="625" y="462"/>
                    </a:lnTo>
                    <a:lnTo>
                      <a:pt x="629" y="466"/>
                    </a:lnTo>
                    <a:lnTo>
                      <a:pt x="634" y="470"/>
                    </a:lnTo>
                    <a:lnTo>
                      <a:pt x="640" y="477"/>
                    </a:lnTo>
                    <a:lnTo>
                      <a:pt x="646" y="483"/>
                    </a:lnTo>
                    <a:lnTo>
                      <a:pt x="651" y="492"/>
                    </a:lnTo>
                    <a:lnTo>
                      <a:pt x="656" y="501"/>
                    </a:lnTo>
                    <a:lnTo>
                      <a:pt x="660" y="510"/>
                    </a:lnTo>
                    <a:lnTo>
                      <a:pt x="660" y="517"/>
                    </a:lnTo>
                    <a:lnTo>
                      <a:pt x="661" y="524"/>
                    </a:lnTo>
                    <a:lnTo>
                      <a:pt x="661" y="529"/>
                    </a:lnTo>
                    <a:lnTo>
                      <a:pt x="662" y="534"/>
                    </a:lnTo>
                    <a:lnTo>
                      <a:pt x="662" y="539"/>
                    </a:lnTo>
                    <a:lnTo>
                      <a:pt x="662" y="545"/>
                    </a:lnTo>
                    <a:lnTo>
                      <a:pt x="663" y="552"/>
                    </a:lnTo>
                    <a:lnTo>
                      <a:pt x="668" y="563"/>
                    </a:lnTo>
                    <a:lnTo>
                      <a:pt x="671" y="572"/>
                    </a:lnTo>
                    <a:lnTo>
                      <a:pt x="676" y="581"/>
                    </a:lnTo>
                    <a:lnTo>
                      <a:pt x="681" y="590"/>
                    </a:lnTo>
                    <a:lnTo>
                      <a:pt x="686" y="598"/>
                    </a:lnTo>
                    <a:lnTo>
                      <a:pt x="689" y="603"/>
                    </a:lnTo>
                    <a:lnTo>
                      <a:pt x="694" y="608"/>
                    </a:lnTo>
                    <a:lnTo>
                      <a:pt x="696" y="610"/>
                    </a:lnTo>
                    <a:lnTo>
                      <a:pt x="698" y="612"/>
                    </a:lnTo>
                    <a:lnTo>
                      <a:pt x="700" y="616"/>
                    </a:lnTo>
                    <a:lnTo>
                      <a:pt x="702" y="622"/>
                    </a:lnTo>
                    <a:lnTo>
                      <a:pt x="705" y="628"/>
                    </a:lnTo>
                    <a:lnTo>
                      <a:pt x="708" y="635"/>
                    </a:lnTo>
                    <a:lnTo>
                      <a:pt x="710" y="640"/>
                    </a:lnTo>
                    <a:lnTo>
                      <a:pt x="713" y="647"/>
                    </a:lnTo>
                    <a:lnTo>
                      <a:pt x="716" y="653"/>
                    </a:lnTo>
                    <a:lnTo>
                      <a:pt x="719" y="660"/>
                    </a:lnTo>
                    <a:lnTo>
                      <a:pt x="719" y="663"/>
                    </a:lnTo>
                    <a:lnTo>
                      <a:pt x="719" y="675"/>
                    </a:lnTo>
                    <a:lnTo>
                      <a:pt x="719" y="692"/>
                    </a:lnTo>
                    <a:lnTo>
                      <a:pt x="720" y="712"/>
                    </a:lnTo>
                    <a:lnTo>
                      <a:pt x="720" y="733"/>
                    </a:lnTo>
                    <a:lnTo>
                      <a:pt x="721" y="754"/>
                    </a:lnTo>
                    <a:lnTo>
                      <a:pt x="721" y="770"/>
                    </a:lnTo>
                    <a:lnTo>
                      <a:pt x="721" y="782"/>
                    </a:lnTo>
                    <a:lnTo>
                      <a:pt x="719" y="789"/>
                    </a:lnTo>
                    <a:lnTo>
                      <a:pt x="718" y="797"/>
                    </a:lnTo>
                    <a:lnTo>
                      <a:pt x="716" y="806"/>
                    </a:lnTo>
                    <a:lnTo>
                      <a:pt x="713" y="815"/>
                    </a:lnTo>
                    <a:lnTo>
                      <a:pt x="709" y="822"/>
                    </a:lnTo>
                    <a:lnTo>
                      <a:pt x="706" y="831"/>
                    </a:lnTo>
                    <a:lnTo>
                      <a:pt x="700" y="838"/>
                    </a:lnTo>
                    <a:lnTo>
                      <a:pt x="695" y="844"/>
                    </a:lnTo>
                    <a:lnTo>
                      <a:pt x="688" y="849"/>
                    </a:lnTo>
                    <a:lnTo>
                      <a:pt x="684" y="854"/>
                    </a:lnTo>
                    <a:lnTo>
                      <a:pt x="680" y="860"/>
                    </a:lnTo>
                    <a:lnTo>
                      <a:pt x="676" y="866"/>
                    </a:lnTo>
                    <a:lnTo>
                      <a:pt x="670" y="870"/>
                    </a:lnTo>
                    <a:lnTo>
                      <a:pt x="663" y="876"/>
                    </a:lnTo>
                    <a:lnTo>
                      <a:pt x="653" y="880"/>
                    </a:lnTo>
                    <a:lnTo>
                      <a:pt x="642" y="886"/>
                    </a:lnTo>
                    <a:lnTo>
                      <a:pt x="627" y="888"/>
                    </a:lnTo>
                    <a:lnTo>
                      <a:pt x="613" y="891"/>
                    </a:lnTo>
                    <a:lnTo>
                      <a:pt x="599" y="893"/>
                    </a:lnTo>
                    <a:lnTo>
                      <a:pt x="587" y="897"/>
                    </a:lnTo>
                    <a:lnTo>
                      <a:pt x="574" y="897"/>
                    </a:lnTo>
                    <a:lnTo>
                      <a:pt x="565" y="897"/>
                    </a:lnTo>
                    <a:lnTo>
                      <a:pt x="556" y="894"/>
                    </a:lnTo>
                    <a:lnTo>
                      <a:pt x="552" y="892"/>
                    </a:lnTo>
                    <a:lnTo>
                      <a:pt x="546" y="886"/>
                    </a:lnTo>
                    <a:lnTo>
                      <a:pt x="542" y="878"/>
                    </a:lnTo>
                    <a:lnTo>
                      <a:pt x="539" y="868"/>
                    </a:lnTo>
                    <a:lnTo>
                      <a:pt x="537" y="860"/>
                    </a:lnTo>
                    <a:lnTo>
                      <a:pt x="533" y="850"/>
                    </a:lnTo>
                    <a:lnTo>
                      <a:pt x="532" y="843"/>
                    </a:lnTo>
                    <a:lnTo>
                      <a:pt x="532" y="838"/>
                    </a:lnTo>
                    <a:lnTo>
                      <a:pt x="532" y="837"/>
                    </a:lnTo>
                    <a:lnTo>
                      <a:pt x="527" y="830"/>
                    </a:lnTo>
                    <a:lnTo>
                      <a:pt x="522" y="825"/>
                    </a:lnTo>
                    <a:lnTo>
                      <a:pt x="517" y="818"/>
                    </a:lnTo>
                    <a:lnTo>
                      <a:pt x="513" y="813"/>
                    </a:lnTo>
                    <a:lnTo>
                      <a:pt x="507" y="806"/>
                    </a:lnTo>
                    <a:lnTo>
                      <a:pt x="503" y="800"/>
                    </a:lnTo>
                    <a:lnTo>
                      <a:pt x="497" y="794"/>
                    </a:lnTo>
                    <a:lnTo>
                      <a:pt x="493" y="789"/>
                    </a:lnTo>
                    <a:lnTo>
                      <a:pt x="492" y="784"/>
                    </a:lnTo>
                    <a:lnTo>
                      <a:pt x="492" y="776"/>
                    </a:lnTo>
                    <a:lnTo>
                      <a:pt x="492" y="762"/>
                    </a:lnTo>
                    <a:lnTo>
                      <a:pt x="492" y="747"/>
                    </a:lnTo>
                    <a:lnTo>
                      <a:pt x="491" y="730"/>
                    </a:lnTo>
                    <a:lnTo>
                      <a:pt x="490" y="713"/>
                    </a:lnTo>
                    <a:lnTo>
                      <a:pt x="489" y="699"/>
                    </a:lnTo>
                    <a:lnTo>
                      <a:pt x="489" y="688"/>
                    </a:lnTo>
                    <a:lnTo>
                      <a:pt x="486" y="676"/>
                    </a:lnTo>
                    <a:lnTo>
                      <a:pt x="484" y="663"/>
                    </a:lnTo>
                    <a:lnTo>
                      <a:pt x="481" y="648"/>
                    </a:lnTo>
                    <a:lnTo>
                      <a:pt x="480" y="634"/>
                    </a:lnTo>
                    <a:lnTo>
                      <a:pt x="479" y="617"/>
                    </a:lnTo>
                    <a:lnTo>
                      <a:pt x="482" y="603"/>
                    </a:lnTo>
                    <a:lnTo>
                      <a:pt x="488" y="590"/>
                    </a:lnTo>
                    <a:lnTo>
                      <a:pt x="498" y="580"/>
                    </a:lnTo>
                    <a:lnTo>
                      <a:pt x="508" y="570"/>
                    </a:lnTo>
                    <a:lnTo>
                      <a:pt x="516" y="563"/>
                    </a:lnTo>
                    <a:lnTo>
                      <a:pt x="522" y="555"/>
                    </a:lnTo>
                    <a:lnTo>
                      <a:pt x="528" y="550"/>
                    </a:lnTo>
                    <a:lnTo>
                      <a:pt x="533" y="544"/>
                    </a:lnTo>
                    <a:lnTo>
                      <a:pt x="541" y="542"/>
                    </a:lnTo>
                    <a:lnTo>
                      <a:pt x="551" y="541"/>
                    </a:lnTo>
                    <a:lnTo>
                      <a:pt x="564" y="542"/>
                    </a:lnTo>
                    <a:lnTo>
                      <a:pt x="576" y="543"/>
                    </a:lnTo>
                    <a:lnTo>
                      <a:pt x="587" y="545"/>
                    </a:lnTo>
                    <a:lnTo>
                      <a:pt x="593" y="549"/>
                    </a:lnTo>
                    <a:lnTo>
                      <a:pt x="600" y="553"/>
                    </a:lnTo>
                    <a:lnTo>
                      <a:pt x="604" y="557"/>
                    </a:lnTo>
                    <a:lnTo>
                      <a:pt x="609" y="564"/>
                    </a:lnTo>
                    <a:lnTo>
                      <a:pt x="612" y="573"/>
                    </a:lnTo>
                    <a:lnTo>
                      <a:pt x="617" y="585"/>
                    </a:lnTo>
                    <a:lnTo>
                      <a:pt x="620" y="590"/>
                    </a:lnTo>
                    <a:lnTo>
                      <a:pt x="621" y="590"/>
                    </a:lnTo>
                    <a:lnTo>
                      <a:pt x="618" y="582"/>
                    </a:lnTo>
                    <a:lnTo>
                      <a:pt x="617" y="573"/>
                    </a:lnTo>
                    <a:lnTo>
                      <a:pt x="613" y="561"/>
                    </a:lnTo>
                    <a:lnTo>
                      <a:pt x="611" y="550"/>
                    </a:lnTo>
                    <a:lnTo>
                      <a:pt x="608" y="541"/>
                    </a:lnTo>
                    <a:lnTo>
                      <a:pt x="608" y="539"/>
                    </a:lnTo>
                    <a:lnTo>
                      <a:pt x="601" y="537"/>
                    </a:lnTo>
                    <a:lnTo>
                      <a:pt x="594" y="536"/>
                    </a:lnTo>
                    <a:lnTo>
                      <a:pt x="588" y="534"/>
                    </a:lnTo>
                    <a:lnTo>
                      <a:pt x="581" y="533"/>
                    </a:lnTo>
                    <a:lnTo>
                      <a:pt x="575" y="531"/>
                    </a:lnTo>
                    <a:lnTo>
                      <a:pt x="569" y="530"/>
                    </a:lnTo>
                    <a:lnTo>
                      <a:pt x="563" y="529"/>
                    </a:lnTo>
                    <a:lnTo>
                      <a:pt x="557" y="528"/>
                    </a:lnTo>
                    <a:lnTo>
                      <a:pt x="556" y="527"/>
                    </a:lnTo>
                    <a:lnTo>
                      <a:pt x="554" y="527"/>
                    </a:lnTo>
                    <a:lnTo>
                      <a:pt x="550" y="526"/>
                    </a:lnTo>
                    <a:lnTo>
                      <a:pt x="544" y="526"/>
                    </a:lnTo>
                    <a:lnTo>
                      <a:pt x="536" y="526"/>
                    </a:lnTo>
                    <a:lnTo>
                      <a:pt x="526" y="526"/>
                    </a:lnTo>
                    <a:lnTo>
                      <a:pt x="514" y="524"/>
                    </a:lnTo>
                    <a:lnTo>
                      <a:pt x="505" y="524"/>
                    </a:lnTo>
                    <a:lnTo>
                      <a:pt x="497" y="522"/>
                    </a:lnTo>
                    <a:lnTo>
                      <a:pt x="492" y="521"/>
                    </a:lnTo>
                    <a:lnTo>
                      <a:pt x="488" y="518"/>
                    </a:lnTo>
                    <a:lnTo>
                      <a:pt x="484" y="516"/>
                    </a:lnTo>
                    <a:lnTo>
                      <a:pt x="483" y="510"/>
                    </a:lnTo>
                    <a:lnTo>
                      <a:pt x="483" y="504"/>
                    </a:lnTo>
                    <a:lnTo>
                      <a:pt x="482" y="496"/>
                    </a:lnTo>
                    <a:lnTo>
                      <a:pt x="481" y="490"/>
                    </a:lnTo>
                    <a:lnTo>
                      <a:pt x="479" y="484"/>
                    </a:lnTo>
                    <a:lnTo>
                      <a:pt x="479" y="479"/>
                    </a:lnTo>
                    <a:lnTo>
                      <a:pt x="479" y="471"/>
                    </a:lnTo>
                    <a:lnTo>
                      <a:pt x="481" y="461"/>
                    </a:lnTo>
                    <a:lnTo>
                      <a:pt x="484" y="449"/>
                    </a:lnTo>
                    <a:lnTo>
                      <a:pt x="492" y="434"/>
                    </a:lnTo>
                    <a:lnTo>
                      <a:pt x="497" y="417"/>
                    </a:lnTo>
                    <a:lnTo>
                      <a:pt x="504" y="401"/>
                    </a:lnTo>
                    <a:lnTo>
                      <a:pt x="508" y="387"/>
                    </a:lnTo>
                    <a:lnTo>
                      <a:pt x="513" y="376"/>
                    </a:lnTo>
                    <a:lnTo>
                      <a:pt x="515" y="364"/>
                    </a:lnTo>
                    <a:lnTo>
                      <a:pt x="516" y="354"/>
                    </a:lnTo>
                    <a:lnTo>
                      <a:pt x="515" y="346"/>
                    </a:lnTo>
                    <a:lnTo>
                      <a:pt x="514" y="337"/>
                    </a:lnTo>
                    <a:lnTo>
                      <a:pt x="509" y="326"/>
                    </a:lnTo>
                    <a:lnTo>
                      <a:pt x="505" y="316"/>
                    </a:lnTo>
                    <a:lnTo>
                      <a:pt x="501" y="305"/>
                    </a:lnTo>
                    <a:lnTo>
                      <a:pt x="497" y="297"/>
                    </a:lnTo>
                    <a:lnTo>
                      <a:pt x="494" y="287"/>
                    </a:lnTo>
                    <a:lnTo>
                      <a:pt x="491" y="280"/>
                    </a:lnTo>
                    <a:lnTo>
                      <a:pt x="489" y="276"/>
                    </a:lnTo>
                    <a:lnTo>
                      <a:pt x="489" y="275"/>
                    </a:lnTo>
                    <a:lnTo>
                      <a:pt x="485" y="265"/>
                    </a:lnTo>
                    <a:lnTo>
                      <a:pt x="482" y="256"/>
                    </a:lnTo>
                    <a:lnTo>
                      <a:pt x="479" y="247"/>
                    </a:lnTo>
                    <a:lnTo>
                      <a:pt x="476" y="240"/>
                    </a:lnTo>
                    <a:lnTo>
                      <a:pt x="472" y="230"/>
                    </a:lnTo>
                    <a:lnTo>
                      <a:pt x="469" y="221"/>
                    </a:lnTo>
                    <a:lnTo>
                      <a:pt x="466" y="213"/>
                    </a:lnTo>
                    <a:lnTo>
                      <a:pt x="464" y="205"/>
                    </a:lnTo>
                    <a:lnTo>
                      <a:pt x="460" y="195"/>
                    </a:lnTo>
                    <a:lnTo>
                      <a:pt x="457" y="185"/>
                    </a:lnTo>
                    <a:lnTo>
                      <a:pt x="454" y="175"/>
                    </a:lnTo>
                    <a:lnTo>
                      <a:pt x="452" y="166"/>
                    </a:lnTo>
                    <a:lnTo>
                      <a:pt x="447" y="156"/>
                    </a:lnTo>
                    <a:lnTo>
                      <a:pt x="444" y="148"/>
                    </a:lnTo>
                    <a:lnTo>
                      <a:pt x="438" y="142"/>
                    </a:lnTo>
                    <a:lnTo>
                      <a:pt x="433" y="139"/>
                    </a:lnTo>
                    <a:lnTo>
                      <a:pt x="427" y="139"/>
                    </a:lnTo>
                    <a:lnTo>
                      <a:pt x="426" y="144"/>
                    </a:lnTo>
                    <a:lnTo>
                      <a:pt x="426" y="150"/>
                    </a:lnTo>
                    <a:lnTo>
                      <a:pt x="429" y="160"/>
                    </a:lnTo>
                    <a:lnTo>
                      <a:pt x="431" y="170"/>
                    </a:lnTo>
                    <a:lnTo>
                      <a:pt x="434" y="181"/>
                    </a:lnTo>
                    <a:lnTo>
                      <a:pt x="437" y="190"/>
                    </a:lnTo>
                    <a:lnTo>
                      <a:pt x="441" y="198"/>
                    </a:lnTo>
                    <a:lnTo>
                      <a:pt x="443" y="206"/>
                    </a:lnTo>
                    <a:lnTo>
                      <a:pt x="446" y="214"/>
                    </a:lnTo>
                    <a:lnTo>
                      <a:pt x="449" y="221"/>
                    </a:lnTo>
                    <a:lnTo>
                      <a:pt x="454" y="230"/>
                    </a:lnTo>
                    <a:lnTo>
                      <a:pt x="457" y="238"/>
                    </a:lnTo>
                    <a:lnTo>
                      <a:pt x="461" y="245"/>
                    </a:lnTo>
                    <a:lnTo>
                      <a:pt x="465" y="253"/>
                    </a:lnTo>
                    <a:lnTo>
                      <a:pt x="469" y="262"/>
                    </a:lnTo>
                    <a:lnTo>
                      <a:pt x="472" y="265"/>
                    </a:lnTo>
                    <a:lnTo>
                      <a:pt x="480" y="275"/>
                    </a:lnTo>
                    <a:lnTo>
                      <a:pt x="481" y="280"/>
                    </a:lnTo>
                    <a:lnTo>
                      <a:pt x="480" y="287"/>
                    </a:lnTo>
                    <a:lnTo>
                      <a:pt x="476" y="292"/>
                    </a:lnTo>
                    <a:lnTo>
                      <a:pt x="467" y="299"/>
                    </a:lnTo>
                    <a:lnTo>
                      <a:pt x="454" y="302"/>
                    </a:lnTo>
                    <a:lnTo>
                      <a:pt x="445" y="303"/>
                    </a:lnTo>
                    <a:lnTo>
                      <a:pt x="437" y="302"/>
                    </a:lnTo>
                    <a:lnTo>
                      <a:pt x="433" y="302"/>
                    </a:lnTo>
                    <a:lnTo>
                      <a:pt x="427" y="298"/>
                    </a:lnTo>
                    <a:lnTo>
                      <a:pt x="426" y="295"/>
                    </a:lnTo>
                    <a:lnTo>
                      <a:pt x="420" y="289"/>
                    </a:lnTo>
                    <a:lnTo>
                      <a:pt x="413" y="282"/>
                    </a:lnTo>
                    <a:lnTo>
                      <a:pt x="407" y="276"/>
                    </a:lnTo>
                    <a:lnTo>
                      <a:pt x="400" y="270"/>
                    </a:lnTo>
                    <a:lnTo>
                      <a:pt x="394" y="264"/>
                    </a:lnTo>
                    <a:lnTo>
                      <a:pt x="387" y="258"/>
                    </a:lnTo>
                    <a:lnTo>
                      <a:pt x="381" y="252"/>
                    </a:lnTo>
                    <a:lnTo>
                      <a:pt x="375" y="246"/>
                    </a:lnTo>
                    <a:lnTo>
                      <a:pt x="371" y="247"/>
                    </a:lnTo>
                    <a:lnTo>
                      <a:pt x="365" y="253"/>
                    </a:lnTo>
                    <a:lnTo>
                      <a:pt x="364" y="257"/>
                    </a:lnTo>
                    <a:lnTo>
                      <a:pt x="367" y="264"/>
                    </a:lnTo>
                    <a:lnTo>
                      <a:pt x="374" y="271"/>
                    </a:lnTo>
                    <a:lnTo>
                      <a:pt x="386" y="282"/>
                    </a:lnTo>
                    <a:lnTo>
                      <a:pt x="398" y="291"/>
                    </a:lnTo>
                    <a:lnTo>
                      <a:pt x="408" y="300"/>
                    </a:lnTo>
                    <a:lnTo>
                      <a:pt x="415" y="306"/>
                    </a:lnTo>
                    <a:lnTo>
                      <a:pt x="423" y="314"/>
                    </a:lnTo>
                    <a:lnTo>
                      <a:pt x="426" y="319"/>
                    </a:lnTo>
                    <a:lnTo>
                      <a:pt x="430" y="324"/>
                    </a:lnTo>
                    <a:lnTo>
                      <a:pt x="432" y="326"/>
                    </a:lnTo>
                    <a:lnTo>
                      <a:pt x="433" y="327"/>
                    </a:lnTo>
                    <a:lnTo>
                      <a:pt x="434" y="326"/>
                    </a:lnTo>
                    <a:lnTo>
                      <a:pt x="438" y="326"/>
                    </a:lnTo>
                    <a:lnTo>
                      <a:pt x="445" y="325"/>
                    </a:lnTo>
                    <a:lnTo>
                      <a:pt x="453" y="325"/>
                    </a:lnTo>
                    <a:lnTo>
                      <a:pt x="460" y="325"/>
                    </a:lnTo>
                    <a:lnTo>
                      <a:pt x="468" y="327"/>
                    </a:lnTo>
                    <a:lnTo>
                      <a:pt x="473" y="330"/>
                    </a:lnTo>
                    <a:lnTo>
                      <a:pt x="477" y="337"/>
                    </a:lnTo>
                    <a:lnTo>
                      <a:pt x="477" y="343"/>
                    </a:lnTo>
                    <a:lnTo>
                      <a:pt x="478" y="350"/>
                    </a:lnTo>
                    <a:lnTo>
                      <a:pt x="479" y="357"/>
                    </a:lnTo>
                    <a:lnTo>
                      <a:pt x="480" y="363"/>
                    </a:lnTo>
                    <a:lnTo>
                      <a:pt x="479" y="370"/>
                    </a:lnTo>
                    <a:lnTo>
                      <a:pt x="478" y="376"/>
                    </a:lnTo>
                    <a:lnTo>
                      <a:pt x="473" y="383"/>
                    </a:lnTo>
                    <a:lnTo>
                      <a:pt x="469" y="389"/>
                    </a:lnTo>
                    <a:lnTo>
                      <a:pt x="460" y="395"/>
                    </a:lnTo>
                    <a:lnTo>
                      <a:pt x="454" y="401"/>
                    </a:lnTo>
                    <a:lnTo>
                      <a:pt x="447" y="408"/>
                    </a:lnTo>
                    <a:lnTo>
                      <a:pt x="443" y="414"/>
                    </a:lnTo>
                    <a:lnTo>
                      <a:pt x="437" y="421"/>
                    </a:lnTo>
                    <a:lnTo>
                      <a:pt x="435" y="428"/>
                    </a:lnTo>
                    <a:lnTo>
                      <a:pt x="433" y="434"/>
                    </a:lnTo>
                    <a:lnTo>
                      <a:pt x="433" y="442"/>
                    </a:lnTo>
                    <a:lnTo>
                      <a:pt x="433" y="447"/>
                    </a:lnTo>
                    <a:lnTo>
                      <a:pt x="433" y="456"/>
                    </a:lnTo>
                    <a:lnTo>
                      <a:pt x="433" y="465"/>
                    </a:lnTo>
                    <a:lnTo>
                      <a:pt x="434" y="473"/>
                    </a:lnTo>
                    <a:lnTo>
                      <a:pt x="434" y="480"/>
                    </a:lnTo>
                    <a:lnTo>
                      <a:pt x="434" y="488"/>
                    </a:lnTo>
                    <a:lnTo>
                      <a:pt x="434" y="492"/>
                    </a:lnTo>
                    <a:lnTo>
                      <a:pt x="435" y="494"/>
                    </a:lnTo>
                    <a:lnTo>
                      <a:pt x="429" y="491"/>
                    </a:lnTo>
                    <a:lnTo>
                      <a:pt x="421" y="484"/>
                    </a:lnTo>
                    <a:lnTo>
                      <a:pt x="411" y="476"/>
                    </a:lnTo>
                    <a:lnTo>
                      <a:pt x="402" y="466"/>
                    </a:lnTo>
                    <a:lnTo>
                      <a:pt x="393" y="455"/>
                    </a:lnTo>
                    <a:lnTo>
                      <a:pt x="386" y="446"/>
                    </a:lnTo>
                    <a:lnTo>
                      <a:pt x="382" y="440"/>
                    </a:lnTo>
                    <a:lnTo>
                      <a:pt x="381" y="437"/>
                    </a:lnTo>
                    <a:lnTo>
                      <a:pt x="370" y="434"/>
                    </a:lnTo>
                    <a:lnTo>
                      <a:pt x="360" y="433"/>
                    </a:lnTo>
                    <a:lnTo>
                      <a:pt x="350" y="432"/>
                    </a:lnTo>
                    <a:lnTo>
                      <a:pt x="340" y="431"/>
                    </a:lnTo>
                    <a:lnTo>
                      <a:pt x="330" y="429"/>
                    </a:lnTo>
                    <a:lnTo>
                      <a:pt x="321" y="426"/>
                    </a:lnTo>
                    <a:lnTo>
                      <a:pt x="311" y="423"/>
                    </a:lnTo>
                    <a:lnTo>
                      <a:pt x="302" y="421"/>
                    </a:lnTo>
                    <a:lnTo>
                      <a:pt x="297" y="418"/>
                    </a:lnTo>
                    <a:lnTo>
                      <a:pt x="291" y="412"/>
                    </a:lnTo>
                    <a:lnTo>
                      <a:pt x="285" y="406"/>
                    </a:lnTo>
                    <a:lnTo>
                      <a:pt x="279" y="400"/>
                    </a:lnTo>
                    <a:lnTo>
                      <a:pt x="271" y="390"/>
                    </a:lnTo>
                    <a:lnTo>
                      <a:pt x="273" y="393"/>
                    </a:lnTo>
                    <a:lnTo>
                      <a:pt x="276" y="399"/>
                    </a:lnTo>
                    <a:lnTo>
                      <a:pt x="281" y="406"/>
                    </a:lnTo>
                    <a:lnTo>
                      <a:pt x="287" y="412"/>
                    </a:lnTo>
                    <a:lnTo>
                      <a:pt x="293" y="420"/>
                    </a:lnTo>
                    <a:lnTo>
                      <a:pt x="299" y="425"/>
                    </a:lnTo>
                    <a:lnTo>
                      <a:pt x="305" y="432"/>
                    </a:lnTo>
                    <a:lnTo>
                      <a:pt x="311" y="438"/>
                    </a:lnTo>
                    <a:lnTo>
                      <a:pt x="317" y="445"/>
                    </a:lnTo>
                    <a:lnTo>
                      <a:pt x="322" y="447"/>
                    </a:lnTo>
                    <a:lnTo>
                      <a:pt x="327" y="450"/>
                    </a:lnTo>
                    <a:lnTo>
                      <a:pt x="336" y="456"/>
                    </a:lnTo>
                    <a:lnTo>
                      <a:pt x="343" y="460"/>
                    </a:lnTo>
                    <a:lnTo>
                      <a:pt x="353" y="467"/>
                    </a:lnTo>
                    <a:lnTo>
                      <a:pt x="362" y="473"/>
                    </a:lnTo>
                    <a:lnTo>
                      <a:pt x="371" y="480"/>
                    </a:lnTo>
                    <a:lnTo>
                      <a:pt x="377" y="485"/>
                    </a:lnTo>
                    <a:lnTo>
                      <a:pt x="386" y="493"/>
                    </a:lnTo>
                    <a:lnTo>
                      <a:pt x="395" y="500"/>
                    </a:lnTo>
                    <a:lnTo>
                      <a:pt x="405" y="506"/>
                    </a:lnTo>
                    <a:lnTo>
                      <a:pt x="412" y="512"/>
                    </a:lnTo>
                    <a:lnTo>
                      <a:pt x="420" y="517"/>
                    </a:lnTo>
                    <a:lnTo>
                      <a:pt x="424" y="519"/>
                    </a:lnTo>
                    <a:lnTo>
                      <a:pt x="426" y="521"/>
                    </a:lnTo>
                    <a:lnTo>
                      <a:pt x="429" y="525"/>
                    </a:lnTo>
                    <a:lnTo>
                      <a:pt x="431" y="528"/>
                    </a:lnTo>
                    <a:lnTo>
                      <a:pt x="434" y="534"/>
                    </a:lnTo>
                    <a:lnTo>
                      <a:pt x="435" y="540"/>
                    </a:lnTo>
                    <a:lnTo>
                      <a:pt x="436" y="549"/>
                    </a:lnTo>
                    <a:lnTo>
                      <a:pt x="436" y="556"/>
                    </a:lnTo>
                    <a:lnTo>
                      <a:pt x="433" y="566"/>
                    </a:lnTo>
                    <a:lnTo>
                      <a:pt x="427" y="575"/>
                    </a:lnTo>
                    <a:lnTo>
                      <a:pt x="424" y="585"/>
                    </a:lnTo>
                    <a:lnTo>
                      <a:pt x="421" y="593"/>
                    </a:lnTo>
                    <a:lnTo>
                      <a:pt x="419" y="603"/>
                    </a:lnTo>
                    <a:lnTo>
                      <a:pt x="417" y="610"/>
                    </a:lnTo>
                    <a:lnTo>
                      <a:pt x="415" y="616"/>
                    </a:lnTo>
                    <a:lnTo>
                      <a:pt x="415" y="620"/>
                    </a:lnTo>
                    <a:lnTo>
                      <a:pt x="415" y="622"/>
                    </a:lnTo>
                    <a:lnTo>
                      <a:pt x="413" y="630"/>
                    </a:lnTo>
                    <a:lnTo>
                      <a:pt x="411" y="640"/>
                    </a:lnTo>
                    <a:lnTo>
                      <a:pt x="409" y="650"/>
                    </a:lnTo>
                    <a:lnTo>
                      <a:pt x="408" y="660"/>
                    </a:lnTo>
                    <a:lnTo>
                      <a:pt x="408" y="662"/>
                    </a:lnTo>
                    <a:lnTo>
                      <a:pt x="408" y="668"/>
                    </a:lnTo>
                    <a:lnTo>
                      <a:pt x="407" y="674"/>
                    </a:lnTo>
                    <a:lnTo>
                      <a:pt x="406" y="683"/>
                    </a:lnTo>
                    <a:lnTo>
                      <a:pt x="402" y="689"/>
                    </a:lnTo>
                    <a:lnTo>
                      <a:pt x="398" y="695"/>
                    </a:lnTo>
                    <a:lnTo>
                      <a:pt x="390" y="695"/>
                    </a:lnTo>
                    <a:lnTo>
                      <a:pt x="381" y="690"/>
                    </a:lnTo>
                    <a:lnTo>
                      <a:pt x="367" y="682"/>
                    </a:lnTo>
                    <a:lnTo>
                      <a:pt x="358" y="675"/>
                    </a:lnTo>
                    <a:lnTo>
                      <a:pt x="348" y="670"/>
                    </a:lnTo>
                    <a:lnTo>
                      <a:pt x="340" y="664"/>
                    </a:lnTo>
                    <a:lnTo>
                      <a:pt x="331" y="658"/>
                    </a:lnTo>
                    <a:lnTo>
                      <a:pt x="326" y="651"/>
                    </a:lnTo>
                    <a:lnTo>
                      <a:pt x="321" y="644"/>
                    </a:lnTo>
                    <a:lnTo>
                      <a:pt x="317" y="636"/>
                    </a:lnTo>
                    <a:lnTo>
                      <a:pt x="313" y="626"/>
                    </a:lnTo>
                    <a:lnTo>
                      <a:pt x="310" y="616"/>
                    </a:lnTo>
                    <a:lnTo>
                      <a:pt x="307" y="606"/>
                    </a:lnTo>
                    <a:lnTo>
                      <a:pt x="306" y="597"/>
                    </a:lnTo>
                    <a:lnTo>
                      <a:pt x="304" y="585"/>
                    </a:lnTo>
                    <a:lnTo>
                      <a:pt x="303" y="574"/>
                    </a:lnTo>
                    <a:lnTo>
                      <a:pt x="301" y="561"/>
                    </a:lnTo>
                    <a:lnTo>
                      <a:pt x="300" y="549"/>
                    </a:lnTo>
                    <a:lnTo>
                      <a:pt x="295" y="536"/>
                    </a:lnTo>
                    <a:lnTo>
                      <a:pt x="291" y="525"/>
                    </a:lnTo>
                    <a:lnTo>
                      <a:pt x="287" y="515"/>
                    </a:lnTo>
                    <a:lnTo>
                      <a:pt x="283" y="508"/>
                    </a:lnTo>
                    <a:lnTo>
                      <a:pt x="280" y="501"/>
                    </a:lnTo>
                    <a:lnTo>
                      <a:pt x="277" y="497"/>
                    </a:lnTo>
                    <a:lnTo>
                      <a:pt x="275" y="494"/>
                    </a:lnTo>
                    <a:lnTo>
                      <a:pt x="274" y="495"/>
                    </a:lnTo>
                    <a:lnTo>
                      <a:pt x="274" y="500"/>
                    </a:lnTo>
                    <a:lnTo>
                      <a:pt x="273" y="505"/>
                    </a:lnTo>
                    <a:lnTo>
                      <a:pt x="273" y="515"/>
                    </a:lnTo>
                    <a:lnTo>
                      <a:pt x="273" y="524"/>
                    </a:lnTo>
                    <a:lnTo>
                      <a:pt x="273" y="532"/>
                    </a:lnTo>
                    <a:lnTo>
                      <a:pt x="274" y="541"/>
                    </a:lnTo>
                    <a:lnTo>
                      <a:pt x="277" y="549"/>
                    </a:lnTo>
                    <a:lnTo>
                      <a:pt x="279" y="555"/>
                    </a:lnTo>
                    <a:lnTo>
                      <a:pt x="283" y="564"/>
                    </a:lnTo>
                    <a:lnTo>
                      <a:pt x="287" y="574"/>
                    </a:lnTo>
                    <a:lnTo>
                      <a:pt x="292" y="585"/>
                    </a:lnTo>
                    <a:lnTo>
                      <a:pt x="295" y="596"/>
                    </a:lnTo>
                    <a:lnTo>
                      <a:pt x="299" y="606"/>
                    </a:lnTo>
                    <a:lnTo>
                      <a:pt x="301" y="615"/>
                    </a:lnTo>
                    <a:lnTo>
                      <a:pt x="302" y="625"/>
                    </a:lnTo>
                    <a:lnTo>
                      <a:pt x="301" y="630"/>
                    </a:lnTo>
                    <a:lnTo>
                      <a:pt x="300" y="636"/>
                    </a:lnTo>
                    <a:lnTo>
                      <a:pt x="299" y="640"/>
                    </a:lnTo>
                    <a:lnTo>
                      <a:pt x="299" y="646"/>
                    </a:lnTo>
                    <a:lnTo>
                      <a:pt x="299" y="650"/>
                    </a:lnTo>
                    <a:lnTo>
                      <a:pt x="300" y="657"/>
                    </a:lnTo>
                    <a:lnTo>
                      <a:pt x="302" y="665"/>
                    </a:lnTo>
                    <a:lnTo>
                      <a:pt x="306" y="677"/>
                    </a:lnTo>
                    <a:lnTo>
                      <a:pt x="310" y="688"/>
                    </a:lnTo>
                    <a:lnTo>
                      <a:pt x="314" y="696"/>
                    </a:lnTo>
                    <a:lnTo>
                      <a:pt x="316" y="701"/>
                    </a:lnTo>
                    <a:lnTo>
                      <a:pt x="319" y="707"/>
                    </a:lnTo>
                    <a:lnTo>
                      <a:pt x="323" y="711"/>
                    </a:lnTo>
                    <a:lnTo>
                      <a:pt x="327" y="716"/>
                    </a:lnTo>
                    <a:lnTo>
                      <a:pt x="333" y="721"/>
                    </a:lnTo>
                    <a:lnTo>
                      <a:pt x="340" y="730"/>
                    </a:lnTo>
                    <a:lnTo>
                      <a:pt x="346" y="738"/>
                    </a:lnTo>
                    <a:lnTo>
                      <a:pt x="351" y="750"/>
                    </a:lnTo>
                    <a:lnTo>
                      <a:pt x="355" y="762"/>
                    </a:lnTo>
                    <a:lnTo>
                      <a:pt x="360" y="774"/>
                    </a:lnTo>
                    <a:lnTo>
                      <a:pt x="361" y="784"/>
                    </a:lnTo>
                    <a:lnTo>
                      <a:pt x="363" y="794"/>
                    </a:lnTo>
                    <a:lnTo>
                      <a:pt x="364" y="800"/>
                    </a:lnTo>
                    <a:lnTo>
                      <a:pt x="365" y="803"/>
                    </a:lnTo>
                    <a:lnTo>
                      <a:pt x="364" y="804"/>
                    </a:lnTo>
                    <a:lnTo>
                      <a:pt x="363" y="810"/>
                    </a:lnTo>
                    <a:lnTo>
                      <a:pt x="361" y="818"/>
                    </a:lnTo>
                    <a:lnTo>
                      <a:pt x="360" y="830"/>
                    </a:lnTo>
                    <a:lnTo>
                      <a:pt x="355" y="842"/>
                    </a:lnTo>
                    <a:lnTo>
                      <a:pt x="351" y="854"/>
                    </a:lnTo>
                    <a:lnTo>
                      <a:pt x="346" y="866"/>
                    </a:lnTo>
                    <a:lnTo>
                      <a:pt x="340" y="879"/>
                    </a:lnTo>
                    <a:lnTo>
                      <a:pt x="333" y="887"/>
                    </a:lnTo>
                    <a:lnTo>
                      <a:pt x="328" y="894"/>
                    </a:lnTo>
                    <a:lnTo>
                      <a:pt x="324" y="900"/>
                    </a:lnTo>
                    <a:lnTo>
                      <a:pt x="322" y="904"/>
                    </a:lnTo>
                    <a:lnTo>
                      <a:pt x="317" y="906"/>
                    </a:lnTo>
                    <a:lnTo>
                      <a:pt x="314" y="909"/>
                    </a:lnTo>
                    <a:lnTo>
                      <a:pt x="307" y="910"/>
                    </a:lnTo>
                    <a:lnTo>
                      <a:pt x="300" y="911"/>
                    </a:lnTo>
                    <a:lnTo>
                      <a:pt x="289" y="909"/>
                    </a:lnTo>
                    <a:lnTo>
                      <a:pt x="279" y="906"/>
                    </a:lnTo>
                    <a:lnTo>
                      <a:pt x="270" y="901"/>
                    </a:lnTo>
                    <a:lnTo>
                      <a:pt x="263" y="896"/>
                    </a:lnTo>
                    <a:lnTo>
                      <a:pt x="255" y="888"/>
                    </a:lnTo>
                    <a:lnTo>
                      <a:pt x="249" y="880"/>
                    </a:lnTo>
                    <a:lnTo>
                      <a:pt x="242" y="870"/>
                    </a:lnTo>
                    <a:lnTo>
                      <a:pt x="237" y="862"/>
                    </a:lnTo>
                    <a:lnTo>
                      <a:pt x="230" y="849"/>
                    </a:lnTo>
                    <a:lnTo>
                      <a:pt x="225" y="836"/>
                    </a:lnTo>
                    <a:lnTo>
                      <a:pt x="220" y="820"/>
                    </a:lnTo>
                    <a:lnTo>
                      <a:pt x="217" y="806"/>
                    </a:lnTo>
                    <a:lnTo>
                      <a:pt x="213" y="790"/>
                    </a:lnTo>
                    <a:lnTo>
                      <a:pt x="210" y="774"/>
                    </a:lnTo>
                    <a:lnTo>
                      <a:pt x="209" y="760"/>
                    </a:lnTo>
                    <a:lnTo>
                      <a:pt x="209" y="747"/>
                    </a:lnTo>
                    <a:lnTo>
                      <a:pt x="208" y="734"/>
                    </a:lnTo>
                    <a:lnTo>
                      <a:pt x="207" y="724"/>
                    </a:lnTo>
                    <a:lnTo>
                      <a:pt x="205" y="714"/>
                    </a:lnTo>
                    <a:lnTo>
                      <a:pt x="204" y="706"/>
                    </a:lnTo>
                    <a:lnTo>
                      <a:pt x="202" y="696"/>
                    </a:lnTo>
                    <a:lnTo>
                      <a:pt x="201" y="686"/>
                    </a:lnTo>
                    <a:lnTo>
                      <a:pt x="199" y="673"/>
                    </a:lnTo>
                    <a:lnTo>
                      <a:pt x="199" y="660"/>
                    </a:lnTo>
                    <a:lnTo>
                      <a:pt x="197" y="642"/>
                    </a:lnTo>
                    <a:lnTo>
                      <a:pt x="196" y="626"/>
                    </a:lnTo>
                    <a:lnTo>
                      <a:pt x="196" y="609"/>
                    </a:lnTo>
                    <a:lnTo>
                      <a:pt x="196" y="592"/>
                    </a:lnTo>
                    <a:lnTo>
                      <a:pt x="196" y="576"/>
                    </a:lnTo>
                    <a:lnTo>
                      <a:pt x="196" y="563"/>
                    </a:lnTo>
                    <a:lnTo>
                      <a:pt x="196" y="551"/>
                    </a:lnTo>
                    <a:lnTo>
                      <a:pt x="196" y="542"/>
                    </a:lnTo>
                    <a:lnTo>
                      <a:pt x="195" y="532"/>
                    </a:lnTo>
                    <a:lnTo>
                      <a:pt x="195" y="524"/>
                    </a:lnTo>
                    <a:lnTo>
                      <a:pt x="195" y="514"/>
                    </a:lnTo>
                    <a:lnTo>
                      <a:pt x="195" y="504"/>
                    </a:lnTo>
                    <a:lnTo>
                      <a:pt x="194" y="494"/>
                    </a:lnTo>
                    <a:lnTo>
                      <a:pt x="194" y="489"/>
                    </a:lnTo>
                    <a:lnTo>
                      <a:pt x="194" y="484"/>
                    </a:lnTo>
                    <a:lnTo>
                      <a:pt x="194" y="483"/>
                    </a:lnTo>
                    <a:lnTo>
                      <a:pt x="194" y="480"/>
                    </a:lnTo>
                    <a:lnTo>
                      <a:pt x="195" y="473"/>
                    </a:lnTo>
                    <a:lnTo>
                      <a:pt x="196" y="462"/>
                    </a:lnTo>
                    <a:lnTo>
                      <a:pt x="199" y="452"/>
                    </a:lnTo>
                    <a:lnTo>
                      <a:pt x="203" y="437"/>
                    </a:lnTo>
                    <a:lnTo>
                      <a:pt x="206" y="425"/>
                    </a:lnTo>
                    <a:lnTo>
                      <a:pt x="210" y="414"/>
                    </a:lnTo>
                    <a:lnTo>
                      <a:pt x="215" y="407"/>
                    </a:lnTo>
                    <a:lnTo>
                      <a:pt x="218" y="399"/>
                    </a:lnTo>
                    <a:lnTo>
                      <a:pt x="222" y="392"/>
                    </a:lnTo>
                    <a:lnTo>
                      <a:pt x="226" y="384"/>
                    </a:lnTo>
                    <a:lnTo>
                      <a:pt x="230" y="377"/>
                    </a:lnTo>
                    <a:lnTo>
                      <a:pt x="232" y="370"/>
                    </a:lnTo>
                    <a:lnTo>
                      <a:pt x="235" y="365"/>
                    </a:lnTo>
                    <a:lnTo>
                      <a:pt x="238" y="361"/>
                    </a:lnTo>
                    <a:lnTo>
                      <a:pt x="239" y="361"/>
                    </a:lnTo>
                    <a:lnTo>
                      <a:pt x="228" y="363"/>
                    </a:lnTo>
                    <a:lnTo>
                      <a:pt x="219" y="370"/>
                    </a:lnTo>
                    <a:lnTo>
                      <a:pt x="214" y="376"/>
                    </a:lnTo>
                    <a:lnTo>
                      <a:pt x="211" y="380"/>
                    </a:lnTo>
                    <a:lnTo>
                      <a:pt x="209" y="372"/>
                    </a:lnTo>
                    <a:lnTo>
                      <a:pt x="209" y="364"/>
                    </a:lnTo>
                    <a:lnTo>
                      <a:pt x="209" y="357"/>
                    </a:lnTo>
                    <a:lnTo>
                      <a:pt x="210" y="350"/>
                    </a:lnTo>
                    <a:lnTo>
                      <a:pt x="211" y="341"/>
                    </a:lnTo>
                    <a:lnTo>
                      <a:pt x="213" y="335"/>
                    </a:lnTo>
                    <a:lnTo>
                      <a:pt x="214" y="326"/>
                    </a:lnTo>
                    <a:lnTo>
                      <a:pt x="216" y="319"/>
                    </a:lnTo>
                    <a:lnTo>
                      <a:pt x="216" y="311"/>
                    </a:lnTo>
                    <a:lnTo>
                      <a:pt x="218" y="303"/>
                    </a:lnTo>
                    <a:lnTo>
                      <a:pt x="219" y="295"/>
                    </a:lnTo>
                    <a:lnTo>
                      <a:pt x="222" y="289"/>
                    </a:lnTo>
                    <a:lnTo>
                      <a:pt x="226" y="281"/>
                    </a:lnTo>
                    <a:lnTo>
                      <a:pt x="229" y="275"/>
                    </a:lnTo>
                    <a:lnTo>
                      <a:pt x="232" y="268"/>
                    </a:lnTo>
                    <a:lnTo>
                      <a:pt x="239" y="264"/>
                    </a:lnTo>
                    <a:lnTo>
                      <a:pt x="244" y="257"/>
                    </a:lnTo>
                    <a:lnTo>
                      <a:pt x="252" y="253"/>
                    </a:lnTo>
                    <a:lnTo>
                      <a:pt x="258" y="246"/>
                    </a:lnTo>
                    <a:lnTo>
                      <a:pt x="267" y="242"/>
                    </a:lnTo>
                    <a:lnTo>
                      <a:pt x="274" y="237"/>
                    </a:lnTo>
                    <a:lnTo>
                      <a:pt x="280" y="231"/>
                    </a:lnTo>
                    <a:lnTo>
                      <a:pt x="286" y="225"/>
                    </a:lnTo>
                    <a:lnTo>
                      <a:pt x="290" y="219"/>
                    </a:lnTo>
                    <a:lnTo>
                      <a:pt x="292" y="211"/>
                    </a:lnTo>
                    <a:lnTo>
                      <a:pt x="297" y="203"/>
                    </a:lnTo>
                    <a:lnTo>
                      <a:pt x="300" y="194"/>
                    </a:lnTo>
                    <a:lnTo>
                      <a:pt x="305" y="187"/>
                    </a:lnTo>
                    <a:lnTo>
                      <a:pt x="309" y="180"/>
                    </a:lnTo>
                    <a:lnTo>
                      <a:pt x="313" y="174"/>
                    </a:lnTo>
                    <a:lnTo>
                      <a:pt x="315" y="170"/>
                    </a:lnTo>
                    <a:lnTo>
                      <a:pt x="317" y="170"/>
                    </a:lnTo>
                    <a:lnTo>
                      <a:pt x="316" y="169"/>
                    </a:lnTo>
                    <a:lnTo>
                      <a:pt x="314" y="169"/>
                    </a:lnTo>
                    <a:lnTo>
                      <a:pt x="311" y="170"/>
                    </a:lnTo>
                    <a:lnTo>
                      <a:pt x="307" y="175"/>
                    </a:lnTo>
                    <a:lnTo>
                      <a:pt x="302" y="182"/>
                    </a:lnTo>
                    <a:lnTo>
                      <a:pt x="297" y="192"/>
                    </a:lnTo>
                    <a:lnTo>
                      <a:pt x="288" y="202"/>
                    </a:lnTo>
                    <a:lnTo>
                      <a:pt x="280" y="213"/>
                    </a:lnTo>
                    <a:lnTo>
                      <a:pt x="271" y="221"/>
                    </a:lnTo>
                    <a:lnTo>
                      <a:pt x="265" y="230"/>
                    </a:lnTo>
                    <a:lnTo>
                      <a:pt x="256" y="237"/>
                    </a:lnTo>
                    <a:lnTo>
                      <a:pt x="250" y="243"/>
                    </a:lnTo>
                    <a:lnTo>
                      <a:pt x="243" y="246"/>
                    </a:lnTo>
                    <a:lnTo>
                      <a:pt x="239" y="250"/>
                    </a:lnTo>
                    <a:lnTo>
                      <a:pt x="228" y="252"/>
                    </a:lnTo>
                    <a:lnTo>
                      <a:pt x="219" y="256"/>
                    </a:lnTo>
                    <a:lnTo>
                      <a:pt x="211" y="259"/>
                    </a:lnTo>
                    <a:lnTo>
                      <a:pt x="209" y="262"/>
                    </a:lnTo>
                    <a:lnTo>
                      <a:pt x="209" y="259"/>
                    </a:lnTo>
                    <a:lnTo>
                      <a:pt x="211" y="255"/>
                    </a:lnTo>
                    <a:lnTo>
                      <a:pt x="215" y="249"/>
                    </a:lnTo>
                    <a:lnTo>
                      <a:pt x="218" y="243"/>
                    </a:lnTo>
                    <a:lnTo>
                      <a:pt x="221" y="234"/>
                    </a:lnTo>
                    <a:lnTo>
                      <a:pt x="225" y="228"/>
                    </a:lnTo>
                    <a:lnTo>
                      <a:pt x="227" y="220"/>
                    </a:lnTo>
                    <a:lnTo>
                      <a:pt x="229" y="216"/>
                    </a:lnTo>
                    <a:lnTo>
                      <a:pt x="235" y="162"/>
                    </a:lnTo>
                    <a:lnTo>
                      <a:pt x="243" y="127"/>
                    </a:lnTo>
                    <a:lnTo>
                      <a:pt x="249" y="106"/>
                    </a:lnTo>
                    <a:lnTo>
                      <a:pt x="252" y="94"/>
                    </a:lnTo>
                    <a:lnTo>
                      <a:pt x="251" y="84"/>
                    </a:lnTo>
                    <a:lnTo>
                      <a:pt x="247" y="75"/>
                    </a:lnTo>
                    <a:lnTo>
                      <a:pt x="238" y="61"/>
                    </a:lnTo>
                    <a:lnTo>
                      <a:pt x="225" y="39"/>
                    </a:lnTo>
                    <a:lnTo>
                      <a:pt x="220" y="31"/>
                    </a:lnTo>
                    <a:lnTo>
                      <a:pt x="218" y="24"/>
                    </a:lnTo>
                    <a:lnTo>
                      <a:pt x="216" y="17"/>
                    </a:lnTo>
                    <a:lnTo>
                      <a:pt x="215" y="13"/>
                    </a:lnTo>
                    <a:lnTo>
                      <a:pt x="213" y="7"/>
                    </a:lnTo>
                    <a:lnTo>
                      <a:pt x="210" y="4"/>
                    </a:lnTo>
                    <a:lnTo>
                      <a:pt x="206" y="1"/>
                    </a:lnTo>
                    <a:lnTo>
                      <a:pt x="199" y="1"/>
                    </a:lnTo>
                    <a:lnTo>
                      <a:pt x="192" y="0"/>
                    </a:lnTo>
                    <a:lnTo>
                      <a:pt x="192" y="2"/>
                    </a:lnTo>
                    <a:lnTo>
                      <a:pt x="193" y="5"/>
                    </a:lnTo>
                    <a:lnTo>
                      <a:pt x="198" y="11"/>
                    </a:lnTo>
                    <a:lnTo>
                      <a:pt x="203" y="15"/>
                    </a:lnTo>
                    <a:lnTo>
                      <a:pt x="208" y="19"/>
                    </a:lnTo>
                    <a:lnTo>
                      <a:pt x="213" y="23"/>
                    </a:lnTo>
                    <a:lnTo>
                      <a:pt x="215" y="25"/>
                    </a:lnTo>
                    <a:lnTo>
                      <a:pt x="215" y="33"/>
                    </a:lnTo>
                    <a:lnTo>
                      <a:pt x="217" y="42"/>
                    </a:lnTo>
                    <a:lnTo>
                      <a:pt x="219" y="50"/>
                    </a:lnTo>
                    <a:lnTo>
                      <a:pt x="221" y="60"/>
                    </a:lnTo>
                    <a:lnTo>
                      <a:pt x="223" y="58"/>
                    </a:lnTo>
                    <a:lnTo>
                      <a:pt x="230" y="58"/>
                    </a:lnTo>
                    <a:lnTo>
                      <a:pt x="232" y="59"/>
                    </a:lnTo>
                    <a:lnTo>
                      <a:pt x="234" y="64"/>
                    </a:lnTo>
                    <a:lnTo>
                      <a:pt x="234" y="73"/>
                    </a:lnTo>
                    <a:lnTo>
                      <a:pt x="234" y="87"/>
                    </a:lnTo>
                    <a:lnTo>
                      <a:pt x="230" y="102"/>
                    </a:lnTo>
                    <a:lnTo>
                      <a:pt x="225" y="120"/>
                    </a:lnTo>
                    <a:lnTo>
                      <a:pt x="218" y="138"/>
                    </a:lnTo>
                    <a:lnTo>
                      <a:pt x="213" y="157"/>
                    </a:lnTo>
                    <a:lnTo>
                      <a:pt x="205" y="173"/>
                    </a:lnTo>
                    <a:lnTo>
                      <a:pt x="198" y="191"/>
                    </a:lnTo>
                    <a:lnTo>
                      <a:pt x="192" y="206"/>
                    </a:lnTo>
                    <a:lnTo>
                      <a:pt x="189" y="219"/>
                    </a:lnTo>
                    <a:lnTo>
                      <a:pt x="183" y="228"/>
                    </a:lnTo>
                    <a:lnTo>
                      <a:pt x="179" y="232"/>
                    </a:lnTo>
                    <a:lnTo>
                      <a:pt x="174" y="233"/>
                    </a:lnTo>
                    <a:lnTo>
                      <a:pt x="170" y="233"/>
                    </a:lnTo>
                    <a:lnTo>
                      <a:pt x="165" y="229"/>
                    </a:lnTo>
                    <a:lnTo>
                      <a:pt x="161" y="223"/>
                    </a:lnTo>
                    <a:lnTo>
                      <a:pt x="156" y="216"/>
                    </a:lnTo>
                    <a:lnTo>
                      <a:pt x="152" y="208"/>
                    </a:lnTo>
                    <a:lnTo>
                      <a:pt x="147" y="202"/>
                    </a:lnTo>
                    <a:lnTo>
                      <a:pt x="143" y="199"/>
                    </a:lnTo>
                    <a:lnTo>
                      <a:pt x="137" y="199"/>
                    </a:lnTo>
                    <a:lnTo>
                      <a:pt x="134" y="204"/>
                    </a:lnTo>
                    <a:lnTo>
                      <a:pt x="125" y="211"/>
                    </a:lnTo>
                    <a:lnTo>
                      <a:pt x="123" y="216"/>
                    </a:lnTo>
                    <a:lnTo>
                      <a:pt x="130" y="218"/>
                    </a:lnTo>
                    <a:lnTo>
                      <a:pt x="137" y="220"/>
                    </a:lnTo>
                    <a:lnTo>
                      <a:pt x="145" y="221"/>
                    </a:lnTo>
                    <a:lnTo>
                      <a:pt x="154" y="225"/>
                    </a:lnTo>
                    <a:lnTo>
                      <a:pt x="161" y="227"/>
                    </a:lnTo>
                    <a:lnTo>
                      <a:pt x="169" y="231"/>
                    </a:lnTo>
                    <a:lnTo>
                      <a:pt x="175" y="235"/>
                    </a:lnTo>
                    <a:lnTo>
                      <a:pt x="182" y="243"/>
                    </a:lnTo>
                    <a:lnTo>
                      <a:pt x="183" y="247"/>
                    </a:lnTo>
                    <a:lnTo>
                      <a:pt x="183" y="254"/>
                    </a:lnTo>
                    <a:lnTo>
                      <a:pt x="182" y="261"/>
                    </a:lnTo>
                    <a:lnTo>
                      <a:pt x="182" y="267"/>
                    </a:lnTo>
                    <a:lnTo>
                      <a:pt x="180" y="274"/>
                    </a:lnTo>
                    <a:lnTo>
                      <a:pt x="178" y="281"/>
                    </a:lnTo>
                    <a:lnTo>
                      <a:pt x="177" y="288"/>
                    </a:lnTo>
                    <a:lnTo>
                      <a:pt x="177" y="295"/>
                    </a:lnTo>
                    <a:lnTo>
                      <a:pt x="175" y="295"/>
                    </a:lnTo>
                    <a:lnTo>
                      <a:pt x="174" y="300"/>
                    </a:lnTo>
                    <a:lnTo>
                      <a:pt x="173" y="305"/>
                    </a:lnTo>
                    <a:lnTo>
                      <a:pt x="173" y="313"/>
                    </a:lnTo>
                    <a:lnTo>
                      <a:pt x="172" y="321"/>
                    </a:lnTo>
                    <a:lnTo>
                      <a:pt x="171" y="330"/>
                    </a:lnTo>
                    <a:lnTo>
                      <a:pt x="171" y="339"/>
                    </a:lnTo>
                    <a:lnTo>
                      <a:pt x="171" y="348"/>
                    </a:lnTo>
                    <a:lnTo>
                      <a:pt x="171" y="354"/>
                    </a:lnTo>
                    <a:lnTo>
                      <a:pt x="171" y="362"/>
                    </a:lnTo>
                    <a:lnTo>
                      <a:pt x="172" y="370"/>
                    </a:lnTo>
                    <a:lnTo>
                      <a:pt x="174" y="377"/>
                    </a:lnTo>
                    <a:lnTo>
                      <a:pt x="175" y="385"/>
                    </a:lnTo>
                    <a:lnTo>
                      <a:pt x="177" y="393"/>
                    </a:lnTo>
                    <a:lnTo>
                      <a:pt x="178" y="399"/>
                    </a:lnTo>
                    <a:lnTo>
                      <a:pt x="179" y="407"/>
                    </a:lnTo>
                    <a:lnTo>
                      <a:pt x="178" y="414"/>
                    </a:lnTo>
                    <a:lnTo>
                      <a:pt x="177" y="426"/>
                    </a:lnTo>
                    <a:lnTo>
                      <a:pt x="175" y="438"/>
                    </a:lnTo>
                    <a:lnTo>
                      <a:pt x="175" y="453"/>
                    </a:lnTo>
                    <a:lnTo>
                      <a:pt x="174" y="465"/>
                    </a:lnTo>
                    <a:lnTo>
                      <a:pt x="173" y="476"/>
                    </a:lnTo>
                    <a:lnTo>
                      <a:pt x="173" y="483"/>
                    </a:lnTo>
                    <a:lnTo>
                      <a:pt x="173" y="486"/>
                    </a:lnTo>
                    <a:lnTo>
                      <a:pt x="174" y="491"/>
                    </a:lnTo>
                    <a:lnTo>
                      <a:pt x="175" y="495"/>
                    </a:lnTo>
                    <a:lnTo>
                      <a:pt x="178" y="503"/>
                    </a:lnTo>
                    <a:lnTo>
                      <a:pt x="179" y="510"/>
                    </a:lnTo>
                    <a:lnTo>
                      <a:pt x="180" y="520"/>
                    </a:lnTo>
                    <a:lnTo>
                      <a:pt x="181" y="531"/>
                    </a:lnTo>
                    <a:lnTo>
                      <a:pt x="182" y="542"/>
                    </a:lnTo>
                    <a:lnTo>
                      <a:pt x="181" y="553"/>
                    </a:lnTo>
                    <a:lnTo>
                      <a:pt x="181" y="567"/>
                    </a:lnTo>
                    <a:lnTo>
                      <a:pt x="180" y="581"/>
                    </a:lnTo>
                    <a:lnTo>
                      <a:pt x="179" y="598"/>
                    </a:lnTo>
                    <a:lnTo>
                      <a:pt x="177" y="612"/>
                    </a:lnTo>
                    <a:lnTo>
                      <a:pt x="174" y="627"/>
                    </a:lnTo>
                    <a:lnTo>
                      <a:pt x="170" y="640"/>
                    </a:lnTo>
                    <a:lnTo>
                      <a:pt x="167" y="653"/>
                    </a:lnTo>
                    <a:lnTo>
                      <a:pt x="160" y="663"/>
                    </a:lnTo>
                    <a:lnTo>
                      <a:pt x="155" y="677"/>
                    </a:lnTo>
                    <a:lnTo>
                      <a:pt x="148" y="692"/>
                    </a:lnTo>
                    <a:lnTo>
                      <a:pt x="144" y="708"/>
                    </a:lnTo>
                    <a:lnTo>
                      <a:pt x="138" y="722"/>
                    </a:lnTo>
                    <a:lnTo>
                      <a:pt x="135" y="735"/>
                    </a:lnTo>
                    <a:lnTo>
                      <a:pt x="132" y="747"/>
                    </a:lnTo>
                    <a:lnTo>
                      <a:pt x="131" y="757"/>
                    </a:lnTo>
                    <a:lnTo>
                      <a:pt x="127" y="765"/>
                    </a:lnTo>
                    <a:lnTo>
                      <a:pt x="124" y="774"/>
                    </a:lnTo>
                    <a:lnTo>
                      <a:pt x="121" y="785"/>
                    </a:lnTo>
                    <a:lnTo>
                      <a:pt x="118" y="797"/>
                    </a:lnTo>
                    <a:lnTo>
                      <a:pt x="112" y="808"/>
                    </a:lnTo>
                    <a:lnTo>
                      <a:pt x="108" y="820"/>
                    </a:lnTo>
                    <a:lnTo>
                      <a:pt x="102" y="830"/>
                    </a:lnTo>
                    <a:lnTo>
                      <a:pt x="98" y="841"/>
                    </a:lnTo>
                    <a:lnTo>
                      <a:pt x="89" y="850"/>
                    </a:lnTo>
                    <a:lnTo>
                      <a:pt x="78" y="861"/>
                    </a:lnTo>
                    <a:lnTo>
                      <a:pt x="64" y="872"/>
                    </a:lnTo>
                    <a:lnTo>
                      <a:pt x="51" y="882"/>
                    </a:lnTo>
                    <a:lnTo>
                      <a:pt x="38" y="891"/>
                    </a:lnTo>
                    <a:lnTo>
                      <a:pt x="27" y="899"/>
                    </a:lnTo>
                    <a:lnTo>
                      <a:pt x="19" y="904"/>
                    </a:lnTo>
                    <a:lnTo>
                      <a:pt x="17" y="906"/>
                    </a:lnTo>
                    <a:lnTo>
                      <a:pt x="15" y="908"/>
                    </a:lnTo>
                    <a:lnTo>
                      <a:pt x="13" y="912"/>
                    </a:lnTo>
                    <a:lnTo>
                      <a:pt x="8" y="917"/>
                    </a:lnTo>
                    <a:lnTo>
                      <a:pt x="5" y="925"/>
                    </a:lnTo>
                    <a:lnTo>
                      <a:pt x="2" y="932"/>
                    </a:lnTo>
                    <a:lnTo>
                      <a:pt x="0" y="939"/>
                    </a:lnTo>
                    <a:lnTo>
                      <a:pt x="0" y="945"/>
                    </a:lnTo>
                    <a:lnTo>
                      <a:pt x="4" y="948"/>
                    </a:lnTo>
                    <a:lnTo>
                      <a:pt x="15" y="949"/>
                    </a:lnTo>
                    <a:lnTo>
                      <a:pt x="39" y="951"/>
                    </a:lnTo>
                    <a:lnTo>
                      <a:pt x="70" y="953"/>
                    </a:lnTo>
                    <a:lnTo>
                      <a:pt x="104" y="957"/>
                    </a:lnTo>
                    <a:lnTo>
                      <a:pt x="138" y="958"/>
                    </a:lnTo>
                    <a:lnTo>
                      <a:pt x="170" y="960"/>
                    </a:lnTo>
                    <a:lnTo>
                      <a:pt x="193" y="961"/>
                    </a:lnTo>
                    <a:lnTo>
                      <a:pt x="206" y="962"/>
                    </a:lnTo>
                    <a:lnTo>
                      <a:pt x="211" y="960"/>
                    </a:lnTo>
                    <a:lnTo>
                      <a:pt x="218" y="958"/>
                    </a:lnTo>
                    <a:lnTo>
                      <a:pt x="225" y="954"/>
                    </a:lnTo>
                    <a:lnTo>
                      <a:pt x="233" y="951"/>
                    </a:lnTo>
                    <a:lnTo>
                      <a:pt x="239" y="947"/>
                    </a:lnTo>
                    <a:lnTo>
                      <a:pt x="245" y="944"/>
                    </a:lnTo>
                    <a:lnTo>
                      <a:pt x="250" y="941"/>
                    </a:lnTo>
                    <a:lnTo>
                      <a:pt x="252" y="941"/>
                    </a:lnTo>
                    <a:lnTo>
                      <a:pt x="250" y="939"/>
                    </a:lnTo>
                    <a:lnTo>
                      <a:pt x="244" y="935"/>
                    </a:lnTo>
                    <a:lnTo>
                      <a:pt x="239" y="929"/>
                    </a:lnTo>
                    <a:lnTo>
                      <a:pt x="235" y="926"/>
                    </a:lnTo>
                    <a:lnTo>
                      <a:pt x="235" y="923"/>
                    </a:lnTo>
                    <a:lnTo>
                      <a:pt x="242" y="924"/>
                    </a:lnTo>
                    <a:lnTo>
                      <a:pt x="256" y="930"/>
                    </a:lnTo>
                    <a:lnTo>
                      <a:pt x="282" y="945"/>
                    </a:lnTo>
                    <a:lnTo>
                      <a:pt x="310" y="959"/>
                    </a:lnTo>
                    <a:lnTo>
                      <a:pt x="330" y="972"/>
                    </a:lnTo>
                    <a:lnTo>
                      <a:pt x="347" y="981"/>
                    </a:lnTo>
                    <a:lnTo>
                      <a:pt x="359" y="987"/>
                    </a:lnTo>
                    <a:lnTo>
                      <a:pt x="365" y="990"/>
                    </a:lnTo>
                    <a:lnTo>
                      <a:pt x="370" y="995"/>
                    </a:lnTo>
                    <a:lnTo>
                      <a:pt x="372" y="996"/>
                    </a:lnTo>
                    <a:lnTo>
                      <a:pt x="373" y="997"/>
                    </a:lnTo>
                    <a:lnTo>
                      <a:pt x="376" y="1001"/>
                    </a:lnTo>
                    <a:lnTo>
                      <a:pt x="379" y="1008"/>
                    </a:lnTo>
                    <a:lnTo>
                      <a:pt x="383" y="1014"/>
                    </a:lnTo>
                    <a:lnTo>
                      <a:pt x="386" y="1021"/>
                    </a:lnTo>
                    <a:lnTo>
                      <a:pt x="393" y="1031"/>
                    </a:lnTo>
                    <a:lnTo>
                      <a:pt x="402" y="1035"/>
                    </a:lnTo>
                    <a:lnTo>
                      <a:pt x="405" y="1033"/>
                    </a:lnTo>
                    <a:lnTo>
                      <a:pt x="408" y="1030"/>
                    </a:lnTo>
                    <a:lnTo>
                      <a:pt x="409" y="1023"/>
                    </a:lnTo>
                    <a:lnTo>
                      <a:pt x="411" y="1018"/>
                    </a:lnTo>
                    <a:lnTo>
                      <a:pt x="411" y="1010"/>
                    </a:lnTo>
                    <a:lnTo>
                      <a:pt x="412" y="1004"/>
                    </a:lnTo>
                    <a:lnTo>
                      <a:pt x="414" y="997"/>
                    </a:lnTo>
                    <a:lnTo>
                      <a:pt x="418" y="994"/>
                    </a:lnTo>
                    <a:lnTo>
                      <a:pt x="422" y="987"/>
                    </a:lnTo>
                    <a:lnTo>
                      <a:pt x="429" y="981"/>
                    </a:lnTo>
                    <a:lnTo>
                      <a:pt x="435" y="975"/>
                    </a:lnTo>
                    <a:lnTo>
                      <a:pt x="442" y="972"/>
                    </a:lnTo>
                    <a:lnTo>
                      <a:pt x="448" y="966"/>
                    </a:lnTo>
                    <a:lnTo>
                      <a:pt x="455" y="963"/>
                    </a:lnTo>
                    <a:lnTo>
                      <a:pt x="461" y="959"/>
                    </a:lnTo>
                    <a:lnTo>
                      <a:pt x="469" y="956"/>
                    </a:lnTo>
                    <a:lnTo>
                      <a:pt x="469" y="957"/>
                    </a:lnTo>
                    <a:lnTo>
                      <a:pt x="472" y="961"/>
                    </a:lnTo>
                    <a:lnTo>
                      <a:pt x="476" y="964"/>
                    </a:lnTo>
                    <a:lnTo>
                      <a:pt x="482" y="969"/>
                    </a:lnTo>
                    <a:lnTo>
                      <a:pt x="491" y="975"/>
                    </a:lnTo>
                    <a:lnTo>
                      <a:pt x="504" y="983"/>
                    </a:lnTo>
                    <a:lnTo>
                      <a:pt x="516" y="988"/>
                    </a:lnTo>
                    <a:lnTo>
                      <a:pt x="527" y="995"/>
                    </a:lnTo>
                    <a:lnTo>
                      <a:pt x="534" y="998"/>
                    </a:lnTo>
                    <a:lnTo>
                      <a:pt x="541" y="1002"/>
                    </a:lnTo>
                    <a:lnTo>
                      <a:pt x="549" y="1007"/>
                    </a:lnTo>
                    <a:lnTo>
                      <a:pt x="552" y="1008"/>
                    </a:lnTo>
                    <a:lnTo>
                      <a:pt x="546" y="994"/>
                    </a:lnTo>
                    <a:lnTo>
                      <a:pt x="543" y="984"/>
                    </a:lnTo>
                    <a:lnTo>
                      <a:pt x="540" y="975"/>
                    </a:lnTo>
                    <a:lnTo>
                      <a:pt x="538" y="970"/>
                    </a:lnTo>
                    <a:lnTo>
                      <a:pt x="538" y="964"/>
                    </a:lnTo>
                    <a:lnTo>
                      <a:pt x="541" y="961"/>
                    </a:lnTo>
                    <a:lnTo>
                      <a:pt x="546" y="958"/>
                    </a:lnTo>
                    <a:lnTo>
                      <a:pt x="557" y="956"/>
                    </a:lnTo>
                    <a:lnTo>
                      <a:pt x="568" y="950"/>
                    </a:lnTo>
                    <a:lnTo>
                      <a:pt x="579" y="947"/>
                    </a:lnTo>
                    <a:lnTo>
                      <a:pt x="588" y="944"/>
                    </a:lnTo>
                    <a:lnTo>
                      <a:pt x="598" y="941"/>
                    </a:lnTo>
                    <a:lnTo>
                      <a:pt x="604" y="940"/>
                    </a:lnTo>
                    <a:lnTo>
                      <a:pt x="612" y="942"/>
                    </a:lnTo>
                    <a:lnTo>
                      <a:pt x="617" y="948"/>
                    </a:lnTo>
                    <a:lnTo>
                      <a:pt x="623" y="959"/>
                    </a:lnTo>
                    <a:lnTo>
                      <a:pt x="625" y="969"/>
                    </a:lnTo>
                    <a:lnTo>
                      <a:pt x="627" y="977"/>
                    </a:lnTo>
                    <a:lnTo>
                      <a:pt x="628" y="985"/>
                    </a:lnTo>
                    <a:lnTo>
                      <a:pt x="629" y="993"/>
                    </a:lnTo>
                    <a:lnTo>
                      <a:pt x="629" y="998"/>
                    </a:lnTo>
                    <a:lnTo>
                      <a:pt x="629" y="1005"/>
                    </a:lnTo>
                    <a:lnTo>
                      <a:pt x="630" y="1010"/>
                    </a:lnTo>
                    <a:lnTo>
                      <a:pt x="633" y="1018"/>
                    </a:lnTo>
                    <a:lnTo>
                      <a:pt x="635" y="1022"/>
                    </a:lnTo>
                    <a:lnTo>
                      <a:pt x="638" y="1026"/>
                    </a:lnTo>
                    <a:lnTo>
                      <a:pt x="641" y="1028"/>
                    </a:lnTo>
                    <a:lnTo>
                      <a:pt x="647" y="1028"/>
                    </a:lnTo>
                    <a:lnTo>
                      <a:pt x="650" y="1024"/>
                    </a:lnTo>
                    <a:lnTo>
                      <a:pt x="653" y="1021"/>
                    </a:lnTo>
                    <a:lnTo>
                      <a:pt x="654" y="1014"/>
                    </a:lnTo>
                    <a:lnTo>
                      <a:pt x="654" y="1008"/>
                    </a:lnTo>
                    <a:lnTo>
                      <a:pt x="652" y="997"/>
                    </a:lnTo>
                    <a:lnTo>
                      <a:pt x="650" y="986"/>
                    </a:lnTo>
                    <a:lnTo>
                      <a:pt x="649" y="974"/>
                    </a:lnTo>
                    <a:lnTo>
                      <a:pt x="650" y="964"/>
                    </a:lnTo>
                    <a:lnTo>
                      <a:pt x="652" y="954"/>
                    </a:lnTo>
                    <a:lnTo>
                      <a:pt x="658" y="948"/>
                    </a:lnTo>
                    <a:lnTo>
                      <a:pt x="665" y="944"/>
                    </a:lnTo>
                    <a:lnTo>
                      <a:pt x="678" y="945"/>
                    </a:lnTo>
                    <a:lnTo>
                      <a:pt x="689" y="947"/>
                    </a:lnTo>
                    <a:lnTo>
                      <a:pt x="698" y="952"/>
                    </a:lnTo>
                    <a:lnTo>
                      <a:pt x="705" y="958"/>
                    </a:lnTo>
                    <a:lnTo>
                      <a:pt x="710" y="964"/>
                    </a:lnTo>
                    <a:lnTo>
                      <a:pt x="715" y="970"/>
                    </a:lnTo>
                    <a:lnTo>
                      <a:pt x="720" y="975"/>
                    </a:lnTo>
                    <a:lnTo>
                      <a:pt x="727" y="980"/>
                    </a:lnTo>
                    <a:lnTo>
                      <a:pt x="736" y="983"/>
                    </a:lnTo>
                    <a:lnTo>
                      <a:pt x="743" y="984"/>
                    </a:lnTo>
                    <a:lnTo>
                      <a:pt x="745" y="986"/>
                    </a:lnTo>
                    <a:lnTo>
                      <a:pt x="745" y="988"/>
                    </a:lnTo>
                    <a:lnTo>
                      <a:pt x="745" y="992"/>
                    </a:lnTo>
                    <a:lnTo>
                      <a:pt x="746" y="992"/>
                    </a:lnTo>
                    <a:lnTo>
                      <a:pt x="752" y="992"/>
                    </a:lnTo>
                    <a:lnTo>
                      <a:pt x="763" y="988"/>
                    </a:lnTo>
                    <a:lnTo>
                      <a:pt x="783" y="983"/>
                    </a:lnTo>
                    <a:lnTo>
                      <a:pt x="804" y="974"/>
                    </a:lnTo>
                    <a:lnTo>
                      <a:pt x="823" y="966"/>
                    </a:lnTo>
                    <a:lnTo>
                      <a:pt x="836" y="960"/>
                    </a:lnTo>
                    <a:lnTo>
                      <a:pt x="848" y="954"/>
                    </a:lnTo>
                    <a:lnTo>
                      <a:pt x="855" y="949"/>
                    </a:lnTo>
                    <a:lnTo>
                      <a:pt x="864" y="947"/>
                    </a:lnTo>
                    <a:lnTo>
                      <a:pt x="871" y="946"/>
                    </a:lnTo>
                    <a:lnTo>
                      <a:pt x="877" y="948"/>
                    </a:lnTo>
                    <a:lnTo>
                      <a:pt x="881" y="950"/>
                    </a:lnTo>
                    <a:lnTo>
                      <a:pt x="886" y="953"/>
                    </a:lnTo>
                    <a:lnTo>
                      <a:pt x="888" y="957"/>
                    </a:lnTo>
                    <a:lnTo>
                      <a:pt x="891" y="962"/>
                    </a:lnTo>
                    <a:lnTo>
                      <a:pt x="893" y="968"/>
                    </a:lnTo>
                    <a:lnTo>
                      <a:pt x="899" y="973"/>
                    </a:lnTo>
                    <a:lnTo>
                      <a:pt x="907" y="980"/>
                    </a:lnTo>
                    <a:lnTo>
                      <a:pt x="917" y="987"/>
                    </a:lnTo>
                    <a:lnTo>
                      <a:pt x="929" y="990"/>
                    </a:lnTo>
                    <a:lnTo>
                      <a:pt x="941" y="994"/>
                    </a:lnTo>
                    <a:lnTo>
                      <a:pt x="953" y="993"/>
                    </a:lnTo>
                    <a:lnTo>
                      <a:pt x="967" y="992"/>
                    </a:lnTo>
                    <a:lnTo>
                      <a:pt x="976" y="986"/>
                    </a:lnTo>
                    <a:lnTo>
                      <a:pt x="986" y="981"/>
                    </a:lnTo>
                    <a:lnTo>
                      <a:pt x="993" y="973"/>
                    </a:lnTo>
                    <a:lnTo>
                      <a:pt x="998" y="964"/>
                    </a:lnTo>
                    <a:lnTo>
                      <a:pt x="1000" y="954"/>
                    </a:lnTo>
                    <a:lnTo>
                      <a:pt x="1006" y="946"/>
                    </a:lnTo>
                    <a:lnTo>
                      <a:pt x="1012" y="938"/>
                    </a:lnTo>
                    <a:lnTo>
                      <a:pt x="1020" y="932"/>
                    </a:lnTo>
                    <a:lnTo>
                      <a:pt x="1028" y="925"/>
                    </a:lnTo>
                    <a:lnTo>
                      <a:pt x="1036" y="921"/>
                    </a:lnTo>
                    <a:lnTo>
                      <a:pt x="1046" y="917"/>
                    </a:lnTo>
                    <a:lnTo>
                      <a:pt x="1056" y="917"/>
                    </a:lnTo>
                    <a:lnTo>
                      <a:pt x="1064" y="917"/>
                    </a:lnTo>
                    <a:lnTo>
                      <a:pt x="1071" y="917"/>
                    </a:lnTo>
                    <a:lnTo>
                      <a:pt x="1078" y="917"/>
                    </a:lnTo>
                    <a:lnTo>
                      <a:pt x="1086" y="920"/>
                    </a:lnTo>
                    <a:lnTo>
                      <a:pt x="1091" y="921"/>
                    </a:lnTo>
                    <a:lnTo>
                      <a:pt x="1098" y="924"/>
                    </a:lnTo>
                    <a:lnTo>
                      <a:pt x="1104" y="927"/>
                    </a:lnTo>
                    <a:lnTo>
                      <a:pt x="1112" y="932"/>
                    </a:lnTo>
                    <a:lnTo>
                      <a:pt x="1119" y="934"/>
                    </a:lnTo>
                    <a:lnTo>
                      <a:pt x="1128" y="935"/>
                    </a:lnTo>
                    <a:lnTo>
                      <a:pt x="1138" y="935"/>
                    </a:lnTo>
                    <a:lnTo>
                      <a:pt x="1149" y="935"/>
                    </a:lnTo>
                    <a:lnTo>
                      <a:pt x="1156" y="933"/>
                    </a:lnTo>
                    <a:lnTo>
                      <a:pt x="1164" y="933"/>
                    </a:lnTo>
                    <a:lnTo>
                      <a:pt x="1170" y="932"/>
                    </a:lnTo>
                    <a:lnTo>
                      <a:pt x="1172" y="932"/>
                    </a:lnTo>
                    <a:lnTo>
                      <a:pt x="1164" y="926"/>
                    </a:lnTo>
                    <a:lnTo>
                      <a:pt x="1158" y="922"/>
                    </a:lnTo>
                    <a:lnTo>
                      <a:pt x="1151" y="917"/>
                    </a:lnTo>
                    <a:lnTo>
                      <a:pt x="1144" y="9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46" name="Freeform 126"/>
              <p:cNvSpPr>
                <a:spLocks/>
              </p:cNvSpPr>
              <p:nvPr/>
            </p:nvSpPr>
            <p:spPr bwMode="auto">
              <a:xfrm>
                <a:off x="3945" y="3363"/>
                <a:ext cx="435" cy="281"/>
              </a:xfrm>
              <a:custGeom>
                <a:avLst/>
                <a:gdLst/>
                <a:ahLst/>
                <a:cxnLst>
                  <a:cxn ang="0">
                    <a:pos x="113" y="626"/>
                  </a:cxn>
                  <a:cxn ang="0">
                    <a:pos x="146" y="484"/>
                  </a:cxn>
                  <a:cxn ang="0">
                    <a:pos x="138" y="351"/>
                  </a:cxn>
                  <a:cxn ang="0">
                    <a:pos x="151" y="296"/>
                  </a:cxn>
                  <a:cxn ang="0">
                    <a:pos x="173" y="463"/>
                  </a:cxn>
                  <a:cxn ang="0">
                    <a:pos x="173" y="636"/>
                  </a:cxn>
                  <a:cxn ang="0">
                    <a:pos x="299" y="732"/>
                  </a:cxn>
                  <a:cxn ang="0">
                    <a:pos x="414" y="617"/>
                  </a:cxn>
                  <a:cxn ang="0">
                    <a:pos x="439" y="482"/>
                  </a:cxn>
                  <a:cxn ang="0">
                    <a:pos x="472" y="327"/>
                  </a:cxn>
                  <a:cxn ang="0">
                    <a:pos x="475" y="203"/>
                  </a:cxn>
                  <a:cxn ang="0">
                    <a:pos x="494" y="194"/>
                  </a:cxn>
                  <a:cxn ang="0">
                    <a:pos x="554" y="259"/>
                  </a:cxn>
                  <a:cxn ang="0">
                    <a:pos x="502" y="359"/>
                  </a:cxn>
                  <a:cxn ang="0">
                    <a:pos x="562" y="404"/>
                  </a:cxn>
                  <a:cxn ang="0">
                    <a:pos x="666" y="353"/>
                  </a:cxn>
                  <a:cxn ang="0">
                    <a:pos x="571" y="407"/>
                  </a:cxn>
                  <a:cxn ang="0">
                    <a:pos x="510" y="526"/>
                  </a:cxn>
                  <a:cxn ang="0">
                    <a:pos x="535" y="688"/>
                  </a:cxn>
                  <a:cxn ang="0">
                    <a:pos x="702" y="706"/>
                  </a:cxn>
                  <a:cxn ang="0">
                    <a:pos x="761" y="550"/>
                  </a:cxn>
                  <a:cxn ang="0">
                    <a:pos x="640" y="444"/>
                  </a:cxn>
                  <a:cxn ang="0">
                    <a:pos x="662" y="432"/>
                  </a:cxn>
                  <a:cxn ang="0">
                    <a:pos x="766" y="403"/>
                  </a:cxn>
                  <a:cxn ang="0">
                    <a:pos x="744" y="248"/>
                  </a:cxn>
                  <a:cxn ang="0">
                    <a:pos x="804" y="126"/>
                  </a:cxn>
                  <a:cxn ang="0">
                    <a:pos x="786" y="206"/>
                  </a:cxn>
                  <a:cxn ang="0">
                    <a:pos x="851" y="225"/>
                  </a:cxn>
                  <a:cxn ang="0">
                    <a:pos x="820" y="265"/>
                  </a:cxn>
                  <a:cxn ang="0">
                    <a:pos x="819" y="348"/>
                  </a:cxn>
                  <a:cxn ang="0">
                    <a:pos x="891" y="353"/>
                  </a:cxn>
                  <a:cxn ang="0">
                    <a:pos x="970" y="346"/>
                  </a:cxn>
                  <a:cxn ang="0">
                    <a:pos x="831" y="421"/>
                  </a:cxn>
                  <a:cxn ang="0">
                    <a:pos x="847" y="528"/>
                  </a:cxn>
                  <a:cxn ang="0">
                    <a:pos x="953" y="508"/>
                  </a:cxn>
                  <a:cxn ang="0">
                    <a:pos x="999" y="433"/>
                  </a:cxn>
                  <a:cxn ang="0">
                    <a:pos x="952" y="565"/>
                  </a:cxn>
                  <a:cxn ang="0">
                    <a:pos x="903" y="673"/>
                  </a:cxn>
                  <a:cxn ang="0">
                    <a:pos x="1026" y="716"/>
                  </a:cxn>
                  <a:cxn ang="0">
                    <a:pos x="1083" y="536"/>
                  </a:cxn>
                  <a:cxn ang="0">
                    <a:pos x="1086" y="384"/>
                  </a:cxn>
                  <a:cxn ang="0">
                    <a:pos x="1070" y="297"/>
                  </a:cxn>
                  <a:cxn ang="0">
                    <a:pos x="992" y="188"/>
                  </a:cxn>
                  <a:cxn ang="0">
                    <a:pos x="1009" y="188"/>
                  </a:cxn>
                  <a:cxn ang="0">
                    <a:pos x="1023" y="76"/>
                  </a:cxn>
                  <a:cxn ang="0">
                    <a:pos x="1066" y="21"/>
                  </a:cxn>
                  <a:cxn ang="0">
                    <a:pos x="1094" y="179"/>
                  </a:cxn>
                  <a:cxn ang="0">
                    <a:pos x="1132" y="183"/>
                  </a:cxn>
                  <a:cxn ang="0">
                    <a:pos x="1112" y="295"/>
                  </a:cxn>
                  <a:cxn ang="0">
                    <a:pos x="1107" y="409"/>
                  </a:cxn>
                  <a:cxn ang="0">
                    <a:pos x="1152" y="598"/>
                  </a:cxn>
                  <a:cxn ang="0">
                    <a:pos x="1285" y="736"/>
                  </a:cxn>
                  <a:cxn ang="0">
                    <a:pos x="1044" y="772"/>
                  </a:cxn>
                  <a:cxn ang="0">
                    <a:pos x="891" y="807"/>
                  </a:cxn>
                  <a:cxn ang="0">
                    <a:pos x="783" y="776"/>
                  </a:cxn>
                  <a:cxn ang="0">
                    <a:pos x="701" y="781"/>
                  </a:cxn>
                  <a:cxn ang="0">
                    <a:pos x="582" y="835"/>
                  </a:cxn>
                  <a:cxn ang="0">
                    <a:pos x="502" y="792"/>
                  </a:cxn>
                  <a:cxn ang="0">
                    <a:pos x="328" y="770"/>
                  </a:cxn>
                  <a:cxn ang="0">
                    <a:pos x="183" y="769"/>
                  </a:cxn>
                  <a:cxn ang="0">
                    <a:pos x="25" y="759"/>
                  </a:cxn>
                </a:cxnLst>
                <a:rect l="0" t="0" r="r" b="b"/>
                <a:pathLst>
                  <a:path w="1303" h="841">
                    <a:moveTo>
                      <a:pt x="30" y="742"/>
                    </a:moveTo>
                    <a:lnTo>
                      <a:pt x="37" y="736"/>
                    </a:lnTo>
                    <a:lnTo>
                      <a:pt x="45" y="733"/>
                    </a:lnTo>
                    <a:lnTo>
                      <a:pt x="54" y="729"/>
                    </a:lnTo>
                    <a:lnTo>
                      <a:pt x="63" y="724"/>
                    </a:lnTo>
                    <a:lnTo>
                      <a:pt x="70" y="719"/>
                    </a:lnTo>
                    <a:lnTo>
                      <a:pt x="78" y="715"/>
                    </a:lnTo>
                    <a:lnTo>
                      <a:pt x="85" y="708"/>
                    </a:lnTo>
                    <a:lnTo>
                      <a:pt x="92" y="703"/>
                    </a:lnTo>
                    <a:lnTo>
                      <a:pt x="95" y="695"/>
                    </a:lnTo>
                    <a:lnTo>
                      <a:pt x="98" y="687"/>
                    </a:lnTo>
                    <a:lnTo>
                      <a:pt x="100" y="679"/>
                    </a:lnTo>
                    <a:lnTo>
                      <a:pt x="102" y="671"/>
                    </a:lnTo>
                    <a:lnTo>
                      <a:pt x="102" y="661"/>
                    </a:lnTo>
                    <a:lnTo>
                      <a:pt x="103" y="653"/>
                    </a:lnTo>
                    <a:lnTo>
                      <a:pt x="105" y="645"/>
                    </a:lnTo>
                    <a:lnTo>
                      <a:pt x="109" y="638"/>
                    </a:lnTo>
                    <a:lnTo>
                      <a:pt x="113" y="626"/>
                    </a:lnTo>
                    <a:lnTo>
                      <a:pt x="120" y="615"/>
                    </a:lnTo>
                    <a:lnTo>
                      <a:pt x="126" y="603"/>
                    </a:lnTo>
                    <a:lnTo>
                      <a:pt x="132" y="592"/>
                    </a:lnTo>
                    <a:lnTo>
                      <a:pt x="133" y="586"/>
                    </a:lnTo>
                    <a:lnTo>
                      <a:pt x="134" y="579"/>
                    </a:lnTo>
                    <a:lnTo>
                      <a:pt x="135" y="573"/>
                    </a:lnTo>
                    <a:lnTo>
                      <a:pt x="136" y="567"/>
                    </a:lnTo>
                    <a:lnTo>
                      <a:pt x="136" y="561"/>
                    </a:lnTo>
                    <a:lnTo>
                      <a:pt x="137" y="554"/>
                    </a:lnTo>
                    <a:lnTo>
                      <a:pt x="138" y="548"/>
                    </a:lnTo>
                    <a:lnTo>
                      <a:pt x="139" y="542"/>
                    </a:lnTo>
                    <a:lnTo>
                      <a:pt x="139" y="531"/>
                    </a:lnTo>
                    <a:lnTo>
                      <a:pt x="140" y="521"/>
                    </a:lnTo>
                    <a:lnTo>
                      <a:pt x="140" y="512"/>
                    </a:lnTo>
                    <a:lnTo>
                      <a:pt x="143" y="503"/>
                    </a:lnTo>
                    <a:lnTo>
                      <a:pt x="143" y="496"/>
                    </a:lnTo>
                    <a:lnTo>
                      <a:pt x="145" y="490"/>
                    </a:lnTo>
                    <a:lnTo>
                      <a:pt x="146" y="484"/>
                    </a:lnTo>
                    <a:lnTo>
                      <a:pt x="148" y="479"/>
                    </a:lnTo>
                    <a:lnTo>
                      <a:pt x="149" y="472"/>
                    </a:lnTo>
                    <a:lnTo>
                      <a:pt x="151" y="466"/>
                    </a:lnTo>
                    <a:lnTo>
                      <a:pt x="152" y="460"/>
                    </a:lnTo>
                    <a:lnTo>
                      <a:pt x="153" y="455"/>
                    </a:lnTo>
                    <a:lnTo>
                      <a:pt x="152" y="447"/>
                    </a:lnTo>
                    <a:lnTo>
                      <a:pt x="151" y="441"/>
                    </a:lnTo>
                    <a:lnTo>
                      <a:pt x="149" y="434"/>
                    </a:lnTo>
                    <a:lnTo>
                      <a:pt x="147" y="428"/>
                    </a:lnTo>
                    <a:lnTo>
                      <a:pt x="144" y="421"/>
                    </a:lnTo>
                    <a:lnTo>
                      <a:pt x="141" y="415"/>
                    </a:lnTo>
                    <a:lnTo>
                      <a:pt x="139" y="408"/>
                    </a:lnTo>
                    <a:lnTo>
                      <a:pt x="139" y="401"/>
                    </a:lnTo>
                    <a:lnTo>
                      <a:pt x="138" y="391"/>
                    </a:lnTo>
                    <a:lnTo>
                      <a:pt x="138" y="381"/>
                    </a:lnTo>
                    <a:lnTo>
                      <a:pt x="138" y="371"/>
                    </a:lnTo>
                    <a:lnTo>
                      <a:pt x="138" y="361"/>
                    </a:lnTo>
                    <a:lnTo>
                      <a:pt x="138" y="351"/>
                    </a:lnTo>
                    <a:lnTo>
                      <a:pt x="138" y="341"/>
                    </a:lnTo>
                    <a:lnTo>
                      <a:pt x="138" y="332"/>
                    </a:lnTo>
                    <a:lnTo>
                      <a:pt x="139" y="323"/>
                    </a:lnTo>
                    <a:lnTo>
                      <a:pt x="139" y="321"/>
                    </a:lnTo>
                    <a:lnTo>
                      <a:pt x="139" y="315"/>
                    </a:lnTo>
                    <a:lnTo>
                      <a:pt x="140" y="307"/>
                    </a:lnTo>
                    <a:lnTo>
                      <a:pt x="143" y="298"/>
                    </a:lnTo>
                    <a:lnTo>
                      <a:pt x="145" y="286"/>
                    </a:lnTo>
                    <a:lnTo>
                      <a:pt x="147" y="276"/>
                    </a:lnTo>
                    <a:lnTo>
                      <a:pt x="150" y="266"/>
                    </a:lnTo>
                    <a:lnTo>
                      <a:pt x="153" y="260"/>
                    </a:lnTo>
                    <a:lnTo>
                      <a:pt x="155" y="255"/>
                    </a:lnTo>
                    <a:lnTo>
                      <a:pt x="156" y="257"/>
                    </a:lnTo>
                    <a:lnTo>
                      <a:pt x="156" y="263"/>
                    </a:lnTo>
                    <a:lnTo>
                      <a:pt x="156" y="273"/>
                    </a:lnTo>
                    <a:lnTo>
                      <a:pt x="153" y="281"/>
                    </a:lnTo>
                    <a:lnTo>
                      <a:pt x="152" y="290"/>
                    </a:lnTo>
                    <a:lnTo>
                      <a:pt x="151" y="296"/>
                    </a:lnTo>
                    <a:lnTo>
                      <a:pt x="151" y="299"/>
                    </a:lnTo>
                    <a:lnTo>
                      <a:pt x="151" y="309"/>
                    </a:lnTo>
                    <a:lnTo>
                      <a:pt x="152" y="320"/>
                    </a:lnTo>
                    <a:lnTo>
                      <a:pt x="152" y="329"/>
                    </a:lnTo>
                    <a:lnTo>
                      <a:pt x="153" y="340"/>
                    </a:lnTo>
                    <a:lnTo>
                      <a:pt x="153" y="350"/>
                    </a:lnTo>
                    <a:lnTo>
                      <a:pt x="155" y="361"/>
                    </a:lnTo>
                    <a:lnTo>
                      <a:pt x="156" y="371"/>
                    </a:lnTo>
                    <a:lnTo>
                      <a:pt x="157" y="382"/>
                    </a:lnTo>
                    <a:lnTo>
                      <a:pt x="157" y="384"/>
                    </a:lnTo>
                    <a:lnTo>
                      <a:pt x="157" y="389"/>
                    </a:lnTo>
                    <a:lnTo>
                      <a:pt x="158" y="398"/>
                    </a:lnTo>
                    <a:lnTo>
                      <a:pt x="160" y="410"/>
                    </a:lnTo>
                    <a:lnTo>
                      <a:pt x="161" y="422"/>
                    </a:lnTo>
                    <a:lnTo>
                      <a:pt x="164" y="434"/>
                    </a:lnTo>
                    <a:lnTo>
                      <a:pt x="168" y="445"/>
                    </a:lnTo>
                    <a:lnTo>
                      <a:pt x="171" y="455"/>
                    </a:lnTo>
                    <a:lnTo>
                      <a:pt x="173" y="463"/>
                    </a:lnTo>
                    <a:lnTo>
                      <a:pt x="175" y="472"/>
                    </a:lnTo>
                    <a:lnTo>
                      <a:pt x="177" y="483"/>
                    </a:lnTo>
                    <a:lnTo>
                      <a:pt x="181" y="495"/>
                    </a:lnTo>
                    <a:lnTo>
                      <a:pt x="182" y="504"/>
                    </a:lnTo>
                    <a:lnTo>
                      <a:pt x="183" y="514"/>
                    </a:lnTo>
                    <a:lnTo>
                      <a:pt x="184" y="519"/>
                    </a:lnTo>
                    <a:lnTo>
                      <a:pt x="185" y="523"/>
                    </a:lnTo>
                    <a:lnTo>
                      <a:pt x="183" y="525"/>
                    </a:lnTo>
                    <a:lnTo>
                      <a:pt x="182" y="533"/>
                    </a:lnTo>
                    <a:lnTo>
                      <a:pt x="179" y="545"/>
                    </a:lnTo>
                    <a:lnTo>
                      <a:pt x="175" y="561"/>
                    </a:lnTo>
                    <a:lnTo>
                      <a:pt x="172" y="575"/>
                    </a:lnTo>
                    <a:lnTo>
                      <a:pt x="169" y="589"/>
                    </a:lnTo>
                    <a:lnTo>
                      <a:pt x="167" y="601"/>
                    </a:lnTo>
                    <a:lnTo>
                      <a:pt x="168" y="610"/>
                    </a:lnTo>
                    <a:lnTo>
                      <a:pt x="168" y="615"/>
                    </a:lnTo>
                    <a:lnTo>
                      <a:pt x="170" y="625"/>
                    </a:lnTo>
                    <a:lnTo>
                      <a:pt x="173" y="636"/>
                    </a:lnTo>
                    <a:lnTo>
                      <a:pt x="176" y="648"/>
                    </a:lnTo>
                    <a:lnTo>
                      <a:pt x="180" y="659"/>
                    </a:lnTo>
                    <a:lnTo>
                      <a:pt x="183" y="671"/>
                    </a:lnTo>
                    <a:lnTo>
                      <a:pt x="187" y="681"/>
                    </a:lnTo>
                    <a:lnTo>
                      <a:pt x="193" y="688"/>
                    </a:lnTo>
                    <a:lnTo>
                      <a:pt x="195" y="693"/>
                    </a:lnTo>
                    <a:lnTo>
                      <a:pt x="194" y="697"/>
                    </a:lnTo>
                    <a:lnTo>
                      <a:pt x="191" y="700"/>
                    </a:lnTo>
                    <a:lnTo>
                      <a:pt x="189" y="704"/>
                    </a:lnTo>
                    <a:lnTo>
                      <a:pt x="188" y="707"/>
                    </a:lnTo>
                    <a:lnTo>
                      <a:pt x="194" y="711"/>
                    </a:lnTo>
                    <a:lnTo>
                      <a:pt x="205" y="716"/>
                    </a:lnTo>
                    <a:lnTo>
                      <a:pt x="227" y="722"/>
                    </a:lnTo>
                    <a:lnTo>
                      <a:pt x="248" y="727"/>
                    </a:lnTo>
                    <a:lnTo>
                      <a:pt x="267" y="731"/>
                    </a:lnTo>
                    <a:lnTo>
                      <a:pt x="281" y="732"/>
                    </a:lnTo>
                    <a:lnTo>
                      <a:pt x="292" y="733"/>
                    </a:lnTo>
                    <a:lnTo>
                      <a:pt x="299" y="732"/>
                    </a:lnTo>
                    <a:lnTo>
                      <a:pt x="304" y="732"/>
                    </a:lnTo>
                    <a:lnTo>
                      <a:pt x="307" y="731"/>
                    </a:lnTo>
                    <a:lnTo>
                      <a:pt x="308" y="731"/>
                    </a:lnTo>
                    <a:lnTo>
                      <a:pt x="311" y="729"/>
                    </a:lnTo>
                    <a:lnTo>
                      <a:pt x="319" y="724"/>
                    </a:lnTo>
                    <a:lnTo>
                      <a:pt x="330" y="718"/>
                    </a:lnTo>
                    <a:lnTo>
                      <a:pt x="345" y="712"/>
                    </a:lnTo>
                    <a:lnTo>
                      <a:pt x="360" y="704"/>
                    </a:lnTo>
                    <a:lnTo>
                      <a:pt x="374" y="696"/>
                    </a:lnTo>
                    <a:lnTo>
                      <a:pt x="385" y="688"/>
                    </a:lnTo>
                    <a:lnTo>
                      <a:pt x="392" y="683"/>
                    </a:lnTo>
                    <a:lnTo>
                      <a:pt x="396" y="675"/>
                    </a:lnTo>
                    <a:lnTo>
                      <a:pt x="400" y="667"/>
                    </a:lnTo>
                    <a:lnTo>
                      <a:pt x="403" y="657"/>
                    </a:lnTo>
                    <a:lnTo>
                      <a:pt x="408" y="647"/>
                    </a:lnTo>
                    <a:lnTo>
                      <a:pt x="410" y="636"/>
                    </a:lnTo>
                    <a:lnTo>
                      <a:pt x="413" y="626"/>
                    </a:lnTo>
                    <a:lnTo>
                      <a:pt x="414" y="617"/>
                    </a:lnTo>
                    <a:lnTo>
                      <a:pt x="415" y="610"/>
                    </a:lnTo>
                    <a:lnTo>
                      <a:pt x="414" y="601"/>
                    </a:lnTo>
                    <a:lnTo>
                      <a:pt x="414" y="593"/>
                    </a:lnTo>
                    <a:lnTo>
                      <a:pt x="414" y="585"/>
                    </a:lnTo>
                    <a:lnTo>
                      <a:pt x="414" y="577"/>
                    </a:lnTo>
                    <a:lnTo>
                      <a:pt x="414" y="568"/>
                    </a:lnTo>
                    <a:lnTo>
                      <a:pt x="414" y="560"/>
                    </a:lnTo>
                    <a:lnTo>
                      <a:pt x="414" y="551"/>
                    </a:lnTo>
                    <a:lnTo>
                      <a:pt x="415" y="542"/>
                    </a:lnTo>
                    <a:lnTo>
                      <a:pt x="416" y="532"/>
                    </a:lnTo>
                    <a:lnTo>
                      <a:pt x="420" y="527"/>
                    </a:lnTo>
                    <a:lnTo>
                      <a:pt x="423" y="521"/>
                    </a:lnTo>
                    <a:lnTo>
                      <a:pt x="427" y="518"/>
                    </a:lnTo>
                    <a:lnTo>
                      <a:pt x="431" y="513"/>
                    </a:lnTo>
                    <a:lnTo>
                      <a:pt x="435" y="507"/>
                    </a:lnTo>
                    <a:lnTo>
                      <a:pt x="437" y="501"/>
                    </a:lnTo>
                    <a:lnTo>
                      <a:pt x="440" y="494"/>
                    </a:lnTo>
                    <a:lnTo>
                      <a:pt x="439" y="482"/>
                    </a:lnTo>
                    <a:lnTo>
                      <a:pt x="439" y="470"/>
                    </a:lnTo>
                    <a:lnTo>
                      <a:pt x="438" y="457"/>
                    </a:lnTo>
                    <a:lnTo>
                      <a:pt x="437" y="444"/>
                    </a:lnTo>
                    <a:lnTo>
                      <a:pt x="434" y="431"/>
                    </a:lnTo>
                    <a:lnTo>
                      <a:pt x="433" y="422"/>
                    </a:lnTo>
                    <a:lnTo>
                      <a:pt x="432" y="417"/>
                    </a:lnTo>
                    <a:lnTo>
                      <a:pt x="432" y="415"/>
                    </a:lnTo>
                    <a:lnTo>
                      <a:pt x="434" y="411"/>
                    </a:lnTo>
                    <a:lnTo>
                      <a:pt x="439" y="406"/>
                    </a:lnTo>
                    <a:lnTo>
                      <a:pt x="443" y="401"/>
                    </a:lnTo>
                    <a:lnTo>
                      <a:pt x="448" y="396"/>
                    </a:lnTo>
                    <a:lnTo>
                      <a:pt x="451" y="389"/>
                    </a:lnTo>
                    <a:lnTo>
                      <a:pt x="457" y="384"/>
                    </a:lnTo>
                    <a:lnTo>
                      <a:pt x="460" y="374"/>
                    </a:lnTo>
                    <a:lnTo>
                      <a:pt x="464" y="363"/>
                    </a:lnTo>
                    <a:lnTo>
                      <a:pt x="468" y="351"/>
                    </a:lnTo>
                    <a:lnTo>
                      <a:pt x="471" y="339"/>
                    </a:lnTo>
                    <a:lnTo>
                      <a:pt x="472" y="327"/>
                    </a:lnTo>
                    <a:lnTo>
                      <a:pt x="474" y="319"/>
                    </a:lnTo>
                    <a:lnTo>
                      <a:pt x="475" y="313"/>
                    </a:lnTo>
                    <a:lnTo>
                      <a:pt x="476" y="311"/>
                    </a:lnTo>
                    <a:lnTo>
                      <a:pt x="475" y="309"/>
                    </a:lnTo>
                    <a:lnTo>
                      <a:pt x="474" y="303"/>
                    </a:lnTo>
                    <a:lnTo>
                      <a:pt x="473" y="296"/>
                    </a:lnTo>
                    <a:lnTo>
                      <a:pt x="473" y="287"/>
                    </a:lnTo>
                    <a:lnTo>
                      <a:pt x="472" y="276"/>
                    </a:lnTo>
                    <a:lnTo>
                      <a:pt x="471" y="266"/>
                    </a:lnTo>
                    <a:lnTo>
                      <a:pt x="471" y="256"/>
                    </a:lnTo>
                    <a:lnTo>
                      <a:pt x="471" y="249"/>
                    </a:lnTo>
                    <a:lnTo>
                      <a:pt x="470" y="241"/>
                    </a:lnTo>
                    <a:lnTo>
                      <a:pt x="470" y="236"/>
                    </a:lnTo>
                    <a:lnTo>
                      <a:pt x="470" y="229"/>
                    </a:lnTo>
                    <a:lnTo>
                      <a:pt x="471" y="225"/>
                    </a:lnTo>
                    <a:lnTo>
                      <a:pt x="471" y="218"/>
                    </a:lnTo>
                    <a:lnTo>
                      <a:pt x="473" y="212"/>
                    </a:lnTo>
                    <a:lnTo>
                      <a:pt x="475" y="203"/>
                    </a:lnTo>
                    <a:lnTo>
                      <a:pt x="480" y="193"/>
                    </a:lnTo>
                    <a:lnTo>
                      <a:pt x="483" y="180"/>
                    </a:lnTo>
                    <a:lnTo>
                      <a:pt x="486" y="167"/>
                    </a:lnTo>
                    <a:lnTo>
                      <a:pt x="488" y="155"/>
                    </a:lnTo>
                    <a:lnTo>
                      <a:pt x="492" y="144"/>
                    </a:lnTo>
                    <a:lnTo>
                      <a:pt x="493" y="133"/>
                    </a:lnTo>
                    <a:lnTo>
                      <a:pt x="494" y="125"/>
                    </a:lnTo>
                    <a:lnTo>
                      <a:pt x="495" y="120"/>
                    </a:lnTo>
                    <a:lnTo>
                      <a:pt x="496" y="119"/>
                    </a:lnTo>
                    <a:lnTo>
                      <a:pt x="496" y="121"/>
                    </a:lnTo>
                    <a:lnTo>
                      <a:pt x="496" y="128"/>
                    </a:lnTo>
                    <a:lnTo>
                      <a:pt x="496" y="136"/>
                    </a:lnTo>
                    <a:lnTo>
                      <a:pt x="497" y="148"/>
                    </a:lnTo>
                    <a:lnTo>
                      <a:pt x="496" y="160"/>
                    </a:lnTo>
                    <a:lnTo>
                      <a:pt x="496" y="172"/>
                    </a:lnTo>
                    <a:lnTo>
                      <a:pt x="496" y="181"/>
                    </a:lnTo>
                    <a:lnTo>
                      <a:pt x="496" y="190"/>
                    </a:lnTo>
                    <a:lnTo>
                      <a:pt x="494" y="194"/>
                    </a:lnTo>
                    <a:lnTo>
                      <a:pt x="492" y="201"/>
                    </a:lnTo>
                    <a:lnTo>
                      <a:pt x="490" y="208"/>
                    </a:lnTo>
                    <a:lnTo>
                      <a:pt x="487" y="216"/>
                    </a:lnTo>
                    <a:lnTo>
                      <a:pt x="485" y="224"/>
                    </a:lnTo>
                    <a:lnTo>
                      <a:pt x="485" y="232"/>
                    </a:lnTo>
                    <a:lnTo>
                      <a:pt x="485" y="240"/>
                    </a:lnTo>
                    <a:lnTo>
                      <a:pt x="488" y="249"/>
                    </a:lnTo>
                    <a:lnTo>
                      <a:pt x="491" y="255"/>
                    </a:lnTo>
                    <a:lnTo>
                      <a:pt x="494" y="263"/>
                    </a:lnTo>
                    <a:lnTo>
                      <a:pt x="497" y="269"/>
                    </a:lnTo>
                    <a:lnTo>
                      <a:pt x="502" y="277"/>
                    </a:lnTo>
                    <a:lnTo>
                      <a:pt x="507" y="287"/>
                    </a:lnTo>
                    <a:lnTo>
                      <a:pt x="510" y="291"/>
                    </a:lnTo>
                    <a:lnTo>
                      <a:pt x="520" y="285"/>
                    </a:lnTo>
                    <a:lnTo>
                      <a:pt x="530" y="278"/>
                    </a:lnTo>
                    <a:lnTo>
                      <a:pt x="540" y="272"/>
                    </a:lnTo>
                    <a:lnTo>
                      <a:pt x="550" y="266"/>
                    </a:lnTo>
                    <a:lnTo>
                      <a:pt x="554" y="259"/>
                    </a:lnTo>
                    <a:lnTo>
                      <a:pt x="558" y="249"/>
                    </a:lnTo>
                    <a:lnTo>
                      <a:pt x="562" y="242"/>
                    </a:lnTo>
                    <a:lnTo>
                      <a:pt x="564" y="243"/>
                    </a:lnTo>
                    <a:lnTo>
                      <a:pt x="562" y="253"/>
                    </a:lnTo>
                    <a:lnTo>
                      <a:pt x="558" y="264"/>
                    </a:lnTo>
                    <a:lnTo>
                      <a:pt x="554" y="273"/>
                    </a:lnTo>
                    <a:lnTo>
                      <a:pt x="550" y="283"/>
                    </a:lnTo>
                    <a:lnTo>
                      <a:pt x="542" y="291"/>
                    </a:lnTo>
                    <a:lnTo>
                      <a:pt x="534" y="300"/>
                    </a:lnTo>
                    <a:lnTo>
                      <a:pt x="526" y="308"/>
                    </a:lnTo>
                    <a:lnTo>
                      <a:pt x="519" y="316"/>
                    </a:lnTo>
                    <a:lnTo>
                      <a:pt x="517" y="319"/>
                    </a:lnTo>
                    <a:lnTo>
                      <a:pt x="514" y="325"/>
                    </a:lnTo>
                    <a:lnTo>
                      <a:pt x="510" y="329"/>
                    </a:lnTo>
                    <a:lnTo>
                      <a:pt x="508" y="336"/>
                    </a:lnTo>
                    <a:lnTo>
                      <a:pt x="506" y="343"/>
                    </a:lnTo>
                    <a:lnTo>
                      <a:pt x="505" y="350"/>
                    </a:lnTo>
                    <a:lnTo>
                      <a:pt x="502" y="359"/>
                    </a:lnTo>
                    <a:lnTo>
                      <a:pt x="498" y="372"/>
                    </a:lnTo>
                    <a:lnTo>
                      <a:pt x="495" y="386"/>
                    </a:lnTo>
                    <a:lnTo>
                      <a:pt x="493" y="401"/>
                    </a:lnTo>
                    <a:lnTo>
                      <a:pt x="491" y="415"/>
                    </a:lnTo>
                    <a:lnTo>
                      <a:pt x="492" y="427"/>
                    </a:lnTo>
                    <a:lnTo>
                      <a:pt x="495" y="435"/>
                    </a:lnTo>
                    <a:lnTo>
                      <a:pt x="502" y="440"/>
                    </a:lnTo>
                    <a:lnTo>
                      <a:pt x="509" y="441"/>
                    </a:lnTo>
                    <a:lnTo>
                      <a:pt x="517" y="443"/>
                    </a:lnTo>
                    <a:lnTo>
                      <a:pt x="524" y="445"/>
                    </a:lnTo>
                    <a:lnTo>
                      <a:pt x="533" y="447"/>
                    </a:lnTo>
                    <a:lnTo>
                      <a:pt x="539" y="446"/>
                    </a:lnTo>
                    <a:lnTo>
                      <a:pt x="544" y="446"/>
                    </a:lnTo>
                    <a:lnTo>
                      <a:pt x="548" y="442"/>
                    </a:lnTo>
                    <a:lnTo>
                      <a:pt x="553" y="435"/>
                    </a:lnTo>
                    <a:lnTo>
                      <a:pt x="554" y="424"/>
                    </a:lnTo>
                    <a:lnTo>
                      <a:pt x="558" y="415"/>
                    </a:lnTo>
                    <a:lnTo>
                      <a:pt x="562" y="404"/>
                    </a:lnTo>
                    <a:lnTo>
                      <a:pt x="567" y="394"/>
                    </a:lnTo>
                    <a:lnTo>
                      <a:pt x="570" y="384"/>
                    </a:lnTo>
                    <a:lnTo>
                      <a:pt x="574" y="379"/>
                    </a:lnTo>
                    <a:lnTo>
                      <a:pt x="576" y="374"/>
                    </a:lnTo>
                    <a:lnTo>
                      <a:pt x="578" y="373"/>
                    </a:lnTo>
                    <a:lnTo>
                      <a:pt x="582" y="371"/>
                    </a:lnTo>
                    <a:lnTo>
                      <a:pt x="588" y="370"/>
                    </a:lnTo>
                    <a:lnTo>
                      <a:pt x="594" y="368"/>
                    </a:lnTo>
                    <a:lnTo>
                      <a:pt x="601" y="367"/>
                    </a:lnTo>
                    <a:lnTo>
                      <a:pt x="606" y="364"/>
                    </a:lnTo>
                    <a:lnTo>
                      <a:pt x="613" y="363"/>
                    </a:lnTo>
                    <a:lnTo>
                      <a:pt x="619" y="362"/>
                    </a:lnTo>
                    <a:lnTo>
                      <a:pt x="626" y="362"/>
                    </a:lnTo>
                    <a:lnTo>
                      <a:pt x="631" y="360"/>
                    </a:lnTo>
                    <a:lnTo>
                      <a:pt x="640" y="359"/>
                    </a:lnTo>
                    <a:lnTo>
                      <a:pt x="649" y="357"/>
                    </a:lnTo>
                    <a:lnTo>
                      <a:pt x="659" y="356"/>
                    </a:lnTo>
                    <a:lnTo>
                      <a:pt x="666" y="353"/>
                    </a:lnTo>
                    <a:lnTo>
                      <a:pt x="672" y="353"/>
                    </a:lnTo>
                    <a:lnTo>
                      <a:pt x="674" y="355"/>
                    </a:lnTo>
                    <a:lnTo>
                      <a:pt x="673" y="359"/>
                    </a:lnTo>
                    <a:lnTo>
                      <a:pt x="665" y="362"/>
                    </a:lnTo>
                    <a:lnTo>
                      <a:pt x="658" y="365"/>
                    </a:lnTo>
                    <a:lnTo>
                      <a:pt x="650" y="368"/>
                    </a:lnTo>
                    <a:lnTo>
                      <a:pt x="642" y="370"/>
                    </a:lnTo>
                    <a:lnTo>
                      <a:pt x="634" y="371"/>
                    </a:lnTo>
                    <a:lnTo>
                      <a:pt x="625" y="372"/>
                    </a:lnTo>
                    <a:lnTo>
                      <a:pt x="616" y="372"/>
                    </a:lnTo>
                    <a:lnTo>
                      <a:pt x="608" y="375"/>
                    </a:lnTo>
                    <a:lnTo>
                      <a:pt x="606" y="375"/>
                    </a:lnTo>
                    <a:lnTo>
                      <a:pt x="603" y="377"/>
                    </a:lnTo>
                    <a:lnTo>
                      <a:pt x="596" y="381"/>
                    </a:lnTo>
                    <a:lnTo>
                      <a:pt x="591" y="387"/>
                    </a:lnTo>
                    <a:lnTo>
                      <a:pt x="583" y="393"/>
                    </a:lnTo>
                    <a:lnTo>
                      <a:pt x="578" y="399"/>
                    </a:lnTo>
                    <a:lnTo>
                      <a:pt x="571" y="407"/>
                    </a:lnTo>
                    <a:lnTo>
                      <a:pt x="569" y="415"/>
                    </a:lnTo>
                    <a:lnTo>
                      <a:pt x="567" y="420"/>
                    </a:lnTo>
                    <a:lnTo>
                      <a:pt x="566" y="427"/>
                    </a:lnTo>
                    <a:lnTo>
                      <a:pt x="566" y="431"/>
                    </a:lnTo>
                    <a:lnTo>
                      <a:pt x="567" y="435"/>
                    </a:lnTo>
                    <a:lnTo>
                      <a:pt x="566" y="439"/>
                    </a:lnTo>
                    <a:lnTo>
                      <a:pt x="565" y="444"/>
                    </a:lnTo>
                    <a:lnTo>
                      <a:pt x="563" y="449"/>
                    </a:lnTo>
                    <a:lnTo>
                      <a:pt x="560" y="458"/>
                    </a:lnTo>
                    <a:lnTo>
                      <a:pt x="555" y="466"/>
                    </a:lnTo>
                    <a:lnTo>
                      <a:pt x="550" y="473"/>
                    </a:lnTo>
                    <a:lnTo>
                      <a:pt x="544" y="479"/>
                    </a:lnTo>
                    <a:lnTo>
                      <a:pt x="539" y="485"/>
                    </a:lnTo>
                    <a:lnTo>
                      <a:pt x="530" y="494"/>
                    </a:lnTo>
                    <a:lnTo>
                      <a:pt x="527" y="497"/>
                    </a:lnTo>
                    <a:lnTo>
                      <a:pt x="521" y="506"/>
                    </a:lnTo>
                    <a:lnTo>
                      <a:pt x="516" y="516"/>
                    </a:lnTo>
                    <a:lnTo>
                      <a:pt x="510" y="526"/>
                    </a:lnTo>
                    <a:lnTo>
                      <a:pt x="505" y="536"/>
                    </a:lnTo>
                    <a:lnTo>
                      <a:pt x="504" y="539"/>
                    </a:lnTo>
                    <a:lnTo>
                      <a:pt x="503" y="549"/>
                    </a:lnTo>
                    <a:lnTo>
                      <a:pt x="502" y="562"/>
                    </a:lnTo>
                    <a:lnTo>
                      <a:pt x="502" y="578"/>
                    </a:lnTo>
                    <a:lnTo>
                      <a:pt x="500" y="595"/>
                    </a:lnTo>
                    <a:lnTo>
                      <a:pt x="500" y="611"/>
                    </a:lnTo>
                    <a:lnTo>
                      <a:pt x="500" y="625"/>
                    </a:lnTo>
                    <a:lnTo>
                      <a:pt x="502" y="635"/>
                    </a:lnTo>
                    <a:lnTo>
                      <a:pt x="502" y="640"/>
                    </a:lnTo>
                    <a:lnTo>
                      <a:pt x="504" y="647"/>
                    </a:lnTo>
                    <a:lnTo>
                      <a:pt x="506" y="655"/>
                    </a:lnTo>
                    <a:lnTo>
                      <a:pt x="509" y="662"/>
                    </a:lnTo>
                    <a:lnTo>
                      <a:pt x="512" y="668"/>
                    </a:lnTo>
                    <a:lnTo>
                      <a:pt x="517" y="674"/>
                    </a:lnTo>
                    <a:lnTo>
                      <a:pt x="522" y="680"/>
                    </a:lnTo>
                    <a:lnTo>
                      <a:pt x="530" y="685"/>
                    </a:lnTo>
                    <a:lnTo>
                      <a:pt x="535" y="688"/>
                    </a:lnTo>
                    <a:lnTo>
                      <a:pt x="540" y="694"/>
                    </a:lnTo>
                    <a:lnTo>
                      <a:pt x="544" y="697"/>
                    </a:lnTo>
                    <a:lnTo>
                      <a:pt x="550" y="703"/>
                    </a:lnTo>
                    <a:lnTo>
                      <a:pt x="555" y="707"/>
                    </a:lnTo>
                    <a:lnTo>
                      <a:pt x="564" y="711"/>
                    </a:lnTo>
                    <a:lnTo>
                      <a:pt x="574" y="715"/>
                    </a:lnTo>
                    <a:lnTo>
                      <a:pt x="589" y="719"/>
                    </a:lnTo>
                    <a:lnTo>
                      <a:pt x="604" y="721"/>
                    </a:lnTo>
                    <a:lnTo>
                      <a:pt x="619" y="724"/>
                    </a:lnTo>
                    <a:lnTo>
                      <a:pt x="635" y="727"/>
                    </a:lnTo>
                    <a:lnTo>
                      <a:pt x="650" y="729"/>
                    </a:lnTo>
                    <a:lnTo>
                      <a:pt x="662" y="729"/>
                    </a:lnTo>
                    <a:lnTo>
                      <a:pt x="674" y="729"/>
                    </a:lnTo>
                    <a:lnTo>
                      <a:pt x="683" y="728"/>
                    </a:lnTo>
                    <a:lnTo>
                      <a:pt x="690" y="725"/>
                    </a:lnTo>
                    <a:lnTo>
                      <a:pt x="695" y="720"/>
                    </a:lnTo>
                    <a:lnTo>
                      <a:pt x="699" y="713"/>
                    </a:lnTo>
                    <a:lnTo>
                      <a:pt x="702" y="706"/>
                    </a:lnTo>
                    <a:lnTo>
                      <a:pt x="707" y="699"/>
                    </a:lnTo>
                    <a:lnTo>
                      <a:pt x="709" y="691"/>
                    </a:lnTo>
                    <a:lnTo>
                      <a:pt x="711" y="685"/>
                    </a:lnTo>
                    <a:lnTo>
                      <a:pt x="712" y="681"/>
                    </a:lnTo>
                    <a:lnTo>
                      <a:pt x="713" y="680"/>
                    </a:lnTo>
                    <a:lnTo>
                      <a:pt x="723" y="670"/>
                    </a:lnTo>
                    <a:lnTo>
                      <a:pt x="733" y="660"/>
                    </a:lnTo>
                    <a:lnTo>
                      <a:pt x="744" y="650"/>
                    </a:lnTo>
                    <a:lnTo>
                      <a:pt x="755" y="640"/>
                    </a:lnTo>
                    <a:lnTo>
                      <a:pt x="755" y="637"/>
                    </a:lnTo>
                    <a:lnTo>
                      <a:pt x="755" y="629"/>
                    </a:lnTo>
                    <a:lnTo>
                      <a:pt x="755" y="619"/>
                    </a:lnTo>
                    <a:lnTo>
                      <a:pt x="756" y="607"/>
                    </a:lnTo>
                    <a:lnTo>
                      <a:pt x="756" y="592"/>
                    </a:lnTo>
                    <a:lnTo>
                      <a:pt x="757" y="579"/>
                    </a:lnTo>
                    <a:lnTo>
                      <a:pt x="758" y="567"/>
                    </a:lnTo>
                    <a:lnTo>
                      <a:pt x="760" y="560"/>
                    </a:lnTo>
                    <a:lnTo>
                      <a:pt x="761" y="550"/>
                    </a:lnTo>
                    <a:lnTo>
                      <a:pt x="765" y="539"/>
                    </a:lnTo>
                    <a:lnTo>
                      <a:pt x="767" y="527"/>
                    </a:lnTo>
                    <a:lnTo>
                      <a:pt x="769" y="515"/>
                    </a:lnTo>
                    <a:lnTo>
                      <a:pt x="768" y="502"/>
                    </a:lnTo>
                    <a:lnTo>
                      <a:pt x="766" y="490"/>
                    </a:lnTo>
                    <a:lnTo>
                      <a:pt x="759" y="479"/>
                    </a:lnTo>
                    <a:lnTo>
                      <a:pt x="749" y="471"/>
                    </a:lnTo>
                    <a:lnTo>
                      <a:pt x="736" y="464"/>
                    </a:lnTo>
                    <a:lnTo>
                      <a:pt x="729" y="457"/>
                    </a:lnTo>
                    <a:lnTo>
                      <a:pt x="721" y="451"/>
                    </a:lnTo>
                    <a:lnTo>
                      <a:pt x="715" y="447"/>
                    </a:lnTo>
                    <a:lnTo>
                      <a:pt x="708" y="443"/>
                    </a:lnTo>
                    <a:lnTo>
                      <a:pt x="700" y="440"/>
                    </a:lnTo>
                    <a:lnTo>
                      <a:pt x="689" y="439"/>
                    </a:lnTo>
                    <a:lnTo>
                      <a:pt x="676" y="440"/>
                    </a:lnTo>
                    <a:lnTo>
                      <a:pt x="660" y="440"/>
                    </a:lnTo>
                    <a:lnTo>
                      <a:pt x="649" y="442"/>
                    </a:lnTo>
                    <a:lnTo>
                      <a:pt x="640" y="444"/>
                    </a:lnTo>
                    <a:lnTo>
                      <a:pt x="635" y="448"/>
                    </a:lnTo>
                    <a:lnTo>
                      <a:pt x="629" y="452"/>
                    </a:lnTo>
                    <a:lnTo>
                      <a:pt x="625" y="458"/>
                    </a:lnTo>
                    <a:lnTo>
                      <a:pt x="620" y="465"/>
                    </a:lnTo>
                    <a:lnTo>
                      <a:pt x="617" y="475"/>
                    </a:lnTo>
                    <a:lnTo>
                      <a:pt x="613" y="479"/>
                    </a:lnTo>
                    <a:lnTo>
                      <a:pt x="612" y="479"/>
                    </a:lnTo>
                    <a:lnTo>
                      <a:pt x="614" y="473"/>
                    </a:lnTo>
                    <a:lnTo>
                      <a:pt x="617" y="465"/>
                    </a:lnTo>
                    <a:lnTo>
                      <a:pt x="620" y="455"/>
                    </a:lnTo>
                    <a:lnTo>
                      <a:pt x="624" y="446"/>
                    </a:lnTo>
                    <a:lnTo>
                      <a:pt x="626" y="440"/>
                    </a:lnTo>
                    <a:lnTo>
                      <a:pt x="628" y="437"/>
                    </a:lnTo>
                    <a:lnTo>
                      <a:pt x="635" y="436"/>
                    </a:lnTo>
                    <a:lnTo>
                      <a:pt x="641" y="435"/>
                    </a:lnTo>
                    <a:lnTo>
                      <a:pt x="648" y="434"/>
                    </a:lnTo>
                    <a:lnTo>
                      <a:pt x="655" y="433"/>
                    </a:lnTo>
                    <a:lnTo>
                      <a:pt x="662" y="432"/>
                    </a:lnTo>
                    <a:lnTo>
                      <a:pt x="670" y="431"/>
                    </a:lnTo>
                    <a:lnTo>
                      <a:pt x="676" y="430"/>
                    </a:lnTo>
                    <a:lnTo>
                      <a:pt x="684" y="430"/>
                    </a:lnTo>
                    <a:lnTo>
                      <a:pt x="684" y="429"/>
                    </a:lnTo>
                    <a:lnTo>
                      <a:pt x="687" y="429"/>
                    </a:lnTo>
                    <a:lnTo>
                      <a:pt x="690" y="428"/>
                    </a:lnTo>
                    <a:lnTo>
                      <a:pt x="697" y="428"/>
                    </a:lnTo>
                    <a:lnTo>
                      <a:pt x="706" y="427"/>
                    </a:lnTo>
                    <a:lnTo>
                      <a:pt x="719" y="427"/>
                    </a:lnTo>
                    <a:lnTo>
                      <a:pt x="730" y="424"/>
                    </a:lnTo>
                    <a:lnTo>
                      <a:pt x="741" y="424"/>
                    </a:lnTo>
                    <a:lnTo>
                      <a:pt x="748" y="423"/>
                    </a:lnTo>
                    <a:lnTo>
                      <a:pt x="755" y="422"/>
                    </a:lnTo>
                    <a:lnTo>
                      <a:pt x="759" y="420"/>
                    </a:lnTo>
                    <a:lnTo>
                      <a:pt x="762" y="418"/>
                    </a:lnTo>
                    <a:lnTo>
                      <a:pt x="765" y="413"/>
                    </a:lnTo>
                    <a:lnTo>
                      <a:pt x="766" y="409"/>
                    </a:lnTo>
                    <a:lnTo>
                      <a:pt x="766" y="403"/>
                    </a:lnTo>
                    <a:lnTo>
                      <a:pt x="767" y="398"/>
                    </a:lnTo>
                    <a:lnTo>
                      <a:pt x="768" y="394"/>
                    </a:lnTo>
                    <a:lnTo>
                      <a:pt x="770" y="389"/>
                    </a:lnTo>
                    <a:lnTo>
                      <a:pt x="769" y="383"/>
                    </a:lnTo>
                    <a:lnTo>
                      <a:pt x="768" y="376"/>
                    </a:lnTo>
                    <a:lnTo>
                      <a:pt x="763" y="365"/>
                    </a:lnTo>
                    <a:lnTo>
                      <a:pt x="758" y="353"/>
                    </a:lnTo>
                    <a:lnTo>
                      <a:pt x="748" y="338"/>
                    </a:lnTo>
                    <a:lnTo>
                      <a:pt x="742" y="326"/>
                    </a:lnTo>
                    <a:lnTo>
                      <a:pt x="736" y="314"/>
                    </a:lnTo>
                    <a:lnTo>
                      <a:pt x="733" y="305"/>
                    </a:lnTo>
                    <a:lnTo>
                      <a:pt x="730" y="296"/>
                    </a:lnTo>
                    <a:lnTo>
                      <a:pt x="729" y="288"/>
                    </a:lnTo>
                    <a:lnTo>
                      <a:pt x="729" y="280"/>
                    </a:lnTo>
                    <a:lnTo>
                      <a:pt x="732" y="274"/>
                    </a:lnTo>
                    <a:lnTo>
                      <a:pt x="735" y="265"/>
                    </a:lnTo>
                    <a:lnTo>
                      <a:pt x="739" y="257"/>
                    </a:lnTo>
                    <a:lnTo>
                      <a:pt x="744" y="248"/>
                    </a:lnTo>
                    <a:lnTo>
                      <a:pt x="749" y="241"/>
                    </a:lnTo>
                    <a:lnTo>
                      <a:pt x="753" y="233"/>
                    </a:lnTo>
                    <a:lnTo>
                      <a:pt x="756" y="228"/>
                    </a:lnTo>
                    <a:lnTo>
                      <a:pt x="758" y="224"/>
                    </a:lnTo>
                    <a:lnTo>
                      <a:pt x="760" y="224"/>
                    </a:lnTo>
                    <a:lnTo>
                      <a:pt x="763" y="216"/>
                    </a:lnTo>
                    <a:lnTo>
                      <a:pt x="767" y="208"/>
                    </a:lnTo>
                    <a:lnTo>
                      <a:pt x="770" y="202"/>
                    </a:lnTo>
                    <a:lnTo>
                      <a:pt x="774" y="195"/>
                    </a:lnTo>
                    <a:lnTo>
                      <a:pt x="778" y="188"/>
                    </a:lnTo>
                    <a:lnTo>
                      <a:pt x="781" y="180"/>
                    </a:lnTo>
                    <a:lnTo>
                      <a:pt x="784" y="173"/>
                    </a:lnTo>
                    <a:lnTo>
                      <a:pt x="789" y="167"/>
                    </a:lnTo>
                    <a:lnTo>
                      <a:pt x="791" y="159"/>
                    </a:lnTo>
                    <a:lnTo>
                      <a:pt x="794" y="150"/>
                    </a:lnTo>
                    <a:lnTo>
                      <a:pt x="797" y="142"/>
                    </a:lnTo>
                    <a:lnTo>
                      <a:pt x="801" y="135"/>
                    </a:lnTo>
                    <a:lnTo>
                      <a:pt x="804" y="126"/>
                    </a:lnTo>
                    <a:lnTo>
                      <a:pt x="809" y="121"/>
                    </a:lnTo>
                    <a:lnTo>
                      <a:pt x="815" y="116"/>
                    </a:lnTo>
                    <a:lnTo>
                      <a:pt x="822" y="113"/>
                    </a:lnTo>
                    <a:lnTo>
                      <a:pt x="826" y="113"/>
                    </a:lnTo>
                    <a:lnTo>
                      <a:pt x="828" y="117"/>
                    </a:lnTo>
                    <a:lnTo>
                      <a:pt x="827" y="122"/>
                    </a:lnTo>
                    <a:lnTo>
                      <a:pt x="826" y="131"/>
                    </a:lnTo>
                    <a:lnTo>
                      <a:pt x="822" y="137"/>
                    </a:lnTo>
                    <a:lnTo>
                      <a:pt x="819" y="146"/>
                    </a:lnTo>
                    <a:lnTo>
                      <a:pt x="816" y="154"/>
                    </a:lnTo>
                    <a:lnTo>
                      <a:pt x="814" y="161"/>
                    </a:lnTo>
                    <a:lnTo>
                      <a:pt x="810" y="167"/>
                    </a:lnTo>
                    <a:lnTo>
                      <a:pt x="807" y="173"/>
                    </a:lnTo>
                    <a:lnTo>
                      <a:pt x="803" y="180"/>
                    </a:lnTo>
                    <a:lnTo>
                      <a:pt x="799" y="187"/>
                    </a:lnTo>
                    <a:lnTo>
                      <a:pt x="794" y="193"/>
                    </a:lnTo>
                    <a:lnTo>
                      <a:pt x="791" y="200"/>
                    </a:lnTo>
                    <a:lnTo>
                      <a:pt x="786" y="206"/>
                    </a:lnTo>
                    <a:lnTo>
                      <a:pt x="783" y="213"/>
                    </a:lnTo>
                    <a:lnTo>
                      <a:pt x="781" y="213"/>
                    </a:lnTo>
                    <a:lnTo>
                      <a:pt x="778" y="215"/>
                    </a:lnTo>
                    <a:lnTo>
                      <a:pt x="773" y="218"/>
                    </a:lnTo>
                    <a:lnTo>
                      <a:pt x="770" y="224"/>
                    </a:lnTo>
                    <a:lnTo>
                      <a:pt x="768" y="228"/>
                    </a:lnTo>
                    <a:lnTo>
                      <a:pt x="769" y="233"/>
                    </a:lnTo>
                    <a:lnTo>
                      <a:pt x="773" y="238"/>
                    </a:lnTo>
                    <a:lnTo>
                      <a:pt x="785" y="243"/>
                    </a:lnTo>
                    <a:lnTo>
                      <a:pt x="797" y="245"/>
                    </a:lnTo>
                    <a:lnTo>
                      <a:pt x="807" y="247"/>
                    </a:lnTo>
                    <a:lnTo>
                      <a:pt x="815" y="245"/>
                    </a:lnTo>
                    <a:lnTo>
                      <a:pt x="821" y="245"/>
                    </a:lnTo>
                    <a:lnTo>
                      <a:pt x="828" y="241"/>
                    </a:lnTo>
                    <a:lnTo>
                      <a:pt x="830" y="240"/>
                    </a:lnTo>
                    <a:lnTo>
                      <a:pt x="837" y="235"/>
                    </a:lnTo>
                    <a:lnTo>
                      <a:pt x="843" y="230"/>
                    </a:lnTo>
                    <a:lnTo>
                      <a:pt x="851" y="225"/>
                    </a:lnTo>
                    <a:lnTo>
                      <a:pt x="858" y="220"/>
                    </a:lnTo>
                    <a:lnTo>
                      <a:pt x="865" y="215"/>
                    </a:lnTo>
                    <a:lnTo>
                      <a:pt x="871" y="211"/>
                    </a:lnTo>
                    <a:lnTo>
                      <a:pt x="879" y="205"/>
                    </a:lnTo>
                    <a:lnTo>
                      <a:pt x="887" y="201"/>
                    </a:lnTo>
                    <a:lnTo>
                      <a:pt x="890" y="202"/>
                    </a:lnTo>
                    <a:lnTo>
                      <a:pt x="897" y="206"/>
                    </a:lnTo>
                    <a:lnTo>
                      <a:pt x="897" y="209"/>
                    </a:lnTo>
                    <a:lnTo>
                      <a:pt x="894" y="215"/>
                    </a:lnTo>
                    <a:lnTo>
                      <a:pt x="887" y="220"/>
                    </a:lnTo>
                    <a:lnTo>
                      <a:pt x="876" y="229"/>
                    </a:lnTo>
                    <a:lnTo>
                      <a:pt x="861" y="236"/>
                    </a:lnTo>
                    <a:lnTo>
                      <a:pt x="849" y="243"/>
                    </a:lnTo>
                    <a:lnTo>
                      <a:pt x="839" y="250"/>
                    </a:lnTo>
                    <a:lnTo>
                      <a:pt x="832" y="255"/>
                    </a:lnTo>
                    <a:lnTo>
                      <a:pt x="823" y="263"/>
                    </a:lnTo>
                    <a:lnTo>
                      <a:pt x="822" y="266"/>
                    </a:lnTo>
                    <a:lnTo>
                      <a:pt x="820" y="265"/>
                    </a:lnTo>
                    <a:lnTo>
                      <a:pt x="815" y="265"/>
                    </a:lnTo>
                    <a:lnTo>
                      <a:pt x="807" y="264"/>
                    </a:lnTo>
                    <a:lnTo>
                      <a:pt x="799" y="265"/>
                    </a:lnTo>
                    <a:lnTo>
                      <a:pt x="790" y="265"/>
                    </a:lnTo>
                    <a:lnTo>
                      <a:pt x="782" y="266"/>
                    </a:lnTo>
                    <a:lnTo>
                      <a:pt x="777" y="269"/>
                    </a:lnTo>
                    <a:lnTo>
                      <a:pt x="774" y="274"/>
                    </a:lnTo>
                    <a:lnTo>
                      <a:pt x="770" y="284"/>
                    </a:lnTo>
                    <a:lnTo>
                      <a:pt x="769" y="295"/>
                    </a:lnTo>
                    <a:lnTo>
                      <a:pt x="768" y="299"/>
                    </a:lnTo>
                    <a:lnTo>
                      <a:pt x="771" y="305"/>
                    </a:lnTo>
                    <a:lnTo>
                      <a:pt x="775" y="310"/>
                    </a:lnTo>
                    <a:lnTo>
                      <a:pt x="783" y="316"/>
                    </a:lnTo>
                    <a:lnTo>
                      <a:pt x="791" y="321"/>
                    </a:lnTo>
                    <a:lnTo>
                      <a:pt x="798" y="326"/>
                    </a:lnTo>
                    <a:lnTo>
                      <a:pt x="804" y="332"/>
                    </a:lnTo>
                    <a:lnTo>
                      <a:pt x="810" y="337"/>
                    </a:lnTo>
                    <a:lnTo>
                      <a:pt x="819" y="348"/>
                    </a:lnTo>
                    <a:lnTo>
                      <a:pt x="822" y="359"/>
                    </a:lnTo>
                    <a:lnTo>
                      <a:pt x="821" y="364"/>
                    </a:lnTo>
                    <a:lnTo>
                      <a:pt x="821" y="371"/>
                    </a:lnTo>
                    <a:lnTo>
                      <a:pt x="820" y="377"/>
                    </a:lnTo>
                    <a:lnTo>
                      <a:pt x="820" y="385"/>
                    </a:lnTo>
                    <a:lnTo>
                      <a:pt x="819" y="391"/>
                    </a:lnTo>
                    <a:lnTo>
                      <a:pt x="819" y="396"/>
                    </a:lnTo>
                    <a:lnTo>
                      <a:pt x="819" y="399"/>
                    </a:lnTo>
                    <a:lnTo>
                      <a:pt x="819" y="401"/>
                    </a:lnTo>
                    <a:lnTo>
                      <a:pt x="825" y="399"/>
                    </a:lnTo>
                    <a:lnTo>
                      <a:pt x="833" y="394"/>
                    </a:lnTo>
                    <a:lnTo>
                      <a:pt x="843" y="386"/>
                    </a:lnTo>
                    <a:lnTo>
                      <a:pt x="855" y="379"/>
                    </a:lnTo>
                    <a:lnTo>
                      <a:pt x="864" y="369"/>
                    </a:lnTo>
                    <a:lnTo>
                      <a:pt x="873" y="362"/>
                    </a:lnTo>
                    <a:lnTo>
                      <a:pt x="878" y="357"/>
                    </a:lnTo>
                    <a:lnTo>
                      <a:pt x="881" y="356"/>
                    </a:lnTo>
                    <a:lnTo>
                      <a:pt x="891" y="353"/>
                    </a:lnTo>
                    <a:lnTo>
                      <a:pt x="902" y="352"/>
                    </a:lnTo>
                    <a:lnTo>
                      <a:pt x="913" y="350"/>
                    </a:lnTo>
                    <a:lnTo>
                      <a:pt x="924" y="350"/>
                    </a:lnTo>
                    <a:lnTo>
                      <a:pt x="935" y="348"/>
                    </a:lnTo>
                    <a:lnTo>
                      <a:pt x="946" y="346"/>
                    </a:lnTo>
                    <a:lnTo>
                      <a:pt x="957" y="344"/>
                    </a:lnTo>
                    <a:lnTo>
                      <a:pt x="968" y="343"/>
                    </a:lnTo>
                    <a:lnTo>
                      <a:pt x="972" y="339"/>
                    </a:lnTo>
                    <a:lnTo>
                      <a:pt x="978" y="335"/>
                    </a:lnTo>
                    <a:lnTo>
                      <a:pt x="985" y="329"/>
                    </a:lnTo>
                    <a:lnTo>
                      <a:pt x="993" y="325"/>
                    </a:lnTo>
                    <a:lnTo>
                      <a:pt x="1001" y="317"/>
                    </a:lnTo>
                    <a:lnTo>
                      <a:pt x="1001" y="320"/>
                    </a:lnTo>
                    <a:lnTo>
                      <a:pt x="995" y="325"/>
                    </a:lnTo>
                    <a:lnTo>
                      <a:pt x="989" y="331"/>
                    </a:lnTo>
                    <a:lnTo>
                      <a:pt x="983" y="336"/>
                    </a:lnTo>
                    <a:lnTo>
                      <a:pt x="977" y="341"/>
                    </a:lnTo>
                    <a:lnTo>
                      <a:pt x="970" y="346"/>
                    </a:lnTo>
                    <a:lnTo>
                      <a:pt x="963" y="351"/>
                    </a:lnTo>
                    <a:lnTo>
                      <a:pt x="957" y="356"/>
                    </a:lnTo>
                    <a:lnTo>
                      <a:pt x="951" y="362"/>
                    </a:lnTo>
                    <a:lnTo>
                      <a:pt x="949" y="362"/>
                    </a:lnTo>
                    <a:lnTo>
                      <a:pt x="945" y="364"/>
                    </a:lnTo>
                    <a:lnTo>
                      <a:pt x="937" y="367"/>
                    </a:lnTo>
                    <a:lnTo>
                      <a:pt x="929" y="371"/>
                    </a:lnTo>
                    <a:lnTo>
                      <a:pt x="920" y="374"/>
                    </a:lnTo>
                    <a:lnTo>
                      <a:pt x="910" y="379"/>
                    </a:lnTo>
                    <a:lnTo>
                      <a:pt x="900" y="384"/>
                    </a:lnTo>
                    <a:lnTo>
                      <a:pt x="892" y="389"/>
                    </a:lnTo>
                    <a:lnTo>
                      <a:pt x="882" y="394"/>
                    </a:lnTo>
                    <a:lnTo>
                      <a:pt x="873" y="400"/>
                    </a:lnTo>
                    <a:lnTo>
                      <a:pt x="862" y="406"/>
                    </a:lnTo>
                    <a:lnTo>
                      <a:pt x="853" y="411"/>
                    </a:lnTo>
                    <a:lnTo>
                      <a:pt x="843" y="415"/>
                    </a:lnTo>
                    <a:lnTo>
                      <a:pt x="837" y="419"/>
                    </a:lnTo>
                    <a:lnTo>
                      <a:pt x="831" y="421"/>
                    </a:lnTo>
                    <a:lnTo>
                      <a:pt x="830" y="423"/>
                    </a:lnTo>
                    <a:lnTo>
                      <a:pt x="827" y="425"/>
                    </a:lnTo>
                    <a:lnTo>
                      <a:pt x="820" y="433"/>
                    </a:lnTo>
                    <a:lnTo>
                      <a:pt x="817" y="439"/>
                    </a:lnTo>
                    <a:lnTo>
                      <a:pt x="817" y="445"/>
                    </a:lnTo>
                    <a:lnTo>
                      <a:pt x="818" y="452"/>
                    </a:lnTo>
                    <a:lnTo>
                      <a:pt x="822" y="460"/>
                    </a:lnTo>
                    <a:lnTo>
                      <a:pt x="827" y="467"/>
                    </a:lnTo>
                    <a:lnTo>
                      <a:pt x="831" y="475"/>
                    </a:lnTo>
                    <a:lnTo>
                      <a:pt x="833" y="482"/>
                    </a:lnTo>
                    <a:lnTo>
                      <a:pt x="837" y="490"/>
                    </a:lnTo>
                    <a:lnTo>
                      <a:pt x="838" y="495"/>
                    </a:lnTo>
                    <a:lnTo>
                      <a:pt x="840" y="501"/>
                    </a:lnTo>
                    <a:lnTo>
                      <a:pt x="841" y="503"/>
                    </a:lnTo>
                    <a:lnTo>
                      <a:pt x="842" y="505"/>
                    </a:lnTo>
                    <a:lnTo>
                      <a:pt x="843" y="513"/>
                    </a:lnTo>
                    <a:lnTo>
                      <a:pt x="845" y="520"/>
                    </a:lnTo>
                    <a:lnTo>
                      <a:pt x="847" y="528"/>
                    </a:lnTo>
                    <a:lnTo>
                      <a:pt x="850" y="536"/>
                    </a:lnTo>
                    <a:lnTo>
                      <a:pt x="849" y="537"/>
                    </a:lnTo>
                    <a:lnTo>
                      <a:pt x="849" y="541"/>
                    </a:lnTo>
                    <a:lnTo>
                      <a:pt x="849" y="547"/>
                    </a:lnTo>
                    <a:lnTo>
                      <a:pt x="851" y="554"/>
                    </a:lnTo>
                    <a:lnTo>
                      <a:pt x="853" y="560"/>
                    </a:lnTo>
                    <a:lnTo>
                      <a:pt x="859" y="564"/>
                    </a:lnTo>
                    <a:lnTo>
                      <a:pt x="868" y="564"/>
                    </a:lnTo>
                    <a:lnTo>
                      <a:pt x="881" y="562"/>
                    </a:lnTo>
                    <a:lnTo>
                      <a:pt x="893" y="555"/>
                    </a:lnTo>
                    <a:lnTo>
                      <a:pt x="905" y="550"/>
                    </a:lnTo>
                    <a:lnTo>
                      <a:pt x="915" y="543"/>
                    </a:lnTo>
                    <a:lnTo>
                      <a:pt x="925" y="539"/>
                    </a:lnTo>
                    <a:lnTo>
                      <a:pt x="933" y="533"/>
                    </a:lnTo>
                    <a:lnTo>
                      <a:pt x="940" y="528"/>
                    </a:lnTo>
                    <a:lnTo>
                      <a:pt x="946" y="521"/>
                    </a:lnTo>
                    <a:lnTo>
                      <a:pt x="951" y="516"/>
                    </a:lnTo>
                    <a:lnTo>
                      <a:pt x="953" y="508"/>
                    </a:lnTo>
                    <a:lnTo>
                      <a:pt x="957" y="501"/>
                    </a:lnTo>
                    <a:lnTo>
                      <a:pt x="959" y="492"/>
                    </a:lnTo>
                    <a:lnTo>
                      <a:pt x="961" y="484"/>
                    </a:lnTo>
                    <a:lnTo>
                      <a:pt x="962" y="475"/>
                    </a:lnTo>
                    <a:lnTo>
                      <a:pt x="965" y="466"/>
                    </a:lnTo>
                    <a:lnTo>
                      <a:pt x="968" y="456"/>
                    </a:lnTo>
                    <a:lnTo>
                      <a:pt x="971" y="446"/>
                    </a:lnTo>
                    <a:lnTo>
                      <a:pt x="973" y="435"/>
                    </a:lnTo>
                    <a:lnTo>
                      <a:pt x="977" y="427"/>
                    </a:lnTo>
                    <a:lnTo>
                      <a:pt x="982" y="418"/>
                    </a:lnTo>
                    <a:lnTo>
                      <a:pt x="987" y="412"/>
                    </a:lnTo>
                    <a:lnTo>
                      <a:pt x="994" y="404"/>
                    </a:lnTo>
                    <a:lnTo>
                      <a:pt x="998" y="401"/>
                    </a:lnTo>
                    <a:lnTo>
                      <a:pt x="998" y="406"/>
                    </a:lnTo>
                    <a:lnTo>
                      <a:pt x="999" y="411"/>
                    </a:lnTo>
                    <a:lnTo>
                      <a:pt x="1000" y="419"/>
                    </a:lnTo>
                    <a:lnTo>
                      <a:pt x="999" y="425"/>
                    </a:lnTo>
                    <a:lnTo>
                      <a:pt x="999" y="433"/>
                    </a:lnTo>
                    <a:lnTo>
                      <a:pt x="998" y="440"/>
                    </a:lnTo>
                    <a:lnTo>
                      <a:pt x="996" y="446"/>
                    </a:lnTo>
                    <a:lnTo>
                      <a:pt x="992" y="452"/>
                    </a:lnTo>
                    <a:lnTo>
                      <a:pt x="987" y="458"/>
                    </a:lnTo>
                    <a:lnTo>
                      <a:pt x="983" y="466"/>
                    </a:lnTo>
                    <a:lnTo>
                      <a:pt x="978" y="476"/>
                    </a:lnTo>
                    <a:lnTo>
                      <a:pt x="973" y="484"/>
                    </a:lnTo>
                    <a:lnTo>
                      <a:pt x="970" y="493"/>
                    </a:lnTo>
                    <a:lnTo>
                      <a:pt x="968" y="501"/>
                    </a:lnTo>
                    <a:lnTo>
                      <a:pt x="968" y="508"/>
                    </a:lnTo>
                    <a:lnTo>
                      <a:pt x="969" y="517"/>
                    </a:lnTo>
                    <a:lnTo>
                      <a:pt x="970" y="525"/>
                    </a:lnTo>
                    <a:lnTo>
                      <a:pt x="969" y="528"/>
                    </a:lnTo>
                    <a:lnTo>
                      <a:pt x="968" y="533"/>
                    </a:lnTo>
                    <a:lnTo>
                      <a:pt x="965" y="540"/>
                    </a:lnTo>
                    <a:lnTo>
                      <a:pt x="962" y="550"/>
                    </a:lnTo>
                    <a:lnTo>
                      <a:pt x="957" y="559"/>
                    </a:lnTo>
                    <a:lnTo>
                      <a:pt x="952" y="565"/>
                    </a:lnTo>
                    <a:lnTo>
                      <a:pt x="949" y="569"/>
                    </a:lnTo>
                    <a:lnTo>
                      <a:pt x="947" y="574"/>
                    </a:lnTo>
                    <a:lnTo>
                      <a:pt x="942" y="577"/>
                    </a:lnTo>
                    <a:lnTo>
                      <a:pt x="938" y="580"/>
                    </a:lnTo>
                    <a:lnTo>
                      <a:pt x="933" y="585"/>
                    </a:lnTo>
                    <a:lnTo>
                      <a:pt x="926" y="592"/>
                    </a:lnTo>
                    <a:lnTo>
                      <a:pt x="917" y="600"/>
                    </a:lnTo>
                    <a:lnTo>
                      <a:pt x="911" y="609"/>
                    </a:lnTo>
                    <a:lnTo>
                      <a:pt x="906" y="619"/>
                    </a:lnTo>
                    <a:lnTo>
                      <a:pt x="903" y="628"/>
                    </a:lnTo>
                    <a:lnTo>
                      <a:pt x="900" y="637"/>
                    </a:lnTo>
                    <a:lnTo>
                      <a:pt x="899" y="645"/>
                    </a:lnTo>
                    <a:lnTo>
                      <a:pt x="898" y="649"/>
                    </a:lnTo>
                    <a:lnTo>
                      <a:pt x="898" y="651"/>
                    </a:lnTo>
                    <a:lnTo>
                      <a:pt x="898" y="652"/>
                    </a:lnTo>
                    <a:lnTo>
                      <a:pt x="899" y="657"/>
                    </a:lnTo>
                    <a:lnTo>
                      <a:pt x="900" y="663"/>
                    </a:lnTo>
                    <a:lnTo>
                      <a:pt x="903" y="673"/>
                    </a:lnTo>
                    <a:lnTo>
                      <a:pt x="906" y="683"/>
                    </a:lnTo>
                    <a:lnTo>
                      <a:pt x="911" y="693"/>
                    </a:lnTo>
                    <a:lnTo>
                      <a:pt x="917" y="703"/>
                    </a:lnTo>
                    <a:lnTo>
                      <a:pt x="926" y="713"/>
                    </a:lnTo>
                    <a:lnTo>
                      <a:pt x="933" y="720"/>
                    </a:lnTo>
                    <a:lnTo>
                      <a:pt x="937" y="727"/>
                    </a:lnTo>
                    <a:lnTo>
                      <a:pt x="940" y="730"/>
                    </a:lnTo>
                    <a:lnTo>
                      <a:pt x="945" y="734"/>
                    </a:lnTo>
                    <a:lnTo>
                      <a:pt x="948" y="736"/>
                    </a:lnTo>
                    <a:lnTo>
                      <a:pt x="953" y="739"/>
                    </a:lnTo>
                    <a:lnTo>
                      <a:pt x="960" y="739"/>
                    </a:lnTo>
                    <a:lnTo>
                      <a:pt x="971" y="740"/>
                    </a:lnTo>
                    <a:lnTo>
                      <a:pt x="981" y="739"/>
                    </a:lnTo>
                    <a:lnTo>
                      <a:pt x="992" y="736"/>
                    </a:lnTo>
                    <a:lnTo>
                      <a:pt x="1001" y="732"/>
                    </a:lnTo>
                    <a:lnTo>
                      <a:pt x="1011" y="728"/>
                    </a:lnTo>
                    <a:lnTo>
                      <a:pt x="1019" y="721"/>
                    </a:lnTo>
                    <a:lnTo>
                      <a:pt x="1026" y="716"/>
                    </a:lnTo>
                    <a:lnTo>
                      <a:pt x="1034" y="708"/>
                    </a:lnTo>
                    <a:lnTo>
                      <a:pt x="1042" y="700"/>
                    </a:lnTo>
                    <a:lnTo>
                      <a:pt x="1047" y="689"/>
                    </a:lnTo>
                    <a:lnTo>
                      <a:pt x="1053" y="679"/>
                    </a:lnTo>
                    <a:lnTo>
                      <a:pt x="1057" y="667"/>
                    </a:lnTo>
                    <a:lnTo>
                      <a:pt x="1062" y="655"/>
                    </a:lnTo>
                    <a:lnTo>
                      <a:pt x="1066" y="641"/>
                    </a:lnTo>
                    <a:lnTo>
                      <a:pt x="1069" y="629"/>
                    </a:lnTo>
                    <a:lnTo>
                      <a:pt x="1071" y="616"/>
                    </a:lnTo>
                    <a:lnTo>
                      <a:pt x="1072" y="607"/>
                    </a:lnTo>
                    <a:lnTo>
                      <a:pt x="1072" y="596"/>
                    </a:lnTo>
                    <a:lnTo>
                      <a:pt x="1073" y="588"/>
                    </a:lnTo>
                    <a:lnTo>
                      <a:pt x="1074" y="579"/>
                    </a:lnTo>
                    <a:lnTo>
                      <a:pt x="1077" y="573"/>
                    </a:lnTo>
                    <a:lnTo>
                      <a:pt x="1078" y="564"/>
                    </a:lnTo>
                    <a:lnTo>
                      <a:pt x="1080" y="556"/>
                    </a:lnTo>
                    <a:lnTo>
                      <a:pt x="1081" y="545"/>
                    </a:lnTo>
                    <a:lnTo>
                      <a:pt x="1083" y="536"/>
                    </a:lnTo>
                    <a:lnTo>
                      <a:pt x="1083" y="521"/>
                    </a:lnTo>
                    <a:lnTo>
                      <a:pt x="1084" y="508"/>
                    </a:lnTo>
                    <a:lnTo>
                      <a:pt x="1084" y="494"/>
                    </a:lnTo>
                    <a:lnTo>
                      <a:pt x="1085" y="481"/>
                    </a:lnTo>
                    <a:lnTo>
                      <a:pt x="1085" y="468"/>
                    </a:lnTo>
                    <a:lnTo>
                      <a:pt x="1085" y="457"/>
                    </a:lnTo>
                    <a:lnTo>
                      <a:pt x="1085" y="446"/>
                    </a:lnTo>
                    <a:lnTo>
                      <a:pt x="1086" y="440"/>
                    </a:lnTo>
                    <a:lnTo>
                      <a:pt x="1086" y="432"/>
                    </a:lnTo>
                    <a:lnTo>
                      <a:pt x="1086" y="424"/>
                    </a:lnTo>
                    <a:lnTo>
                      <a:pt x="1086" y="416"/>
                    </a:lnTo>
                    <a:lnTo>
                      <a:pt x="1088" y="409"/>
                    </a:lnTo>
                    <a:lnTo>
                      <a:pt x="1088" y="403"/>
                    </a:lnTo>
                    <a:lnTo>
                      <a:pt x="1088" y="397"/>
                    </a:lnTo>
                    <a:lnTo>
                      <a:pt x="1088" y="393"/>
                    </a:lnTo>
                    <a:lnTo>
                      <a:pt x="1089" y="393"/>
                    </a:lnTo>
                    <a:lnTo>
                      <a:pt x="1088" y="389"/>
                    </a:lnTo>
                    <a:lnTo>
                      <a:pt x="1086" y="384"/>
                    </a:lnTo>
                    <a:lnTo>
                      <a:pt x="1083" y="375"/>
                    </a:lnTo>
                    <a:lnTo>
                      <a:pt x="1081" y="367"/>
                    </a:lnTo>
                    <a:lnTo>
                      <a:pt x="1077" y="355"/>
                    </a:lnTo>
                    <a:lnTo>
                      <a:pt x="1073" y="345"/>
                    </a:lnTo>
                    <a:lnTo>
                      <a:pt x="1069" y="336"/>
                    </a:lnTo>
                    <a:lnTo>
                      <a:pt x="1066" y="331"/>
                    </a:lnTo>
                    <a:lnTo>
                      <a:pt x="1060" y="324"/>
                    </a:lnTo>
                    <a:lnTo>
                      <a:pt x="1057" y="319"/>
                    </a:lnTo>
                    <a:lnTo>
                      <a:pt x="1052" y="312"/>
                    </a:lnTo>
                    <a:lnTo>
                      <a:pt x="1048" y="307"/>
                    </a:lnTo>
                    <a:lnTo>
                      <a:pt x="1041" y="297"/>
                    </a:lnTo>
                    <a:lnTo>
                      <a:pt x="1038" y="293"/>
                    </a:lnTo>
                    <a:lnTo>
                      <a:pt x="1049" y="295"/>
                    </a:lnTo>
                    <a:lnTo>
                      <a:pt x="1059" y="300"/>
                    </a:lnTo>
                    <a:lnTo>
                      <a:pt x="1066" y="304"/>
                    </a:lnTo>
                    <a:lnTo>
                      <a:pt x="1069" y="308"/>
                    </a:lnTo>
                    <a:lnTo>
                      <a:pt x="1069" y="302"/>
                    </a:lnTo>
                    <a:lnTo>
                      <a:pt x="1070" y="297"/>
                    </a:lnTo>
                    <a:lnTo>
                      <a:pt x="1069" y="290"/>
                    </a:lnTo>
                    <a:lnTo>
                      <a:pt x="1069" y="285"/>
                    </a:lnTo>
                    <a:lnTo>
                      <a:pt x="1067" y="278"/>
                    </a:lnTo>
                    <a:lnTo>
                      <a:pt x="1065" y="272"/>
                    </a:lnTo>
                    <a:lnTo>
                      <a:pt x="1062" y="265"/>
                    </a:lnTo>
                    <a:lnTo>
                      <a:pt x="1062" y="260"/>
                    </a:lnTo>
                    <a:lnTo>
                      <a:pt x="1060" y="253"/>
                    </a:lnTo>
                    <a:lnTo>
                      <a:pt x="1059" y="247"/>
                    </a:lnTo>
                    <a:lnTo>
                      <a:pt x="1057" y="241"/>
                    </a:lnTo>
                    <a:lnTo>
                      <a:pt x="1055" y="236"/>
                    </a:lnTo>
                    <a:lnTo>
                      <a:pt x="1048" y="224"/>
                    </a:lnTo>
                    <a:lnTo>
                      <a:pt x="1038" y="215"/>
                    </a:lnTo>
                    <a:lnTo>
                      <a:pt x="1031" y="209"/>
                    </a:lnTo>
                    <a:lnTo>
                      <a:pt x="1023" y="205"/>
                    </a:lnTo>
                    <a:lnTo>
                      <a:pt x="1014" y="201"/>
                    </a:lnTo>
                    <a:lnTo>
                      <a:pt x="1007" y="196"/>
                    </a:lnTo>
                    <a:lnTo>
                      <a:pt x="998" y="192"/>
                    </a:lnTo>
                    <a:lnTo>
                      <a:pt x="992" y="188"/>
                    </a:lnTo>
                    <a:lnTo>
                      <a:pt x="985" y="183"/>
                    </a:lnTo>
                    <a:lnTo>
                      <a:pt x="982" y="179"/>
                    </a:lnTo>
                    <a:lnTo>
                      <a:pt x="977" y="172"/>
                    </a:lnTo>
                    <a:lnTo>
                      <a:pt x="973" y="166"/>
                    </a:lnTo>
                    <a:lnTo>
                      <a:pt x="968" y="159"/>
                    </a:lnTo>
                    <a:lnTo>
                      <a:pt x="963" y="153"/>
                    </a:lnTo>
                    <a:lnTo>
                      <a:pt x="954" y="142"/>
                    </a:lnTo>
                    <a:lnTo>
                      <a:pt x="951" y="138"/>
                    </a:lnTo>
                    <a:lnTo>
                      <a:pt x="951" y="137"/>
                    </a:lnTo>
                    <a:lnTo>
                      <a:pt x="953" y="137"/>
                    </a:lnTo>
                    <a:lnTo>
                      <a:pt x="956" y="137"/>
                    </a:lnTo>
                    <a:lnTo>
                      <a:pt x="960" y="142"/>
                    </a:lnTo>
                    <a:lnTo>
                      <a:pt x="965" y="147"/>
                    </a:lnTo>
                    <a:lnTo>
                      <a:pt x="973" y="156"/>
                    </a:lnTo>
                    <a:lnTo>
                      <a:pt x="981" y="164"/>
                    </a:lnTo>
                    <a:lnTo>
                      <a:pt x="990" y="172"/>
                    </a:lnTo>
                    <a:lnTo>
                      <a:pt x="999" y="180"/>
                    </a:lnTo>
                    <a:lnTo>
                      <a:pt x="1009" y="188"/>
                    </a:lnTo>
                    <a:lnTo>
                      <a:pt x="1017" y="193"/>
                    </a:lnTo>
                    <a:lnTo>
                      <a:pt x="1024" y="197"/>
                    </a:lnTo>
                    <a:lnTo>
                      <a:pt x="1031" y="201"/>
                    </a:lnTo>
                    <a:lnTo>
                      <a:pt x="1038" y="203"/>
                    </a:lnTo>
                    <a:lnTo>
                      <a:pt x="1048" y="205"/>
                    </a:lnTo>
                    <a:lnTo>
                      <a:pt x="1060" y="208"/>
                    </a:lnTo>
                    <a:lnTo>
                      <a:pt x="1068" y="211"/>
                    </a:lnTo>
                    <a:lnTo>
                      <a:pt x="1072" y="213"/>
                    </a:lnTo>
                    <a:lnTo>
                      <a:pt x="1068" y="207"/>
                    </a:lnTo>
                    <a:lnTo>
                      <a:pt x="1061" y="197"/>
                    </a:lnTo>
                    <a:lnTo>
                      <a:pt x="1057" y="191"/>
                    </a:lnTo>
                    <a:lnTo>
                      <a:pt x="1054" y="184"/>
                    </a:lnTo>
                    <a:lnTo>
                      <a:pt x="1050" y="179"/>
                    </a:lnTo>
                    <a:lnTo>
                      <a:pt x="1049" y="176"/>
                    </a:lnTo>
                    <a:lnTo>
                      <a:pt x="1040" y="132"/>
                    </a:lnTo>
                    <a:lnTo>
                      <a:pt x="1032" y="105"/>
                    </a:lnTo>
                    <a:lnTo>
                      <a:pt x="1025" y="86"/>
                    </a:lnTo>
                    <a:lnTo>
                      <a:pt x="1023" y="76"/>
                    </a:lnTo>
                    <a:lnTo>
                      <a:pt x="1023" y="69"/>
                    </a:lnTo>
                    <a:lnTo>
                      <a:pt x="1029" y="61"/>
                    </a:lnTo>
                    <a:lnTo>
                      <a:pt x="1038" y="49"/>
                    </a:lnTo>
                    <a:lnTo>
                      <a:pt x="1056" y="32"/>
                    </a:lnTo>
                    <a:lnTo>
                      <a:pt x="1061" y="20"/>
                    </a:lnTo>
                    <a:lnTo>
                      <a:pt x="1065" y="11"/>
                    </a:lnTo>
                    <a:lnTo>
                      <a:pt x="1066" y="6"/>
                    </a:lnTo>
                    <a:lnTo>
                      <a:pt x="1069" y="4"/>
                    </a:lnTo>
                    <a:lnTo>
                      <a:pt x="1074" y="1"/>
                    </a:lnTo>
                    <a:lnTo>
                      <a:pt x="1083" y="1"/>
                    </a:lnTo>
                    <a:lnTo>
                      <a:pt x="1089" y="0"/>
                    </a:lnTo>
                    <a:lnTo>
                      <a:pt x="1090" y="2"/>
                    </a:lnTo>
                    <a:lnTo>
                      <a:pt x="1088" y="5"/>
                    </a:lnTo>
                    <a:lnTo>
                      <a:pt x="1083" y="10"/>
                    </a:lnTo>
                    <a:lnTo>
                      <a:pt x="1077" y="13"/>
                    </a:lnTo>
                    <a:lnTo>
                      <a:pt x="1071" y="16"/>
                    </a:lnTo>
                    <a:lnTo>
                      <a:pt x="1067" y="18"/>
                    </a:lnTo>
                    <a:lnTo>
                      <a:pt x="1066" y="21"/>
                    </a:lnTo>
                    <a:lnTo>
                      <a:pt x="1064" y="27"/>
                    </a:lnTo>
                    <a:lnTo>
                      <a:pt x="1061" y="34"/>
                    </a:lnTo>
                    <a:lnTo>
                      <a:pt x="1059" y="41"/>
                    </a:lnTo>
                    <a:lnTo>
                      <a:pt x="1058" y="49"/>
                    </a:lnTo>
                    <a:lnTo>
                      <a:pt x="1054" y="47"/>
                    </a:lnTo>
                    <a:lnTo>
                      <a:pt x="1047" y="47"/>
                    </a:lnTo>
                    <a:lnTo>
                      <a:pt x="1044" y="48"/>
                    </a:lnTo>
                    <a:lnTo>
                      <a:pt x="1042" y="53"/>
                    </a:lnTo>
                    <a:lnTo>
                      <a:pt x="1041" y="60"/>
                    </a:lnTo>
                    <a:lnTo>
                      <a:pt x="1044" y="72"/>
                    </a:lnTo>
                    <a:lnTo>
                      <a:pt x="1046" y="84"/>
                    </a:lnTo>
                    <a:lnTo>
                      <a:pt x="1053" y="98"/>
                    </a:lnTo>
                    <a:lnTo>
                      <a:pt x="1059" y="112"/>
                    </a:lnTo>
                    <a:lnTo>
                      <a:pt x="1067" y="128"/>
                    </a:lnTo>
                    <a:lnTo>
                      <a:pt x="1073" y="141"/>
                    </a:lnTo>
                    <a:lnTo>
                      <a:pt x="1081" y="155"/>
                    </a:lnTo>
                    <a:lnTo>
                      <a:pt x="1088" y="167"/>
                    </a:lnTo>
                    <a:lnTo>
                      <a:pt x="1094" y="179"/>
                    </a:lnTo>
                    <a:lnTo>
                      <a:pt x="1097" y="185"/>
                    </a:lnTo>
                    <a:lnTo>
                      <a:pt x="1103" y="190"/>
                    </a:lnTo>
                    <a:lnTo>
                      <a:pt x="1107" y="190"/>
                    </a:lnTo>
                    <a:lnTo>
                      <a:pt x="1114" y="190"/>
                    </a:lnTo>
                    <a:lnTo>
                      <a:pt x="1118" y="187"/>
                    </a:lnTo>
                    <a:lnTo>
                      <a:pt x="1124" y="182"/>
                    </a:lnTo>
                    <a:lnTo>
                      <a:pt x="1128" y="176"/>
                    </a:lnTo>
                    <a:lnTo>
                      <a:pt x="1133" y="170"/>
                    </a:lnTo>
                    <a:lnTo>
                      <a:pt x="1137" y="164"/>
                    </a:lnTo>
                    <a:lnTo>
                      <a:pt x="1143" y="163"/>
                    </a:lnTo>
                    <a:lnTo>
                      <a:pt x="1149" y="163"/>
                    </a:lnTo>
                    <a:lnTo>
                      <a:pt x="1154" y="166"/>
                    </a:lnTo>
                    <a:lnTo>
                      <a:pt x="1163" y="171"/>
                    </a:lnTo>
                    <a:lnTo>
                      <a:pt x="1167" y="176"/>
                    </a:lnTo>
                    <a:lnTo>
                      <a:pt x="1158" y="177"/>
                    </a:lnTo>
                    <a:lnTo>
                      <a:pt x="1150" y="179"/>
                    </a:lnTo>
                    <a:lnTo>
                      <a:pt x="1141" y="180"/>
                    </a:lnTo>
                    <a:lnTo>
                      <a:pt x="1132" y="183"/>
                    </a:lnTo>
                    <a:lnTo>
                      <a:pt x="1122" y="184"/>
                    </a:lnTo>
                    <a:lnTo>
                      <a:pt x="1115" y="188"/>
                    </a:lnTo>
                    <a:lnTo>
                      <a:pt x="1108" y="192"/>
                    </a:lnTo>
                    <a:lnTo>
                      <a:pt x="1103" y="199"/>
                    </a:lnTo>
                    <a:lnTo>
                      <a:pt x="1100" y="206"/>
                    </a:lnTo>
                    <a:lnTo>
                      <a:pt x="1102" y="217"/>
                    </a:lnTo>
                    <a:lnTo>
                      <a:pt x="1103" y="223"/>
                    </a:lnTo>
                    <a:lnTo>
                      <a:pt x="1105" y="228"/>
                    </a:lnTo>
                    <a:lnTo>
                      <a:pt x="1106" y="233"/>
                    </a:lnTo>
                    <a:lnTo>
                      <a:pt x="1108" y="240"/>
                    </a:lnTo>
                    <a:lnTo>
                      <a:pt x="1108" y="243"/>
                    </a:lnTo>
                    <a:lnTo>
                      <a:pt x="1110" y="254"/>
                    </a:lnTo>
                    <a:lnTo>
                      <a:pt x="1110" y="261"/>
                    </a:lnTo>
                    <a:lnTo>
                      <a:pt x="1112" y="268"/>
                    </a:lnTo>
                    <a:lnTo>
                      <a:pt x="1113" y="275"/>
                    </a:lnTo>
                    <a:lnTo>
                      <a:pt x="1114" y="283"/>
                    </a:lnTo>
                    <a:lnTo>
                      <a:pt x="1113" y="288"/>
                    </a:lnTo>
                    <a:lnTo>
                      <a:pt x="1112" y="295"/>
                    </a:lnTo>
                    <a:lnTo>
                      <a:pt x="1110" y="300"/>
                    </a:lnTo>
                    <a:lnTo>
                      <a:pt x="1109" y="307"/>
                    </a:lnTo>
                    <a:lnTo>
                      <a:pt x="1107" y="312"/>
                    </a:lnTo>
                    <a:lnTo>
                      <a:pt x="1106" y="319"/>
                    </a:lnTo>
                    <a:lnTo>
                      <a:pt x="1106" y="324"/>
                    </a:lnTo>
                    <a:lnTo>
                      <a:pt x="1106" y="331"/>
                    </a:lnTo>
                    <a:lnTo>
                      <a:pt x="1106" y="336"/>
                    </a:lnTo>
                    <a:lnTo>
                      <a:pt x="1106" y="346"/>
                    </a:lnTo>
                    <a:lnTo>
                      <a:pt x="1107" y="356"/>
                    </a:lnTo>
                    <a:lnTo>
                      <a:pt x="1108" y="368"/>
                    </a:lnTo>
                    <a:lnTo>
                      <a:pt x="1108" y="376"/>
                    </a:lnTo>
                    <a:lnTo>
                      <a:pt x="1109" y="386"/>
                    </a:lnTo>
                    <a:lnTo>
                      <a:pt x="1110" y="392"/>
                    </a:lnTo>
                    <a:lnTo>
                      <a:pt x="1112" y="395"/>
                    </a:lnTo>
                    <a:lnTo>
                      <a:pt x="1110" y="395"/>
                    </a:lnTo>
                    <a:lnTo>
                      <a:pt x="1109" y="398"/>
                    </a:lnTo>
                    <a:lnTo>
                      <a:pt x="1108" y="403"/>
                    </a:lnTo>
                    <a:lnTo>
                      <a:pt x="1107" y="409"/>
                    </a:lnTo>
                    <a:lnTo>
                      <a:pt x="1105" y="415"/>
                    </a:lnTo>
                    <a:lnTo>
                      <a:pt x="1104" y="422"/>
                    </a:lnTo>
                    <a:lnTo>
                      <a:pt x="1103" y="431"/>
                    </a:lnTo>
                    <a:lnTo>
                      <a:pt x="1103" y="440"/>
                    </a:lnTo>
                    <a:lnTo>
                      <a:pt x="1103" y="448"/>
                    </a:lnTo>
                    <a:lnTo>
                      <a:pt x="1103" y="460"/>
                    </a:lnTo>
                    <a:lnTo>
                      <a:pt x="1103" y="472"/>
                    </a:lnTo>
                    <a:lnTo>
                      <a:pt x="1104" y="485"/>
                    </a:lnTo>
                    <a:lnTo>
                      <a:pt x="1105" y="497"/>
                    </a:lnTo>
                    <a:lnTo>
                      <a:pt x="1108" y="509"/>
                    </a:lnTo>
                    <a:lnTo>
                      <a:pt x="1113" y="520"/>
                    </a:lnTo>
                    <a:lnTo>
                      <a:pt x="1119" y="530"/>
                    </a:lnTo>
                    <a:lnTo>
                      <a:pt x="1125" y="539"/>
                    </a:lnTo>
                    <a:lnTo>
                      <a:pt x="1130" y="550"/>
                    </a:lnTo>
                    <a:lnTo>
                      <a:pt x="1136" y="562"/>
                    </a:lnTo>
                    <a:lnTo>
                      <a:pt x="1142" y="575"/>
                    </a:lnTo>
                    <a:lnTo>
                      <a:pt x="1146" y="586"/>
                    </a:lnTo>
                    <a:lnTo>
                      <a:pt x="1152" y="598"/>
                    </a:lnTo>
                    <a:lnTo>
                      <a:pt x="1155" y="607"/>
                    </a:lnTo>
                    <a:lnTo>
                      <a:pt x="1160" y="615"/>
                    </a:lnTo>
                    <a:lnTo>
                      <a:pt x="1161" y="621"/>
                    </a:lnTo>
                    <a:lnTo>
                      <a:pt x="1164" y="629"/>
                    </a:lnTo>
                    <a:lnTo>
                      <a:pt x="1167" y="637"/>
                    </a:lnTo>
                    <a:lnTo>
                      <a:pt x="1173" y="647"/>
                    </a:lnTo>
                    <a:lnTo>
                      <a:pt x="1176" y="656"/>
                    </a:lnTo>
                    <a:lnTo>
                      <a:pt x="1183" y="665"/>
                    </a:lnTo>
                    <a:lnTo>
                      <a:pt x="1189" y="674"/>
                    </a:lnTo>
                    <a:lnTo>
                      <a:pt x="1196" y="683"/>
                    </a:lnTo>
                    <a:lnTo>
                      <a:pt x="1203" y="689"/>
                    </a:lnTo>
                    <a:lnTo>
                      <a:pt x="1215" y="699"/>
                    </a:lnTo>
                    <a:lnTo>
                      <a:pt x="1231" y="708"/>
                    </a:lnTo>
                    <a:lnTo>
                      <a:pt x="1246" y="717"/>
                    </a:lnTo>
                    <a:lnTo>
                      <a:pt x="1260" y="723"/>
                    </a:lnTo>
                    <a:lnTo>
                      <a:pt x="1273" y="730"/>
                    </a:lnTo>
                    <a:lnTo>
                      <a:pt x="1281" y="734"/>
                    </a:lnTo>
                    <a:lnTo>
                      <a:pt x="1285" y="736"/>
                    </a:lnTo>
                    <a:lnTo>
                      <a:pt x="1288" y="741"/>
                    </a:lnTo>
                    <a:lnTo>
                      <a:pt x="1297" y="752"/>
                    </a:lnTo>
                    <a:lnTo>
                      <a:pt x="1299" y="757"/>
                    </a:lnTo>
                    <a:lnTo>
                      <a:pt x="1303" y="763"/>
                    </a:lnTo>
                    <a:lnTo>
                      <a:pt x="1301" y="767"/>
                    </a:lnTo>
                    <a:lnTo>
                      <a:pt x="1299" y="770"/>
                    </a:lnTo>
                    <a:lnTo>
                      <a:pt x="1285" y="770"/>
                    </a:lnTo>
                    <a:lnTo>
                      <a:pt x="1259" y="772"/>
                    </a:lnTo>
                    <a:lnTo>
                      <a:pt x="1225" y="775"/>
                    </a:lnTo>
                    <a:lnTo>
                      <a:pt x="1187" y="777"/>
                    </a:lnTo>
                    <a:lnTo>
                      <a:pt x="1148" y="778"/>
                    </a:lnTo>
                    <a:lnTo>
                      <a:pt x="1114" y="779"/>
                    </a:lnTo>
                    <a:lnTo>
                      <a:pt x="1088" y="780"/>
                    </a:lnTo>
                    <a:lnTo>
                      <a:pt x="1076" y="781"/>
                    </a:lnTo>
                    <a:lnTo>
                      <a:pt x="1068" y="780"/>
                    </a:lnTo>
                    <a:lnTo>
                      <a:pt x="1060" y="778"/>
                    </a:lnTo>
                    <a:lnTo>
                      <a:pt x="1052" y="775"/>
                    </a:lnTo>
                    <a:lnTo>
                      <a:pt x="1044" y="772"/>
                    </a:lnTo>
                    <a:lnTo>
                      <a:pt x="1035" y="769"/>
                    </a:lnTo>
                    <a:lnTo>
                      <a:pt x="1030" y="767"/>
                    </a:lnTo>
                    <a:lnTo>
                      <a:pt x="1025" y="765"/>
                    </a:lnTo>
                    <a:lnTo>
                      <a:pt x="1024" y="765"/>
                    </a:lnTo>
                    <a:lnTo>
                      <a:pt x="1025" y="763"/>
                    </a:lnTo>
                    <a:lnTo>
                      <a:pt x="1031" y="759"/>
                    </a:lnTo>
                    <a:lnTo>
                      <a:pt x="1036" y="755"/>
                    </a:lnTo>
                    <a:lnTo>
                      <a:pt x="1042" y="752"/>
                    </a:lnTo>
                    <a:lnTo>
                      <a:pt x="1041" y="749"/>
                    </a:lnTo>
                    <a:lnTo>
                      <a:pt x="1034" y="751"/>
                    </a:lnTo>
                    <a:lnTo>
                      <a:pt x="1018" y="755"/>
                    </a:lnTo>
                    <a:lnTo>
                      <a:pt x="990" y="767"/>
                    </a:lnTo>
                    <a:lnTo>
                      <a:pt x="959" y="779"/>
                    </a:lnTo>
                    <a:lnTo>
                      <a:pt x="935" y="789"/>
                    </a:lnTo>
                    <a:lnTo>
                      <a:pt x="916" y="795"/>
                    </a:lnTo>
                    <a:lnTo>
                      <a:pt x="904" y="802"/>
                    </a:lnTo>
                    <a:lnTo>
                      <a:pt x="895" y="804"/>
                    </a:lnTo>
                    <a:lnTo>
                      <a:pt x="891" y="807"/>
                    </a:lnTo>
                    <a:lnTo>
                      <a:pt x="889" y="808"/>
                    </a:lnTo>
                    <a:lnTo>
                      <a:pt x="889" y="809"/>
                    </a:lnTo>
                    <a:lnTo>
                      <a:pt x="880" y="817"/>
                    </a:lnTo>
                    <a:lnTo>
                      <a:pt x="874" y="828"/>
                    </a:lnTo>
                    <a:lnTo>
                      <a:pt x="865" y="837"/>
                    </a:lnTo>
                    <a:lnTo>
                      <a:pt x="856" y="841"/>
                    </a:lnTo>
                    <a:lnTo>
                      <a:pt x="849" y="836"/>
                    </a:lnTo>
                    <a:lnTo>
                      <a:pt x="845" y="826"/>
                    </a:lnTo>
                    <a:lnTo>
                      <a:pt x="843" y="814"/>
                    </a:lnTo>
                    <a:lnTo>
                      <a:pt x="839" y="806"/>
                    </a:lnTo>
                    <a:lnTo>
                      <a:pt x="832" y="801"/>
                    </a:lnTo>
                    <a:lnTo>
                      <a:pt x="826" y="796"/>
                    </a:lnTo>
                    <a:lnTo>
                      <a:pt x="818" y="792"/>
                    </a:lnTo>
                    <a:lnTo>
                      <a:pt x="811" y="789"/>
                    </a:lnTo>
                    <a:lnTo>
                      <a:pt x="804" y="785"/>
                    </a:lnTo>
                    <a:lnTo>
                      <a:pt x="796" y="782"/>
                    </a:lnTo>
                    <a:lnTo>
                      <a:pt x="790" y="779"/>
                    </a:lnTo>
                    <a:lnTo>
                      <a:pt x="783" y="776"/>
                    </a:lnTo>
                    <a:lnTo>
                      <a:pt x="782" y="776"/>
                    </a:lnTo>
                    <a:lnTo>
                      <a:pt x="779" y="780"/>
                    </a:lnTo>
                    <a:lnTo>
                      <a:pt x="773" y="782"/>
                    </a:lnTo>
                    <a:lnTo>
                      <a:pt x="767" y="787"/>
                    </a:lnTo>
                    <a:lnTo>
                      <a:pt x="757" y="792"/>
                    </a:lnTo>
                    <a:lnTo>
                      <a:pt x="744" y="799"/>
                    </a:lnTo>
                    <a:lnTo>
                      <a:pt x="729" y="803"/>
                    </a:lnTo>
                    <a:lnTo>
                      <a:pt x="717" y="807"/>
                    </a:lnTo>
                    <a:lnTo>
                      <a:pt x="707" y="811"/>
                    </a:lnTo>
                    <a:lnTo>
                      <a:pt x="700" y="814"/>
                    </a:lnTo>
                    <a:lnTo>
                      <a:pt x="691" y="817"/>
                    </a:lnTo>
                    <a:lnTo>
                      <a:pt x="690" y="818"/>
                    </a:lnTo>
                    <a:lnTo>
                      <a:pt x="694" y="807"/>
                    </a:lnTo>
                    <a:lnTo>
                      <a:pt x="699" y="800"/>
                    </a:lnTo>
                    <a:lnTo>
                      <a:pt x="701" y="792"/>
                    </a:lnTo>
                    <a:lnTo>
                      <a:pt x="705" y="789"/>
                    </a:lnTo>
                    <a:lnTo>
                      <a:pt x="705" y="784"/>
                    </a:lnTo>
                    <a:lnTo>
                      <a:pt x="701" y="781"/>
                    </a:lnTo>
                    <a:lnTo>
                      <a:pt x="694" y="778"/>
                    </a:lnTo>
                    <a:lnTo>
                      <a:pt x="684" y="776"/>
                    </a:lnTo>
                    <a:lnTo>
                      <a:pt x="671" y="771"/>
                    </a:lnTo>
                    <a:lnTo>
                      <a:pt x="659" y="768"/>
                    </a:lnTo>
                    <a:lnTo>
                      <a:pt x="648" y="766"/>
                    </a:lnTo>
                    <a:lnTo>
                      <a:pt x="638" y="765"/>
                    </a:lnTo>
                    <a:lnTo>
                      <a:pt x="628" y="764"/>
                    </a:lnTo>
                    <a:lnTo>
                      <a:pt x="622" y="766"/>
                    </a:lnTo>
                    <a:lnTo>
                      <a:pt x="615" y="770"/>
                    </a:lnTo>
                    <a:lnTo>
                      <a:pt x="612" y="779"/>
                    </a:lnTo>
                    <a:lnTo>
                      <a:pt x="607" y="787"/>
                    </a:lnTo>
                    <a:lnTo>
                      <a:pt x="605" y="794"/>
                    </a:lnTo>
                    <a:lnTo>
                      <a:pt x="603" y="800"/>
                    </a:lnTo>
                    <a:lnTo>
                      <a:pt x="603" y="806"/>
                    </a:lnTo>
                    <a:lnTo>
                      <a:pt x="601" y="816"/>
                    </a:lnTo>
                    <a:lnTo>
                      <a:pt x="600" y="827"/>
                    </a:lnTo>
                    <a:lnTo>
                      <a:pt x="592" y="833"/>
                    </a:lnTo>
                    <a:lnTo>
                      <a:pt x="582" y="835"/>
                    </a:lnTo>
                    <a:lnTo>
                      <a:pt x="578" y="832"/>
                    </a:lnTo>
                    <a:lnTo>
                      <a:pt x="575" y="829"/>
                    </a:lnTo>
                    <a:lnTo>
                      <a:pt x="572" y="824"/>
                    </a:lnTo>
                    <a:lnTo>
                      <a:pt x="575" y="818"/>
                    </a:lnTo>
                    <a:lnTo>
                      <a:pt x="576" y="809"/>
                    </a:lnTo>
                    <a:lnTo>
                      <a:pt x="578" y="801"/>
                    </a:lnTo>
                    <a:lnTo>
                      <a:pt x="579" y="791"/>
                    </a:lnTo>
                    <a:lnTo>
                      <a:pt x="580" y="782"/>
                    </a:lnTo>
                    <a:lnTo>
                      <a:pt x="577" y="773"/>
                    </a:lnTo>
                    <a:lnTo>
                      <a:pt x="571" y="769"/>
                    </a:lnTo>
                    <a:lnTo>
                      <a:pt x="562" y="766"/>
                    </a:lnTo>
                    <a:lnTo>
                      <a:pt x="550" y="767"/>
                    </a:lnTo>
                    <a:lnTo>
                      <a:pt x="535" y="769"/>
                    </a:lnTo>
                    <a:lnTo>
                      <a:pt x="526" y="773"/>
                    </a:lnTo>
                    <a:lnTo>
                      <a:pt x="518" y="778"/>
                    </a:lnTo>
                    <a:lnTo>
                      <a:pt x="512" y="783"/>
                    </a:lnTo>
                    <a:lnTo>
                      <a:pt x="507" y="788"/>
                    </a:lnTo>
                    <a:lnTo>
                      <a:pt x="502" y="792"/>
                    </a:lnTo>
                    <a:lnTo>
                      <a:pt x="494" y="795"/>
                    </a:lnTo>
                    <a:lnTo>
                      <a:pt x="485" y="799"/>
                    </a:lnTo>
                    <a:lnTo>
                      <a:pt x="476" y="799"/>
                    </a:lnTo>
                    <a:lnTo>
                      <a:pt x="473" y="801"/>
                    </a:lnTo>
                    <a:lnTo>
                      <a:pt x="473" y="803"/>
                    </a:lnTo>
                    <a:lnTo>
                      <a:pt x="474" y="805"/>
                    </a:lnTo>
                    <a:lnTo>
                      <a:pt x="471" y="805"/>
                    </a:lnTo>
                    <a:lnTo>
                      <a:pt x="466" y="805"/>
                    </a:lnTo>
                    <a:lnTo>
                      <a:pt x="452" y="802"/>
                    </a:lnTo>
                    <a:lnTo>
                      <a:pt x="432" y="799"/>
                    </a:lnTo>
                    <a:lnTo>
                      <a:pt x="406" y="792"/>
                    </a:lnTo>
                    <a:lnTo>
                      <a:pt x="387" y="785"/>
                    </a:lnTo>
                    <a:lnTo>
                      <a:pt x="371" y="779"/>
                    </a:lnTo>
                    <a:lnTo>
                      <a:pt x="359" y="776"/>
                    </a:lnTo>
                    <a:lnTo>
                      <a:pt x="348" y="771"/>
                    </a:lnTo>
                    <a:lnTo>
                      <a:pt x="341" y="769"/>
                    </a:lnTo>
                    <a:lnTo>
                      <a:pt x="333" y="768"/>
                    </a:lnTo>
                    <a:lnTo>
                      <a:pt x="328" y="770"/>
                    </a:lnTo>
                    <a:lnTo>
                      <a:pt x="320" y="771"/>
                    </a:lnTo>
                    <a:lnTo>
                      <a:pt x="317" y="775"/>
                    </a:lnTo>
                    <a:lnTo>
                      <a:pt x="314" y="778"/>
                    </a:lnTo>
                    <a:lnTo>
                      <a:pt x="312" y="782"/>
                    </a:lnTo>
                    <a:lnTo>
                      <a:pt x="307" y="785"/>
                    </a:lnTo>
                    <a:lnTo>
                      <a:pt x="302" y="790"/>
                    </a:lnTo>
                    <a:lnTo>
                      <a:pt x="294" y="794"/>
                    </a:lnTo>
                    <a:lnTo>
                      <a:pt x="283" y="801"/>
                    </a:lnTo>
                    <a:lnTo>
                      <a:pt x="268" y="804"/>
                    </a:lnTo>
                    <a:lnTo>
                      <a:pt x="254" y="806"/>
                    </a:lnTo>
                    <a:lnTo>
                      <a:pt x="240" y="806"/>
                    </a:lnTo>
                    <a:lnTo>
                      <a:pt x="227" y="805"/>
                    </a:lnTo>
                    <a:lnTo>
                      <a:pt x="213" y="801"/>
                    </a:lnTo>
                    <a:lnTo>
                      <a:pt x="205" y="796"/>
                    </a:lnTo>
                    <a:lnTo>
                      <a:pt x="197" y="790"/>
                    </a:lnTo>
                    <a:lnTo>
                      <a:pt x="193" y="784"/>
                    </a:lnTo>
                    <a:lnTo>
                      <a:pt x="188" y="777"/>
                    </a:lnTo>
                    <a:lnTo>
                      <a:pt x="183" y="769"/>
                    </a:lnTo>
                    <a:lnTo>
                      <a:pt x="175" y="763"/>
                    </a:lnTo>
                    <a:lnTo>
                      <a:pt x="168" y="757"/>
                    </a:lnTo>
                    <a:lnTo>
                      <a:pt x="158" y="751"/>
                    </a:lnTo>
                    <a:lnTo>
                      <a:pt x="149" y="747"/>
                    </a:lnTo>
                    <a:lnTo>
                      <a:pt x="138" y="745"/>
                    </a:lnTo>
                    <a:lnTo>
                      <a:pt x="128" y="745"/>
                    </a:lnTo>
                    <a:lnTo>
                      <a:pt x="117" y="745"/>
                    </a:lnTo>
                    <a:lnTo>
                      <a:pt x="110" y="745"/>
                    </a:lnTo>
                    <a:lnTo>
                      <a:pt x="102" y="745"/>
                    </a:lnTo>
                    <a:lnTo>
                      <a:pt x="96" y="747"/>
                    </a:lnTo>
                    <a:lnTo>
                      <a:pt x="88" y="747"/>
                    </a:lnTo>
                    <a:lnTo>
                      <a:pt x="81" y="749"/>
                    </a:lnTo>
                    <a:lnTo>
                      <a:pt x="74" y="753"/>
                    </a:lnTo>
                    <a:lnTo>
                      <a:pt x="67" y="756"/>
                    </a:lnTo>
                    <a:lnTo>
                      <a:pt x="56" y="758"/>
                    </a:lnTo>
                    <a:lnTo>
                      <a:pt x="46" y="759"/>
                    </a:lnTo>
                    <a:lnTo>
                      <a:pt x="34" y="759"/>
                    </a:lnTo>
                    <a:lnTo>
                      <a:pt x="25" y="759"/>
                    </a:lnTo>
                    <a:lnTo>
                      <a:pt x="14" y="757"/>
                    </a:lnTo>
                    <a:lnTo>
                      <a:pt x="6" y="757"/>
                    </a:lnTo>
                    <a:lnTo>
                      <a:pt x="1" y="756"/>
                    </a:lnTo>
                    <a:lnTo>
                      <a:pt x="0" y="756"/>
                    </a:lnTo>
                    <a:lnTo>
                      <a:pt x="7" y="752"/>
                    </a:lnTo>
                    <a:lnTo>
                      <a:pt x="15" y="748"/>
                    </a:lnTo>
                    <a:lnTo>
                      <a:pt x="22" y="745"/>
                    </a:lnTo>
                    <a:lnTo>
                      <a:pt x="30" y="7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47" name="Freeform 127"/>
              <p:cNvSpPr>
                <a:spLocks/>
              </p:cNvSpPr>
              <p:nvPr/>
            </p:nvSpPr>
            <p:spPr bwMode="auto">
              <a:xfrm>
                <a:off x="4061" y="3216"/>
                <a:ext cx="451" cy="420"/>
              </a:xfrm>
              <a:custGeom>
                <a:avLst/>
                <a:gdLst/>
                <a:ahLst/>
                <a:cxnLst>
                  <a:cxn ang="0">
                    <a:pos x="118" y="939"/>
                  </a:cxn>
                  <a:cxn ang="0">
                    <a:pos x="146" y="776"/>
                  </a:cxn>
                  <a:cxn ang="0">
                    <a:pos x="145" y="602"/>
                  </a:cxn>
                  <a:cxn ang="0">
                    <a:pos x="161" y="396"/>
                  </a:cxn>
                  <a:cxn ang="0">
                    <a:pos x="170" y="651"/>
                  </a:cxn>
                  <a:cxn ang="0">
                    <a:pos x="173" y="924"/>
                  </a:cxn>
                  <a:cxn ang="0">
                    <a:pos x="303" y="1100"/>
                  </a:cxn>
                  <a:cxn ang="0">
                    <a:pos x="429" y="926"/>
                  </a:cxn>
                  <a:cxn ang="0">
                    <a:pos x="455" y="706"/>
                  </a:cxn>
                  <a:cxn ang="0">
                    <a:pos x="492" y="468"/>
                  </a:cxn>
                  <a:cxn ang="0">
                    <a:pos x="503" y="250"/>
                  </a:cxn>
                  <a:cxn ang="0">
                    <a:pos x="502" y="337"/>
                  </a:cxn>
                  <a:cxn ang="0">
                    <a:pos x="578" y="373"/>
                  </a:cxn>
                  <a:cxn ang="0">
                    <a:pos x="540" y="468"/>
                  </a:cxn>
                  <a:cxn ang="0">
                    <a:pos x="535" y="665"/>
                  </a:cxn>
                  <a:cxn ang="0">
                    <a:pos x="627" y="546"/>
                  </a:cxn>
                  <a:cxn ang="0">
                    <a:pos x="630" y="563"/>
                  </a:cxn>
                  <a:cxn ang="0">
                    <a:pos x="564" y="719"/>
                  </a:cxn>
                  <a:cxn ang="0">
                    <a:pos x="518" y="919"/>
                  </a:cxn>
                  <a:cxn ang="0">
                    <a:pos x="625" y="1083"/>
                  </a:cxn>
                  <a:cxn ang="0">
                    <a:pos x="758" y="991"/>
                  </a:cxn>
                  <a:cxn ang="0">
                    <a:pos x="784" y="719"/>
                  </a:cxn>
                  <a:cxn ang="0">
                    <a:pos x="633" y="719"/>
                  </a:cxn>
                  <a:cxn ang="0">
                    <a:pos x="730" y="641"/>
                  </a:cxn>
                  <a:cxn ang="0">
                    <a:pos x="768" y="490"/>
                  </a:cxn>
                  <a:cxn ang="0">
                    <a:pos x="804" y="281"/>
                  </a:cxn>
                  <a:cxn ang="0">
                    <a:pos x="842" y="241"/>
                  </a:cxn>
                  <a:cxn ang="0">
                    <a:pos x="842" y="370"/>
                  </a:cxn>
                  <a:cxn ang="0">
                    <a:pos x="878" y="365"/>
                  </a:cxn>
                  <a:cxn ang="0">
                    <a:pos x="795" y="449"/>
                  </a:cxn>
                  <a:cxn ang="0">
                    <a:pos x="848" y="602"/>
                  </a:cxn>
                  <a:cxn ang="0">
                    <a:pos x="1019" y="494"/>
                  </a:cxn>
                  <a:cxn ang="0">
                    <a:pos x="941" y="569"/>
                  </a:cxn>
                  <a:cxn ang="0">
                    <a:pos x="855" y="700"/>
                  </a:cxn>
                  <a:cxn ang="0">
                    <a:pos x="880" y="833"/>
                  </a:cxn>
                  <a:cxn ang="0">
                    <a:pos x="1001" y="684"/>
                  </a:cxn>
                  <a:cxn ang="0">
                    <a:pos x="1022" y="688"/>
                  </a:cxn>
                  <a:cxn ang="0">
                    <a:pos x="974" y="866"/>
                  </a:cxn>
                  <a:cxn ang="0">
                    <a:pos x="958" y="1071"/>
                  </a:cxn>
                  <a:cxn ang="0">
                    <a:pos x="1093" y="1001"/>
                  </a:cxn>
                  <a:cxn ang="0">
                    <a:pos x="1122" y="686"/>
                  </a:cxn>
                  <a:cxn ang="0">
                    <a:pos x="1097" y="486"/>
                  </a:cxn>
                  <a:cxn ang="0">
                    <a:pos x="1100" y="398"/>
                  </a:cxn>
                  <a:cxn ang="0">
                    <a:pos x="1006" y="248"/>
                  </a:cxn>
                  <a:cxn ang="0">
                    <a:pos x="1066" y="302"/>
                  </a:cxn>
                  <a:cxn ang="0">
                    <a:pos x="1058" y="113"/>
                  </a:cxn>
                  <a:cxn ang="0">
                    <a:pos x="1104" y="28"/>
                  </a:cxn>
                  <a:cxn ang="0">
                    <a:pos x="1132" y="267"/>
                  </a:cxn>
                  <a:cxn ang="0">
                    <a:pos x="1180" y="270"/>
                  </a:cxn>
                  <a:cxn ang="0">
                    <a:pos x="1150" y="402"/>
                  </a:cxn>
                  <a:cxn ang="0">
                    <a:pos x="1148" y="594"/>
                  </a:cxn>
                  <a:cxn ang="0">
                    <a:pos x="1182" y="862"/>
                  </a:cxn>
                  <a:cxn ang="0">
                    <a:pos x="1324" y="1102"/>
                  </a:cxn>
                  <a:cxn ang="0">
                    <a:pos x="1096" y="1168"/>
                  </a:cxn>
                  <a:cxn ang="0">
                    <a:pos x="927" y="1209"/>
                  </a:cxn>
                  <a:cxn ang="0">
                    <a:pos x="868" y="1211"/>
                  </a:cxn>
                  <a:cxn ang="0">
                    <a:pos x="719" y="1225"/>
                  </a:cxn>
                  <a:cxn ang="0">
                    <a:pos x="633" y="1168"/>
                  </a:cxn>
                  <a:cxn ang="0">
                    <a:pos x="599" y="1188"/>
                  </a:cxn>
                  <a:cxn ang="0">
                    <a:pos x="482" y="1208"/>
                  </a:cxn>
                  <a:cxn ang="0">
                    <a:pos x="278" y="1209"/>
                  </a:cxn>
                  <a:cxn ang="0">
                    <a:pos x="99" y="1121"/>
                  </a:cxn>
                </a:cxnLst>
                <a:rect l="0" t="0" r="r" b="b"/>
                <a:pathLst>
                  <a:path w="1347" h="1262">
                    <a:moveTo>
                      <a:pt x="31" y="1114"/>
                    </a:moveTo>
                    <a:lnTo>
                      <a:pt x="39" y="1106"/>
                    </a:lnTo>
                    <a:lnTo>
                      <a:pt x="48" y="1100"/>
                    </a:lnTo>
                    <a:lnTo>
                      <a:pt x="56" y="1093"/>
                    </a:lnTo>
                    <a:lnTo>
                      <a:pt x="65" y="1088"/>
                    </a:lnTo>
                    <a:lnTo>
                      <a:pt x="73" y="1080"/>
                    </a:lnTo>
                    <a:lnTo>
                      <a:pt x="82" y="1072"/>
                    </a:lnTo>
                    <a:lnTo>
                      <a:pt x="88" y="1064"/>
                    </a:lnTo>
                    <a:lnTo>
                      <a:pt x="96" y="1055"/>
                    </a:lnTo>
                    <a:lnTo>
                      <a:pt x="98" y="1043"/>
                    </a:lnTo>
                    <a:lnTo>
                      <a:pt x="101" y="1032"/>
                    </a:lnTo>
                    <a:lnTo>
                      <a:pt x="103" y="1019"/>
                    </a:lnTo>
                    <a:lnTo>
                      <a:pt x="106" y="1007"/>
                    </a:lnTo>
                    <a:lnTo>
                      <a:pt x="107" y="994"/>
                    </a:lnTo>
                    <a:lnTo>
                      <a:pt x="108" y="981"/>
                    </a:lnTo>
                    <a:lnTo>
                      <a:pt x="110" y="968"/>
                    </a:lnTo>
                    <a:lnTo>
                      <a:pt x="113" y="957"/>
                    </a:lnTo>
                    <a:lnTo>
                      <a:pt x="114" y="947"/>
                    </a:lnTo>
                    <a:lnTo>
                      <a:pt x="118" y="939"/>
                    </a:lnTo>
                    <a:lnTo>
                      <a:pt x="121" y="931"/>
                    </a:lnTo>
                    <a:lnTo>
                      <a:pt x="124" y="923"/>
                    </a:lnTo>
                    <a:lnTo>
                      <a:pt x="127" y="914"/>
                    </a:lnTo>
                    <a:lnTo>
                      <a:pt x="131" y="905"/>
                    </a:lnTo>
                    <a:lnTo>
                      <a:pt x="133" y="897"/>
                    </a:lnTo>
                    <a:lnTo>
                      <a:pt x="136" y="889"/>
                    </a:lnTo>
                    <a:lnTo>
                      <a:pt x="137" y="879"/>
                    </a:lnTo>
                    <a:lnTo>
                      <a:pt x="138" y="869"/>
                    </a:lnTo>
                    <a:lnTo>
                      <a:pt x="139" y="860"/>
                    </a:lnTo>
                    <a:lnTo>
                      <a:pt x="142" y="851"/>
                    </a:lnTo>
                    <a:lnTo>
                      <a:pt x="142" y="841"/>
                    </a:lnTo>
                    <a:lnTo>
                      <a:pt x="143" y="831"/>
                    </a:lnTo>
                    <a:lnTo>
                      <a:pt x="144" y="821"/>
                    </a:lnTo>
                    <a:lnTo>
                      <a:pt x="145" y="813"/>
                    </a:lnTo>
                    <a:lnTo>
                      <a:pt x="145" y="805"/>
                    </a:lnTo>
                    <a:lnTo>
                      <a:pt x="145" y="797"/>
                    </a:lnTo>
                    <a:lnTo>
                      <a:pt x="145" y="790"/>
                    </a:lnTo>
                    <a:lnTo>
                      <a:pt x="146" y="783"/>
                    </a:lnTo>
                    <a:lnTo>
                      <a:pt x="146" y="776"/>
                    </a:lnTo>
                    <a:lnTo>
                      <a:pt x="146" y="768"/>
                    </a:lnTo>
                    <a:lnTo>
                      <a:pt x="147" y="760"/>
                    </a:lnTo>
                    <a:lnTo>
                      <a:pt x="148" y="754"/>
                    </a:lnTo>
                    <a:lnTo>
                      <a:pt x="148" y="744"/>
                    </a:lnTo>
                    <a:lnTo>
                      <a:pt x="150" y="735"/>
                    </a:lnTo>
                    <a:lnTo>
                      <a:pt x="151" y="727"/>
                    </a:lnTo>
                    <a:lnTo>
                      <a:pt x="155" y="718"/>
                    </a:lnTo>
                    <a:lnTo>
                      <a:pt x="156" y="708"/>
                    </a:lnTo>
                    <a:lnTo>
                      <a:pt x="158" y="699"/>
                    </a:lnTo>
                    <a:lnTo>
                      <a:pt x="159" y="691"/>
                    </a:lnTo>
                    <a:lnTo>
                      <a:pt x="160" y="682"/>
                    </a:lnTo>
                    <a:lnTo>
                      <a:pt x="159" y="671"/>
                    </a:lnTo>
                    <a:lnTo>
                      <a:pt x="158" y="661"/>
                    </a:lnTo>
                    <a:lnTo>
                      <a:pt x="155" y="651"/>
                    </a:lnTo>
                    <a:lnTo>
                      <a:pt x="152" y="641"/>
                    </a:lnTo>
                    <a:lnTo>
                      <a:pt x="149" y="632"/>
                    </a:lnTo>
                    <a:lnTo>
                      <a:pt x="147" y="622"/>
                    </a:lnTo>
                    <a:lnTo>
                      <a:pt x="145" y="612"/>
                    </a:lnTo>
                    <a:lnTo>
                      <a:pt x="145" y="602"/>
                    </a:lnTo>
                    <a:lnTo>
                      <a:pt x="143" y="587"/>
                    </a:lnTo>
                    <a:lnTo>
                      <a:pt x="143" y="572"/>
                    </a:lnTo>
                    <a:lnTo>
                      <a:pt x="143" y="556"/>
                    </a:lnTo>
                    <a:lnTo>
                      <a:pt x="143" y="542"/>
                    </a:lnTo>
                    <a:lnTo>
                      <a:pt x="143" y="527"/>
                    </a:lnTo>
                    <a:lnTo>
                      <a:pt x="144" y="513"/>
                    </a:lnTo>
                    <a:lnTo>
                      <a:pt x="144" y="497"/>
                    </a:lnTo>
                    <a:lnTo>
                      <a:pt x="145" y="483"/>
                    </a:lnTo>
                    <a:lnTo>
                      <a:pt x="145" y="480"/>
                    </a:lnTo>
                    <a:lnTo>
                      <a:pt x="145" y="471"/>
                    </a:lnTo>
                    <a:lnTo>
                      <a:pt x="146" y="459"/>
                    </a:lnTo>
                    <a:lnTo>
                      <a:pt x="149" y="445"/>
                    </a:lnTo>
                    <a:lnTo>
                      <a:pt x="150" y="429"/>
                    </a:lnTo>
                    <a:lnTo>
                      <a:pt x="154" y="413"/>
                    </a:lnTo>
                    <a:lnTo>
                      <a:pt x="157" y="399"/>
                    </a:lnTo>
                    <a:lnTo>
                      <a:pt x="160" y="389"/>
                    </a:lnTo>
                    <a:lnTo>
                      <a:pt x="161" y="384"/>
                    </a:lnTo>
                    <a:lnTo>
                      <a:pt x="162" y="387"/>
                    </a:lnTo>
                    <a:lnTo>
                      <a:pt x="161" y="396"/>
                    </a:lnTo>
                    <a:lnTo>
                      <a:pt x="161" y="409"/>
                    </a:lnTo>
                    <a:lnTo>
                      <a:pt x="159" y="422"/>
                    </a:lnTo>
                    <a:lnTo>
                      <a:pt x="158" y="435"/>
                    </a:lnTo>
                    <a:lnTo>
                      <a:pt x="157" y="444"/>
                    </a:lnTo>
                    <a:lnTo>
                      <a:pt x="157" y="448"/>
                    </a:lnTo>
                    <a:lnTo>
                      <a:pt x="157" y="464"/>
                    </a:lnTo>
                    <a:lnTo>
                      <a:pt x="158" y="479"/>
                    </a:lnTo>
                    <a:lnTo>
                      <a:pt x="158" y="494"/>
                    </a:lnTo>
                    <a:lnTo>
                      <a:pt x="159" y="510"/>
                    </a:lnTo>
                    <a:lnTo>
                      <a:pt x="159" y="526"/>
                    </a:lnTo>
                    <a:lnTo>
                      <a:pt x="160" y="541"/>
                    </a:lnTo>
                    <a:lnTo>
                      <a:pt x="161" y="556"/>
                    </a:lnTo>
                    <a:lnTo>
                      <a:pt x="162" y="573"/>
                    </a:lnTo>
                    <a:lnTo>
                      <a:pt x="162" y="575"/>
                    </a:lnTo>
                    <a:lnTo>
                      <a:pt x="162" y="585"/>
                    </a:lnTo>
                    <a:lnTo>
                      <a:pt x="163" y="598"/>
                    </a:lnTo>
                    <a:lnTo>
                      <a:pt x="166" y="615"/>
                    </a:lnTo>
                    <a:lnTo>
                      <a:pt x="167" y="633"/>
                    </a:lnTo>
                    <a:lnTo>
                      <a:pt x="170" y="651"/>
                    </a:lnTo>
                    <a:lnTo>
                      <a:pt x="173" y="668"/>
                    </a:lnTo>
                    <a:lnTo>
                      <a:pt x="176" y="682"/>
                    </a:lnTo>
                    <a:lnTo>
                      <a:pt x="179" y="694"/>
                    </a:lnTo>
                    <a:lnTo>
                      <a:pt x="182" y="709"/>
                    </a:lnTo>
                    <a:lnTo>
                      <a:pt x="184" y="725"/>
                    </a:lnTo>
                    <a:lnTo>
                      <a:pt x="187" y="743"/>
                    </a:lnTo>
                    <a:lnTo>
                      <a:pt x="188" y="758"/>
                    </a:lnTo>
                    <a:lnTo>
                      <a:pt x="190" y="771"/>
                    </a:lnTo>
                    <a:lnTo>
                      <a:pt x="191" y="779"/>
                    </a:lnTo>
                    <a:lnTo>
                      <a:pt x="192" y="783"/>
                    </a:lnTo>
                    <a:lnTo>
                      <a:pt x="190" y="788"/>
                    </a:lnTo>
                    <a:lnTo>
                      <a:pt x="187" y="801"/>
                    </a:lnTo>
                    <a:lnTo>
                      <a:pt x="184" y="818"/>
                    </a:lnTo>
                    <a:lnTo>
                      <a:pt x="181" y="841"/>
                    </a:lnTo>
                    <a:lnTo>
                      <a:pt x="178" y="863"/>
                    </a:lnTo>
                    <a:lnTo>
                      <a:pt x="174" y="885"/>
                    </a:lnTo>
                    <a:lnTo>
                      <a:pt x="172" y="902"/>
                    </a:lnTo>
                    <a:lnTo>
                      <a:pt x="173" y="915"/>
                    </a:lnTo>
                    <a:lnTo>
                      <a:pt x="173" y="924"/>
                    </a:lnTo>
                    <a:lnTo>
                      <a:pt x="175" y="938"/>
                    </a:lnTo>
                    <a:lnTo>
                      <a:pt x="179" y="955"/>
                    </a:lnTo>
                    <a:lnTo>
                      <a:pt x="182" y="973"/>
                    </a:lnTo>
                    <a:lnTo>
                      <a:pt x="185" y="991"/>
                    </a:lnTo>
                    <a:lnTo>
                      <a:pt x="190" y="1008"/>
                    </a:lnTo>
                    <a:lnTo>
                      <a:pt x="194" y="1022"/>
                    </a:lnTo>
                    <a:lnTo>
                      <a:pt x="200" y="1034"/>
                    </a:lnTo>
                    <a:lnTo>
                      <a:pt x="203" y="1041"/>
                    </a:lnTo>
                    <a:lnTo>
                      <a:pt x="202" y="1047"/>
                    </a:lnTo>
                    <a:lnTo>
                      <a:pt x="198" y="1052"/>
                    </a:lnTo>
                    <a:lnTo>
                      <a:pt x="196" y="1057"/>
                    </a:lnTo>
                    <a:lnTo>
                      <a:pt x="196" y="1061"/>
                    </a:lnTo>
                    <a:lnTo>
                      <a:pt x="202" y="1068"/>
                    </a:lnTo>
                    <a:lnTo>
                      <a:pt x="214" y="1075"/>
                    </a:lnTo>
                    <a:lnTo>
                      <a:pt x="235" y="1084"/>
                    </a:lnTo>
                    <a:lnTo>
                      <a:pt x="257" y="1091"/>
                    </a:lnTo>
                    <a:lnTo>
                      <a:pt x="277" y="1096"/>
                    </a:lnTo>
                    <a:lnTo>
                      <a:pt x="291" y="1099"/>
                    </a:lnTo>
                    <a:lnTo>
                      <a:pt x="303" y="1100"/>
                    </a:lnTo>
                    <a:lnTo>
                      <a:pt x="310" y="1099"/>
                    </a:lnTo>
                    <a:lnTo>
                      <a:pt x="315" y="1097"/>
                    </a:lnTo>
                    <a:lnTo>
                      <a:pt x="318" y="1096"/>
                    </a:lnTo>
                    <a:lnTo>
                      <a:pt x="319" y="1096"/>
                    </a:lnTo>
                    <a:lnTo>
                      <a:pt x="322" y="1093"/>
                    </a:lnTo>
                    <a:lnTo>
                      <a:pt x="330" y="1088"/>
                    </a:lnTo>
                    <a:lnTo>
                      <a:pt x="342" y="1079"/>
                    </a:lnTo>
                    <a:lnTo>
                      <a:pt x="358" y="1069"/>
                    </a:lnTo>
                    <a:lnTo>
                      <a:pt x="372" y="1057"/>
                    </a:lnTo>
                    <a:lnTo>
                      <a:pt x="387" y="1045"/>
                    </a:lnTo>
                    <a:lnTo>
                      <a:pt x="398" y="1033"/>
                    </a:lnTo>
                    <a:lnTo>
                      <a:pt x="406" y="1024"/>
                    </a:lnTo>
                    <a:lnTo>
                      <a:pt x="409" y="1013"/>
                    </a:lnTo>
                    <a:lnTo>
                      <a:pt x="413" y="1000"/>
                    </a:lnTo>
                    <a:lnTo>
                      <a:pt x="417" y="985"/>
                    </a:lnTo>
                    <a:lnTo>
                      <a:pt x="421" y="971"/>
                    </a:lnTo>
                    <a:lnTo>
                      <a:pt x="423" y="956"/>
                    </a:lnTo>
                    <a:lnTo>
                      <a:pt x="426" y="940"/>
                    </a:lnTo>
                    <a:lnTo>
                      <a:pt x="429" y="926"/>
                    </a:lnTo>
                    <a:lnTo>
                      <a:pt x="430" y="915"/>
                    </a:lnTo>
                    <a:lnTo>
                      <a:pt x="429" y="903"/>
                    </a:lnTo>
                    <a:lnTo>
                      <a:pt x="429" y="891"/>
                    </a:lnTo>
                    <a:lnTo>
                      <a:pt x="429" y="878"/>
                    </a:lnTo>
                    <a:lnTo>
                      <a:pt x="429" y="866"/>
                    </a:lnTo>
                    <a:lnTo>
                      <a:pt x="429" y="853"/>
                    </a:lnTo>
                    <a:lnTo>
                      <a:pt x="429" y="840"/>
                    </a:lnTo>
                    <a:lnTo>
                      <a:pt x="429" y="826"/>
                    </a:lnTo>
                    <a:lnTo>
                      <a:pt x="430" y="813"/>
                    </a:lnTo>
                    <a:lnTo>
                      <a:pt x="431" y="800"/>
                    </a:lnTo>
                    <a:lnTo>
                      <a:pt x="434" y="791"/>
                    </a:lnTo>
                    <a:lnTo>
                      <a:pt x="437" y="783"/>
                    </a:lnTo>
                    <a:lnTo>
                      <a:pt x="442" y="777"/>
                    </a:lnTo>
                    <a:lnTo>
                      <a:pt x="446" y="769"/>
                    </a:lnTo>
                    <a:lnTo>
                      <a:pt x="450" y="763"/>
                    </a:lnTo>
                    <a:lnTo>
                      <a:pt x="453" y="753"/>
                    </a:lnTo>
                    <a:lnTo>
                      <a:pt x="456" y="742"/>
                    </a:lnTo>
                    <a:lnTo>
                      <a:pt x="455" y="724"/>
                    </a:lnTo>
                    <a:lnTo>
                      <a:pt x="455" y="706"/>
                    </a:lnTo>
                    <a:lnTo>
                      <a:pt x="453" y="686"/>
                    </a:lnTo>
                    <a:lnTo>
                      <a:pt x="451" y="668"/>
                    </a:lnTo>
                    <a:lnTo>
                      <a:pt x="449" y="649"/>
                    </a:lnTo>
                    <a:lnTo>
                      <a:pt x="448" y="635"/>
                    </a:lnTo>
                    <a:lnTo>
                      <a:pt x="447" y="625"/>
                    </a:lnTo>
                    <a:lnTo>
                      <a:pt x="447" y="623"/>
                    </a:lnTo>
                    <a:lnTo>
                      <a:pt x="449" y="620"/>
                    </a:lnTo>
                    <a:lnTo>
                      <a:pt x="455" y="611"/>
                    </a:lnTo>
                    <a:lnTo>
                      <a:pt x="458" y="603"/>
                    </a:lnTo>
                    <a:lnTo>
                      <a:pt x="463" y="596"/>
                    </a:lnTo>
                    <a:lnTo>
                      <a:pt x="468" y="586"/>
                    </a:lnTo>
                    <a:lnTo>
                      <a:pt x="473" y="576"/>
                    </a:lnTo>
                    <a:lnTo>
                      <a:pt x="477" y="562"/>
                    </a:lnTo>
                    <a:lnTo>
                      <a:pt x="480" y="545"/>
                    </a:lnTo>
                    <a:lnTo>
                      <a:pt x="483" y="527"/>
                    </a:lnTo>
                    <a:lnTo>
                      <a:pt x="486" y="509"/>
                    </a:lnTo>
                    <a:lnTo>
                      <a:pt x="489" y="492"/>
                    </a:lnTo>
                    <a:lnTo>
                      <a:pt x="491" y="478"/>
                    </a:lnTo>
                    <a:lnTo>
                      <a:pt x="492" y="468"/>
                    </a:lnTo>
                    <a:lnTo>
                      <a:pt x="493" y="466"/>
                    </a:lnTo>
                    <a:lnTo>
                      <a:pt x="492" y="462"/>
                    </a:lnTo>
                    <a:lnTo>
                      <a:pt x="491" y="455"/>
                    </a:lnTo>
                    <a:lnTo>
                      <a:pt x="490" y="443"/>
                    </a:lnTo>
                    <a:lnTo>
                      <a:pt x="490" y="430"/>
                    </a:lnTo>
                    <a:lnTo>
                      <a:pt x="489" y="414"/>
                    </a:lnTo>
                    <a:lnTo>
                      <a:pt x="487" y="399"/>
                    </a:lnTo>
                    <a:lnTo>
                      <a:pt x="487" y="384"/>
                    </a:lnTo>
                    <a:lnTo>
                      <a:pt x="487" y="373"/>
                    </a:lnTo>
                    <a:lnTo>
                      <a:pt x="486" y="362"/>
                    </a:lnTo>
                    <a:lnTo>
                      <a:pt x="486" y="353"/>
                    </a:lnTo>
                    <a:lnTo>
                      <a:pt x="486" y="345"/>
                    </a:lnTo>
                    <a:lnTo>
                      <a:pt x="487" y="337"/>
                    </a:lnTo>
                    <a:lnTo>
                      <a:pt x="487" y="326"/>
                    </a:lnTo>
                    <a:lnTo>
                      <a:pt x="490" y="316"/>
                    </a:lnTo>
                    <a:lnTo>
                      <a:pt x="492" y="303"/>
                    </a:lnTo>
                    <a:lnTo>
                      <a:pt x="496" y="288"/>
                    </a:lnTo>
                    <a:lnTo>
                      <a:pt x="499" y="268"/>
                    </a:lnTo>
                    <a:lnTo>
                      <a:pt x="503" y="250"/>
                    </a:lnTo>
                    <a:lnTo>
                      <a:pt x="506" y="231"/>
                    </a:lnTo>
                    <a:lnTo>
                      <a:pt x="509" y="215"/>
                    </a:lnTo>
                    <a:lnTo>
                      <a:pt x="510" y="200"/>
                    </a:lnTo>
                    <a:lnTo>
                      <a:pt x="511" y="188"/>
                    </a:lnTo>
                    <a:lnTo>
                      <a:pt x="513" y="180"/>
                    </a:lnTo>
                    <a:lnTo>
                      <a:pt x="514" y="178"/>
                    </a:lnTo>
                    <a:lnTo>
                      <a:pt x="514" y="181"/>
                    </a:lnTo>
                    <a:lnTo>
                      <a:pt x="514" y="191"/>
                    </a:lnTo>
                    <a:lnTo>
                      <a:pt x="514" y="205"/>
                    </a:lnTo>
                    <a:lnTo>
                      <a:pt x="515" y="222"/>
                    </a:lnTo>
                    <a:lnTo>
                      <a:pt x="514" y="240"/>
                    </a:lnTo>
                    <a:lnTo>
                      <a:pt x="514" y="258"/>
                    </a:lnTo>
                    <a:lnTo>
                      <a:pt x="514" y="273"/>
                    </a:lnTo>
                    <a:lnTo>
                      <a:pt x="514" y="285"/>
                    </a:lnTo>
                    <a:lnTo>
                      <a:pt x="510" y="292"/>
                    </a:lnTo>
                    <a:lnTo>
                      <a:pt x="508" y="302"/>
                    </a:lnTo>
                    <a:lnTo>
                      <a:pt x="506" y="313"/>
                    </a:lnTo>
                    <a:lnTo>
                      <a:pt x="504" y="325"/>
                    </a:lnTo>
                    <a:lnTo>
                      <a:pt x="502" y="337"/>
                    </a:lnTo>
                    <a:lnTo>
                      <a:pt x="502" y="349"/>
                    </a:lnTo>
                    <a:lnTo>
                      <a:pt x="502" y="361"/>
                    </a:lnTo>
                    <a:lnTo>
                      <a:pt x="505" y="373"/>
                    </a:lnTo>
                    <a:lnTo>
                      <a:pt x="508" y="383"/>
                    </a:lnTo>
                    <a:lnTo>
                      <a:pt x="511" y="395"/>
                    </a:lnTo>
                    <a:lnTo>
                      <a:pt x="515" y="405"/>
                    </a:lnTo>
                    <a:lnTo>
                      <a:pt x="519" y="416"/>
                    </a:lnTo>
                    <a:lnTo>
                      <a:pt x="521" y="423"/>
                    </a:lnTo>
                    <a:lnTo>
                      <a:pt x="525" y="430"/>
                    </a:lnTo>
                    <a:lnTo>
                      <a:pt x="527" y="434"/>
                    </a:lnTo>
                    <a:lnTo>
                      <a:pt x="528" y="436"/>
                    </a:lnTo>
                    <a:lnTo>
                      <a:pt x="538" y="426"/>
                    </a:lnTo>
                    <a:lnTo>
                      <a:pt x="549" y="418"/>
                    </a:lnTo>
                    <a:lnTo>
                      <a:pt x="558" y="408"/>
                    </a:lnTo>
                    <a:lnTo>
                      <a:pt x="568" y="398"/>
                    </a:lnTo>
                    <a:lnTo>
                      <a:pt x="570" y="393"/>
                    </a:lnTo>
                    <a:lnTo>
                      <a:pt x="573" y="387"/>
                    </a:lnTo>
                    <a:lnTo>
                      <a:pt x="575" y="380"/>
                    </a:lnTo>
                    <a:lnTo>
                      <a:pt x="578" y="373"/>
                    </a:lnTo>
                    <a:lnTo>
                      <a:pt x="579" y="366"/>
                    </a:lnTo>
                    <a:lnTo>
                      <a:pt x="581" y="362"/>
                    </a:lnTo>
                    <a:lnTo>
                      <a:pt x="582" y="361"/>
                    </a:lnTo>
                    <a:lnTo>
                      <a:pt x="584" y="364"/>
                    </a:lnTo>
                    <a:lnTo>
                      <a:pt x="582" y="372"/>
                    </a:lnTo>
                    <a:lnTo>
                      <a:pt x="581" y="380"/>
                    </a:lnTo>
                    <a:lnTo>
                      <a:pt x="579" y="387"/>
                    </a:lnTo>
                    <a:lnTo>
                      <a:pt x="578" y="396"/>
                    </a:lnTo>
                    <a:lnTo>
                      <a:pt x="575" y="402"/>
                    </a:lnTo>
                    <a:lnTo>
                      <a:pt x="573" y="410"/>
                    </a:lnTo>
                    <a:lnTo>
                      <a:pt x="570" y="417"/>
                    </a:lnTo>
                    <a:lnTo>
                      <a:pt x="568" y="424"/>
                    </a:lnTo>
                    <a:lnTo>
                      <a:pt x="564" y="431"/>
                    </a:lnTo>
                    <a:lnTo>
                      <a:pt x="561" y="437"/>
                    </a:lnTo>
                    <a:lnTo>
                      <a:pt x="556" y="444"/>
                    </a:lnTo>
                    <a:lnTo>
                      <a:pt x="553" y="450"/>
                    </a:lnTo>
                    <a:lnTo>
                      <a:pt x="547" y="456"/>
                    </a:lnTo>
                    <a:lnTo>
                      <a:pt x="544" y="462"/>
                    </a:lnTo>
                    <a:lnTo>
                      <a:pt x="540" y="468"/>
                    </a:lnTo>
                    <a:lnTo>
                      <a:pt x="537" y="474"/>
                    </a:lnTo>
                    <a:lnTo>
                      <a:pt x="535" y="474"/>
                    </a:lnTo>
                    <a:lnTo>
                      <a:pt x="534" y="478"/>
                    </a:lnTo>
                    <a:lnTo>
                      <a:pt x="532" y="482"/>
                    </a:lnTo>
                    <a:lnTo>
                      <a:pt x="531" y="489"/>
                    </a:lnTo>
                    <a:lnTo>
                      <a:pt x="528" y="495"/>
                    </a:lnTo>
                    <a:lnTo>
                      <a:pt x="526" y="504"/>
                    </a:lnTo>
                    <a:lnTo>
                      <a:pt x="523" y="514"/>
                    </a:lnTo>
                    <a:lnTo>
                      <a:pt x="522" y="526"/>
                    </a:lnTo>
                    <a:lnTo>
                      <a:pt x="519" y="539"/>
                    </a:lnTo>
                    <a:lnTo>
                      <a:pt x="516" y="557"/>
                    </a:lnTo>
                    <a:lnTo>
                      <a:pt x="511" y="579"/>
                    </a:lnTo>
                    <a:lnTo>
                      <a:pt x="509" y="602"/>
                    </a:lnTo>
                    <a:lnTo>
                      <a:pt x="507" y="623"/>
                    </a:lnTo>
                    <a:lnTo>
                      <a:pt x="509" y="641"/>
                    </a:lnTo>
                    <a:lnTo>
                      <a:pt x="513" y="655"/>
                    </a:lnTo>
                    <a:lnTo>
                      <a:pt x="520" y="661"/>
                    </a:lnTo>
                    <a:lnTo>
                      <a:pt x="528" y="662"/>
                    </a:lnTo>
                    <a:lnTo>
                      <a:pt x="535" y="665"/>
                    </a:lnTo>
                    <a:lnTo>
                      <a:pt x="543" y="668"/>
                    </a:lnTo>
                    <a:lnTo>
                      <a:pt x="552" y="671"/>
                    </a:lnTo>
                    <a:lnTo>
                      <a:pt x="557" y="671"/>
                    </a:lnTo>
                    <a:lnTo>
                      <a:pt x="563" y="669"/>
                    </a:lnTo>
                    <a:lnTo>
                      <a:pt x="567" y="662"/>
                    </a:lnTo>
                    <a:lnTo>
                      <a:pt x="572" y="652"/>
                    </a:lnTo>
                    <a:lnTo>
                      <a:pt x="574" y="637"/>
                    </a:lnTo>
                    <a:lnTo>
                      <a:pt x="577" y="622"/>
                    </a:lnTo>
                    <a:lnTo>
                      <a:pt x="580" y="605"/>
                    </a:lnTo>
                    <a:lnTo>
                      <a:pt x="586" y="591"/>
                    </a:lnTo>
                    <a:lnTo>
                      <a:pt x="589" y="577"/>
                    </a:lnTo>
                    <a:lnTo>
                      <a:pt x="593" y="567"/>
                    </a:lnTo>
                    <a:lnTo>
                      <a:pt x="596" y="561"/>
                    </a:lnTo>
                    <a:lnTo>
                      <a:pt x="598" y="558"/>
                    </a:lnTo>
                    <a:lnTo>
                      <a:pt x="603" y="556"/>
                    </a:lnTo>
                    <a:lnTo>
                      <a:pt x="609" y="554"/>
                    </a:lnTo>
                    <a:lnTo>
                      <a:pt x="615" y="552"/>
                    </a:lnTo>
                    <a:lnTo>
                      <a:pt x="622" y="550"/>
                    </a:lnTo>
                    <a:lnTo>
                      <a:pt x="627" y="546"/>
                    </a:lnTo>
                    <a:lnTo>
                      <a:pt x="634" y="544"/>
                    </a:lnTo>
                    <a:lnTo>
                      <a:pt x="640" y="542"/>
                    </a:lnTo>
                    <a:lnTo>
                      <a:pt x="647" y="542"/>
                    </a:lnTo>
                    <a:lnTo>
                      <a:pt x="652" y="540"/>
                    </a:lnTo>
                    <a:lnTo>
                      <a:pt x="662" y="538"/>
                    </a:lnTo>
                    <a:lnTo>
                      <a:pt x="672" y="534"/>
                    </a:lnTo>
                    <a:lnTo>
                      <a:pt x="682" y="533"/>
                    </a:lnTo>
                    <a:lnTo>
                      <a:pt x="689" y="530"/>
                    </a:lnTo>
                    <a:lnTo>
                      <a:pt x="695" y="531"/>
                    </a:lnTo>
                    <a:lnTo>
                      <a:pt x="697" y="532"/>
                    </a:lnTo>
                    <a:lnTo>
                      <a:pt x="696" y="538"/>
                    </a:lnTo>
                    <a:lnTo>
                      <a:pt x="688" y="544"/>
                    </a:lnTo>
                    <a:lnTo>
                      <a:pt x="681" y="550"/>
                    </a:lnTo>
                    <a:lnTo>
                      <a:pt x="672" y="552"/>
                    </a:lnTo>
                    <a:lnTo>
                      <a:pt x="664" y="555"/>
                    </a:lnTo>
                    <a:lnTo>
                      <a:pt x="654" y="556"/>
                    </a:lnTo>
                    <a:lnTo>
                      <a:pt x="646" y="557"/>
                    </a:lnTo>
                    <a:lnTo>
                      <a:pt x="637" y="560"/>
                    </a:lnTo>
                    <a:lnTo>
                      <a:pt x="630" y="563"/>
                    </a:lnTo>
                    <a:lnTo>
                      <a:pt x="628" y="563"/>
                    </a:lnTo>
                    <a:lnTo>
                      <a:pt x="624" y="567"/>
                    </a:lnTo>
                    <a:lnTo>
                      <a:pt x="617" y="573"/>
                    </a:lnTo>
                    <a:lnTo>
                      <a:pt x="612" y="581"/>
                    </a:lnTo>
                    <a:lnTo>
                      <a:pt x="604" y="590"/>
                    </a:lnTo>
                    <a:lnTo>
                      <a:pt x="598" y="600"/>
                    </a:lnTo>
                    <a:lnTo>
                      <a:pt x="591" y="611"/>
                    </a:lnTo>
                    <a:lnTo>
                      <a:pt x="589" y="623"/>
                    </a:lnTo>
                    <a:lnTo>
                      <a:pt x="587" y="632"/>
                    </a:lnTo>
                    <a:lnTo>
                      <a:pt x="586" y="639"/>
                    </a:lnTo>
                    <a:lnTo>
                      <a:pt x="586" y="646"/>
                    </a:lnTo>
                    <a:lnTo>
                      <a:pt x="587" y="652"/>
                    </a:lnTo>
                    <a:lnTo>
                      <a:pt x="586" y="659"/>
                    </a:lnTo>
                    <a:lnTo>
                      <a:pt x="585" y="665"/>
                    </a:lnTo>
                    <a:lnTo>
                      <a:pt x="582" y="674"/>
                    </a:lnTo>
                    <a:lnTo>
                      <a:pt x="580" y="686"/>
                    </a:lnTo>
                    <a:lnTo>
                      <a:pt x="575" y="697"/>
                    </a:lnTo>
                    <a:lnTo>
                      <a:pt x="569" y="709"/>
                    </a:lnTo>
                    <a:lnTo>
                      <a:pt x="564" y="719"/>
                    </a:lnTo>
                    <a:lnTo>
                      <a:pt x="558" y="729"/>
                    </a:lnTo>
                    <a:lnTo>
                      <a:pt x="552" y="735"/>
                    </a:lnTo>
                    <a:lnTo>
                      <a:pt x="549" y="741"/>
                    </a:lnTo>
                    <a:lnTo>
                      <a:pt x="545" y="744"/>
                    </a:lnTo>
                    <a:lnTo>
                      <a:pt x="545" y="746"/>
                    </a:lnTo>
                    <a:lnTo>
                      <a:pt x="542" y="753"/>
                    </a:lnTo>
                    <a:lnTo>
                      <a:pt x="539" y="759"/>
                    </a:lnTo>
                    <a:lnTo>
                      <a:pt x="535" y="767"/>
                    </a:lnTo>
                    <a:lnTo>
                      <a:pt x="533" y="775"/>
                    </a:lnTo>
                    <a:lnTo>
                      <a:pt x="530" y="781"/>
                    </a:lnTo>
                    <a:lnTo>
                      <a:pt x="528" y="790"/>
                    </a:lnTo>
                    <a:lnTo>
                      <a:pt x="525" y="796"/>
                    </a:lnTo>
                    <a:lnTo>
                      <a:pt x="522" y="805"/>
                    </a:lnTo>
                    <a:lnTo>
                      <a:pt x="521" y="809"/>
                    </a:lnTo>
                    <a:lnTo>
                      <a:pt x="520" y="824"/>
                    </a:lnTo>
                    <a:lnTo>
                      <a:pt x="519" y="844"/>
                    </a:lnTo>
                    <a:lnTo>
                      <a:pt x="519" y="869"/>
                    </a:lnTo>
                    <a:lnTo>
                      <a:pt x="518" y="893"/>
                    </a:lnTo>
                    <a:lnTo>
                      <a:pt x="518" y="919"/>
                    </a:lnTo>
                    <a:lnTo>
                      <a:pt x="518" y="939"/>
                    </a:lnTo>
                    <a:lnTo>
                      <a:pt x="520" y="953"/>
                    </a:lnTo>
                    <a:lnTo>
                      <a:pt x="520" y="962"/>
                    </a:lnTo>
                    <a:lnTo>
                      <a:pt x="522" y="973"/>
                    </a:lnTo>
                    <a:lnTo>
                      <a:pt x="525" y="983"/>
                    </a:lnTo>
                    <a:lnTo>
                      <a:pt x="528" y="994"/>
                    </a:lnTo>
                    <a:lnTo>
                      <a:pt x="531" y="1004"/>
                    </a:lnTo>
                    <a:lnTo>
                      <a:pt x="535" y="1013"/>
                    </a:lnTo>
                    <a:lnTo>
                      <a:pt x="541" y="1021"/>
                    </a:lnTo>
                    <a:lnTo>
                      <a:pt x="549" y="1029"/>
                    </a:lnTo>
                    <a:lnTo>
                      <a:pt x="554" y="1034"/>
                    </a:lnTo>
                    <a:lnTo>
                      <a:pt x="558" y="1041"/>
                    </a:lnTo>
                    <a:lnTo>
                      <a:pt x="563" y="1048"/>
                    </a:lnTo>
                    <a:lnTo>
                      <a:pt x="569" y="1056"/>
                    </a:lnTo>
                    <a:lnTo>
                      <a:pt x="575" y="1061"/>
                    </a:lnTo>
                    <a:lnTo>
                      <a:pt x="584" y="1068"/>
                    </a:lnTo>
                    <a:lnTo>
                      <a:pt x="594" y="1073"/>
                    </a:lnTo>
                    <a:lnTo>
                      <a:pt x="610" y="1080"/>
                    </a:lnTo>
                    <a:lnTo>
                      <a:pt x="625" y="1083"/>
                    </a:lnTo>
                    <a:lnTo>
                      <a:pt x="641" y="1088"/>
                    </a:lnTo>
                    <a:lnTo>
                      <a:pt x="657" y="1090"/>
                    </a:lnTo>
                    <a:lnTo>
                      <a:pt x="673" y="1093"/>
                    </a:lnTo>
                    <a:lnTo>
                      <a:pt x="685" y="1093"/>
                    </a:lnTo>
                    <a:lnTo>
                      <a:pt x="697" y="1093"/>
                    </a:lnTo>
                    <a:lnTo>
                      <a:pt x="707" y="1091"/>
                    </a:lnTo>
                    <a:lnTo>
                      <a:pt x="714" y="1089"/>
                    </a:lnTo>
                    <a:lnTo>
                      <a:pt x="719" y="1081"/>
                    </a:lnTo>
                    <a:lnTo>
                      <a:pt x="723" y="1072"/>
                    </a:lnTo>
                    <a:lnTo>
                      <a:pt x="726" y="1060"/>
                    </a:lnTo>
                    <a:lnTo>
                      <a:pt x="731" y="1049"/>
                    </a:lnTo>
                    <a:lnTo>
                      <a:pt x="733" y="1036"/>
                    </a:lnTo>
                    <a:lnTo>
                      <a:pt x="735" y="1028"/>
                    </a:lnTo>
                    <a:lnTo>
                      <a:pt x="736" y="1022"/>
                    </a:lnTo>
                    <a:lnTo>
                      <a:pt x="737" y="1020"/>
                    </a:lnTo>
                    <a:lnTo>
                      <a:pt x="742" y="1012"/>
                    </a:lnTo>
                    <a:lnTo>
                      <a:pt x="747" y="1005"/>
                    </a:lnTo>
                    <a:lnTo>
                      <a:pt x="753" y="997"/>
                    </a:lnTo>
                    <a:lnTo>
                      <a:pt x="758" y="991"/>
                    </a:lnTo>
                    <a:lnTo>
                      <a:pt x="764" y="983"/>
                    </a:lnTo>
                    <a:lnTo>
                      <a:pt x="769" y="975"/>
                    </a:lnTo>
                    <a:lnTo>
                      <a:pt x="774" y="968"/>
                    </a:lnTo>
                    <a:lnTo>
                      <a:pt x="781" y="961"/>
                    </a:lnTo>
                    <a:lnTo>
                      <a:pt x="781" y="957"/>
                    </a:lnTo>
                    <a:lnTo>
                      <a:pt x="781" y="946"/>
                    </a:lnTo>
                    <a:lnTo>
                      <a:pt x="781" y="929"/>
                    </a:lnTo>
                    <a:lnTo>
                      <a:pt x="782" y="911"/>
                    </a:lnTo>
                    <a:lnTo>
                      <a:pt x="782" y="889"/>
                    </a:lnTo>
                    <a:lnTo>
                      <a:pt x="783" y="869"/>
                    </a:lnTo>
                    <a:lnTo>
                      <a:pt x="784" y="851"/>
                    </a:lnTo>
                    <a:lnTo>
                      <a:pt x="786" y="838"/>
                    </a:lnTo>
                    <a:lnTo>
                      <a:pt x="788" y="825"/>
                    </a:lnTo>
                    <a:lnTo>
                      <a:pt x="791" y="808"/>
                    </a:lnTo>
                    <a:lnTo>
                      <a:pt x="793" y="790"/>
                    </a:lnTo>
                    <a:lnTo>
                      <a:pt x="795" y="772"/>
                    </a:lnTo>
                    <a:lnTo>
                      <a:pt x="794" y="753"/>
                    </a:lnTo>
                    <a:lnTo>
                      <a:pt x="792" y="735"/>
                    </a:lnTo>
                    <a:lnTo>
                      <a:pt x="784" y="719"/>
                    </a:lnTo>
                    <a:lnTo>
                      <a:pt x="774" y="707"/>
                    </a:lnTo>
                    <a:lnTo>
                      <a:pt x="761" y="695"/>
                    </a:lnTo>
                    <a:lnTo>
                      <a:pt x="753" y="686"/>
                    </a:lnTo>
                    <a:lnTo>
                      <a:pt x="746" y="677"/>
                    </a:lnTo>
                    <a:lnTo>
                      <a:pt x="741" y="671"/>
                    </a:lnTo>
                    <a:lnTo>
                      <a:pt x="733" y="664"/>
                    </a:lnTo>
                    <a:lnTo>
                      <a:pt x="725" y="661"/>
                    </a:lnTo>
                    <a:lnTo>
                      <a:pt x="714" y="660"/>
                    </a:lnTo>
                    <a:lnTo>
                      <a:pt x="700" y="661"/>
                    </a:lnTo>
                    <a:lnTo>
                      <a:pt x="684" y="662"/>
                    </a:lnTo>
                    <a:lnTo>
                      <a:pt x="672" y="664"/>
                    </a:lnTo>
                    <a:lnTo>
                      <a:pt x="662" y="668"/>
                    </a:lnTo>
                    <a:lnTo>
                      <a:pt x="657" y="673"/>
                    </a:lnTo>
                    <a:lnTo>
                      <a:pt x="651" y="679"/>
                    </a:lnTo>
                    <a:lnTo>
                      <a:pt x="647" y="687"/>
                    </a:lnTo>
                    <a:lnTo>
                      <a:pt x="642" y="698"/>
                    </a:lnTo>
                    <a:lnTo>
                      <a:pt x="638" y="712"/>
                    </a:lnTo>
                    <a:lnTo>
                      <a:pt x="634" y="720"/>
                    </a:lnTo>
                    <a:lnTo>
                      <a:pt x="633" y="719"/>
                    </a:lnTo>
                    <a:lnTo>
                      <a:pt x="635" y="710"/>
                    </a:lnTo>
                    <a:lnTo>
                      <a:pt x="638" y="698"/>
                    </a:lnTo>
                    <a:lnTo>
                      <a:pt x="641" y="683"/>
                    </a:lnTo>
                    <a:lnTo>
                      <a:pt x="646" y="670"/>
                    </a:lnTo>
                    <a:lnTo>
                      <a:pt x="648" y="660"/>
                    </a:lnTo>
                    <a:lnTo>
                      <a:pt x="650" y="657"/>
                    </a:lnTo>
                    <a:lnTo>
                      <a:pt x="657" y="655"/>
                    </a:lnTo>
                    <a:lnTo>
                      <a:pt x="664" y="653"/>
                    </a:lnTo>
                    <a:lnTo>
                      <a:pt x="671" y="651"/>
                    </a:lnTo>
                    <a:lnTo>
                      <a:pt x="678" y="650"/>
                    </a:lnTo>
                    <a:lnTo>
                      <a:pt x="685" y="648"/>
                    </a:lnTo>
                    <a:lnTo>
                      <a:pt x="693" y="647"/>
                    </a:lnTo>
                    <a:lnTo>
                      <a:pt x="700" y="646"/>
                    </a:lnTo>
                    <a:lnTo>
                      <a:pt x="708" y="645"/>
                    </a:lnTo>
                    <a:lnTo>
                      <a:pt x="708" y="644"/>
                    </a:lnTo>
                    <a:lnTo>
                      <a:pt x="711" y="644"/>
                    </a:lnTo>
                    <a:lnTo>
                      <a:pt x="714" y="643"/>
                    </a:lnTo>
                    <a:lnTo>
                      <a:pt x="721" y="643"/>
                    </a:lnTo>
                    <a:lnTo>
                      <a:pt x="730" y="641"/>
                    </a:lnTo>
                    <a:lnTo>
                      <a:pt x="743" y="640"/>
                    </a:lnTo>
                    <a:lnTo>
                      <a:pt x="755" y="638"/>
                    </a:lnTo>
                    <a:lnTo>
                      <a:pt x="766" y="637"/>
                    </a:lnTo>
                    <a:lnTo>
                      <a:pt x="773" y="636"/>
                    </a:lnTo>
                    <a:lnTo>
                      <a:pt x="781" y="635"/>
                    </a:lnTo>
                    <a:lnTo>
                      <a:pt x="785" y="632"/>
                    </a:lnTo>
                    <a:lnTo>
                      <a:pt x="789" y="628"/>
                    </a:lnTo>
                    <a:lnTo>
                      <a:pt x="791" y="622"/>
                    </a:lnTo>
                    <a:lnTo>
                      <a:pt x="792" y="614"/>
                    </a:lnTo>
                    <a:lnTo>
                      <a:pt x="792" y="604"/>
                    </a:lnTo>
                    <a:lnTo>
                      <a:pt x="793" y="598"/>
                    </a:lnTo>
                    <a:lnTo>
                      <a:pt x="794" y="590"/>
                    </a:lnTo>
                    <a:lnTo>
                      <a:pt x="796" y="584"/>
                    </a:lnTo>
                    <a:lnTo>
                      <a:pt x="795" y="575"/>
                    </a:lnTo>
                    <a:lnTo>
                      <a:pt x="794" y="564"/>
                    </a:lnTo>
                    <a:lnTo>
                      <a:pt x="791" y="549"/>
                    </a:lnTo>
                    <a:lnTo>
                      <a:pt x="784" y="530"/>
                    </a:lnTo>
                    <a:lnTo>
                      <a:pt x="774" y="508"/>
                    </a:lnTo>
                    <a:lnTo>
                      <a:pt x="768" y="490"/>
                    </a:lnTo>
                    <a:lnTo>
                      <a:pt x="761" y="472"/>
                    </a:lnTo>
                    <a:lnTo>
                      <a:pt x="758" y="459"/>
                    </a:lnTo>
                    <a:lnTo>
                      <a:pt x="755" y="445"/>
                    </a:lnTo>
                    <a:lnTo>
                      <a:pt x="754" y="433"/>
                    </a:lnTo>
                    <a:lnTo>
                      <a:pt x="754" y="421"/>
                    </a:lnTo>
                    <a:lnTo>
                      <a:pt x="758" y="411"/>
                    </a:lnTo>
                    <a:lnTo>
                      <a:pt x="760" y="398"/>
                    </a:lnTo>
                    <a:lnTo>
                      <a:pt x="765" y="386"/>
                    </a:lnTo>
                    <a:lnTo>
                      <a:pt x="769" y="373"/>
                    </a:lnTo>
                    <a:lnTo>
                      <a:pt x="774" y="361"/>
                    </a:lnTo>
                    <a:lnTo>
                      <a:pt x="778" y="350"/>
                    </a:lnTo>
                    <a:lnTo>
                      <a:pt x="782" y="341"/>
                    </a:lnTo>
                    <a:lnTo>
                      <a:pt x="784" y="336"/>
                    </a:lnTo>
                    <a:lnTo>
                      <a:pt x="786" y="335"/>
                    </a:lnTo>
                    <a:lnTo>
                      <a:pt x="790" y="324"/>
                    </a:lnTo>
                    <a:lnTo>
                      <a:pt x="793" y="313"/>
                    </a:lnTo>
                    <a:lnTo>
                      <a:pt x="796" y="302"/>
                    </a:lnTo>
                    <a:lnTo>
                      <a:pt x="801" y="292"/>
                    </a:lnTo>
                    <a:lnTo>
                      <a:pt x="804" y="281"/>
                    </a:lnTo>
                    <a:lnTo>
                      <a:pt x="807" y="270"/>
                    </a:lnTo>
                    <a:lnTo>
                      <a:pt x="812" y="260"/>
                    </a:lnTo>
                    <a:lnTo>
                      <a:pt x="816" y="250"/>
                    </a:lnTo>
                    <a:lnTo>
                      <a:pt x="818" y="238"/>
                    </a:lnTo>
                    <a:lnTo>
                      <a:pt x="821" y="227"/>
                    </a:lnTo>
                    <a:lnTo>
                      <a:pt x="825" y="214"/>
                    </a:lnTo>
                    <a:lnTo>
                      <a:pt x="828" y="202"/>
                    </a:lnTo>
                    <a:lnTo>
                      <a:pt x="831" y="190"/>
                    </a:lnTo>
                    <a:lnTo>
                      <a:pt x="837" y="181"/>
                    </a:lnTo>
                    <a:lnTo>
                      <a:pt x="843" y="173"/>
                    </a:lnTo>
                    <a:lnTo>
                      <a:pt x="851" y="170"/>
                    </a:lnTo>
                    <a:lnTo>
                      <a:pt x="854" y="169"/>
                    </a:lnTo>
                    <a:lnTo>
                      <a:pt x="856" y="176"/>
                    </a:lnTo>
                    <a:lnTo>
                      <a:pt x="855" y="183"/>
                    </a:lnTo>
                    <a:lnTo>
                      <a:pt x="854" y="195"/>
                    </a:lnTo>
                    <a:lnTo>
                      <a:pt x="851" y="207"/>
                    </a:lnTo>
                    <a:lnTo>
                      <a:pt x="848" y="219"/>
                    </a:lnTo>
                    <a:lnTo>
                      <a:pt x="844" y="231"/>
                    </a:lnTo>
                    <a:lnTo>
                      <a:pt x="842" y="241"/>
                    </a:lnTo>
                    <a:lnTo>
                      <a:pt x="838" y="251"/>
                    </a:lnTo>
                    <a:lnTo>
                      <a:pt x="835" y="261"/>
                    </a:lnTo>
                    <a:lnTo>
                      <a:pt x="830" y="270"/>
                    </a:lnTo>
                    <a:lnTo>
                      <a:pt x="827" y="280"/>
                    </a:lnTo>
                    <a:lnTo>
                      <a:pt x="821" y="289"/>
                    </a:lnTo>
                    <a:lnTo>
                      <a:pt x="817" y="299"/>
                    </a:lnTo>
                    <a:lnTo>
                      <a:pt x="813" y="309"/>
                    </a:lnTo>
                    <a:lnTo>
                      <a:pt x="809" y="318"/>
                    </a:lnTo>
                    <a:lnTo>
                      <a:pt x="807" y="318"/>
                    </a:lnTo>
                    <a:lnTo>
                      <a:pt x="804" y="323"/>
                    </a:lnTo>
                    <a:lnTo>
                      <a:pt x="800" y="327"/>
                    </a:lnTo>
                    <a:lnTo>
                      <a:pt x="796" y="335"/>
                    </a:lnTo>
                    <a:lnTo>
                      <a:pt x="794" y="341"/>
                    </a:lnTo>
                    <a:lnTo>
                      <a:pt x="795" y="349"/>
                    </a:lnTo>
                    <a:lnTo>
                      <a:pt x="800" y="357"/>
                    </a:lnTo>
                    <a:lnTo>
                      <a:pt x="812" y="364"/>
                    </a:lnTo>
                    <a:lnTo>
                      <a:pt x="825" y="369"/>
                    </a:lnTo>
                    <a:lnTo>
                      <a:pt x="835" y="371"/>
                    </a:lnTo>
                    <a:lnTo>
                      <a:pt x="842" y="370"/>
                    </a:lnTo>
                    <a:lnTo>
                      <a:pt x="850" y="369"/>
                    </a:lnTo>
                    <a:lnTo>
                      <a:pt x="856" y="362"/>
                    </a:lnTo>
                    <a:lnTo>
                      <a:pt x="859" y="360"/>
                    </a:lnTo>
                    <a:lnTo>
                      <a:pt x="865" y="352"/>
                    </a:lnTo>
                    <a:lnTo>
                      <a:pt x="873" y="345"/>
                    </a:lnTo>
                    <a:lnTo>
                      <a:pt x="880" y="337"/>
                    </a:lnTo>
                    <a:lnTo>
                      <a:pt x="888" y="330"/>
                    </a:lnTo>
                    <a:lnTo>
                      <a:pt x="895" y="323"/>
                    </a:lnTo>
                    <a:lnTo>
                      <a:pt x="902" y="315"/>
                    </a:lnTo>
                    <a:lnTo>
                      <a:pt x="910" y="308"/>
                    </a:lnTo>
                    <a:lnTo>
                      <a:pt x="917" y="301"/>
                    </a:lnTo>
                    <a:lnTo>
                      <a:pt x="921" y="302"/>
                    </a:lnTo>
                    <a:lnTo>
                      <a:pt x="927" y="309"/>
                    </a:lnTo>
                    <a:lnTo>
                      <a:pt x="927" y="314"/>
                    </a:lnTo>
                    <a:lnTo>
                      <a:pt x="925" y="322"/>
                    </a:lnTo>
                    <a:lnTo>
                      <a:pt x="917" y="330"/>
                    </a:lnTo>
                    <a:lnTo>
                      <a:pt x="905" y="344"/>
                    </a:lnTo>
                    <a:lnTo>
                      <a:pt x="890" y="354"/>
                    </a:lnTo>
                    <a:lnTo>
                      <a:pt x="878" y="365"/>
                    </a:lnTo>
                    <a:lnTo>
                      <a:pt x="868" y="374"/>
                    </a:lnTo>
                    <a:lnTo>
                      <a:pt x="862" y="383"/>
                    </a:lnTo>
                    <a:lnTo>
                      <a:pt x="855" y="388"/>
                    </a:lnTo>
                    <a:lnTo>
                      <a:pt x="853" y="394"/>
                    </a:lnTo>
                    <a:lnTo>
                      <a:pt x="851" y="396"/>
                    </a:lnTo>
                    <a:lnTo>
                      <a:pt x="851" y="398"/>
                    </a:lnTo>
                    <a:lnTo>
                      <a:pt x="849" y="397"/>
                    </a:lnTo>
                    <a:lnTo>
                      <a:pt x="843" y="397"/>
                    </a:lnTo>
                    <a:lnTo>
                      <a:pt x="835" y="396"/>
                    </a:lnTo>
                    <a:lnTo>
                      <a:pt x="827" y="396"/>
                    </a:lnTo>
                    <a:lnTo>
                      <a:pt x="817" y="396"/>
                    </a:lnTo>
                    <a:lnTo>
                      <a:pt x="809" y="399"/>
                    </a:lnTo>
                    <a:lnTo>
                      <a:pt x="803" y="404"/>
                    </a:lnTo>
                    <a:lnTo>
                      <a:pt x="801" y="411"/>
                    </a:lnTo>
                    <a:lnTo>
                      <a:pt x="798" y="418"/>
                    </a:lnTo>
                    <a:lnTo>
                      <a:pt x="797" y="426"/>
                    </a:lnTo>
                    <a:lnTo>
                      <a:pt x="795" y="434"/>
                    </a:lnTo>
                    <a:lnTo>
                      <a:pt x="795" y="443"/>
                    </a:lnTo>
                    <a:lnTo>
                      <a:pt x="795" y="449"/>
                    </a:lnTo>
                    <a:lnTo>
                      <a:pt x="797" y="458"/>
                    </a:lnTo>
                    <a:lnTo>
                      <a:pt x="802" y="466"/>
                    </a:lnTo>
                    <a:lnTo>
                      <a:pt x="809" y="474"/>
                    </a:lnTo>
                    <a:lnTo>
                      <a:pt x="817" y="481"/>
                    </a:lnTo>
                    <a:lnTo>
                      <a:pt x="825" y="490"/>
                    </a:lnTo>
                    <a:lnTo>
                      <a:pt x="831" y="497"/>
                    </a:lnTo>
                    <a:lnTo>
                      <a:pt x="838" y="506"/>
                    </a:lnTo>
                    <a:lnTo>
                      <a:pt x="842" y="513"/>
                    </a:lnTo>
                    <a:lnTo>
                      <a:pt x="847" y="521"/>
                    </a:lnTo>
                    <a:lnTo>
                      <a:pt x="849" y="529"/>
                    </a:lnTo>
                    <a:lnTo>
                      <a:pt x="851" y="538"/>
                    </a:lnTo>
                    <a:lnTo>
                      <a:pt x="850" y="545"/>
                    </a:lnTo>
                    <a:lnTo>
                      <a:pt x="850" y="555"/>
                    </a:lnTo>
                    <a:lnTo>
                      <a:pt x="849" y="566"/>
                    </a:lnTo>
                    <a:lnTo>
                      <a:pt x="849" y="577"/>
                    </a:lnTo>
                    <a:lnTo>
                      <a:pt x="848" y="586"/>
                    </a:lnTo>
                    <a:lnTo>
                      <a:pt x="848" y="594"/>
                    </a:lnTo>
                    <a:lnTo>
                      <a:pt x="848" y="600"/>
                    </a:lnTo>
                    <a:lnTo>
                      <a:pt x="848" y="602"/>
                    </a:lnTo>
                    <a:lnTo>
                      <a:pt x="853" y="599"/>
                    </a:lnTo>
                    <a:lnTo>
                      <a:pt x="863" y="591"/>
                    </a:lnTo>
                    <a:lnTo>
                      <a:pt x="873" y="579"/>
                    </a:lnTo>
                    <a:lnTo>
                      <a:pt x="885" y="567"/>
                    </a:lnTo>
                    <a:lnTo>
                      <a:pt x="893" y="554"/>
                    </a:lnTo>
                    <a:lnTo>
                      <a:pt x="903" y="543"/>
                    </a:lnTo>
                    <a:lnTo>
                      <a:pt x="909" y="536"/>
                    </a:lnTo>
                    <a:lnTo>
                      <a:pt x="912" y="533"/>
                    </a:lnTo>
                    <a:lnTo>
                      <a:pt x="922" y="530"/>
                    </a:lnTo>
                    <a:lnTo>
                      <a:pt x="934" y="529"/>
                    </a:lnTo>
                    <a:lnTo>
                      <a:pt x="945" y="526"/>
                    </a:lnTo>
                    <a:lnTo>
                      <a:pt x="957" y="525"/>
                    </a:lnTo>
                    <a:lnTo>
                      <a:pt x="967" y="521"/>
                    </a:lnTo>
                    <a:lnTo>
                      <a:pt x="979" y="519"/>
                    </a:lnTo>
                    <a:lnTo>
                      <a:pt x="989" y="516"/>
                    </a:lnTo>
                    <a:lnTo>
                      <a:pt x="1001" y="513"/>
                    </a:lnTo>
                    <a:lnTo>
                      <a:pt x="1006" y="508"/>
                    </a:lnTo>
                    <a:lnTo>
                      <a:pt x="1012" y="503"/>
                    </a:lnTo>
                    <a:lnTo>
                      <a:pt x="1019" y="494"/>
                    </a:lnTo>
                    <a:lnTo>
                      <a:pt x="1027" y="488"/>
                    </a:lnTo>
                    <a:lnTo>
                      <a:pt x="1031" y="480"/>
                    </a:lnTo>
                    <a:lnTo>
                      <a:pt x="1035" y="477"/>
                    </a:lnTo>
                    <a:lnTo>
                      <a:pt x="1037" y="474"/>
                    </a:lnTo>
                    <a:lnTo>
                      <a:pt x="1036" y="479"/>
                    </a:lnTo>
                    <a:lnTo>
                      <a:pt x="1030" y="486"/>
                    </a:lnTo>
                    <a:lnTo>
                      <a:pt x="1023" y="495"/>
                    </a:lnTo>
                    <a:lnTo>
                      <a:pt x="1017" y="503"/>
                    </a:lnTo>
                    <a:lnTo>
                      <a:pt x="1010" y="512"/>
                    </a:lnTo>
                    <a:lnTo>
                      <a:pt x="1003" y="519"/>
                    </a:lnTo>
                    <a:lnTo>
                      <a:pt x="996" y="527"/>
                    </a:lnTo>
                    <a:lnTo>
                      <a:pt x="989" y="534"/>
                    </a:lnTo>
                    <a:lnTo>
                      <a:pt x="984" y="542"/>
                    </a:lnTo>
                    <a:lnTo>
                      <a:pt x="982" y="542"/>
                    </a:lnTo>
                    <a:lnTo>
                      <a:pt x="977" y="545"/>
                    </a:lnTo>
                    <a:lnTo>
                      <a:pt x="970" y="549"/>
                    </a:lnTo>
                    <a:lnTo>
                      <a:pt x="961" y="555"/>
                    </a:lnTo>
                    <a:lnTo>
                      <a:pt x="951" y="562"/>
                    </a:lnTo>
                    <a:lnTo>
                      <a:pt x="941" y="569"/>
                    </a:lnTo>
                    <a:lnTo>
                      <a:pt x="932" y="576"/>
                    </a:lnTo>
                    <a:lnTo>
                      <a:pt x="923" y="585"/>
                    </a:lnTo>
                    <a:lnTo>
                      <a:pt x="912" y="591"/>
                    </a:lnTo>
                    <a:lnTo>
                      <a:pt x="902" y="601"/>
                    </a:lnTo>
                    <a:lnTo>
                      <a:pt x="891" y="609"/>
                    </a:lnTo>
                    <a:lnTo>
                      <a:pt x="881" y="617"/>
                    </a:lnTo>
                    <a:lnTo>
                      <a:pt x="872" y="624"/>
                    </a:lnTo>
                    <a:lnTo>
                      <a:pt x="865" y="631"/>
                    </a:lnTo>
                    <a:lnTo>
                      <a:pt x="860" y="634"/>
                    </a:lnTo>
                    <a:lnTo>
                      <a:pt x="859" y="636"/>
                    </a:lnTo>
                    <a:lnTo>
                      <a:pt x="856" y="636"/>
                    </a:lnTo>
                    <a:lnTo>
                      <a:pt x="854" y="639"/>
                    </a:lnTo>
                    <a:lnTo>
                      <a:pt x="851" y="644"/>
                    </a:lnTo>
                    <a:lnTo>
                      <a:pt x="849" y="651"/>
                    </a:lnTo>
                    <a:lnTo>
                      <a:pt x="845" y="659"/>
                    </a:lnTo>
                    <a:lnTo>
                      <a:pt x="844" y="669"/>
                    </a:lnTo>
                    <a:lnTo>
                      <a:pt x="845" y="679"/>
                    </a:lnTo>
                    <a:lnTo>
                      <a:pt x="851" y="691"/>
                    </a:lnTo>
                    <a:lnTo>
                      <a:pt x="855" y="700"/>
                    </a:lnTo>
                    <a:lnTo>
                      <a:pt x="860" y="712"/>
                    </a:lnTo>
                    <a:lnTo>
                      <a:pt x="862" y="723"/>
                    </a:lnTo>
                    <a:lnTo>
                      <a:pt x="865" y="734"/>
                    </a:lnTo>
                    <a:lnTo>
                      <a:pt x="866" y="743"/>
                    </a:lnTo>
                    <a:lnTo>
                      <a:pt x="868" y="751"/>
                    </a:lnTo>
                    <a:lnTo>
                      <a:pt x="869" y="755"/>
                    </a:lnTo>
                    <a:lnTo>
                      <a:pt x="871" y="757"/>
                    </a:lnTo>
                    <a:lnTo>
                      <a:pt x="871" y="763"/>
                    </a:lnTo>
                    <a:lnTo>
                      <a:pt x="872" y="769"/>
                    </a:lnTo>
                    <a:lnTo>
                      <a:pt x="873" y="775"/>
                    </a:lnTo>
                    <a:lnTo>
                      <a:pt x="874" y="781"/>
                    </a:lnTo>
                    <a:lnTo>
                      <a:pt x="875" y="787"/>
                    </a:lnTo>
                    <a:lnTo>
                      <a:pt x="876" y="793"/>
                    </a:lnTo>
                    <a:lnTo>
                      <a:pt x="877" y="799"/>
                    </a:lnTo>
                    <a:lnTo>
                      <a:pt x="879" y="805"/>
                    </a:lnTo>
                    <a:lnTo>
                      <a:pt x="878" y="807"/>
                    </a:lnTo>
                    <a:lnTo>
                      <a:pt x="878" y="814"/>
                    </a:lnTo>
                    <a:lnTo>
                      <a:pt x="878" y="823"/>
                    </a:lnTo>
                    <a:lnTo>
                      <a:pt x="880" y="833"/>
                    </a:lnTo>
                    <a:lnTo>
                      <a:pt x="884" y="841"/>
                    </a:lnTo>
                    <a:lnTo>
                      <a:pt x="890" y="847"/>
                    </a:lnTo>
                    <a:lnTo>
                      <a:pt x="899" y="848"/>
                    </a:lnTo>
                    <a:lnTo>
                      <a:pt x="912" y="842"/>
                    </a:lnTo>
                    <a:lnTo>
                      <a:pt x="924" y="832"/>
                    </a:lnTo>
                    <a:lnTo>
                      <a:pt x="936" y="825"/>
                    </a:lnTo>
                    <a:lnTo>
                      <a:pt x="946" y="817"/>
                    </a:lnTo>
                    <a:lnTo>
                      <a:pt x="957" y="809"/>
                    </a:lnTo>
                    <a:lnTo>
                      <a:pt x="964" y="801"/>
                    </a:lnTo>
                    <a:lnTo>
                      <a:pt x="972" y="793"/>
                    </a:lnTo>
                    <a:lnTo>
                      <a:pt x="977" y="784"/>
                    </a:lnTo>
                    <a:lnTo>
                      <a:pt x="984" y="775"/>
                    </a:lnTo>
                    <a:lnTo>
                      <a:pt x="987" y="763"/>
                    </a:lnTo>
                    <a:lnTo>
                      <a:pt x="991" y="752"/>
                    </a:lnTo>
                    <a:lnTo>
                      <a:pt x="993" y="739"/>
                    </a:lnTo>
                    <a:lnTo>
                      <a:pt x="995" y="727"/>
                    </a:lnTo>
                    <a:lnTo>
                      <a:pt x="996" y="712"/>
                    </a:lnTo>
                    <a:lnTo>
                      <a:pt x="999" y="699"/>
                    </a:lnTo>
                    <a:lnTo>
                      <a:pt x="1001" y="684"/>
                    </a:lnTo>
                    <a:lnTo>
                      <a:pt x="1005" y="670"/>
                    </a:lnTo>
                    <a:lnTo>
                      <a:pt x="1007" y="653"/>
                    </a:lnTo>
                    <a:lnTo>
                      <a:pt x="1011" y="640"/>
                    </a:lnTo>
                    <a:lnTo>
                      <a:pt x="1016" y="628"/>
                    </a:lnTo>
                    <a:lnTo>
                      <a:pt x="1021" y="620"/>
                    </a:lnTo>
                    <a:lnTo>
                      <a:pt x="1024" y="611"/>
                    </a:lnTo>
                    <a:lnTo>
                      <a:pt x="1029" y="605"/>
                    </a:lnTo>
                    <a:lnTo>
                      <a:pt x="1031" y="602"/>
                    </a:lnTo>
                    <a:lnTo>
                      <a:pt x="1033" y="602"/>
                    </a:lnTo>
                    <a:lnTo>
                      <a:pt x="1033" y="603"/>
                    </a:lnTo>
                    <a:lnTo>
                      <a:pt x="1033" y="609"/>
                    </a:lnTo>
                    <a:lnTo>
                      <a:pt x="1033" y="616"/>
                    </a:lnTo>
                    <a:lnTo>
                      <a:pt x="1034" y="627"/>
                    </a:lnTo>
                    <a:lnTo>
                      <a:pt x="1034" y="638"/>
                    </a:lnTo>
                    <a:lnTo>
                      <a:pt x="1034" y="650"/>
                    </a:lnTo>
                    <a:lnTo>
                      <a:pt x="1032" y="660"/>
                    </a:lnTo>
                    <a:lnTo>
                      <a:pt x="1031" y="670"/>
                    </a:lnTo>
                    <a:lnTo>
                      <a:pt x="1027" y="677"/>
                    </a:lnTo>
                    <a:lnTo>
                      <a:pt x="1022" y="688"/>
                    </a:lnTo>
                    <a:lnTo>
                      <a:pt x="1017" y="700"/>
                    </a:lnTo>
                    <a:lnTo>
                      <a:pt x="1012" y="713"/>
                    </a:lnTo>
                    <a:lnTo>
                      <a:pt x="1007" y="727"/>
                    </a:lnTo>
                    <a:lnTo>
                      <a:pt x="1004" y="740"/>
                    </a:lnTo>
                    <a:lnTo>
                      <a:pt x="1001" y="751"/>
                    </a:lnTo>
                    <a:lnTo>
                      <a:pt x="1001" y="763"/>
                    </a:lnTo>
                    <a:lnTo>
                      <a:pt x="1001" y="769"/>
                    </a:lnTo>
                    <a:lnTo>
                      <a:pt x="1003" y="777"/>
                    </a:lnTo>
                    <a:lnTo>
                      <a:pt x="1003" y="781"/>
                    </a:lnTo>
                    <a:lnTo>
                      <a:pt x="1004" y="788"/>
                    </a:lnTo>
                    <a:lnTo>
                      <a:pt x="1003" y="792"/>
                    </a:lnTo>
                    <a:lnTo>
                      <a:pt x="1001" y="801"/>
                    </a:lnTo>
                    <a:lnTo>
                      <a:pt x="999" y="811"/>
                    </a:lnTo>
                    <a:lnTo>
                      <a:pt x="996" y="826"/>
                    </a:lnTo>
                    <a:lnTo>
                      <a:pt x="989" y="839"/>
                    </a:lnTo>
                    <a:lnTo>
                      <a:pt x="986" y="849"/>
                    </a:lnTo>
                    <a:lnTo>
                      <a:pt x="983" y="855"/>
                    </a:lnTo>
                    <a:lnTo>
                      <a:pt x="980" y="862"/>
                    </a:lnTo>
                    <a:lnTo>
                      <a:pt x="974" y="866"/>
                    </a:lnTo>
                    <a:lnTo>
                      <a:pt x="970" y="872"/>
                    </a:lnTo>
                    <a:lnTo>
                      <a:pt x="964" y="878"/>
                    </a:lnTo>
                    <a:lnTo>
                      <a:pt x="958" y="889"/>
                    </a:lnTo>
                    <a:lnTo>
                      <a:pt x="949" y="900"/>
                    </a:lnTo>
                    <a:lnTo>
                      <a:pt x="943" y="915"/>
                    </a:lnTo>
                    <a:lnTo>
                      <a:pt x="937" y="929"/>
                    </a:lnTo>
                    <a:lnTo>
                      <a:pt x="934" y="945"/>
                    </a:lnTo>
                    <a:lnTo>
                      <a:pt x="931" y="957"/>
                    </a:lnTo>
                    <a:lnTo>
                      <a:pt x="929" y="968"/>
                    </a:lnTo>
                    <a:lnTo>
                      <a:pt x="928" y="975"/>
                    </a:lnTo>
                    <a:lnTo>
                      <a:pt x="928" y="979"/>
                    </a:lnTo>
                    <a:lnTo>
                      <a:pt x="928" y="981"/>
                    </a:lnTo>
                    <a:lnTo>
                      <a:pt x="929" y="987"/>
                    </a:lnTo>
                    <a:lnTo>
                      <a:pt x="931" y="997"/>
                    </a:lnTo>
                    <a:lnTo>
                      <a:pt x="934" y="1011"/>
                    </a:lnTo>
                    <a:lnTo>
                      <a:pt x="937" y="1025"/>
                    </a:lnTo>
                    <a:lnTo>
                      <a:pt x="943" y="1042"/>
                    </a:lnTo>
                    <a:lnTo>
                      <a:pt x="949" y="1056"/>
                    </a:lnTo>
                    <a:lnTo>
                      <a:pt x="958" y="1071"/>
                    </a:lnTo>
                    <a:lnTo>
                      <a:pt x="964" y="1081"/>
                    </a:lnTo>
                    <a:lnTo>
                      <a:pt x="969" y="1091"/>
                    </a:lnTo>
                    <a:lnTo>
                      <a:pt x="973" y="1097"/>
                    </a:lnTo>
                    <a:lnTo>
                      <a:pt x="977" y="1103"/>
                    </a:lnTo>
                    <a:lnTo>
                      <a:pt x="981" y="1105"/>
                    </a:lnTo>
                    <a:lnTo>
                      <a:pt x="986" y="1107"/>
                    </a:lnTo>
                    <a:lnTo>
                      <a:pt x="994" y="1108"/>
                    </a:lnTo>
                    <a:lnTo>
                      <a:pt x="1005" y="1109"/>
                    </a:lnTo>
                    <a:lnTo>
                      <a:pt x="1016" y="1107"/>
                    </a:lnTo>
                    <a:lnTo>
                      <a:pt x="1027" y="1104"/>
                    </a:lnTo>
                    <a:lnTo>
                      <a:pt x="1035" y="1099"/>
                    </a:lnTo>
                    <a:lnTo>
                      <a:pt x="1045" y="1092"/>
                    </a:lnTo>
                    <a:lnTo>
                      <a:pt x="1053" y="1082"/>
                    </a:lnTo>
                    <a:lnTo>
                      <a:pt x="1061" y="1073"/>
                    </a:lnTo>
                    <a:lnTo>
                      <a:pt x="1069" y="1061"/>
                    </a:lnTo>
                    <a:lnTo>
                      <a:pt x="1077" y="1051"/>
                    </a:lnTo>
                    <a:lnTo>
                      <a:pt x="1082" y="1035"/>
                    </a:lnTo>
                    <a:lnTo>
                      <a:pt x="1089" y="1020"/>
                    </a:lnTo>
                    <a:lnTo>
                      <a:pt x="1093" y="1001"/>
                    </a:lnTo>
                    <a:lnTo>
                      <a:pt x="1099" y="984"/>
                    </a:lnTo>
                    <a:lnTo>
                      <a:pt x="1102" y="964"/>
                    </a:lnTo>
                    <a:lnTo>
                      <a:pt x="1105" y="945"/>
                    </a:lnTo>
                    <a:lnTo>
                      <a:pt x="1107" y="926"/>
                    </a:lnTo>
                    <a:lnTo>
                      <a:pt x="1108" y="911"/>
                    </a:lnTo>
                    <a:lnTo>
                      <a:pt x="1108" y="895"/>
                    </a:lnTo>
                    <a:lnTo>
                      <a:pt x="1110" y="883"/>
                    </a:lnTo>
                    <a:lnTo>
                      <a:pt x="1111" y="871"/>
                    </a:lnTo>
                    <a:lnTo>
                      <a:pt x="1113" y="860"/>
                    </a:lnTo>
                    <a:lnTo>
                      <a:pt x="1115" y="848"/>
                    </a:lnTo>
                    <a:lnTo>
                      <a:pt x="1117" y="836"/>
                    </a:lnTo>
                    <a:lnTo>
                      <a:pt x="1118" y="821"/>
                    </a:lnTo>
                    <a:lnTo>
                      <a:pt x="1120" y="805"/>
                    </a:lnTo>
                    <a:lnTo>
                      <a:pt x="1120" y="784"/>
                    </a:lnTo>
                    <a:lnTo>
                      <a:pt x="1120" y="764"/>
                    </a:lnTo>
                    <a:lnTo>
                      <a:pt x="1120" y="743"/>
                    </a:lnTo>
                    <a:lnTo>
                      <a:pt x="1122" y="723"/>
                    </a:lnTo>
                    <a:lnTo>
                      <a:pt x="1122" y="704"/>
                    </a:lnTo>
                    <a:lnTo>
                      <a:pt x="1122" y="686"/>
                    </a:lnTo>
                    <a:lnTo>
                      <a:pt x="1122" y="671"/>
                    </a:lnTo>
                    <a:lnTo>
                      <a:pt x="1123" y="661"/>
                    </a:lnTo>
                    <a:lnTo>
                      <a:pt x="1123" y="649"/>
                    </a:lnTo>
                    <a:lnTo>
                      <a:pt x="1123" y="638"/>
                    </a:lnTo>
                    <a:lnTo>
                      <a:pt x="1123" y="625"/>
                    </a:lnTo>
                    <a:lnTo>
                      <a:pt x="1124" y="614"/>
                    </a:lnTo>
                    <a:lnTo>
                      <a:pt x="1124" y="603"/>
                    </a:lnTo>
                    <a:lnTo>
                      <a:pt x="1125" y="596"/>
                    </a:lnTo>
                    <a:lnTo>
                      <a:pt x="1125" y="589"/>
                    </a:lnTo>
                    <a:lnTo>
                      <a:pt x="1126" y="588"/>
                    </a:lnTo>
                    <a:lnTo>
                      <a:pt x="1125" y="584"/>
                    </a:lnTo>
                    <a:lnTo>
                      <a:pt x="1124" y="576"/>
                    </a:lnTo>
                    <a:lnTo>
                      <a:pt x="1120" y="563"/>
                    </a:lnTo>
                    <a:lnTo>
                      <a:pt x="1118" y="550"/>
                    </a:lnTo>
                    <a:lnTo>
                      <a:pt x="1114" y="533"/>
                    </a:lnTo>
                    <a:lnTo>
                      <a:pt x="1111" y="518"/>
                    </a:lnTo>
                    <a:lnTo>
                      <a:pt x="1106" y="505"/>
                    </a:lnTo>
                    <a:lnTo>
                      <a:pt x="1103" y="496"/>
                    </a:lnTo>
                    <a:lnTo>
                      <a:pt x="1097" y="486"/>
                    </a:lnTo>
                    <a:lnTo>
                      <a:pt x="1093" y="478"/>
                    </a:lnTo>
                    <a:lnTo>
                      <a:pt x="1088" y="468"/>
                    </a:lnTo>
                    <a:lnTo>
                      <a:pt x="1083" y="460"/>
                    </a:lnTo>
                    <a:lnTo>
                      <a:pt x="1079" y="452"/>
                    </a:lnTo>
                    <a:lnTo>
                      <a:pt x="1076" y="445"/>
                    </a:lnTo>
                    <a:lnTo>
                      <a:pt x="1073" y="441"/>
                    </a:lnTo>
                    <a:lnTo>
                      <a:pt x="1079" y="441"/>
                    </a:lnTo>
                    <a:lnTo>
                      <a:pt x="1085" y="443"/>
                    </a:lnTo>
                    <a:lnTo>
                      <a:pt x="1091" y="446"/>
                    </a:lnTo>
                    <a:lnTo>
                      <a:pt x="1096" y="450"/>
                    </a:lnTo>
                    <a:lnTo>
                      <a:pt x="1103" y="457"/>
                    </a:lnTo>
                    <a:lnTo>
                      <a:pt x="1106" y="461"/>
                    </a:lnTo>
                    <a:lnTo>
                      <a:pt x="1106" y="453"/>
                    </a:lnTo>
                    <a:lnTo>
                      <a:pt x="1107" y="444"/>
                    </a:lnTo>
                    <a:lnTo>
                      <a:pt x="1106" y="435"/>
                    </a:lnTo>
                    <a:lnTo>
                      <a:pt x="1105" y="426"/>
                    </a:lnTo>
                    <a:lnTo>
                      <a:pt x="1103" y="417"/>
                    </a:lnTo>
                    <a:lnTo>
                      <a:pt x="1102" y="408"/>
                    </a:lnTo>
                    <a:lnTo>
                      <a:pt x="1100" y="398"/>
                    </a:lnTo>
                    <a:lnTo>
                      <a:pt x="1100" y="389"/>
                    </a:lnTo>
                    <a:lnTo>
                      <a:pt x="1097" y="380"/>
                    </a:lnTo>
                    <a:lnTo>
                      <a:pt x="1095" y="370"/>
                    </a:lnTo>
                    <a:lnTo>
                      <a:pt x="1093" y="361"/>
                    </a:lnTo>
                    <a:lnTo>
                      <a:pt x="1091" y="352"/>
                    </a:lnTo>
                    <a:lnTo>
                      <a:pt x="1087" y="344"/>
                    </a:lnTo>
                    <a:lnTo>
                      <a:pt x="1083" y="336"/>
                    </a:lnTo>
                    <a:lnTo>
                      <a:pt x="1079" y="328"/>
                    </a:lnTo>
                    <a:lnTo>
                      <a:pt x="1073" y="323"/>
                    </a:lnTo>
                    <a:lnTo>
                      <a:pt x="1066" y="315"/>
                    </a:lnTo>
                    <a:lnTo>
                      <a:pt x="1057" y="309"/>
                    </a:lnTo>
                    <a:lnTo>
                      <a:pt x="1048" y="302"/>
                    </a:lnTo>
                    <a:lnTo>
                      <a:pt x="1041" y="296"/>
                    </a:lnTo>
                    <a:lnTo>
                      <a:pt x="1032" y="288"/>
                    </a:lnTo>
                    <a:lnTo>
                      <a:pt x="1025" y="281"/>
                    </a:lnTo>
                    <a:lnTo>
                      <a:pt x="1019" y="274"/>
                    </a:lnTo>
                    <a:lnTo>
                      <a:pt x="1016" y="267"/>
                    </a:lnTo>
                    <a:lnTo>
                      <a:pt x="1011" y="257"/>
                    </a:lnTo>
                    <a:lnTo>
                      <a:pt x="1006" y="248"/>
                    </a:lnTo>
                    <a:lnTo>
                      <a:pt x="1000" y="238"/>
                    </a:lnTo>
                    <a:lnTo>
                      <a:pt x="996" y="229"/>
                    </a:lnTo>
                    <a:lnTo>
                      <a:pt x="991" y="219"/>
                    </a:lnTo>
                    <a:lnTo>
                      <a:pt x="987" y="214"/>
                    </a:lnTo>
                    <a:lnTo>
                      <a:pt x="984" y="209"/>
                    </a:lnTo>
                    <a:lnTo>
                      <a:pt x="984" y="208"/>
                    </a:lnTo>
                    <a:lnTo>
                      <a:pt x="984" y="206"/>
                    </a:lnTo>
                    <a:lnTo>
                      <a:pt x="986" y="206"/>
                    </a:lnTo>
                    <a:lnTo>
                      <a:pt x="988" y="208"/>
                    </a:lnTo>
                    <a:lnTo>
                      <a:pt x="993" y="213"/>
                    </a:lnTo>
                    <a:lnTo>
                      <a:pt x="998" y="220"/>
                    </a:lnTo>
                    <a:lnTo>
                      <a:pt x="1007" y="233"/>
                    </a:lnTo>
                    <a:lnTo>
                      <a:pt x="1015" y="245"/>
                    </a:lnTo>
                    <a:lnTo>
                      <a:pt x="1024" y="258"/>
                    </a:lnTo>
                    <a:lnTo>
                      <a:pt x="1033" y="270"/>
                    </a:lnTo>
                    <a:lnTo>
                      <a:pt x="1043" y="281"/>
                    </a:lnTo>
                    <a:lnTo>
                      <a:pt x="1051" y="290"/>
                    </a:lnTo>
                    <a:lnTo>
                      <a:pt x="1059" y="297"/>
                    </a:lnTo>
                    <a:lnTo>
                      <a:pt x="1066" y="302"/>
                    </a:lnTo>
                    <a:lnTo>
                      <a:pt x="1073" y="305"/>
                    </a:lnTo>
                    <a:lnTo>
                      <a:pt x="1079" y="305"/>
                    </a:lnTo>
                    <a:lnTo>
                      <a:pt x="1084" y="308"/>
                    </a:lnTo>
                    <a:lnTo>
                      <a:pt x="1090" y="310"/>
                    </a:lnTo>
                    <a:lnTo>
                      <a:pt x="1096" y="313"/>
                    </a:lnTo>
                    <a:lnTo>
                      <a:pt x="1104" y="316"/>
                    </a:lnTo>
                    <a:lnTo>
                      <a:pt x="1108" y="318"/>
                    </a:lnTo>
                    <a:lnTo>
                      <a:pt x="1106" y="316"/>
                    </a:lnTo>
                    <a:lnTo>
                      <a:pt x="1104" y="311"/>
                    </a:lnTo>
                    <a:lnTo>
                      <a:pt x="1101" y="303"/>
                    </a:lnTo>
                    <a:lnTo>
                      <a:pt x="1097" y="296"/>
                    </a:lnTo>
                    <a:lnTo>
                      <a:pt x="1093" y="286"/>
                    </a:lnTo>
                    <a:lnTo>
                      <a:pt x="1090" y="277"/>
                    </a:lnTo>
                    <a:lnTo>
                      <a:pt x="1087" y="268"/>
                    </a:lnTo>
                    <a:lnTo>
                      <a:pt x="1085" y="263"/>
                    </a:lnTo>
                    <a:lnTo>
                      <a:pt x="1076" y="197"/>
                    </a:lnTo>
                    <a:lnTo>
                      <a:pt x="1067" y="156"/>
                    </a:lnTo>
                    <a:lnTo>
                      <a:pt x="1060" y="129"/>
                    </a:lnTo>
                    <a:lnTo>
                      <a:pt x="1058" y="113"/>
                    </a:lnTo>
                    <a:lnTo>
                      <a:pt x="1058" y="102"/>
                    </a:lnTo>
                    <a:lnTo>
                      <a:pt x="1064" y="92"/>
                    </a:lnTo>
                    <a:lnTo>
                      <a:pt x="1075" y="74"/>
                    </a:lnTo>
                    <a:lnTo>
                      <a:pt x="1092" y="47"/>
                    </a:lnTo>
                    <a:lnTo>
                      <a:pt x="1094" y="37"/>
                    </a:lnTo>
                    <a:lnTo>
                      <a:pt x="1097" y="29"/>
                    </a:lnTo>
                    <a:lnTo>
                      <a:pt x="1099" y="22"/>
                    </a:lnTo>
                    <a:lnTo>
                      <a:pt x="1101" y="15"/>
                    </a:lnTo>
                    <a:lnTo>
                      <a:pt x="1102" y="9"/>
                    </a:lnTo>
                    <a:lnTo>
                      <a:pt x="1106" y="5"/>
                    </a:lnTo>
                    <a:lnTo>
                      <a:pt x="1112" y="2"/>
                    </a:lnTo>
                    <a:lnTo>
                      <a:pt x="1120" y="1"/>
                    </a:lnTo>
                    <a:lnTo>
                      <a:pt x="1127" y="0"/>
                    </a:lnTo>
                    <a:lnTo>
                      <a:pt x="1128" y="3"/>
                    </a:lnTo>
                    <a:lnTo>
                      <a:pt x="1126" y="8"/>
                    </a:lnTo>
                    <a:lnTo>
                      <a:pt x="1122" y="14"/>
                    </a:lnTo>
                    <a:lnTo>
                      <a:pt x="1115" y="20"/>
                    </a:lnTo>
                    <a:lnTo>
                      <a:pt x="1108" y="25"/>
                    </a:lnTo>
                    <a:lnTo>
                      <a:pt x="1104" y="28"/>
                    </a:lnTo>
                    <a:lnTo>
                      <a:pt x="1103" y="30"/>
                    </a:lnTo>
                    <a:lnTo>
                      <a:pt x="1100" y="40"/>
                    </a:lnTo>
                    <a:lnTo>
                      <a:pt x="1097" y="51"/>
                    </a:lnTo>
                    <a:lnTo>
                      <a:pt x="1095" y="61"/>
                    </a:lnTo>
                    <a:lnTo>
                      <a:pt x="1094" y="73"/>
                    </a:lnTo>
                    <a:lnTo>
                      <a:pt x="1090" y="71"/>
                    </a:lnTo>
                    <a:lnTo>
                      <a:pt x="1083" y="71"/>
                    </a:lnTo>
                    <a:lnTo>
                      <a:pt x="1080" y="73"/>
                    </a:lnTo>
                    <a:lnTo>
                      <a:pt x="1078" y="80"/>
                    </a:lnTo>
                    <a:lnTo>
                      <a:pt x="1077" y="89"/>
                    </a:lnTo>
                    <a:lnTo>
                      <a:pt x="1080" y="106"/>
                    </a:lnTo>
                    <a:lnTo>
                      <a:pt x="1083" y="124"/>
                    </a:lnTo>
                    <a:lnTo>
                      <a:pt x="1090" y="146"/>
                    </a:lnTo>
                    <a:lnTo>
                      <a:pt x="1096" y="168"/>
                    </a:lnTo>
                    <a:lnTo>
                      <a:pt x="1104" y="191"/>
                    </a:lnTo>
                    <a:lnTo>
                      <a:pt x="1112" y="212"/>
                    </a:lnTo>
                    <a:lnTo>
                      <a:pt x="1119" y="232"/>
                    </a:lnTo>
                    <a:lnTo>
                      <a:pt x="1126" y="251"/>
                    </a:lnTo>
                    <a:lnTo>
                      <a:pt x="1132" y="267"/>
                    </a:lnTo>
                    <a:lnTo>
                      <a:pt x="1136" y="277"/>
                    </a:lnTo>
                    <a:lnTo>
                      <a:pt x="1141" y="284"/>
                    </a:lnTo>
                    <a:lnTo>
                      <a:pt x="1146" y="286"/>
                    </a:lnTo>
                    <a:lnTo>
                      <a:pt x="1152" y="285"/>
                    </a:lnTo>
                    <a:lnTo>
                      <a:pt x="1156" y="279"/>
                    </a:lnTo>
                    <a:lnTo>
                      <a:pt x="1162" y="273"/>
                    </a:lnTo>
                    <a:lnTo>
                      <a:pt x="1167" y="263"/>
                    </a:lnTo>
                    <a:lnTo>
                      <a:pt x="1173" y="254"/>
                    </a:lnTo>
                    <a:lnTo>
                      <a:pt x="1176" y="246"/>
                    </a:lnTo>
                    <a:lnTo>
                      <a:pt x="1183" y="244"/>
                    </a:lnTo>
                    <a:lnTo>
                      <a:pt x="1188" y="244"/>
                    </a:lnTo>
                    <a:lnTo>
                      <a:pt x="1195" y="249"/>
                    </a:lnTo>
                    <a:lnTo>
                      <a:pt x="1199" y="252"/>
                    </a:lnTo>
                    <a:lnTo>
                      <a:pt x="1203" y="257"/>
                    </a:lnTo>
                    <a:lnTo>
                      <a:pt x="1206" y="261"/>
                    </a:lnTo>
                    <a:lnTo>
                      <a:pt x="1208" y="263"/>
                    </a:lnTo>
                    <a:lnTo>
                      <a:pt x="1198" y="265"/>
                    </a:lnTo>
                    <a:lnTo>
                      <a:pt x="1189" y="268"/>
                    </a:lnTo>
                    <a:lnTo>
                      <a:pt x="1180" y="270"/>
                    </a:lnTo>
                    <a:lnTo>
                      <a:pt x="1172" y="274"/>
                    </a:lnTo>
                    <a:lnTo>
                      <a:pt x="1162" y="277"/>
                    </a:lnTo>
                    <a:lnTo>
                      <a:pt x="1154" y="281"/>
                    </a:lnTo>
                    <a:lnTo>
                      <a:pt x="1146" y="288"/>
                    </a:lnTo>
                    <a:lnTo>
                      <a:pt x="1140" y="297"/>
                    </a:lnTo>
                    <a:lnTo>
                      <a:pt x="1137" y="302"/>
                    </a:lnTo>
                    <a:lnTo>
                      <a:pt x="1137" y="310"/>
                    </a:lnTo>
                    <a:lnTo>
                      <a:pt x="1137" y="316"/>
                    </a:lnTo>
                    <a:lnTo>
                      <a:pt x="1139" y="326"/>
                    </a:lnTo>
                    <a:lnTo>
                      <a:pt x="1140" y="334"/>
                    </a:lnTo>
                    <a:lnTo>
                      <a:pt x="1142" y="342"/>
                    </a:lnTo>
                    <a:lnTo>
                      <a:pt x="1144" y="351"/>
                    </a:lnTo>
                    <a:lnTo>
                      <a:pt x="1147" y="360"/>
                    </a:lnTo>
                    <a:lnTo>
                      <a:pt x="1147" y="361"/>
                    </a:lnTo>
                    <a:lnTo>
                      <a:pt x="1147" y="365"/>
                    </a:lnTo>
                    <a:lnTo>
                      <a:pt x="1148" y="372"/>
                    </a:lnTo>
                    <a:lnTo>
                      <a:pt x="1149" y="382"/>
                    </a:lnTo>
                    <a:lnTo>
                      <a:pt x="1149" y="392"/>
                    </a:lnTo>
                    <a:lnTo>
                      <a:pt x="1150" y="402"/>
                    </a:lnTo>
                    <a:lnTo>
                      <a:pt x="1151" y="413"/>
                    </a:lnTo>
                    <a:lnTo>
                      <a:pt x="1152" y="424"/>
                    </a:lnTo>
                    <a:lnTo>
                      <a:pt x="1151" y="433"/>
                    </a:lnTo>
                    <a:lnTo>
                      <a:pt x="1150" y="442"/>
                    </a:lnTo>
                    <a:lnTo>
                      <a:pt x="1149" y="450"/>
                    </a:lnTo>
                    <a:lnTo>
                      <a:pt x="1148" y="460"/>
                    </a:lnTo>
                    <a:lnTo>
                      <a:pt x="1146" y="469"/>
                    </a:lnTo>
                    <a:lnTo>
                      <a:pt x="1144" y="479"/>
                    </a:lnTo>
                    <a:lnTo>
                      <a:pt x="1143" y="488"/>
                    </a:lnTo>
                    <a:lnTo>
                      <a:pt x="1143" y="496"/>
                    </a:lnTo>
                    <a:lnTo>
                      <a:pt x="1143" y="505"/>
                    </a:lnTo>
                    <a:lnTo>
                      <a:pt x="1143" y="519"/>
                    </a:lnTo>
                    <a:lnTo>
                      <a:pt x="1144" y="534"/>
                    </a:lnTo>
                    <a:lnTo>
                      <a:pt x="1146" y="552"/>
                    </a:lnTo>
                    <a:lnTo>
                      <a:pt x="1146" y="567"/>
                    </a:lnTo>
                    <a:lnTo>
                      <a:pt x="1147" y="580"/>
                    </a:lnTo>
                    <a:lnTo>
                      <a:pt x="1148" y="589"/>
                    </a:lnTo>
                    <a:lnTo>
                      <a:pt x="1149" y="593"/>
                    </a:lnTo>
                    <a:lnTo>
                      <a:pt x="1148" y="594"/>
                    </a:lnTo>
                    <a:lnTo>
                      <a:pt x="1147" y="599"/>
                    </a:lnTo>
                    <a:lnTo>
                      <a:pt x="1146" y="604"/>
                    </a:lnTo>
                    <a:lnTo>
                      <a:pt x="1144" y="614"/>
                    </a:lnTo>
                    <a:lnTo>
                      <a:pt x="1142" y="623"/>
                    </a:lnTo>
                    <a:lnTo>
                      <a:pt x="1141" y="635"/>
                    </a:lnTo>
                    <a:lnTo>
                      <a:pt x="1140" y="648"/>
                    </a:lnTo>
                    <a:lnTo>
                      <a:pt x="1140" y="661"/>
                    </a:lnTo>
                    <a:lnTo>
                      <a:pt x="1140" y="674"/>
                    </a:lnTo>
                    <a:lnTo>
                      <a:pt x="1140" y="692"/>
                    </a:lnTo>
                    <a:lnTo>
                      <a:pt x="1140" y="709"/>
                    </a:lnTo>
                    <a:lnTo>
                      <a:pt x="1142" y="729"/>
                    </a:lnTo>
                    <a:lnTo>
                      <a:pt x="1143" y="747"/>
                    </a:lnTo>
                    <a:lnTo>
                      <a:pt x="1147" y="766"/>
                    </a:lnTo>
                    <a:lnTo>
                      <a:pt x="1151" y="781"/>
                    </a:lnTo>
                    <a:lnTo>
                      <a:pt x="1158" y="796"/>
                    </a:lnTo>
                    <a:lnTo>
                      <a:pt x="1163" y="809"/>
                    </a:lnTo>
                    <a:lnTo>
                      <a:pt x="1170" y="826"/>
                    </a:lnTo>
                    <a:lnTo>
                      <a:pt x="1175" y="843"/>
                    </a:lnTo>
                    <a:lnTo>
                      <a:pt x="1182" y="862"/>
                    </a:lnTo>
                    <a:lnTo>
                      <a:pt x="1186" y="879"/>
                    </a:lnTo>
                    <a:lnTo>
                      <a:pt x="1191" y="897"/>
                    </a:lnTo>
                    <a:lnTo>
                      <a:pt x="1195" y="911"/>
                    </a:lnTo>
                    <a:lnTo>
                      <a:pt x="1199" y="923"/>
                    </a:lnTo>
                    <a:lnTo>
                      <a:pt x="1200" y="932"/>
                    </a:lnTo>
                    <a:lnTo>
                      <a:pt x="1204" y="945"/>
                    </a:lnTo>
                    <a:lnTo>
                      <a:pt x="1208" y="958"/>
                    </a:lnTo>
                    <a:lnTo>
                      <a:pt x="1213" y="972"/>
                    </a:lnTo>
                    <a:lnTo>
                      <a:pt x="1218" y="985"/>
                    </a:lnTo>
                    <a:lnTo>
                      <a:pt x="1223" y="999"/>
                    </a:lnTo>
                    <a:lnTo>
                      <a:pt x="1230" y="1011"/>
                    </a:lnTo>
                    <a:lnTo>
                      <a:pt x="1237" y="1024"/>
                    </a:lnTo>
                    <a:lnTo>
                      <a:pt x="1245" y="1036"/>
                    </a:lnTo>
                    <a:lnTo>
                      <a:pt x="1258" y="1049"/>
                    </a:lnTo>
                    <a:lnTo>
                      <a:pt x="1272" y="1063"/>
                    </a:lnTo>
                    <a:lnTo>
                      <a:pt x="1288" y="1076"/>
                    </a:lnTo>
                    <a:lnTo>
                      <a:pt x="1303" y="1087"/>
                    </a:lnTo>
                    <a:lnTo>
                      <a:pt x="1316" y="1096"/>
                    </a:lnTo>
                    <a:lnTo>
                      <a:pt x="1324" y="1102"/>
                    </a:lnTo>
                    <a:lnTo>
                      <a:pt x="1329" y="1105"/>
                    </a:lnTo>
                    <a:lnTo>
                      <a:pt x="1329" y="1106"/>
                    </a:lnTo>
                    <a:lnTo>
                      <a:pt x="1332" y="1112"/>
                    </a:lnTo>
                    <a:lnTo>
                      <a:pt x="1335" y="1118"/>
                    </a:lnTo>
                    <a:lnTo>
                      <a:pt x="1341" y="1128"/>
                    </a:lnTo>
                    <a:lnTo>
                      <a:pt x="1344" y="1137"/>
                    </a:lnTo>
                    <a:lnTo>
                      <a:pt x="1347" y="1145"/>
                    </a:lnTo>
                    <a:lnTo>
                      <a:pt x="1346" y="1151"/>
                    </a:lnTo>
                    <a:lnTo>
                      <a:pt x="1344" y="1155"/>
                    </a:lnTo>
                    <a:lnTo>
                      <a:pt x="1330" y="1156"/>
                    </a:lnTo>
                    <a:lnTo>
                      <a:pt x="1303" y="1160"/>
                    </a:lnTo>
                    <a:lnTo>
                      <a:pt x="1267" y="1162"/>
                    </a:lnTo>
                    <a:lnTo>
                      <a:pt x="1227" y="1165"/>
                    </a:lnTo>
                    <a:lnTo>
                      <a:pt x="1187" y="1167"/>
                    </a:lnTo>
                    <a:lnTo>
                      <a:pt x="1151" y="1171"/>
                    </a:lnTo>
                    <a:lnTo>
                      <a:pt x="1125" y="1172"/>
                    </a:lnTo>
                    <a:lnTo>
                      <a:pt x="1112" y="1173"/>
                    </a:lnTo>
                    <a:lnTo>
                      <a:pt x="1104" y="1171"/>
                    </a:lnTo>
                    <a:lnTo>
                      <a:pt x="1096" y="1168"/>
                    </a:lnTo>
                    <a:lnTo>
                      <a:pt x="1088" y="1164"/>
                    </a:lnTo>
                    <a:lnTo>
                      <a:pt x="1079" y="1160"/>
                    </a:lnTo>
                    <a:lnTo>
                      <a:pt x="1070" y="1154"/>
                    </a:lnTo>
                    <a:lnTo>
                      <a:pt x="1065" y="1151"/>
                    </a:lnTo>
                    <a:lnTo>
                      <a:pt x="1060" y="1148"/>
                    </a:lnTo>
                    <a:lnTo>
                      <a:pt x="1059" y="1148"/>
                    </a:lnTo>
                    <a:lnTo>
                      <a:pt x="1061" y="1145"/>
                    </a:lnTo>
                    <a:lnTo>
                      <a:pt x="1067" y="1140"/>
                    </a:lnTo>
                    <a:lnTo>
                      <a:pt x="1072" y="1133"/>
                    </a:lnTo>
                    <a:lnTo>
                      <a:pt x="1078" y="1128"/>
                    </a:lnTo>
                    <a:lnTo>
                      <a:pt x="1077" y="1125"/>
                    </a:lnTo>
                    <a:lnTo>
                      <a:pt x="1070" y="1127"/>
                    </a:lnTo>
                    <a:lnTo>
                      <a:pt x="1053" y="1135"/>
                    </a:lnTo>
                    <a:lnTo>
                      <a:pt x="1024" y="1152"/>
                    </a:lnTo>
                    <a:lnTo>
                      <a:pt x="992" y="1169"/>
                    </a:lnTo>
                    <a:lnTo>
                      <a:pt x="967" y="1184"/>
                    </a:lnTo>
                    <a:lnTo>
                      <a:pt x="948" y="1195"/>
                    </a:lnTo>
                    <a:lnTo>
                      <a:pt x="936" y="1203"/>
                    </a:lnTo>
                    <a:lnTo>
                      <a:pt x="927" y="1209"/>
                    </a:lnTo>
                    <a:lnTo>
                      <a:pt x="923" y="1212"/>
                    </a:lnTo>
                    <a:lnTo>
                      <a:pt x="921" y="1214"/>
                    </a:lnTo>
                    <a:lnTo>
                      <a:pt x="921" y="1215"/>
                    </a:lnTo>
                    <a:lnTo>
                      <a:pt x="915" y="1221"/>
                    </a:lnTo>
                    <a:lnTo>
                      <a:pt x="912" y="1228"/>
                    </a:lnTo>
                    <a:lnTo>
                      <a:pt x="908" y="1235"/>
                    </a:lnTo>
                    <a:lnTo>
                      <a:pt x="904" y="1244"/>
                    </a:lnTo>
                    <a:lnTo>
                      <a:pt x="900" y="1249"/>
                    </a:lnTo>
                    <a:lnTo>
                      <a:pt x="896" y="1256"/>
                    </a:lnTo>
                    <a:lnTo>
                      <a:pt x="890" y="1260"/>
                    </a:lnTo>
                    <a:lnTo>
                      <a:pt x="886" y="1262"/>
                    </a:lnTo>
                    <a:lnTo>
                      <a:pt x="881" y="1260"/>
                    </a:lnTo>
                    <a:lnTo>
                      <a:pt x="878" y="1256"/>
                    </a:lnTo>
                    <a:lnTo>
                      <a:pt x="876" y="1248"/>
                    </a:lnTo>
                    <a:lnTo>
                      <a:pt x="875" y="1240"/>
                    </a:lnTo>
                    <a:lnTo>
                      <a:pt x="874" y="1232"/>
                    </a:lnTo>
                    <a:lnTo>
                      <a:pt x="873" y="1223"/>
                    </a:lnTo>
                    <a:lnTo>
                      <a:pt x="871" y="1215"/>
                    </a:lnTo>
                    <a:lnTo>
                      <a:pt x="868" y="1211"/>
                    </a:lnTo>
                    <a:lnTo>
                      <a:pt x="861" y="1202"/>
                    </a:lnTo>
                    <a:lnTo>
                      <a:pt x="854" y="1196"/>
                    </a:lnTo>
                    <a:lnTo>
                      <a:pt x="847" y="1190"/>
                    </a:lnTo>
                    <a:lnTo>
                      <a:pt x="840" y="1185"/>
                    </a:lnTo>
                    <a:lnTo>
                      <a:pt x="831" y="1179"/>
                    </a:lnTo>
                    <a:lnTo>
                      <a:pt x="824" y="1175"/>
                    </a:lnTo>
                    <a:lnTo>
                      <a:pt x="816" y="1169"/>
                    </a:lnTo>
                    <a:lnTo>
                      <a:pt x="809" y="1165"/>
                    </a:lnTo>
                    <a:lnTo>
                      <a:pt x="808" y="1166"/>
                    </a:lnTo>
                    <a:lnTo>
                      <a:pt x="805" y="1172"/>
                    </a:lnTo>
                    <a:lnTo>
                      <a:pt x="800" y="1175"/>
                    </a:lnTo>
                    <a:lnTo>
                      <a:pt x="792" y="1181"/>
                    </a:lnTo>
                    <a:lnTo>
                      <a:pt x="782" y="1188"/>
                    </a:lnTo>
                    <a:lnTo>
                      <a:pt x="769" y="1198"/>
                    </a:lnTo>
                    <a:lnTo>
                      <a:pt x="754" y="1205"/>
                    </a:lnTo>
                    <a:lnTo>
                      <a:pt x="742" y="1213"/>
                    </a:lnTo>
                    <a:lnTo>
                      <a:pt x="732" y="1219"/>
                    </a:lnTo>
                    <a:lnTo>
                      <a:pt x="725" y="1223"/>
                    </a:lnTo>
                    <a:lnTo>
                      <a:pt x="719" y="1225"/>
                    </a:lnTo>
                    <a:lnTo>
                      <a:pt x="717" y="1227"/>
                    </a:lnTo>
                    <a:lnTo>
                      <a:pt x="714" y="1227"/>
                    </a:lnTo>
                    <a:lnTo>
                      <a:pt x="714" y="1228"/>
                    </a:lnTo>
                    <a:lnTo>
                      <a:pt x="718" y="1212"/>
                    </a:lnTo>
                    <a:lnTo>
                      <a:pt x="723" y="1200"/>
                    </a:lnTo>
                    <a:lnTo>
                      <a:pt x="725" y="1190"/>
                    </a:lnTo>
                    <a:lnTo>
                      <a:pt x="729" y="1184"/>
                    </a:lnTo>
                    <a:lnTo>
                      <a:pt x="729" y="1177"/>
                    </a:lnTo>
                    <a:lnTo>
                      <a:pt x="725" y="1173"/>
                    </a:lnTo>
                    <a:lnTo>
                      <a:pt x="718" y="1168"/>
                    </a:lnTo>
                    <a:lnTo>
                      <a:pt x="708" y="1165"/>
                    </a:lnTo>
                    <a:lnTo>
                      <a:pt x="694" y="1160"/>
                    </a:lnTo>
                    <a:lnTo>
                      <a:pt x="682" y="1154"/>
                    </a:lnTo>
                    <a:lnTo>
                      <a:pt x="670" y="1150"/>
                    </a:lnTo>
                    <a:lnTo>
                      <a:pt x="660" y="1148"/>
                    </a:lnTo>
                    <a:lnTo>
                      <a:pt x="650" y="1147"/>
                    </a:lnTo>
                    <a:lnTo>
                      <a:pt x="642" y="1150"/>
                    </a:lnTo>
                    <a:lnTo>
                      <a:pt x="636" y="1156"/>
                    </a:lnTo>
                    <a:lnTo>
                      <a:pt x="633" y="1168"/>
                    </a:lnTo>
                    <a:lnTo>
                      <a:pt x="628" y="1180"/>
                    </a:lnTo>
                    <a:lnTo>
                      <a:pt x="626" y="1191"/>
                    </a:lnTo>
                    <a:lnTo>
                      <a:pt x="624" y="1200"/>
                    </a:lnTo>
                    <a:lnTo>
                      <a:pt x="624" y="1210"/>
                    </a:lnTo>
                    <a:lnTo>
                      <a:pt x="623" y="1217"/>
                    </a:lnTo>
                    <a:lnTo>
                      <a:pt x="622" y="1225"/>
                    </a:lnTo>
                    <a:lnTo>
                      <a:pt x="621" y="1232"/>
                    </a:lnTo>
                    <a:lnTo>
                      <a:pt x="621" y="1240"/>
                    </a:lnTo>
                    <a:lnTo>
                      <a:pt x="616" y="1247"/>
                    </a:lnTo>
                    <a:lnTo>
                      <a:pt x="613" y="1251"/>
                    </a:lnTo>
                    <a:lnTo>
                      <a:pt x="608" y="1252"/>
                    </a:lnTo>
                    <a:lnTo>
                      <a:pt x="603" y="1252"/>
                    </a:lnTo>
                    <a:lnTo>
                      <a:pt x="598" y="1249"/>
                    </a:lnTo>
                    <a:lnTo>
                      <a:pt x="596" y="1245"/>
                    </a:lnTo>
                    <a:lnTo>
                      <a:pt x="593" y="1237"/>
                    </a:lnTo>
                    <a:lnTo>
                      <a:pt x="594" y="1228"/>
                    </a:lnTo>
                    <a:lnTo>
                      <a:pt x="596" y="1215"/>
                    </a:lnTo>
                    <a:lnTo>
                      <a:pt x="598" y="1202"/>
                    </a:lnTo>
                    <a:lnTo>
                      <a:pt x="599" y="1188"/>
                    </a:lnTo>
                    <a:lnTo>
                      <a:pt x="599" y="1176"/>
                    </a:lnTo>
                    <a:lnTo>
                      <a:pt x="596" y="1164"/>
                    </a:lnTo>
                    <a:lnTo>
                      <a:pt x="591" y="1155"/>
                    </a:lnTo>
                    <a:lnTo>
                      <a:pt x="581" y="1151"/>
                    </a:lnTo>
                    <a:lnTo>
                      <a:pt x="568" y="1152"/>
                    </a:lnTo>
                    <a:lnTo>
                      <a:pt x="554" y="1154"/>
                    </a:lnTo>
                    <a:lnTo>
                      <a:pt x="543" y="1161"/>
                    </a:lnTo>
                    <a:lnTo>
                      <a:pt x="535" y="1167"/>
                    </a:lnTo>
                    <a:lnTo>
                      <a:pt x="530" y="1176"/>
                    </a:lnTo>
                    <a:lnTo>
                      <a:pt x="525" y="1183"/>
                    </a:lnTo>
                    <a:lnTo>
                      <a:pt x="519" y="1189"/>
                    </a:lnTo>
                    <a:lnTo>
                      <a:pt x="511" y="1195"/>
                    </a:lnTo>
                    <a:lnTo>
                      <a:pt x="502" y="1198"/>
                    </a:lnTo>
                    <a:lnTo>
                      <a:pt x="492" y="1199"/>
                    </a:lnTo>
                    <a:lnTo>
                      <a:pt x="490" y="1202"/>
                    </a:lnTo>
                    <a:lnTo>
                      <a:pt x="490" y="1205"/>
                    </a:lnTo>
                    <a:lnTo>
                      <a:pt x="491" y="1209"/>
                    </a:lnTo>
                    <a:lnTo>
                      <a:pt x="487" y="1209"/>
                    </a:lnTo>
                    <a:lnTo>
                      <a:pt x="482" y="1208"/>
                    </a:lnTo>
                    <a:lnTo>
                      <a:pt x="469" y="1204"/>
                    </a:lnTo>
                    <a:lnTo>
                      <a:pt x="447" y="1198"/>
                    </a:lnTo>
                    <a:lnTo>
                      <a:pt x="420" y="1188"/>
                    </a:lnTo>
                    <a:lnTo>
                      <a:pt x="400" y="1179"/>
                    </a:lnTo>
                    <a:lnTo>
                      <a:pt x="384" y="1171"/>
                    </a:lnTo>
                    <a:lnTo>
                      <a:pt x="372" y="1164"/>
                    </a:lnTo>
                    <a:lnTo>
                      <a:pt x="361" y="1157"/>
                    </a:lnTo>
                    <a:lnTo>
                      <a:pt x="353" y="1154"/>
                    </a:lnTo>
                    <a:lnTo>
                      <a:pt x="346" y="1153"/>
                    </a:lnTo>
                    <a:lnTo>
                      <a:pt x="339" y="1155"/>
                    </a:lnTo>
                    <a:lnTo>
                      <a:pt x="331" y="1159"/>
                    </a:lnTo>
                    <a:lnTo>
                      <a:pt x="328" y="1163"/>
                    </a:lnTo>
                    <a:lnTo>
                      <a:pt x="325" y="1167"/>
                    </a:lnTo>
                    <a:lnTo>
                      <a:pt x="323" y="1174"/>
                    </a:lnTo>
                    <a:lnTo>
                      <a:pt x="318" y="1179"/>
                    </a:lnTo>
                    <a:lnTo>
                      <a:pt x="313" y="1187"/>
                    </a:lnTo>
                    <a:lnTo>
                      <a:pt x="304" y="1193"/>
                    </a:lnTo>
                    <a:lnTo>
                      <a:pt x="293" y="1203"/>
                    </a:lnTo>
                    <a:lnTo>
                      <a:pt x="278" y="1209"/>
                    </a:lnTo>
                    <a:lnTo>
                      <a:pt x="263" y="1211"/>
                    </a:lnTo>
                    <a:lnTo>
                      <a:pt x="248" y="1211"/>
                    </a:lnTo>
                    <a:lnTo>
                      <a:pt x="235" y="1209"/>
                    </a:lnTo>
                    <a:lnTo>
                      <a:pt x="222" y="1202"/>
                    </a:lnTo>
                    <a:lnTo>
                      <a:pt x="212" y="1196"/>
                    </a:lnTo>
                    <a:lnTo>
                      <a:pt x="204" y="1186"/>
                    </a:lnTo>
                    <a:lnTo>
                      <a:pt x="200" y="1177"/>
                    </a:lnTo>
                    <a:lnTo>
                      <a:pt x="195" y="1165"/>
                    </a:lnTo>
                    <a:lnTo>
                      <a:pt x="190" y="1154"/>
                    </a:lnTo>
                    <a:lnTo>
                      <a:pt x="182" y="1144"/>
                    </a:lnTo>
                    <a:lnTo>
                      <a:pt x="174" y="1136"/>
                    </a:lnTo>
                    <a:lnTo>
                      <a:pt x="163" y="1128"/>
                    </a:lnTo>
                    <a:lnTo>
                      <a:pt x="154" y="1123"/>
                    </a:lnTo>
                    <a:lnTo>
                      <a:pt x="143" y="1118"/>
                    </a:lnTo>
                    <a:lnTo>
                      <a:pt x="133" y="1118"/>
                    </a:lnTo>
                    <a:lnTo>
                      <a:pt x="122" y="1118"/>
                    </a:lnTo>
                    <a:lnTo>
                      <a:pt x="113" y="1118"/>
                    </a:lnTo>
                    <a:lnTo>
                      <a:pt x="106" y="1119"/>
                    </a:lnTo>
                    <a:lnTo>
                      <a:pt x="99" y="1121"/>
                    </a:lnTo>
                    <a:lnTo>
                      <a:pt x="91" y="1123"/>
                    </a:lnTo>
                    <a:lnTo>
                      <a:pt x="84" y="1126"/>
                    </a:lnTo>
                    <a:lnTo>
                      <a:pt x="76" y="1129"/>
                    </a:lnTo>
                    <a:lnTo>
                      <a:pt x="70" y="1135"/>
                    </a:lnTo>
                    <a:lnTo>
                      <a:pt x="59" y="1138"/>
                    </a:lnTo>
                    <a:lnTo>
                      <a:pt x="48" y="1140"/>
                    </a:lnTo>
                    <a:lnTo>
                      <a:pt x="36" y="1139"/>
                    </a:lnTo>
                    <a:lnTo>
                      <a:pt x="26" y="1139"/>
                    </a:lnTo>
                    <a:lnTo>
                      <a:pt x="15" y="1137"/>
                    </a:lnTo>
                    <a:lnTo>
                      <a:pt x="6" y="1136"/>
                    </a:lnTo>
                    <a:lnTo>
                      <a:pt x="1" y="1135"/>
                    </a:lnTo>
                    <a:lnTo>
                      <a:pt x="0" y="1135"/>
                    </a:lnTo>
                    <a:lnTo>
                      <a:pt x="7" y="1129"/>
                    </a:lnTo>
                    <a:lnTo>
                      <a:pt x="15" y="1124"/>
                    </a:lnTo>
                    <a:lnTo>
                      <a:pt x="23" y="1118"/>
                    </a:lnTo>
                    <a:lnTo>
                      <a:pt x="31" y="11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48" name="Freeform 128"/>
              <p:cNvSpPr>
                <a:spLocks/>
              </p:cNvSpPr>
              <p:nvPr/>
            </p:nvSpPr>
            <p:spPr bwMode="auto">
              <a:xfrm>
                <a:off x="4268" y="3295"/>
                <a:ext cx="348" cy="341"/>
              </a:xfrm>
              <a:custGeom>
                <a:avLst/>
                <a:gdLst/>
                <a:ahLst/>
                <a:cxnLst>
                  <a:cxn ang="0">
                    <a:pos x="88" y="770"/>
                  </a:cxn>
                  <a:cxn ang="0">
                    <a:pos x="111" y="642"/>
                  </a:cxn>
                  <a:cxn ang="0">
                    <a:pos x="114" y="513"/>
                  </a:cxn>
                  <a:cxn ang="0">
                    <a:pos x="120" y="325"/>
                  </a:cxn>
                  <a:cxn ang="0">
                    <a:pos x="125" y="468"/>
                  </a:cxn>
                  <a:cxn ang="0">
                    <a:pos x="142" y="665"/>
                  </a:cxn>
                  <a:cxn ang="0">
                    <a:pos x="151" y="863"/>
                  </a:cxn>
                  <a:cxn ang="0">
                    <a:pos x="308" y="841"/>
                  </a:cxn>
                  <a:cxn ang="0">
                    <a:pos x="332" y="650"/>
                  </a:cxn>
                  <a:cxn ang="0">
                    <a:pos x="354" y="489"/>
                  </a:cxn>
                  <a:cxn ang="0">
                    <a:pos x="376" y="312"/>
                  </a:cxn>
                  <a:cxn ang="0">
                    <a:pos x="397" y="147"/>
                  </a:cxn>
                  <a:cxn ang="0">
                    <a:pos x="398" y="328"/>
                  </a:cxn>
                  <a:cxn ang="0">
                    <a:pos x="447" y="314"/>
                  </a:cxn>
                  <a:cxn ang="0">
                    <a:pos x="395" y="471"/>
                  </a:cxn>
                  <a:cxn ang="0">
                    <a:pos x="456" y="470"/>
                  </a:cxn>
                  <a:cxn ang="0">
                    <a:pos x="519" y="448"/>
                  </a:cxn>
                  <a:cxn ang="0">
                    <a:pos x="452" y="535"/>
                  </a:cxn>
                  <a:cxn ang="0">
                    <a:pos x="405" y="648"/>
                  </a:cxn>
                  <a:cxn ang="0">
                    <a:pos x="432" y="846"/>
                  </a:cxn>
                  <a:cxn ang="0">
                    <a:pos x="565" y="843"/>
                  </a:cxn>
                  <a:cxn ang="0">
                    <a:pos x="607" y="692"/>
                  </a:cxn>
                  <a:cxn ang="0">
                    <a:pos x="528" y="537"/>
                  </a:cxn>
                  <a:cxn ang="0">
                    <a:pos x="548" y="524"/>
                  </a:cxn>
                  <a:cxn ang="0">
                    <a:pos x="615" y="474"/>
                  </a:cxn>
                  <a:cxn ang="0">
                    <a:pos x="604" y="278"/>
                  </a:cxn>
                  <a:cxn ang="0">
                    <a:pos x="658" y="138"/>
                  </a:cxn>
                  <a:cxn ang="0">
                    <a:pos x="615" y="272"/>
                  </a:cxn>
                  <a:cxn ang="0">
                    <a:pos x="709" y="245"/>
                  </a:cxn>
                  <a:cxn ang="0">
                    <a:pos x="625" y="325"/>
                  </a:cxn>
                  <a:cxn ang="0">
                    <a:pos x="658" y="437"/>
                  </a:cxn>
                  <a:cxn ang="0">
                    <a:pos x="721" y="429"/>
                  </a:cxn>
                  <a:cxn ang="0">
                    <a:pos x="770" y="428"/>
                  </a:cxn>
                  <a:cxn ang="0">
                    <a:pos x="664" y="517"/>
                  </a:cxn>
                  <a:cxn ang="0">
                    <a:pos x="675" y="635"/>
                  </a:cxn>
                  <a:cxn ang="0">
                    <a:pos x="760" y="630"/>
                  </a:cxn>
                  <a:cxn ang="0">
                    <a:pos x="799" y="495"/>
                  </a:cxn>
                  <a:cxn ang="0">
                    <a:pos x="776" y="640"/>
                  </a:cxn>
                  <a:cxn ang="0">
                    <a:pos x="718" y="786"/>
                  </a:cxn>
                  <a:cxn ang="0">
                    <a:pos x="776" y="902"/>
                  </a:cxn>
                  <a:cxn ang="0">
                    <a:pos x="856" y="717"/>
                  </a:cxn>
                  <a:cxn ang="0">
                    <a:pos x="870" y="499"/>
                  </a:cxn>
                  <a:cxn ang="0">
                    <a:pos x="831" y="363"/>
                  </a:cxn>
                  <a:cxn ang="0">
                    <a:pos x="840" y="279"/>
                  </a:cxn>
                  <a:cxn ang="0">
                    <a:pos x="763" y="168"/>
                  </a:cxn>
                  <a:cxn ang="0">
                    <a:pos x="853" y="253"/>
                  </a:cxn>
                  <a:cxn ang="0">
                    <a:pos x="851" y="13"/>
                  </a:cxn>
                  <a:cxn ang="0">
                    <a:pos x="832" y="64"/>
                  </a:cxn>
                  <a:cxn ang="0">
                    <a:pos x="906" y="207"/>
                  </a:cxn>
                  <a:cxn ang="0">
                    <a:pos x="880" y="265"/>
                  </a:cxn>
                  <a:cxn ang="0">
                    <a:pos x="884" y="396"/>
                  </a:cxn>
                  <a:cxn ang="0">
                    <a:pos x="882" y="547"/>
                  </a:cxn>
                  <a:cxn ang="0">
                    <a:pos x="933" y="777"/>
                  </a:cxn>
                  <a:cxn ang="0">
                    <a:pos x="1039" y="924"/>
                  </a:cxn>
                  <a:cxn ang="0">
                    <a:pos x="818" y="933"/>
                  </a:cxn>
                  <a:cxn ang="0">
                    <a:pos x="704" y="999"/>
                  </a:cxn>
                  <a:cxn ang="0">
                    <a:pos x="637" y="954"/>
                  </a:cxn>
                  <a:cxn ang="0">
                    <a:pos x="563" y="962"/>
                  </a:cxn>
                  <a:cxn ang="0">
                    <a:pos x="481" y="996"/>
                  </a:cxn>
                  <a:cxn ang="0">
                    <a:pos x="440" y="937"/>
                  </a:cxn>
                  <a:cxn ang="0">
                    <a:pos x="310" y="959"/>
                  </a:cxn>
                  <a:cxn ang="0">
                    <a:pos x="163" y="973"/>
                  </a:cxn>
                  <a:cxn ang="0">
                    <a:pos x="53" y="923"/>
                  </a:cxn>
                </a:cxnLst>
                <a:rect l="0" t="0" r="r" b="b"/>
                <a:pathLst>
                  <a:path w="1041" h="1026">
                    <a:moveTo>
                      <a:pt x="25" y="905"/>
                    </a:moveTo>
                    <a:lnTo>
                      <a:pt x="30" y="899"/>
                    </a:lnTo>
                    <a:lnTo>
                      <a:pt x="37" y="894"/>
                    </a:lnTo>
                    <a:lnTo>
                      <a:pt x="43" y="889"/>
                    </a:lnTo>
                    <a:lnTo>
                      <a:pt x="51" y="884"/>
                    </a:lnTo>
                    <a:lnTo>
                      <a:pt x="57" y="878"/>
                    </a:lnTo>
                    <a:lnTo>
                      <a:pt x="63" y="872"/>
                    </a:lnTo>
                    <a:lnTo>
                      <a:pt x="69" y="865"/>
                    </a:lnTo>
                    <a:lnTo>
                      <a:pt x="74" y="857"/>
                    </a:lnTo>
                    <a:lnTo>
                      <a:pt x="76" y="847"/>
                    </a:lnTo>
                    <a:lnTo>
                      <a:pt x="78" y="839"/>
                    </a:lnTo>
                    <a:lnTo>
                      <a:pt x="79" y="829"/>
                    </a:lnTo>
                    <a:lnTo>
                      <a:pt x="82" y="819"/>
                    </a:lnTo>
                    <a:lnTo>
                      <a:pt x="82" y="808"/>
                    </a:lnTo>
                    <a:lnTo>
                      <a:pt x="83" y="797"/>
                    </a:lnTo>
                    <a:lnTo>
                      <a:pt x="84" y="787"/>
                    </a:lnTo>
                    <a:lnTo>
                      <a:pt x="87" y="777"/>
                    </a:lnTo>
                    <a:lnTo>
                      <a:pt x="88" y="770"/>
                    </a:lnTo>
                    <a:lnTo>
                      <a:pt x="90" y="763"/>
                    </a:lnTo>
                    <a:lnTo>
                      <a:pt x="93" y="757"/>
                    </a:lnTo>
                    <a:lnTo>
                      <a:pt x="96" y="750"/>
                    </a:lnTo>
                    <a:lnTo>
                      <a:pt x="98" y="743"/>
                    </a:lnTo>
                    <a:lnTo>
                      <a:pt x="100" y="736"/>
                    </a:lnTo>
                    <a:lnTo>
                      <a:pt x="102" y="729"/>
                    </a:lnTo>
                    <a:lnTo>
                      <a:pt x="105" y="723"/>
                    </a:lnTo>
                    <a:lnTo>
                      <a:pt x="106" y="715"/>
                    </a:lnTo>
                    <a:lnTo>
                      <a:pt x="107" y="708"/>
                    </a:lnTo>
                    <a:lnTo>
                      <a:pt x="108" y="700"/>
                    </a:lnTo>
                    <a:lnTo>
                      <a:pt x="109" y="692"/>
                    </a:lnTo>
                    <a:lnTo>
                      <a:pt x="109" y="684"/>
                    </a:lnTo>
                    <a:lnTo>
                      <a:pt x="110" y="676"/>
                    </a:lnTo>
                    <a:lnTo>
                      <a:pt x="110" y="667"/>
                    </a:lnTo>
                    <a:lnTo>
                      <a:pt x="111" y="661"/>
                    </a:lnTo>
                    <a:lnTo>
                      <a:pt x="111" y="654"/>
                    </a:lnTo>
                    <a:lnTo>
                      <a:pt x="111" y="649"/>
                    </a:lnTo>
                    <a:lnTo>
                      <a:pt x="111" y="642"/>
                    </a:lnTo>
                    <a:lnTo>
                      <a:pt x="112" y="637"/>
                    </a:lnTo>
                    <a:lnTo>
                      <a:pt x="112" y="630"/>
                    </a:lnTo>
                    <a:lnTo>
                      <a:pt x="112" y="624"/>
                    </a:lnTo>
                    <a:lnTo>
                      <a:pt x="113" y="618"/>
                    </a:lnTo>
                    <a:lnTo>
                      <a:pt x="114" y="613"/>
                    </a:lnTo>
                    <a:lnTo>
                      <a:pt x="114" y="605"/>
                    </a:lnTo>
                    <a:lnTo>
                      <a:pt x="115" y="597"/>
                    </a:lnTo>
                    <a:lnTo>
                      <a:pt x="117" y="590"/>
                    </a:lnTo>
                    <a:lnTo>
                      <a:pt x="119" y="583"/>
                    </a:lnTo>
                    <a:lnTo>
                      <a:pt x="120" y="576"/>
                    </a:lnTo>
                    <a:lnTo>
                      <a:pt x="121" y="569"/>
                    </a:lnTo>
                    <a:lnTo>
                      <a:pt x="122" y="561"/>
                    </a:lnTo>
                    <a:lnTo>
                      <a:pt x="123" y="555"/>
                    </a:lnTo>
                    <a:lnTo>
                      <a:pt x="122" y="546"/>
                    </a:lnTo>
                    <a:lnTo>
                      <a:pt x="121" y="539"/>
                    </a:lnTo>
                    <a:lnTo>
                      <a:pt x="119" y="530"/>
                    </a:lnTo>
                    <a:lnTo>
                      <a:pt x="118" y="522"/>
                    </a:lnTo>
                    <a:lnTo>
                      <a:pt x="114" y="513"/>
                    </a:lnTo>
                    <a:lnTo>
                      <a:pt x="113" y="506"/>
                    </a:lnTo>
                    <a:lnTo>
                      <a:pt x="111" y="497"/>
                    </a:lnTo>
                    <a:lnTo>
                      <a:pt x="111" y="489"/>
                    </a:lnTo>
                    <a:lnTo>
                      <a:pt x="110" y="476"/>
                    </a:lnTo>
                    <a:lnTo>
                      <a:pt x="110" y="464"/>
                    </a:lnTo>
                    <a:lnTo>
                      <a:pt x="110" y="452"/>
                    </a:lnTo>
                    <a:lnTo>
                      <a:pt x="110" y="440"/>
                    </a:lnTo>
                    <a:lnTo>
                      <a:pt x="110" y="428"/>
                    </a:lnTo>
                    <a:lnTo>
                      <a:pt x="110" y="416"/>
                    </a:lnTo>
                    <a:lnTo>
                      <a:pt x="110" y="404"/>
                    </a:lnTo>
                    <a:lnTo>
                      <a:pt x="111" y="392"/>
                    </a:lnTo>
                    <a:lnTo>
                      <a:pt x="111" y="389"/>
                    </a:lnTo>
                    <a:lnTo>
                      <a:pt x="111" y="383"/>
                    </a:lnTo>
                    <a:lnTo>
                      <a:pt x="112" y="373"/>
                    </a:lnTo>
                    <a:lnTo>
                      <a:pt x="114" y="362"/>
                    </a:lnTo>
                    <a:lnTo>
                      <a:pt x="115" y="349"/>
                    </a:lnTo>
                    <a:lnTo>
                      <a:pt x="118" y="337"/>
                    </a:lnTo>
                    <a:lnTo>
                      <a:pt x="120" y="325"/>
                    </a:lnTo>
                    <a:lnTo>
                      <a:pt x="123" y="317"/>
                    </a:lnTo>
                    <a:lnTo>
                      <a:pt x="124" y="313"/>
                    </a:lnTo>
                    <a:lnTo>
                      <a:pt x="125" y="315"/>
                    </a:lnTo>
                    <a:lnTo>
                      <a:pt x="124" y="321"/>
                    </a:lnTo>
                    <a:lnTo>
                      <a:pt x="124" y="332"/>
                    </a:lnTo>
                    <a:lnTo>
                      <a:pt x="122" y="343"/>
                    </a:lnTo>
                    <a:lnTo>
                      <a:pt x="122" y="354"/>
                    </a:lnTo>
                    <a:lnTo>
                      <a:pt x="121" y="362"/>
                    </a:lnTo>
                    <a:lnTo>
                      <a:pt x="121" y="365"/>
                    </a:lnTo>
                    <a:lnTo>
                      <a:pt x="121" y="377"/>
                    </a:lnTo>
                    <a:lnTo>
                      <a:pt x="121" y="389"/>
                    </a:lnTo>
                    <a:lnTo>
                      <a:pt x="122" y="402"/>
                    </a:lnTo>
                    <a:lnTo>
                      <a:pt x="123" y="415"/>
                    </a:lnTo>
                    <a:lnTo>
                      <a:pt x="123" y="427"/>
                    </a:lnTo>
                    <a:lnTo>
                      <a:pt x="123" y="440"/>
                    </a:lnTo>
                    <a:lnTo>
                      <a:pt x="124" y="452"/>
                    </a:lnTo>
                    <a:lnTo>
                      <a:pt x="125" y="465"/>
                    </a:lnTo>
                    <a:lnTo>
                      <a:pt x="125" y="468"/>
                    </a:lnTo>
                    <a:lnTo>
                      <a:pt x="125" y="475"/>
                    </a:lnTo>
                    <a:lnTo>
                      <a:pt x="126" y="486"/>
                    </a:lnTo>
                    <a:lnTo>
                      <a:pt x="127" y="500"/>
                    </a:lnTo>
                    <a:lnTo>
                      <a:pt x="129" y="515"/>
                    </a:lnTo>
                    <a:lnTo>
                      <a:pt x="131" y="530"/>
                    </a:lnTo>
                    <a:lnTo>
                      <a:pt x="133" y="543"/>
                    </a:lnTo>
                    <a:lnTo>
                      <a:pt x="136" y="555"/>
                    </a:lnTo>
                    <a:lnTo>
                      <a:pt x="137" y="564"/>
                    </a:lnTo>
                    <a:lnTo>
                      <a:pt x="139" y="577"/>
                    </a:lnTo>
                    <a:lnTo>
                      <a:pt x="142" y="590"/>
                    </a:lnTo>
                    <a:lnTo>
                      <a:pt x="144" y="604"/>
                    </a:lnTo>
                    <a:lnTo>
                      <a:pt x="145" y="616"/>
                    </a:lnTo>
                    <a:lnTo>
                      <a:pt x="146" y="627"/>
                    </a:lnTo>
                    <a:lnTo>
                      <a:pt x="147" y="633"/>
                    </a:lnTo>
                    <a:lnTo>
                      <a:pt x="148" y="637"/>
                    </a:lnTo>
                    <a:lnTo>
                      <a:pt x="147" y="640"/>
                    </a:lnTo>
                    <a:lnTo>
                      <a:pt x="145" y="650"/>
                    </a:lnTo>
                    <a:lnTo>
                      <a:pt x="142" y="665"/>
                    </a:lnTo>
                    <a:lnTo>
                      <a:pt x="139" y="684"/>
                    </a:lnTo>
                    <a:lnTo>
                      <a:pt x="136" y="701"/>
                    </a:lnTo>
                    <a:lnTo>
                      <a:pt x="135" y="719"/>
                    </a:lnTo>
                    <a:lnTo>
                      <a:pt x="133" y="733"/>
                    </a:lnTo>
                    <a:lnTo>
                      <a:pt x="134" y="744"/>
                    </a:lnTo>
                    <a:lnTo>
                      <a:pt x="134" y="751"/>
                    </a:lnTo>
                    <a:lnTo>
                      <a:pt x="136" y="762"/>
                    </a:lnTo>
                    <a:lnTo>
                      <a:pt x="137" y="775"/>
                    </a:lnTo>
                    <a:lnTo>
                      <a:pt x="141" y="791"/>
                    </a:lnTo>
                    <a:lnTo>
                      <a:pt x="143" y="805"/>
                    </a:lnTo>
                    <a:lnTo>
                      <a:pt x="146" y="819"/>
                    </a:lnTo>
                    <a:lnTo>
                      <a:pt x="150" y="831"/>
                    </a:lnTo>
                    <a:lnTo>
                      <a:pt x="155" y="841"/>
                    </a:lnTo>
                    <a:lnTo>
                      <a:pt x="156" y="846"/>
                    </a:lnTo>
                    <a:lnTo>
                      <a:pt x="155" y="852"/>
                    </a:lnTo>
                    <a:lnTo>
                      <a:pt x="153" y="855"/>
                    </a:lnTo>
                    <a:lnTo>
                      <a:pt x="151" y="859"/>
                    </a:lnTo>
                    <a:lnTo>
                      <a:pt x="151" y="863"/>
                    </a:lnTo>
                    <a:lnTo>
                      <a:pt x="156" y="868"/>
                    </a:lnTo>
                    <a:lnTo>
                      <a:pt x="165" y="873"/>
                    </a:lnTo>
                    <a:lnTo>
                      <a:pt x="182" y="881"/>
                    </a:lnTo>
                    <a:lnTo>
                      <a:pt x="199" y="887"/>
                    </a:lnTo>
                    <a:lnTo>
                      <a:pt x="214" y="891"/>
                    </a:lnTo>
                    <a:lnTo>
                      <a:pt x="225" y="893"/>
                    </a:lnTo>
                    <a:lnTo>
                      <a:pt x="233" y="894"/>
                    </a:lnTo>
                    <a:lnTo>
                      <a:pt x="239" y="893"/>
                    </a:lnTo>
                    <a:lnTo>
                      <a:pt x="243" y="893"/>
                    </a:lnTo>
                    <a:lnTo>
                      <a:pt x="245" y="892"/>
                    </a:lnTo>
                    <a:lnTo>
                      <a:pt x="246" y="892"/>
                    </a:lnTo>
                    <a:lnTo>
                      <a:pt x="249" y="890"/>
                    </a:lnTo>
                    <a:lnTo>
                      <a:pt x="255" y="885"/>
                    </a:lnTo>
                    <a:lnTo>
                      <a:pt x="264" y="878"/>
                    </a:lnTo>
                    <a:lnTo>
                      <a:pt x="276" y="869"/>
                    </a:lnTo>
                    <a:lnTo>
                      <a:pt x="287" y="859"/>
                    </a:lnTo>
                    <a:lnTo>
                      <a:pt x="299" y="849"/>
                    </a:lnTo>
                    <a:lnTo>
                      <a:pt x="308" y="841"/>
                    </a:lnTo>
                    <a:lnTo>
                      <a:pt x="313" y="833"/>
                    </a:lnTo>
                    <a:lnTo>
                      <a:pt x="315" y="823"/>
                    </a:lnTo>
                    <a:lnTo>
                      <a:pt x="318" y="813"/>
                    </a:lnTo>
                    <a:lnTo>
                      <a:pt x="322" y="801"/>
                    </a:lnTo>
                    <a:lnTo>
                      <a:pt x="325" y="789"/>
                    </a:lnTo>
                    <a:lnTo>
                      <a:pt x="327" y="776"/>
                    </a:lnTo>
                    <a:lnTo>
                      <a:pt x="329" y="764"/>
                    </a:lnTo>
                    <a:lnTo>
                      <a:pt x="330" y="752"/>
                    </a:lnTo>
                    <a:lnTo>
                      <a:pt x="332" y="744"/>
                    </a:lnTo>
                    <a:lnTo>
                      <a:pt x="330" y="734"/>
                    </a:lnTo>
                    <a:lnTo>
                      <a:pt x="330" y="724"/>
                    </a:lnTo>
                    <a:lnTo>
                      <a:pt x="330" y="714"/>
                    </a:lnTo>
                    <a:lnTo>
                      <a:pt x="330" y="704"/>
                    </a:lnTo>
                    <a:lnTo>
                      <a:pt x="330" y="693"/>
                    </a:lnTo>
                    <a:lnTo>
                      <a:pt x="330" y="683"/>
                    </a:lnTo>
                    <a:lnTo>
                      <a:pt x="330" y="672"/>
                    </a:lnTo>
                    <a:lnTo>
                      <a:pt x="332" y="661"/>
                    </a:lnTo>
                    <a:lnTo>
                      <a:pt x="332" y="650"/>
                    </a:lnTo>
                    <a:lnTo>
                      <a:pt x="335" y="642"/>
                    </a:lnTo>
                    <a:lnTo>
                      <a:pt x="338" y="636"/>
                    </a:lnTo>
                    <a:lnTo>
                      <a:pt x="341" y="631"/>
                    </a:lnTo>
                    <a:lnTo>
                      <a:pt x="344" y="626"/>
                    </a:lnTo>
                    <a:lnTo>
                      <a:pt x="347" y="620"/>
                    </a:lnTo>
                    <a:lnTo>
                      <a:pt x="349" y="613"/>
                    </a:lnTo>
                    <a:lnTo>
                      <a:pt x="352" y="603"/>
                    </a:lnTo>
                    <a:lnTo>
                      <a:pt x="351" y="589"/>
                    </a:lnTo>
                    <a:lnTo>
                      <a:pt x="351" y="573"/>
                    </a:lnTo>
                    <a:lnTo>
                      <a:pt x="350" y="557"/>
                    </a:lnTo>
                    <a:lnTo>
                      <a:pt x="349" y="542"/>
                    </a:lnTo>
                    <a:lnTo>
                      <a:pt x="347" y="527"/>
                    </a:lnTo>
                    <a:lnTo>
                      <a:pt x="347" y="516"/>
                    </a:lnTo>
                    <a:lnTo>
                      <a:pt x="346" y="508"/>
                    </a:lnTo>
                    <a:lnTo>
                      <a:pt x="346" y="506"/>
                    </a:lnTo>
                    <a:lnTo>
                      <a:pt x="347" y="503"/>
                    </a:lnTo>
                    <a:lnTo>
                      <a:pt x="351" y="496"/>
                    </a:lnTo>
                    <a:lnTo>
                      <a:pt x="354" y="489"/>
                    </a:lnTo>
                    <a:lnTo>
                      <a:pt x="358" y="484"/>
                    </a:lnTo>
                    <a:lnTo>
                      <a:pt x="361" y="476"/>
                    </a:lnTo>
                    <a:lnTo>
                      <a:pt x="365" y="469"/>
                    </a:lnTo>
                    <a:lnTo>
                      <a:pt x="368" y="457"/>
                    </a:lnTo>
                    <a:lnTo>
                      <a:pt x="371" y="444"/>
                    </a:lnTo>
                    <a:lnTo>
                      <a:pt x="373" y="428"/>
                    </a:lnTo>
                    <a:lnTo>
                      <a:pt x="376" y="414"/>
                    </a:lnTo>
                    <a:lnTo>
                      <a:pt x="377" y="400"/>
                    </a:lnTo>
                    <a:lnTo>
                      <a:pt x="380" y="389"/>
                    </a:lnTo>
                    <a:lnTo>
                      <a:pt x="381" y="381"/>
                    </a:lnTo>
                    <a:lnTo>
                      <a:pt x="382" y="379"/>
                    </a:lnTo>
                    <a:lnTo>
                      <a:pt x="381" y="376"/>
                    </a:lnTo>
                    <a:lnTo>
                      <a:pt x="380" y="371"/>
                    </a:lnTo>
                    <a:lnTo>
                      <a:pt x="378" y="361"/>
                    </a:lnTo>
                    <a:lnTo>
                      <a:pt x="378" y="350"/>
                    </a:lnTo>
                    <a:lnTo>
                      <a:pt x="377" y="337"/>
                    </a:lnTo>
                    <a:lnTo>
                      <a:pt x="376" y="325"/>
                    </a:lnTo>
                    <a:lnTo>
                      <a:pt x="376" y="312"/>
                    </a:lnTo>
                    <a:lnTo>
                      <a:pt x="376" y="303"/>
                    </a:lnTo>
                    <a:lnTo>
                      <a:pt x="375" y="294"/>
                    </a:lnTo>
                    <a:lnTo>
                      <a:pt x="375" y="286"/>
                    </a:lnTo>
                    <a:lnTo>
                      <a:pt x="375" y="280"/>
                    </a:lnTo>
                    <a:lnTo>
                      <a:pt x="376" y="273"/>
                    </a:lnTo>
                    <a:lnTo>
                      <a:pt x="376" y="265"/>
                    </a:lnTo>
                    <a:lnTo>
                      <a:pt x="377" y="257"/>
                    </a:lnTo>
                    <a:lnTo>
                      <a:pt x="380" y="246"/>
                    </a:lnTo>
                    <a:lnTo>
                      <a:pt x="383" y="234"/>
                    </a:lnTo>
                    <a:lnTo>
                      <a:pt x="385" y="219"/>
                    </a:lnTo>
                    <a:lnTo>
                      <a:pt x="388" y="204"/>
                    </a:lnTo>
                    <a:lnTo>
                      <a:pt x="390" y="188"/>
                    </a:lnTo>
                    <a:lnTo>
                      <a:pt x="393" y="175"/>
                    </a:lnTo>
                    <a:lnTo>
                      <a:pt x="394" y="162"/>
                    </a:lnTo>
                    <a:lnTo>
                      <a:pt x="396" y="153"/>
                    </a:lnTo>
                    <a:lnTo>
                      <a:pt x="396" y="147"/>
                    </a:lnTo>
                    <a:lnTo>
                      <a:pt x="397" y="145"/>
                    </a:lnTo>
                    <a:lnTo>
                      <a:pt x="397" y="147"/>
                    </a:lnTo>
                    <a:lnTo>
                      <a:pt x="397" y="154"/>
                    </a:lnTo>
                    <a:lnTo>
                      <a:pt x="397" y="165"/>
                    </a:lnTo>
                    <a:lnTo>
                      <a:pt x="397" y="181"/>
                    </a:lnTo>
                    <a:lnTo>
                      <a:pt x="397" y="195"/>
                    </a:lnTo>
                    <a:lnTo>
                      <a:pt x="397" y="209"/>
                    </a:lnTo>
                    <a:lnTo>
                      <a:pt x="397" y="221"/>
                    </a:lnTo>
                    <a:lnTo>
                      <a:pt x="397" y="231"/>
                    </a:lnTo>
                    <a:lnTo>
                      <a:pt x="395" y="237"/>
                    </a:lnTo>
                    <a:lnTo>
                      <a:pt x="394" y="246"/>
                    </a:lnTo>
                    <a:lnTo>
                      <a:pt x="392" y="255"/>
                    </a:lnTo>
                    <a:lnTo>
                      <a:pt x="389" y="265"/>
                    </a:lnTo>
                    <a:lnTo>
                      <a:pt x="387" y="273"/>
                    </a:lnTo>
                    <a:lnTo>
                      <a:pt x="387" y="283"/>
                    </a:lnTo>
                    <a:lnTo>
                      <a:pt x="387" y="293"/>
                    </a:lnTo>
                    <a:lnTo>
                      <a:pt x="389" y="303"/>
                    </a:lnTo>
                    <a:lnTo>
                      <a:pt x="392" y="312"/>
                    </a:lnTo>
                    <a:lnTo>
                      <a:pt x="395" y="320"/>
                    </a:lnTo>
                    <a:lnTo>
                      <a:pt x="398" y="328"/>
                    </a:lnTo>
                    <a:lnTo>
                      <a:pt x="401" y="337"/>
                    </a:lnTo>
                    <a:lnTo>
                      <a:pt x="404" y="342"/>
                    </a:lnTo>
                    <a:lnTo>
                      <a:pt x="406" y="349"/>
                    </a:lnTo>
                    <a:lnTo>
                      <a:pt x="407" y="352"/>
                    </a:lnTo>
                    <a:lnTo>
                      <a:pt x="408" y="354"/>
                    </a:lnTo>
                    <a:lnTo>
                      <a:pt x="414" y="346"/>
                    </a:lnTo>
                    <a:lnTo>
                      <a:pt x="423" y="340"/>
                    </a:lnTo>
                    <a:lnTo>
                      <a:pt x="432" y="332"/>
                    </a:lnTo>
                    <a:lnTo>
                      <a:pt x="440" y="324"/>
                    </a:lnTo>
                    <a:lnTo>
                      <a:pt x="441" y="319"/>
                    </a:lnTo>
                    <a:lnTo>
                      <a:pt x="443" y="315"/>
                    </a:lnTo>
                    <a:lnTo>
                      <a:pt x="444" y="308"/>
                    </a:lnTo>
                    <a:lnTo>
                      <a:pt x="446" y="303"/>
                    </a:lnTo>
                    <a:lnTo>
                      <a:pt x="448" y="294"/>
                    </a:lnTo>
                    <a:lnTo>
                      <a:pt x="450" y="296"/>
                    </a:lnTo>
                    <a:lnTo>
                      <a:pt x="449" y="302"/>
                    </a:lnTo>
                    <a:lnTo>
                      <a:pt x="448" y="308"/>
                    </a:lnTo>
                    <a:lnTo>
                      <a:pt x="447" y="314"/>
                    </a:lnTo>
                    <a:lnTo>
                      <a:pt x="446" y="320"/>
                    </a:lnTo>
                    <a:lnTo>
                      <a:pt x="444" y="326"/>
                    </a:lnTo>
                    <a:lnTo>
                      <a:pt x="443" y="332"/>
                    </a:lnTo>
                    <a:lnTo>
                      <a:pt x="441" y="338"/>
                    </a:lnTo>
                    <a:lnTo>
                      <a:pt x="440" y="344"/>
                    </a:lnTo>
                    <a:lnTo>
                      <a:pt x="433" y="354"/>
                    </a:lnTo>
                    <a:lnTo>
                      <a:pt x="426" y="365"/>
                    </a:lnTo>
                    <a:lnTo>
                      <a:pt x="420" y="375"/>
                    </a:lnTo>
                    <a:lnTo>
                      <a:pt x="414" y="386"/>
                    </a:lnTo>
                    <a:lnTo>
                      <a:pt x="412" y="388"/>
                    </a:lnTo>
                    <a:lnTo>
                      <a:pt x="410" y="397"/>
                    </a:lnTo>
                    <a:lnTo>
                      <a:pt x="408" y="402"/>
                    </a:lnTo>
                    <a:lnTo>
                      <a:pt x="407" y="410"/>
                    </a:lnTo>
                    <a:lnTo>
                      <a:pt x="405" y="417"/>
                    </a:lnTo>
                    <a:lnTo>
                      <a:pt x="404" y="427"/>
                    </a:lnTo>
                    <a:lnTo>
                      <a:pt x="400" y="438"/>
                    </a:lnTo>
                    <a:lnTo>
                      <a:pt x="398" y="453"/>
                    </a:lnTo>
                    <a:lnTo>
                      <a:pt x="395" y="471"/>
                    </a:lnTo>
                    <a:lnTo>
                      <a:pt x="394" y="489"/>
                    </a:lnTo>
                    <a:lnTo>
                      <a:pt x="392" y="506"/>
                    </a:lnTo>
                    <a:lnTo>
                      <a:pt x="393" y="521"/>
                    </a:lnTo>
                    <a:lnTo>
                      <a:pt x="395" y="532"/>
                    </a:lnTo>
                    <a:lnTo>
                      <a:pt x="401" y="537"/>
                    </a:lnTo>
                    <a:lnTo>
                      <a:pt x="407" y="539"/>
                    </a:lnTo>
                    <a:lnTo>
                      <a:pt x="413" y="541"/>
                    </a:lnTo>
                    <a:lnTo>
                      <a:pt x="420" y="543"/>
                    </a:lnTo>
                    <a:lnTo>
                      <a:pt x="426" y="546"/>
                    </a:lnTo>
                    <a:lnTo>
                      <a:pt x="431" y="545"/>
                    </a:lnTo>
                    <a:lnTo>
                      <a:pt x="435" y="544"/>
                    </a:lnTo>
                    <a:lnTo>
                      <a:pt x="438" y="539"/>
                    </a:lnTo>
                    <a:lnTo>
                      <a:pt x="442" y="531"/>
                    </a:lnTo>
                    <a:lnTo>
                      <a:pt x="443" y="518"/>
                    </a:lnTo>
                    <a:lnTo>
                      <a:pt x="446" y="506"/>
                    </a:lnTo>
                    <a:lnTo>
                      <a:pt x="449" y="493"/>
                    </a:lnTo>
                    <a:lnTo>
                      <a:pt x="454" y="481"/>
                    </a:lnTo>
                    <a:lnTo>
                      <a:pt x="456" y="470"/>
                    </a:lnTo>
                    <a:lnTo>
                      <a:pt x="459" y="461"/>
                    </a:lnTo>
                    <a:lnTo>
                      <a:pt x="461" y="456"/>
                    </a:lnTo>
                    <a:lnTo>
                      <a:pt x="462" y="455"/>
                    </a:lnTo>
                    <a:lnTo>
                      <a:pt x="470" y="450"/>
                    </a:lnTo>
                    <a:lnTo>
                      <a:pt x="480" y="447"/>
                    </a:lnTo>
                    <a:lnTo>
                      <a:pt x="490" y="444"/>
                    </a:lnTo>
                    <a:lnTo>
                      <a:pt x="500" y="441"/>
                    </a:lnTo>
                    <a:lnTo>
                      <a:pt x="505" y="439"/>
                    </a:lnTo>
                    <a:lnTo>
                      <a:pt x="512" y="437"/>
                    </a:lnTo>
                    <a:lnTo>
                      <a:pt x="519" y="434"/>
                    </a:lnTo>
                    <a:lnTo>
                      <a:pt x="527" y="433"/>
                    </a:lnTo>
                    <a:lnTo>
                      <a:pt x="532" y="431"/>
                    </a:lnTo>
                    <a:lnTo>
                      <a:pt x="537" y="432"/>
                    </a:lnTo>
                    <a:lnTo>
                      <a:pt x="539" y="433"/>
                    </a:lnTo>
                    <a:lnTo>
                      <a:pt x="538" y="437"/>
                    </a:lnTo>
                    <a:lnTo>
                      <a:pt x="531" y="441"/>
                    </a:lnTo>
                    <a:lnTo>
                      <a:pt x="526" y="446"/>
                    </a:lnTo>
                    <a:lnTo>
                      <a:pt x="519" y="448"/>
                    </a:lnTo>
                    <a:lnTo>
                      <a:pt x="514" y="451"/>
                    </a:lnTo>
                    <a:lnTo>
                      <a:pt x="506" y="452"/>
                    </a:lnTo>
                    <a:lnTo>
                      <a:pt x="500" y="453"/>
                    </a:lnTo>
                    <a:lnTo>
                      <a:pt x="493" y="455"/>
                    </a:lnTo>
                    <a:lnTo>
                      <a:pt x="487" y="458"/>
                    </a:lnTo>
                    <a:lnTo>
                      <a:pt x="484" y="458"/>
                    </a:lnTo>
                    <a:lnTo>
                      <a:pt x="481" y="461"/>
                    </a:lnTo>
                    <a:lnTo>
                      <a:pt x="477" y="465"/>
                    </a:lnTo>
                    <a:lnTo>
                      <a:pt x="472" y="472"/>
                    </a:lnTo>
                    <a:lnTo>
                      <a:pt x="466" y="479"/>
                    </a:lnTo>
                    <a:lnTo>
                      <a:pt x="461" y="487"/>
                    </a:lnTo>
                    <a:lnTo>
                      <a:pt x="457" y="496"/>
                    </a:lnTo>
                    <a:lnTo>
                      <a:pt x="455" y="506"/>
                    </a:lnTo>
                    <a:lnTo>
                      <a:pt x="453" y="512"/>
                    </a:lnTo>
                    <a:lnTo>
                      <a:pt x="453" y="520"/>
                    </a:lnTo>
                    <a:lnTo>
                      <a:pt x="453" y="525"/>
                    </a:lnTo>
                    <a:lnTo>
                      <a:pt x="453" y="531"/>
                    </a:lnTo>
                    <a:lnTo>
                      <a:pt x="452" y="535"/>
                    </a:lnTo>
                    <a:lnTo>
                      <a:pt x="452" y="542"/>
                    </a:lnTo>
                    <a:lnTo>
                      <a:pt x="450" y="548"/>
                    </a:lnTo>
                    <a:lnTo>
                      <a:pt x="448" y="558"/>
                    </a:lnTo>
                    <a:lnTo>
                      <a:pt x="444" y="567"/>
                    </a:lnTo>
                    <a:lnTo>
                      <a:pt x="440" y="577"/>
                    </a:lnTo>
                    <a:lnTo>
                      <a:pt x="434" y="584"/>
                    </a:lnTo>
                    <a:lnTo>
                      <a:pt x="431" y="592"/>
                    </a:lnTo>
                    <a:lnTo>
                      <a:pt x="426" y="597"/>
                    </a:lnTo>
                    <a:lnTo>
                      <a:pt x="423" y="602"/>
                    </a:lnTo>
                    <a:lnTo>
                      <a:pt x="421" y="604"/>
                    </a:lnTo>
                    <a:lnTo>
                      <a:pt x="421" y="606"/>
                    </a:lnTo>
                    <a:lnTo>
                      <a:pt x="418" y="612"/>
                    </a:lnTo>
                    <a:lnTo>
                      <a:pt x="416" y="617"/>
                    </a:lnTo>
                    <a:lnTo>
                      <a:pt x="413" y="624"/>
                    </a:lnTo>
                    <a:lnTo>
                      <a:pt x="412" y="630"/>
                    </a:lnTo>
                    <a:lnTo>
                      <a:pt x="409" y="636"/>
                    </a:lnTo>
                    <a:lnTo>
                      <a:pt x="407" y="642"/>
                    </a:lnTo>
                    <a:lnTo>
                      <a:pt x="405" y="648"/>
                    </a:lnTo>
                    <a:lnTo>
                      <a:pt x="404" y="654"/>
                    </a:lnTo>
                    <a:lnTo>
                      <a:pt x="402" y="657"/>
                    </a:lnTo>
                    <a:lnTo>
                      <a:pt x="402" y="669"/>
                    </a:lnTo>
                    <a:lnTo>
                      <a:pt x="401" y="686"/>
                    </a:lnTo>
                    <a:lnTo>
                      <a:pt x="401" y="707"/>
                    </a:lnTo>
                    <a:lnTo>
                      <a:pt x="400" y="726"/>
                    </a:lnTo>
                    <a:lnTo>
                      <a:pt x="400" y="747"/>
                    </a:lnTo>
                    <a:lnTo>
                      <a:pt x="400" y="763"/>
                    </a:lnTo>
                    <a:lnTo>
                      <a:pt x="401" y="775"/>
                    </a:lnTo>
                    <a:lnTo>
                      <a:pt x="401" y="782"/>
                    </a:lnTo>
                    <a:lnTo>
                      <a:pt x="402" y="791"/>
                    </a:lnTo>
                    <a:lnTo>
                      <a:pt x="404" y="799"/>
                    </a:lnTo>
                    <a:lnTo>
                      <a:pt x="407" y="808"/>
                    </a:lnTo>
                    <a:lnTo>
                      <a:pt x="410" y="816"/>
                    </a:lnTo>
                    <a:lnTo>
                      <a:pt x="413" y="823"/>
                    </a:lnTo>
                    <a:lnTo>
                      <a:pt x="417" y="830"/>
                    </a:lnTo>
                    <a:lnTo>
                      <a:pt x="423" y="836"/>
                    </a:lnTo>
                    <a:lnTo>
                      <a:pt x="432" y="846"/>
                    </a:lnTo>
                    <a:lnTo>
                      <a:pt x="441" y="858"/>
                    </a:lnTo>
                    <a:lnTo>
                      <a:pt x="444" y="864"/>
                    </a:lnTo>
                    <a:lnTo>
                      <a:pt x="450" y="869"/>
                    </a:lnTo>
                    <a:lnTo>
                      <a:pt x="459" y="873"/>
                    </a:lnTo>
                    <a:lnTo>
                      <a:pt x="471" y="879"/>
                    </a:lnTo>
                    <a:lnTo>
                      <a:pt x="483" y="881"/>
                    </a:lnTo>
                    <a:lnTo>
                      <a:pt x="495" y="884"/>
                    </a:lnTo>
                    <a:lnTo>
                      <a:pt x="507" y="887"/>
                    </a:lnTo>
                    <a:lnTo>
                      <a:pt x="519" y="889"/>
                    </a:lnTo>
                    <a:lnTo>
                      <a:pt x="528" y="889"/>
                    </a:lnTo>
                    <a:lnTo>
                      <a:pt x="538" y="889"/>
                    </a:lnTo>
                    <a:lnTo>
                      <a:pt x="544" y="888"/>
                    </a:lnTo>
                    <a:lnTo>
                      <a:pt x="551" y="885"/>
                    </a:lnTo>
                    <a:lnTo>
                      <a:pt x="554" y="879"/>
                    </a:lnTo>
                    <a:lnTo>
                      <a:pt x="557" y="871"/>
                    </a:lnTo>
                    <a:lnTo>
                      <a:pt x="561" y="861"/>
                    </a:lnTo>
                    <a:lnTo>
                      <a:pt x="564" y="853"/>
                    </a:lnTo>
                    <a:lnTo>
                      <a:pt x="565" y="843"/>
                    </a:lnTo>
                    <a:lnTo>
                      <a:pt x="567" y="836"/>
                    </a:lnTo>
                    <a:lnTo>
                      <a:pt x="568" y="831"/>
                    </a:lnTo>
                    <a:lnTo>
                      <a:pt x="569" y="830"/>
                    </a:lnTo>
                    <a:lnTo>
                      <a:pt x="573" y="823"/>
                    </a:lnTo>
                    <a:lnTo>
                      <a:pt x="577" y="818"/>
                    </a:lnTo>
                    <a:lnTo>
                      <a:pt x="581" y="811"/>
                    </a:lnTo>
                    <a:lnTo>
                      <a:pt x="586" y="806"/>
                    </a:lnTo>
                    <a:lnTo>
                      <a:pt x="589" y="799"/>
                    </a:lnTo>
                    <a:lnTo>
                      <a:pt x="595" y="793"/>
                    </a:lnTo>
                    <a:lnTo>
                      <a:pt x="598" y="787"/>
                    </a:lnTo>
                    <a:lnTo>
                      <a:pt x="603" y="782"/>
                    </a:lnTo>
                    <a:lnTo>
                      <a:pt x="603" y="777"/>
                    </a:lnTo>
                    <a:lnTo>
                      <a:pt x="603" y="769"/>
                    </a:lnTo>
                    <a:lnTo>
                      <a:pt x="603" y="756"/>
                    </a:lnTo>
                    <a:lnTo>
                      <a:pt x="604" y="740"/>
                    </a:lnTo>
                    <a:lnTo>
                      <a:pt x="604" y="723"/>
                    </a:lnTo>
                    <a:lnTo>
                      <a:pt x="605" y="707"/>
                    </a:lnTo>
                    <a:lnTo>
                      <a:pt x="607" y="692"/>
                    </a:lnTo>
                    <a:lnTo>
                      <a:pt x="608" y="681"/>
                    </a:lnTo>
                    <a:lnTo>
                      <a:pt x="608" y="671"/>
                    </a:lnTo>
                    <a:lnTo>
                      <a:pt x="611" y="657"/>
                    </a:lnTo>
                    <a:lnTo>
                      <a:pt x="612" y="642"/>
                    </a:lnTo>
                    <a:lnTo>
                      <a:pt x="614" y="628"/>
                    </a:lnTo>
                    <a:lnTo>
                      <a:pt x="613" y="612"/>
                    </a:lnTo>
                    <a:lnTo>
                      <a:pt x="612" y="597"/>
                    </a:lnTo>
                    <a:lnTo>
                      <a:pt x="607" y="584"/>
                    </a:lnTo>
                    <a:lnTo>
                      <a:pt x="599" y="575"/>
                    </a:lnTo>
                    <a:lnTo>
                      <a:pt x="588" y="565"/>
                    </a:lnTo>
                    <a:lnTo>
                      <a:pt x="581" y="557"/>
                    </a:lnTo>
                    <a:lnTo>
                      <a:pt x="576" y="551"/>
                    </a:lnTo>
                    <a:lnTo>
                      <a:pt x="572" y="545"/>
                    </a:lnTo>
                    <a:lnTo>
                      <a:pt x="566" y="540"/>
                    </a:lnTo>
                    <a:lnTo>
                      <a:pt x="560" y="537"/>
                    </a:lnTo>
                    <a:lnTo>
                      <a:pt x="552" y="536"/>
                    </a:lnTo>
                    <a:lnTo>
                      <a:pt x="541" y="537"/>
                    </a:lnTo>
                    <a:lnTo>
                      <a:pt x="528" y="537"/>
                    </a:lnTo>
                    <a:lnTo>
                      <a:pt x="519" y="540"/>
                    </a:lnTo>
                    <a:lnTo>
                      <a:pt x="512" y="543"/>
                    </a:lnTo>
                    <a:lnTo>
                      <a:pt x="507" y="547"/>
                    </a:lnTo>
                    <a:lnTo>
                      <a:pt x="503" y="552"/>
                    </a:lnTo>
                    <a:lnTo>
                      <a:pt x="500" y="558"/>
                    </a:lnTo>
                    <a:lnTo>
                      <a:pt x="496" y="567"/>
                    </a:lnTo>
                    <a:lnTo>
                      <a:pt x="493" y="579"/>
                    </a:lnTo>
                    <a:lnTo>
                      <a:pt x="490" y="584"/>
                    </a:lnTo>
                    <a:lnTo>
                      <a:pt x="490" y="577"/>
                    </a:lnTo>
                    <a:lnTo>
                      <a:pt x="493" y="568"/>
                    </a:lnTo>
                    <a:lnTo>
                      <a:pt x="496" y="556"/>
                    </a:lnTo>
                    <a:lnTo>
                      <a:pt x="500" y="545"/>
                    </a:lnTo>
                    <a:lnTo>
                      <a:pt x="501" y="536"/>
                    </a:lnTo>
                    <a:lnTo>
                      <a:pt x="503" y="534"/>
                    </a:lnTo>
                    <a:lnTo>
                      <a:pt x="513" y="531"/>
                    </a:lnTo>
                    <a:lnTo>
                      <a:pt x="525" y="529"/>
                    </a:lnTo>
                    <a:lnTo>
                      <a:pt x="536" y="527"/>
                    </a:lnTo>
                    <a:lnTo>
                      <a:pt x="548" y="524"/>
                    </a:lnTo>
                    <a:lnTo>
                      <a:pt x="547" y="523"/>
                    </a:lnTo>
                    <a:lnTo>
                      <a:pt x="550" y="523"/>
                    </a:lnTo>
                    <a:lnTo>
                      <a:pt x="552" y="522"/>
                    </a:lnTo>
                    <a:lnTo>
                      <a:pt x="557" y="522"/>
                    </a:lnTo>
                    <a:lnTo>
                      <a:pt x="564" y="521"/>
                    </a:lnTo>
                    <a:lnTo>
                      <a:pt x="575" y="520"/>
                    </a:lnTo>
                    <a:lnTo>
                      <a:pt x="584" y="518"/>
                    </a:lnTo>
                    <a:lnTo>
                      <a:pt x="592" y="518"/>
                    </a:lnTo>
                    <a:lnTo>
                      <a:pt x="598" y="517"/>
                    </a:lnTo>
                    <a:lnTo>
                      <a:pt x="603" y="516"/>
                    </a:lnTo>
                    <a:lnTo>
                      <a:pt x="607" y="512"/>
                    </a:lnTo>
                    <a:lnTo>
                      <a:pt x="610" y="510"/>
                    </a:lnTo>
                    <a:lnTo>
                      <a:pt x="611" y="505"/>
                    </a:lnTo>
                    <a:lnTo>
                      <a:pt x="612" y="499"/>
                    </a:lnTo>
                    <a:lnTo>
                      <a:pt x="612" y="492"/>
                    </a:lnTo>
                    <a:lnTo>
                      <a:pt x="613" y="485"/>
                    </a:lnTo>
                    <a:lnTo>
                      <a:pt x="613" y="480"/>
                    </a:lnTo>
                    <a:lnTo>
                      <a:pt x="615" y="474"/>
                    </a:lnTo>
                    <a:lnTo>
                      <a:pt x="614" y="467"/>
                    </a:lnTo>
                    <a:lnTo>
                      <a:pt x="613" y="458"/>
                    </a:lnTo>
                    <a:lnTo>
                      <a:pt x="610" y="446"/>
                    </a:lnTo>
                    <a:lnTo>
                      <a:pt x="605" y="431"/>
                    </a:lnTo>
                    <a:lnTo>
                      <a:pt x="599" y="413"/>
                    </a:lnTo>
                    <a:lnTo>
                      <a:pt x="593" y="398"/>
                    </a:lnTo>
                    <a:lnTo>
                      <a:pt x="588" y="384"/>
                    </a:lnTo>
                    <a:lnTo>
                      <a:pt x="586" y="373"/>
                    </a:lnTo>
                    <a:lnTo>
                      <a:pt x="583" y="362"/>
                    </a:lnTo>
                    <a:lnTo>
                      <a:pt x="581" y="352"/>
                    </a:lnTo>
                    <a:lnTo>
                      <a:pt x="581" y="343"/>
                    </a:lnTo>
                    <a:lnTo>
                      <a:pt x="585" y="334"/>
                    </a:lnTo>
                    <a:lnTo>
                      <a:pt x="587" y="324"/>
                    </a:lnTo>
                    <a:lnTo>
                      <a:pt x="590" y="314"/>
                    </a:lnTo>
                    <a:lnTo>
                      <a:pt x="595" y="303"/>
                    </a:lnTo>
                    <a:lnTo>
                      <a:pt x="599" y="294"/>
                    </a:lnTo>
                    <a:lnTo>
                      <a:pt x="601" y="284"/>
                    </a:lnTo>
                    <a:lnTo>
                      <a:pt x="604" y="278"/>
                    </a:lnTo>
                    <a:lnTo>
                      <a:pt x="607" y="273"/>
                    </a:lnTo>
                    <a:lnTo>
                      <a:pt x="608" y="272"/>
                    </a:lnTo>
                    <a:lnTo>
                      <a:pt x="610" y="262"/>
                    </a:lnTo>
                    <a:lnTo>
                      <a:pt x="612" y="254"/>
                    </a:lnTo>
                    <a:lnTo>
                      <a:pt x="615" y="245"/>
                    </a:lnTo>
                    <a:lnTo>
                      <a:pt x="619" y="237"/>
                    </a:lnTo>
                    <a:lnTo>
                      <a:pt x="621" y="228"/>
                    </a:lnTo>
                    <a:lnTo>
                      <a:pt x="624" y="220"/>
                    </a:lnTo>
                    <a:lnTo>
                      <a:pt x="627" y="211"/>
                    </a:lnTo>
                    <a:lnTo>
                      <a:pt x="631" y="204"/>
                    </a:lnTo>
                    <a:lnTo>
                      <a:pt x="632" y="194"/>
                    </a:lnTo>
                    <a:lnTo>
                      <a:pt x="635" y="184"/>
                    </a:lnTo>
                    <a:lnTo>
                      <a:pt x="637" y="174"/>
                    </a:lnTo>
                    <a:lnTo>
                      <a:pt x="640" y="164"/>
                    </a:lnTo>
                    <a:lnTo>
                      <a:pt x="643" y="154"/>
                    </a:lnTo>
                    <a:lnTo>
                      <a:pt x="647" y="147"/>
                    </a:lnTo>
                    <a:lnTo>
                      <a:pt x="651" y="140"/>
                    </a:lnTo>
                    <a:lnTo>
                      <a:pt x="658" y="138"/>
                    </a:lnTo>
                    <a:lnTo>
                      <a:pt x="660" y="138"/>
                    </a:lnTo>
                    <a:lnTo>
                      <a:pt x="661" y="142"/>
                    </a:lnTo>
                    <a:lnTo>
                      <a:pt x="660" y="149"/>
                    </a:lnTo>
                    <a:lnTo>
                      <a:pt x="660" y="159"/>
                    </a:lnTo>
                    <a:lnTo>
                      <a:pt x="657" y="169"/>
                    </a:lnTo>
                    <a:lnTo>
                      <a:pt x="655" y="178"/>
                    </a:lnTo>
                    <a:lnTo>
                      <a:pt x="651" y="187"/>
                    </a:lnTo>
                    <a:lnTo>
                      <a:pt x="650" y="197"/>
                    </a:lnTo>
                    <a:lnTo>
                      <a:pt x="647" y="205"/>
                    </a:lnTo>
                    <a:lnTo>
                      <a:pt x="644" y="212"/>
                    </a:lnTo>
                    <a:lnTo>
                      <a:pt x="640" y="220"/>
                    </a:lnTo>
                    <a:lnTo>
                      <a:pt x="638" y="228"/>
                    </a:lnTo>
                    <a:lnTo>
                      <a:pt x="635" y="235"/>
                    </a:lnTo>
                    <a:lnTo>
                      <a:pt x="632" y="243"/>
                    </a:lnTo>
                    <a:lnTo>
                      <a:pt x="628" y="250"/>
                    </a:lnTo>
                    <a:lnTo>
                      <a:pt x="626" y="259"/>
                    </a:lnTo>
                    <a:lnTo>
                      <a:pt x="622" y="262"/>
                    </a:lnTo>
                    <a:lnTo>
                      <a:pt x="615" y="272"/>
                    </a:lnTo>
                    <a:lnTo>
                      <a:pt x="613" y="278"/>
                    </a:lnTo>
                    <a:lnTo>
                      <a:pt x="614" y="284"/>
                    </a:lnTo>
                    <a:lnTo>
                      <a:pt x="619" y="290"/>
                    </a:lnTo>
                    <a:lnTo>
                      <a:pt x="627" y="296"/>
                    </a:lnTo>
                    <a:lnTo>
                      <a:pt x="637" y="300"/>
                    </a:lnTo>
                    <a:lnTo>
                      <a:pt x="645" y="301"/>
                    </a:lnTo>
                    <a:lnTo>
                      <a:pt x="651" y="300"/>
                    </a:lnTo>
                    <a:lnTo>
                      <a:pt x="657" y="300"/>
                    </a:lnTo>
                    <a:lnTo>
                      <a:pt x="662" y="295"/>
                    </a:lnTo>
                    <a:lnTo>
                      <a:pt x="664" y="293"/>
                    </a:lnTo>
                    <a:lnTo>
                      <a:pt x="669" y="286"/>
                    </a:lnTo>
                    <a:lnTo>
                      <a:pt x="674" y="280"/>
                    </a:lnTo>
                    <a:lnTo>
                      <a:pt x="680" y="274"/>
                    </a:lnTo>
                    <a:lnTo>
                      <a:pt x="686" y="269"/>
                    </a:lnTo>
                    <a:lnTo>
                      <a:pt x="692" y="262"/>
                    </a:lnTo>
                    <a:lnTo>
                      <a:pt x="697" y="256"/>
                    </a:lnTo>
                    <a:lnTo>
                      <a:pt x="703" y="250"/>
                    </a:lnTo>
                    <a:lnTo>
                      <a:pt x="709" y="245"/>
                    </a:lnTo>
                    <a:lnTo>
                      <a:pt x="711" y="246"/>
                    </a:lnTo>
                    <a:lnTo>
                      <a:pt x="717" y="252"/>
                    </a:lnTo>
                    <a:lnTo>
                      <a:pt x="716" y="255"/>
                    </a:lnTo>
                    <a:lnTo>
                      <a:pt x="715" y="261"/>
                    </a:lnTo>
                    <a:lnTo>
                      <a:pt x="708" y="268"/>
                    </a:lnTo>
                    <a:lnTo>
                      <a:pt x="699" y="279"/>
                    </a:lnTo>
                    <a:lnTo>
                      <a:pt x="686" y="288"/>
                    </a:lnTo>
                    <a:lnTo>
                      <a:pt x="677" y="297"/>
                    </a:lnTo>
                    <a:lnTo>
                      <a:pt x="670" y="304"/>
                    </a:lnTo>
                    <a:lnTo>
                      <a:pt x="665" y="312"/>
                    </a:lnTo>
                    <a:lnTo>
                      <a:pt x="659" y="320"/>
                    </a:lnTo>
                    <a:lnTo>
                      <a:pt x="658" y="324"/>
                    </a:lnTo>
                    <a:lnTo>
                      <a:pt x="656" y="322"/>
                    </a:lnTo>
                    <a:lnTo>
                      <a:pt x="651" y="322"/>
                    </a:lnTo>
                    <a:lnTo>
                      <a:pt x="645" y="321"/>
                    </a:lnTo>
                    <a:lnTo>
                      <a:pt x="638" y="322"/>
                    </a:lnTo>
                    <a:lnTo>
                      <a:pt x="631" y="322"/>
                    </a:lnTo>
                    <a:lnTo>
                      <a:pt x="625" y="325"/>
                    </a:lnTo>
                    <a:lnTo>
                      <a:pt x="620" y="328"/>
                    </a:lnTo>
                    <a:lnTo>
                      <a:pt x="619" y="334"/>
                    </a:lnTo>
                    <a:lnTo>
                      <a:pt x="616" y="340"/>
                    </a:lnTo>
                    <a:lnTo>
                      <a:pt x="615" y="346"/>
                    </a:lnTo>
                    <a:lnTo>
                      <a:pt x="614" y="353"/>
                    </a:lnTo>
                    <a:lnTo>
                      <a:pt x="614" y="360"/>
                    </a:lnTo>
                    <a:lnTo>
                      <a:pt x="614" y="366"/>
                    </a:lnTo>
                    <a:lnTo>
                      <a:pt x="616" y="373"/>
                    </a:lnTo>
                    <a:lnTo>
                      <a:pt x="620" y="379"/>
                    </a:lnTo>
                    <a:lnTo>
                      <a:pt x="626" y="386"/>
                    </a:lnTo>
                    <a:lnTo>
                      <a:pt x="632" y="391"/>
                    </a:lnTo>
                    <a:lnTo>
                      <a:pt x="638" y="398"/>
                    </a:lnTo>
                    <a:lnTo>
                      <a:pt x="643" y="404"/>
                    </a:lnTo>
                    <a:lnTo>
                      <a:pt x="648" y="411"/>
                    </a:lnTo>
                    <a:lnTo>
                      <a:pt x="651" y="417"/>
                    </a:lnTo>
                    <a:lnTo>
                      <a:pt x="655" y="424"/>
                    </a:lnTo>
                    <a:lnTo>
                      <a:pt x="657" y="431"/>
                    </a:lnTo>
                    <a:lnTo>
                      <a:pt x="658" y="437"/>
                    </a:lnTo>
                    <a:lnTo>
                      <a:pt x="657" y="444"/>
                    </a:lnTo>
                    <a:lnTo>
                      <a:pt x="657" y="452"/>
                    </a:lnTo>
                    <a:lnTo>
                      <a:pt x="656" y="461"/>
                    </a:lnTo>
                    <a:lnTo>
                      <a:pt x="656" y="470"/>
                    </a:lnTo>
                    <a:lnTo>
                      <a:pt x="655" y="476"/>
                    </a:lnTo>
                    <a:lnTo>
                      <a:pt x="655" y="483"/>
                    </a:lnTo>
                    <a:lnTo>
                      <a:pt x="655" y="487"/>
                    </a:lnTo>
                    <a:lnTo>
                      <a:pt x="655" y="489"/>
                    </a:lnTo>
                    <a:lnTo>
                      <a:pt x="659" y="486"/>
                    </a:lnTo>
                    <a:lnTo>
                      <a:pt x="667" y="480"/>
                    </a:lnTo>
                    <a:lnTo>
                      <a:pt x="674" y="471"/>
                    </a:lnTo>
                    <a:lnTo>
                      <a:pt x="683" y="461"/>
                    </a:lnTo>
                    <a:lnTo>
                      <a:pt x="689" y="450"/>
                    </a:lnTo>
                    <a:lnTo>
                      <a:pt x="697" y="441"/>
                    </a:lnTo>
                    <a:lnTo>
                      <a:pt x="701" y="436"/>
                    </a:lnTo>
                    <a:lnTo>
                      <a:pt x="704" y="434"/>
                    </a:lnTo>
                    <a:lnTo>
                      <a:pt x="712" y="431"/>
                    </a:lnTo>
                    <a:lnTo>
                      <a:pt x="721" y="429"/>
                    </a:lnTo>
                    <a:lnTo>
                      <a:pt x="730" y="427"/>
                    </a:lnTo>
                    <a:lnTo>
                      <a:pt x="739" y="426"/>
                    </a:lnTo>
                    <a:lnTo>
                      <a:pt x="747" y="424"/>
                    </a:lnTo>
                    <a:lnTo>
                      <a:pt x="756" y="422"/>
                    </a:lnTo>
                    <a:lnTo>
                      <a:pt x="765" y="419"/>
                    </a:lnTo>
                    <a:lnTo>
                      <a:pt x="774" y="416"/>
                    </a:lnTo>
                    <a:lnTo>
                      <a:pt x="777" y="413"/>
                    </a:lnTo>
                    <a:lnTo>
                      <a:pt x="782" y="408"/>
                    </a:lnTo>
                    <a:lnTo>
                      <a:pt x="788" y="402"/>
                    </a:lnTo>
                    <a:lnTo>
                      <a:pt x="793" y="397"/>
                    </a:lnTo>
                    <a:lnTo>
                      <a:pt x="800" y="387"/>
                    </a:lnTo>
                    <a:lnTo>
                      <a:pt x="801" y="389"/>
                    </a:lnTo>
                    <a:lnTo>
                      <a:pt x="795" y="396"/>
                    </a:lnTo>
                    <a:lnTo>
                      <a:pt x="791" y="402"/>
                    </a:lnTo>
                    <a:lnTo>
                      <a:pt x="786" y="409"/>
                    </a:lnTo>
                    <a:lnTo>
                      <a:pt x="781" y="416"/>
                    </a:lnTo>
                    <a:lnTo>
                      <a:pt x="775" y="422"/>
                    </a:lnTo>
                    <a:lnTo>
                      <a:pt x="770" y="428"/>
                    </a:lnTo>
                    <a:lnTo>
                      <a:pt x="765" y="435"/>
                    </a:lnTo>
                    <a:lnTo>
                      <a:pt x="760" y="441"/>
                    </a:lnTo>
                    <a:lnTo>
                      <a:pt x="758" y="441"/>
                    </a:lnTo>
                    <a:lnTo>
                      <a:pt x="755" y="444"/>
                    </a:lnTo>
                    <a:lnTo>
                      <a:pt x="748" y="447"/>
                    </a:lnTo>
                    <a:lnTo>
                      <a:pt x="743" y="451"/>
                    </a:lnTo>
                    <a:lnTo>
                      <a:pt x="734" y="456"/>
                    </a:lnTo>
                    <a:lnTo>
                      <a:pt x="727" y="462"/>
                    </a:lnTo>
                    <a:lnTo>
                      <a:pt x="719" y="469"/>
                    </a:lnTo>
                    <a:lnTo>
                      <a:pt x="713" y="475"/>
                    </a:lnTo>
                    <a:lnTo>
                      <a:pt x="706" y="481"/>
                    </a:lnTo>
                    <a:lnTo>
                      <a:pt x="697" y="488"/>
                    </a:lnTo>
                    <a:lnTo>
                      <a:pt x="688" y="495"/>
                    </a:lnTo>
                    <a:lnTo>
                      <a:pt x="682" y="501"/>
                    </a:lnTo>
                    <a:lnTo>
                      <a:pt x="674" y="507"/>
                    </a:lnTo>
                    <a:lnTo>
                      <a:pt x="669" y="512"/>
                    </a:lnTo>
                    <a:lnTo>
                      <a:pt x="664" y="515"/>
                    </a:lnTo>
                    <a:lnTo>
                      <a:pt x="664" y="517"/>
                    </a:lnTo>
                    <a:lnTo>
                      <a:pt x="662" y="517"/>
                    </a:lnTo>
                    <a:lnTo>
                      <a:pt x="661" y="520"/>
                    </a:lnTo>
                    <a:lnTo>
                      <a:pt x="658" y="523"/>
                    </a:lnTo>
                    <a:lnTo>
                      <a:pt x="656" y="530"/>
                    </a:lnTo>
                    <a:lnTo>
                      <a:pt x="653" y="535"/>
                    </a:lnTo>
                    <a:lnTo>
                      <a:pt x="653" y="544"/>
                    </a:lnTo>
                    <a:lnTo>
                      <a:pt x="653" y="552"/>
                    </a:lnTo>
                    <a:lnTo>
                      <a:pt x="658" y="561"/>
                    </a:lnTo>
                    <a:lnTo>
                      <a:pt x="660" y="570"/>
                    </a:lnTo>
                    <a:lnTo>
                      <a:pt x="663" y="579"/>
                    </a:lnTo>
                    <a:lnTo>
                      <a:pt x="665" y="588"/>
                    </a:lnTo>
                    <a:lnTo>
                      <a:pt x="669" y="597"/>
                    </a:lnTo>
                    <a:lnTo>
                      <a:pt x="670" y="604"/>
                    </a:lnTo>
                    <a:lnTo>
                      <a:pt x="671" y="611"/>
                    </a:lnTo>
                    <a:lnTo>
                      <a:pt x="672" y="614"/>
                    </a:lnTo>
                    <a:lnTo>
                      <a:pt x="673" y="616"/>
                    </a:lnTo>
                    <a:lnTo>
                      <a:pt x="673" y="625"/>
                    </a:lnTo>
                    <a:lnTo>
                      <a:pt x="675" y="635"/>
                    </a:lnTo>
                    <a:lnTo>
                      <a:pt x="677" y="644"/>
                    </a:lnTo>
                    <a:lnTo>
                      <a:pt x="680" y="654"/>
                    </a:lnTo>
                    <a:lnTo>
                      <a:pt x="679" y="655"/>
                    </a:lnTo>
                    <a:lnTo>
                      <a:pt x="679" y="661"/>
                    </a:lnTo>
                    <a:lnTo>
                      <a:pt x="679" y="668"/>
                    </a:lnTo>
                    <a:lnTo>
                      <a:pt x="681" y="677"/>
                    </a:lnTo>
                    <a:lnTo>
                      <a:pt x="683" y="683"/>
                    </a:lnTo>
                    <a:lnTo>
                      <a:pt x="687" y="688"/>
                    </a:lnTo>
                    <a:lnTo>
                      <a:pt x="694" y="688"/>
                    </a:lnTo>
                    <a:lnTo>
                      <a:pt x="704" y="685"/>
                    </a:lnTo>
                    <a:lnTo>
                      <a:pt x="713" y="677"/>
                    </a:lnTo>
                    <a:lnTo>
                      <a:pt x="723" y="671"/>
                    </a:lnTo>
                    <a:lnTo>
                      <a:pt x="731" y="664"/>
                    </a:lnTo>
                    <a:lnTo>
                      <a:pt x="740" y="659"/>
                    </a:lnTo>
                    <a:lnTo>
                      <a:pt x="745" y="652"/>
                    </a:lnTo>
                    <a:lnTo>
                      <a:pt x="752" y="645"/>
                    </a:lnTo>
                    <a:lnTo>
                      <a:pt x="756" y="638"/>
                    </a:lnTo>
                    <a:lnTo>
                      <a:pt x="760" y="630"/>
                    </a:lnTo>
                    <a:lnTo>
                      <a:pt x="763" y="620"/>
                    </a:lnTo>
                    <a:lnTo>
                      <a:pt x="765" y="611"/>
                    </a:lnTo>
                    <a:lnTo>
                      <a:pt x="766" y="601"/>
                    </a:lnTo>
                    <a:lnTo>
                      <a:pt x="768" y="591"/>
                    </a:lnTo>
                    <a:lnTo>
                      <a:pt x="769" y="579"/>
                    </a:lnTo>
                    <a:lnTo>
                      <a:pt x="771" y="568"/>
                    </a:lnTo>
                    <a:lnTo>
                      <a:pt x="772" y="556"/>
                    </a:lnTo>
                    <a:lnTo>
                      <a:pt x="776" y="544"/>
                    </a:lnTo>
                    <a:lnTo>
                      <a:pt x="778" y="531"/>
                    </a:lnTo>
                    <a:lnTo>
                      <a:pt x="781" y="520"/>
                    </a:lnTo>
                    <a:lnTo>
                      <a:pt x="786" y="510"/>
                    </a:lnTo>
                    <a:lnTo>
                      <a:pt x="790" y="504"/>
                    </a:lnTo>
                    <a:lnTo>
                      <a:pt x="792" y="496"/>
                    </a:lnTo>
                    <a:lnTo>
                      <a:pt x="795" y="493"/>
                    </a:lnTo>
                    <a:lnTo>
                      <a:pt x="798" y="489"/>
                    </a:lnTo>
                    <a:lnTo>
                      <a:pt x="799" y="489"/>
                    </a:lnTo>
                    <a:lnTo>
                      <a:pt x="799" y="491"/>
                    </a:lnTo>
                    <a:lnTo>
                      <a:pt x="799" y="495"/>
                    </a:lnTo>
                    <a:lnTo>
                      <a:pt x="799" y="500"/>
                    </a:lnTo>
                    <a:lnTo>
                      <a:pt x="800" y="510"/>
                    </a:lnTo>
                    <a:lnTo>
                      <a:pt x="799" y="519"/>
                    </a:lnTo>
                    <a:lnTo>
                      <a:pt x="799" y="528"/>
                    </a:lnTo>
                    <a:lnTo>
                      <a:pt x="798" y="536"/>
                    </a:lnTo>
                    <a:lnTo>
                      <a:pt x="796" y="544"/>
                    </a:lnTo>
                    <a:lnTo>
                      <a:pt x="792" y="551"/>
                    </a:lnTo>
                    <a:lnTo>
                      <a:pt x="789" y="559"/>
                    </a:lnTo>
                    <a:lnTo>
                      <a:pt x="784" y="569"/>
                    </a:lnTo>
                    <a:lnTo>
                      <a:pt x="781" y="580"/>
                    </a:lnTo>
                    <a:lnTo>
                      <a:pt x="778" y="590"/>
                    </a:lnTo>
                    <a:lnTo>
                      <a:pt x="776" y="601"/>
                    </a:lnTo>
                    <a:lnTo>
                      <a:pt x="774" y="609"/>
                    </a:lnTo>
                    <a:lnTo>
                      <a:pt x="774" y="619"/>
                    </a:lnTo>
                    <a:lnTo>
                      <a:pt x="774" y="626"/>
                    </a:lnTo>
                    <a:lnTo>
                      <a:pt x="774" y="631"/>
                    </a:lnTo>
                    <a:lnTo>
                      <a:pt x="775" y="636"/>
                    </a:lnTo>
                    <a:lnTo>
                      <a:pt x="776" y="640"/>
                    </a:lnTo>
                    <a:lnTo>
                      <a:pt x="775" y="644"/>
                    </a:lnTo>
                    <a:lnTo>
                      <a:pt x="774" y="651"/>
                    </a:lnTo>
                    <a:lnTo>
                      <a:pt x="771" y="660"/>
                    </a:lnTo>
                    <a:lnTo>
                      <a:pt x="769" y="672"/>
                    </a:lnTo>
                    <a:lnTo>
                      <a:pt x="765" y="681"/>
                    </a:lnTo>
                    <a:lnTo>
                      <a:pt x="762" y="689"/>
                    </a:lnTo>
                    <a:lnTo>
                      <a:pt x="759" y="695"/>
                    </a:lnTo>
                    <a:lnTo>
                      <a:pt x="757" y="700"/>
                    </a:lnTo>
                    <a:lnTo>
                      <a:pt x="753" y="704"/>
                    </a:lnTo>
                    <a:lnTo>
                      <a:pt x="749" y="709"/>
                    </a:lnTo>
                    <a:lnTo>
                      <a:pt x="745" y="714"/>
                    </a:lnTo>
                    <a:lnTo>
                      <a:pt x="740" y="723"/>
                    </a:lnTo>
                    <a:lnTo>
                      <a:pt x="733" y="732"/>
                    </a:lnTo>
                    <a:lnTo>
                      <a:pt x="729" y="744"/>
                    </a:lnTo>
                    <a:lnTo>
                      <a:pt x="724" y="756"/>
                    </a:lnTo>
                    <a:lnTo>
                      <a:pt x="722" y="768"/>
                    </a:lnTo>
                    <a:lnTo>
                      <a:pt x="719" y="777"/>
                    </a:lnTo>
                    <a:lnTo>
                      <a:pt x="718" y="786"/>
                    </a:lnTo>
                    <a:lnTo>
                      <a:pt x="718" y="792"/>
                    </a:lnTo>
                    <a:lnTo>
                      <a:pt x="718" y="795"/>
                    </a:lnTo>
                    <a:lnTo>
                      <a:pt x="718" y="796"/>
                    </a:lnTo>
                    <a:lnTo>
                      <a:pt x="718" y="803"/>
                    </a:lnTo>
                    <a:lnTo>
                      <a:pt x="719" y="810"/>
                    </a:lnTo>
                    <a:lnTo>
                      <a:pt x="722" y="822"/>
                    </a:lnTo>
                    <a:lnTo>
                      <a:pt x="724" y="834"/>
                    </a:lnTo>
                    <a:lnTo>
                      <a:pt x="729" y="846"/>
                    </a:lnTo>
                    <a:lnTo>
                      <a:pt x="733" y="858"/>
                    </a:lnTo>
                    <a:lnTo>
                      <a:pt x="740" y="871"/>
                    </a:lnTo>
                    <a:lnTo>
                      <a:pt x="744" y="879"/>
                    </a:lnTo>
                    <a:lnTo>
                      <a:pt x="748" y="887"/>
                    </a:lnTo>
                    <a:lnTo>
                      <a:pt x="752" y="892"/>
                    </a:lnTo>
                    <a:lnTo>
                      <a:pt x="755" y="896"/>
                    </a:lnTo>
                    <a:lnTo>
                      <a:pt x="758" y="899"/>
                    </a:lnTo>
                    <a:lnTo>
                      <a:pt x="762" y="901"/>
                    </a:lnTo>
                    <a:lnTo>
                      <a:pt x="767" y="901"/>
                    </a:lnTo>
                    <a:lnTo>
                      <a:pt x="776" y="902"/>
                    </a:lnTo>
                    <a:lnTo>
                      <a:pt x="783" y="900"/>
                    </a:lnTo>
                    <a:lnTo>
                      <a:pt x="792" y="897"/>
                    </a:lnTo>
                    <a:lnTo>
                      <a:pt x="800" y="893"/>
                    </a:lnTo>
                    <a:lnTo>
                      <a:pt x="808" y="888"/>
                    </a:lnTo>
                    <a:lnTo>
                      <a:pt x="814" y="880"/>
                    </a:lnTo>
                    <a:lnTo>
                      <a:pt x="820" y="872"/>
                    </a:lnTo>
                    <a:lnTo>
                      <a:pt x="826" y="863"/>
                    </a:lnTo>
                    <a:lnTo>
                      <a:pt x="832" y="854"/>
                    </a:lnTo>
                    <a:lnTo>
                      <a:pt x="837" y="841"/>
                    </a:lnTo>
                    <a:lnTo>
                      <a:pt x="841" y="829"/>
                    </a:lnTo>
                    <a:lnTo>
                      <a:pt x="844" y="813"/>
                    </a:lnTo>
                    <a:lnTo>
                      <a:pt x="849" y="799"/>
                    </a:lnTo>
                    <a:lnTo>
                      <a:pt x="851" y="783"/>
                    </a:lnTo>
                    <a:lnTo>
                      <a:pt x="854" y="768"/>
                    </a:lnTo>
                    <a:lnTo>
                      <a:pt x="855" y="753"/>
                    </a:lnTo>
                    <a:lnTo>
                      <a:pt x="856" y="740"/>
                    </a:lnTo>
                    <a:lnTo>
                      <a:pt x="856" y="727"/>
                    </a:lnTo>
                    <a:lnTo>
                      <a:pt x="856" y="717"/>
                    </a:lnTo>
                    <a:lnTo>
                      <a:pt x="858" y="708"/>
                    </a:lnTo>
                    <a:lnTo>
                      <a:pt x="860" y="699"/>
                    </a:lnTo>
                    <a:lnTo>
                      <a:pt x="861" y="689"/>
                    </a:lnTo>
                    <a:lnTo>
                      <a:pt x="862" y="679"/>
                    </a:lnTo>
                    <a:lnTo>
                      <a:pt x="863" y="667"/>
                    </a:lnTo>
                    <a:lnTo>
                      <a:pt x="865" y="654"/>
                    </a:lnTo>
                    <a:lnTo>
                      <a:pt x="865" y="637"/>
                    </a:lnTo>
                    <a:lnTo>
                      <a:pt x="866" y="620"/>
                    </a:lnTo>
                    <a:lnTo>
                      <a:pt x="866" y="604"/>
                    </a:lnTo>
                    <a:lnTo>
                      <a:pt x="867" y="588"/>
                    </a:lnTo>
                    <a:lnTo>
                      <a:pt x="867" y="571"/>
                    </a:lnTo>
                    <a:lnTo>
                      <a:pt x="867" y="557"/>
                    </a:lnTo>
                    <a:lnTo>
                      <a:pt x="867" y="545"/>
                    </a:lnTo>
                    <a:lnTo>
                      <a:pt x="868" y="537"/>
                    </a:lnTo>
                    <a:lnTo>
                      <a:pt x="868" y="528"/>
                    </a:lnTo>
                    <a:lnTo>
                      <a:pt x="868" y="519"/>
                    </a:lnTo>
                    <a:lnTo>
                      <a:pt x="868" y="509"/>
                    </a:lnTo>
                    <a:lnTo>
                      <a:pt x="870" y="499"/>
                    </a:lnTo>
                    <a:lnTo>
                      <a:pt x="870" y="489"/>
                    </a:lnTo>
                    <a:lnTo>
                      <a:pt x="870" y="484"/>
                    </a:lnTo>
                    <a:lnTo>
                      <a:pt x="870" y="480"/>
                    </a:lnTo>
                    <a:lnTo>
                      <a:pt x="871" y="479"/>
                    </a:lnTo>
                    <a:lnTo>
                      <a:pt x="870" y="475"/>
                    </a:lnTo>
                    <a:lnTo>
                      <a:pt x="868" y="469"/>
                    </a:lnTo>
                    <a:lnTo>
                      <a:pt x="866" y="458"/>
                    </a:lnTo>
                    <a:lnTo>
                      <a:pt x="864" y="447"/>
                    </a:lnTo>
                    <a:lnTo>
                      <a:pt x="861" y="434"/>
                    </a:lnTo>
                    <a:lnTo>
                      <a:pt x="858" y="422"/>
                    </a:lnTo>
                    <a:lnTo>
                      <a:pt x="854" y="411"/>
                    </a:lnTo>
                    <a:lnTo>
                      <a:pt x="852" y="403"/>
                    </a:lnTo>
                    <a:lnTo>
                      <a:pt x="848" y="396"/>
                    </a:lnTo>
                    <a:lnTo>
                      <a:pt x="844" y="388"/>
                    </a:lnTo>
                    <a:lnTo>
                      <a:pt x="840" y="380"/>
                    </a:lnTo>
                    <a:lnTo>
                      <a:pt x="837" y="374"/>
                    </a:lnTo>
                    <a:lnTo>
                      <a:pt x="834" y="367"/>
                    </a:lnTo>
                    <a:lnTo>
                      <a:pt x="831" y="363"/>
                    </a:lnTo>
                    <a:lnTo>
                      <a:pt x="829" y="358"/>
                    </a:lnTo>
                    <a:lnTo>
                      <a:pt x="838" y="361"/>
                    </a:lnTo>
                    <a:lnTo>
                      <a:pt x="847" y="366"/>
                    </a:lnTo>
                    <a:lnTo>
                      <a:pt x="852" y="372"/>
                    </a:lnTo>
                    <a:lnTo>
                      <a:pt x="854" y="375"/>
                    </a:lnTo>
                    <a:lnTo>
                      <a:pt x="854" y="367"/>
                    </a:lnTo>
                    <a:lnTo>
                      <a:pt x="855" y="361"/>
                    </a:lnTo>
                    <a:lnTo>
                      <a:pt x="854" y="354"/>
                    </a:lnTo>
                    <a:lnTo>
                      <a:pt x="854" y="348"/>
                    </a:lnTo>
                    <a:lnTo>
                      <a:pt x="852" y="339"/>
                    </a:lnTo>
                    <a:lnTo>
                      <a:pt x="852" y="332"/>
                    </a:lnTo>
                    <a:lnTo>
                      <a:pt x="850" y="324"/>
                    </a:lnTo>
                    <a:lnTo>
                      <a:pt x="850" y="317"/>
                    </a:lnTo>
                    <a:lnTo>
                      <a:pt x="848" y="308"/>
                    </a:lnTo>
                    <a:lnTo>
                      <a:pt x="847" y="301"/>
                    </a:lnTo>
                    <a:lnTo>
                      <a:pt x="844" y="293"/>
                    </a:lnTo>
                    <a:lnTo>
                      <a:pt x="843" y="286"/>
                    </a:lnTo>
                    <a:lnTo>
                      <a:pt x="840" y="279"/>
                    </a:lnTo>
                    <a:lnTo>
                      <a:pt x="837" y="272"/>
                    </a:lnTo>
                    <a:lnTo>
                      <a:pt x="832" y="266"/>
                    </a:lnTo>
                    <a:lnTo>
                      <a:pt x="829" y="261"/>
                    </a:lnTo>
                    <a:lnTo>
                      <a:pt x="823" y="256"/>
                    </a:lnTo>
                    <a:lnTo>
                      <a:pt x="817" y="250"/>
                    </a:lnTo>
                    <a:lnTo>
                      <a:pt x="811" y="245"/>
                    </a:lnTo>
                    <a:lnTo>
                      <a:pt x="804" y="241"/>
                    </a:lnTo>
                    <a:lnTo>
                      <a:pt x="793" y="229"/>
                    </a:lnTo>
                    <a:lnTo>
                      <a:pt x="786" y="218"/>
                    </a:lnTo>
                    <a:lnTo>
                      <a:pt x="781" y="210"/>
                    </a:lnTo>
                    <a:lnTo>
                      <a:pt x="777" y="201"/>
                    </a:lnTo>
                    <a:lnTo>
                      <a:pt x="772" y="193"/>
                    </a:lnTo>
                    <a:lnTo>
                      <a:pt x="769" y="186"/>
                    </a:lnTo>
                    <a:lnTo>
                      <a:pt x="766" y="178"/>
                    </a:lnTo>
                    <a:lnTo>
                      <a:pt x="763" y="173"/>
                    </a:lnTo>
                    <a:lnTo>
                      <a:pt x="760" y="169"/>
                    </a:lnTo>
                    <a:lnTo>
                      <a:pt x="760" y="166"/>
                    </a:lnTo>
                    <a:lnTo>
                      <a:pt x="763" y="168"/>
                    </a:lnTo>
                    <a:lnTo>
                      <a:pt x="764" y="169"/>
                    </a:lnTo>
                    <a:lnTo>
                      <a:pt x="767" y="173"/>
                    </a:lnTo>
                    <a:lnTo>
                      <a:pt x="771" y="180"/>
                    </a:lnTo>
                    <a:lnTo>
                      <a:pt x="778" y="190"/>
                    </a:lnTo>
                    <a:lnTo>
                      <a:pt x="784" y="200"/>
                    </a:lnTo>
                    <a:lnTo>
                      <a:pt x="791" y="211"/>
                    </a:lnTo>
                    <a:lnTo>
                      <a:pt x="798" y="220"/>
                    </a:lnTo>
                    <a:lnTo>
                      <a:pt x="805" y="229"/>
                    </a:lnTo>
                    <a:lnTo>
                      <a:pt x="812" y="235"/>
                    </a:lnTo>
                    <a:lnTo>
                      <a:pt x="818" y="242"/>
                    </a:lnTo>
                    <a:lnTo>
                      <a:pt x="824" y="245"/>
                    </a:lnTo>
                    <a:lnTo>
                      <a:pt x="829" y="248"/>
                    </a:lnTo>
                    <a:lnTo>
                      <a:pt x="838" y="250"/>
                    </a:lnTo>
                    <a:lnTo>
                      <a:pt x="847" y="255"/>
                    </a:lnTo>
                    <a:lnTo>
                      <a:pt x="853" y="257"/>
                    </a:lnTo>
                    <a:lnTo>
                      <a:pt x="856" y="259"/>
                    </a:lnTo>
                    <a:lnTo>
                      <a:pt x="855" y="257"/>
                    </a:lnTo>
                    <a:lnTo>
                      <a:pt x="853" y="253"/>
                    </a:lnTo>
                    <a:lnTo>
                      <a:pt x="850" y="246"/>
                    </a:lnTo>
                    <a:lnTo>
                      <a:pt x="848" y="241"/>
                    </a:lnTo>
                    <a:lnTo>
                      <a:pt x="844" y="232"/>
                    </a:lnTo>
                    <a:lnTo>
                      <a:pt x="841" y="225"/>
                    </a:lnTo>
                    <a:lnTo>
                      <a:pt x="839" y="218"/>
                    </a:lnTo>
                    <a:lnTo>
                      <a:pt x="839" y="213"/>
                    </a:lnTo>
                    <a:lnTo>
                      <a:pt x="831" y="161"/>
                    </a:lnTo>
                    <a:lnTo>
                      <a:pt x="825" y="126"/>
                    </a:lnTo>
                    <a:lnTo>
                      <a:pt x="819" y="104"/>
                    </a:lnTo>
                    <a:lnTo>
                      <a:pt x="818" y="92"/>
                    </a:lnTo>
                    <a:lnTo>
                      <a:pt x="818" y="82"/>
                    </a:lnTo>
                    <a:lnTo>
                      <a:pt x="822" y="74"/>
                    </a:lnTo>
                    <a:lnTo>
                      <a:pt x="829" y="60"/>
                    </a:lnTo>
                    <a:lnTo>
                      <a:pt x="843" y="38"/>
                    </a:lnTo>
                    <a:lnTo>
                      <a:pt x="846" y="30"/>
                    </a:lnTo>
                    <a:lnTo>
                      <a:pt x="848" y="24"/>
                    </a:lnTo>
                    <a:lnTo>
                      <a:pt x="849" y="17"/>
                    </a:lnTo>
                    <a:lnTo>
                      <a:pt x="851" y="13"/>
                    </a:lnTo>
                    <a:lnTo>
                      <a:pt x="851" y="7"/>
                    </a:lnTo>
                    <a:lnTo>
                      <a:pt x="854" y="4"/>
                    </a:lnTo>
                    <a:lnTo>
                      <a:pt x="858" y="1"/>
                    </a:lnTo>
                    <a:lnTo>
                      <a:pt x="865" y="1"/>
                    </a:lnTo>
                    <a:lnTo>
                      <a:pt x="870" y="0"/>
                    </a:lnTo>
                    <a:lnTo>
                      <a:pt x="871" y="2"/>
                    </a:lnTo>
                    <a:lnTo>
                      <a:pt x="868" y="5"/>
                    </a:lnTo>
                    <a:lnTo>
                      <a:pt x="866" y="10"/>
                    </a:lnTo>
                    <a:lnTo>
                      <a:pt x="856" y="19"/>
                    </a:lnTo>
                    <a:lnTo>
                      <a:pt x="852" y="24"/>
                    </a:lnTo>
                    <a:lnTo>
                      <a:pt x="850" y="32"/>
                    </a:lnTo>
                    <a:lnTo>
                      <a:pt x="849" y="41"/>
                    </a:lnTo>
                    <a:lnTo>
                      <a:pt x="847" y="50"/>
                    </a:lnTo>
                    <a:lnTo>
                      <a:pt x="846" y="58"/>
                    </a:lnTo>
                    <a:lnTo>
                      <a:pt x="842" y="56"/>
                    </a:lnTo>
                    <a:lnTo>
                      <a:pt x="837" y="56"/>
                    </a:lnTo>
                    <a:lnTo>
                      <a:pt x="834" y="58"/>
                    </a:lnTo>
                    <a:lnTo>
                      <a:pt x="832" y="64"/>
                    </a:lnTo>
                    <a:lnTo>
                      <a:pt x="832" y="73"/>
                    </a:lnTo>
                    <a:lnTo>
                      <a:pt x="835" y="87"/>
                    </a:lnTo>
                    <a:lnTo>
                      <a:pt x="837" y="102"/>
                    </a:lnTo>
                    <a:lnTo>
                      <a:pt x="842" y="120"/>
                    </a:lnTo>
                    <a:lnTo>
                      <a:pt x="847" y="137"/>
                    </a:lnTo>
                    <a:lnTo>
                      <a:pt x="853" y="156"/>
                    </a:lnTo>
                    <a:lnTo>
                      <a:pt x="859" y="172"/>
                    </a:lnTo>
                    <a:lnTo>
                      <a:pt x="864" y="189"/>
                    </a:lnTo>
                    <a:lnTo>
                      <a:pt x="870" y="205"/>
                    </a:lnTo>
                    <a:lnTo>
                      <a:pt x="875" y="218"/>
                    </a:lnTo>
                    <a:lnTo>
                      <a:pt x="878" y="225"/>
                    </a:lnTo>
                    <a:lnTo>
                      <a:pt x="882" y="231"/>
                    </a:lnTo>
                    <a:lnTo>
                      <a:pt x="886" y="232"/>
                    </a:lnTo>
                    <a:lnTo>
                      <a:pt x="890" y="232"/>
                    </a:lnTo>
                    <a:lnTo>
                      <a:pt x="894" y="226"/>
                    </a:lnTo>
                    <a:lnTo>
                      <a:pt x="898" y="221"/>
                    </a:lnTo>
                    <a:lnTo>
                      <a:pt x="901" y="213"/>
                    </a:lnTo>
                    <a:lnTo>
                      <a:pt x="906" y="207"/>
                    </a:lnTo>
                    <a:lnTo>
                      <a:pt x="909" y="200"/>
                    </a:lnTo>
                    <a:lnTo>
                      <a:pt x="913" y="198"/>
                    </a:lnTo>
                    <a:lnTo>
                      <a:pt x="916" y="198"/>
                    </a:lnTo>
                    <a:lnTo>
                      <a:pt x="922" y="201"/>
                    </a:lnTo>
                    <a:lnTo>
                      <a:pt x="930" y="209"/>
                    </a:lnTo>
                    <a:lnTo>
                      <a:pt x="933" y="213"/>
                    </a:lnTo>
                    <a:lnTo>
                      <a:pt x="925" y="216"/>
                    </a:lnTo>
                    <a:lnTo>
                      <a:pt x="919" y="218"/>
                    </a:lnTo>
                    <a:lnTo>
                      <a:pt x="912" y="219"/>
                    </a:lnTo>
                    <a:lnTo>
                      <a:pt x="906" y="222"/>
                    </a:lnTo>
                    <a:lnTo>
                      <a:pt x="898" y="225"/>
                    </a:lnTo>
                    <a:lnTo>
                      <a:pt x="891" y="229"/>
                    </a:lnTo>
                    <a:lnTo>
                      <a:pt x="885" y="234"/>
                    </a:lnTo>
                    <a:lnTo>
                      <a:pt x="882" y="242"/>
                    </a:lnTo>
                    <a:lnTo>
                      <a:pt x="878" y="245"/>
                    </a:lnTo>
                    <a:lnTo>
                      <a:pt x="878" y="252"/>
                    </a:lnTo>
                    <a:lnTo>
                      <a:pt x="878" y="258"/>
                    </a:lnTo>
                    <a:lnTo>
                      <a:pt x="880" y="265"/>
                    </a:lnTo>
                    <a:lnTo>
                      <a:pt x="880" y="271"/>
                    </a:lnTo>
                    <a:lnTo>
                      <a:pt x="883" y="279"/>
                    </a:lnTo>
                    <a:lnTo>
                      <a:pt x="884" y="285"/>
                    </a:lnTo>
                    <a:lnTo>
                      <a:pt x="886" y="293"/>
                    </a:lnTo>
                    <a:lnTo>
                      <a:pt x="886" y="297"/>
                    </a:lnTo>
                    <a:lnTo>
                      <a:pt x="887" y="303"/>
                    </a:lnTo>
                    <a:lnTo>
                      <a:pt x="888" y="310"/>
                    </a:lnTo>
                    <a:lnTo>
                      <a:pt x="888" y="317"/>
                    </a:lnTo>
                    <a:lnTo>
                      <a:pt x="889" y="327"/>
                    </a:lnTo>
                    <a:lnTo>
                      <a:pt x="889" y="336"/>
                    </a:lnTo>
                    <a:lnTo>
                      <a:pt x="890" y="344"/>
                    </a:lnTo>
                    <a:lnTo>
                      <a:pt x="889" y="351"/>
                    </a:lnTo>
                    <a:lnTo>
                      <a:pt x="888" y="360"/>
                    </a:lnTo>
                    <a:lnTo>
                      <a:pt x="887" y="366"/>
                    </a:lnTo>
                    <a:lnTo>
                      <a:pt x="887" y="375"/>
                    </a:lnTo>
                    <a:lnTo>
                      <a:pt x="885" y="381"/>
                    </a:lnTo>
                    <a:lnTo>
                      <a:pt x="884" y="389"/>
                    </a:lnTo>
                    <a:lnTo>
                      <a:pt x="884" y="396"/>
                    </a:lnTo>
                    <a:lnTo>
                      <a:pt x="884" y="403"/>
                    </a:lnTo>
                    <a:lnTo>
                      <a:pt x="884" y="411"/>
                    </a:lnTo>
                    <a:lnTo>
                      <a:pt x="884" y="423"/>
                    </a:lnTo>
                    <a:lnTo>
                      <a:pt x="885" y="435"/>
                    </a:lnTo>
                    <a:lnTo>
                      <a:pt x="886" y="449"/>
                    </a:lnTo>
                    <a:lnTo>
                      <a:pt x="886" y="461"/>
                    </a:lnTo>
                    <a:lnTo>
                      <a:pt x="887" y="472"/>
                    </a:lnTo>
                    <a:lnTo>
                      <a:pt x="887" y="479"/>
                    </a:lnTo>
                    <a:lnTo>
                      <a:pt x="888" y="482"/>
                    </a:lnTo>
                    <a:lnTo>
                      <a:pt x="887" y="482"/>
                    </a:lnTo>
                    <a:lnTo>
                      <a:pt x="886" y="486"/>
                    </a:lnTo>
                    <a:lnTo>
                      <a:pt x="885" y="491"/>
                    </a:lnTo>
                    <a:lnTo>
                      <a:pt x="885" y="498"/>
                    </a:lnTo>
                    <a:lnTo>
                      <a:pt x="883" y="506"/>
                    </a:lnTo>
                    <a:lnTo>
                      <a:pt x="882" y="516"/>
                    </a:lnTo>
                    <a:lnTo>
                      <a:pt x="882" y="527"/>
                    </a:lnTo>
                    <a:lnTo>
                      <a:pt x="882" y="537"/>
                    </a:lnTo>
                    <a:lnTo>
                      <a:pt x="882" y="547"/>
                    </a:lnTo>
                    <a:lnTo>
                      <a:pt x="882" y="561"/>
                    </a:lnTo>
                    <a:lnTo>
                      <a:pt x="882" y="576"/>
                    </a:lnTo>
                    <a:lnTo>
                      <a:pt x="883" y="592"/>
                    </a:lnTo>
                    <a:lnTo>
                      <a:pt x="884" y="607"/>
                    </a:lnTo>
                    <a:lnTo>
                      <a:pt x="887" y="623"/>
                    </a:lnTo>
                    <a:lnTo>
                      <a:pt x="889" y="636"/>
                    </a:lnTo>
                    <a:lnTo>
                      <a:pt x="895" y="648"/>
                    </a:lnTo>
                    <a:lnTo>
                      <a:pt x="899" y="657"/>
                    </a:lnTo>
                    <a:lnTo>
                      <a:pt x="903" y="672"/>
                    </a:lnTo>
                    <a:lnTo>
                      <a:pt x="908" y="686"/>
                    </a:lnTo>
                    <a:lnTo>
                      <a:pt x="913" y="701"/>
                    </a:lnTo>
                    <a:lnTo>
                      <a:pt x="916" y="715"/>
                    </a:lnTo>
                    <a:lnTo>
                      <a:pt x="921" y="728"/>
                    </a:lnTo>
                    <a:lnTo>
                      <a:pt x="923" y="740"/>
                    </a:lnTo>
                    <a:lnTo>
                      <a:pt x="926" y="750"/>
                    </a:lnTo>
                    <a:lnTo>
                      <a:pt x="927" y="758"/>
                    </a:lnTo>
                    <a:lnTo>
                      <a:pt x="930" y="768"/>
                    </a:lnTo>
                    <a:lnTo>
                      <a:pt x="933" y="777"/>
                    </a:lnTo>
                    <a:lnTo>
                      <a:pt x="937" y="789"/>
                    </a:lnTo>
                    <a:lnTo>
                      <a:pt x="940" y="800"/>
                    </a:lnTo>
                    <a:lnTo>
                      <a:pt x="946" y="812"/>
                    </a:lnTo>
                    <a:lnTo>
                      <a:pt x="950" y="822"/>
                    </a:lnTo>
                    <a:lnTo>
                      <a:pt x="956" y="833"/>
                    </a:lnTo>
                    <a:lnTo>
                      <a:pt x="962" y="842"/>
                    </a:lnTo>
                    <a:lnTo>
                      <a:pt x="972" y="853"/>
                    </a:lnTo>
                    <a:lnTo>
                      <a:pt x="983" y="864"/>
                    </a:lnTo>
                    <a:lnTo>
                      <a:pt x="996" y="875"/>
                    </a:lnTo>
                    <a:lnTo>
                      <a:pt x="1007" y="883"/>
                    </a:lnTo>
                    <a:lnTo>
                      <a:pt x="1017" y="891"/>
                    </a:lnTo>
                    <a:lnTo>
                      <a:pt x="1023" y="896"/>
                    </a:lnTo>
                    <a:lnTo>
                      <a:pt x="1027" y="899"/>
                    </a:lnTo>
                    <a:lnTo>
                      <a:pt x="1027" y="900"/>
                    </a:lnTo>
                    <a:lnTo>
                      <a:pt x="1030" y="904"/>
                    </a:lnTo>
                    <a:lnTo>
                      <a:pt x="1032" y="909"/>
                    </a:lnTo>
                    <a:lnTo>
                      <a:pt x="1037" y="917"/>
                    </a:lnTo>
                    <a:lnTo>
                      <a:pt x="1039" y="924"/>
                    </a:lnTo>
                    <a:lnTo>
                      <a:pt x="1041" y="931"/>
                    </a:lnTo>
                    <a:lnTo>
                      <a:pt x="1041" y="937"/>
                    </a:lnTo>
                    <a:lnTo>
                      <a:pt x="1039" y="940"/>
                    </a:lnTo>
                    <a:lnTo>
                      <a:pt x="1027" y="940"/>
                    </a:lnTo>
                    <a:lnTo>
                      <a:pt x="1006" y="942"/>
                    </a:lnTo>
                    <a:lnTo>
                      <a:pt x="979" y="944"/>
                    </a:lnTo>
                    <a:lnTo>
                      <a:pt x="948" y="948"/>
                    </a:lnTo>
                    <a:lnTo>
                      <a:pt x="916" y="950"/>
                    </a:lnTo>
                    <a:lnTo>
                      <a:pt x="889" y="952"/>
                    </a:lnTo>
                    <a:lnTo>
                      <a:pt x="868" y="953"/>
                    </a:lnTo>
                    <a:lnTo>
                      <a:pt x="859" y="954"/>
                    </a:lnTo>
                    <a:lnTo>
                      <a:pt x="852" y="952"/>
                    </a:lnTo>
                    <a:lnTo>
                      <a:pt x="847" y="950"/>
                    </a:lnTo>
                    <a:lnTo>
                      <a:pt x="840" y="947"/>
                    </a:lnTo>
                    <a:lnTo>
                      <a:pt x="834" y="943"/>
                    </a:lnTo>
                    <a:lnTo>
                      <a:pt x="827" y="939"/>
                    </a:lnTo>
                    <a:lnTo>
                      <a:pt x="823" y="936"/>
                    </a:lnTo>
                    <a:lnTo>
                      <a:pt x="818" y="933"/>
                    </a:lnTo>
                    <a:lnTo>
                      <a:pt x="819" y="931"/>
                    </a:lnTo>
                    <a:lnTo>
                      <a:pt x="824" y="927"/>
                    </a:lnTo>
                    <a:lnTo>
                      <a:pt x="828" y="921"/>
                    </a:lnTo>
                    <a:lnTo>
                      <a:pt x="832" y="918"/>
                    </a:lnTo>
                    <a:lnTo>
                      <a:pt x="831" y="915"/>
                    </a:lnTo>
                    <a:lnTo>
                      <a:pt x="826" y="916"/>
                    </a:lnTo>
                    <a:lnTo>
                      <a:pt x="813" y="923"/>
                    </a:lnTo>
                    <a:lnTo>
                      <a:pt x="792" y="937"/>
                    </a:lnTo>
                    <a:lnTo>
                      <a:pt x="766" y="951"/>
                    </a:lnTo>
                    <a:lnTo>
                      <a:pt x="747" y="963"/>
                    </a:lnTo>
                    <a:lnTo>
                      <a:pt x="733" y="972"/>
                    </a:lnTo>
                    <a:lnTo>
                      <a:pt x="723" y="978"/>
                    </a:lnTo>
                    <a:lnTo>
                      <a:pt x="716" y="981"/>
                    </a:lnTo>
                    <a:lnTo>
                      <a:pt x="711" y="986"/>
                    </a:lnTo>
                    <a:lnTo>
                      <a:pt x="710" y="987"/>
                    </a:lnTo>
                    <a:lnTo>
                      <a:pt x="710" y="988"/>
                    </a:lnTo>
                    <a:lnTo>
                      <a:pt x="707" y="992"/>
                    </a:lnTo>
                    <a:lnTo>
                      <a:pt x="704" y="999"/>
                    </a:lnTo>
                    <a:lnTo>
                      <a:pt x="700" y="1005"/>
                    </a:lnTo>
                    <a:lnTo>
                      <a:pt x="698" y="1012"/>
                    </a:lnTo>
                    <a:lnTo>
                      <a:pt x="691" y="1022"/>
                    </a:lnTo>
                    <a:lnTo>
                      <a:pt x="684" y="1026"/>
                    </a:lnTo>
                    <a:lnTo>
                      <a:pt x="680" y="1024"/>
                    </a:lnTo>
                    <a:lnTo>
                      <a:pt x="679" y="1021"/>
                    </a:lnTo>
                    <a:lnTo>
                      <a:pt x="676" y="1014"/>
                    </a:lnTo>
                    <a:lnTo>
                      <a:pt x="676" y="1009"/>
                    </a:lnTo>
                    <a:lnTo>
                      <a:pt x="675" y="1001"/>
                    </a:lnTo>
                    <a:lnTo>
                      <a:pt x="674" y="995"/>
                    </a:lnTo>
                    <a:lnTo>
                      <a:pt x="672" y="988"/>
                    </a:lnTo>
                    <a:lnTo>
                      <a:pt x="671" y="985"/>
                    </a:lnTo>
                    <a:lnTo>
                      <a:pt x="665" y="978"/>
                    </a:lnTo>
                    <a:lnTo>
                      <a:pt x="660" y="973"/>
                    </a:lnTo>
                    <a:lnTo>
                      <a:pt x="655" y="967"/>
                    </a:lnTo>
                    <a:lnTo>
                      <a:pt x="649" y="964"/>
                    </a:lnTo>
                    <a:lnTo>
                      <a:pt x="643" y="959"/>
                    </a:lnTo>
                    <a:lnTo>
                      <a:pt x="637" y="954"/>
                    </a:lnTo>
                    <a:lnTo>
                      <a:pt x="631" y="950"/>
                    </a:lnTo>
                    <a:lnTo>
                      <a:pt x="626" y="947"/>
                    </a:lnTo>
                    <a:lnTo>
                      <a:pt x="625" y="948"/>
                    </a:lnTo>
                    <a:lnTo>
                      <a:pt x="622" y="952"/>
                    </a:lnTo>
                    <a:lnTo>
                      <a:pt x="617" y="955"/>
                    </a:lnTo>
                    <a:lnTo>
                      <a:pt x="613" y="961"/>
                    </a:lnTo>
                    <a:lnTo>
                      <a:pt x="604" y="967"/>
                    </a:lnTo>
                    <a:lnTo>
                      <a:pt x="595" y="975"/>
                    </a:lnTo>
                    <a:lnTo>
                      <a:pt x="581" y="980"/>
                    </a:lnTo>
                    <a:lnTo>
                      <a:pt x="573" y="986"/>
                    </a:lnTo>
                    <a:lnTo>
                      <a:pt x="565" y="989"/>
                    </a:lnTo>
                    <a:lnTo>
                      <a:pt x="560" y="993"/>
                    </a:lnTo>
                    <a:lnTo>
                      <a:pt x="552" y="998"/>
                    </a:lnTo>
                    <a:lnTo>
                      <a:pt x="551" y="999"/>
                    </a:lnTo>
                    <a:lnTo>
                      <a:pt x="554" y="986"/>
                    </a:lnTo>
                    <a:lnTo>
                      <a:pt x="557" y="976"/>
                    </a:lnTo>
                    <a:lnTo>
                      <a:pt x="560" y="967"/>
                    </a:lnTo>
                    <a:lnTo>
                      <a:pt x="563" y="962"/>
                    </a:lnTo>
                    <a:lnTo>
                      <a:pt x="563" y="956"/>
                    </a:lnTo>
                    <a:lnTo>
                      <a:pt x="561" y="953"/>
                    </a:lnTo>
                    <a:lnTo>
                      <a:pt x="555" y="950"/>
                    </a:lnTo>
                    <a:lnTo>
                      <a:pt x="548" y="947"/>
                    </a:lnTo>
                    <a:lnTo>
                      <a:pt x="536" y="941"/>
                    </a:lnTo>
                    <a:lnTo>
                      <a:pt x="527" y="938"/>
                    </a:lnTo>
                    <a:lnTo>
                      <a:pt x="517" y="935"/>
                    </a:lnTo>
                    <a:lnTo>
                      <a:pt x="509" y="932"/>
                    </a:lnTo>
                    <a:lnTo>
                      <a:pt x="502" y="931"/>
                    </a:lnTo>
                    <a:lnTo>
                      <a:pt x="496" y="935"/>
                    </a:lnTo>
                    <a:lnTo>
                      <a:pt x="492" y="940"/>
                    </a:lnTo>
                    <a:lnTo>
                      <a:pt x="489" y="950"/>
                    </a:lnTo>
                    <a:lnTo>
                      <a:pt x="485" y="960"/>
                    </a:lnTo>
                    <a:lnTo>
                      <a:pt x="483" y="968"/>
                    </a:lnTo>
                    <a:lnTo>
                      <a:pt x="482" y="976"/>
                    </a:lnTo>
                    <a:lnTo>
                      <a:pt x="482" y="984"/>
                    </a:lnTo>
                    <a:lnTo>
                      <a:pt x="481" y="989"/>
                    </a:lnTo>
                    <a:lnTo>
                      <a:pt x="481" y="996"/>
                    </a:lnTo>
                    <a:lnTo>
                      <a:pt x="480" y="1002"/>
                    </a:lnTo>
                    <a:lnTo>
                      <a:pt x="480" y="1009"/>
                    </a:lnTo>
                    <a:lnTo>
                      <a:pt x="477" y="1013"/>
                    </a:lnTo>
                    <a:lnTo>
                      <a:pt x="473" y="1017"/>
                    </a:lnTo>
                    <a:lnTo>
                      <a:pt x="469" y="1019"/>
                    </a:lnTo>
                    <a:lnTo>
                      <a:pt x="466" y="1019"/>
                    </a:lnTo>
                    <a:lnTo>
                      <a:pt x="462" y="1015"/>
                    </a:lnTo>
                    <a:lnTo>
                      <a:pt x="459" y="1012"/>
                    </a:lnTo>
                    <a:lnTo>
                      <a:pt x="458" y="1005"/>
                    </a:lnTo>
                    <a:lnTo>
                      <a:pt x="459" y="999"/>
                    </a:lnTo>
                    <a:lnTo>
                      <a:pt x="460" y="988"/>
                    </a:lnTo>
                    <a:lnTo>
                      <a:pt x="462" y="977"/>
                    </a:lnTo>
                    <a:lnTo>
                      <a:pt x="462" y="966"/>
                    </a:lnTo>
                    <a:lnTo>
                      <a:pt x="462" y="956"/>
                    </a:lnTo>
                    <a:lnTo>
                      <a:pt x="460" y="947"/>
                    </a:lnTo>
                    <a:lnTo>
                      <a:pt x="456" y="940"/>
                    </a:lnTo>
                    <a:lnTo>
                      <a:pt x="449" y="936"/>
                    </a:lnTo>
                    <a:lnTo>
                      <a:pt x="440" y="937"/>
                    </a:lnTo>
                    <a:lnTo>
                      <a:pt x="428" y="939"/>
                    </a:lnTo>
                    <a:lnTo>
                      <a:pt x="420" y="944"/>
                    </a:lnTo>
                    <a:lnTo>
                      <a:pt x="413" y="950"/>
                    </a:lnTo>
                    <a:lnTo>
                      <a:pt x="410" y="956"/>
                    </a:lnTo>
                    <a:lnTo>
                      <a:pt x="406" y="962"/>
                    </a:lnTo>
                    <a:lnTo>
                      <a:pt x="401" y="967"/>
                    </a:lnTo>
                    <a:lnTo>
                      <a:pt x="395" y="972"/>
                    </a:lnTo>
                    <a:lnTo>
                      <a:pt x="388" y="975"/>
                    </a:lnTo>
                    <a:lnTo>
                      <a:pt x="381" y="976"/>
                    </a:lnTo>
                    <a:lnTo>
                      <a:pt x="378" y="978"/>
                    </a:lnTo>
                    <a:lnTo>
                      <a:pt x="377" y="980"/>
                    </a:lnTo>
                    <a:lnTo>
                      <a:pt x="378" y="983"/>
                    </a:lnTo>
                    <a:lnTo>
                      <a:pt x="376" y="983"/>
                    </a:lnTo>
                    <a:lnTo>
                      <a:pt x="372" y="983"/>
                    </a:lnTo>
                    <a:lnTo>
                      <a:pt x="362" y="979"/>
                    </a:lnTo>
                    <a:lnTo>
                      <a:pt x="346" y="975"/>
                    </a:lnTo>
                    <a:lnTo>
                      <a:pt x="325" y="966"/>
                    </a:lnTo>
                    <a:lnTo>
                      <a:pt x="310" y="959"/>
                    </a:lnTo>
                    <a:lnTo>
                      <a:pt x="297" y="952"/>
                    </a:lnTo>
                    <a:lnTo>
                      <a:pt x="287" y="947"/>
                    </a:lnTo>
                    <a:lnTo>
                      <a:pt x="279" y="941"/>
                    </a:lnTo>
                    <a:lnTo>
                      <a:pt x="273" y="939"/>
                    </a:lnTo>
                    <a:lnTo>
                      <a:pt x="266" y="938"/>
                    </a:lnTo>
                    <a:lnTo>
                      <a:pt x="262" y="940"/>
                    </a:lnTo>
                    <a:lnTo>
                      <a:pt x="253" y="945"/>
                    </a:lnTo>
                    <a:lnTo>
                      <a:pt x="249" y="954"/>
                    </a:lnTo>
                    <a:lnTo>
                      <a:pt x="244" y="959"/>
                    </a:lnTo>
                    <a:lnTo>
                      <a:pt x="241" y="965"/>
                    </a:lnTo>
                    <a:lnTo>
                      <a:pt x="234" y="972"/>
                    </a:lnTo>
                    <a:lnTo>
                      <a:pt x="227" y="978"/>
                    </a:lnTo>
                    <a:lnTo>
                      <a:pt x="215" y="981"/>
                    </a:lnTo>
                    <a:lnTo>
                      <a:pt x="203" y="985"/>
                    </a:lnTo>
                    <a:lnTo>
                      <a:pt x="192" y="984"/>
                    </a:lnTo>
                    <a:lnTo>
                      <a:pt x="182" y="983"/>
                    </a:lnTo>
                    <a:lnTo>
                      <a:pt x="171" y="978"/>
                    </a:lnTo>
                    <a:lnTo>
                      <a:pt x="163" y="973"/>
                    </a:lnTo>
                    <a:lnTo>
                      <a:pt x="157" y="965"/>
                    </a:lnTo>
                    <a:lnTo>
                      <a:pt x="155" y="957"/>
                    </a:lnTo>
                    <a:lnTo>
                      <a:pt x="150" y="948"/>
                    </a:lnTo>
                    <a:lnTo>
                      <a:pt x="146" y="939"/>
                    </a:lnTo>
                    <a:lnTo>
                      <a:pt x="139" y="930"/>
                    </a:lnTo>
                    <a:lnTo>
                      <a:pt x="134" y="924"/>
                    </a:lnTo>
                    <a:lnTo>
                      <a:pt x="126" y="917"/>
                    </a:lnTo>
                    <a:lnTo>
                      <a:pt x="119" y="913"/>
                    </a:lnTo>
                    <a:lnTo>
                      <a:pt x="111" y="909"/>
                    </a:lnTo>
                    <a:lnTo>
                      <a:pt x="103" y="909"/>
                    </a:lnTo>
                    <a:lnTo>
                      <a:pt x="95" y="909"/>
                    </a:lnTo>
                    <a:lnTo>
                      <a:pt x="88" y="909"/>
                    </a:lnTo>
                    <a:lnTo>
                      <a:pt x="82" y="909"/>
                    </a:lnTo>
                    <a:lnTo>
                      <a:pt x="76" y="912"/>
                    </a:lnTo>
                    <a:lnTo>
                      <a:pt x="70" y="913"/>
                    </a:lnTo>
                    <a:lnTo>
                      <a:pt x="64" y="915"/>
                    </a:lnTo>
                    <a:lnTo>
                      <a:pt x="59" y="918"/>
                    </a:lnTo>
                    <a:lnTo>
                      <a:pt x="53" y="923"/>
                    </a:lnTo>
                    <a:lnTo>
                      <a:pt x="45" y="925"/>
                    </a:lnTo>
                    <a:lnTo>
                      <a:pt x="37" y="926"/>
                    </a:lnTo>
                    <a:lnTo>
                      <a:pt x="27" y="926"/>
                    </a:lnTo>
                    <a:lnTo>
                      <a:pt x="19" y="926"/>
                    </a:lnTo>
                    <a:lnTo>
                      <a:pt x="11" y="924"/>
                    </a:lnTo>
                    <a:lnTo>
                      <a:pt x="5" y="924"/>
                    </a:lnTo>
                    <a:lnTo>
                      <a:pt x="1" y="923"/>
                    </a:lnTo>
                    <a:lnTo>
                      <a:pt x="0" y="923"/>
                    </a:lnTo>
                    <a:lnTo>
                      <a:pt x="5" y="918"/>
                    </a:lnTo>
                    <a:lnTo>
                      <a:pt x="12" y="914"/>
                    </a:lnTo>
                    <a:lnTo>
                      <a:pt x="18" y="909"/>
                    </a:lnTo>
                    <a:lnTo>
                      <a:pt x="25" y="905"/>
                    </a:lnTo>
                    <a:close/>
                  </a:path>
                </a:pathLst>
              </a:custGeom>
              <a:solidFill>
                <a:srgbClr val="1F1F1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49" name="Freeform 129"/>
              <p:cNvSpPr>
                <a:spLocks/>
              </p:cNvSpPr>
              <p:nvPr/>
            </p:nvSpPr>
            <p:spPr bwMode="auto">
              <a:xfrm>
                <a:off x="3874" y="3412"/>
                <a:ext cx="346" cy="224"/>
              </a:xfrm>
              <a:custGeom>
                <a:avLst/>
                <a:gdLst/>
                <a:ahLst/>
                <a:cxnLst>
                  <a:cxn ang="0">
                    <a:pos x="84" y="515"/>
                  </a:cxn>
                  <a:cxn ang="0">
                    <a:pos x="121" y="372"/>
                  </a:cxn>
                  <a:cxn ang="0">
                    <a:pos x="113" y="245"/>
                  </a:cxn>
                  <a:cxn ang="0">
                    <a:pos x="122" y="263"/>
                  </a:cxn>
                  <a:cxn ang="0">
                    <a:pos x="142" y="386"/>
                  </a:cxn>
                  <a:cxn ang="0">
                    <a:pos x="138" y="509"/>
                  </a:cxn>
                  <a:cxn ang="0">
                    <a:pos x="239" y="584"/>
                  </a:cxn>
                  <a:cxn ang="0">
                    <a:pos x="328" y="509"/>
                  </a:cxn>
                  <a:cxn ang="0">
                    <a:pos x="345" y="409"/>
                  </a:cxn>
                  <a:cxn ang="0">
                    <a:pos x="367" y="299"/>
                  </a:cxn>
                  <a:cxn ang="0">
                    <a:pos x="376" y="193"/>
                  </a:cxn>
                  <a:cxn ang="0">
                    <a:pos x="397" y="96"/>
                  </a:cxn>
                  <a:cxn ang="0">
                    <a:pos x="396" y="211"/>
                  </a:cxn>
                  <a:cxn ang="0">
                    <a:pos x="433" y="233"/>
                  </a:cxn>
                  <a:cxn ang="0">
                    <a:pos x="395" y="348"/>
                  </a:cxn>
                  <a:cxn ang="0">
                    <a:pos x="461" y="298"/>
                  </a:cxn>
                  <a:cxn ang="0">
                    <a:pos x="520" y="294"/>
                  </a:cxn>
                  <a:cxn ang="0">
                    <a:pos x="450" y="359"/>
                  </a:cxn>
                  <a:cxn ang="0">
                    <a:pos x="400" y="476"/>
                  </a:cxn>
                  <a:cxn ang="0">
                    <a:pos x="483" y="577"/>
                  </a:cxn>
                  <a:cxn ang="0">
                    <a:pos x="577" y="535"/>
                  </a:cxn>
                  <a:cxn ang="0">
                    <a:pos x="614" y="401"/>
                  </a:cxn>
                  <a:cxn ang="0">
                    <a:pos x="503" y="361"/>
                  </a:cxn>
                  <a:cxn ang="0">
                    <a:pos x="550" y="343"/>
                  </a:cxn>
                  <a:cxn ang="0">
                    <a:pos x="605" y="283"/>
                  </a:cxn>
                  <a:cxn ang="0">
                    <a:pos x="608" y="179"/>
                  </a:cxn>
                  <a:cxn ang="0">
                    <a:pos x="660" y="105"/>
                  </a:cxn>
                  <a:cxn ang="0">
                    <a:pos x="646" y="197"/>
                  </a:cxn>
                  <a:cxn ang="0">
                    <a:pos x="678" y="195"/>
                  </a:cxn>
                  <a:cxn ang="0">
                    <a:pos x="617" y="245"/>
                  </a:cxn>
                  <a:cxn ang="0">
                    <a:pos x="684" y="302"/>
                  </a:cxn>
                  <a:cxn ang="0">
                    <a:pos x="801" y="255"/>
                  </a:cxn>
                  <a:cxn ang="0">
                    <a:pos x="682" y="329"/>
                  </a:cxn>
                  <a:cxn ang="0">
                    <a:pos x="676" y="416"/>
                  </a:cxn>
                  <a:cxn ang="0">
                    <a:pos x="760" y="414"/>
                  </a:cxn>
                  <a:cxn ang="0">
                    <a:pos x="800" y="334"/>
                  </a:cxn>
                  <a:cxn ang="0">
                    <a:pos x="773" y="427"/>
                  </a:cxn>
                  <a:cxn ang="0">
                    <a:pos x="718" y="515"/>
                  </a:cxn>
                  <a:cxn ang="0">
                    <a:pos x="768" y="590"/>
                  </a:cxn>
                  <a:cxn ang="0">
                    <a:pos x="856" y="493"/>
                  </a:cxn>
                  <a:cxn ang="0">
                    <a:pos x="867" y="358"/>
                  </a:cxn>
                  <a:cxn ang="0">
                    <a:pos x="854" y="269"/>
                  </a:cxn>
                  <a:cxn ang="0">
                    <a:pos x="838" y="179"/>
                  </a:cxn>
                  <a:cxn ang="0">
                    <a:pos x="760" y="110"/>
                  </a:cxn>
                  <a:cxn ang="0">
                    <a:pos x="854" y="168"/>
                  </a:cxn>
                  <a:cxn ang="0">
                    <a:pos x="852" y="6"/>
                  </a:cxn>
                  <a:cxn ang="0">
                    <a:pos x="832" y="48"/>
                  </a:cxn>
                  <a:cxn ang="0">
                    <a:pos x="914" y="130"/>
                  </a:cxn>
                  <a:cxn ang="0">
                    <a:pos x="886" y="194"/>
                  </a:cxn>
                  <a:cxn ang="0">
                    <a:pos x="887" y="314"/>
                  </a:cxn>
                  <a:cxn ang="0">
                    <a:pos x="899" y="431"/>
                  </a:cxn>
                  <a:cxn ang="0">
                    <a:pos x="962" y="551"/>
                  </a:cxn>
                  <a:cxn ang="0">
                    <a:pos x="917" y="622"/>
                  </a:cxn>
                  <a:cxn ang="0">
                    <a:pos x="827" y="600"/>
                  </a:cxn>
                  <a:cxn ang="0">
                    <a:pos x="676" y="660"/>
                  </a:cxn>
                  <a:cxn ang="0">
                    <a:pos x="573" y="646"/>
                  </a:cxn>
                  <a:cxn ang="0">
                    <a:pos x="510" y="611"/>
                  </a:cxn>
                  <a:cxn ang="0">
                    <a:pos x="462" y="639"/>
                  </a:cxn>
                  <a:cxn ang="0">
                    <a:pos x="378" y="641"/>
                  </a:cxn>
                  <a:cxn ang="0">
                    <a:pos x="250" y="624"/>
                  </a:cxn>
                  <a:cxn ang="0">
                    <a:pos x="135" y="605"/>
                  </a:cxn>
                  <a:cxn ang="0">
                    <a:pos x="19" y="607"/>
                  </a:cxn>
                </a:cxnLst>
                <a:rect l="0" t="0" r="r" b="b"/>
                <a:pathLst>
                  <a:path w="1041" h="672">
                    <a:moveTo>
                      <a:pt x="25" y="594"/>
                    </a:moveTo>
                    <a:lnTo>
                      <a:pt x="30" y="589"/>
                    </a:lnTo>
                    <a:lnTo>
                      <a:pt x="37" y="586"/>
                    </a:lnTo>
                    <a:lnTo>
                      <a:pt x="43" y="583"/>
                    </a:lnTo>
                    <a:lnTo>
                      <a:pt x="51" y="579"/>
                    </a:lnTo>
                    <a:lnTo>
                      <a:pt x="56" y="575"/>
                    </a:lnTo>
                    <a:lnTo>
                      <a:pt x="63" y="572"/>
                    </a:lnTo>
                    <a:lnTo>
                      <a:pt x="68" y="566"/>
                    </a:lnTo>
                    <a:lnTo>
                      <a:pt x="74" y="562"/>
                    </a:lnTo>
                    <a:lnTo>
                      <a:pt x="76" y="555"/>
                    </a:lnTo>
                    <a:lnTo>
                      <a:pt x="78" y="549"/>
                    </a:lnTo>
                    <a:lnTo>
                      <a:pt x="79" y="542"/>
                    </a:lnTo>
                    <a:lnTo>
                      <a:pt x="82" y="536"/>
                    </a:lnTo>
                    <a:lnTo>
                      <a:pt x="82" y="528"/>
                    </a:lnTo>
                    <a:lnTo>
                      <a:pt x="83" y="522"/>
                    </a:lnTo>
                    <a:lnTo>
                      <a:pt x="84" y="515"/>
                    </a:lnTo>
                    <a:lnTo>
                      <a:pt x="87" y="510"/>
                    </a:lnTo>
                    <a:lnTo>
                      <a:pt x="90" y="500"/>
                    </a:lnTo>
                    <a:lnTo>
                      <a:pt x="96" y="491"/>
                    </a:lnTo>
                    <a:lnTo>
                      <a:pt x="100" y="482"/>
                    </a:lnTo>
                    <a:lnTo>
                      <a:pt x="106" y="474"/>
                    </a:lnTo>
                    <a:lnTo>
                      <a:pt x="107" y="463"/>
                    </a:lnTo>
                    <a:lnTo>
                      <a:pt x="109" y="453"/>
                    </a:lnTo>
                    <a:lnTo>
                      <a:pt x="110" y="443"/>
                    </a:lnTo>
                    <a:lnTo>
                      <a:pt x="112" y="433"/>
                    </a:lnTo>
                    <a:lnTo>
                      <a:pt x="112" y="425"/>
                    </a:lnTo>
                    <a:lnTo>
                      <a:pt x="113" y="417"/>
                    </a:lnTo>
                    <a:lnTo>
                      <a:pt x="113" y="408"/>
                    </a:lnTo>
                    <a:lnTo>
                      <a:pt x="114" y="402"/>
                    </a:lnTo>
                    <a:lnTo>
                      <a:pt x="115" y="392"/>
                    </a:lnTo>
                    <a:lnTo>
                      <a:pt x="119" y="382"/>
                    </a:lnTo>
                    <a:lnTo>
                      <a:pt x="121" y="372"/>
                    </a:lnTo>
                    <a:lnTo>
                      <a:pt x="123" y="363"/>
                    </a:lnTo>
                    <a:lnTo>
                      <a:pt x="121" y="353"/>
                    </a:lnTo>
                    <a:lnTo>
                      <a:pt x="118" y="342"/>
                    </a:lnTo>
                    <a:lnTo>
                      <a:pt x="113" y="331"/>
                    </a:lnTo>
                    <a:lnTo>
                      <a:pt x="112" y="321"/>
                    </a:lnTo>
                    <a:lnTo>
                      <a:pt x="111" y="312"/>
                    </a:lnTo>
                    <a:lnTo>
                      <a:pt x="111" y="305"/>
                    </a:lnTo>
                    <a:lnTo>
                      <a:pt x="111" y="296"/>
                    </a:lnTo>
                    <a:lnTo>
                      <a:pt x="111" y="289"/>
                    </a:lnTo>
                    <a:lnTo>
                      <a:pt x="111" y="281"/>
                    </a:lnTo>
                    <a:lnTo>
                      <a:pt x="111" y="273"/>
                    </a:lnTo>
                    <a:lnTo>
                      <a:pt x="111" y="264"/>
                    </a:lnTo>
                    <a:lnTo>
                      <a:pt x="112" y="258"/>
                    </a:lnTo>
                    <a:lnTo>
                      <a:pt x="112" y="255"/>
                    </a:lnTo>
                    <a:lnTo>
                      <a:pt x="112" y="251"/>
                    </a:lnTo>
                    <a:lnTo>
                      <a:pt x="113" y="245"/>
                    </a:lnTo>
                    <a:lnTo>
                      <a:pt x="114" y="238"/>
                    </a:lnTo>
                    <a:lnTo>
                      <a:pt x="115" y="229"/>
                    </a:lnTo>
                    <a:lnTo>
                      <a:pt x="118" y="222"/>
                    </a:lnTo>
                    <a:lnTo>
                      <a:pt x="120" y="214"/>
                    </a:lnTo>
                    <a:lnTo>
                      <a:pt x="123" y="209"/>
                    </a:lnTo>
                    <a:lnTo>
                      <a:pt x="124" y="204"/>
                    </a:lnTo>
                    <a:lnTo>
                      <a:pt x="125" y="206"/>
                    </a:lnTo>
                    <a:lnTo>
                      <a:pt x="124" y="211"/>
                    </a:lnTo>
                    <a:lnTo>
                      <a:pt x="124" y="218"/>
                    </a:lnTo>
                    <a:lnTo>
                      <a:pt x="122" y="225"/>
                    </a:lnTo>
                    <a:lnTo>
                      <a:pt x="122" y="233"/>
                    </a:lnTo>
                    <a:lnTo>
                      <a:pt x="121" y="238"/>
                    </a:lnTo>
                    <a:lnTo>
                      <a:pt x="121" y="240"/>
                    </a:lnTo>
                    <a:lnTo>
                      <a:pt x="121" y="247"/>
                    </a:lnTo>
                    <a:lnTo>
                      <a:pt x="121" y="255"/>
                    </a:lnTo>
                    <a:lnTo>
                      <a:pt x="122" y="263"/>
                    </a:lnTo>
                    <a:lnTo>
                      <a:pt x="123" y="272"/>
                    </a:lnTo>
                    <a:lnTo>
                      <a:pt x="123" y="279"/>
                    </a:lnTo>
                    <a:lnTo>
                      <a:pt x="123" y="288"/>
                    </a:lnTo>
                    <a:lnTo>
                      <a:pt x="124" y="297"/>
                    </a:lnTo>
                    <a:lnTo>
                      <a:pt x="125" y="306"/>
                    </a:lnTo>
                    <a:lnTo>
                      <a:pt x="125" y="307"/>
                    </a:lnTo>
                    <a:lnTo>
                      <a:pt x="125" y="312"/>
                    </a:lnTo>
                    <a:lnTo>
                      <a:pt x="126" y="319"/>
                    </a:lnTo>
                    <a:lnTo>
                      <a:pt x="127" y="329"/>
                    </a:lnTo>
                    <a:lnTo>
                      <a:pt x="128" y="337"/>
                    </a:lnTo>
                    <a:lnTo>
                      <a:pt x="131" y="347"/>
                    </a:lnTo>
                    <a:lnTo>
                      <a:pt x="133" y="356"/>
                    </a:lnTo>
                    <a:lnTo>
                      <a:pt x="136" y="363"/>
                    </a:lnTo>
                    <a:lnTo>
                      <a:pt x="137" y="369"/>
                    </a:lnTo>
                    <a:lnTo>
                      <a:pt x="139" y="378"/>
                    </a:lnTo>
                    <a:lnTo>
                      <a:pt x="142" y="386"/>
                    </a:lnTo>
                    <a:lnTo>
                      <a:pt x="144" y="396"/>
                    </a:lnTo>
                    <a:lnTo>
                      <a:pt x="145" y="404"/>
                    </a:lnTo>
                    <a:lnTo>
                      <a:pt x="146" y="411"/>
                    </a:lnTo>
                    <a:lnTo>
                      <a:pt x="147" y="416"/>
                    </a:lnTo>
                    <a:lnTo>
                      <a:pt x="148" y="418"/>
                    </a:lnTo>
                    <a:lnTo>
                      <a:pt x="147" y="420"/>
                    </a:lnTo>
                    <a:lnTo>
                      <a:pt x="145" y="427"/>
                    </a:lnTo>
                    <a:lnTo>
                      <a:pt x="143" y="435"/>
                    </a:lnTo>
                    <a:lnTo>
                      <a:pt x="140" y="447"/>
                    </a:lnTo>
                    <a:lnTo>
                      <a:pt x="137" y="458"/>
                    </a:lnTo>
                    <a:lnTo>
                      <a:pt x="136" y="470"/>
                    </a:lnTo>
                    <a:lnTo>
                      <a:pt x="134" y="480"/>
                    </a:lnTo>
                    <a:lnTo>
                      <a:pt x="135" y="487"/>
                    </a:lnTo>
                    <a:lnTo>
                      <a:pt x="135" y="491"/>
                    </a:lnTo>
                    <a:lnTo>
                      <a:pt x="136" y="499"/>
                    </a:lnTo>
                    <a:lnTo>
                      <a:pt x="138" y="509"/>
                    </a:lnTo>
                    <a:lnTo>
                      <a:pt x="142" y="518"/>
                    </a:lnTo>
                    <a:lnTo>
                      <a:pt x="144" y="527"/>
                    </a:lnTo>
                    <a:lnTo>
                      <a:pt x="147" y="536"/>
                    </a:lnTo>
                    <a:lnTo>
                      <a:pt x="150" y="543"/>
                    </a:lnTo>
                    <a:lnTo>
                      <a:pt x="155" y="550"/>
                    </a:lnTo>
                    <a:lnTo>
                      <a:pt x="155" y="558"/>
                    </a:lnTo>
                    <a:lnTo>
                      <a:pt x="151" y="563"/>
                    </a:lnTo>
                    <a:lnTo>
                      <a:pt x="151" y="565"/>
                    </a:lnTo>
                    <a:lnTo>
                      <a:pt x="156" y="569"/>
                    </a:lnTo>
                    <a:lnTo>
                      <a:pt x="164" y="572"/>
                    </a:lnTo>
                    <a:lnTo>
                      <a:pt x="181" y="577"/>
                    </a:lnTo>
                    <a:lnTo>
                      <a:pt x="198" y="581"/>
                    </a:lnTo>
                    <a:lnTo>
                      <a:pt x="214" y="584"/>
                    </a:lnTo>
                    <a:lnTo>
                      <a:pt x="224" y="584"/>
                    </a:lnTo>
                    <a:lnTo>
                      <a:pt x="233" y="585"/>
                    </a:lnTo>
                    <a:lnTo>
                      <a:pt x="239" y="584"/>
                    </a:lnTo>
                    <a:lnTo>
                      <a:pt x="243" y="584"/>
                    </a:lnTo>
                    <a:lnTo>
                      <a:pt x="245" y="584"/>
                    </a:lnTo>
                    <a:lnTo>
                      <a:pt x="246" y="584"/>
                    </a:lnTo>
                    <a:lnTo>
                      <a:pt x="248" y="582"/>
                    </a:lnTo>
                    <a:lnTo>
                      <a:pt x="255" y="579"/>
                    </a:lnTo>
                    <a:lnTo>
                      <a:pt x="264" y="574"/>
                    </a:lnTo>
                    <a:lnTo>
                      <a:pt x="277" y="570"/>
                    </a:lnTo>
                    <a:lnTo>
                      <a:pt x="288" y="563"/>
                    </a:lnTo>
                    <a:lnTo>
                      <a:pt x="299" y="557"/>
                    </a:lnTo>
                    <a:lnTo>
                      <a:pt x="307" y="550"/>
                    </a:lnTo>
                    <a:lnTo>
                      <a:pt x="314" y="546"/>
                    </a:lnTo>
                    <a:lnTo>
                      <a:pt x="316" y="539"/>
                    </a:lnTo>
                    <a:lnTo>
                      <a:pt x="319" y="533"/>
                    </a:lnTo>
                    <a:lnTo>
                      <a:pt x="323" y="525"/>
                    </a:lnTo>
                    <a:lnTo>
                      <a:pt x="326" y="517"/>
                    </a:lnTo>
                    <a:lnTo>
                      <a:pt x="328" y="509"/>
                    </a:lnTo>
                    <a:lnTo>
                      <a:pt x="330" y="500"/>
                    </a:lnTo>
                    <a:lnTo>
                      <a:pt x="331" y="492"/>
                    </a:lnTo>
                    <a:lnTo>
                      <a:pt x="333" y="487"/>
                    </a:lnTo>
                    <a:lnTo>
                      <a:pt x="331" y="480"/>
                    </a:lnTo>
                    <a:lnTo>
                      <a:pt x="331" y="474"/>
                    </a:lnTo>
                    <a:lnTo>
                      <a:pt x="331" y="467"/>
                    </a:lnTo>
                    <a:lnTo>
                      <a:pt x="331" y="462"/>
                    </a:lnTo>
                    <a:lnTo>
                      <a:pt x="331" y="454"/>
                    </a:lnTo>
                    <a:lnTo>
                      <a:pt x="331" y="447"/>
                    </a:lnTo>
                    <a:lnTo>
                      <a:pt x="331" y="440"/>
                    </a:lnTo>
                    <a:lnTo>
                      <a:pt x="333" y="433"/>
                    </a:lnTo>
                    <a:lnTo>
                      <a:pt x="333" y="426"/>
                    </a:lnTo>
                    <a:lnTo>
                      <a:pt x="335" y="421"/>
                    </a:lnTo>
                    <a:lnTo>
                      <a:pt x="338" y="417"/>
                    </a:lnTo>
                    <a:lnTo>
                      <a:pt x="341" y="414"/>
                    </a:lnTo>
                    <a:lnTo>
                      <a:pt x="345" y="409"/>
                    </a:lnTo>
                    <a:lnTo>
                      <a:pt x="348" y="406"/>
                    </a:lnTo>
                    <a:lnTo>
                      <a:pt x="350" y="401"/>
                    </a:lnTo>
                    <a:lnTo>
                      <a:pt x="352" y="395"/>
                    </a:lnTo>
                    <a:lnTo>
                      <a:pt x="351" y="385"/>
                    </a:lnTo>
                    <a:lnTo>
                      <a:pt x="351" y="375"/>
                    </a:lnTo>
                    <a:lnTo>
                      <a:pt x="350" y="365"/>
                    </a:lnTo>
                    <a:lnTo>
                      <a:pt x="349" y="355"/>
                    </a:lnTo>
                    <a:lnTo>
                      <a:pt x="347" y="345"/>
                    </a:lnTo>
                    <a:lnTo>
                      <a:pt x="347" y="338"/>
                    </a:lnTo>
                    <a:lnTo>
                      <a:pt x="346" y="333"/>
                    </a:lnTo>
                    <a:lnTo>
                      <a:pt x="346" y="332"/>
                    </a:lnTo>
                    <a:lnTo>
                      <a:pt x="347" y="330"/>
                    </a:lnTo>
                    <a:lnTo>
                      <a:pt x="352" y="325"/>
                    </a:lnTo>
                    <a:lnTo>
                      <a:pt x="358" y="317"/>
                    </a:lnTo>
                    <a:lnTo>
                      <a:pt x="365" y="307"/>
                    </a:lnTo>
                    <a:lnTo>
                      <a:pt x="367" y="299"/>
                    </a:lnTo>
                    <a:lnTo>
                      <a:pt x="371" y="290"/>
                    </a:lnTo>
                    <a:lnTo>
                      <a:pt x="373" y="281"/>
                    </a:lnTo>
                    <a:lnTo>
                      <a:pt x="376" y="272"/>
                    </a:lnTo>
                    <a:lnTo>
                      <a:pt x="377" y="262"/>
                    </a:lnTo>
                    <a:lnTo>
                      <a:pt x="379" y="255"/>
                    </a:lnTo>
                    <a:lnTo>
                      <a:pt x="381" y="250"/>
                    </a:lnTo>
                    <a:lnTo>
                      <a:pt x="382" y="249"/>
                    </a:lnTo>
                    <a:lnTo>
                      <a:pt x="381" y="247"/>
                    </a:lnTo>
                    <a:lnTo>
                      <a:pt x="381" y="242"/>
                    </a:lnTo>
                    <a:lnTo>
                      <a:pt x="379" y="236"/>
                    </a:lnTo>
                    <a:lnTo>
                      <a:pt x="379" y="229"/>
                    </a:lnTo>
                    <a:lnTo>
                      <a:pt x="378" y="221"/>
                    </a:lnTo>
                    <a:lnTo>
                      <a:pt x="377" y="213"/>
                    </a:lnTo>
                    <a:lnTo>
                      <a:pt x="377" y="205"/>
                    </a:lnTo>
                    <a:lnTo>
                      <a:pt x="377" y="200"/>
                    </a:lnTo>
                    <a:lnTo>
                      <a:pt x="376" y="193"/>
                    </a:lnTo>
                    <a:lnTo>
                      <a:pt x="376" y="188"/>
                    </a:lnTo>
                    <a:lnTo>
                      <a:pt x="376" y="183"/>
                    </a:lnTo>
                    <a:lnTo>
                      <a:pt x="376" y="180"/>
                    </a:lnTo>
                    <a:lnTo>
                      <a:pt x="376" y="174"/>
                    </a:lnTo>
                    <a:lnTo>
                      <a:pt x="378" y="168"/>
                    </a:lnTo>
                    <a:lnTo>
                      <a:pt x="379" y="162"/>
                    </a:lnTo>
                    <a:lnTo>
                      <a:pt x="384" y="154"/>
                    </a:lnTo>
                    <a:lnTo>
                      <a:pt x="386" y="144"/>
                    </a:lnTo>
                    <a:lnTo>
                      <a:pt x="389" y="134"/>
                    </a:lnTo>
                    <a:lnTo>
                      <a:pt x="391" y="123"/>
                    </a:lnTo>
                    <a:lnTo>
                      <a:pt x="394" y="115"/>
                    </a:lnTo>
                    <a:lnTo>
                      <a:pt x="395" y="106"/>
                    </a:lnTo>
                    <a:lnTo>
                      <a:pt x="396" y="101"/>
                    </a:lnTo>
                    <a:lnTo>
                      <a:pt x="396" y="96"/>
                    </a:lnTo>
                    <a:lnTo>
                      <a:pt x="397" y="95"/>
                    </a:lnTo>
                    <a:lnTo>
                      <a:pt x="397" y="96"/>
                    </a:lnTo>
                    <a:lnTo>
                      <a:pt x="397" y="102"/>
                    </a:lnTo>
                    <a:lnTo>
                      <a:pt x="397" y="109"/>
                    </a:lnTo>
                    <a:lnTo>
                      <a:pt x="397" y="119"/>
                    </a:lnTo>
                    <a:lnTo>
                      <a:pt x="397" y="128"/>
                    </a:lnTo>
                    <a:lnTo>
                      <a:pt x="397" y="138"/>
                    </a:lnTo>
                    <a:lnTo>
                      <a:pt x="397" y="145"/>
                    </a:lnTo>
                    <a:lnTo>
                      <a:pt x="397" y="152"/>
                    </a:lnTo>
                    <a:lnTo>
                      <a:pt x="395" y="155"/>
                    </a:lnTo>
                    <a:lnTo>
                      <a:pt x="394" y="161"/>
                    </a:lnTo>
                    <a:lnTo>
                      <a:pt x="391" y="167"/>
                    </a:lnTo>
                    <a:lnTo>
                      <a:pt x="390" y="174"/>
                    </a:lnTo>
                    <a:lnTo>
                      <a:pt x="388" y="180"/>
                    </a:lnTo>
                    <a:lnTo>
                      <a:pt x="388" y="187"/>
                    </a:lnTo>
                    <a:lnTo>
                      <a:pt x="388" y="193"/>
                    </a:lnTo>
                    <a:lnTo>
                      <a:pt x="390" y="200"/>
                    </a:lnTo>
                    <a:lnTo>
                      <a:pt x="396" y="211"/>
                    </a:lnTo>
                    <a:lnTo>
                      <a:pt x="401" y="222"/>
                    </a:lnTo>
                    <a:lnTo>
                      <a:pt x="406" y="229"/>
                    </a:lnTo>
                    <a:lnTo>
                      <a:pt x="408" y="234"/>
                    </a:lnTo>
                    <a:lnTo>
                      <a:pt x="415" y="228"/>
                    </a:lnTo>
                    <a:lnTo>
                      <a:pt x="424" y="223"/>
                    </a:lnTo>
                    <a:lnTo>
                      <a:pt x="432" y="217"/>
                    </a:lnTo>
                    <a:lnTo>
                      <a:pt x="439" y="213"/>
                    </a:lnTo>
                    <a:lnTo>
                      <a:pt x="443" y="206"/>
                    </a:lnTo>
                    <a:lnTo>
                      <a:pt x="446" y="199"/>
                    </a:lnTo>
                    <a:lnTo>
                      <a:pt x="448" y="193"/>
                    </a:lnTo>
                    <a:lnTo>
                      <a:pt x="450" y="194"/>
                    </a:lnTo>
                    <a:lnTo>
                      <a:pt x="448" y="202"/>
                    </a:lnTo>
                    <a:lnTo>
                      <a:pt x="446" y="211"/>
                    </a:lnTo>
                    <a:lnTo>
                      <a:pt x="443" y="218"/>
                    </a:lnTo>
                    <a:lnTo>
                      <a:pt x="439" y="226"/>
                    </a:lnTo>
                    <a:lnTo>
                      <a:pt x="433" y="233"/>
                    </a:lnTo>
                    <a:lnTo>
                      <a:pt x="427" y="239"/>
                    </a:lnTo>
                    <a:lnTo>
                      <a:pt x="421" y="246"/>
                    </a:lnTo>
                    <a:lnTo>
                      <a:pt x="415" y="253"/>
                    </a:lnTo>
                    <a:lnTo>
                      <a:pt x="413" y="254"/>
                    </a:lnTo>
                    <a:lnTo>
                      <a:pt x="411" y="260"/>
                    </a:lnTo>
                    <a:lnTo>
                      <a:pt x="409" y="263"/>
                    </a:lnTo>
                    <a:lnTo>
                      <a:pt x="407" y="269"/>
                    </a:lnTo>
                    <a:lnTo>
                      <a:pt x="405" y="274"/>
                    </a:lnTo>
                    <a:lnTo>
                      <a:pt x="403" y="281"/>
                    </a:lnTo>
                    <a:lnTo>
                      <a:pt x="400" y="287"/>
                    </a:lnTo>
                    <a:lnTo>
                      <a:pt x="398" y="297"/>
                    </a:lnTo>
                    <a:lnTo>
                      <a:pt x="395" y="309"/>
                    </a:lnTo>
                    <a:lnTo>
                      <a:pt x="394" y="321"/>
                    </a:lnTo>
                    <a:lnTo>
                      <a:pt x="391" y="332"/>
                    </a:lnTo>
                    <a:lnTo>
                      <a:pt x="393" y="342"/>
                    </a:lnTo>
                    <a:lnTo>
                      <a:pt x="395" y="348"/>
                    </a:lnTo>
                    <a:lnTo>
                      <a:pt x="401" y="353"/>
                    </a:lnTo>
                    <a:lnTo>
                      <a:pt x="407" y="353"/>
                    </a:lnTo>
                    <a:lnTo>
                      <a:pt x="413" y="355"/>
                    </a:lnTo>
                    <a:lnTo>
                      <a:pt x="420" y="356"/>
                    </a:lnTo>
                    <a:lnTo>
                      <a:pt x="426" y="358"/>
                    </a:lnTo>
                    <a:lnTo>
                      <a:pt x="431" y="357"/>
                    </a:lnTo>
                    <a:lnTo>
                      <a:pt x="435" y="357"/>
                    </a:lnTo>
                    <a:lnTo>
                      <a:pt x="438" y="354"/>
                    </a:lnTo>
                    <a:lnTo>
                      <a:pt x="442" y="348"/>
                    </a:lnTo>
                    <a:lnTo>
                      <a:pt x="443" y="339"/>
                    </a:lnTo>
                    <a:lnTo>
                      <a:pt x="446" y="331"/>
                    </a:lnTo>
                    <a:lnTo>
                      <a:pt x="449" y="322"/>
                    </a:lnTo>
                    <a:lnTo>
                      <a:pt x="454" y="314"/>
                    </a:lnTo>
                    <a:lnTo>
                      <a:pt x="456" y="307"/>
                    </a:lnTo>
                    <a:lnTo>
                      <a:pt x="459" y="302"/>
                    </a:lnTo>
                    <a:lnTo>
                      <a:pt x="461" y="298"/>
                    </a:lnTo>
                    <a:lnTo>
                      <a:pt x="462" y="298"/>
                    </a:lnTo>
                    <a:lnTo>
                      <a:pt x="471" y="296"/>
                    </a:lnTo>
                    <a:lnTo>
                      <a:pt x="481" y="294"/>
                    </a:lnTo>
                    <a:lnTo>
                      <a:pt x="491" y="290"/>
                    </a:lnTo>
                    <a:lnTo>
                      <a:pt x="501" y="289"/>
                    </a:lnTo>
                    <a:lnTo>
                      <a:pt x="505" y="287"/>
                    </a:lnTo>
                    <a:lnTo>
                      <a:pt x="511" y="286"/>
                    </a:lnTo>
                    <a:lnTo>
                      <a:pt x="519" y="284"/>
                    </a:lnTo>
                    <a:lnTo>
                      <a:pt x="527" y="284"/>
                    </a:lnTo>
                    <a:lnTo>
                      <a:pt x="532" y="283"/>
                    </a:lnTo>
                    <a:lnTo>
                      <a:pt x="538" y="283"/>
                    </a:lnTo>
                    <a:lnTo>
                      <a:pt x="540" y="284"/>
                    </a:lnTo>
                    <a:lnTo>
                      <a:pt x="539" y="287"/>
                    </a:lnTo>
                    <a:lnTo>
                      <a:pt x="532" y="289"/>
                    </a:lnTo>
                    <a:lnTo>
                      <a:pt x="527" y="293"/>
                    </a:lnTo>
                    <a:lnTo>
                      <a:pt x="520" y="294"/>
                    </a:lnTo>
                    <a:lnTo>
                      <a:pt x="514" y="296"/>
                    </a:lnTo>
                    <a:lnTo>
                      <a:pt x="506" y="296"/>
                    </a:lnTo>
                    <a:lnTo>
                      <a:pt x="499" y="297"/>
                    </a:lnTo>
                    <a:lnTo>
                      <a:pt x="493" y="298"/>
                    </a:lnTo>
                    <a:lnTo>
                      <a:pt x="486" y="300"/>
                    </a:lnTo>
                    <a:lnTo>
                      <a:pt x="482" y="302"/>
                    </a:lnTo>
                    <a:lnTo>
                      <a:pt x="472" y="310"/>
                    </a:lnTo>
                    <a:lnTo>
                      <a:pt x="467" y="313"/>
                    </a:lnTo>
                    <a:lnTo>
                      <a:pt x="462" y="320"/>
                    </a:lnTo>
                    <a:lnTo>
                      <a:pt x="458" y="325"/>
                    </a:lnTo>
                    <a:lnTo>
                      <a:pt x="456" y="332"/>
                    </a:lnTo>
                    <a:lnTo>
                      <a:pt x="453" y="341"/>
                    </a:lnTo>
                    <a:lnTo>
                      <a:pt x="453" y="348"/>
                    </a:lnTo>
                    <a:lnTo>
                      <a:pt x="451" y="351"/>
                    </a:lnTo>
                    <a:lnTo>
                      <a:pt x="451" y="355"/>
                    </a:lnTo>
                    <a:lnTo>
                      <a:pt x="450" y="359"/>
                    </a:lnTo>
                    <a:lnTo>
                      <a:pt x="449" y="366"/>
                    </a:lnTo>
                    <a:lnTo>
                      <a:pt x="444" y="371"/>
                    </a:lnTo>
                    <a:lnTo>
                      <a:pt x="441" y="378"/>
                    </a:lnTo>
                    <a:lnTo>
                      <a:pt x="435" y="382"/>
                    </a:lnTo>
                    <a:lnTo>
                      <a:pt x="432" y="387"/>
                    </a:lnTo>
                    <a:lnTo>
                      <a:pt x="424" y="394"/>
                    </a:lnTo>
                    <a:lnTo>
                      <a:pt x="422" y="397"/>
                    </a:lnTo>
                    <a:lnTo>
                      <a:pt x="417" y="404"/>
                    </a:lnTo>
                    <a:lnTo>
                      <a:pt x="412" y="413"/>
                    </a:lnTo>
                    <a:lnTo>
                      <a:pt x="407" y="420"/>
                    </a:lnTo>
                    <a:lnTo>
                      <a:pt x="403" y="429"/>
                    </a:lnTo>
                    <a:lnTo>
                      <a:pt x="402" y="431"/>
                    </a:lnTo>
                    <a:lnTo>
                      <a:pt x="402" y="439"/>
                    </a:lnTo>
                    <a:lnTo>
                      <a:pt x="401" y="450"/>
                    </a:lnTo>
                    <a:lnTo>
                      <a:pt x="401" y="463"/>
                    </a:lnTo>
                    <a:lnTo>
                      <a:pt x="400" y="476"/>
                    </a:lnTo>
                    <a:lnTo>
                      <a:pt x="400" y="489"/>
                    </a:lnTo>
                    <a:lnTo>
                      <a:pt x="400" y="500"/>
                    </a:lnTo>
                    <a:lnTo>
                      <a:pt x="401" y="507"/>
                    </a:lnTo>
                    <a:lnTo>
                      <a:pt x="401" y="512"/>
                    </a:lnTo>
                    <a:lnTo>
                      <a:pt x="402" y="518"/>
                    </a:lnTo>
                    <a:lnTo>
                      <a:pt x="405" y="524"/>
                    </a:lnTo>
                    <a:lnTo>
                      <a:pt x="408" y="529"/>
                    </a:lnTo>
                    <a:lnTo>
                      <a:pt x="414" y="539"/>
                    </a:lnTo>
                    <a:lnTo>
                      <a:pt x="424" y="548"/>
                    </a:lnTo>
                    <a:lnTo>
                      <a:pt x="432" y="554"/>
                    </a:lnTo>
                    <a:lnTo>
                      <a:pt x="439" y="562"/>
                    </a:lnTo>
                    <a:lnTo>
                      <a:pt x="444" y="565"/>
                    </a:lnTo>
                    <a:lnTo>
                      <a:pt x="450" y="569"/>
                    </a:lnTo>
                    <a:lnTo>
                      <a:pt x="459" y="572"/>
                    </a:lnTo>
                    <a:lnTo>
                      <a:pt x="471" y="575"/>
                    </a:lnTo>
                    <a:lnTo>
                      <a:pt x="483" y="577"/>
                    </a:lnTo>
                    <a:lnTo>
                      <a:pt x="495" y="579"/>
                    </a:lnTo>
                    <a:lnTo>
                      <a:pt x="507" y="581"/>
                    </a:lnTo>
                    <a:lnTo>
                      <a:pt x="519" y="582"/>
                    </a:lnTo>
                    <a:lnTo>
                      <a:pt x="529" y="582"/>
                    </a:lnTo>
                    <a:lnTo>
                      <a:pt x="539" y="582"/>
                    </a:lnTo>
                    <a:lnTo>
                      <a:pt x="545" y="581"/>
                    </a:lnTo>
                    <a:lnTo>
                      <a:pt x="552" y="579"/>
                    </a:lnTo>
                    <a:lnTo>
                      <a:pt x="555" y="575"/>
                    </a:lnTo>
                    <a:lnTo>
                      <a:pt x="558" y="571"/>
                    </a:lnTo>
                    <a:lnTo>
                      <a:pt x="561" y="564"/>
                    </a:lnTo>
                    <a:lnTo>
                      <a:pt x="564" y="559"/>
                    </a:lnTo>
                    <a:lnTo>
                      <a:pt x="565" y="552"/>
                    </a:lnTo>
                    <a:lnTo>
                      <a:pt x="567" y="548"/>
                    </a:lnTo>
                    <a:lnTo>
                      <a:pt x="568" y="543"/>
                    </a:lnTo>
                    <a:lnTo>
                      <a:pt x="569" y="543"/>
                    </a:lnTo>
                    <a:lnTo>
                      <a:pt x="577" y="535"/>
                    </a:lnTo>
                    <a:lnTo>
                      <a:pt x="586" y="527"/>
                    </a:lnTo>
                    <a:lnTo>
                      <a:pt x="594" y="519"/>
                    </a:lnTo>
                    <a:lnTo>
                      <a:pt x="603" y="512"/>
                    </a:lnTo>
                    <a:lnTo>
                      <a:pt x="603" y="509"/>
                    </a:lnTo>
                    <a:lnTo>
                      <a:pt x="603" y="503"/>
                    </a:lnTo>
                    <a:lnTo>
                      <a:pt x="603" y="493"/>
                    </a:lnTo>
                    <a:lnTo>
                      <a:pt x="604" y="485"/>
                    </a:lnTo>
                    <a:lnTo>
                      <a:pt x="604" y="473"/>
                    </a:lnTo>
                    <a:lnTo>
                      <a:pt x="605" y="463"/>
                    </a:lnTo>
                    <a:lnTo>
                      <a:pt x="606" y="453"/>
                    </a:lnTo>
                    <a:lnTo>
                      <a:pt x="608" y="446"/>
                    </a:lnTo>
                    <a:lnTo>
                      <a:pt x="609" y="439"/>
                    </a:lnTo>
                    <a:lnTo>
                      <a:pt x="611" y="430"/>
                    </a:lnTo>
                    <a:lnTo>
                      <a:pt x="613" y="420"/>
                    </a:lnTo>
                    <a:lnTo>
                      <a:pt x="615" y="411"/>
                    </a:lnTo>
                    <a:lnTo>
                      <a:pt x="614" y="401"/>
                    </a:lnTo>
                    <a:lnTo>
                      <a:pt x="612" y="392"/>
                    </a:lnTo>
                    <a:lnTo>
                      <a:pt x="606" y="382"/>
                    </a:lnTo>
                    <a:lnTo>
                      <a:pt x="599" y="377"/>
                    </a:lnTo>
                    <a:lnTo>
                      <a:pt x="588" y="370"/>
                    </a:lnTo>
                    <a:lnTo>
                      <a:pt x="581" y="366"/>
                    </a:lnTo>
                    <a:lnTo>
                      <a:pt x="576" y="361"/>
                    </a:lnTo>
                    <a:lnTo>
                      <a:pt x="572" y="358"/>
                    </a:lnTo>
                    <a:lnTo>
                      <a:pt x="566" y="355"/>
                    </a:lnTo>
                    <a:lnTo>
                      <a:pt x="561" y="353"/>
                    </a:lnTo>
                    <a:lnTo>
                      <a:pt x="552" y="351"/>
                    </a:lnTo>
                    <a:lnTo>
                      <a:pt x="541" y="353"/>
                    </a:lnTo>
                    <a:lnTo>
                      <a:pt x="528" y="353"/>
                    </a:lnTo>
                    <a:lnTo>
                      <a:pt x="519" y="354"/>
                    </a:lnTo>
                    <a:lnTo>
                      <a:pt x="511" y="356"/>
                    </a:lnTo>
                    <a:lnTo>
                      <a:pt x="507" y="359"/>
                    </a:lnTo>
                    <a:lnTo>
                      <a:pt x="503" y="361"/>
                    </a:lnTo>
                    <a:lnTo>
                      <a:pt x="499" y="366"/>
                    </a:lnTo>
                    <a:lnTo>
                      <a:pt x="496" y="372"/>
                    </a:lnTo>
                    <a:lnTo>
                      <a:pt x="493" y="380"/>
                    </a:lnTo>
                    <a:lnTo>
                      <a:pt x="490" y="383"/>
                    </a:lnTo>
                    <a:lnTo>
                      <a:pt x="490" y="378"/>
                    </a:lnTo>
                    <a:lnTo>
                      <a:pt x="493" y="372"/>
                    </a:lnTo>
                    <a:lnTo>
                      <a:pt x="496" y="363"/>
                    </a:lnTo>
                    <a:lnTo>
                      <a:pt x="499" y="357"/>
                    </a:lnTo>
                    <a:lnTo>
                      <a:pt x="501" y="351"/>
                    </a:lnTo>
                    <a:lnTo>
                      <a:pt x="503" y="350"/>
                    </a:lnTo>
                    <a:lnTo>
                      <a:pt x="514" y="348"/>
                    </a:lnTo>
                    <a:lnTo>
                      <a:pt x="525" y="347"/>
                    </a:lnTo>
                    <a:lnTo>
                      <a:pt x="535" y="345"/>
                    </a:lnTo>
                    <a:lnTo>
                      <a:pt x="547" y="344"/>
                    </a:lnTo>
                    <a:lnTo>
                      <a:pt x="546" y="343"/>
                    </a:lnTo>
                    <a:lnTo>
                      <a:pt x="550" y="343"/>
                    </a:lnTo>
                    <a:lnTo>
                      <a:pt x="552" y="342"/>
                    </a:lnTo>
                    <a:lnTo>
                      <a:pt x="557" y="342"/>
                    </a:lnTo>
                    <a:lnTo>
                      <a:pt x="564" y="342"/>
                    </a:lnTo>
                    <a:lnTo>
                      <a:pt x="575" y="342"/>
                    </a:lnTo>
                    <a:lnTo>
                      <a:pt x="584" y="339"/>
                    </a:lnTo>
                    <a:lnTo>
                      <a:pt x="592" y="339"/>
                    </a:lnTo>
                    <a:lnTo>
                      <a:pt x="598" y="338"/>
                    </a:lnTo>
                    <a:lnTo>
                      <a:pt x="603" y="338"/>
                    </a:lnTo>
                    <a:lnTo>
                      <a:pt x="610" y="334"/>
                    </a:lnTo>
                    <a:lnTo>
                      <a:pt x="612" y="327"/>
                    </a:lnTo>
                    <a:lnTo>
                      <a:pt x="613" y="318"/>
                    </a:lnTo>
                    <a:lnTo>
                      <a:pt x="615" y="311"/>
                    </a:lnTo>
                    <a:lnTo>
                      <a:pt x="614" y="306"/>
                    </a:lnTo>
                    <a:lnTo>
                      <a:pt x="613" y="300"/>
                    </a:lnTo>
                    <a:lnTo>
                      <a:pt x="610" y="293"/>
                    </a:lnTo>
                    <a:lnTo>
                      <a:pt x="605" y="283"/>
                    </a:lnTo>
                    <a:lnTo>
                      <a:pt x="599" y="271"/>
                    </a:lnTo>
                    <a:lnTo>
                      <a:pt x="593" y="261"/>
                    </a:lnTo>
                    <a:lnTo>
                      <a:pt x="589" y="251"/>
                    </a:lnTo>
                    <a:lnTo>
                      <a:pt x="586" y="245"/>
                    </a:lnTo>
                    <a:lnTo>
                      <a:pt x="582" y="237"/>
                    </a:lnTo>
                    <a:lnTo>
                      <a:pt x="582" y="230"/>
                    </a:lnTo>
                    <a:lnTo>
                      <a:pt x="582" y="225"/>
                    </a:lnTo>
                    <a:lnTo>
                      <a:pt x="586" y="219"/>
                    </a:lnTo>
                    <a:lnTo>
                      <a:pt x="588" y="213"/>
                    </a:lnTo>
                    <a:lnTo>
                      <a:pt x="591" y="206"/>
                    </a:lnTo>
                    <a:lnTo>
                      <a:pt x="594" y="199"/>
                    </a:lnTo>
                    <a:lnTo>
                      <a:pt x="599" y="193"/>
                    </a:lnTo>
                    <a:lnTo>
                      <a:pt x="601" y="187"/>
                    </a:lnTo>
                    <a:lnTo>
                      <a:pt x="604" y="182"/>
                    </a:lnTo>
                    <a:lnTo>
                      <a:pt x="606" y="179"/>
                    </a:lnTo>
                    <a:lnTo>
                      <a:pt x="608" y="179"/>
                    </a:lnTo>
                    <a:lnTo>
                      <a:pt x="613" y="167"/>
                    </a:lnTo>
                    <a:lnTo>
                      <a:pt x="618" y="156"/>
                    </a:lnTo>
                    <a:lnTo>
                      <a:pt x="624" y="144"/>
                    </a:lnTo>
                    <a:lnTo>
                      <a:pt x="630" y="133"/>
                    </a:lnTo>
                    <a:lnTo>
                      <a:pt x="633" y="127"/>
                    </a:lnTo>
                    <a:lnTo>
                      <a:pt x="635" y="121"/>
                    </a:lnTo>
                    <a:lnTo>
                      <a:pt x="637" y="115"/>
                    </a:lnTo>
                    <a:lnTo>
                      <a:pt x="640" y="108"/>
                    </a:lnTo>
                    <a:lnTo>
                      <a:pt x="644" y="102"/>
                    </a:lnTo>
                    <a:lnTo>
                      <a:pt x="647" y="96"/>
                    </a:lnTo>
                    <a:lnTo>
                      <a:pt x="651" y="92"/>
                    </a:lnTo>
                    <a:lnTo>
                      <a:pt x="658" y="91"/>
                    </a:lnTo>
                    <a:lnTo>
                      <a:pt x="660" y="91"/>
                    </a:lnTo>
                    <a:lnTo>
                      <a:pt x="662" y="94"/>
                    </a:lnTo>
                    <a:lnTo>
                      <a:pt x="661" y="98"/>
                    </a:lnTo>
                    <a:lnTo>
                      <a:pt x="660" y="105"/>
                    </a:lnTo>
                    <a:lnTo>
                      <a:pt x="658" y="111"/>
                    </a:lnTo>
                    <a:lnTo>
                      <a:pt x="656" y="118"/>
                    </a:lnTo>
                    <a:lnTo>
                      <a:pt x="652" y="123"/>
                    </a:lnTo>
                    <a:lnTo>
                      <a:pt x="651" y="130"/>
                    </a:lnTo>
                    <a:lnTo>
                      <a:pt x="645" y="140"/>
                    </a:lnTo>
                    <a:lnTo>
                      <a:pt x="638" y="150"/>
                    </a:lnTo>
                    <a:lnTo>
                      <a:pt x="632" y="159"/>
                    </a:lnTo>
                    <a:lnTo>
                      <a:pt x="626" y="170"/>
                    </a:lnTo>
                    <a:lnTo>
                      <a:pt x="622" y="173"/>
                    </a:lnTo>
                    <a:lnTo>
                      <a:pt x="615" y="179"/>
                    </a:lnTo>
                    <a:lnTo>
                      <a:pt x="613" y="182"/>
                    </a:lnTo>
                    <a:lnTo>
                      <a:pt x="615" y="187"/>
                    </a:lnTo>
                    <a:lnTo>
                      <a:pt x="618" y="190"/>
                    </a:lnTo>
                    <a:lnTo>
                      <a:pt x="628" y="194"/>
                    </a:lnTo>
                    <a:lnTo>
                      <a:pt x="637" y="195"/>
                    </a:lnTo>
                    <a:lnTo>
                      <a:pt x="646" y="197"/>
                    </a:lnTo>
                    <a:lnTo>
                      <a:pt x="651" y="197"/>
                    </a:lnTo>
                    <a:lnTo>
                      <a:pt x="657" y="197"/>
                    </a:lnTo>
                    <a:lnTo>
                      <a:pt x="662" y="193"/>
                    </a:lnTo>
                    <a:lnTo>
                      <a:pt x="664" y="192"/>
                    </a:lnTo>
                    <a:lnTo>
                      <a:pt x="674" y="183"/>
                    </a:lnTo>
                    <a:lnTo>
                      <a:pt x="686" y="176"/>
                    </a:lnTo>
                    <a:lnTo>
                      <a:pt x="697" y="168"/>
                    </a:lnTo>
                    <a:lnTo>
                      <a:pt x="709" y="161"/>
                    </a:lnTo>
                    <a:lnTo>
                      <a:pt x="711" y="161"/>
                    </a:lnTo>
                    <a:lnTo>
                      <a:pt x="717" y="165"/>
                    </a:lnTo>
                    <a:lnTo>
                      <a:pt x="717" y="167"/>
                    </a:lnTo>
                    <a:lnTo>
                      <a:pt x="714" y="171"/>
                    </a:lnTo>
                    <a:lnTo>
                      <a:pt x="709" y="177"/>
                    </a:lnTo>
                    <a:lnTo>
                      <a:pt x="700" y="183"/>
                    </a:lnTo>
                    <a:lnTo>
                      <a:pt x="687" y="189"/>
                    </a:lnTo>
                    <a:lnTo>
                      <a:pt x="678" y="195"/>
                    </a:lnTo>
                    <a:lnTo>
                      <a:pt x="671" y="200"/>
                    </a:lnTo>
                    <a:lnTo>
                      <a:pt x="665" y="204"/>
                    </a:lnTo>
                    <a:lnTo>
                      <a:pt x="659" y="210"/>
                    </a:lnTo>
                    <a:lnTo>
                      <a:pt x="658" y="213"/>
                    </a:lnTo>
                    <a:lnTo>
                      <a:pt x="656" y="212"/>
                    </a:lnTo>
                    <a:lnTo>
                      <a:pt x="651" y="212"/>
                    </a:lnTo>
                    <a:lnTo>
                      <a:pt x="645" y="212"/>
                    </a:lnTo>
                    <a:lnTo>
                      <a:pt x="639" y="212"/>
                    </a:lnTo>
                    <a:lnTo>
                      <a:pt x="632" y="212"/>
                    </a:lnTo>
                    <a:lnTo>
                      <a:pt x="625" y="213"/>
                    </a:lnTo>
                    <a:lnTo>
                      <a:pt x="620" y="215"/>
                    </a:lnTo>
                    <a:lnTo>
                      <a:pt x="618" y="219"/>
                    </a:lnTo>
                    <a:lnTo>
                      <a:pt x="616" y="227"/>
                    </a:lnTo>
                    <a:lnTo>
                      <a:pt x="615" y="236"/>
                    </a:lnTo>
                    <a:lnTo>
                      <a:pt x="615" y="239"/>
                    </a:lnTo>
                    <a:lnTo>
                      <a:pt x="617" y="245"/>
                    </a:lnTo>
                    <a:lnTo>
                      <a:pt x="620" y="248"/>
                    </a:lnTo>
                    <a:lnTo>
                      <a:pt x="626" y="253"/>
                    </a:lnTo>
                    <a:lnTo>
                      <a:pt x="632" y="257"/>
                    </a:lnTo>
                    <a:lnTo>
                      <a:pt x="638" y="261"/>
                    </a:lnTo>
                    <a:lnTo>
                      <a:pt x="642" y="265"/>
                    </a:lnTo>
                    <a:lnTo>
                      <a:pt x="648" y="270"/>
                    </a:lnTo>
                    <a:lnTo>
                      <a:pt x="654" y="278"/>
                    </a:lnTo>
                    <a:lnTo>
                      <a:pt x="658" y="287"/>
                    </a:lnTo>
                    <a:lnTo>
                      <a:pt x="657" y="296"/>
                    </a:lnTo>
                    <a:lnTo>
                      <a:pt x="657" y="308"/>
                    </a:lnTo>
                    <a:lnTo>
                      <a:pt x="656" y="317"/>
                    </a:lnTo>
                    <a:lnTo>
                      <a:pt x="656" y="321"/>
                    </a:lnTo>
                    <a:lnTo>
                      <a:pt x="660" y="319"/>
                    </a:lnTo>
                    <a:lnTo>
                      <a:pt x="668" y="314"/>
                    </a:lnTo>
                    <a:lnTo>
                      <a:pt x="675" y="308"/>
                    </a:lnTo>
                    <a:lnTo>
                      <a:pt x="684" y="302"/>
                    </a:lnTo>
                    <a:lnTo>
                      <a:pt x="690" y="296"/>
                    </a:lnTo>
                    <a:lnTo>
                      <a:pt x="698" y="290"/>
                    </a:lnTo>
                    <a:lnTo>
                      <a:pt x="702" y="286"/>
                    </a:lnTo>
                    <a:lnTo>
                      <a:pt x="705" y="285"/>
                    </a:lnTo>
                    <a:lnTo>
                      <a:pt x="712" y="283"/>
                    </a:lnTo>
                    <a:lnTo>
                      <a:pt x="721" y="282"/>
                    </a:lnTo>
                    <a:lnTo>
                      <a:pt x="730" y="281"/>
                    </a:lnTo>
                    <a:lnTo>
                      <a:pt x="738" y="279"/>
                    </a:lnTo>
                    <a:lnTo>
                      <a:pt x="747" y="278"/>
                    </a:lnTo>
                    <a:lnTo>
                      <a:pt x="756" y="277"/>
                    </a:lnTo>
                    <a:lnTo>
                      <a:pt x="765" y="275"/>
                    </a:lnTo>
                    <a:lnTo>
                      <a:pt x="773" y="274"/>
                    </a:lnTo>
                    <a:lnTo>
                      <a:pt x="782" y="267"/>
                    </a:lnTo>
                    <a:lnTo>
                      <a:pt x="793" y="260"/>
                    </a:lnTo>
                    <a:lnTo>
                      <a:pt x="800" y="254"/>
                    </a:lnTo>
                    <a:lnTo>
                      <a:pt x="801" y="255"/>
                    </a:lnTo>
                    <a:lnTo>
                      <a:pt x="791" y="264"/>
                    </a:lnTo>
                    <a:lnTo>
                      <a:pt x="781" y="273"/>
                    </a:lnTo>
                    <a:lnTo>
                      <a:pt x="770" y="281"/>
                    </a:lnTo>
                    <a:lnTo>
                      <a:pt x="760" y="289"/>
                    </a:lnTo>
                    <a:lnTo>
                      <a:pt x="758" y="289"/>
                    </a:lnTo>
                    <a:lnTo>
                      <a:pt x="755" y="290"/>
                    </a:lnTo>
                    <a:lnTo>
                      <a:pt x="748" y="293"/>
                    </a:lnTo>
                    <a:lnTo>
                      <a:pt x="743" y="296"/>
                    </a:lnTo>
                    <a:lnTo>
                      <a:pt x="734" y="299"/>
                    </a:lnTo>
                    <a:lnTo>
                      <a:pt x="728" y="303"/>
                    </a:lnTo>
                    <a:lnTo>
                      <a:pt x="720" y="307"/>
                    </a:lnTo>
                    <a:lnTo>
                      <a:pt x="713" y="312"/>
                    </a:lnTo>
                    <a:lnTo>
                      <a:pt x="706" y="315"/>
                    </a:lnTo>
                    <a:lnTo>
                      <a:pt x="697" y="320"/>
                    </a:lnTo>
                    <a:lnTo>
                      <a:pt x="688" y="324"/>
                    </a:lnTo>
                    <a:lnTo>
                      <a:pt x="682" y="329"/>
                    </a:lnTo>
                    <a:lnTo>
                      <a:pt x="674" y="332"/>
                    </a:lnTo>
                    <a:lnTo>
                      <a:pt x="669" y="335"/>
                    </a:lnTo>
                    <a:lnTo>
                      <a:pt x="664" y="337"/>
                    </a:lnTo>
                    <a:lnTo>
                      <a:pt x="664" y="338"/>
                    </a:lnTo>
                    <a:lnTo>
                      <a:pt x="661" y="341"/>
                    </a:lnTo>
                    <a:lnTo>
                      <a:pt x="656" y="347"/>
                    </a:lnTo>
                    <a:lnTo>
                      <a:pt x="653" y="356"/>
                    </a:lnTo>
                    <a:lnTo>
                      <a:pt x="658" y="368"/>
                    </a:lnTo>
                    <a:lnTo>
                      <a:pt x="661" y="373"/>
                    </a:lnTo>
                    <a:lnTo>
                      <a:pt x="664" y="380"/>
                    </a:lnTo>
                    <a:lnTo>
                      <a:pt x="666" y="385"/>
                    </a:lnTo>
                    <a:lnTo>
                      <a:pt x="669" y="392"/>
                    </a:lnTo>
                    <a:lnTo>
                      <a:pt x="672" y="399"/>
                    </a:lnTo>
                    <a:lnTo>
                      <a:pt x="673" y="404"/>
                    </a:lnTo>
                    <a:lnTo>
                      <a:pt x="674" y="409"/>
                    </a:lnTo>
                    <a:lnTo>
                      <a:pt x="676" y="416"/>
                    </a:lnTo>
                    <a:lnTo>
                      <a:pt x="677" y="422"/>
                    </a:lnTo>
                    <a:lnTo>
                      <a:pt x="680" y="429"/>
                    </a:lnTo>
                    <a:lnTo>
                      <a:pt x="678" y="433"/>
                    </a:lnTo>
                    <a:lnTo>
                      <a:pt x="681" y="443"/>
                    </a:lnTo>
                    <a:lnTo>
                      <a:pt x="683" y="447"/>
                    </a:lnTo>
                    <a:lnTo>
                      <a:pt x="687" y="451"/>
                    </a:lnTo>
                    <a:lnTo>
                      <a:pt x="694" y="451"/>
                    </a:lnTo>
                    <a:lnTo>
                      <a:pt x="705" y="449"/>
                    </a:lnTo>
                    <a:lnTo>
                      <a:pt x="713" y="443"/>
                    </a:lnTo>
                    <a:lnTo>
                      <a:pt x="723" y="439"/>
                    </a:lnTo>
                    <a:lnTo>
                      <a:pt x="732" y="434"/>
                    </a:lnTo>
                    <a:lnTo>
                      <a:pt x="740" y="431"/>
                    </a:lnTo>
                    <a:lnTo>
                      <a:pt x="745" y="427"/>
                    </a:lnTo>
                    <a:lnTo>
                      <a:pt x="752" y="423"/>
                    </a:lnTo>
                    <a:lnTo>
                      <a:pt x="756" y="418"/>
                    </a:lnTo>
                    <a:lnTo>
                      <a:pt x="760" y="414"/>
                    </a:lnTo>
                    <a:lnTo>
                      <a:pt x="762" y="407"/>
                    </a:lnTo>
                    <a:lnTo>
                      <a:pt x="765" y="401"/>
                    </a:lnTo>
                    <a:lnTo>
                      <a:pt x="766" y="394"/>
                    </a:lnTo>
                    <a:lnTo>
                      <a:pt x="768" y="387"/>
                    </a:lnTo>
                    <a:lnTo>
                      <a:pt x="769" y="380"/>
                    </a:lnTo>
                    <a:lnTo>
                      <a:pt x="771" y="372"/>
                    </a:lnTo>
                    <a:lnTo>
                      <a:pt x="773" y="365"/>
                    </a:lnTo>
                    <a:lnTo>
                      <a:pt x="777" y="357"/>
                    </a:lnTo>
                    <a:lnTo>
                      <a:pt x="779" y="347"/>
                    </a:lnTo>
                    <a:lnTo>
                      <a:pt x="782" y="341"/>
                    </a:lnTo>
                    <a:lnTo>
                      <a:pt x="785" y="334"/>
                    </a:lnTo>
                    <a:lnTo>
                      <a:pt x="790" y="330"/>
                    </a:lnTo>
                    <a:lnTo>
                      <a:pt x="795" y="323"/>
                    </a:lnTo>
                    <a:lnTo>
                      <a:pt x="798" y="321"/>
                    </a:lnTo>
                    <a:lnTo>
                      <a:pt x="798" y="324"/>
                    </a:lnTo>
                    <a:lnTo>
                      <a:pt x="800" y="334"/>
                    </a:lnTo>
                    <a:lnTo>
                      <a:pt x="798" y="339"/>
                    </a:lnTo>
                    <a:lnTo>
                      <a:pt x="798" y="346"/>
                    </a:lnTo>
                    <a:lnTo>
                      <a:pt x="797" y="351"/>
                    </a:lnTo>
                    <a:lnTo>
                      <a:pt x="796" y="357"/>
                    </a:lnTo>
                    <a:lnTo>
                      <a:pt x="792" y="360"/>
                    </a:lnTo>
                    <a:lnTo>
                      <a:pt x="789" y="367"/>
                    </a:lnTo>
                    <a:lnTo>
                      <a:pt x="785" y="373"/>
                    </a:lnTo>
                    <a:lnTo>
                      <a:pt x="782" y="380"/>
                    </a:lnTo>
                    <a:lnTo>
                      <a:pt x="778" y="386"/>
                    </a:lnTo>
                    <a:lnTo>
                      <a:pt x="776" y="394"/>
                    </a:lnTo>
                    <a:lnTo>
                      <a:pt x="773" y="399"/>
                    </a:lnTo>
                    <a:lnTo>
                      <a:pt x="773" y="406"/>
                    </a:lnTo>
                    <a:lnTo>
                      <a:pt x="773" y="414"/>
                    </a:lnTo>
                    <a:lnTo>
                      <a:pt x="776" y="420"/>
                    </a:lnTo>
                    <a:lnTo>
                      <a:pt x="774" y="422"/>
                    </a:lnTo>
                    <a:lnTo>
                      <a:pt x="773" y="427"/>
                    </a:lnTo>
                    <a:lnTo>
                      <a:pt x="771" y="432"/>
                    </a:lnTo>
                    <a:lnTo>
                      <a:pt x="769" y="441"/>
                    </a:lnTo>
                    <a:lnTo>
                      <a:pt x="765" y="447"/>
                    </a:lnTo>
                    <a:lnTo>
                      <a:pt x="761" y="453"/>
                    </a:lnTo>
                    <a:lnTo>
                      <a:pt x="759" y="456"/>
                    </a:lnTo>
                    <a:lnTo>
                      <a:pt x="757" y="459"/>
                    </a:lnTo>
                    <a:lnTo>
                      <a:pt x="754" y="462"/>
                    </a:lnTo>
                    <a:lnTo>
                      <a:pt x="750" y="465"/>
                    </a:lnTo>
                    <a:lnTo>
                      <a:pt x="746" y="468"/>
                    </a:lnTo>
                    <a:lnTo>
                      <a:pt x="741" y="474"/>
                    </a:lnTo>
                    <a:lnTo>
                      <a:pt x="733" y="479"/>
                    </a:lnTo>
                    <a:lnTo>
                      <a:pt x="729" y="487"/>
                    </a:lnTo>
                    <a:lnTo>
                      <a:pt x="724" y="494"/>
                    </a:lnTo>
                    <a:lnTo>
                      <a:pt x="722" y="503"/>
                    </a:lnTo>
                    <a:lnTo>
                      <a:pt x="719" y="509"/>
                    </a:lnTo>
                    <a:lnTo>
                      <a:pt x="718" y="515"/>
                    </a:lnTo>
                    <a:lnTo>
                      <a:pt x="718" y="519"/>
                    </a:lnTo>
                    <a:lnTo>
                      <a:pt x="718" y="522"/>
                    </a:lnTo>
                    <a:lnTo>
                      <a:pt x="718" y="526"/>
                    </a:lnTo>
                    <a:lnTo>
                      <a:pt x="719" y="531"/>
                    </a:lnTo>
                    <a:lnTo>
                      <a:pt x="722" y="539"/>
                    </a:lnTo>
                    <a:lnTo>
                      <a:pt x="724" y="546"/>
                    </a:lnTo>
                    <a:lnTo>
                      <a:pt x="729" y="554"/>
                    </a:lnTo>
                    <a:lnTo>
                      <a:pt x="733" y="562"/>
                    </a:lnTo>
                    <a:lnTo>
                      <a:pt x="741" y="571"/>
                    </a:lnTo>
                    <a:lnTo>
                      <a:pt x="745" y="576"/>
                    </a:lnTo>
                    <a:lnTo>
                      <a:pt x="749" y="581"/>
                    </a:lnTo>
                    <a:lnTo>
                      <a:pt x="752" y="584"/>
                    </a:lnTo>
                    <a:lnTo>
                      <a:pt x="755" y="587"/>
                    </a:lnTo>
                    <a:lnTo>
                      <a:pt x="758" y="588"/>
                    </a:lnTo>
                    <a:lnTo>
                      <a:pt x="762" y="590"/>
                    </a:lnTo>
                    <a:lnTo>
                      <a:pt x="768" y="590"/>
                    </a:lnTo>
                    <a:lnTo>
                      <a:pt x="777" y="591"/>
                    </a:lnTo>
                    <a:lnTo>
                      <a:pt x="784" y="590"/>
                    </a:lnTo>
                    <a:lnTo>
                      <a:pt x="793" y="588"/>
                    </a:lnTo>
                    <a:lnTo>
                      <a:pt x="801" y="585"/>
                    </a:lnTo>
                    <a:lnTo>
                      <a:pt x="808" y="582"/>
                    </a:lnTo>
                    <a:lnTo>
                      <a:pt x="814" y="576"/>
                    </a:lnTo>
                    <a:lnTo>
                      <a:pt x="820" y="572"/>
                    </a:lnTo>
                    <a:lnTo>
                      <a:pt x="826" y="565"/>
                    </a:lnTo>
                    <a:lnTo>
                      <a:pt x="832" y="560"/>
                    </a:lnTo>
                    <a:lnTo>
                      <a:pt x="837" y="551"/>
                    </a:lnTo>
                    <a:lnTo>
                      <a:pt x="841" y="542"/>
                    </a:lnTo>
                    <a:lnTo>
                      <a:pt x="845" y="533"/>
                    </a:lnTo>
                    <a:lnTo>
                      <a:pt x="850" y="524"/>
                    </a:lnTo>
                    <a:lnTo>
                      <a:pt x="852" y="513"/>
                    </a:lnTo>
                    <a:lnTo>
                      <a:pt x="855" y="503"/>
                    </a:lnTo>
                    <a:lnTo>
                      <a:pt x="856" y="493"/>
                    </a:lnTo>
                    <a:lnTo>
                      <a:pt x="857" y="486"/>
                    </a:lnTo>
                    <a:lnTo>
                      <a:pt x="857" y="477"/>
                    </a:lnTo>
                    <a:lnTo>
                      <a:pt x="857" y="470"/>
                    </a:lnTo>
                    <a:lnTo>
                      <a:pt x="859" y="464"/>
                    </a:lnTo>
                    <a:lnTo>
                      <a:pt x="861" y="458"/>
                    </a:lnTo>
                    <a:lnTo>
                      <a:pt x="862" y="452"/>
                    </a:lnTo>
                    <a:lnTo>
                      <a:pt x="863" y="445"/>
                    </a:lnTo>
                    <a:lnTo>
                      <a:pt x="864" y="437"/>
                    </a:lnTo>
                    <a:lnTo>
                      <a:pt x="866" y="429"/>
                    </a:lnTo>
                    <a:lnTo>
                      <a:pt x="866" y="418"/>
                    </a:lnTo>
                    <a:lnTo>
                      <a:pt x="866" y="407"/>
                    </a:lnTo>
                    <a:lnTo>
                      <a:pt x="866" y="395"/>
                    </a:lnTo>
                    <a:lnTo>
                      <a:pt x="867" y="385"/>
                    </a:lnTo>
                    <a:lnTo>
                      <a:pt x="867" y="374"/>
                    </a:lnTo>
                    <a:lnTo>
                      <a:pt x="867" y="366"/>
                    </a:lnTo>
                    <a:lnTo>
                      <a:pt x="867" y="358"/>
                    </a:lnTo>
                    <a:lnTo>
                      <a:pt x="868" y="353"/>
                    </a:lnTo>
                    <a:lnTo>
                      <a:pt x="868" y="346"/>
                    </a:lnTo>
                    <a:lnTo>
                      <a:pt x="868" y="339"/>
                    </a:lnTo>
                    <a:lnTo>
                      <a:pt x="868" y="333"/>
                    </a:lnTo>
                    <a:lnTo>
                      <a:pt x="869" y="327"/>
                    </a:lnTo>
                    <a:lnTo>
                      <a:pt x="869" y="321"/>
                    </a:lnTo>
                    <a:lnTo>
                      <a:pt x="869" y="317"/>
                    </a:lnTo>
                    <a:lnTo>
                      <a:pt x="869" y="313"/>
                    </a:lnTo>
                    <a:lnTo>
                      <a:pt x="871" y="313"/>
                    </a:lnTo>
                    <a:lnTo>
                      <a:pt x="869" y="311"/>
                    </a:lnTo>
                    <a:lnTo>
                      <a:pt x="868" y="307"/>
                    </a:lnTo>
                    <a:lnTo>
                      <a:pt x="866" y="299"/>
                    </a:lnTo>
                    <a:lnTo>
                      <a:pt x="864" y="293"/>
                    </a:lnTo>
                    <a:lnTo>
                      <a:pt x="861" y="284"/>
                    </a:lnTo>
                    <a:lnTo>
                      <a:pt x="857" y="276"/>
                    </a:lnTo>
                    <a:lnTo>
                      <a:pt x="854" y="269"/>
                    </a:lnTo>
                    <a:lnTo>
                      <a:pt x="852" y="264"/>
                    </a:lnTo>
                    <a:lnTo>
                      <a:pt x="844" y="254"/>
                    </a:lnTo>
                    <a:lnTo>
                      <a:pt x="838" y="246"/>
                    </a:lnTo>
                    <a:lnTo>
                      <a:pt x="832" y="238"/>
                    </a:lnTo>
                    <a:lnTo>
                      <a:pt x="830" y="236"/>
                    </a:lnTo>
                    <a:lnTo>
                      <a:pt x="839" y="237"/>
                    </a:lnTo>
                    <a:lnTo>
                      <a:pt x="848" y="241"/>
                    </a:lnTo>
                    <a:lnTo>
                      <a:pt x="853" y="245"/>
                    </a:lnTo>
                    <a:lnTo>
                      <a:pt x="855" y="247"/>
                    </a:lnTo>
                    <a:lnTo>
                      <a:pt x="855" y="237"/>
                    </a:lnTo>
                    <a:lnTo>
                      <a:pt x="854" y="228"/>
                    </a:lnTo>
                    <a:lnTo>
                      <a:pt x="852" y="218"/>
                    </a:lnTo>
                    <a:lnTo>
                      <a:pt x="851" y="209"/>
                    </a:lnTo>
                    <a:lnTo>
                      <a:pt x="847" y="198"/>
                    </a:lnTo>
                    <a:lnTo>
                      <a:pt x="843" y="188"/>
                    </a:lnTo>
                    <a:lnTo>
                      <a:pt x="838" y="179"/>
                    </a:lnTo>
                    <a:lnTo>
                      <a:pt x="830" y="173"/>
                    </a:lnTo>
                    <a:lnTo>
                      <a:pt x="824" y="168"/>
                    </a:lnTo>
                    <a:lnTo>
                      <a:pt x="818" y="165"/>
                    </a:lnTo>
                    <a:lnTo>
                      <a:pt x="812" y="161"/>
                    </a:lnTo>
                    <a:lnTo>
                      <a:pt x="805" y="157"/>
                    </a:lnTo>
                    <a:lnTo>
                      <a:pt x="798" y="153"/>
                    </a:lnTo>
                    <a:lnTo>
                      <a:pt x="793" y="150"/>
                    </a:lnTo>
                    <a:lnTo>
                      <a:pt x="788" y="146"/>
                    </a:lnTo>
                    <a:lnTo>
                      <a:pt x="785" y="143"/>
                    </a:lnTo>
                    <a:lnTo>
                      <a:pt x="781" y="138"/>
                    </a:lnTo>
                    <a:lnTo>
                      <a:pt x="778" y="132"/>
                    </a:lnTo>
                    <a:lnTo>
                      <a:pt x="773" y="127"/>
                    </a:lnTo>
                    <a:lnTo>
                      <a:pt x="770" y="122"/>
                    </a:lnTo>
                    <a:lnTo>
                      <a:pt x="762" y="114"/>
                    </a:lnTo>
                    <a:lnTo>
                      <a:pt x="760" y="111"/>
                    </a:lnTo>
                    <a:lnTo>
                      <a:pt x="760" y="110"/>
                    </a:lnTo>
                    <a:lnTo>
                      <a:pt x="762" y="110"/>
                    </a:lnTo>
                    <a:lnTo>
                      <a:pt x="764" y="110"/>
                    </a:lnTo>
                    <a:lnTo>
                      <a:pt x="767" y="115"/>
                    </a:lnTo>
                    <a:lnTo>
                      <a:pt x="771" y="118"/>
                    </a:lnTo>
                    <a:lnTo>
                      <a:pt x="779" y="126"/>
                    </a:lnTo>
                    <a:lnTo>
                      <a:pt x="785" y="132"/>
                    </a:lnTo>
                    <a:lnTo>
                      <a:pt x="792" y="139"/>
                    </a:lnTo>
                    <a:lnTo>
                      <a:pt x="798" y="144"/>
                    </a:lnTo>
                    <a:lnTo>
                      <a:pt x="806" y="151"/>
                    </a:lnTo>
                    <a:lnTo>
                      <a:pt x="812" y="154"/>
                    </a:lnTo>
                    <a:lnTo>
                      <a:pt x="818" y="158"/>
                    </a:lnTo>
                    <a:lnTo>
                      <a:pt x="824" y="161"/>
                    </a:lnTo>
                    <a:lnTo>
                      <a:pt x="830" y="163"/>
                    </a:lnTo>
                    <a:lnTo>
                      <a:pt x="839" y="164"/>
                    </a:lnTo>
                    <a:lnTo>
                      <a:pt x="848" y="167"/>
                    </a:lnTo>
                    <a:lnTo>
                      <a:pt x="854" y="168"/>
                    </a:lnTo>
                    <a:lnTo>
                      <a:pt x="857" y="170"/>
                    </a:lnTo>
                    <a:lnTo>
                      <a:pt x="854" y="166"/>
                    </a:lnTo>
                    <a:lnTo>
                      <a:pt x="848" y="158"/>
                    </a:lnTo>
                    <a:lnTo>
                      <a:pt x="841" y="147"/>
                    </a:lnTo>
                    <a:lnTo>
                      <a:pt x="839" y="140"/>
                    </a:lnTo>
                    <a:lnTo>
                      <a:pt x="831" y="105"/>
                    </a:lnTo>
                    <a:lnTo>
                      <a:pt x="825" y="83"/>
                    </a:lnTo>
                    <a:lnTo>
                      <a:pt x="819" y="69"/>
                    </a:lnTo>
                    <a:lnTo>
                      <a:pt x="818" y="61"/>
                    </a:lnTo>
                    <a:lnTo>
                      <a:pt x="818" y="55"/>
                    </a:lnTo>
                    <a:lnTo>
                      <a:pt x="821" y="49"/>
                    </a:lnTo>
                    <a:lnTo>
                      <a:pt x="830" y="39"/>
                    </a:lnTo>
                    <a:lnTo>
                      <a:pt x="844" y="25"/>
                    </a:lnTo>
                    <a:lnTo>
                      <a:pt x="849" y="15"/>
                    </a:lnTo>
                    <a:lnTo>
                      <a:pt x="851" y="9"/>
                    </a:lnTo>
                    <a:lnTo>
                      <a:pt x="852" y="6"/>
                    </a:lnTo>
                    <a:lnTo>
                      <a:pt x="855" y="3"/>
                    </a:lnTo>
                    <a:lnTo>
                      <a:pt x="859" y="1"/>
                    </a:lnTo>
                    <a:lnTo>
                      <a:pt x="866" y="1"/>
                    </a:lnTo>
                    <a:lnTo>
                      <a:pt x="871" y="0"/>
                    </a:lnTo>
                    <a:lnTo>
                      <a:pt x="872" y="2"/>
                    </a:lnTo>
                    <a:lnTo>
                      <a:pt x="868" y="4"/>
                    </a:lnTo>
                    <a:lnTo>
                      <a:pt x="866" y="8"/>
                    </a:lnTo>
                    <a:lnTo>
                      <a:pt x="856" y="13"/>
                    </a:lnTo>
                    <a:lnTo>
                      <a:pt x="852" y="17"/>
                    </a:lnTo>
                    <a:lnTo>
                      <a:pt x="849" y="27"/>
                    </a:lnTo>
                    <a:lnTo>
                      <a:pt x="845" y="39"/>
                    </a:lnTo>
                    <a:lnTo>
                      <a:pt x="842" y="38"/>
                    </a:lnTo>
                    <a:lnTo>
                      <a:pt x="837" y="38"/>
                    </a:lnTo>
                    <a:lnTo>
                      <a:pt x="833" y="38"/>
                    </a:lnTo>
                    <a:lnTo>
                      <a:pt x="832" y="43"/>
                    </a:lnTo>
                    <a:lnTo>
                      <a:pt x="832" y="48"/>
                    </a:lnTo>
                    <a:lnTo>
                      <a:pt x="834" y="57"/>
                    </a:lnTo>
                    <a:lnTo>
                      <a:pt x="837" y="67"/>
                    </a:lnTo>
                    <a:lnTo>
                      <a:pt x="842" y="78"/>
                    </a:lnTo>
                    <a:lnTo>
                      <a:pt x="847" y="90"/>
                    </a:lnTo>
                    <a:lnTo>
                      <a:pt x="853" y="103"/>
                    </a:lnTo>
                    <a:lnTo>
                      <a:pt x="859" y="114"/>
                    </a:lnTo>
                    <a:lnTo>
                      <a:pt x="865" y="125"/>
                    </a:lnTo>
                    <a:lnTo>
                      <a:pt x="871" y="133"/>
                    </a:lnTo>
                    <a:lnTo>
                      <a:pt x="875" y="143"/>
                    </a:lnTo>
                    <a:lnTo>
                      <a:pt x="878" y="149"/>
                    </a:lnTo>
                    <a:lnTo>
                      <a:pt x="881" y="152"/>
                    </a:lnTo>
                    <a:lnTo>
                      <a:pt x="886" y="152"/>
                    </a:lnTo>
                    <a:lnTo>
                      <a:pt x="890" y="152"/>
                    </a:lnTo>
                    <a:lnTo>
                      <a:pt x="898" y="145"/>
                    </a:lnTo>
                    <a:lnTo>
                      <a:pt x="907" y="137"/>
                    </a:lnTo>
                    <a:lnTo>
                      <a:pt x="914" y="130"/>
                    </a:lnTo>
                    <a:lnTo>
                      <a:pt x="923" y="132"/>
                    </a:lnTo>
                    <a:lnTo>
                      <a:pt x="929" y="137"/>
                    </a:lnTo>
                    <a:lnTo>
                      <a:pt x="933" y="140"/>
                    </a:lnTo>
                    <a:lnTo>
                      <a:pt x="925" y="141"/>
                    </a:lnTo>
                    <a:lnTo>
                      <a:pt x="919" y="143"/>
                    </a:lnTo>
                    <a:lnTo>
                      <a:pt x="912" y="144"/>
                    </a:lnTo>
                    <a:lnTo>
                      <a:pt x="905" y="146"/>
                    </a:lnTo>
                    <a:lnTo>
                      <a:pt x="898" y="147"/>
                    </a:lnTo>
                    <a:lnTo>
                      <a:pt x="891" y="151"/>
                    </a:lnTo>
                    <a:lnTo>
                      <a:pt x="885" y="153"/>
                    </a:lnTo>
                    <a:lnTo>
                      <a:pt x="881" y="158"/>
                    </a:lnTo>
                    <a:lnTo>
                      <a:pt x="878" y="165"/>
                    </a:lnTo>
                    <a:lnTo>
                      <a:pt x="880" y="174"/>
                    </a:lnTo>
                    <a:lnTo>
                      <a:pt x="883" y="182"/>
                    </a:lnTo>
                    <a:lnTo>
                      <a:pt x="886" y="192"/>
                    </a:lnTo>
                    <a:lnTo>
                      <a:pt x="886" y="194"/>
                    </a:lnTo>
                    <a:lnTo>
                      <a:pt x="888" y="204"/>
                    </a:lnTo>
                    <a:lnTo>
                      <a:pt x="888" y="209"/>
                    </a:lnTo>
                    <a:lnTo>
                      <a:pt x="889" y="215"/>
                    </a:lnTo>
                    <a:lnTo>
                      <a:pt x="889" y="221"/>
                    </a:lnTo>
                    <a:lnTo>
                      <a:pt x="890" y="226"/>
                    </a:lnTo>
                    <a:lnTo>
                      <a:pt x="888" y="236"/>
                    </a:lnTo>
                    <a:lnTo>
                      <a:pt x="887" y="246"/>
                    </a:lnTo>
                    <a:lnTo>
                      <a:pt x="884" y="254"/>
                    </a:lnTo>
                    <a:lnTo>
                      <a:pt x="884" y="264"/>
                    </a:lnTo>
                    <a:lnTo>
                      <a:pt x="884" y="269"/>
                    </a:lnTo>
                    <a:lnTo>
                      <a:pt x="884" y="276"/>
                    </a:lnTo>
                    <a:lnTo>
                      <a:pt x="885" y="285"/>
                    </a:lnTo>
                    <a:lnTo>
                      <a:pt x="886" y="295"/>
                    </a:lnTo>
                    <a:lnTo>
                      <a:pt x="886" y="302"/>
                    </a:lnTo>
                    <a:lnTo>
                      <a:pt x="887" y="309"/>
                    </a:lnTo>
                    <a:lnTo>
                      <a:pt x="887" y="314"/>
                    </a:lnTo>
                    <a:lnTo>
                      <a:pt x="888" y="317"/>
                    </a:lnTo>
                    <a:lnTo>
                      <a:pt x="886" y="319"/>
                    </a:lnTo>
                    <a:lnTo>
                      <a:pt x="885" y="327"/>
                    </a:lnTo>
                    <a:lnTo>
                      <a:pt x="883" y="332"/>
                    </a:lnTo>
                    <a:lnTo>
                      <a:pt x="881" y="338"/>
                    </a:lnTo>
                    <a:lnTo>
                      <a:pt x="881" y="345"/>
                    </a:lnTo>
                    <a:lnTo>
                      <a:pt x="881" y="353"/>
                    </a:lnTo>
                    <a:lnTo>
                      <a:pt x="881" y="359"/>
                    </a:lnTo>
                    <a:lnTo>
                      <a:pt x="881" y="368"/>
                    </a:lnTo>
                    <a:lnTo>
                      <a:pt x="881" y="378"/>
                    </a:lnTo>
                    <a:lnTo>
                      <a:pt x="884" y="389"/>
                    </a:lnTo>
                    <a:lnTo>
                      <a:pt x="884" y="398"/>
                    </a:lnTo>
                    <a:lnTo>
                      <a:pt x="887" y="408"/>
                    </a:lnTo>
                    <a:lnTo>
                      <a:pt x="890" y="416"/>
                    </a:lnTo>
                    <a:lnTo>
                      <a:pt x="896" y="425"/>
                    </a:lnTo>
                    <a:lnTo>
                      <a:pt x="899" y="431"/>
                    </a:lnTo>
                    <a:lnTo>
                      <a:pt x="904" y="440"/>
                    </a:lnTo>
                    <a:lnTo>
                      <a:pt x="909" y="450"/>
                    </a:lnTo>
                    <a:lnTo>
                      <a:pt x="914" y="459"/>
                    </a:lnTo>
                    <a:lnTo>
                      <a:pt x="917" y="468"/>
                    </a:lnTo>
                    <a:lnTo>
                      <a:pt x="922" y="478"/>
                    </a:lnTo>
                    <a:lnTo>
                      <a:pt x="924" y="486"/>
                    </a:lnTo>
                    <a:lnTo>
                      <a:pt x="927" y="492"/>
                    </a:lnTo>
                    <a:lnTo>
                      <a:pt x="927" y="497"/>
                    </a:lnTo>
                    <a:lnTo>
                      <a:pt x="931" y="503"/>
                    </a:lnTo>
                    <a:lnTo>
                      <a:pt x="933" y="511"/>
                    </a:lnTo>
                    <a:lnTo>
                      <a:pt x="937" y="518"/>
                    </a:lnTo>
                    <a:lnTo>
                      <a:pt x="940" y="525"/>
                    </a:lnTo>
                    <a:lnTo>
                      <a:pt x="945" y="533"/>
                    </a:lnTo>
                    <a:lnTo>
                      <a:pt x="949" y="539"/>
                    </a:lnTo>
                    <a:lnTo>
                      <a:pt x="956" y="546"/>
                    </a:lnTo>
                    <a:lnTo>
                      <a:pt x="962" y="551"/>
                    </a:lnTo>
                    <a:lnTo>
                      <a:pt x="972" y="559"/>
                    </a:lnTo>
                    <a:lnTo>
                      <a:pt x="983" y="565"/>
                    </a:lnTo>
                    <a:lnTo>
                      <a:pt x="996" y="573"/>
                    </a:lnTo>
                    <a:lnTo>
                      <a:pt x="1007" y="578"/>
                    </a:lnTo>
                    <a:lnTo>
                      <a:pt x="1018" y="584"/>
                    </a:lnTo>
                    <a:lnTo>
                      <a:pt x="1024" y="587"/>
                    </a:lnTo>
                    <a:lnTo>
                      <a:pt x="1028" y="589"/>
                    </a:lnTo>
                    <a:lnTo>
                      <a:pt x="1030" y="593"/>
                    </a:lnTo>
                    <a:lnTo>
                      <a:pt x="1036" y="601"/>
                    </a:lnTo>
                    <a:lnTo>
                      <a:pt x="1041" y="610"/>
                    </a:lnTo>
                    <a:lnTo>
                      <a:pt x="1039" y="615"/>
                    </a:lnTo>
                    <a:lnTo>
                      <a:pt x="1028" y="615"/>
                    </a:lnTo>
                    <a:lnTo>
                      <a:pt x="1007" y="618"/>
                    </a:lnTo>
                    <a:lnTo>
                      <a:pt x="980" y="619"/>
                    </a:lnTo>
                    <a:lnTo>
                      <a:pt x="949" y="621"/>
                    </a:lnTo>
                    <a:lnTo>
                      <a:pt x="917" y="622"/>
                    </a:lnTo>
                    <a:lnTo>
                      <a:pt x="890" y="623"/>
                    </a:lnTo>
                    <a:lnTo>
                      <a:pt x="869" y="624"/>
                    </a:lnTo>
                    <a:lnTo>
                      <a:pt x="860" y="625"/>
                    </a:lnTo>
                    <a:lnTo>
                      <a:pt x="853" y="624"/>
                    </a:lnTo>
                    <a:lnTo>
                      <a:pt x="848" y="622"/>
                    </a:lnTo>
                    <a:lnTo>
                      <a:pt x="840" y="620"/>
                    </a:lnTo>
                    <a:lnTo>
                      <a:pt x="833" y="618"/>
                    </a:lnTo>
                    <a:lnTo>
                      <a:pt x="827" y="614"/>
                    </a:lnTo>
                    <a:lnTo>
                      <a:pt x="822" y="612"/>
                    </a:lnTo>
                    <a:lnTo>
                      <a:pt x="818" y="611"/>
                    </a:lnTo>
                    <a:lnTo>
                      <a:pt x="819" y="609"/>
                    </a:lnTo>
                    <a:lnTo>
                      <a:pt x="824" y="607"/>
                    </a:lnTo>
                    <a:lnTo>
                      <a:pt x="828" y="602"/>
                    </a:lnTo>
                    <a:lnTo>
                      <a:pt x="832" y="600"/>
                    </a:lnTo>
                    <a:lnTo>
                      <a:pt x="831" y="598"/>
                    </a:lnTo>
                    <a:lnTo>
                      <a:pt x="827" y="600"/>
                    </a:lnTo>
                    <a:lnTo>
                      <a:pt x="814" y="603"/>
                    </a:lnTo>
                    <a:lnTo>
                      <a:pt x="792" y="613"/>
                    </a:lnTo>
                    <a:lnTo>
                      <a:pt x="766" y="622"/>
                    </a:lnTo>
                    <a:lnTo>
                      <a:pt x="747" y="630"/>
                    </a:lnTo>
                    <a:lnTo>
                      <a:pt x="733" y="636"/>
                    </a:lnTo>
                    <a:lnTo>
                      <a:pt x="723" y="641"/>
                    </a:lnTo>
                    <a:lnTo>
                      <a:pt x="716" y="643"/>
                    </a:lnTo>
                    <a:lnTo>
                      <a:pt x="712" y="645"/>
                    </a:lnTo>
                    <a:lnTo>
                      <a:pt x="711" y="646"/>
                    </a:lnTo>
                    <a:lnTo>
                      <a:pt x="711" y="647"/>
                    </a:lnTo>
                    <a:lnTo>
                      <a:pt x="705" y="654"/>
                    </a:lnTo>
                    <a:lnTo>
                      <a:pt x="698" y="662"/>
                    </a:lnTo>
                    <a:lnTo>
                      <a:pt x="690" y="669"/>
                    </a:lnTo>
                    <a:lnTo>
                      <a:pt x="684" y="672"/>
                    </a:lnTo>
                    <a:lnTo>
                      <a:pt x="678" y="668"/>
                    </a:lnTo>
                    <a:lnTo>
                      <a:pt x="676" y="660"/>
                    </a:lnTo>
                    <a:lnTo>
                      <a:pt x="674" y="651"/>
                    </a:lnTo>
                    <a:lnTo>
                      <a:pt x="671" y="645"/>
                    </a:lnTo>
                    <a:lnTo>
                      <a:pt x="660" y="637"/>
                    </a:lnTo>
                    <a:lnTo>
                      <a:pt x="649" y="631"/>
                    </a:lnTo>
                    <a:lnTo>
                      <a:pt x="642" y="627"/>
                    </a:lnTo>
                    <a:lnTo>
                      <a:pt x="637" y="625"/>
                    </a:lnTo>
                    <a:lnTo>
                      <a:pt x="630" y="623"/>
                    </a:lnTo>
                    <a:lnTo>
                      <a:pt x="626" y="621"/>
                    </a:lnTo>
                    <a:lnTo>
                      <a:pt x="625" y="621"/>
                    </a:lnTo>
                    <a:lnTo>
                      <a:pt x="623" y="624"/>
                    </a:lnTo>
                    <a:lnTo>
                      <a:pt x="618" y="626"/>
                    </a:lnTo>
                    <a:lnTo>
                      <a:pt x="613" y="630"/>
                    </a:lnTo>
                    <a:lnTo>
                      <a:pt x="604" y="633"/>
                    </a:lnTo>
                    <a:lnTo>
                      <a:pt x="594" y="638"/>
                    </a:lnTo>
                    <a:lnTo>
                      <a:pt x="581" y="642"/>
                    </a:lnTo>
                    <a:lnTo>
                      <a:pt x="573" y="646"/>
                    </a:lnTo>
                    <a:lnTo>
                      <a:pt x="565" y="648"/>
                    </a:lnTo>
                    <a:lnTo>
                      <a:pt x="559" y="650"/>
                    </a:lnTo>
                    <a:lnTo>
                      <a:pt x="553" y="653"/>
                    </a:lnTo>
                    <a:lnTo>
                      <a:pt x="552" y="654"/>
                    </a:lnTo>
                    <a:lnTo>
                      <a:pt x="555" y="645"/>
                    </a:lnTo>
                    <a:lnTo>
                      <a:pt x="558" y="638"/>
                    </a:lnTo>
                    <a:lnTo>
                      <a:pt x="561" y="633"/>
                    </a:lnTo>
                    <a:lnTo>
                      <a:pt x="563" y="630"/>
                    </a:lnTo>
                    <a:lnTo>
                      <a:pt x="563" y="626"/>
                    </a:lnTo>
                    <a:lnTo>
                      <a:pt x="561" y="624"/>
                    </a:lnTo>
                    <a:lnTo>
                      <a:pt x="555" y="622"/>
                    </a:lnTo>
                    <a:lnTo>
                      <a:pt x="547" y="621"/>
                    </a:lnTo>
                    <a:lnTo>
                      <a:pt x="537" y="618"/>
                    </a:lnTo>
                    <a:lnTo>
                      <a:pt x="527" y="614"/>
                    </a:lnTo>
                    <a:lnTo>
                      <a:pt x="517" y="612"/>
                    </a:lnTo>
                    <a:lnTo>
                      <a:pt x="510" y="611"/>
                    </a:lnTo>
                    <a:lnTo>
                      <a:pt x="503" y="610"/>
                    </a:lnTo>
                    <a:lnTo>
                      <a:pt x="497" y="612"/>
                    </a:lnTo>
                    <a:lnTo>
                      <a:pt x="492" y="615"/>
                    </a:lnTo>
                    <a:lnTo>
                      <a:pt x="490" y="622"/>
                    </a:lnTo>
                    <a:lnTo>
                      <a:pt x="485" y="627"/>
                    </a:lnTo>
                    <a:lnTo>
                      <a:pt x="484" y="634"/>
                    </a:lnTo>
                    <a:lnTo>
                      <a:pt x="482" y="638"/>
                    </a:lnTo>
                    <a:lnTo>
                      <a:pt x="482" y="644"/>
                    </a:lnTo>
                    <a:lnTo>
                      <a:pt x="481" y="651"/>
                    </a:lnTo>
                    <a:lnTo>
                      <a:pt x="480" y="660"/>
                    </a:lnTo>
                    <a:lnTo>
                      <a:pt x="473" y="666"/>
                    </a:lnTo>
                    <a:lnTo>
                      <a:pt x="466" y="667"/>
                    </a:lnTo>
                    <a:lnTo>
                      <a:pt x="459" y="662"/>
                    </a:lnTo>
                    <a:lnTo>
                      <a:pt x="459" y="654"/>
                    </a:lnTo>
                    <a:lnTo>
                      <a:pt x="460" y="646"/>
                    </a:lnTo>
                    <a:lnTo>
                      <a:pt x="462" y="639"/>
                    </a:lnTo>
                    <a:lnTo>
                      <a:pt x="462" y="632"/>
                    </a:lnTo>
                    <a:lnTo>
                      <a:pt x="463" y="625"/>
                    </a:lnTo>
                    <a:lnTo>
                      <a:pt x="460" y="619"/>
                    </a:lnTo>
                    <a:lnTo>
                      <a:pt x="457" y="614"/>
                    </a:lnTo>
                    <a:lnTo>
                      <a:pt x="449" y="612"/>
                    </a:lnTo>
                    <a:lnTo>
                      <a:pt x="439" y="613"/>
                    </a:lnTo>
                    <a:lnTo>
                      <a:pt x="427" y="614"/>
                    </a:lnTo>
                    <a:lnTo>
                      <a:pt x="420" y="618"/>
                    </a:lnTo>
                    <a:lnTo>
                      <a:pt x="413" y="622"/>
                    </a:lnTo>
                    <a:lnTo>
                      <a:pt x="410" y="626"/>
                    </a:lnTo>
                    <a:lnTo>
                      <a:pt x="406" y="630"/>
                    </a:lnTo>
                    <a:lnTo>
                      <a:pt x="401" y="634"/>
                    </a:lnTo>
                    <a:lnTo>
                      <a:pt x="395" y="636"/>
                    </a:lnTo>
                    <a:lnTo>
                      <a:pt x="388" y="638"/>
                    </a:lnTo>
                    <a:lnTo>
                      <a:pt x="381" y="638"/>
                    </a:lnTo>
                    <a:lnTo>
                      <a:pt x="378" y="641"/>
                    </a:lnTo>
                    <a:lnTo>
                      <a:pt x="378" y="642"/>
                    </a:lnTo>
                    <a:lnTo>
                      <a:pt x="379" y="644"/>
                    </a:lnTo>
                    <a:lnTo>
                      <a:pt x="377" y="644"/>
                    </a:lnTo>
                    <a:lnTo>
                      <a:pt x="372" y="644"/>
                    </a:lnTo>
                    <a:lnTo>
                      <a:pt x="362" y="642"/>
                    </a:lnTo>
                    <a:lnTo>
                      <a:pt x="346" y="638"/>
                    </a:lnTo>
                    <a:lnTo>
                      <a:pt x="325" y="633"/>
                    </a:lnTo>
                    <a:lnTo>
                      <a:pt x="310" y="627"/>
                    </a:lnTo>
                    <a:lnTo>
                      <a:pt x="297" y="623"/>
                    </a:lnTo>
                    <a:lnTo>
                      <a:pt x="288" y="620"/>
                    </a:lnTo>
                    <a:lnTo>
                      <a:pt x="279" y="617"/>
                    </a:lnTo>
                    <a:lnTo>
                      <a:pt x="274" y="614"/>
                    </a:lnTo>
                    <a:lnTo>
                      <a:pt x="267" y="614"/>
                    </a:lnTo>
                    <a:lnTo>
                      <a:pt x="263" y="615"/>
                    </a:lnTo>
                    <a:lnTo>
                      <a:pt x="254" y="619"/>
                    </a:lnTo>
                    <a:lnTo>
                      <a:pt x="250" y="624"/>
                    </a:lnTo>
                    <a:lnTo>
                      <a:pt x="245" y="627"/>
                    </a:lnTo>
                    <a:lnTo>
                      <a:pt x="242" y="631"/>
                    </a:lnTo>
                    <a:lnTo>
                      <a:pt x="235" y="635"/>
                    </a:lnTo>
                    <a:lnTo>
                      <a:pt x="227" y="641"/>
                    </a:lnTo>
                    <a:lnTo>
                      <a:pt x="215" y="643"/>
                    </a:lnTo>
                    <a:lnTo>
                      <a:pt x="203" y="645"/>
                    </a:lnTo>
                    <a:lnTo>
                      <a:pt x="192" y="645"/>
                    </a:lnTo>
                    <a:lnTo>
                      <a:pt x="182" y="644"/>
                    </a:lnTo>
                    <a:lnTo>
                      <a:pt x="171" y="641"/>
                    </a:lnTo>
                    <a:lnTo>
                      <a:pt x="163" y="637"/>
                    </a:lnTo>
                    <a:lnTo>
                      <a:pt x="157" y="632"/>
                    </a:lnTo>
                    <a:lnTo>
                      <a:pt x="155" y="627"/>
                    </a:lnTo>
                    <a:lnTo>
                      <a:pt x="150" y="621"/>
                    </a:lnTo>
                    <a:lnTo>
                      <a:pt x="146" y="614"/>
                    </a:lnTo>
                    <a:lnTo>
                      <a:pt x="140" y="609"/>
                    </a:lnTo>
                    <a:lnTo>
                      <a:pt x="135" y="605"/>
                    </a:lnTo>
                    <a:lnTo>
                      <a:pt x="126" y="600"/>
                    </a:lnTo>
                    <a:lnTo>
                      <a:pt x="119" y="598"/>
                    </a:lnTo>
                    <a:lnTo>
                      <a:pt x="110" y="596"/>
                    </a:lnTo>
                    <a:lnTo>
                      <a:pt x="102" y="596"/>
                    </a:lnTo>
                    <a:lnTo>
                      <a:pt x="94" y="596"/>
                    </a:lnTo>
                    <a:lnTo>
                      <a:pt x="87" y="596"/>
                    </a:lnTo>
                    <a:lnTo>
                      <a:pt x="82" y="596"/>
                    </a:lnTo>
                    <a:lnTo>
                      <a:pt x="76" y="597"/>
                    </a:lnTo>
                    <a:lnTo>
                      <a:pt x="70" y="598"/>
                    </a:lnTo>
                    <a:lnTo>
                      <a:pt x="64" y="600"/>
                    </a:lnTo>
                    <a:lnTo>
                      <a:pt x="59" y="601"/>
                    </a:lnTo>
                    <a:lnTo>
                      <a:pt x="53" y="605"/>
                    </a:lnTo>
                    <a:lnTo>
                      <a:pt x="44" y="606"/>
                    </a:lnTo>
                    <a:lnTo>
                      <a:pt x="37" y="607"/>
                    </a:lnTo>
                    <a:lnTo>
                      <a:pt x="27" y="607"/>
                    </a:lnTo>
                    <a:lnTo>
                      <a:pt x="19" y="607"/>
                    </a:lnTo>
                    <a:lnTo>
                      <a:pt x="11" y="606"/>
                    </a:lnTo>
                    <a:lnTo>
                      <a:pt x="5" y="605"/>
                    </a:lnTo>
                    <a:lnTo>
                      <a:pt x="1" y="605"/>
                    </a:lnTo>
                    <a:lnTo>
                      <a:pt x="0" y="605"/>
                    </a:lnTo>
                    <a:lnTo>
                      <a:pt x="5" y="601"/>
                    </a:lnTo>
                    <a:lnTo>
                      <a:pt x="12" y="599"/>
                    </a:lnTo>
                    <a:lnTo>
                      <a:pt x="18" y="596"/>
                    </a:lnTo>
                    <a:lnTo>
                      <a:pt x="25" y="59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50" name="Freeform 130"/>
              <p:cNvSpPr>
                <a:spLocks/>
              </p:cNvSpPr>
              <p:nvPr/>
            </p:nvSpPr>
            <p:spPr bwMode="auto">
              <a:xfrm>
                <a:off x="3816" y="3352"/>
                <a:ext cx="268" cy="275"/>
              </a:xfrm>
              <a:custGeom>
                <a:avLst/>
                <a:gdLst/>
                <a:ahLst/>
                <a:cxnLst>
                  <a:cxn ang="0">
                    <a:pos x="86" y="640"/>
                  </a:cxn>
                  <a:cxn ang="0">
                    <a:pos x="98" y="514"/>
                  </a:cxn>
                  <a:cxn ang="0">
                    <a:pos x="110" y="402"/>
                  </a:cxn>
                  <a:cxn ang="0">
                    <a:pos x="144" y="296"/>
                  </a:cxn>
                  <a:cxn ang="0">
                    <a:pos x="150" y="176"/>
                  </a:cxn>
                  <a:cxn ang="0">
                    <a:pos x="161" y="186"/>
                  </a:cxn>
                  <a:cxn ang="0">
                    <a:pos x="171" y="282"/>
                  </a:cxn>
                  <a:cxn ang="0">
                    <a:pos x="191" y="294"/>
                  </a:cxn>
                  <a:cxn ang="0">
                    <a:pos x="159" y="425"/>
                  </a:cxn>
                  <a:cxn ang="0">
                    <a:pos x="223" y="369"/>
                  </a:cxn>
                  <a:cxn ang="0">
                    <a:pos x="296" y="354"/>
                  </a:cxn>
                  <a:cxn ang="0">
                    <a:pos x="217" y="416"/>
                  </a:cxn>
                  <a:cxn ang="0">
                    <a:pos x="171" y="513"/>
                  </a:cxn>
                  <a:cxn ang="0">
                    <a:pos x="178" y="658"/>
                  </a:cxn>
                  <a:cxn ang="0">
                    <a:pos x="309" y="709"/>
                  </a:cxn>
                  <a:cxn ang="0">
                    <a:pos x="367" y="615"/>
                  </a:cxn>
                  <a:cxn ang="0">
                    <a:pos x="353" y="453"/>
                  </a:cxn>
                  <a:cxn ang="0">
                    <a:pos x="258" y="463"/>
                  </a:cxn>
                  <a:cxn ang="0">
                    <a:pos x="321" y="417"/>
                  </a:cxn>
                  <a:cxn ang="0">
                    <a:pos x="379" y="374"/>
                  </a:cxn>
                  <a:cxn ang="0">
                    <a:pos x="362" y="236"/>
                  </a:cxn>
                  <a:cxn ang="0">
                    <a:pos x="401" y="140"/>
                  </a:cxn>
                  <a:cxn ang="0">
                    <a:pos x="408" y="171"/>
                  </a:cxn>
                  <a:cxn ang="0">
                    <a:pos x="415" y="241"/>
                  </a:cxn>
                  <a:cxn ang="0">
                    <a:pos x="442" y="238"/>
                  </a:cxn>
                  <a:cxn ang="0">
                    <a:pos x="379" y="293"/>
                  </a:cxn>
                  <a:cxn ang="0">
                    <a:pos x="419" y="387"/>
                  </a:cxn>
                  <a:cxn ang="0">
                    <a:pos x="511" y="340"/>
                  </a:cxn>
                  <a:cxn ang="0">
                    <a:pos x="519" y="356"/>
                  </a:cxn>
                  <a:cxn ang="0">
                    <a:pos x="425" y="416"/>
                  </a:cxn>
                  <a:cxn ang="0">
                    <a:pos x="440" y="508"/>
                  </a:cxn>
                  <a:cxn ang="0">
                    <a:pos x="509" y="521"/>
                  </a:cxn>
                  <a:cxn ang="0">
                    <a:pos x="553" y="403"/>
                  </a:cxn>
                  <a:cxn ang="0">
                    <a:pos x="540" y="481"/>
                  </a:cxn>
                  <a:cxn ang="0">
                    <a:pos x="510" y="571"/>
                  </a:cxn>
                  <a:cxn ang="0">
                    <a:pos x="492" y="677"/>
                  </a:cxn>
                  <a:cxn ang="0">
                    <a:pos x="579" y="703"/>
                  </a:cxn>
                  <a:cxn ang="0">
                    <a:pos x="624" y="559"/>
                  </a:cxn>
                  <a:cxn ang="0">
                    <a:pos x="632" y="406"/>
                  </a:cxn>
                  <a:cxn ang="0">
                    <a:pos x="609" y="311"/>
                  </a:cxn>
                  <a:cxn ang="0">
                    <a:pos x="612" y="248"/>
                  </a:cxn>
                  <a:cxn ang="0">
                    <a:pos x="541" y="162"/>
                  </a:cxn>
                  <a:cxn ang="0">
                    <a:pos x="576" y="189"/>
                  </a:cxn>
                  <a:cxn ang="0">
                    <a:pos x="603" y="172"/>
                  </a:cxn>
                  <a:cxn ang="0">
                    <a:pos x="634" y="0"/>
                  </a:cxn>
                  <a:cxn ang="0">
                    <a:pos x="599" y="70"/>
                  </a:cxn>
                  <a:cxn ang="0">
                    <a:pos x="666" y="173"/>
                  </a:cxn>
                  <a:cxn ang="0">
                    <a:pos x="645" y="195"/>
                  </a:cxn>
                  <a:cxn ang="0">
                    <a:pos x="652" y="301"/>
                  </a:cxn>
                  <a:cxn ang="0">
                    <a:pos x="646" y="405"/>
                  </a:cxn>
                  <a:cxn ang="0">
                    <a:pos x="678" y="560"/>
                  </a:cxn>
                  <a:cxn ang="0">
                    <a:pos x="748" y="690"/>
                  </a:cxn>
                  <a:cxn ang="0">
                    <a:pos x="713" y="758"/>
                  </a:cxn>
                  <a:cxn ang="0">
                    <a:pos x="597" y="734"/>
                  </a:cxn>
                  <a:cxn ang="0">
                    <a:pos x="455" y="815"/>
                  </a:cxn>
                  <a:cxn ang="0">
                    <a:pos x="377" y="767"/>
                  </a:cxn>
                  <a:cxn ang="0">
                    <a:pos x="319" y="760"/>
                  </a:cxn>
                  <a:cxn ang="0">
                    <a:pos x="245" y="806"/>
                  </a:cxn>
                  <a:cxn ang="0">
                    <a:pos x="192" y="750"/>
                  </a:cxn>
                  <a:cxn ang="0">
                    <a:pos x="109" y="778"/>
                  </a:cxn>
                </a:cxnLst>
                <a:rect l="0" t="0" r="r" b="b"/>
                <a:pathLst>
                  <a:path w="804" h="820">
                    <a:moveTo>
                      <a:pt x="0" y="776"/>
                    </a:moveTo>
                    <a:lnTo>
                      <a:pt x="0" y="715"/>
                    </a:lnTo>
                    <a:lnTo>
                      <a:pt x="8" y="713"/>
                    </a:lnTo>
                    <a:lnTo>
                      <a:pt x="11" y="713"/>
                    </a:lnTo>
                    <a:lnTo>
                      <a:pt x="13" y="711"/>
                    </a:lnTo>
                    <a:lnTo>
                      <a:pt x="20" y="707"/>
                    </a:lnTo>
                    <a:lnTo>
                      <a:pt x="29" y="701"/>
                    </a:lnTo>
                    <a:lnTo>
                      <a:pt x="41" y="695"/>
                    </a:lnTo>
                    <a:lnTo>
                      <a:pt x="51" y="687"/>
                    </a:lnTo>
                    <a:lnTo>
                      <a:pt x="63" y="679"/>
                    </a:lnTo>
                    <a:lnTo>
                      <a:pt x="72" y="671"/>
                    </a:lnTo>
                    <a:lnTo>
                      <a:pt x="78" y="666"/>
                    </a:lnTo>
                    <a:lnTo>
                      <a:pt x="80" y="658"/>
                    </a:lnTo>
                    <a:lnTo>
                      <a:pt x="83" y="650"/>
                    </a:lnTo>
                    <a:lnTo>
                      <a:pt x="86" y="640"/>
                    </a:lnTo>
                    <a:lnTo>
                      <a:pt x="90" y="631"/>
                    </a:lnTo>
                    <a:lnTo>
                      <a:pt x="92" y="620"/>
                    </a:lnTo>
                    <a:lnTo>
                      <a:pt x="94" y="611"/>
                    </a:lnTo>
                    <a:lnTo>
                      <a:pt x="95" y="602"/>
                    </a:lnTo>
                    <a:lnTo>
                      <a:pt x="96" y="595"/>
                    </a:lnTo>
                    <a:lnTo>
                      <a:pt x="95" y="586"/>
                    </a:lnTo>
                    <a:lnTo>
                      <a:pt x="95" y="579"/>
                    </a:lnTo>
                    <a:lnTo>
                      <a:pt x="95" y="571"/>
                    </a:lnTo>
                    <a:lnTo>
                      <a:pt x="95" y="563"/>
                    </a:lnTo>
                    <a:lnTo>
                      <a:pt x="95" y="554"/>
                    </a:lnTo>
                    <a:lnTo>
                      <a:pt x="95" y="546"/>
                    </a:lnTo>
                    <a:lnTo>
                      <a:pt x="95" y="536"/>
                    </a:lnTo>
                    <a:lnTo>
                      <a:pt x="96" y="529"/>
                    </a:lnTo>
                    <a:lnTo>
                      <a:pt x="96" y="520"/>
                    </a:lnTo>
                    <a:lnTo>
                      <a:pt x="98" y="514"/>
                    </a:lnTo>
                    <a:lnTo>
                      <a:pt x="102" y="509"/>
                    </a:lnTo>
                    <a:lnTo>
                      <a:pt x="105" y="506"/>
                    </a:lnTo>
                    <a:lnTo>
                      <a:pt x="108" y="500"/>
                    </a:lnTo>
                    <a:lnTo>
                      <a:pt x="111" y="496"/>
                    </a:lnTo>
                    <a:lnTo>
                      <a:pt x="114" y="489"/>
                    </a:lnTo>
                    <a:lnTo>
                      <a:pt x="116" y="483"/>
                    </a:lnTo>
                    <a:lnTo>
                      <a:pt x="116" y="471"/>
                    </a:lnTo>
                    <a:lnTo>
                      <a:pt x="116" y="459"/>
                    </a:lnTo>
                    <a:lnTo>
                      <a:pt x="115" y="446"/>
                    </a:lnTo>
                    <a:lnTo>
                      <a:pt x="114" y="434"/>
                    </a:lnTo>
                    <a:lnTo>
                      <a:pt x="111" y="422"/>
                    </a:lnTo>
                    <a:lnTo>
                      <a:pt x="110" y="413"/>
                    </a:lnTo>
                    <a:lnTo>
                      <a:pt x="109" y="407"/>
                    </a:lnTo>
                    <a:lnTo>
                      <a:pt x="109" y="405"/>
                    </a:lnTo>
                    <a:lnTo>
                      <a:pt x="110" y="402"/>
                    </a:lnTo>
                    <a:lnTo>
                      <a:pt x="116" y="397"/>
                    </a:lnTo>
                    <a:lnTo>
                      <a:pt x="118" y="392"/>
                    </a:lnTo>
                    <a:lnTo>
                      <a:pt x="121" y="388"/>
                    </a:lnTo>
                    <a:lnTo>
                      <a:pt x="125" y="381"/>
                    </a:lnTo>
                    <a:lnTo>
                      <a:pt x="129" y="376"/>
                    </a:lnTo>
                    <a:lnTo>
                      <a:pt x="131" y="366"/>
                    </a:lnTo>
                    <a:lnTo>
                      <a:pt x="134" y="355"/>
                    </a:lnTo>
                    <a:lnTo>
                      <a:pt x="137" y="343"/>
                    </a:lnTo>
                    <a:lnTo>
                      <a:pt x="140" y="332"/>
                    </a:lnTo>
                    <a:lnTo>
                      <a:pt x="141" y="320"/>
                    </a:lnTo>
                    <a:lnTo>
                      <a:pt x="143" y="311"/>
                    </a:lnTo>
                    <a:lnTo>
                      <a:pt x="144" y="306"/>
                    </a:lnTo>
                    <a:lnTo>
                      <a:pt x="145" y="304"/>
                    </a:lnTo>
                    <a:lnTo>
                      <a:pt x="144" y="302"/>
                    </a:lnTo>
                    <a:lnTo>
                      <a:pt x="144" y="296"/>
                    </a:lnTo>
                    <a:lnTo>
                      <a:pt x="143" y="289"/>
                    </a:lnTo>
                    <a:lnTo>
                      <a:pt x="143" y="281"/>
                    </a:lnTo>
                    <a:lnTo>
                      <a:pt x="142" y="270"/>
                    </a:lnTo>
                    <a:lnTo>
                      <a:pt x="141" y="260"/>
                    </a:lnTo>
                    <a:lnTo>
                      <a:pt x="141" y="251"/>
                    </a:lnTo>
                    <a:lnTo>
                      <a:pt x="141" y="244"/>
                    </a:lnTo>
                    <a:lnTo>
                      <a:pt x="140" y="236"/>
                    </a:lnTo>
                    <a:lnTo>
                      <a:pt x="140" y="231"/>
                    </a:lnTo>
                    <a:lnTo>
                      <a:pt x="140" y="224"/>
                    </a:lnTo>
                    <a:lnTo>
                      <a:pt x="141" y="220"/>
                    </a:lnTo>
                    <a:lnTo>
                      <a:pt x="141" y="213"/>
                    </a:lnTo>
                    <a:lnTo>
                      <a:pt x="142" y="207"/>
                    </a:lnTo>
                    <a:lnTo>
                      <a:pt x="144" y="198"/>
                    </a:lnTo>
                    <a:lnTo>
                      <a:pt x="147" y="189"/>
                    </a:lnTo>
                    <a:lnTo>
                      <a:pt x="150" y="176"/>
                    </a:lnTo>
                    <a:lnTo>
                      <a:pt x="153" y="164"/>
                    </a:lnTo>
                    <a:lnTo>
                      <a:pt x="155" y="152"/>
                    </a:lnTo>
                    <a:lnTo>
                      <a:pt x="157" y="141"/>
                    </a:lnTo>
                    <a:lnTo>
                      <a:pt x="158" y="130"/>
                    </a:lnTo>
                    <a:lnTo>
                      <a:pt x="159" y="124"/>
                    </a:lnTo>
                    <a:lnTo>
                      <a:pt x="159" y="118"/>
                    </a:lnTo>
                    <a:lnTo>
                      <a:pt x="161" y="117"/>
                    </a:lnTo>
                    <a:lnTo>
                      <a:pt x="161" y="119"/>
                    </a:lnTo>
                    <a:lnTo>
                      <a:pt x="161" y="125"/>
                    </a:lnTo>
                    <a:lnTo>
                      <a:pt x="161" y="134"/>
                    </a:lnTo>
                    <a:lnTo>
                      <a:pt x="162" y="147"/>
                    </a:lnTo>
                    <a:lnTo>
                      <a:pt x="161" y="158"/>
                    </a:lnTo>
                    <a:lnTo>
                      <a:pt x="161" y="170"/>
                    </a:lnTo>
                    <a:lnTo>
                      <a:pt x="161" y="178"/>
                    </a:lnTo>
                    <a:lnTo>
                      <a:pt x="161" y="186"/>
                    </a:lnTo>
                    <a:lnTo>
                      <a:pt x="158" y="190"/>
                    </a:lnTo>
                    <a:lnTo>
                      <a:pt x="157" y="197"/>
                    </a:lnTo>
                    <a:lnTo>
                      <a:pt x="155" y="205"/>
                    </a:lnTo>
                    <a:lnTo>
                      <a:pt x="154" y="212"/>
                    </a:lnTo>
                    <a:lnTo>
                      <a:pt x="152" y="220"/>
                    </a:lnTo>
                    <a:lnTo>
                      <a:pt x="152" y="227"/>
                    </a:lnTo>
                    <a:lnTo>
                      <a:pt x="152" y="235"/>
                    </a:lnTo>
                    <a:lnTo>
                      <a:pt x="154" y="244"/>
                    </a:lnTo>
                    <a:lnTo>
                      <a:pt x="156" y="250"/>
                    </a:lnTo>
                    <a:lnTo>
                      <a:pt x="159" y="257"/>
                    </a:lnTo>
                    <a:lnTo>
                      <a:pt x="162" y="263"/>
                    </a:lnTo>
                    <a:lnTo>
                      <a:pt x="165" y="270"/>
                    </a:lnTo>
                    <a:lnTo>
                      <a:pt x="167" y="275"/>
                    </a:lnTo>
                    <a:lnTo>
                      <a:pt x="170" y="280"/>
                    </a:lnTo>
                    <a:lnTo>
                      <a:pt x="171" y="282"/>
                    </a:lnTo>
                    <a:lnTo>
                      <a:pt x="173" y="284"/>
                    </a:lnTo>
                    <a:lnTo>
                      <a:pt x="179" y="278"/>
                    </a:lnTo>
                    <a:lnTo>
                      <a:pt x="188" y="272"/>
                    </a:lnTo>
                    <a:lnTo>
                      <a:pt x="196" y="266"/>
                    </a:lnTo>
                    <a:lnTo>
                      <a:pt x="204" y="260"/>
                    </a:lnTo>
                    <a:lnTo>
                      <a:pt x="208" y="253"/>
                    </a:lnTo>
                    <a:lnTo>
                      <a:pt x="211" y="244"/>
                    </a:lnTo>
                    <a:lnTo>
                      <a:pt x="213" y="236"/>
                    </a:lnTo>
                    <a:lnTo>
                      <a:pt x="215" y="238"/>
                    </a:lnTo>
                    <a:lnTo>
                      <a:pt x="213" y="248"/>
                    </a:lnTo>
                    <a:lnTo>
                      <a:pt x="211" y="258"/>
                    </a:lnTo>
                    <a:lnTo>
                      <a:pt x="208" y="267"/>
                    </a:lnTo>
                    <a:lnTo>
                      <a:pt x="204" y="277"/>
                    </a:lnTo>
                    <a:lnTo>
                      <a:pt x="198" y="285"/>
                    </a:lnTo>
                    <a:lnTo>
                      <a:pt x="191" y="294"/>
                    </a:lnTo>
                    <a:lnTo>
                      <a:pt x="185" y="302"/>
                    </a:lnTo>
                    <a:lnTo>
                      <a:pt x="179" y="309"/>
                    </a:lnTo>
                    <a:lnTo>
                      <a:pt x="177" y="311"/>
                    </a:lnTo>
                    <a:lnTo>
                      <a:pt x="175" y="318"/>
                    </a:lnTo>
                    <a:lnTo>
                      <a:pt x="173" y="322"/>
                    </a:lnTo>
                    <a:lnTo>
                      <a:pt x="171" y="328"/>
                    </a:lnTo>
                    <a:lnTo>
                      <a:pt x="169" y="334"/>
                    </a:lnTo>
                    <a:lnTo>
                      <a:pt x="168" y="342"/>
                    </a:lnTo>
                    <a:lnTo>
                      <a:pt x="165" y="351"/>
                    </a:lnTo>
                    <a:lnTo>
                      <a:pt x="162" y="363"/>
                    </a:lnTo>
                    <a:lnTo>
                      <a:pt x="158" y="377"/>
                    </a:lnTo>
                    <a:lnTo>
                      <a:pt x="157" y="392"/>
                    </a:lnTo>
                    <a:lnTo>
                      <a:pt x="155" y="404"/>
                    </a:lnTo>
                    <a:lnTo>
                      <a:pt x="156" y="417"/>
                    </a:lnTo>
                    <a:lnTo>
                      <a:pt x="159" y="425"/>
                    </a:lnTo>
                    <a:lnTo>
                      <a:pt x="166" y="430"/>
                    </a:lnTo>
                    <a:lnTo>
                      <a:pt x="171" y="430"/>
                    </a:lnTo>
                    <a:lnTo>
                      <a:pt x="178" y="434"/>
                    </a:lnTo>
                    <a:lnTo>
                      <a:pt x="183" y="435"/>
                    </a:lnTo>
                    <a:lnTo>
                      <a:pt x="190" y="437"/>
                    </a:lnTo>
                    <a:lnTo>
                      <a:pt x="194" y="436"/>
                    </a:lnTo>
                    <a:lnTo>
                      <a:pt x="199" y="436"/>
                    </a:lnTo>
                    <a:lnTo>
                      <a:pt x="202" y="431"/>
                    </a:lnTo>
                    <a:lnTo>
                      <a:pt x="205" y="425"/>
                    </a:lnTo>
                    <a:lnTo>
                      <a:pt x="206" y="414"/>
                    </a:lnTo>
                    <a:lnTo>
                      <a:pt x="210" y="404"/>
                    </a:lnTo>
                    <a:lnTo>
                      <a:pt x="213" y="394"/>
                    </a:lnTo>
                    <a:lnTo>
                      <a:pt x="217" y="385"/>
                    </a:lnTo>
                    <a:lnTo>
                      <a:pt x="220" y="375"/>
                    </a:lnTo>
                    <a:lnTo>
                      <a:pt x="223" y="369"/>
                    </a:lnTo>
                    <a:lnTo>
                      <a:pt x="225" y="365"/>
                    </a:lnTo>
                    <a:lnTo>
                      <a:pt x="226" y="364"/>
                    </a:lnTo>
                    <a:lnTo>
                      <a:pt x="235" y="361"/>
                    </a:lnTo>
                    <a:lnTo>
                      <a:pt x="245" y="358"/>
                    </a:lnTo>
                    <a:lnTo>
                      <a:pt x="254" y="355"/>
                    </a:lnTo>
                    <a:lnTo>
                      <a:pt x="264" y="354"/>
                    </a:lnTo>
                    <a:lnTo>
                      <a:pt x="269" y="352"/>
                    </a:lnTo>
                    <a:lnTo>
                      <a:pt x="275" y="351"/>
                    </a:lnTo>
                    <a:lnTo>
                      <a:pt x="283" y="349"/>
                    </a:lnTo>
                    <a:lnTo>
                      <a:pt x="290" y="347"/>
                    </a:lnTo>
                    <a:lnTo>
                      <a:pt x="296" y="345"/>
                    </a:lnTo>
                    <a:lnTo>
                      <a:pt x="301" y="345"/>
                    </a:lnTo>
                    <a:lnTo>
                      <a:pt x="304" y="346"/>
                    </a:lnTo>
                    <a:lnTo>
                      <a:pt x="302" y="351"/>
                    </a:lnTo>
                    <a:lnTo>
                      <a:pt x="296" y="354"/>
                    </a:lnTo>
                    <a:lnTo>
                      <a:pt x="290" y="357"/>
                    </a:lnTo>
                    <a:lnTo>
                      <a:pt x="284" y="359"/>
                    </a:lnTo>
                    <a:lnTo>
                      <a:pt x="277" y="362"/>
                    </a:lnTo>
                    <a:lnTo>
                      <a:pt x="270" y="362"/>
                    </a:lnTo>
                    <a:lnTo>
                      <a:pt x="263" y="363"/>
                    </a:lnTo>
                    <a:lnTo>
                      <a:pt x="257" y="364"/>
                    </a:lnTo>
                    <a:lnTo>
                      <a:pt x="251" y="366"/>
                    </a:lnTo>
                    <a:lnTo>
                      <a:pt x="246" y="368"/>
                    </a:lnTo>
                    <a:lnTo>
                      <a:pt x="237" y="378"/>
                    </a:lnTo>
                    <a:lnTo>
                      <a:pt x="230" y="383"/>
                    </a:lnTo>
                    <a:lnTo>
                      <a:pt x="226" y="390"/>
                    </a:lnTo>
                    <a:lnTo>
                      <a:pt x="222" y="398"/>
                    </a:lnTo>
                    <a:lnTo>
                      <a:pt x="220" y="405"/>
                    </a:lnTo>
                    <a:lnTo>
                      <a:pt x="217" y="411"/>
                    </a:lnTo>
                    <a:lnTo>
                      <a:pt x="217" y="416"/>
                    </a:lnTo>
                    <a:lnTo>
                      <a:pt x="217" y="421"/>
                    </a:lnTo>
                    <a:lnTo>
                      <a:pt x="217" y="425"/>
                    </a:lnTo>
                    <a:lnTo>
                      <a:pt x="216" y="428"/>
                    </a:lnTo>
                    <a:lnTo>
                      <a:pt x="216" y="434"/>
                    </a:lnTo>
                    <a:lnTo>
                      <a:pt x="215" y="439"/>
                    </a:lnTo>
                    <a:lnTo>
                      <a:pt x="213" y="447"/>
                    </a:lnTo>
                    <a:lnTo>
                      <a:pt x="209" y="453"/>
                    </a:lnTo>
                    <a:lnTo>
                      <a:pt x="204" y="461"/>
                    </a:lnTo>
                    <a:lnTo>
                      <a:pt x="199" y="467"/>
                    </a:lnTo>
                    <a:lnTo>
                      <a:pt x="196" y="474"/>
                    </a:lnTo>
                    <a:lnTo>
                      <a:pt x="188" y="482"/>
                    </a:lnTo>
                    <a:lnTo>
                      <a:pt x="186" y="485"/>
                    </a:lnTo>
                    <a:lnTo>
                      <a:pt x="180" y="494"/>
                    </a:lnTo>
                    <a:lnTo>
                      <a:pt x="177" y="503"/>
                    </a:lnTo>
                    <a:lnTo>
                      <a:pt x="171" y="513"/>
                    </a:lnTo>
                    <a:lnTo>
                      <a:pt x="168" y="523"/>
                    </a:lnTo>
                    <a:lnTo>
                      <a:pt x="167" y="525"/>
                    </a:lnTo>
                    <a:lnTo>
                      <a:pt x="167" y="535"/>
                    </a:lnTo>
                    <a:lnTo>
                      <a:pt x="166" y="548"/>
                    </a:lnTo>
                    <a:lnTo>
                      <a:pt x="166" y="565"/>
                    </a:lnTo>
                    <a:lnTo>
                      <a:pt x="165" y="581"/>
                    </a:lnTo>
                    <a:lnTo>
                      <a:pt x="165" y="597"/>
                    </a:lnTo>
                    <a:lnTo>
                      <a:pt x="165" y="609"/>
                    </a:lnTo>
                    <a:lnTo>
                      <a:pt x="166" y="619"/>
                    </a:lnTo>
                    <a:lnTo>
                      <a:pt x="166" y="625"/>
                    </a:lnTo>
                    <a:lnTo>
                      <a:pt x="167" y="631"/>
                    </a:lnTo>
                    <a:lnTo>
                      <a:pt x="168" y="638"/>
                    </a:lnTo>
                    <a:lnTo>
                      <a:pt x="171" y="645"/>
                    </a:lnTo>
                    <a:lnTo>
                      <a:pt x="175" y="652"/>
                    </a:lnTo>
                    <a:lnTo>
                      <a:pt x="178" y="658"/>
                    </a:lnTo>
                    <a:lnTo>
                      <a:pt x="181" y="664"/>
                    </a:lnTo>
                    <a:lnTo>
                      <a:pt x="188" y="669"/>
                    </a:lnTo>
                    <a:lnTo>
                      <a:pt x="197" y="677"/>
                    </a:lnTo>
                    <a:lnTo>
                      <a:pt x="204" y="686"/>
                    </a:lnTo>
                    <a:lnTo>
                      <a:pt x="208" y="690"/>
                    </a:lnTo>
                    <a:lnTo>
                      <a:pt x="214" y="694"/>
                    </a:lnTo>
                    <a:lnTo>
                      <a:pt x="223" y="698"/>
                    </a:lnTo>
                    <a:lnTo>
                      <a:pt x="235" y="702"/>
                    </a:lnTo>
                    <a:lnTo>
                      <a:pt x="247" y="704"/>
                    </a:lnTo>
                    <a:lnTo>
                      <a:pt x="259" y="706"/>
                    </a:lnTo>
                    <a:lnTo>
                      <a:pt x="271" y="707"/>
                    </a:lnTo>
                    <a:lnTo>
                      <a:pt x="283" y="710"/>
                    </a:lnTo>
                    <a:lnTo>
                      <a:pt x="293" y="710"/>
                    </a:lnTo>
                    <a:lnTo>
                      <a:pt x="302" y="710"/>
                    </a:lnTo>
                    <a:lnTo>
                      <a:pt x="309" y="709"/>
                    </a:lnTo>
                    <a:lnTo>
                      <a:pt x="316" y="707"/>
                    </a:lnTo>
                    <a:lnTo>
                      <a:pt x="319" y="702"/>
                    </a:lnTo>
                    <a:lnTo>
                      <a:pt x="322" y="695"/>
                    </a:lnTo>
                    <a:lnTo>
                      <a:pt x="325" y="688"/>
                    </a:lnTo>
                    <a:lnTo>
                      <a:pt x="329" y="681"/>
                    </a:lnTo>
                    <a:lnTo>
                      <a:pt x="330" y="674"/>
                    </a:lnTo>
                    <a:lnTo>
                      <a:pt x="332" y="668"/>
                    </a:lnTo>
                    <a:lnTo>
                      <a:pt x="333" y="664"/>
                    </a:lnTo>
                    <a:lnTo>
                      <a:pt x="334" y="663"/>
                    </a:lnTo>
                    <a:lnTo>
                      <a:pt x="342" y="653"/>
                    </a:lnTo>
                    <a:lnTo>
                      <a:pt x="350" y="643"/>
                    </a:lnTo>
                    <a:lnTo>
                      <a:pt x="358" y="633"/>
                    </a:lnTo>
                    <a:lnTo>
                      <a:pt x="367" y="625"/>
                    </a:lnTo>
                    <a:lnTo>
                      <a:pt x="367" y="621"/>
                    </a:lnTo>
                    <a:lnTo>
                      <a:pt x="367" y="615"/>
                    </a:lnTo>
                    <a:lnTo>
                      <a:pt x="367" y="604"/>
                    </a:lnTo>
                    <a:lnTo>
                      <a:pt x="368" y="592"/>
                    </a:lnTo>
                    <a:lnTo>
                      <a:pt x="368" y="578"/>
                    </a:lnTo>
                    <a:lnTo>
                      <a:pt x="370" y="566"/>
                    </a:lnTo>
                    <a:lnTo>
                      <a:pt x="370" y="554"/>
                    </a:lnTo>
                    <a:lnTo>
                      <a:pt x="372" y="546"/>
                    </a:lnTo>
                    <a:lnTo>
                      <a:pt x="372" y="536"/>
                    </a:lnTo>
                    <a:lnTo>
                      <a:pt x="376" y="526"/>
                    </a:lnTo>
                    <a:lnTo>
                      <a:pt x="377" y="514"/>
                    </a:lnTo>
                    <a:lnTo>
                      <a:pt x="379" y="502"/>
                    </a:lnTo>
                    <a:lnTo>
                      <a:pt x="378" y="489"/>
                    </a:lnTo>
                    <a:lnTo>
                      <a:pt x="377" y="478"/>
                    </a:lnTo>
                    <a:lnTo>
                      <a:pt x="371" y="467"/>
                    </a:lnTo>
                    <a:lnTo>
                      <a:pt x="364" y="461"/>
                    </a:lnTo>
                    <a:lnTo>
                      <a:pt x="353" y="453"/>
                    </a:lnTo>
                    <a:lnTo>
                      <a:pt x="346" y="447"/>
                    </a:lnTo>
                    <a:lnTo>
                      <a:pt x="341" y="440"/>
                    </a:lnTo>
                    <a:lnTo>
                      <a:pt x="336" y="437"/>
                    </a:lnTo>
                    <a:lnTo>
                      <a:pt x="330" y="433"/>
                    </a:lnTo>
                    <a:lnTo>
                      <a:pt x="324" y="430"/>
                    </a:lnTo>
                    <a:lnTo>
                      <a:pt x="316" y="429"/>
                    </a:lnTo>
                    <a:lnTo>
                      <a:pt x="305" y="430"/>
                    </a:lnTo>
                    <a:lnTo>
                      <a:pt x="292" y="430"/>
                    </a:lnTo>
                    <a:lnTo>
                      <a:pt x="283" y="433"/>
                    </a:lnTo>
                    <a:lnTo>
                      <a:pt x="275" y="434"/>
                    </a:lnTo>
                    <a:lnTo>
                      <a:pt x="271" y="438"/>
                    </a:lnTo>
                    <a:lnTo>
                      <a:pt x="266" y="441"/>
                    </a:lnTo>
                    <a:lnTo>
                      <a:pt x="264" y="447"/>
                    </a:lnTo>
                    <a:lnTo>
                      <a:pt x="261" y="453"/>
                    </a:lnTo>
                    <a:lnTo>
                      <a:pt x="258" y="463"/>
                    </a:lnTo>
                    <a:lnTo>
                      <a:pt x="253" y="467"/>
                    </a:lnTo>
                    <a:lnTo>
                      <a:pt x="253" y="462"/>
                    </a:lnTo>
                    <a:lnTo>
                      <a:pt x="257" y="454"/>
                    </a:lnTo>
                    <a:lnTo>
                      <a:pt x="260" y="445"/>
                    </a:lnTo>
                    <a:lnTo>
                      <a:pt x="263" y="436"/>
                    </a:lnTo>
                    <a:lnTo>
                      <a:pt x="264" y="429"/>
                    </a:lnTo>
                    <a:lnTo>
                      <a:pt x="266" y="427"/>
                    </a:lnTo>
                    <a:lnTo>
                      <a:pt x="277" y="425"/>
                    </a:lnTo>
                    <a:lnTo>
                      <a:pt x="288" y="423"/>
                    </a:lnTo>
                    <a:lnTo>
                      <a:pt x="299" y="421"/>
                    </a:lnTo>
                    <a:lnTo>
                      <a:pt x="311" y="419"/>
                    </a:lnTo>
                    <a:lnTo>
                      <a:pt x="310" y="418"/>
                    </a:lnTo>
                    <a:lnTo>
                      <a:pt x="313" y="418"/>
                    </a:lnTo>
                    <a:lnTo>
                      <a:pt x="316" y="417"/>
                    </a:lnTo>
                    <a:lnTo>
                      <a:pt x="321" y="417"/>
                    </a:lnTo>
                    <a:lnTo>
                      <a:pt x="328" y="417"/>
                    </a:lnTo>
                    <a:lnTo>
                      <a:pt x="338" y="417"/>
                    </a:lnTo>
                    <a:lnTo>
                      <a:pt x="347" y="415"/>
                    </a:lnTo>
                    <a:lnTo>
                      <a:pt x="356" y="415"/>
                    </a:lnTo>
                    <a:lnTo>
                      <a:pt x="361" y="414"/>
                    </a:lnTo>
                    <a:lnTo>
                      <a:pt x="368" y="413"/>
                    </a:lnTo>
                    <a:lnTo>
                      <a:pt x="370" y="411"/>
                    </a:lnTo>
                    <a:lnTo>
                      <a:pt x="373" y="409"/>
                    </a:lnTo>
                    <a:lnTo>
                      <a:pt x="376" y="404"/>
                    </a:lnTo>
                    <a:lnTo>
                      <a:pt x="377" y="400"/>
                    </a:lnTo>
                    <a:lnTo>
                      <a:pt x="377" y="393"/>
                    </a:lnTo>
                    <a:lnTo>
                      <a:pt x="378" y="389"/>
                    </a:lnTo>
                    <a:lnTo>
                      <a:pt x="378" y="385"/>
                    </a:lnTo>
                    <a:lnTo>
                      <a:pt x="380" y="380"/>
                    </a:lnTo>
                    <a:lnTo>
                      <a:pt x="379" y="374"/>
                    </a:lnTo>
                    <a:lnTo>
                      <a:pt x="378" y="367"/>
                    </a:lnTo>
                    <a:lnTo>
                      <a:pt x="374" y="357"/>
                    </a:lnTo>
                    <a:lnTo>
                      <a:pt x="370" y="345"/>
                    </a:lnTo>
                    <a:lnTo>
                      <a:pt x="362" y="331"/>
                    </a:lnTo>
                    <a:lnTo>
                      <a:pt x="357" y="319"/>
                    </a:lnTo>
                    <a:lnTo>
                      <a:pt x="353" y="308"/>
                    </a:lnTo>
                    <a:lnTo>
                      <a:pt x="349" y="299"/>
                    </a:lnTo>
                    <a:lnTo>
                      <a:pt x="346" y="290"/>
                    </a:lnTo>
                    <a:lnTo>
                      <a:pt x="346" y="282"/>
                    </a:lnTo>
                    <a:lnTo>
                      <a:pt x="346" y="275"/>
                    </a:lnTo>
                    <a:lnTo>
                      <a:pt x="349" y="269"/>
                    </a:lnTo>
                    <a:lnTo>
                      <a:pt x="352" y="260"/>
                    </a:lnTo>
                    <a:lnTo>
                      <a:pt x="355" y="253"/>
                    </a:lnTo>
                    <a:lnTo>
                      <a:pt x="358" y="243"/>
                    </a:lnTo>
                    <a:lnTo>
                      <a:pt x="362" y="236"/>
                    </a:lnTo>
                    <a:lnTo>
                      <a:pt x="366" y="229"/>
                    </a:lnTo>
                    <a:lnTo>
                      <a:pt x="369" y="223"/>
                    </a:lnTo>
                    <a:lnTo>
                      <a:pt x="371" y="219"/>
                    </a:lnTo>
                    <a:lnTo>
                      <a:pt x="372" y="219"/>
                    </a:lnTo>
                    <a:lnTo>
                      <a:pt x="374" y="211"/>
                    </a:lnTo>
                    <a:lnTo>
                      <a:pt x="377" y="205"/>
                    </a:lnTo>
                    <a:lnTo>
                      <a:pt x="380" y="197"/>
                    </a:lnTo>
                    <a:lnTo>
                      <a:pt x="383" y="190"/>
                    </a:lnTo>
                    <a:lnTo>
                      <a:pt x="385" y="184"/>
                    </a:lnTo>
                    <a:lnTo>
                      <a:pt x="388" y="177"/>
                    </a:lnTo>
                    <a:lnTo>
                      <a:pt x="391" y="171"/>
                    </a:lnTo>
                    <a:lnTo>
                      <a:pt x="394" y="164"/>
                    </a:lnTo>
                    <a:lnTo>
                      <a:pt x="396" y="156"/>
                    </a:lnTo>
                    <a:lnTo>
                      <a:pt x="398" y="149"/>
                    </a:lnTo>
                    <a:lnTo>
                      <a:pt x="401" y="140"/>
                    </a:lnTo>
                    <a:lnTo>
                      <a:pt x="404" y="132"/>
                    </a:lnTo>
                    <a:lnTo>
                      <a:pt x="407" y="125"/>
                    </a:lnTo>
                    <a:lnTo>
                      <a:pt x="410" y="118"/>
                    </a:lnTo>
                    <a:lnTo>
                      <a:pt x="415" y="114"/>
                    </a:lnTo>
                    <a:lnTo>
                      <a:pt x="421" y="112"/>
                    </a:lnTo>
                    <a:lnTo>
                      <a:pt x="424" y="112"/>
                    </a:lnTo>
                    <a:lnTo>
                      <a:pt x="426" y="115"/>
                    </a:lnTo>
                    <a:lnTo>
                      <a:pt x="425" y="120"/>
                    </a:lnTo>
                    <a:lnTo>
                      <a:pt x="424" y="128"/>
                    </a:lnTo>
                    <a:lnTo>
                      <a:pt x="421" y="136"/>
                    </a:lnTo>
                    <a:lnTo>
                      <a:pt x="419" y="144"/>
                    </a:lnTo>
                    <a:lnTo>
                      <a:pt x="416" y="151"/>
                    </a:lnTo>
                    <a:lnTo>
                      <a:pt x="415" y="159"/>
                    </a:lnTo>
                    <a:lnTo>
                      <a:pt x="412" y="164"/>
                    </a:lnTo>
                    <a:lnTo>
                      <a:pt x="408" y="171"/>
                    </a:lnTo>
                    <a:lnTo>
                      <a:pt x="405" y="177"/>
                    </a:lnTo>
                    <a:lnTo>
                      <a:pt x="403" y="184"/>
                    </a:lnTo>
                    <a:lnTo>
                      <a:pt x="400" y="189"/>
                    </a:lnTo>
                    <a:lnTo>
                      <a:pt x="396" y="196"/>
                    </a:lnTo>
                    <a:lnTo>
                      <a:pt x="393" y="201"/>
                    </a:lnTo>
                    <a:lnTo>
                      <a:pt x="390" y="208"/>
                    </a:lnTo>
                    <a:lnTo>
                      <a:pt x="385" y="210"/>
                    </a:lnTo>
                    <a:lnTo>
                      <a:pt x="379" y="219"/>
                    </a:lnTo>
                    <a:lnTo>
                      <a:pt x="377" y="223"/>
                    </a:lnTo>
                    <a:lnTo>
                      <a:pt x="379" y="229"/>
                    </a:lnTo>
                    <a:lnTo>
                      <a:pt x="382" y="233"/>
                    </a:lnTo>
                    <a:lnTo>
                      <a:pt x="392" y="238"/>
                    </a:lnTo>
                    <a:lnTo>
                      <a:pt x="401" y="241"/>
                    </a:lnTo>
                    <a:lnTo>
                      <a:pt x="409" y="242"/>
                    </a:lnTo>
                    <a:lnTo>
                      <a:pt x="415" y="241"/>
                    </a:lnTo>
                    <a:lnTo>
                      <a:pt x="420" y="241"/>
                    </a:lnTo>
                    <a:lnTo>
                      <a:pt x="426" y="236"/>
                    </a:lnTo>
                    <a:lnTo>
                      <a:pt x="428" y="235"/>
                    </a:lnTo>
                    <a:lnTo>
                      <a:pt x="439" y="225"/>
                    </a:lnTo>
                    <a:lnTo>
                      <a:pt x="450" y="215"/>
                    </a:lnTo>
                    <a:lnTo>
                      <a:pt x="461" y="206"/>
                    </a:lnTo>
                    <a:lnTo>
                      <a:pt x="473" y="197"/>
                    </a:lnTo>
                    <a:lnTo>
                      <a:pt x="475" y="198"/>
                    </a:lnTo>
                    <a:lnTo>
                      <a:pt x="480" y="202"/>
                    </a:lnTo>
                    <a:lnTo>
                      <a:pt x="480" y="205"/>
                    </a:lnTo>
                    <a:lnTo>
                      <a:pt x="478" y="210"/>
                    </a:lnTo>
                    <a:lnTo>
                      <a:pt x="473" y="215"/>
                    </a:lnTo>
                    <a:lnTo>
                      <a:pt x="464" y="224"/>
                    </a:lnTo>
                    <a:lnTo>
                      <a:pt x="451" y="231"/>
                    </a:lnTo>
                    <a:lnTo>
                      <a:pt x="442" y="238"/>
                    </a:lnTo>
                    <a:lnTo>
                      <a:pt x="434" y="244"/>
                    </a:lnTo>
                    <a:lnTo>
                      <a:pt x="429" y="250"/>
                    </a:lnTo>
                    <a:lnTo>
                      <a:pt x="422" y="257"/>
                    </a:lnTo>
                    <a:lnTo>
                      <a:pt x="421" y="260"/>
                    </a:lnTo>
                    <a:lnTo>
                      <a:pt x="419" y="259"/>
                    </a:lnTo>
                    <a:lnTo>
                      <a:pt x="415" y="259"/>
                    </a:lnTo>
                    <a:lnTo>
                      <a:pt x="408" y="258"/>
                    </a:lnTo>
                    <a:lnTo>
                      <a:pt x="403" y="259"/>
                    </a:lnTo>
                    <a:lnTo>
                      <a:pt x="395" y="259"/>
                    </a:lnTo>
                    <a:lnTo>
                      <a:pt x="390" y="260"/>
                    </a:lnTo>
                    <a:lnTo>
                      <a:pt x="384" y="263"/>
                    </a:lnTo>
                    <a:lnTo>
                      <a:pt x="383" y="269"/>
                    </a:lnTo>
                    <a:lnTo>
                      <a:pt x="380" y="279"/>
                    </a:lnTo>
                    <a:lnTo>
                      <a:pt x="379" y="289"/>
                    </a:lnTo>
                    <a:lnTo>
                      <a:pt x="379" y="293"/>
                    </a:lnTo>
                    <a:lnTo>
                      <a:pt x="381" y="298"/>
                    </a:lnTo>
                    <a:lnTo>
                      <a:pt x="383" y="304"/>
                    </a:lnTo>
                    <a:lnTo>
                      <a:pt x="390" y="309"/>
                    </a:lnTo>
                    <a:lnTo>
                      <a:pt x="395" y="314"/>
                    </a:lnTo>
                    <a:lnTo>
                      <a:pt x="402" y="319"/>
                    </a:lnTo>
                    <a:lnTo>
                      <a:pt x="406" y="323"/>
                    </a:lnTo>
                    <a:lnTo>
                      <a:pt x="412" y="329"/>
                    </a:lnTo>
                    <a:lnTo>
                      <a:pt x="418" y="340"/>
                    </a:lnTo>
                    <a:lnTo>
                      <a:pt x="421" y="351"/>
                    </a:lnTo>
                    <a:lnTo>
                      <a:pt x="420" y="355"/>
                    </a:lnTo>
                    <a:lnTo>
                      <a:pt x="420" y="362"/>
                    </a:lnTo>
                    <a:lnTo>
                      <a:pt x="420" y="368"/>
                    </a:lnTo>
                    <a:lnTo>
                      <a:pt x="420" y="376"/>
                    </a:lnTo>
                    <a:lnTo>
                      <a:pt x="419" y="381"/>
                    </a:lnTo>
                    <a:lnTo>
                      <a:pt x="419" y="387"/>
                    </a:lnTo>
                    <a:lnTo>
                      <a:pt x="419" y="390"/>
                    </a:lnTo>
                    <a:lnTo>
                      <a:pt x="419" y="392"/>
                    </a:lnTo>
                    <a:lnTo>
                      <a:pt x="424" y="390"/>
                    </a:lnTo>
                    <a:lnTo>
                      <a:pt x="431" y="385"/>
                    </a:lnTo>
                    <a:lnTo>
                      <a:pt x="439" y="377"/>
                    </a:lnTo>
                    <a:lnTo>
                      <a:pt x="448" y="369"/>
                    </a:lnTo>
                    <a:lnTo>
                      <a:pt x="454" y="361"/>
                    </a:lnTo>
                    <a:lnTo>
                      <a:pt x="462" y="354"/>
                    </a:lnTo>
                    <a:lnTo>
                      <a:pt x="466" y="349"/>
                    </a:lnTo>
                    <a:lnTo>
                      <a:pt x="468" y="347"/>
                    </a:lnTo>
                    <a:lnTo>
                      <a:pt x="476" y="345"/>
                    </a:lnTo>
                    <a:lnTo>
                      <a:pt x="485" y="344"/>
                    </a:lnTo>
                    <a:lnTo>
                      <a:pt x="493" y="342"/>
                    </a:lnTo>
                    <a:lnTo>
                      <a:pt x="503" y="342"/>
                    </a:lnTo>
                    <a:lnTo>
                      <a:pt x="511" y="340"/>
                    </a:lnTo>
                    <a:lnTo>
                      <a:pt x="520" y="338"/>
                    </a:lnTo>
                    <a:lnTo>
                      <a:pt x="528" y="335"/>
                    </a:lnTo>
                    <a:lnTo>
                      <a:pt x="538" y="334"/>
                    </a:lnTo>
                    <a:lnTo>
                      <a:pt x="541" y="331"/>
                    </a:lnTo>
                    <a:lnTo>
                      <a:pt x="547" y="328"/>
                    </a:lnTo>
                    <a:lnTo>
                      <a:pt x="552" y="322"/>
                    </a:lnTo>
                    <a:lnTo>
                      <a:pt x="558" y="318"/>
                    </a:lnTo>
                    <a:lnTo>
                      <a:pt x="564" y="310"/>
                    </a:lnTo>
                    <a:lnTo>
                      <a:pt x="565" y="313"/>
                    </a:lnTo>
                    <a:lnTo>
                      <a:pt x="555" y="322"/>
                    </a:lnTo>
                    <a:lnTo>
                      <a:pt x="545" y="333"/>
                    </a:lnTo>
                    <a:lnTo>
                      <a:pt x="534" y="343"/>
                    </a:lnTo>
                    <a:lnTo>
                      <a:pt x="524" y="354"/>
                    </a:lnTo>
                    <a:lnTo>
                      <a:pt x="522" y="354"/>
                    </a:lnTo>
                    <a:lnTo>
                      <a:pt x="519" y="356"/>
                    </a:lnTo>
                    <a:lnTo>
                      <a:pt x="512" y="358"/>
                    </a:lnTo>
                    <a:lnTo>
                      <a:pt x="507" y="363"/>
                    </a:lnTo>
                    <a:lnTo>
                      <a:pt x="498" y="366"/>
                    </a:lnTo>
                    <a:lnTo>
                      <a:pt x="491" y="370"/>
                    </a:lnTo>
                    <a:lnTo>
                      <a:pt x="484" y="376"/>
                    </a:lnTo>
                    <a:lnTo>
                      <a:pt x="477" y="381"/>
                    </a:lnTo>
                    <a:lnTo>
                      <a:pt x="469" y="385"/>
                    </a:lnTo>
                    <a:lnTo>
                      <a:pt x="461" y="391"/>
                    </a:lnTo>
                    <a:lnTo>
                      <a:pt x="452" y="397"/>
                    </a:lnTo>
                    <a:lnTo>
                      <a:pt x="445" y="402"/>
                    </a:lnTo>
                    <a:lnTo>
                      <a:pt x="438" y="405"/>
                    </a:lnTo>
                    <a:lnTo>
                      <a:pt x="432" y="410"/>
                    </a:lnTo>
                    <a:lnTo>
                      <a:pt x="428" y="412"/>
                    </a:lnTo>
                    <a:lnTo>
                      <a:pt x="428" y="414"/>
                    </a:lnTo>
                    <a:lnTo>
                      <a:pt x="425" y="416"/>
                    </a:lnTo>
                    <a:lnTo>
                      <a:pt x="420" y="424"/>
                    </a:lnTo>
                    <a:lnTo>
                      <a:pt x="417" y="428"/>
                    </a:lnTo>
                    <a:lnTo>
                      <a:pt x="417" y="435"/>
                    </a:lnTo>
                    <a:lnTo>
                      <a:pt x="417" y="442"/>
                    </a:lnTo>
                    <a:lnTo>
                      <a:pt x="421" y="450"/>
                    </a:lnTo>
                    <a:lnTo>
                      <a:pt x="425" y="457"/>
                    </a:lnTo>
                    <a:lnTo>
                      <a:pt x="428" y="464"/>
                    </a:lnTo>
                    <a:lnTo>
                      <a:pt x="430" y="471"/>
                    </a:lnTo>
                    <a:lnTo>
                      <a:pt x="432" y="478"/>
                    </a:lnTo>
                    <a:lnTo>
                      <a:pt x="433" y="484"/>
                    </a:lnTo>
                    <a:lnTo>
                      <a:pt x="436" y="489"/>
                    </a:lnTo>
                    <a:lnTo>
                      <a:pt x="436" y="491"/>
                    </a:lnTo>
                    <a:lnTo>
                      <a:pt x="437" y="494"/>
                    </a:lnTo>
                    <a:lnTo>
                      <a:pt x="438" y="500"/>
                    </a:lnTo>
                    <a:lnTo>
                      <a:pt x="440" y="508"/>
                    </a:lnTo>
                    <a:lnTo>
                      <a:pt x="441" y="515"/>
                    </a:lnTo>
                    <a:lnTo>
                      <a:pt x="443" y="523"/>
                    </a:lnTo>
                    <a:lnTo>
                      <a:pt x="442" y="524"/>
                    </a:lnTo>
                    <a:lnTo>
                      <a:pt x="442" y="529"/>
                    </a:lnTo>
                    <a:lnTo>
                      <a:pt x="442" y="534"/>
                    </a:lnTo>
                    <a:lnTo>
                      <a:pt x="444" y="542"/>
                    </a:lnTo>
                    <a:lnTo>
                      <a:pt x="446" y="546"/>
                    </a:lnTo>
                    <a:lnTo>
                      <a:pt x="452" y="550"/>
                    </a:lnTo>
                    <a:lnTo>
                      <a:pt x="458" y="550"/>
                    </a:lnTo>
                    <a:lnTo>
                      <a:pt x="468" y="548"/>
                    </a:lnTo>
                    <a:lnTo>
                      <a:pt x="477" y="542"/>
                    </a:lnTo>
                    <a:lnTo>
                      <a:pt x="487" y="536"/>
                    </a:lnTo>
                    <a:lnTo>
                      <a:pt x="496" y="531"/>
                    </a:lnTo>
                    <a:lnTo>
                      <a:pt x="503" y="526"/>
                    </a:lnTo>
                    <a:lnTo>
                      <a:pt x="509" y="521"/>
                    </a:lnTo>
                    <a:lnTo>
                      <a:pt x="515" y="515"/>
                    </a:lnTo>
                    <a:lnTo>
                      <a:pt x="520" y="510"/>
                    </a:lnTo>
                    <a:lnTo>
                      <a:pt x="524" y="505"/>
                    </a:lnTo>
                    <a:lnTo>
                      <a:pt x="526" y="496"/>
                    </a:lnTo>
                    <a:lnTo>
                      <a:pt x="528" y="488"/>
                    </a:lnTo>
                    <a:lnTo>
                      <a:pt x="531" y="481"/>
                    </a:lnTo>
                    <a:lnTo>
                      <a:pt x="533" y="473"/>
                    </a:lnTo>
                    <a:lnTo>
                      <a:pt x="534" y="463"/>
                    </a:lnTo>
                    <a:lnTo>
                      <a:pt x="536" y="454"/>
                    </a:lnTo>
                    <a:lnTo>
                      <a:pt x="537" y="445"/>
                    </a:lnTo>
                    <a:lnTo>
                      <a:pt x="540" y="436"/>
                    </a:lnTo>
                    <a:lnTo>
                      <a:pt x="543" y="425"/>
                    </a:lnTo>
                    <a:lnTo>
                      <a:pt x="546" y="416"/>
                    </a:lnTo>
                    <a:lnTo>
                      <a:pt x="549" y="409"/>
                    </a:lnTo>
                    <a:lnTo>
                      <a:pt x="553" y="403"/>
                    </a:lnTo>
                    <a:lnTo>
                      <a:pt x="559" y="394"/>
                    </a:lnTo>
                    <a:lnTo>
                      <a:pt x="562" y="392"/>
                    </a:lnTo>
                    <a:lnTo>
                      <a:pt x="562" y="397"/>
                    </a:lnTo>
                    <a:lnTo>
                      <a:pt x="562" y="402"/>
                    </a:lnTo>
                    <a:lnTo>
                      <a:pt x="563" y="409"/>
                    </a:lnTo>
                    <a:lnTo>
                      <a:pt x="562" y="415"/>
                    </a:lnTo>
                    <a:lnTo>
                      <a:pt x="562" y="423"/>
                    </a:lnTo>
                    <a:lnTo>
                      <a:pt x="561" y="429"/>
                    </a:lnTo>
                    <a:lnTo>
                      <a:pt x="560" y="436"/>
                    </a:lnTo>
                    <a:lnTo>
                      <a:pt x="557" y="441"/>
                    </a:lnTo>
                    <a:lnTo>
                      <a:pt x="553" y="448"/>
                    </a:lnTo>
                    <a:lnTo>
                      <a:pt x="549" y="455"/>
                    </a:lnTo>
                    <a:lnTo>
                      <a:pt x="546" y="464"/>
                    </a:lnTo>
                    <a:lnTo>
                      <a:pt x="543" y="472"/>
                    </a:lnTo>
                    <a:lnTo>
                      <a:pt x="540" y="481"/>
                    </a:lnTo>
                    <a:lnTo>
                      <a:pt x="538" y="488"/>
                    </a:lnTo>
                    <a:lnTo>
                      <a:pt x="538" y="496"/>
                    </a:lnTo>
                    <a:lnTo>
                      <a:pt x="538" y="505"/>
                    </a:lnTo>
                    <a:lnTo>
                      <a:pt x="539" y="512"/>
                    </a:lnTo>
                    <a:lnTo>
                      <a:pt x="538" y="515"/>
                    </a:lnTo>
                    <a:lnTo>
                      <a:pt x="538" y="521"/>
                    </a:lnTo>
                    <a:lnTo>
                      <a:pt x="536" y="527"/>
                    </a:lnTo>
                    <a:lnTo>
                      <a:pt x="534" y="537"/>
                    </a:lnTo>
                    <a:lnTo>
                      <a:pt x="528" y="545"/>
                    </a:lnTo>
                    <a:lnTo>
                      <a:pt x="525" y="551"/>
                    </a:lnTo>
                    <a:lnTo>
                      <a:pt x="523" y="556"/>
                    </a:lnTo>
                    <a:lnTo>
                      <a:pt x="521" y="560"/>
                    </a:lnTo>
                    <a:lnTo>
                      <a:pt x="517" y="563"/>
                    </a:lnTo>
                    <a:lnTo>
                      <a:pt x="514" y="567"/>
                    </a:lnTo>
                    <a:lnTo>
                      <a:pt x="510" y="571"/>
                    </a:lnTo>
                    <a:lnTo>
                      <a:pt x="504" y="579"/>
                    </a:lnTo>
                    <a:lnTo>
                      <a:pt x="497" y="585"/>
                    </a:lnTo>
                    <a:lnTo>
                      <a:pt x="492" y="594"/>
                    </a:lnTo>
                    <a:lnTo>
                      <a:pt x="488" y="604"/>
                    </a:lnTo>
                    <a:lnTo>
                      <a:pt x="486" y="614"/>
                    </a:lnTo>
                    <a:lnTo>
                      <a:pt x="483" y="622"/>
                    </a:lnTo>
                    <a:lnTo>
                      <a:pt x="483" y="630"/>
                    </a:lnTo>
                    <a:lnTo>
                      <a:pt x="483" y="634"/>
                    </a:lnTo>
                    <a:lnTo>
                      <a:pt x="483" y="637"/>
                    </a:lnTo>
                    <a:lnTo>
                      <a:pt x="483" y="638"/>
                    </a:lnTo>
                    <a:lnTo>
                      <a:pt x="483" y="642"/>
                    </a:lnTo>
                    <a:lnTo>
                      <a:pt x="483" y="649"/>
                    </a:lnTo>
                    <a:lnTo>
                      <a:pt x="486" y="658"/>
                    </a:lnTo>
                    <a:lnTo>
                      <a:pt x="488" y="667"/>
                    </a:lnTo>
                    <a:lnTo>
                      <a:pt x="492" y="677"/>
                    </a:lnTo>
                    <a:lnTo>
                      <a:pt x="497" y="687"/>
                    </a:lnTo>
                    <a:lnTo>
                      <a:pt x="504" y="697"/>
                    </a:lnTo>
                    <a:lnTo>
                      <a:pt x="509" y="703"/>
                    </a:lnTo>
                    <a:lnTo>
                      <a:pt x="513" y="709"/>
                    </a:lnTo>
                    <a:lnTo>
                      <a:pt x="515" y="712"/>
                    </a:lnTo>
                    <a:lnTo>
                      <a:pt x="519" y="716"/>
                    </a:lnTo>
                    <a:lnTo>
                      <a:pt x="522" y="717"/>
                    </a:lnTo>
                    <a:lnTo>
                      <a:pt x="526" y="719"/>
                    </a:lnTo>
                    <a:lnTo>
                      <a:pt x="532" y="719"/>
                    </a:lnTo>
                    <a:lnTo>
                      <a:pt x="540" y="721"/>
                    </a:lnTo>
                    <a:lnTo>
                      <a:pt x="548" y="719"/>
                    </a:lnTo>
                    <a:lnTo>
                      <a:pt x="557" y="717"/>
                    </a:lnTo>
                    <a:lnTo>
                      <a:pt x="564" y="713"/>
                    </a:lnTo>
                    <a:lnTo>
                      <a:pt x="572" y="710"/>
                    </a:lnTo>
                    <a:lnTo>
                      <a:pt x="579" y="703"/>
                    </a:lnTo>
                    <a:lnTo>
                      <a:pt x="585" y="697"/>
                    </a:lnTo>
                    <a:lnTo>
                      <a:pt x="591" y="689"/>
                    </a:lnTo>
                    <a:lnTo>
                      <a:pt x="596" y="682"/>
                    </a:lnTo>
                    <a:lnTo>
                      <a:pt x="600" y="673"/>
                    </a:lnTo>
                    <a:lnTo>
                      <a:pt x="605" y="663"/>
                    </a:lnTo>
                    <a:lnTo>
                      <a:pt x="609" y="651"/>
                    </a:lnTo>
                    <a:lnTo>
                      <a:pt x="613" y="639"/>
                    </a:lnTo>
                    <a:lnTo>
                      <a:pt x="616" y="626"/>
                    </a:lnTo>
                    <a:lnTo>
                      <a:pt x="619" y="614"/>
                    </a:lnTo>
                    <a:lnTo>
                      <a:pt x="620" y="602"/>
                    </a:lnTo>
                    <a:lnTo>
                      <a:pt x="621" y="592"/>
                    </a:lnTo>
                    <a:lnTo>
                      <a:pt x="621" y="581"/>
                    </a:lnTo>
                    <a:lnTo>
                      <a:pt x="621" y="573"/>
                    </a:lnTo>
                    <a:lnTo>
                      <a:pt x="622" y="566"/>
                    </a:lnTo>
                    <a:lnTo>
                      <a:pt x="624" y="559"/>
                    </a:lnTo>
                    <a:lnTo>
                      <a:pt x="625" y="550"/>
                    </a:lnTo>
                    <a:lnTo>
                      <a:pt x="627" y="543"/>
                    </a:lnTo>
                    <a:lnTo>
                      <a:pt x="628" y="533"/>
                    </a:lnTo>
                    <a:lnTo>
                      <a:pt x="630" y="523"/>
                    </a:lnTo>
                    <a:lnTo>
                      <a:pt x="630" y="510"/>
                    </a:lnTo>
                    <a:lnTo>
                      <a:pt x="630" y="497"/>
                    </a:lnTo>
                    <a:lnTo>
                      <a:pt x="630" y="484"/>
                    </a:lnTo>
                    <a:lnTo>
                      <a:pt x="631" y="471"/>
                    </a:lnTo>
                    <a:lnTo>
                      <a:pt x="631" y="458"/>
                    </a:lnTo>
                    <a:lnTo>
                      <a:pt x="631" y="447"/>
                    </a:lnTo>
                    <a:lnTo>
                      <a:pt x="631" y="437"/>
                    </a:lnTo>
                    <a:lnTo>
                      <a:pt x="632" y="430"/>
                    </a:lnTo>
                    <a:lnTo>
                      <a:pt x="632" y="423"/>
                    </a:lnTo>
                    <a:lnTo>
                      <a:pt x="632" y="415"/>
                    </a:lnTo>
                    <a:lnTo>
                      <a:pt x="632" y="406"/>
                    </a:lnTo>
                    <a:lnTo>
                      <a:pt x="633" y="400"/>
                    </a:lnTo>
                    <a:lnTo>
                      <a:pt x="633" y="393"/>
                    </a:lnTo>
                    <a:lnTo>
                      <a:pt x="633" y="388"/>
                    </a:lnTo>
                    <a:lnTo>
                      <a:pt x="633" y="383"/>
                    </a:lnTo>
                    <a:lnTo>
                      <a:pt x="634" y="383"/>
                    </a:lnTo>
                    <a:lnTo>
                      <a:pt x="633" y="381"/>
                    </a:lnTo>
                    <a:lnTo>
                      <a:pt x="632" y="376"/>
                    </a:lnTo>
                    <a:lnTo>
                      <a:pt x="630" y="367"/>
                    </a:lnTo>
                    <a:lnTo>
                      <a:pt x="629" y="358"/>
                    </a:lnTo>
                    <a:lnTo>
                      <a:pt x="625" y="347"/>
                    </a:lnTo>
                    <a:lnTo>
                      <a:pt x="622" y="338"/>
                    </a:lnTo>
                    <a:lnTo>
                      <a:pt x="619" y="329"/>
                    </a:lnTo>
                    <a:lnTo>
                      <a:pt x="617" y="323"/>
                    </a:lnTo>
                    <a:lnTo>
                      <a:pt x="612" y="317"/>
                    </a:lnTo>
                    <a:lnTo>
                      <a:pt x="609" y="311"/>
                    </a:lnTo>
                    <a:lnTo>
                      <a:pt x="605" y="305"/>
                    </a:lnTo>
                    <a:lnTo>
                      <a:pt x="601" y="299"/>
                    </a:lnTo>
                    <a:lnTo>
                      <a:pt x="596" y="291"/>
                    </a:lnTo>
                    <a:lnTo>
                      <a:pt x="594" y="287"/>
                    </a:lnTo>
                    <a:lnTo>
                      <a:pt x="603" y="289"/>
                    </a:lnTo>
                    <a:lnTo>
                      <a:pt x="611" y="294"/>
                    </a:lnTo>
                    <a:lnTo>
                      <a:pt x="617" y="298"/>
                    </a:lnTo>
                    <a:lnTo>
                      <a:pt x="619" y="302"/>
                    </a:lnTo>
                    <a:lnTo>
                      <a:pt x="620" y="290"/>
                    </a:lnTo>
                    <a:lnTo>
                      <a:pt x="619" y="279"/>
                    </a:lnTo>
                    <a:lnTo>
                      <a:pt x="617" y="272"/>
                    </a:lnTo>
                    <a:lnTo>
                      <a:pt x="617" y="267"/>
                    </a:lnTo>
                    <a:lnTo>
                      <a:pt x="615" y="260"/>
                    </a:lnTo>
                    <a:lnTo>
                      <a:pt x="615" y="255"/>
                    </a:lnTo>
                    <a:lnTo>
                      <a:pt x="612" y="248"/>
                    </a:lnTo>
                    <a:lnTo>
                      <a:pt x="611" y="242"/>
                    </a:lnTo>
                    <a:lnTo>
                      <a:pt x="609" y="236"/>
                    </a:lnTo>
                    <a:lnTo>
                      <a:pt x="608" y="231"/>
                    </a:lnTo>
                    <a:lnTo>
                      <a:pt x="601" y="220"/>
                    </a:lnTo>
                    <a:lnTo>
                      <a:pt x="594" y="211"/>
                    </a:lnTo>
                    <a:lnTo>
                      <a:pt x="587" y="206"/>
                    </a:lnTo>
                    <a:lnTo>
                      <a:pt x="582" y="201"/>
                    </a:lnTo>
                    <a:lnTo>
                      <a:pt x="575" y="197"/>
                    </a:lnTo>
                    <a:lnTo>
                      <a:pt x="569" y="193"/>
                    </a:lnTo>
                    <a:lnTo>
                      <a:pt x="562" y="188"/>
                    </a:lnTo>
                    <a:lnTo>
                      <a:pt x="557" y="184"/>
                    </a:lnTo>
                    <a:lnTo>
                      <a:pt x="551" y="179"/>
                    </a:lnTo>
                    <a:lnTo>
                      <a:pt x="549" y="175"/>
                    </a:lnTo>
                    <a:lnTo>
                      <a:pt x="545" y="168"/>
                    </a:lnTo>
                    <a:lnTo>
                      <a:pt x="541" y="162"/>
                    </a:lnTo>
                    <a:lnTo>
                      <a:pt x="537" y="155"/>
                    </a:lnTo>
                    <a:lnTo>
                      <a:pt x="534" y="150"/>
                    </a:lnTo>
                    <a:lnTo>
                      <a:pt x="526" y="140"/>
                    </a:lnTo>
                    <a:lnTo>
                      <a:pt x="524" y="137"/>
                    </a:lnTo>
                    <a:lnTo>
                      <a:pt x="524" y="136"/>
                    </a:lnTo>
                    <a:lnTo>
                      <a:pt x="526" y="136"/>
                    </a:lnTo>
                    <a:lnTo>
                      <a:pt x="527" y="136"/>
                    </a:lnTo>
                    <a:lnTo>
                      <a:pt x="532" y="140"/>
                    </a:lnTo>
                    <a:lnTo>
                      <a:pt x="536" y="144"/>
                    </a:lnTo>
                    <a:lnTo>
                      <a:pt x="543" y="153"/>
                    </a:lnTo>
                    <a:lnTo>
                      <a:pt x="549" y="161"/>
                    </a:lnTo>
                    <a:lnTo>
                      <a:pt x="556" y="170"/>
                    </a:lnTo>
                    <a:lnTo>
                      <a:pt x="562" y="176"/>
                    </a:lnTo>
                    <a:lnTo>
                      <a:pt x="570" y="184"/>
                    </a:lnTo>
                    <a:lnTo>
                      <a:pt x="576" y="189"/>
                    </a:lnTo>
                    <a:lnTo>
                      <a:pt x="583" y="194"/>
                    </a:lnTo>
                    <a:lnTo>
                      <a:pt x="588" y="197"/>
                    </a:lnTo>
                    <a:lnTo>
                      <a:pt x="594" y="199"/>
                    </a:lnTo>
                    <a:lnTo>
                      <a:pt x="603" y="201"/>
                    </a:lnTo>
                    <a:lnTo>
                      <a:pt x="611" y="205"/>
                    </a:lnTo>
                    <a:lnTo>
                      <a:pt x="618" y="206"/>
                    </a:lnTo>
                    <a:lnTo>
                      <a:pt x="621" y="208"/>
                    </a:lnTo>
                    <a:lnTo>
                      <a:pt x="620" y="206"/>
                    </a:lnTo>
                    <a:lnTo>
                      <a:pt x="618" y="203"/>
                    </a:lnTo>
                    <a:lnTo>
                      <a:pt x="615" y="198"/>
                    </a:lnTo>
                    <a:lnTo>
                      <a:pt x="612" y="193"/>
                    </a:lnTo>
                    <a:lnTo>
                      <a:pt x="609" y="186"/>
                    </a:lnTo>
                    <a:lnTo>
                      <a:pt x="606" y="180"/>
                    </a:lnTo>
                    <a:lnTo>
                      <a:pt x="603" y="175"/>
                    </a:lnTo>
                    <a:lnTo>
                      <a:pt x="603" y="172"/>
                    </a:lnTo>
                    <a:lnTo>
                      <a:pt x="595" y="129"/>
                    </a:lnTo>
                    <a:lnTo>
                      <a:pt x="588" y="102"/>
                    </a:lnTo>
                    <a:lnTo>
                      <a:pt x="584" y="84"/>
                    </a:lnTo>
                    <a:lnTo>
                      <a:pt x="582" y="76"/>
                    </a:lnTo>
                    <a:lnTo>
                      <a:pt x="582" y="68"/>
                    </a:lnTo>
                    <a:lnTo>
                      <a:pt x="586" y="60"/>
                    </a:lnTo>
                    <a:lnTo>
                      <a:pt x="594" y="50"/>
                    </a:lnTo>
                    <a:lnTo>
                      <a:pt x="608" y="32"/>
                    </a:lnTo>
                    <a:lnTo>
                      <a:pt x="612" y="20"/>
                    </a:lnTo>
                    <a:lnTo>
                      <a:pt x="615" y="11"/>
                    </a:lnTo>
                    <a:lnTo>
                      <a:pt x="616" y="8"/>
                    </a:lnTo>
                    <a:lnTo>
                      <a:pt x="619" y="5"/>
                    </a:lnTo>
                    <a:lnTo>
                      <a:pt x="622" y="2"/>
                    </a:lnTo>
                    <a:lnTo>
                      <a:pt x="630" y="2"/>
                    </a:lnTo>
                    <a:lnTo>
                      <a:pt x="634" y="0"/>
                    </a:lnTo>
                    <a:lnTo>
                      <a:pt x="635" y="3"/>
                    </a:lnTo>
                    <a:lnTo>
                      <a:pt x="633" y="6"/>
                    </a:lnTo>
                    <a:lnTo>
                      <a:pt x="631" y="10"/>
                    </a:lnTo>
                    <a:lnTo>
                      <a:pt x="621" y="17"/>
                    </a:lnTo>
                    <a:lnTo>
                      <a:pt x="617" y="21"/>
                    </a:lnTo>
                    <a:lnTo>
                      <a:pt x="615" y="28"/>
                    </a:lnTo>
                    <a:lnTo>
                      <a:pt x="613" y="34"/>
                    </a:lnTo>
                    <a:lnTo>
                      <a:pt x="611" y="41"/>
                    </a:lnTo>
                    <a:lnTo>
                      <a:pt x="610" y="48"/>
                    </a:lnTo>
                    <a:lnTo>
                      <a:pt x="607" y="46"/>
                    </a:lnTo>
                    <a:lnTo>
                      <a:pt x="601" y="47"/>
                    </a:lnTo>
                    <a:lnTo>
                      <a:pt x="598" y="48"/>
                    </a:lnTo>
                    <a:lnTo>
                      <a:pt x="597" y="53"/>
                    </a:lnTo>
                    <a:lnTo>
                      <a:pt x="597" y="59"/>
                    </a:lnTo>
                    <a:lnTo>
                      <a:pt x="599" y="70"/>
                    </a:lnTo>
                    <a:lnTo>
                      <a:pt x="601" y="82"/>
                    </a:lnTo>
                    <a:lnTo>
                      <a:pt x="607" y="96"/>
                    </a:lnTo>
                    <a:lnTo>
                      <a:pt x="611" y="111"/>
                    </a:lnTo>
                    <a:lnTo>
                      <a:pt x="618" y="126"/>
                    </a:lnTo>
                    <a:lnTo>
                      <a:pt x="623" y="139"/>
                    </a:lnTo>
                    <a:lnTo>
                      <a:pt x="629" y="152"/>
                    </a:lnTo>
                    <a:lnTo>
                      <a:pt x="634" y="164"/>
                    </a:lnTo>
                    <a:lnTo>
                      <a:pt x="639" y="175"/>
                    </a:lnTo>
                    <a:lnTo>
                      <a:pt x="642" y="182"/>
                    </a:lnTo>
                    <a:lnTo>
                      <a:pt x="645" y="186"/>
                    </a:lnTo>
                    <a:lnTo>
                      <a:pt x="649" y="186"/>
                    </a:lnTo>
                    <a:lnTo>
                      <a:pt x="654" y="186"/>
                    </a:lnTo>
                    <a:lnTo>
                      <a:pt x="657" y="183"/>
                    </a:lnTo>
                    <a:lnTo>
                      <a:pt x="661" y="178"/>
                    </a:lnTo>
                    <a:lnTo>
                      <a:pt x="666" y="173"/>
                    </a:lnTo>
                    <a:lnTo>
                      <a:pt x="670" y="167"/>
                    </a:lnTo>
                    <a:lnTo>
                      <a:pt x="673" y="161"/>
                    </a:lnTo>
                    <a:lnTo>
                      <a:pt x="678" y="160"/>
                    </a:lnTo>
                    <a:lnTo>
                      <a:pt x="681" y="159"/>
                    </a:lnTo>
                    <a:lnTo>
                      <a:pt x="687" y="162"/>
                    </a:lnTo>
                    <a:lnTo>
                      <a:pt x="694" y="167"/>
                    </a:lnTo>
                    <a:lnTo>
                      <a:pt x="697" y="172"/>
                    </a:lnTo>
                    <a:lnTo>
                      <a:pt x="690" y="173"/>
                    </a:lnTo>
                    <a:lnTo>
                      <a:pt x="683" y="175"/>
                    </a:lnTo>
                    <a:lnTo>
                      <a:pt x="676" y="177"/>
                    </a:lnTo>
                    <a:lnTo>
                      <a:pt x="669" y="179"/>
                    </a:lnTo>
                    <a:lnTo>
                      <a:pt x="661" y="182"/>
                    </a:lnTo>
                    <a:lnTo>
                      <a:pt x="655" y="185"/>
                    </a:lnTo>
                    <a:lnTo>
                      <a:pt x="648" y="188"/>
                    </a:lnTo>
                    <a:lnTo>
                      <a:pt x="645" y="195"/>
                    </a:lnTo>
                    <a:lnTo>
                      <a:pt x="643" y="202"/>
                    </a:lnTo>
                    <a:lnTo>
                      <a:pt x="644" y="213"/>
                    </a:lnTo>
                    <a:lnTo>
                      <a:pt x="647" y="224"/>
                    </a:lnTo>
                    <a:lnTo>
                      <a:pt x="651" y="235"/>
                    </a:lnTo>
                    <a:lnTo>
                      <a:pt x="651" y="238"/>
                    </a:lnTo>
                    <a:lnTo>
                      <a:pt x="652" y="243"/>
                    </a:lnTo>
                    <a:lnTo>
                      <a:pt x="653" y="249"/>
                    </a:lnTo>
                    <a:lnTo>
                      <a:pt x="653" y="256"/>
                    </a:lnTo>
                    <a:lnTo>
                      <a:pt x="654" y="262"/>
                    </a:lnTo>
                    <a:lnTo>
                      <a:pt x="654" y="269"/>
                    </a:lnTo>
                    <a:lnTo>
                      <a:pt x="655" y="277"/>
                    </a:lnTo>
                    <a:lnTo>
                      <a:pt x="654" y="282"/>
                    </a:lnTo>
                    <a:lnTo>
                      <a:pt x="653" y="289"/>
                    </a:lnTo>
                    <a:lnTo>
                      <a:pt x="652" y="294"/>
                    </a:lnTo>
                    <a:lnTo>
                      <a:pt x="652" y="301"/>
                    </a:lnTo>
                    <a:lnTo>
                      <a:pt x="648" y="311"/>
                    </a:lnTo>
                    <a:lnTo>
                      <a:pt x="648" y="323"/>
                    </a:lnTo>
                    <a:lnTo>
                      <a:pt x="648" y="329"/>
                    </a:lnTo>
                    <a:lnTo>
                      <a:pt x="648" y="338"/>
                    </a:lnTo>
                    <a:lnTo>
                      <a:pt x="648" y="347"/>
                    </a:lnTo>
                    <a:lnTo>
                      <a:pt x="649" y="359"/>
                    </a:lnTo>
                    <a:lnTo>
                      <a:pt x="649" y="368"/>
                    </a:lnTo>
                    <a:lnTo>
                      <a:pt x="651" y="377"/>
                    </a:lnTo>
                    <a:lnTo>
                      <a:pt x="651" y="382"/>
                    </a:lnTo>
                    <a:lnTo>
                      <a:pt x="652" y="386"/>
                    </a:lnTo>
                    <a:lnTo>
                      <a:pt x="651" y="386"/>
                    </a:lnTo>
                    <a:lnTo>
                      <a:pt x="649" y="389"/>
                    </a:lnTo>
                    <a:lnTo>
                      <a:pt x="648" y="393"/>
                    </a:lnTo>
                    <a:lnTo>
                      <a:pt x="648" y="400"/>
                    </a:lnTo>
                    <a:lnTo>
                      <a:pt x="646" y="405"/>
                    </a:lnTo>
                    <a:lnTo>
                      <a:pt x="645" y="413"/>
                    </a:lnTo>
                    <a:lnTo>
                      <a:pt x="645" y="422"/>
                    </a:lnTo>
                    <a:lnTo>
                      <a:pt x="645" y="430"/>
                    </a:lnTo>
                    <a:lnTo>
                      <a:pt x="645" y="439"/>
                    </a:lnTo>
                    <a:lnTo>
                      <a:pt x="645" y="450"/>
                    </a:lnTo>
                    <a:lnTo>
                      <a:pt x="645" y="461"/>
                    </a:lnTo>
                    <a:lnTo>
                      <a:pt x="647" y="474"/>
                    </a:lnTo>
                    <a:lnTo>
                      <a:pt x="647" y="485"/>
                    </a:lnTo>
                    <a:lnTo>
                      <a:pt x="651" y="497"/>
                    </a:lnTo>
                    <a:lnTo>
                      <a:pt x="654" y="508"/>
                    </a:lnTo>
                    <a:lnTo>
                      <a:pt x="659" y="518"/>
                    </a:lnTo>
                    <a:lnTo>
                      <a:pt x="663" y="526"/>
                    </a:lnTo>
                    <a:lnTo>
                      <a:pt x="668" y="537"/>
                    </a:lnTo>
                    <a:lnTo>
                      <a:pt x="672" y="548"/>
                    </a:lnTo>
                    <a:lnTo>
                      <a:pt x="678" y="560"/>
                    </a:lnTo>
                    <a:lnTo>
                      <a:pt x="681" y="571"/>
                    </a:lnTo>
                    <a:lnTo>
                      <a:pt x="684" y="583"/>
                    </a:lnTo>
                    <a:lnTo>
                      <a:pt x="687" y="592"/>
                    </a:lnTo>
                    <a:lnTo>
                      <a:pt x="690" y="601"/>
                    </a:lnTo>
                    <a:lnTo>
                      <a:pt x="691" y="606"/>
                    </a:lnTo>
                    <a:lnTo>
                      <a:pt x="694" y="615"/>
                    </a:lnTo>
                    <a:lnTo>
                      <a:pt x="697" y="622"/>
                    </a:lnTo>
                    <a:lnTo>
                      <a:pt x="701" y="632"/>
                    </a:lnTo>
                    <a:lnTo>
                      <a:pt x="704" y="641"/>
                    </a:lnTo>
                    <a:lnTo>
                      <a:pt x="709" y="650"/>
                    </a:lnTo>
                    <a:lnTo>
                      <a:pt x="714" y="657"/>
                    </a:lnTo>
                    <a:lnTo>
                      <a:pt x="719" y="666"/>
                    </a:lnTo>
                    <a:lnTo>
                      <a:pt x="726" y="673"/>
                    </a:lnTo>
                    <a:lnTo>
                      <a:pt x="736" y="682"/>
                    </a:lnTo>
                    <a:lnTo>
                      <a:pt x="748" y="690"/>
                    </a:lnTo>
                    <a:lnTo>
                      <a:pt x="760" y="699"/>
                    </a:lnTo>
                    <a:lnTo>
                      <a:pt x="771" y="705"/>
                    </a:lnTo>
                    <a:lnTo>
                      <a:pt x="782" y="712"/>
                    </a:lnTo>
                    <a:lnTo>
                      <a:pt x="788" y="716"/>
                    </a:lnTo>
                    <a:lnTo>
                      <a:pt x="791" y="718"/>
                    </a:lnTo>
                    <a:lnTo>
                      <a:pt x="794" y="722"/>
                    </a:lnTo>
                    <a:lnTo>
                      <a:pt x="800" y="733"/>
                    </a:lnTo>
                    <a:lnTo>
                      <a:pt x="802" y="738"/>
                    </a:lnTo>
                    <a:lnTo>
                      <a:pt x="804" y="743"/>
                    </a:lnTo>
                    <a:lnTo>
                      <a:pt x="804" y="748"/>
                    </a:lnTo>
                    <a:lnTo>
                      <a:pt x="803" y="751"/>
                    </a:lnTo>
                    <a:lnTo>
                      <a:pt x="791" y="751"/>
                    </a:lnTo>
                    <a:lnTo>
                      <a:pt x="771" y="753"/>
                    </a:lnTo>
                    <a:lnTo>
                      <a:pt x="743" y="755"/>
                    </a:lnTo>
                    <a:lnTo>
                      <a:pt x="713" y="758"/>
                    </a:lnTo>
                    <a:lnTo>
                      <a:pt x="681" y="759"/>
                    </a:lnTo>
                    <a:lnTo>
                      <a:pt x="654" y="760"/>
                    </a:lnTo>
                    <a:lnTo>
                      <a:pt x="633" y="761"/>
                    </a:lnTo>
                    <a:lnTo>
                      <a:pt x="623" y="762"/>
                    </a:lnTo>
                    <a:lnTo>
                      <a:pt x="617" y="761"/>
                    </a:lnTo>
                    <a:lnTo>
                      <a:pt x="611" y="759"/>
                    </a:lnTo>
                    <a:lnTo>
                      <a:pt x="605" y="755"/>
                    </a:lnTo>
                    <a:lnTo>
                      <a:pt x="598" y="753"/>
                    </a:lnTo>
                    <a:lnTo>
                      <a:pt x="592" y="750"/>
                    </a:lnTo>
                    <a:lnTo>
                      <a:pt x="587" y="748"/>
                    </a:lnTo>
                    <a:lnTo>
                      <a:pt x="583" y="746"/>
                    </a:lnTo>
                    <a:lnTo>
                      <a:pt x="584" y="743"/>
                    </a:lnTo>
                    <a:lnTo>
                      <a:pt x="588" y="740"/>
                    </a:lnTo>
                    <a:lnTo>
                      <a:pt x="593" y="736"/>
                    </a:lnTo>
                    <a:lnTo>
                      <a:pt x="597" y="734"/>
                    </a:lnTo>
                    <a:lnTo>
                      <a:pt x="596" y="731"/>
                    </a:lnTo>
                    <a:lnTo>
                      <a:pt x="591" y="733"/>
                    </a:lnTo>
                    <a:lnTo>
                      <a:pt x="577" y="737"/>
                    </a:lnTo>
                    <a:lnTo>
                      <a:pt x="556" y="748"/>
                    </a:lnTo>
                    <a:lnTo>
                      <a:pt x="531" y="759"/>
                    </a:lnTo>
                    <a:lnTo>
                      <a:pt x="511" y="769"/>
                    </a:lnTo>
                    <a:lnTo>
                      <a:pt x="497" y="775"/>
                    </a:lnTo>
                    <a:lnTo>
                      <a:pt x="487" y="782"/>
                    </a:lnTo>
                    <a:lnTo>
                      <a:pt x="479" y="784"/>
                    </a:lnTo>
                    <a:lnTo>
                      <a:pt x="476" y="787"/>
                    </a:lnTo>
                    <a:lnTo>
                      <a:pt x="475" y="788"/>
                    </a:lnTo>
                    <a:lnTo>
                      <a:pt x="475" y="789"/>
                    </a:lnTo>
                    <a:lnTo>
                      <a:pt x="468" y="798"/>
                    </a:lnTo>
                    <a:lnTo>
                      <a:pt x="463" y="808"/>
                    </a:lnTo>
                    <a:lnTo>
                      <a:pt x="455" y="815"/>
                    </a:lnTo>
                    <a:lnTo>
                      <a:pt x="449" y="820"/>
                    </a:lnTo>
                    <a:lnTo>
                      <a:pt x="442" y="815"/>
                    </a:lnTo>
                    <a:lnTo>
                      <a:pt x="440" y="806"/>
                    </a:lnTo>
                    <a:lnTo>
                      <a:pt x="439" y="800"/>
                    </a:lnTo>
                    <a:lnTo>
                      <a:pt x="438" y="795"/>
                    </a:lnTo>
                    <a:lnTo>
                      <a:pt x="436" y="789"/>
                    </a:lnTo>
                    <a:lnTo>
                      <a:pt x="434" y="787"/>
                    </a:lnTo>
                    <a:lnTo>
                      <a:pt x="424" y="776"/>
                    </a:lnTo>
                    <a:lnTo>
                      <a:pt x="413" y="770"/>
                    </a:lnTo>
                    <a:lnTo>
                      <a:pt x="401" y="763"/>
                    </a:lnTo>
                    <a:lnTo>
                      <a:pt x="390" y="758"/>
                    </a:lnTo>
                    <a:lnTo>
                      <a:pt x="389" y="758"/>
                    </a:lnTo>
                    <a:lnTo>
                      <a:pt x="386" y="761"/>
                    </a:lnTo>
                    <a:lnTo>
                      <a:pt x="382" y="763"/>
                    </a:lnTo>
                    <a:lnTo>
                      <a:pt x="377" y="767"/>
                    </a:lnTo>
                    <a:lnTo>
                      <a:pt x="368" y="772"/>
                    </a:lnTo>
                    <a:lnTo>
                      <a:pt x="358" y="778"/>
                    </a:lnTo>
                    <a:lnTo>
                      <a:pt x="346" y="783"/>
                    </a:lnTo>
                    <a:lnTo>
                      <a:pt x="337" y="787"/>
                    </a:lnTo>
                    <a:lnTo>
                      <a:pt x="330" y="790"/>
                    </a:lnTo>
                    <a:lnTo>
                      <a:pt x="324" y="794"/>
                    </a:lnTo>
                    <a:lnTo>
                      <a:pt x="317" y="797"/>
                    </a:lnTo>
                    <a:lnTo>
                      <a:pt x="316" y="798"/>
                    </a:lnTo>
                    <a:lnTo>
                      <a:pt x="319" y="787"/>
                    </a:lnTo>
                    <a:lnTo>
                      <a:pt x="322" y="779"/>
                    </a:lnTo>
                    <a:lnTo>
                      <a:pt x="324" y="773"/>
                    </a:lnTo>
                    <a:lnTo>
                      <a:pt x="328" y="770"/>
                    </a:lnTo>
                    <a:lnTo>
                      <a:pt x="326" y="765"/>
                    </a:lnTo>
                    <a:lnTo>
                      <a:pt x="324" y="762"/>
                    </a:lnTo>
                    <a:lnTo>
                      <a:pt x="319" y="760"/>
                    </a:lnTo>
                    <a:lnTo>
                      <a:pt x="311" y="758"/>
                    </a:lnTo>
                    <a:lnTo>
                      <a:pt x="300" y="753"/>
                    </a:lnTo>
                    <a:lnTo>
                      <a:pt x="290" y="750"/>
                    </a:lnTo>
                    <a:lnTo>
                      <a:pt x="281" y="747"/>
                    </a:lnTo>
                    <a:lnTo>
                      <a:pt x="274" y="746"/>
                    </a:lnTo>
                    <a:lnTo>
                      <a:pt x="266" y="745"/>
                    </a:lnTo>
                    <a:lnTo>
                      <a:pt x="261" y="747"/>
                    </a:lnTo>
                    <a:lnTo>
                      <a:pt x="257" y="751"/>
                    </a:lnTo>
                    <a:lnTo>
                      <a:pt x="253" y="760"/>
                    </a:lnTo>
                    <a:lnTo>
                      <a:pt x="250" y="767"/>
                    </a:lnTo>
                    <a:lnTo>
                      <a:pt x="248" y="774"/>
                    </a:lnTo>
                    <a:lnTo>
                      <a:pt x="247" y="779"/>
                    </a:lnTo>
                    <a:lnTo>
                      <a:pt x="247" y="786"/>
                    </a:lnTo>
                    <a:lnTo>
                      <a:pt x="246" y="795"/>
                    </a:lnTo>
                    <a:lnTo>
                      <a:pt x="245" y="806"/>
                    </a:lnTo>
                    <a:lnTo>
                      <a:pt x="237" y="812"/>
                    </a:lnTo>
                    <a:lnTo>
                      <a:pt x="230" y="813"/>
                    </a:lnTo>
                    <a:lnTo>
                      <a:pt x="226" y="811"/>
                    </a:lnTo>
                    <a:lnTo>
                      <a:pt x="224" y="808"/>
                    </a:lnTo>
                    <a:lnTo>
                      <a:pt x="223" y="803"/>
                    </a:lnTo>
                    <a:lnTo>
                      <a:pt x="224" y="798"/>
                    </a:lnTo>
                    <a:lnTo>
                      <a:pt x="225" y="789"/>
                    </a:lnTo>
                    <a:lnTo>
                      <a:pt x="227" y="781"/>
                    </a:lnTo>
                    <a:lnTo>
                      <a:pt x="227" y="772"/>
                    </a:lnTo>
                    <a:lnTo>
                      <a:pt x="227" y="764"/>
                    </a:lnTo>
                    <a:lnTo>
                      <a:pt x="225" y="755"/>
                    </a:lnTo>
                    <a:lnTo>
                      <a:pt x="221" y="751"/>
                    </a:lnTo>
                    <a:lnTo>
                      <a:pt x="214" y="748"/>
                    </a:lnTo>
                    <a:lnTo>
                      <a:pt x="204" y="748"/>
                    </a:lnTo>
                    <a:lnTo>
                      <a:pt x="192" y="750"/>
                    </a:lnTo>
                    <a:lnTo>
                      <a:pt x="185" y="754"/>
                    </a:lnTo>
                    <a:lnTo>
                      <a:pt x="178" y="759"/>
                    </a:lnTo>
                    <a:lnTo>
                      <a:pt x="175" y="764"/>
                    </a:lnTo>
                    <a:lnTo>
                      <a:pt x="169" y="769"/>
                    </a:lnTo>
                    <a:lnTo>
                      <a:pt x="165" y="773"/>
                    </a:lnTo>
                    <a:lnTo>
                      <a:pt x="158" y="775"/>
                    </a:lnTo>
                    <a:lnTo>
                      <a:pt x="152" y="778"/>
                    </a:lnTo>
                    <a:lnTo>
                      <a:pt x="144" y="778"/>
                    </a:lnTo>
                    <a:lnTo>
                      <a:pt x="142" y="782"/>
                    </a:lnTo>
                    <a:lnTo>
                      <a:pt x="142" y="783"/>
                    </a:lnTo>
                    <a:lnTo>
                      <a:pt x="143" y="785"/>
                    </a:lnTo>
                    <a:lnTo>
                      <a:pt x="141" y="785"/>
                    </a:lnTo>
                    <a:lnTo>
                      <a:pt x="137" y="785"/>
                    </a:lnTo>
                    <a:lnTo>
                      <a:pt x="126" y="782"/>
                    </a:lnTo>
                    <a:lnTo>
                      <a:pt x="109" y="778"/>
                    </a:lnTo>
                    <a:lnTo>
                      <a:pt x="89" y="772"/>
                    </a:lnTo>
                    <a:lnTo>
                      <a:pt x="73" y="765"/>
                    </a:lnTo>
                    <a:lnTo>
                      <a:pt x="60" y="760"/>
                    </a:lnTo>
                    <a:lnTo>
                      <a:pt x="51" y="757"/>
                    </a:lnTo>
                    <a:lnTo>
                      <a:pt x="43" y="752"/>
                    </a:lnTo>
                    <a:lnTo>
                      <a:pt x="37" y="750"/>
                    </a:lnTo>
                    <a:lnTo>
                      <a:pt x="31" y="749"/>
                    </a:lnTo>
                    <a:lnTo>
                      <a:pt x="26" y="751"/>
                    </a:lnTo>
                    <a:lnTo>
                      <a:pt x="18" y="754"/>
                    </a:lnTo>
                    <a:lnTo>
                      <a:pt x="14" y="761"/>
                    </a:lnTo>
                    <a:lnTo>
                      <a:pt x="11" y="764"/>
                    </a:lnTo>
                    <a:lnTo>
                      <a:pt x="9" y="767"/>
                    </a:lnTo>
                    <a:lnTo>
                      <a:pt x="5" y="772"/>
                    </a:lnTo>
                    <a:lnTo>
                      <a:pt x="0" y="77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51" name="Freeform 131"/>
              <p:cNvSpPr>
                <a:spLocks/>
              </p:cNvSpPr>
              <p:nvPr/>
            </p:nvSpPr>
            <p:spPr bwMode="auto">
              <a:xfrm>
                <a:off x="3809" y="3542"/>
                <a:ext cx="480" cy="87"/>
              </a:xfrm>
              <a:custGeom>
                <a:avLst/>
                <a:gdLst/>
                <a:ahLst/>
                <a:cxnLst>
                  <a:cxn ang="0">
                    <a:pos x="6" y="202"/>
                  </a:cxn>
                  <a:cxn ang="0">
                    <a:pos x="31" y="161"/>
                  </a:cxn>
                  <a:cxn ang="0">
                    <a:pos x="92" y="133"/>
                  </a:cxn>
                  <a:cxn ang="0">
                    <a:pos x="171" y="110"/>
                  </a:cxn>
                  <a:cxn ang="0">
                    <a:pos x="339" y="76"/>
                  </a:cxn>
                  <a:cxn ang="0">
                    <a:pos x="392" y="72"/>
                  </a:cxn>
                  <a:cxn ang="0">
                    <a:pos x="260" y="111"/>
                  </a:cxn>
                  <a:cxn ang="0">
                    <a:pos x="242" y="147"/>
                  </a:cxn>
                  <a:cxn ang="0">
                    <a:pos x="262" y="162"/>
                  </a:cxn>
                  <a:cxn ang="0">
                    <a:pos x="359" y="136"/>
                  </a:cxn>
                  <a:cxn ang="0">
                    <a:pos x="438" y="103"/>
                  </a:cxn>
                  <a:cxn ang="0">
                    <a:pos x="502" y="64"/>
                  </a:cxn>
                  <a:cxn ang="0">
                    <a:pos x="534" y="67"/>
                  </a:cxn>
                  <a:cxn ang="0">
                    <a:pos x="566" y="97"/>
                  </a:cxn>
                  <a:cxn ang="0">
                    <a:pos x="625" y="124"/>
                  </a:cxn>
                  <a:cxn ang="0">
                    <a:pos x="656" y="130"/>
                  </a:cxn>
                  <a:cxn ang="0">
                    <a:pos x="715" y="79"/>
                  </a:cxn>
                  <a:cxn ang="0">
                    <a:pos x="765" y="96"/>
                  </a:cxn>
                  <a:cxn ang="0">
                    <a:pos x="784" y="106"/>
                  </a:cxn>
                  <a:cxn ang="0">
                    <a:pos x="908" y="110"/>
                  </a:cxn>
                  <a:cxn ang="0">
                    <a:pos x="1001" y="89"/>
                  </a:cxn>
                  <a:cxn ang="0">
                    <a:pos x="1048" y="62"/>
                  </a:cxn>
                  <a:cxn ang="0">
                    <a:pos x="1142" y="46"/>
                  </a:cxn>
                  <a:cxn ang="0">
                    <a:pos x="1212" y="37"/>
                  </a:cxn>
                  <a:cxn ang="0">
                    <a:pos x="1243" y="32"/>
                  </a:cxn>
                  <a:cxn ang="0">
                    <a:pos x="1310" y="1"/>
                  </a:cxn>
                  <a:cxn ang="0">
                    <a:pos x="1296" y="31"/>
                  </a:cxn>
                  <a:cxn ang="0">
                    <a:pos x="1344" y="60"/>
                  </a:cxn>
                  <a:cxn ang="0">
                    <a:pos x="1371" y="91"/>
                  </a:cxn>
                  <a:cxn ang="0">
                    <a:pos x="1326" y="123"/>
                  </a:cxn>
                  <a:cxn ang="0">
                    <a:pos x="1362" y="139"/>
                  </a:cxn>
                  <a:cxn ang="0">
                    <a:pos x="1402" y="100"/>
                  </a:cxn>
                  <a:cxn ang="0">
                    <a:pos x="1420" y="108"/>
                  </a:cxn>
                  <a:cxn ang="0">
                    <a:pos x="1435" y="145"/>
                  </a:cxn>
                  <a:cxn ang="0">
                    <a:pos x="1410" y="184"/>
                  </a:cxn>
                  <a:cxn ang="0">
                    <a:pos x="1378" y="210"/>
                  </a:cxn>
                  <a:cxn ang="0">
                    <a:pos x="1389" y="241"/>
                  </a:cxn>
                  <a:cxn ang="0">
                    <a:pos x="1287" y="260"/>
                  </a:cxn>
                  <a:cxn ang="0">
                    <a:pos x="1362" y="243"/>
                  </a:cxn>
                  <a:cxn ang="0">
                    <a:pos x="1333" y="206"/>
                  </a:cxn>
                  <a:cxn ang="0">
                    <a:pos x="1337" y="166"/>
                  </a:cxn>
                  <a:cxn ang="0">
                    <a:pos x="1308" y="175"/>
                  </a:cxn>
                  <a:cxn ang="0">
                    <a:pos x="1230" y="181"/>
                  </a:cxn>
                  <a:cxn ang="0">
                    <a:pos x="1195" y="135"/>
                  </a:cxn>
                  <a:cxn ang="0">
                    <a:pos x="1023" y="174"/>
                  </a:cxn>
                  <a:cxn ang="0">
                    <a:pos x="983" y="151"/>
                  </a:cxn>
                  <a:cxn ang="0">
                    <a:pos x="952" y="182"/>
                  </a:cxn>
                  <a:cxn ang="0">
                    <a:pos x="849" y="220"/>
                  </a:cxn>
                  <a:cxn ang="0">
                    <a:pos x="787" y="214"/>
                  </a:cxn>
                  <a:cxn ang="0">
                    <a:pos x="784" y="178"/>
                  </a:cxn>
                  <a:cxn ang="0">
                    <a:pos x="698" y="179"/>
                  </a:cxn>
                  <a:cxn ang="0">
                    <a:pos x="663" y="205"/>
                  </a:cxn>
                  <a:cxn ang="0">
                    <a:pos x="536" y="220"/>
                  </a:cxn>
                  <a:cxn ang="0">
                    <a:pos x="489" y="208"/>
                  </a:cxn>
                  <a:cxn ang="0">
                    <a:pos x="483" y="169"/>
                  </a:cxn>
                  <a:cxn ang="0">
                    <a:pos x="447" y="173"/>
                  </a:cxn>
                  <a:cxn ang="0">
                    <a:pos x="364" y="196"/>
                  </a:cxn>
                  <a:cxn ang="0">
                    <a:pos x="322" y="212"/>
                  </a:cxn>
                  <a:cxn ang="0">
                    <a:pos x="171" y="227"/>
                  </a:cxn>
                  <a:cxn ang="0">
                    <a:pos x="118" y="199"/>
                  </a:cxn>
                  <a:cxn ang="0">
                    <a:pos x="153" y="167"/>
                  </a:cxn>
                  <a:cxn ang="0">
                    <a:pos x="83" y="187"/>
                  </a:cxn>
                  <a:cxn ang="0">
                    <a:pos x="3" y="238"/>
                  </a:cxn>
                </a:cxnLst>
                <a:rect l="0" t="0" r="r" b="b"/>
                <a:pathLst>
                  <a:path w="1441" h="260">
                    <a:moveTo>
                      <a:pt x="0" y="240"/>
                    </a:moveTo>
                    <a:lnTo>
                      <a:pt x="0" y="238"/>
                    </a:lnTo>
                    <a:lnTo>
                      <a:pt x="2" y="232"/>
                    </a:lnTo>
                    <a:lnTo>
                      <a:pt x="2" y="226"/>
                    </a:lnTo>
                    <a:lnTo>
                      <a:pt x="4" y="218"/>
                    </a:lnTo>
                    <a:lnTo>
                      <a:pt x="5" y="209"/>
                    </a:lnTo>
                    <a:lnTo>
                      <a:pt x="6" y="202"/>
                    </a:lnTo>
                    <a:lnTo>
                      <a:pt x="5" y="195"/>
                    </a:lnTo>
                    <a:lnTo>
                      <a:pt x="5" y="192"/>
                    </a:lnTo>
                    <a:lnTo>
                      <a:pt x="7" y="183"/>
                    </a:lnTo>
                    <a:lnTo>
                      <a:pt x="17" y="173"/>
                    </a:lnTo>
                    <a:lnTo>
                      <a:pt x="22" y="168"/>
                    </a:lnTo>
                    <a:lnTo>
                      <a:pt x="28" y="164"/>
                    </a:lnTo>
                    <a:lnTo>
                      <a:pt x="31" y="161"/>
                    </a:lnTo>
                    <a:lnTo>
                      <a:pt x="33" y="161"/>
                    </a:lnTo>
                    <a:lnTo>
                      <a:pt x="35" y="159"/>
                    </a:lnTo>
                    <a:lnTo>
                      <a:pt x="43" y="156"/>
                    </a:lnTo>
                    <a:lnTo>
                      <a:pt x="54" y="150"/>
                    </a:lnTo>
                    <a:lnTo>
                      <a:pt x="67" y="145"/>
                    </a:lnTo>
                    <a:lnTo>
                      <a:pt x="79" y="138"/>
                    </a:lnTo>
                    <a:lnTo>
                      <a:pt x="92" y="133"/>
                    </a:lnTo>
                    <a:lnTo>
                      <a:pt x="102" y="127"/>
                    </a:lnTo>
                    <a:lnTo>
                      <a:pt x="108" y="125"/>
                    </a:lnTo>
                    <a:lnTo>
                      <a:pt x="114" y="122"/>
                    </a:lnTo>
                    <a:lnTo>
                      <a:pt x="124" y="120"/>
                    </a:lnTo>
                    <a:lnTo>
                      <a:pt x="137" y="116"/>
                    </a:lnTo>
                    <a:lnTo>
                      <a:pt x="154" y="114"/>
                    </a:lnTo>
                    <a:lnTo>
                      <a:pt x="171" y="110"/>
                    </a:lnTo>
                    <a:lnTo>
                      <a:pt x="189" y="107"/>
                    </a:lnTo>
                    <a:lnTo>
                      <a:pt x="207" y="101"/>
                    </a:lnTo>
                    <a:lnTo>
                      <a:pt x="224" y="97"/>
                    </a:lnTo>
                    <a:lnTo>
                      <a:pt x="244" y="90"/>
                    </a:lnTo>
                    <a:lnTo>
                      <a:pt x="272" y="85"/>
                    </a:lnTo>
                    <a:lnTo>
                      <a:pt x="304" y="79"/>
                    </a:lnTo>
                    <a:lnTo>
                      <a:pt x="339" y="76"/>
                    </a:lnTo>
                    <a:lnTo>
                      <a:pt x="369" y="72"/>
                    </a:lnTo>
                    <a:lnTo>
                      <a:pt x="397" y="70"/>
                    </a:lnTo>
                    <a:lnTo>
                      <a:pt x="415" y="67"/>
                    </a:lnTo>
                    <a:lnTo>
                      <a:pt x="423" y="67"/>
                    </a:lnTo>
                    <a:lnTo>
                      <a:pt x="418" y="67"/>
                    </a:lnTo>
                    <a:lnTo>
                      <a:pt x="409" y="70"/>
                    </a:lnTo>
                    <a:lnTo>
                      <a:pt x="392" y="72"/>
                    </a:lnTo>
                    <a:lnTo>
                      <a:pt x="374" y="77"/>
                    </a:lnTo>
                    <a:lnTo>
                      <a:pt x="351" y="82"/>
                    </a:lnTo>
                    <a:lnTo>
                      <a:pt x="329" y="87"/>
                    </a:lnTo>
                    <a:lnTo>
                      <a:pt x="306" y="94"/>
                    </a:lnTo>
                    <a:lnTo>
                      <a:pt x="285" y="100"/>
                    </a:lnTo>
                    <a:lnTo>
                      <a:pt x="269" y="106"/>
                    </a:lnTo>
                    <a:lnTo>
                      <a:pt x="260" y="111"/>
                    </a:lnTo>
                    <a:lnTo>
                      <a:pt x="257" y="116"/>
                    </a:lnTo>
                    <a:lnTo>
                      <a:pt x="258" y="123"/>
                    </a:lnTo>
                    <a:lnTo>
                      <a:pt x="261" y="132"/>
                    </a:lnTo>
                    <a:lnTo>
                      <a:pt x="258" y="138"/>
                    </a:lnTo>
                    <a:lnTo>
                      <a:pt x="251" y="140"/>
                    </a:lnTo>
                    <a:lnTo>
                      <a:pt x="246" y="144"/>
                    </a:lnTo>
                    <a:lnTo>
                      <a:pt x="242" y="147"/>
                    </a:lnTo>
                    <a:lnTo>
                      <a:pt x="238" y="151"/>
                    </a:lnTo>
                    <a:lnTo>
                      <a:pt x="235" y="158"/>
                    </a:lnTo>
                    <a:lnTo>
                      <a:pt x="236" y="164"/>
                    </a:lnTo>
                    <a:lnTo>
                      <a:pt x="241" y="167"/>
                    </a:lnTo>
                    <a:lnTo>
                      <a:pt x="249" y="166"/>
                    </a:lnTo>
                    <a:lnTo>
                      <a:pt x="255" y="163"/>
                    </a:lnTo>
                    <a:lnTo>
                      <a:pt x="262" y="162"/>
                    </a:lnTo>
                    <a:lnTo>
                      <a:pt x="271" y="159"/>
                    </a:lnTo>
                    <a:lnTo>
                      <a:pt x="282" y="157"/>
                    </a:lnTo>
                    <a:lnTo>
                      <a:pt x="294" y="152"/>
                    </a:lnTo>
                    <a:lnTo>
                      <a:pt x="309" y="148"/>
                    </a:lnTo>
                    <a:lnTo>
                      <a:pt x="325" y="144"/>
                    </a:lnTo>
                    <a:lnTo>
                      <a:pt x="343" y="140"/>
                    </a:lnTo>
                    <a:lnTo>
                      <a:pt x="359" y="136"/>
                    </a:lnTo>
                    <a:lnTo>
                      <a:pt x="377" y="133"/>
                    </a:lnTo>
                    <a:lnTo>
                      <a:pt x="390" y="130"/>
                    </a:lnTo>
                    <a:lnTo>
                      <a:pt x="402" y="126"/>
                    </a:lnTo>
                    <a:lnTo>
                      <a:pt x="411" y="121"/>
                    </a:lnTo>
                    <a:lnTo>
                      <a:pt x="419" y="116"/>
                    </a:lnTo>
                    <a:lnTo>
                      <a:pt x="428" y="110"/>
                    </a:lnTo>
                    <a:lnTo>
                      <a:pt x="438" y="103"/>
                    </a:lnTo>
                    <a:lnTo>
                      <a:pt x="446" y="96"/>
                    </a:lnTo>
                    <a:lnTo>
                      <a:pt x="454" y="89"/>
                    </a:lnTo>
                    <a:lnTo>
                      <a:pt x="461" y="83"/>
                    </a:lnTo>
                    <a:lnTo>
                      <a:pt x="469" y="79"/>
                    </a:lnTo>
                    <a:lnTo>
                      <a:pt x="476" y="74"/>
                    </a:lnTo>
                    <a:lnTo>
                      <a:pt x="488" y="70"/>
                    </a:lnTo>
                    <a:lnTo>
                      <a:pt x="502" y="64"/>
                    </a:lnTo>
                    <a:lnTo>
                      <a:pt x="518" y="60"/>
                    </a:lnTo>
                    <a:lnTo>
                      <a:pt x="531" y="55"/>
                    </a:lnTo>
                    <a:lnTo>
                      <a:pt x="543" y="52"/>
                    </a:lnTo>
                    <a:lnTo>
                      <a:pt x="552" y="50"/>
                    </a:lnTo>
                    <a:lnTo>
                      <a:pt x="555" y="50"/>
                    </a:lnTo>
                    <a:lnTo>
                      <a:pt x="544" y="59"/>
                    </a:lnTo>
                    <a:lnTo>
                      <a:pt x="534" y="67"/>
                    </a:lnTo>
                    <a:lnTo>
                      <a:pt x="534" y="70"/>
                    </a:lnTo>
                    <a:lnTo>
                      <a:pt x="535" y="76"/>
                    </a:lnTo>
                    <a:lnTo>
                      <a:pt x="540" y="83"/>
                    </a:lnTo>
                    <a:lnTo>
                      <a:pt x="547" y="90"/>
                    </a:lnTo>
                    <a:lnTo>
                      <a:pt x="552" y="92"/>
                    </a:lnTo>
                    <a:lnTo>
                      <a:pt x="558" y="95"/>
                    </a:lnTo>
                    <a:lnTo>
                      <a:pt x="566" y="97"/>
                    </a:lnTo>
                    <a:lnTo>
                      <a:pt x="576" y="100"/>
                    </a:lnTo>
                    <a:lnTo>
                      <a:pt x="584" y="102"/>
                    </a:lnTo>
                    <a:lnTo>
                      <a:pt x="593" y="104"/>
                    </a:lnTo>
                    <a:lnTo>
                      <a:pt x="601" y="108"/>
                    </a:lnTo>
                    <a:lnTo>
                      <a:pt x="608" y="111"/>
                    </a:lnTo>
                    <a:lnTo>
                      <a:pt x="618" y="118"/>
                    </a:lnTo>
                    <a:lnTo>
                      <a:pt x="625" y="124"/>
                    </a:lnTo>
                    <a:lnTo>
                      <a:pt x="628" y="130"/>
                    </a:lnTo>
                    <a:lnTo>
                      <a:pt x="629" y="132"/>
                    </a:lnTo>
                    <a:lnTo>
                      <a:pt x="633" y="132"/>
                    </a:lnTo>
                    <a:lnTo>
                      <a:pt x="638" y="132"/>
                    </a:lnTo>
                    <a:lnTo>
                      <a:pt x="644" y="133"/>
                    </a:lnTo>
                    <a:lnTo>
                      <a:pt x="650" y="132"/>
                    </a:lnTo>
                    <a:lnTo>
                      <a:pt x="656" y="130"/>
                    </a:lnTo>
                    <a:lnTo>
                      <a:pt x="662" y="124"/>
                    </a:lnTo>
                    <a:lnTo>
                      <a:pt x="666" y="118"/>
                    </a:lnTo>
                    <a:lnTo>
                      <a:pt x="672" y="108"/>
                    </a:lnTo>
                    <a:lnTo>
                      <a:pt x="680" y="100"/>
                    </a:lnTo>
                    <a:lnTo>
                      <a:pt x="691" y="91"/>
                    </a:lnTo>
                    <a:lnTo>
                      <a:pt x="704" y="86"/>
                    </a:lnTo>
                    <a:lnTo>
                      <a:pt x="715" y="79"/>
                    </a:lnTo>
                    <a:lnTo>
                      <a:pt x="726" y="76"/>
                    </a:lnTo>
                    <a:lnTo>
                      <a:pt x="733" y="73"/>
                    </a:lnTo>
                    <a:lnTo>
                      <a:pt x="736" y="73"/>
                    </a:lnTo>
                    <a:lnTo>
                      <a:pt x="742" y="78"/>
                    </a:lnTo>
                    <a:lnTo>
                      <a:pt x="750" y="84"/>
                    </a:lnTo>
                    <a:lnTo>
                      <a:pt x="758" y="89"/>
                    </a:lnTo>
                    <a:lnTo>
                      <a:pt x="765" y="96"/>
                    </a:lnTo>
                    <a:lnTo>
                      <a:pt x="763" y="96"/>
                    </a:lnTo>
                    <a:lnTo>
                      <a:pt x="759" y="96"/>
                    </a:lnTo>
                    <a:lnTo>
                      <a:pt x="754" y="97"/>
                    </a:lnTo>
                    <a:lnTo>
                      <a:pt x="754" y="100"/>
                    </a:lnTo>
                    <a:lnTo>
                      <a:pt x="757" y="101"/>
                    </a:lnTo>
                    <a:lnTo>
                      <a:pt x="767" y="103"/>
                    </a:lnTo>
                    <a:lnTo>
                      <a:pt x="784" y="106"/>
                    </a:lnTo>
                    <a:lnTo>
                      <a:pt x="815" y="108"/>
                    </a:lnTo>
                    <a:lnTo>
                      <a:pt x="845" y="108"/>
                    </a:lnTo>
                    <a:lnTo>
                      <a:pt x="867" y="109"/>
                    </a:lnTo>
                    <a:lnTo>
                      <a:pt x="881" y="109"/>
                    </a:lnTo>
                    <a:lnTo>
                      <a:pt x="893" y="110"/>
                    </a:lnTo>
                    <a:lnTo>
                      <a:pt x="901" y="110"/>
                    </a:lnTo>
                    <a:lnTo>
                      <a:pt x="908" y="110"/>
                    </a:lnTo>
                    <a:lnTo>
                      <a:pt x="917" y="110"/>
                    </a:lnTo>
                    <a:lnTo>
                      <a:pt x="931" y="111"/>
                    </a:lnTo>
                    <a:lnTo>
                      <a:pt x="947" y="109"/>
                    </a:lnTo>
                    <a:lnTo>
                      <a:pt x="962" y="106"/>
                    </a:lnTo>
                    <a:lnTo>
                      <a:pt x="975" y="100"/>
                    </a:lnTo>
                    <a:lnTo>
                      <a:pt x="989" y="96"/>
                    </a:lnTo>
                    <a:lnTo>
                      <a:pt x="1001" y="89"/>
                    </a:lnTo>
                    <a:lnTo>
                      <a:pt x="1011" y="83"/>
                    </a:lnTo>
                    <a:lnTo>
                      <a:pt x="1020" y="77"/>
                    </a:lnTo>
                    <a:lnTo>
                      <a:pt x="1026" y="74"/>
                    </a:lnTo>
                    <a:lnTo>
                      <a:pt x="1031" y="70"/>
                    </a:lnTo>
                    <a:lnTo>
                      <a:pt x="1035" y="66"/>
                    </a:lnTo>
                    <a:lnTo>
                      <a:pt x="1040" y="63"/>
                    </a:lnTo>
                    <a:lnTo>
                      <a:pt x="1048" y="62"/>
                    </a:lnTo>
                    <a:lnTo>
                      <a:pt x="1056" y="59"/>
                    </a:lnTo>
                    <a:lnTo>
                      <a:pt x="1066" y="58"/>
                    </a:lnTo>
                    <a:lnTo>
                      <a:pt x="1078" y="54"/>
                    </a:lnTo>
                    <a:lnTo>
                      <a:pt x="1093" y="53"/>
                    </a:lnTo>
                    <a:lnTo>
                      <a:pt x="1108" y="50"/>
                    </a:lnTo>
                    <a:lnTo>
                      <a:pt x="1126" y="48"/>
                    </a:lnTo>
                    <a:lnTo>
                      <a:pt x="1142" y="46"/>
                    </a:lnTo>
                    <a:lnTo>
                      <a:pt x="1158" y="44"/>
                    </a:lnTo>
                    <a:lnTo>
                      <a:pt x="1172" y="42"/>
                    </a:lnTo>
                    <a:lnTo>
                      <a:pt x="1184" y="41"/>
                    </a:lnTo>
                    <a:lnTo>
                      <a:pt x="1192" y="41"/>
                    </a:lnTo>
                    <a:lnTo>
                      <a:pt x="1195" y="41"/>
                    </a:lnTo>
                    <a:lnTo>
                      <a:pt x="1203" y="38"/>
                    </a:lnTo>
                    <a:lnTo>
                      <a:pt x="1212" y="37"/>
                    </a:lnTo>
                    <a:lnTo>
                      <a:pt x="1220" y="35"/>
                    </a:lnTo>
                    <a:lnTo>
                      <a:pt x="1229" y="34"/>
                    </a:lnTo>
                    <a:lnTo>
                      <a:pt x="1229" y="35"/>
                    </a:lnTo>
                    <a:lnTo>
                      <a:pt x="1232" y="37"/>
                    </a:lnTo>
                    <a:lnTo>
                      <a:pt x="1235" y="36"/>
                    </a:lnTo>
                    <a:lnTo>
                      <a:pt x="1239" y="36"/>
                    </a:lnTo>
                    <a:lnTo>
                      <a:pt x="1243" y="32"/>
                    </a:lnTo>
                    <a:lnTo>
                      <a:pt x="1250" y="28"/>
                    </a:lnTo>
                    <a:lnTo>
                      <a:pt x="1256" y="22"/>
                    </a:lnTo>
                    <a:lnTo>
                      <a:pt x="1266" y="16"/>
                    </a:lnTo>
                    <a:lnTo>
                      <a:pt x="1278" y="11"/>
                    </a:lnTo>
                    <a:lnTo>
                      <a:pt x="1290" y="7"/>
                    </a:lnTo>
                    <a:lnTo>
                      <a:pt x="1300" y="3"/>
                    </a:lnTo>
                    <a:lnTo>
                      <a:pt x="1310" y="1"/>
                    </a:lnTo>
                    <a:lnTo>
                      <a:pt x="1317" y="0"/>
                    </a:lnTo>
                    <a:lnTo>
                      <a:pt x="1320" y="0"/>
                    </a:lnTo>
                    <a:lnTo>
                      <a:pt x="1311" y="11"/>
                    </a:lnTo>
                    <a:lnTo>
                      <a:pt x="1303" y="22"/>
                    </a:lnTo>
                    <a:lnTo>
                      <a:pt x="1300" y="23"/>
                    </a:lnTo>
                    <a:lnTo>
                      <a:pt x="1297" y="28"/>
                    </a:lnTo>
                    <a:lnTo>
                      <a:pt x="1296" y="31"/>
                    </a:lnTo>
                    <a:lnTo>
                      <a:pt x="1297" y="35"/>
                    </a:lnTo>
                    <a:lnTo>
                      <a:pt x="1300" y="39"/>
                    </a:lnTo>
                    <a:lnTo>
                      <a:pt x="1308" y="43"/>
                    </a:lnTo>
                    <a:lnTo>
                      <a:pt x="1315" y="47"/>
                    </a:lnTo>
                    <a:lnTo>
                      <a:pt x="1324" y="51"/>
                    </a:lnTo>
                    <a:lnTo>
                      <a:pt x="1334" y="54"/>
                    </a:lnTo>
                    <a:lnTo>
                      <a:pt x="1344" y="60"/>
                    </a:lnTo>
                    <a:lnTo>
                      <a:pt x="1351" y="63"/>
                    </a:lnTo>
                    <a:lnTo>
                      <a:pt x="1359" y="67"/>
                    </a:lnTo>
                    <a:lnTo>
                      <a:pt x="1363" y="70"/>
                    </a:lnTo>
                    <a:lnTo>
                      <a:pt x="1366" y="71"/>
                    </a:lnTo>
                    <a:lnTo>
                      <a:pt x="1367" y="77"/>
                    </a:lnTo>
                    <a:lnTo>
                      <a:pt x="1369" y="85"/>
                    </a:lnTo>
                    <a:lnTo>
                      <a:pt x="1371" y="91"/>
                    </a:lnTo>
                    <a:lnTo>
                      <a:pt x="1374" y="99"/>
                    </a:lnTo>
                    <a:lnTo>
                      <a:pt x="1371" y="99"/>
                    </a:lnTo>
                    <a:lnTo>
                      <a:pt x="1363" y="102"/>
                    </a:lnTo>
                    <a:lnTo>
                      <a:pt x="1353" y="107"/>
                    </a:lnTo>
                    <a:lnTo>
                      <a:pt x="1343" y="113"/>
                    </a:lnTo>
                    <a:lnTo>
                      <a:pt x="1333" y="118"/>
                    </a:lnTo>
                    <a:lnTo>
                      <a:pt x="1326" y="123"/>
                    </a:lnTo>
                    <a:lnTo>
                      <a:pt x="1324" y="127"/>
                    </a:lnTo>
                    <a:lnTo>
                      <a:pt x="1329" y="131"/>
                    </a:lnTo>
                    <a:lnTo>
                      <a:pt x="1335" y="132"/>
                    </a:lnTo>
                    <a:lnTo>
                      <a:pt x="1343" y="134"/>
                    </a:lnTo>
                    <a:lnTo>
                      <a:pt x="1349" y="136"/>
                    </a:lnTo>
                    <a:lnTo>
                      <a:pt x="1357" y="139"/>
                    </a:lnTo>
                    <a:lnTo>
                      <a:pt x="1362" y="139"/>
                    </a:lnTo>
                    <a:lnTo>
                      <a:pt x="1368" y="139"/>
                    </a:lnTo>
                    <a:lnTo>
                      <a:pt x="1371" y="136"/>
                    </a:lnTo>
                    <a:lnTo>
                      <a:pt x="1374" y="131"/>
                    </a:lnTo>
                    <a:lnTo>
                      <a:pt x="1377" y="121"/>
                    </a:lnTo>
                    <a:lnTo>
                      <a:pt x="1383" y="113"/>
                    </a:lnTo>
                    <a:lnTo>
                      <a:pt x="1392" y="106"/>
                    </a:lnTo>
                    <a:lnTo>
                      <a:pt x="1402" y="100"/>
                    </a:lnTo>
                    <a:lnTo>
                      <a:pt x="1409" y="94"/>
                    </a:lnTo>
                    <a:lnTo>
                      <a:pt x="1418" y="90"/>
                    </a:lnTo>
                    <a:lnTo>
                      <a:pt x="1423" y="88"/>
                    </a:lnTo>
                    <a:lnTo>
                      <a:pt x="1427" y="88"/>
                    </a:lnTo>
                    <a:lnTo>
                      <a:pt x="1425" y="91"/>
                    </a:lnTo>
                    <a:lnTo>
                      <a:pt x="1422" y="102"/>
                    </a:lnTo>
                    <a:lnTo>
                      <a:pt x="1420" y="108"/>
                    </a:lnTo>
                    <a:lnTo>
                      <a:pt x="1419" y="113"/>
                    </a:lnTo>
                    <a:lnTo>
                      <a:pt x="1419" y="118"/>
                    </a:lnTo>
                    <a:lnTo>
                      <a:pt x="1419" y="122"/>
                    </a:lnTo>
                    <a:lnTo>
                      <a:pt x="1421" y="126"/>
                    </a:lnTo>
                    <a:lnTo>
                      <a:pt x="1427" y="135"/>
                    </a:lnTo>
                    <a:lnTo>
                      <a:pt x="1432" y="142"/>
                    </a:lnTo>
                    <a:lnTo>
                      <a:pt x="1435" y="145"/>
                    </a:lnTo>
                    <a:lnTo>
                      <a:pt x="1437" y="145"/>
                    </a:lnTo>
                    <a:lnTo>
                      <a:pt x="1440" y="149"/>
                    </a:lnTo>
                    <a:lnTo>
                      <a:pt x="1441" y="155"/>
                    </a:lnTo>
                    <a:lnTo>
                      <a:pt x="1440" y="163"/>
                    </a:lnTo>
                    <a:lnTo>
                      <a:pt x="1431" y="170"/>
                    </a:lnTo>
                    <a:lnTo>
                      <a:pt x="1420" y="179"/>
                    </a:lnTo>
                    <a:lnTo>
                      <a:pt x="1410" y="184"/>
                    </a:lnTo>
                    <a:lnTo>
                      <a:pt x="1407" y="187"/>
                    </a:lnTo>
                    <a:lnTo>
                      <a:pt x="1405" y="187"/>
                    </a:lnTo>
                    <a:lnTo>
                      <a:pt x="1401" y="188"/>
                    </a:lnTo>
                    <a:lnTo>
                      <a:pt x="1394" y="191"/>
                    </a:lnTo>
                    <a:lnTo>
                      <a:pt x="1389" y="194"/>
                    </a:lnTo>
                    <a:lnTo>
                      <a:pt x="1378" y="202"/>
                    </a:lnTo>
                    <a:lnTo>
                      <a:pt x="1378" y="210"/>
                    </a:lnTo>
                    <a:lnTo>
                      <a:pt x="1380" y="214"/>
                    </a:lnTo>
                    <a:lnTo>
                      <a:pt x="1385" y="217"/>
                    </a:lnTo>
                    <a:lnTo>
                      <a:pt x="1391" y="219"/>
                    </a:lnTo>
                    <a:lnTo>
                      <a:pt x="1396" y="222"/>
                    </a:lnTo>
                    <a:lnTo>
                      <a:pt x="1402" y="228"/>
                    </a:lnTo>
                    <a:lnTo>
                      <a:pt x="1398" y="236"/>
                    </a:lnTo>
                    <a:lnTo>
                      <a:pt x="1389" y="241"/>
                    </a:lnTo>
                    <a:lnTo>
                      <a:pt x="1373" y="246"/>
                    </a:lnTo>
                    <a:lnTo>
                      <a:pt x="1355" y="250"/>
                    </a:lnTo>
                    <a:lnTo>
                      <a:pt x="1336" y="254"/>
                    </a:lnTo>
                    <a:lnTo>
                      <a:pt x="1317" y="256"/>
                    </a:lnTo>
                    <a:lnTo>
                      <a:pt x="1301" y="258"/>
                    </a:lnTo>
                    <a:lnTo>
                      <a:pt x="1290" y="259"/>
                    </a:lnTo>
                    <a:lnTo>
                      <a:pt x="1287" y="260"/>
                    </a:lnTo>
                    <a:lnTo>
                      <a:pt x="1289" y="259"/>
                    </a:lnTo>
                    <a:lnTo>
                      <a:pt x="1299" y="258"/>
                    </a:lnTo>
                    <a:lnTo>
                      <a:pt x="1311" y="255"/>
                    </a:lnTo>
                    <a:lnTo>
                      <a:pt x="1327" y="253"/>
                    </a:lnTo>
                    <a:lnTo>
                      <a:pt x="1342" y="250"/>
                    </a:lnTo>
                    <a:lnTo>
                      <a:pt x="1354" y="246"/>
                    </a:lnTo>
                    <a:lnTo>
                      <a:pt x="1362" y="243"/>
                    </a:lnTo>
                    <a:lnTo>
                      <a:pt x="1366" y="240"/>
                    </a:lnTo>
                    <a:lnTo>
                      <a:pt x="1362" y="235"/>
                    </a:lnTo>
                    <a:lnTo>
                      <a:pt x="1358" y="230"/>
                    </a:lnTo>
                    <a:lnTo>
                      <a:pt x="1351" y="223"/>
                    </a:lnTo>
                    <a:lnTo>
                      <a:pt x="1346" y="218"/>
                    </a:lnTo>
                    <a:lnTo>
                      <a:pt x="1338" y="211"/>
                    </a:lnTo>
                    <a:lnTo>
                      <a:pt x="1333" y="206"/>
                    </a:lnTo>
                    <a:lnTo>
                      <a:pt x="1326" y="200"/>
                    </a:lnTo>
                    <a:lnTo>
                      <a:pt x="1323" y="198"/>
                    </a:lnTo>
                    <a:lnTo>
                      <a:pt x="1321" y="190"/>
                    </a:lnTo>
                    <a:lnTo>
                      <a:pt x="1326" y="179"/>
                    </a:lnTo>
                    <a:lnTo>
                      <a:pt x="1333" y="170"/>
                    </a:lnTo>
                    <a:lnTo>
                      <a:pt x="1336" y="167"/>
                    </a:lnTo>
                    <a:lnTo>
                      <a:pt x="1337" y="166"/>
                    </a:lnTo>
                    <a:lnTo>
                      <a:pt x="1342" y="166"/>
                    </a:lnTo>
                    <a:lnTo>
                      <a:pt x="1347" y="166"/>
                    </a:lnTo>
                    <a:lnTo>
                      <a:pt x="1351" y="166"/>
                    </a:lnTo>
                    <a:lnTo>
                      <a:pt x="1350" y="166"/>
                    </a:lnTo>
                    <a:lnTo>
                      <a:pt x="1345" y="168"/>
                    </a:lnTo>
                    <a:lnTo>
                      <a:pt x="1331" y="171"/>
                    </a:lnTo>
                    <a:lnTo>
                      <a:pt x="1308" y="175"/>
                    </a:lnTo>
                    <a:lnTo>
                      <a:pt x="1282" y="179"/>
                    </a:lnTo>
                    <a:lnTo>
                      <a:pt x="1262" y="182"/>
                    </a:lnTo>
                    <a:lnTo>
                      <a:pt x="1248" y="184"/>
                    </a:lnTo>
                    <a:lnTo>
                      <a:pt x="1239" y="185"/>
                    </a:lnTo>
                    <a:lnTo>
                      <a:pt x="1232" y="184"/>
                    </a:lnTo>
                    <a:lnTo>
                      <a:pt x="1230" y="184"/>
                    </a:lnTo>
                    <a:lnTo>
                      <a:pt x="1230" y="181"/>
                    </a:lnTo>
                    <a:lnTo>
                      <a:pt x="1232" y="178"/>
                    </a:lnTo>
                    <a:lnTo>
                      <a:pt x="1240" y="150"/>
                    </a:lnTo>
                    <a:lnTo>
                      <a:pt x="1244" y="134"/>
                    </a:lnTo>
                    <a:lnTo>
                      <a:pt x="1243" y="124"/>
                    </a:lnTo>
                    <a:lnTo>
                      <a:pt x="1237" y="123"/>
                    </a:lnTo>
                    <a:lnTo>
                      <a:pt x="1220" y="126"/>
                    </a:lnTo>
                    <a:lnTo>
                      <a:pt x="1195" y="135"/>
                    </a:lnTo>
                    <a:lnTo>
                      <a:pt x="1158" y="146"/>
                    </a:lnTo>
                    <a:lnTo>
                      <a:pt x="1109" y="160"/>
                    </a:lnTo>
                    <a:lnTo>
                      <a:pt x="1097" y="162"/>
                    </a:lnTo>
                    <a:lnTo>
                      <a:pt x="1081" y="166"/>
                    </a:lnTo>
                    <a:lnTo>
                      <a:pt x="1061" y="169"/>
                    </a:lnTo>
                    <a:lnTo>
                      <a:pt x="1042" y="173"/>
                    </a:lnTo>
                    <a:lnTo>
                      <a:pt x="1023" y="174"/>
                    </a:lnTo>
                    <a:lnTo>
                      <a:pt x="1008" y="175"/>
                    </a:lnTo>
                    <a:lnTo>
                      <a:pt x="999" y="172"/>
                    </a:lnTo>
                    <a:lnTo>
                      <a:pt x="998" y="168"/>
                    </a:lnTo>
                    <a:lnTo>
                      <a:pt x="998" y="160"/>
                    </a:lnTo>
                    <a:lnTo>
                      <a:pt x="995" y="156"/>
                    </a:lnTo>
                    <a:lnTo>
                      <a:pt x="988" y="151"/>
                    </a:lnTo>
                    <a:lnTo>
                      <a:pt x="983" y="151"/>
                    </a:lnTo>
                    <a:lnTo>
                      <a:pt x="974" y="151"/>
                    </a:lnTo>
                    <a:lnTo>
                      <a:pt x="966" y="154"/>
                    </a:lnTo>
                    <a:lnTo>
                      <a:pt x="959" y="156"/>
                    </a:lnTo>
                    <a:lnTo>
                      <a:pt x="955" y="159"/>
                    </a:lnTo>
                    <a:lnTo>
                      <a:pt x="953" y="167"/>
                    </a:lnTo>
                    <a:lnTo>
                      <a:pt x="953" y="176"/>
                    </a:lnTo>
                    <a:lnTo>
                      <a:pt x="952" y="182"/>
                    </a:lnTo>
                    <a:lnTo>
                      <a:pt x="949" y="188"/>
                    </a:lnTo>
                    <a:lnTo>
                      <a:pt x="943" y="195"/>
                    </a:lnTo>
                    <a:lnTo>
                      <a:pt x="936" y="202"/>
                    </a:lnTo>
                    <a:lnTo>
                      <a:pt x="920" y="206"/>
                    </a:lnTo>
                    <a:lnTo>
                      <a:pt x="899" y="211"/>
                    </a:lnTo>
                    <a:lnTo>
                      <a:pt x="873" y="216"/>
                    </a:lnTo>
                    <a:lnTo>
                      <a:pt x="849" y="220"/>
                    </a:lnTo>
                    <a:lnTo>
                      <a:pt x="824" y="222"/>
                    </a:lnTo>
                    <a:lnTo>
                      <a:pt x="805" y="224"/>
                    </a:lnTo>
                    <a:lnTo>
                      <a:pt x="791" y="226"/>
                    </a:lnTo>
                    <a:lnTo>
                      <a:pt x="786" y="227"/>
                    </a:lnTo>
                    <a:lnTo>
                      <a:pt x="786" y="224"/>
                    </a:lnTo>
                    <a:lnTo>
                      <a:pt x="786" y="220"/>
                    </a:lnTo>
                    <a:lnTo>
                      <a:pt x="787" y="214"/>
                    </a:lnTo>
                    <a:lnTo>
                      <a:pt x="788" y="207"/>
                    </a:lnTo>
                    <a:lnTo>
                      <a:pt x="789" y="198"/>
                    </a:lnTo>
                    <a:lnTo>
                      <a:pt x="792" y="192"/>
                    </a:lnTo>
                    <a:lnTo>
                      <a:pt x="793" y="185"/>
                    </a:lnTo>
                    <a:lnTo>
                      <a:pt x="795" y="183"/>
                    </a:lnTo>
                    <a:lnTo>
                      <a:pt x="793" y="180"/>
                    </a:lnTo>
                    <a:lnTo>
                      <a:pt x="784" y="178"/>
                    </a:lnTo>
                    <a:lnTo>
                      <a:pt x="772" y="174"/>
                    </a:lnTo>
                    <a:lnTo>
                      <a:pt x="757" y="174"/>
                    </a:lnTo>
                    <a:lnTo>
                      <a:pt x="740" y="172"/>
                    </a:lnTo>
                    <a:lnTo>
                      <a:pt x="725" y="172"/>
                    </a:lnTo>
                    <a:lnTo>
                      <a:pt x="712" y="173"/>
                    </a:lnTo>
                    <a:lnTo>
                      <a:pt x="704" y="176"/>
                    </a:lnTo>
                    <a:lnTo>
                      <a:pt x="698" y="179"/>
                    </a:lnTo>
                    <a:lnTo>
                      <a:pt x="692" y="182"/>
                    </a:lnTo>
                    <a:lnTo>
                      <a:pt x="688" y="185"/>
                    </a:lnTo>
                    <a:lnTo>
                      <a:pt x="685" y="190"/>
                    </a:lnTo>
                    <a:lnTo>
                      <a:pt x="679" y="193"/>
                    </a:lnTo>
                    <a:lnTo>
                      <a:pt x="675" y="196"/>
                    </a:lnTo>
                    <a:lnTo>
                      <a:pt x="668" y="200"/>
                    </a:lnTo>
                    <a:lnTo>
                      <a:pt x="663" y="205"/>
                    </a:lnTo>
                    <a:lnTo>
                      <a:pt x="651" y="207"/>
                    </a:lnTo>
                    <a:lnTo>
                      <a:pt x="636" y="210"/>
                    </a:lnTo>
                    <a:lnTo>
                      <a:pt x="616" y="212"/>
                    </a:lnTo>
                    <a:lnTo>
                      <a:pt x="596" y="216"/>
                    </a:lnTo>
                    <a:lnTo>
                      <a:pt x="574" y="217"/>
                    </a:lnTo>
                    <a:lnTo>
                      <a:pt x="554" y="219"/>
                    </a:lnTo>
                    <a:lnTo>
                      <a:pt x="536" y="220"/>
                    </a:lnTo>
                    <a:lnTo>
                      <a:pt x="522" y="222"/>
                    </a:lnTo>
                    <a:lnTo>
                      <a:pt x="510" y="221"/>
                    </a:lnTo>
                    <a:lnTo>
                      <a:pt x="502" y="221"/>
                    </a:lnTo>
                    <a:lnTo>
                      <a:pt x="497" y="220"/>
                    </a:lnTo>
                    <a:lnTo>
                      <a:pt x="494" y="220"/>
                    </a:lnTo>
                    <a:lnTo>
                      <a:pt x="490" y="216"/>
                    </a:lnTo>
                    <a:lnTo>
                      <a:pt x="489" y="208"/>
                    </a:lnTo>
                    <a:lnTo>
                      <a:pt x="487" y="202"/>
                    </a:lnTo>
                    <a:lnTo>
                      <a:pt x="485" y="196"/>
                    </a:lnTo>
                    <a:lnTo>
                      <a:pt x="482" y="190"/>
                    </a:lnTo>
                    <a:lnTo>
                      <a:pt x="481" y="184"/>
                    </a:lnTo>
                    <a:lnTo>
                      <a:pt x="479" y="178"/>
                    </a:lnTo>
                    <a:lnTo>
                      <a:pt x="481" y="173"/>
                    </a:lnTo>
                    <a:lnTo>
                      <a:pt x="483" y="169"/>
                    </a:lnTo>
                    <a:lnTo>
                      <a:pt x="489" y="166"/>
                    </a:lnTo>
                    <a:lnTo>
                      <a:pt x="490" y="162"/>
                    </a:lnTo>
                    <a:lnTo>
                      <a:pt x="488" y="162"/>
                    </a:lnTo>
                    <a:lnTo>
                      <a:pt x="481" y="163"/>
                    </a:lnTo>
                    <a:lnTo>
                      <a:pt x="471" y="167"/>
                    </a:lnTo>
                    <a:lnTo>
                      <a:pt x="459" y="170"/>
                    </a:lnTo>
                    <a:lnTo>
                      <a:pt x="447" y="173"/>
                    </a:lnTo>
                    <a:lnTo>
                      <a:pt x="435" y="175"/>
                    </a:lnTo>
                    <a:lnTo>
                      <a:pt x="427" y="179"/>
                    </a:lnTo>
                    <a:lnTo>
                      <a:pt x="416" y="181"/>
                    </a:lnTo>
                    <a:lnTo>
                      <a:pt x="404" y="184"/>
                    </a:lnTo>
                    <a:lnTo>
                      <a:pt x="390" y="187"/>
                    </a:lnTo>
                    <a:lnTo>
                      <a:pt x="377" y="193"/>
                    </a:lnTo>
                    <a:lnTo>
                      <a:pt x="364" y="196"/>
                    </a:lnTo>
                    <a:lnTo>
                      <a:pt x="354" y="199"/>
                    </a:lnTo>
                    <a:lnTo>
                      <a:pt x="346" y="202"/>
                    </a:lnTo>
                    <a:lnTo>
                      <a:pt x="344" y="204"/>
                    </a:lnTo>
                    <a:lnTo>
                      <a:pt x="342" y="204"/>
                    </a:lnTo>
                    <a:lnTo>
                      <a:pt x="339" y="206"/>
                    </a:lnTo>
                    <a:lnTo>
                      <a:pt x="332" y="209"/>
                    </a:lnTo>
                    <a:lnTo>
                      <a:pt x="322" y="212"/>
                    </a:lnTo>
                    <a:lnTo>
                      <a:pt x="309" y="216"/>
                    </a:lnTo>
                    <a:lnTo>
                      <a:pt x="293" y="219"/>
                    </a:lnTo>
                    <a:lnTo>
                      <a:pt x="272" y="220"/>
                    </a:lnTo>
                    <a:lnTo>
                      <a:pt x="249" y="222"/>
                    </a:lnTo>
                    <a:lnTo>
                      <a:pt x="221" y="222"/>
                    </a:lnTo>
                    <a:lnTo>
                      <a:pt x="196" y="224"/>
                    </a:lnTo>
                    <a:lnTo>
                      <a:pt x="171" y="227"/>
                    </a:lnTo>
                    <a:lnTo>
                      <a:pt x="149" y="230"/>
                    </a:lnTo>
                    <a:lnTo>
                      <a:pt x="129" y="230"/>
                    </a:lnTo>
                    <a:lnTo>
                      <a:pt x="116" y="230"/>
                    </a:lnTo>
                    <a:lnTo>
                      <a:pt x="108" y="226"/>
                    </a:lnTo>
                    <a:lnTo>
                      <a:pt x="108" y="219"/>
                    </a:lnTo>
                    <a:lnTo>
                      <a:pt x="112" y="209"/>
                    </a:lnTo>
                    <a:lnTo>
                      <a:pt x="118" y="199"/>
                    </a:lnTo>
                    <a:lnTo>
                      <a:pt x="126" y="190"/>
                    </a:lnTo>
                    <a:lnTo>
                      <a:pt x="136" y="183"/>
                    </a:lnTo>
                    <a:lnTo>
                      <a:pt x="143" y="175"/>
                    </a:lnTo>
                    <a:lnTo>
                      <a:pt x="150" y="171"/>
                    </a:lnTo>
                    <a:lnTo>
                      <a:pt x="155" y="167"/>
                    </a:lnTo>
                    <a:lnTo>
                      <a:pt x="158" y="167"/>
                    </a:lnTo>
                    <a:lnTo>
                      <a:pt x="153" y="167"/>
                    </a:lnTo>
                    <a:lnTo>
                      <a:pt x="146" y="168"/>
                    </a:lnTo>
                    <a:lnTo>
                      <a:pt x="134" y="170"/>
                    </a:lnTo>
                    <a:lnTo>
                      <a:pt x="120" y="173"/>
                    </a:lnTo>
                    <a:lnTo>
                      <a:pt x="106" y="176"/>
                    </a:lnTo>
                    <a:lnTo>
                      <a:pt x="94" y="180"/>
                    </a:lnTo>
                    <a:lnTo>
                      <a:pt x="86" y="183"/>
                    </a:lnTo>
                    <a:lnTo>
                      <a:pt x="83" y="187"/>
                    </a:lnTo>
                    <a:lnTo>
                      <a:pt x="79" y="192"/>
                    </a:lnTo>
                    <a:lnTo>
                      <a:pt x="70" y="198"/>
                    </a:lnTo>
                    <a:lnTo>
                      <a:pt x="56" y="207"/>
                    </a:lnTo>
                    <a:lnTo>
                      <a:pt x="42" y="217"/>
                    </a:lnTo>
                    <a:lnTo>
                      <a:pt x="26" y="224"/>
                    </a:lnTo>
                    <a:lnTo>
                      <a:pt x="12" y="232"/>
                    </a:lnTo>
                    <a:lnTo>
                      <a:pt x="3" y="238"/>
                    </a:lnTo>
                    <a:lnTo>
                      <a:pt x="0" y="240"/>
                    </a:lnTo>
                    <a:close/>
                  </a:path>
                </a:pathLst>
              </a:custGeom>
              <a:solidFill>
                <a:srgbClr val="FF0F0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52" name="Freeform 132"/>
              <p:cNvSpPr>
                <a:spLocks/>
              </p:cNvSpPr>
              <p:nvPr/>
            </p:nvSpPr>
            <p:spPr bwMode="auto">
              <a:xfrm>
                <a:off x="3813" y="3544"/>
                <a:ext cx="474" cy="81"/>
              </a:xfrm>
              <a:custGeom>
                <a:avLst/>
                <a:gdLst/>
                <a:ahLst/>
                <a:cxnLst>
                  <a:cxn ang="0">
                    <a:pos x="1235" y="177"/>
                  </a:cxn>
                  <a:cxn ang="0">
                    <a:pos x="1243" y="124"/>
                  </a:cxn>
                  <a:cxn ang="0">
                    <a:pos x="1187" y="126"/>
                  </a:cxn>
                  <a:cxn ang="0">
                    <a:pos x="1020" y="165"/>
                  </a:cxn>
                  <a:cxn ang="0">
                    <a:pos x="978" y="144"/>
                  </a:cxn>
                  <a:cxn ang="0">
                    <a:pos x="932" y="176"/>
                  </a:cxn>
                  <a:cxn ang="0">
                    <a:pos x="854" y="210"/>
                  </a:cxn>
                  <a:cxn ang="0">
                    <a:pos x="788" y="187"/>
                  </a:cxn>
                  <a:cxn ang="0">
                    <a:pos x="713" y="165"/>
                  </a:cxn>
                  <a:cxn ang="0">
                    <a:pos x="642" y="197"/>
                  </a:cxn>
                  <a:cxn ang="0">
                    <a:pos x="579" y="206"/>
                  </a:cxn>
                  <a:cxn ang="0">
                    <a:pos x="496" y="213"/>
                  </a:cxn>
                  <a:cxn ang="0">
                    <a:pos x="489" y="157"/>
                  </a:cxn>
                  <a:cxn ang="0">
                    <a:pos x="412" y="169"/>
                  </a:cxn>
                  <a:cxn ang="0">
                    <a:pos x="334" y="192"/>
                  </a:cxn>
                  <a:cxn ang="0">
                    <a:pos x="263" y="212"/>
                  </a:cxn>
                  <a:cxn ang="0">
                    <a:pos x="167" y="217"/>
                  </a:cxn>
                  <a:cxn ang="0">
                    <a:pos x="106" y="217"/>
                  </a:cxn>
                  <a:cxn ang="0">
                    <a:pos x="156" y="160"/>
                  </a:cxn>
                  <a:cxn ang="0">
                    <a:pos x="72" y="175"/>
                  </a:cxn>
                  <a:cxn ang="0">
                    <a:pos x="9" y="217"/>
                  </a:cxn>
                  <a:cxn ang="0">
                    <a:pos x="16" y="167"/>
                  </a:cxn>
                  <a:cxn ang="0">
                    <a:pos x="94" y="125"/>
                  </a:cxn>
                  <a:cxn ang="0">
                    <a:pos x="173" y="105"/>
                  </a:cxn>
                  <a:cxn ang="0">
                    <a:pos x="250" y="84"/>
                  </a:cxn>
                  <a:cxn ang="0">
                    <a:pos x="356" y="70"/>
                  </a:cxn>
                  <a:cxn ang="0">
                    <a:pos x="257" y="96"/>
                  </a:cxn>
                  <a:cxn ang="0">
                    <a:pos x="236" y="132"/>
                  </a:cxn>
                  <a:cxn ang="0">
                    <a:pos x="247" y="160"/>
                  </a:cxn>
                  <a:cxn ang="0">
                    <a:pos x="311" y="142"/>
                  </a:cxn>
                  <a:cxn ang="0">
                    <a:pos x="389" y="122"/>
                  </a:cxn>
                  <a:cxn ang="0">
                    <a:pos x="456" y="80"/>
                  </a:cxn>
                  <a:cxn ang="0">
                    <a:pos x="514" y="55"/>
                  </a:cxn>
                  <a:cxn ang="0">
                    <a:pos x="535" y="89"/>
                  </a:cxn>
                  <a:cxn ang="0">
                    <a:pos x="596" y="109"/>
                  </a:cxn>
                  <a:cxn ang="0">
                    <a:pos x="651" y="125"/>
                  </a:cxn>
                  <a:cxn ang="0">
                    <a:pos x="689" y="88"/>
                  </a:cxn>
                  <a:cxn ang="0">
                    <a:pos x="736" y="93"/>
                  </a:cxn>
                  <a:cxn ang="0">
                    <a:pos x="794" y="103"/>
                  </a:cxn>
                  <a:cxn ang="0">
                    <a:pos x="856" y="106"/>
                  </a:cxn>
                  <a:cxn ang="0">
                    <a:pos x="951" y="103"/>
                  </a:cxn>
                  <a:cxn ang="0">
                    <a:pos x="1027" y="65"/>
                  </a:cxn>
                  <a:cxn ang="0">
                    <a:pos x="1111" y="45"/>
                  </a:cxn>
                  <a:cxn ang="0">
                    <a:pos x="1206" y="33"/>
                  </a:cxn>
                  <a:cxn ang="0">
                    <a:pos x="1265" y="10"/>
                  </a:cxn>
                  <a:cxn ang="0">
                    <a:pos x="1280" y="31"/>
                  </a:cxn>
                  <a:cxn ang="0">
                    <a:pos x="1334" y="60"/>
                  </a:cxn>
                  <a:cxn ang="0">
                    <a:pos x="1343" y="95"/>
                  </a:cxn>
                  <a:cxn ang="0">
                    <a:pos x="1328" y="131"/>
                  </a:cxn>
                  <a:cxn ang="0">
                    <a:pos x="1373" y="118"/>
                  </a:cxn>
                  <a:cxn ang="0">
                    <a:pos x="1399" y="110"/>
                  </a:cxn>
                  <a:cxn ang="0">
                    <a:pos x="1415" y="162"/>
                  </a:cxn>
                  <a:cxn ang="0">
                    <a:pos x="1369" y="187"/>
                  </a:cxn>
                  <a:cxn ang="0">
                    <a:pos x="1381" y="218"/>
                  </a:cxn>
                  <a:cxn ang="0">
                    <a:pos x="1356" y="224"/>
                  </a:cxn>
                  <a:cxn ang="0">
                    <a:pos x="1326" y="170"/>
                  </a:cxn>
                  <a:cxn ang="0">
                    <a:pos x="1332" y="157"/>
                  </a:cxn>
                </a:cxnLst>
                <a:rect l="0" t="0" r="r" b="b"/>
                <a:pathLst>
                  <a:path w="1422" h="238">
                    <a:moveTo>
                      <a:pt x="1314" y="164"/>
                    </a:moveTo>
                    <a:lnTo>
                      <a:pt x="1303" y="165"/>
                    </a:lnTo>
                    <a:lnTo>
                      <a:pt x="1293" y="167"/>
                    </a:lnTo>
                    <a:lnTo>
                      <a:pt x="1284" y="168"/>
                    </a:lnTo>
                    <a:lnTo>
                      <a:pt x="1274" y="170"/>
                    </a:lnTo>
                    <a:lnTo>
                      <a:pt x="1264" y="172"/>
                    </a:lnTo>
                    <a:lnTo>
                      <a:pt x="1254" y="174"/>
                    </a:lnTo>
                    <a:lnTo>
                      <a:pt x="1244" y="175"/>
                    </a:lnTo>
                    <a:lnTo>
                      <a:pt x="1235" y="177"/>
                    </a:lnTo>
                    <a:lnTo>
                      <a:pt x="1229" y="178"/>
                    </a:lnTo>
                    <a:lnTo>
                      <a:pt x="1229" y="178"/>
                    </a:lnTo>
                    <a:lnTo>
                      <a:pt x="1230" y="169"/>
                    </a:lnTo>
                    <a:lnTo>
                      <a:pt x="1232" y="162"/>
                    </a:lnTo>
                    <a:lnTo>
                      <a:pt x="1236" y="153"/>
                    </a:lnTo>
                    <a:lnTo>
                      <a:pt x="1239" y="146"/>
                    </a:lnTo>
                    <a:lnTo>
                      <a:pt x="1241" y="137"/>
                    </a:lnTo>
                    <a:lnTo>
                      <a:pt x="1243" y="129"/>
                    </a:lnTo>
                    <a:lnTo>
                      <a:pt x="1243" y="124"/>
                    </a:lnTo>
                    <a:lnTo>
                      <a:pt x="1241" y="119"/>
                    </a:lnTo>
                    <a:lnTo>
                      <a:pt x="1238" y="116"/>
                    </a:lnTo>
                    <a:lnTo>
                      <a:pt x="1235" y="115"/>
                    </a:lnTo>
                    <a:lnTo>
                      <a:pt x="1228" y="115"/>
                    </a:lnTo>
                    <a:lnTo>
                      <a:pt x="1219" y="116"/>
                    </a:lnTo>
                    <a:lnTo>
                      <a:pt x="1209" y="117"/>
                    </a:lnTo>
                    <a:lnTo>
                      <a:pt x="1202" y="120"/>
                    </a:lnTo>
                    <a:lnTo>
                      <a:pt x="1193" y="122"/>
                    </a:lnTo>
                    <a:lnTo>
                      <a:pt x="1187" y="126"/>
                    </a:lnTo>
                    <a:lnTo>
                      <a:pt x="1168" y="130"/>
                    </a:lnTo>
                    <a:lnTo>
                      <a:pt x="1149" y="136"/>
                    </a:lnTo>
                    <a:lnTo>
                      <a:pt x="1131" y="141"/>
                    </a:lnTo>
                    <a:lnTo>
                      <a:pt x="1112" y="146"/>
                    </a:lnTo>
                    <a:lnTo>
                      <a:pt x="1092" y="151"/>
                    </a:lnTo>
                    <a:lnTo>
                      <a:pt x="1071" y="156"/>
                    </a:lnTo>
                    <a:lnTo>
                      <a:pt x="1049" y="161"/>
                    </a:lnTo>
                    <a:lnTo>
                      <a:pt x="1028" y="165"/>
                    </a:lnTo>
                    <a:lnTo>
                      <a:pt x="1020" y="165"/>
                    </a:lnTo>
                    <a:lnTo>
                      <a:pt x="1011" y="167"/>
                    </a:lnTo>
                    <a:lnTo>
                      <a:pt x="1001" y="166"/>
                    </a:lnTo>
                    <a:lnTo>
                      <a:pt x="996" y="166"/>
                    </a:lnTo>
                    <a:lnTo>
                      <a:pt x="994" y="162"/>
                    </a:lnTo>
                    <a:lnTo>
                      <a:pt x="996" y="158"/>
                    </a:lnTo>
                    <a:lnTo>
                      <a:pt x="993" y="153"/>
                    </a:lnTo>
                    <a:lnTo>
                      <a:pt x="989" y="148"/>
                    </a:lnTo>
                    <a:lnTo>
                      <a:pt x="985" y="145"/>
                    </a:lnTo>
                    <a:lnTo>
                      <a:pt x="978" y="144"/>
                    </a:lnTo>
                    <a:lnTo>
                      <a:pt x="970" y="143"/>
                    </a:lnTo>
                    <a:lnTo>
                      <a:pt x="962" y="144"/>
                    </a:lnTo>
                    <a:lnTo>
                      <a:pt x="950" y="144"/>
                    </a:lnTo>
                    <a:lnTo>
                      <a:pt x="942" y="148"/>
                    </a:lnTo>
                    <a:lnTo>
                      <a:pt x="937" y="151"/>
                    </a:lnTo>
                    <a:lnTo>
                      <a:pt x="934" y="154"/>
                    </a:lnTo>
                    <a:lnTo>
                      <a:pt x="933" y="161"/>
                    </a:lnTo>
                    <a:lnTo>
                      <a:pt x="934" y="168"/>
                    </a:lnTo>
                    <a:lnTo>
                      <a:pt x="932" y="176"/>
                    </a:lnTo>
                    <a:lnTo>
                      <a:pt x="928" y="185"/>
                    </a:lnTo>
                    <a:lnTo>
                      <a:pt x="924" y="188"/>
                    </a:lnTo>
                    <a:lnTo>
                      <a:pt x="919" y="192"/>
                    </a:lnTo>
                    <a:lnTo>
                      <a:pt x="912" y="196"/>
                    </a:lnTo>
                    <a:lnTo>
                      <a:pt x="904" y="200"/>
                    </a:lnTo>
                    <a:lnTo>
                      <a:pt x="892" y="202"/>
                    </a:lnTo>
                    <a:lnTo>
                      <a:pt x="880" y="205"/>
                    </a:lnTo>
                    <a:lnTo>
                      <a:pt x="867" y="208"/>
                    </a:lnTo>
                    <a:lnTo>
                      <a:pt x="854" y="210"/>
                    </a:lnTo>
                    <a:lnTo>
                      <a:pt x="838" y="211"/>
                    </a:lnTo>
                    <a:lnTo>
                      <a:pt x="825" y="213"/>
                    </a:lnTo>
                    <a:lnTo>
                      <a:pt x="810" y="214"/>
                    </a:lnTo>
                    <a:lnTo>
                      <a:pt x="797" y="216"/>
                    </a:lnTo>
                    <a:lnTo>
                      <a:pt x="790" y="216"/>
                    </a:lnTo>
                    <a:lnTo>
                      <a:pt x="784" y="217"/>
                    </a:lnTo>
                    <a:lnTo>
                      <a:pt x="785" y="206"/>
                    </a:lnTo>
                    <a:lnTo>
                      <a:pt x="786" y="197"/>
                    </a:lnTo>
                    <a:lnTo>
                      <a:pt x="788" y="187"/>
                    </a:lnTo>
                    <a:lnTo>
                      <a:pt x="792" y="177"/>
                    </a:lnTo>
                    <a:lnTo>
                      <a:pt x="788" y="173"/>
                    </a:lnTo>
                    <a:lnTo>
                      <a:pt x="782" y="169"/>
                    </a:lnTo>
                    <a:lnTo>
                      <a:pt x="772" y="167"/>
                    </a:lnTo>
                    <a:lnTo>
                      <a:pt x="761" y="166"/>
                    </a:lnTo>
                    <a:lnTo>
                      <a:pt x="748" y="165"/>
                    </a:lnTo>
                    <a:lnTo>
                      <a:pt x="735" y="164"/>
                    </a:lnTo>
                    <a:lnTo>
                      <a:pt x="723" y="164"/>
                    </a:lnTo>
                    <a:lnTo>
                      <a:pt x="713" y="165"/>
                    </a:lnTo>
                    <a:lnTo>
                      <a:pt x="702" y="165"/>
                    </a:lnTo>
                    <a:lnTo>
                      <a:pt x="694" y="166"/>
                    </a:lnTo>
                    <a:lnTo>
                      <a:pt x="688" y="167"/>
                    </a:lnTo>
                    <a:lnTo>
                      <a:pt x="682" y="172"/>
                    </a:lnTo>
                    <a:lnTo>
                      <a:pt x="673" y="177"/>
                    </a:lnTo>
                    <a:lnTo>
                      <a:pt x="665" y="184"/>
                    </a:lnTo>
                    <a:lnTo>
                      <a:pt x="657" y="189"/>
                    </a:lnTo>
                    <a:lnTo>
                      <a:pt x="647" y="196"/>
                    </a:lnTo>
                    <a:lnTo>
                      <a:pt x="642" y="197"/>
                    </a:lnTo>
                    <a:lnTo>
                      <a:pt x="638" y="198"/>
                    </a:lnTo>
                    <a:lnTo>
                      <a:pt x="631" y="199"/>
                    </a:lnTo>
                    <a:lnTo>
                      <a:pt x="626" y="201"/>
                    </a:lnTo>
                    <a:lnTo>
                      <a:pt x="618" y="202"/>
                    </a:lnTo>
                    <a:lnTo>
                      <a:pt x="611" y="203"/>
                    </a:lnTo>
                    <a:lnTo>
                      <a:pt x="605" y="204"/>
                    </a:lnTo>
                    <a:lnTo>
                      <a:pt x="598" y="205"/>
                    </a:lnTo>
                    <a:lnTo>
                      <a:pt x="589" y="205"/>
                    </a:lnTo>
                    <a:lnTo>
                      <a:pt x="579" y="206"/>
                    </a:lnTo>
                    <a:lnTo>
                      <a:pt x="569" y="208"/>
                    </a:lnTo>
                    <a:lnTo>
                      <a:pt x="560" y="209"/>
                    </a:lnTo>
                    <a:lnTo>
                      <a:pt x="550" y="209"/>
                    </a:lnTo>
                    <a:lnTo>
                      <a:pt x="542" y="210"/>
                    </a:lnTo>
                    <a:lnTo>
                      <a:pt x="532" y="211"/>
                    </a:lnTo>
                    <a:lnTo>
                      <a:pt x="523" y="212"/>
                    </a:lnTo>
                    <a:lnTo>
                      <a:pt x="515" y="212"/>
                    </a:lnTo>
                    <a:lnTo>
                      <a:pt x="506" y="213"/>
                    </a:lnTo>
                    <a:lnTo>
                      <a:pt x="496" y="213"/>
                    </a:lnTo>
                    <a:lnTo>
                      <a:pt x="491" y="214"/>
                    </a:lnTo>
                    <a:lnTo>
                      <a:pt x="487" y="209"/>
                    </a:lnTo>
                    <a:lnTo>
                      <a:pt x="487" y="204"/>
                    </a:lnTo>
                    <a:lnTo>
                      <a:pt x="483" y="194"/>
                    </a:lnTo>
                    <a:lnTo>
                      <a:pt x="479" y="185"/>
                    </a:lnTo>
                    <a:lnTo>
                      <a:pt x="477" y="175"/>
                    </a:lnTo>
                    <a:lnTo>
                      <a:pt x="479" y="166"/>
                    </a:lnTo>
                    <a:lnTo>
                      <a:pt x="484" y="161"/>
                    </a:lnTo>
                    <a:lnTo>
                      <a:pt x="489" y="157"/>
                    </a:lnTo>
                    <a:lnTo>
                      <a:pt x="484" y="154"/>
                    </a:lnTo>
                    <a:lnTo>
                      <a:pt x="474" y="154"/>
                    </a:lnTo>
                    <a:lnTo>
                      <a:pt x="466" y="156"/>
                    </a:lnTo>
                    <a:lnTo>
                      <a:pt x="456" y="158"/>
                    </a:lnTo>
                    <a:lnTo>
                      <a:pt x="447" y="161"/>
                    </a:lnTo>
                    <a:lnTo>
                      <a:pt x="438" y="163"/>
                    </a:lnTo>
                    <a:lnTo>
                      <a:pt x="429" y="165"/>
                    </a:lnTo>
                    <a:lnTo>
                      <a:pt x="420" y="167"/>
                    </a:lnTo>
                    <a:lnTo>
                      <a:pt x="412" y="169"/>
                    </a:lnTo>
                    <a:lnTo>
                      <a:pt x="403" y="172"/>
                    </a:lnTo>
                    <a:lnTo>
                      <a:pt x="395" y="175"/>
                    </a:lnTo>
                    <a:lnTo>
                      <a:pt x="386" y="177"/>
                    </a:lnTo>
                    <a:lnTo>
                      <a:pt x="377" y="179"/>
                    </a:lnTo>
                    <a:lnTo>
                      <a:pt x="368" y="181"/>
                    </a:lnTo>
                    <a:lnTo>
                      <a:pt x="359" y="185"/>
                    </a:lnTo>
                    <a:lnTo>
                      <a:pt x="351" y="187"/>
                    </a:lnTo>
                    <a:lnTo>
                      <a:pt x="343" y="190"/>
                    </a:lnTo>
                    <a:lnTo>
                      <a:pt x="334" y="192"/>
                    </a:lnTo>
                    <a:lnTo>
                      <a:pt x="327" y="196"/>
                    </a:lnTo>
                    <a:lnTo>
                      <a:pt x="319" y="199"/>
                    </a:lnTo>
                    <a:lnTo>
                      <a:pt x="311" y="202"/>
                    </a:lnTo>
                    <a:lnTo>
                      <a:pt x="304" y="205"/>
                    </a:lnTo>
                    <a:lnTo>
                      <a:pt x="294" y="209"/>
                    </a:lnTo>
                    <a:lnTo>
                      <a:pt x="286" y="209"/>
                    </a:lnTo>
                    <a:lnTo>
                      <a:pt x="279" y="210"/>
                    </a:lnTo>
                    <a:lnTo>
                      <a:pt x="271" y="211"/>
                    </a:lnTo>
                    <a:lnTo>
                      <a:pt x="263" y="212"/>
                    </a:lnTo>
                    <a:lnTo>
                      <a:pt x="255" y="212"/>
                    </a:lnTo>
                    <a:lnTo>
                      <a:pt x="247" y="213"/>
                    </a:lnTo>
                    <a:lnTo>
                      <a:pt x="238" y="213"/>
                    </a:lnTo>
                    <a:lnTo>
                      <a:pt x="231" y="214"/>
                    </a:lnTo>
                    <a:lnTo>
                      <a:pt x="218" y="214"/>
                    </a:lnTo>
                    <a:lnTo>
                      <a:pt x="204" y="214"/>
                    </a:lnTo>
                    <a:lnTo>
                      <a:pt x="192" y="215"/>
                    </a:lnTo>
                    <a:lnTo>
                      <a:pt x="180" y="216"/>
                    </a:lnTo>
                    <a:lnTo>
                      <a:pt x="167" y="217"/>
                    </a:lnTo>
                    <a:lnTo>
                      <a:pt x="155" y="220"/>
                    </a:lnTo>
                    <a:lnTo>
                      <a:pt x="143" y="221"/>
                    </a:lnTo>
                    <a:lnTo>
                      <a:pt x="132" y="223"/>
                    </a:lnTo>
                    <a:lnTo>
                      <a:pt x="126" y="223"/>
                    </a:lnTo>
                    <a:lnTo>
                      <a:pt x="120" y="223"/>
                    </a:lnTo>
                    <a:lnTo>
                      <a:pt x="116" y="223"/>
                    </a:lnTo>
                    <a:lnTo>
                      <a:pt x="113" y="223"/>
                    </a:lnTo>
                    <a:lnTo>
                      <a:pt x="107" y="221"/>
                    </a:lnTo>
                    <a:lnTo>
                      <a:pt x="106" y="217"/>
                    </a:lnTo>
                    <a:lnTo>
                      <a:pt x="108" y="205"/>
                    </a:lnTo>
                    <a:lnTo>
                      <a:pt x="116" y="196"/>
                    </a:lnTo>
                    <a:lnTo>
                      <a:pt x="119" y="189"/>
                    </a:lnTo>
                    <a:lnTo>
                      <a:pt x="126" y="185"/>
                    </a:lnTo>
                    <a:lnTo>
                      <a:pt x="131" y="179"/>
                    </a:lnTo>
                    <a:lnTo>
                      <a:pt x="138" y="175"/>
                    </a:lnTo>
                    <a:lnTo>
                      <a:pt x="143" y="169"/>
                    </a:lnTo>
                    <a:lnTo>
                      <a:pt x="150" y="165"/>
                    </a:lnTo>
                    <a:lnTo>
                      <a:pt x="156" y="160"/>
                    </a:lnTo>
                    <a:lnTo>
                      <a:pt x="163" y="155"/>
                    </a:lnTo>
                    <a:lnTo>
                      <a:pt x="150" y="156"/>
                    </a:lnTo>
                    <a:lnTo>
                      <a:pt x="137" y="158"/>
                    </a:lnTo>
                    <a:lnTo>
                      <a:pt x="125" y="160"/>
                    </a:lnTo>
                    <a:lnTo>
                      <a:pt x="114" y="163"/>
                    </a:lnTo>
                    <a:lnTo>
                      <a:pt x="102" y="165"/>
                    </a:lnTo>
                    <a:lnTo>
                      <a:pt x="91" y="168"/>
                    </a:lnTo>
                    <a:lnTo>
                      <a:pt x="81" y="172"/>
                    </a:lnTo>
                    <a:lnTo>
                      <a:pt x="72" y="175"/>
                    </a:lnTo>
                    <a:lnTo>
                      <a:pt x="66" y="178"/>
                    </a:lnTo>
                    <a:lnTo>
                      <a:pt x="64" y="182"/>
                    </a:lnTo>
                    <a:lnTo>
                      <a:pt x="58" y="187"/>
                    </a:lnTo>
                    <a:lnTo>
                      <a:pt x="52" y="192"/>
                    </a:lnTo>
                    <a:lnTo>
                      <a:pt x="44" y="197"/>
                    </a:lnTo>
                    <a:lnTo>
                      <a:pt x="36" y="202"/>
                    </a:lnTo>
                    <a:lnTo>
                      <a:pt x="28" y="206"/>
                    </a:lnTo>
                    <a:lnTo>
                      <a:pt x="19" y="212"/>
                    </a:lnTo>
                    <a:lnTo>
                      <a:pt x="9" y="217"/>
                    </a:lnTo>
                    <a:lnTo>
                      <a:pt x="0" y="223"/>
                    </a:lnTo>
                    <a:lnTo>
                      <a:pt x="0" y="215"/>
                    </a:lnTo>
                    <a:lnTo>
                      <a:pt x="1" y="209"/>
                    </a:lnTo>
                    <a:lnTo>
                      <a:pt x="1" y="201"/>
                    </a:lnTo>
                    <a:lnTo>
                      <a:pt x="3" y="194"/>
                    </a:lnTo>
                    <a:lnTo>
                      <a:pt x="1" y="186"/>
                    </a:lnTo>
                    <a:lnTo>
                      <a:pt x="5" y="179"/>
                    </a:lnTo>
                    <a:lnTo>
                      <a:pt x="9" y="173"/>
                    </a:lnTo>
                    <a:lnTo>
                      <a:pt x="16" y="167"/>
                    </a:lnTo>
                    <a:lnTo>
                      <a:pt x="22" y="162"/>
                    </a:lnTo>
                    <a:lnTo>
                      <a:pt x="30" y="157"/>
                    </a:lnTo>
                    <a:lnTo>
                      <a:pt x="39" y="152"/>
                    </a:lnTo>
                    <a:lnTo>
                      <a:pt x="48" y="148"/>
                    </a:lnTo>
                    <a:lnTo>
                      <a:pt x="58" y="143"/>
                    </a:lnTo>
                    <a:lnTo>
                      <a:pt x="68" y="139"/>
                    </a:lnTo>
                    <a:lnTo>
                      <a:pt x="77" y="133"/>
                    </a:lnTo>
                    <a:lnTo>
                      <a:pt x="85" y="130"/>
                    </a:lnTo>
                    <a:lnTo>
                      <a:pt x="94" y="125"/>
                    </a:lnTo>
                    <a:lnTo>
                      <a:pt x="103" y="121"/>
                    </a:lnTo>
                    <a:lnTo>
                      <a:pt x="107" y="118"/>
                    </a:lnTo>
                    <a:lnTo>
                      <a:pt x="114" y="117"/>
                    </a:lnTo>
                    <a:lnTo>
                      <a:pt x="121" y="115"/>
                    </a:lnTo>
                    <a:lnTo>
                      <a:pt x="131" y="114"/>
                    </a:lnTo>
                    <a:lnTo>
                      <a:pt x="141" y="110"/>
                    </a:lnTo>
                    <a:lnTo>
                      <a:pt x="152" y="109"/>
                    </a:lnTo>
                    <a:lnTo>
                      <a:pt x="162" y="106"/>
                    </a:lnTo>
                    <a:lnTo>
                      <a:pt x="173" y="105"/>
                    </a:lnTo>
                    <a:lnTo>
                      <a:pt x="181" y="102"/>
                    </a:lnTo>
                    <a:lnTo>
                      <a:pt x="191" y="100"/>
                    </a:lnTo>
                    <a:lnTo>
                      <a:pt x="201" y="97"/>
                    </a:lnTo>
                    <a:lnTo>
                      <a:pt x="211" y="95"/>
                    </a:lnTo>
                    <a:lnTo>
                      <a:pt x="221" y="92"/>
                    </a:lnTo>
                    <a:lnTo>
                      <a:pt x="233" y="89"/>
                    </a:lnTo>
                    <a:lnTo>
                      <a:pt x="238" y="86"/>
                    </a:lnTo>
                    <a:lnTo>
                      <a:pt x="244" y="86"/>
                    </a:lnTo>
                    <a:lnTo>
                      <a:pt x="250" y="84"/>
                    </a:lnTo>
                    <a:lnTo>
                      <a:pt x="258" y="84"/>
                    </a:lnTo>
                    <a:lnTo>
                      <a:pt x="269" y="81"/>
                    </a:lnTo>
                    <a:lnTo>
                      <a:pt x="281" y="79"/>
                    </a:lnTo>
                    <a:lnTo>
                      <a:pt x="293" y="77"/>
                    </a:lnTo>
                    <a:lnTo>
                      <a:pt x="306" y="76"/>
                    </a:lnTo>
                    <a:lnTo>
                      <a:pt x="318" y="73"/>
                    </a:lnTo>
                    <a:lnTo>
                      <a:pt x="331" y="72"/>
                    </a:lnTo>
                    <a:lnTo>
                      <a:pt x="343" y="71"/>
                    </a:lnTo>
                    <a:lnTo>
                      <a:pt x="356" y="70"/>
                    </a:lnTo>
                    <a:lnTo>
                      <a:pt x="344" y="72"/>
                    </a:lnTo>
                    <a:lnTo>
                      <a:pt x="332" y="74"/>
                    </a:lnTo>
                    <a:lnTo>
                      <a:pt x="320" y="78"/>
                    </a:lnTo>
                    <a:lnTo>
                      <a:pt x="308" y="81"/>
                    </a:lnTo>
                    <a:lnTo>
                      <a:pt x="296" y="83"/>
                    </a:lnTo>
                    <a:lnTo>
                      <a:pt x="285" y="86"/>
                    </a:lnTo>
                    <a:lnTo>
                      <a:pt x="274" y="90"/>
                    </a:lnTo>
                    <a:lnTo>
                      <a:pt x="264" y="94"/>
                    </a:lnTo>
                    <a:lnTo>
                      <a:pt x="257" y="96"/>
                    </a:lnTo>
                    <a:lnTo>
                      <a:pt x="251" y="98"/>
                    </a:lnTo>
                    <a:lnTo>
                      <a:pt x="246" y="101"/>
                    </a:lnTo>
                    <a:lnTo>
                      <a:pt x="243" y="104"/>
                    </a:lnTo>
                    <a:lnTo>
                      <a:pt x="238" y="110"/>
                    </a:lnTo>
                    <a:lnTo>
                      <a:pt x="238" y="117"/>
                    </a:lnTo>
                    <a:lnTo>
                      <a:pt x="240" y="124"/>
                    </a:lnTo>
                    <a:lnTo>
                      <a:pt x="242" y="130"/>
                    </a:lnTo>
                    <a:lnTo>
                      <a:pt x="238" y="131"/>
                    </a:lnTo>
                    <a:lnTo>
                      <a:pt x="236" y="132"/>
                    </a:lnTo>
                    <a:lnTo>
                      <a:pt x="226" y="138"/>
                    </a:lnTo>
                    <a:lnTo>
                      <a:pt x="220" y="144"/>
                    </a:lnTo>
                    <a:lnTo>
                      <a:pt x="216" y="151"/>
                    </a:lnTo>
                    <a:lnTo>
                      <a:pt x="218" y="158"/>
                    </a:lnTo>
                    <a:lnTo>
                      <a:pt x="221" y="161"/>
                    </a:lnTo>
                    <a:lnTo>
                      <a:pt x="227" y="163"/>
                    </a:lnTo>
                    <a:lnTo>
                      <a:pt x="233" y="162"/>
                    </a:lnTo>
                    <a:lnTo>
                      <a:pt x="240" y="162"/>
                    </a:lnTo>
                    <a:lnTo>
                      <a:pt x="247" y="160"/>
                    </a:lnTo>
                    <a:lnTo>
                      <a:pt x="255" y="158"/>
                    </a:lnTo>
                    <a:lnTo>
                      <a:pt x="261" y="156"/>
                    </a:lnTo>
                    <a:lnTo>
                      <a:pt x="268" y="155"/>
                    </a:lnTo>
                    <a:lnTo>
                      <a:pt x="274" y="152"/>
                    </a:lnTo>
                    <a:lnTo>
                      <a:pt x="281" y="150"/>
                    </a:lnTo>
                    <a:lnTo>
                      <a:pt x="288" y="148"/>
                    </a:lnTo>
                    <a:lnTo>
                      <a:pt x="296" y="146"/>
                    </a:lnTo>
                    <a:lnTo>
                      <a:pt x="303" y="143"/>
                    </a:lnTo>
                    <a:lnTo>
                      <a:pt x="311" y="142"/>
                    </a:lnTo>
                    <a:lnTo>
                      <a:pt x="319" y="140"/>
                    </a:lnTo>
                    <a:lnTo>
                      <a:pt x="329" y="139"/>
                    </a:lnTo>
                    <a:lnTo>
                      <a:pt x="336" y="136"/>
                    </a:lnTo>
                    <a:lnTo>
                      <a:pt x="345" y="134"/>
                    </a:lnTo>
                    <a:lnTo>
                      <a:pt x="354" y="131"/>
                    </a:lnTo>
                    <a:lnTo>
                      <a:pt x="364" y="130"/>
                    </a:lnTo>
                    <a:lnTo>
                      <a:pt x="371" y="127"/>
                    </a:lnTo>
                    <a:lnTo>
                      <a:pt x="380" y="126"/>
                    </a:lnTo>
                    <a:lnTo>
                      <a:pt x="389" y="122"/>
                    </a:lnTo>
                    <a:lnTo>
                      <a:pt x="398" y="121"/>
                    </a:lnTo>
                    <a:lnTo>
                      <a:pt x="405" y="117"/>
                    </a:lnTo>
                    <a:lnTo>
                      <a:pt x="413" y="114"/>
                    </a:lnTo>
                    <a:lnTo>
                      <a:pt x="419" y="109"/>
                    </a:lnTo>
                    <a:lnTo>
                      <a:pt x="426" y="105"/>
                    </a:lnTo>
                    <a:lnTo>
                      <a:pt x="437" y="96"/>
                    </a:lnTo>
                    <a:lnTo>
                      <a:pt x="448" y="89"/>
                    </a:lnTo>
                    <a:lnTo>
                      <a:pt x="452" y="84"/>
                    </a:lnTo>
                    <a:lnTo>
                      <a:pt x="456" y="80"/>
                    </a:lnTo>
                    <a:lnTo>
                      <a:pt x="462" y="76"/>
                    </a:lnTo>
                    <a:lnTo>
                      <a:pt x="468" y="72"/>
                    </a:lnTo>
                    <a:lnTo>
                      <a:pt x="473" y="69"/>
                    </a:lnTo>
                    <a:lnTo>
                      <a:pt x="479" y="67"/>
                    </a:lnTo>
                    <a:lnTo>
                      <a:pt x="486" y="65"/>
                    </a:lnTo>
                    <a:lnTo>
                      <a:pt x="494" y="62"/>
                    </a:lnTo>
                    <a:lnTo>
                      <a:pt x="500" y="59"/>
                    </a:lnTo>
                    <a:lnTo>
                      <a:pt x="508" y="57"/>
                    </a:lnTo>
                    <a:lnTo>
                      <a:pt x="514" y="55"/>
                    </a:lnTo>
                    <a:lnTo>
                      <a:pt x="523" y="54"/>
                    </a:lnTo>
                    <a:lnTo>
                      <a:pt x="518" y="58"/>
                    </a:lnTo>
                    <a:lnTo>
                      <a:pt x="515" y="62"/>
                    </a:lnTo>
                    <a:lnTo>
                      <a:pt x="515" y="69"/>
                    </a:lnTo>
                    <a:lnTo>
                      <a:pt x="519" y="76"/>
                    </a:lnTo>
                    <a:lnTo>
                      <a:pt x="520" y="79"/>
                    </a:lnTo>
                    <a:lnTo>
                      <a:pt x="524" y="82"/>
                    </a:lnTo>
                    <a:lnTo>
                      <a:pt x="529" y="85"/>
                    </a:lnTo>
                    <a:lnTo>
                      <a:pt x="535" y="89"/>
                    </a:lnTo>
                    <a:lnTo>
                      <a:pt x="545" y="92"/>
                    </a:lnTo>
                    <a:lnTo>
                      <a:pt x="557" y="95"/>
                    </a:lnTo>
                    <a:lnTo>
                      <a:pt x="562" y="96"/>
                    </a:lnTo>
                    <a:lnTo>
                      <a:pt x="569" y="98"/>
                    </a:lnTo>
                    <a:lnTo>
                      <a:pt x="574" y="100"/>
                    </a:lnTo>
                    <a:lnTo>
                      <a:pt x="581" y="103"/>
                    </a:lnTo>
                    <a:lnTo>
                      <a:pt x="586" y="104"/>
                    </a:lnTo>
                    <a:lnTo>
                      <a:pt x="592" y="106"/>
                    </a:lnTo>
                    <a:lnTo>
                      <a:pt x="596" y="109"/>
                    </a:lnTo>
                    <a:lnTo>
                      <a:pt x="601" y="113"/>
                    </a:lnTo>
                    <a:lnTo>
                      <a:pt x="605" y="119"/>
                    </a:lnTo>
                    <a:lnTo>
                      <a:pt x="609" y="126"/>
                    </a:lnTo>
                    <a:lnTo>
                      <a:pt x="609" y="127"/>
                    </a:lnTo>
                    <a:lnTo>
                      <a:pt x="617" y="128"/>
                    </a:lnTo>
                    <a:lnTo>
                      <a:pt x="627" y="129"/>
                    </a:lnTo>
                    <a:lnTo>
                      <a:pt x="635" y="128"/>
                    </a:lnTo>
                    <a:lnTo>
                      <a:pt x="646" y="128"/>
                    </a:lnTo>
                    <a:lnTo>
                      <a:pt x="651" y="125"/>
                    </a:lnTo>
                    <a:lnTo>
                      <a:pt x="655" y="121"/>
                    </a:lnTo>
                    <a:lnTo>
                      <a:pt x="657" y="118"/>
                    </a:lnTo>
                    <a:lnTo>
                      <a:pt x="661" y="116"/>
                    </a:lnTo>
                    <a:lnTo>
                      <a:pt x="664" y="110"/>
                    </a:lnTo>
                    <a:lnTo>
                      <a:pt x="668" y="105"/>
                    </a:lnTo>
                    <a:lnTo>
                      <a:pt x="671" y="100"/>
                    </a:lnTo>
                    <a:lnTo>
                      <a:pt x="677" y="95"/>
                    </a:lnTo>
                    <a:lnTo>
                      <a:pt x="682" y="91"/>
                    </a:lnTo>
                    <a:lnTo>
                      <a:pt x="689" y="88"/>
                    </a:lnTo>
                    <a:lnTo>
                      <a:pt x="695" y="83"/>
                    </a:lnTo>
                    <a:lnTo>
                      <a:pt x="704" y="79"/>
                    </a:lnTo>
                    <a:lnTo>
                      <a:pt x="713" y="74"/>
                    </a:lnTo>
                    <a:lnTo>
                      <a:pt x="723" y="71"/>
                    </a:lnTo>
                    <a:lnTo>
                      <a:pt x="723" y="71"/>
                    </a:lnTo>
                    <a:lnTo>
                      <a:pt x="733" y="80"/>
                    </a:lnTo>
                    <a:lnTo>
                      <a:pt x="745" y="89"/>
                    </a:lnTo>
                    <a:lnTo>
                      <a:pt x="738" y="91"/>
                    </a:lnTo>
                    <a:lnTo>
                      <a:pt x="736" y="93"/>
                    </a:lnTo>
                    <a:lnTo>
                      <a:pt x="736" y="95"/>
                    </a:lnTo>
                    <a:lnTo>
                      <a:pt x="740" y="97"/>
                    </a:lnTo>
                    <a:lnTo>
                      <a:pt x="747" y="98"/>
                    </a:lnTo>
                    <a:lnTo>
                      <a:pt x="753" y="100"/>
                    </a:lnTo>
                    <a:lnTo>
                      <a:pt x="761" y="101"/>
                    </a:lnTo>
                    <a:lnTo>
                      <a:pt x="770" y="102"/>
                    </a:lnTo>
                    <a:lnTo>
                      <a:pt x="777" y="102"/>
                    </a:lnTo>
                    <a:lnTo>
                      <a:pt x="786" y="103"/>
                    </a:lnTo>
                    <a:lnTo>
                      <a:pt x="794" y="103"/>
                    </a:lnTo>
                    <a:lnTo>
                      <a:pt x="802" y="104"/>
                    </a:lnTo>
                    <a:lnTo>
                      <a:pt x="809" y="104"/>
                    </a:lnTo>
                    <a:lnTo>
                      <a:pt x="816" y="104"/>
                    </a:lnTo>
                    <a:lnTo>
                      <a:pt x="822" y="104"/>
                    </a:lnTo>
                    <a:lnTo>
                      <a:pt x="829" y="105"/>
                    </a:lnTo>
                    <a:lnTo>
                      <a:pt x="835" y="105"/>
                    </a:lnTo>
                    <a:lnTo>
                      <a:pt x="842" y="105"/>
                    </a:lnTo>
                    <a:lnTo>
                      <a:pt x="848" y="105"/>
                    </a:lnTo>
                    <a:lnTo>
                      <a:pt x="856" y="106"/>
                    </a:lnTo>
                    <a:lnTo>
                      <a:pt x="866" y="106"/>
                    </a:lnTo>
                    <a:lnTo>
                      <a:pt x="876" y="106"/>
                    </a:lnTo>
                    <a:lnTo>
                      <a:pt x="886" y="106"/>
                    </a:lnTo>
                    <a:lnTo>
                      <a:pt x="897" y="107"/>
                    </a:lnTo>
                    <a:lnTo>
                      <a:pt x="907" y="106"/>
                    </a:lnTo>
                    <a:lnTo>
                      <a:pt x="918" y="106"/>
                    </a:lnTo>
                    <a:lnTo>
                      <a:pt x="928" y="106"/>
                    </a:lnTo>
                    <a:lnTo>
                      <a:pt x="939" y="106"/>
                    </a:lnTo>
                    <a:lnTo>
                      <a:pt x="951" y="103"/>
                    </a:lnTo>
                    <a:lnTo>
                      <a:pt x="963" y="100"/>
                    </a:lnTo>
                    <a:lnTo>
                      <a:pt x="973" y="95"/>
                    </a:lnTo>
                    <a:lnTo>
                      <a:pt x="982" y="92"/>
                    </a:lnTo>
                    <a:lnTo>
                      <a:pt x="990" y="88"/>
                    </a:lnTo>
                    <a:lnTo>
                      <a:pt x="999" y="83"/>
                    </a:lnTo>
                    <a:lnTo>
                      <a:pt x="1005" y="79"/>
                    </a:lnTo>
                    <a:lnTo>
                      <a:pt x="1013" y="76"/>
                    </a:lnTo>
                    <a:lnTo>
                      <a:pt x="1020" y="70"/>
                    </a:lnTo>
                    <a:lnTo>
                      <a:pt x="1027" y="65"/>
                    </a:lnTo>
                    <a:lnTo>
                      <a:pt x="1031" y="61"/>
                    </a:lnTo>
                    <a:lnTo>
                      <a:pt x="1037" y="59"/>
                    </a:lnTo>
                    <a:lnTo>
                      <a:pt x="1043" y="57"/>
                    </a:lnTo>
                    <a:lnTo>
                      <a:pt x="1051" y="56"/>
                    </a:lnTo>
                    <a:lnTo>
                      <a:pt x="1061" y="53"/>
                    </a:lnTo>
                    <a:lnTo>
                      <a:pt x="1073" y="50"/>
                    </a:lnTo>
                    <a:lnTo>
                      <a:pt x="1086" y="48"/>
                    </a:lnTo>
                    <a:lnTo>
                      <a:pt x="1099" y="47"/>
                    </a:lnTo>
                    <a:lnTo>
                      <a:pt x="1111" y="45"/>
                    </a:lnTo>
                    <a:lnTo>
                      <a:pt x="1124" y="44"/>
                    </a:lnTo>
                    <a:lnTo>
                      <a:pt x="1137" y="42"/>
                    </a:lnTo>
                    <a:lnTo>
                      <a:pt x="1151" y="42"/>
                    </a:lnTo>
                    <a:lnTo>
                      <a:pt x="1158" y="40"/>
                    </a:lnTo>
                    <a:lnTo>
                      <a:pt x="1168" y="38"/>
                    </a:lnTo>
                    <a:lnTo>
                      <a:pt x="1176" y="37"/>
                    </a:lnTo>
                    <a:lnTo>
                      <a:pt x="1185" y="37"/>
                    </a:lnTo>
                    <a:lnTo>
                      <a:pt x="1195" y="35"/>
                    </a:lnTo>
                    <a:lnTo>
                      <a:pt x="1206" y="33"/>
                    </a:lnTo>
                    <a:lnTo>
                      <a:pt x="1208" y="32"/>
                    </a:lnTo>
                    <a:lnTo>
                      <a:pt x="1213" y="31"/>
                    </a:lnTo>
                    <a:lnTo>
                      <a:pt x="1213" y="31"/>
                    </a:lnTo>
                    <a:lnTo>
                      <a:pt x="1220" y="33"/>
                    </a:lnTo>
                    <a:lnTo>
                      <a:pt x="1232" y="33"/>
                    </a:lnTo>
                    <a:lnTo>
                      <a:pt x="1241" y="28"/>
                    </a:lnTo>
                    <a:lnTo>
                      <a:pt x="1247" y="23"/>
                    </a:lnTo>
                    <a:lnTo>
                      <a:pt x="1254" y="16"/>
                    </a:lnTo>
                    <a:lnTo>
                      <a:pt x="1265" y="10"/>
                    </a:lnTo>
                    <a:lnTo>
                      <a:pt x="1272" y="7"/>
                    </a:lnTo>
                    <a:lnTo>
                      <a:pt x="1278" y="5"/>
                    </a:lnTo>
                    <a:lnTo>
                      <a:pt x="1286" y="2"/>
                    </a:lnTo>
                    <a:lnTo>
                      <a:pt x="1295" y="0"/>
                    </a:lnTo>
                    <a:lnTo>
                      <a:pt x="1289" y="8"/>
                    </a:lnTo>
                    <a:lnTo>
                      <a:pt x="1284" y="16"/>
                    </a:lnTo>
                    <a:lnTo>
                      <a:pt x="1278" y="20"/>
                    </a:lnTo>
                    <a:lnTo>
                      <a:pt x="1278" y="25"/>
                    </a:lnTo>
                    <a:lnTo>
                      <a:pt x="1280" y="31"/>
                    </a:lnTo>
                    <a:lnTo>
                      <a:pt x="1286" y="37"/>
                    </a:lnTo>
                    <a:lnTo>
                      <a:pt x="1290" y="40"/>
                    </a:lnTo>
                    <a:lnTo>
                      <a:pt x="1297" y="42"/>
                    </a:lnTo>
                    <a:lnTo>
                      <a:pt x="1302" y="45"/>
                    </a:lnTo>
                    <a:lnTo>
                      <a:pt x="1309" y="48"/>
                    </a:lnTo>
                    <a:lnTo>
                      <a:pt x="1314" y="50"/>
                    </a:lnTo>
                    <a:lnTo>
                      <a:pt x="1321" y="54"/>
                    </a:lnTo>
                    <a:lnTo>
                      <a:pt x="1327" y="57"/>
                    </a:lnTo>
                    <a:lnTo>
                      <a:pt x="1334" y="60"/>
                    </a:lnTo>
                    <a:lnTo>
                      <a:pt x="1339" y="62"/>
                    </a:lnTo>
                    <a:lnTo>
                      <a:pt x="1346" y="66"/>
                    </a:lnTo>
                    <a:lnTo>
                      <a:pt x="1347" y="71"/>
                    </a:lnTo>
                    <a:lnTo>
                      <a:pt x="1349" y="78"/>
                    </a:lnTo>
                    <a:lnTo>
                      <a:pt x="1351" y="84"/>
                    </a:lnTo>
                    <a:lnTo>
                      <a:pt x="1354" y="91"/>
                    </a:lnTo>
                    <a:lnTo>
                      <a:pt x="1351" y="91"/>
                    </a:lnTo>
                    <a:lnTo>
                      <a:pt x="1348" y="94"/>
                    </a:lnTo>
                    <a:lnTo>
                      <a:pt x="1343" y="95"/>
                    </a:lnTo>
                    <a:lnTo>
                      <a:pt x="1340" y="97"/>
                    </a:lnTo>
                    <a:lnTo>
                      <a:pt x="1330" y="102"/>
                    </a:lnTo>
                    <a:lnTo>
                      <a:pt x="1320" y="107"/>
                    </a:lnTo>
                    <a:lnTo>
                      <a:pt x="1311" y="113"/>
                    </a:lnTo>
                    <a:lnTo>
                      <a:pt x="1306" y="119"/>
                    </a:lnTo>
                    <a:lnTo>
                      <a:pt x="1306" y="122"/>
                    </a:lnTo>
                    <a:lnTo>
                      <a:pt x="1312" y="126"/>
                    </a:lnTo>
                    <a:lnTo>
                      <a:pt x="1320" y="128"/>
                    </a:lnTo>
                    <a:lnTo>
                      <a:pt x="1328" y="131"/>
                    </a:lnTo>
                    <a:lnTo>
                      <a:pt x="1335" y="133"/>
                    </a:lnTo>
                    <a:lnTo>
                      <a:pt x="1345" y="137"/>
                    </a:lnTo>
                    <a:lnTo>
                      <a:pt x="1350" y="137"/>
                    </a:lnTo>
                    <a:lnTo>
                      <a:pt x="1356" y="137"/>
                    </a:lnTo>
                    <a:lnTo>
                      <a:pt x="1359" y="136"/>
                    </a:lnTo>
                    <a:lnTo>
                      <a:pt x="1363" y="134"/>
                    </a:lnTo>
                    <a:lnTo>
                      <a:pt x="1368" y="131"/>
                    </a:lnTo>
                    <a:lnTo>
                      <a:pt x="1370" y="128"/>
                    </a:lnTo>
                    <a:lnTo>
                      <a:pt x="1373" y="118"/>
                    </a:lnTo>
                    <a:lnTo>
                      <a:pt x="1381" y="109"/>
                    </a:lnTo>
                    <a:lnTo>
                      <a:pt x="1385" y="104"/>
                    </a:lnTo>
                    <a:lnTo>
                      <a:pt x="1391" y="101"/>
                    </a:lnTo>
                    <a:lnTo>
                      <a:pt x="1396" y="97"/>
                    </a:lnTo>
                    <a:lnTo>
                      <a:pt x="1403" y="94"/>
                    </a:lnTo>
                    <a:lnTo>
                      <a:pt x="1406" y="92"/>
                    </a:lnTo>
                    <a:lnTo>
                      <a:pt x="1403" y="97"/>
                    </a:lnTo>
                    <a:lnTo>
                      <a:pt x="1400" y="104"/>
                    </a:lnTo>
                    <a:lnTo>
                      <a:pt x="1399" y="110"/>
                    </a:lnTo>
                    <a:lnTo>
                      <a:pt x="1400" y="117"/>
                    </a:lnTo>
                    <a:lnTo>
                      <a:pt x="1403" y="122"/>
                    </a:lnTo>
                    <a:lnTo>
                      <a:pt x="1406" y="128"/>
                    </a:lnTo>
                    <a:lnTo>
                      <a:pt x="1410" y="133"/>
                    </a:lnTo>
                    <a:lnTo>
                      <a:pt x="1417" y="140"/>
                    </a:lnTo>
                    <a:lnTo>
                      <a:pt x="1421" y="144"/>
                    </a:lnTo>
                    <a:lnTo>
                      <a:pt x="1422" y="151"/>
                    </a:lnTo>
                    <a:lnTo>
                      <a:pt x="1420" y="156"/>
                    </a:lnTo>
                    <a:lnTo>
                      <a:pt x="1415" y="162"/>
                    </a:lnTo>
                    <a:lnTo>
                      <a:pt x="1409" y="165"/>
                    </a:lnTo>
                    <a:lnTo>
                      <a:pt x="1404" y="169"/>
                    </a:lnTo>
                    <a:lnTo>
                      <a:pt x="1397" y="174"/>
                    </a:lnTo>
                    <a:lnTo>
                      <a:pt x="1392" y="179"/>
                    </a:lnTo>
                    <a:lnTo>
                      <a:pt x="1390" y="179"/>
                    </a:lnTo>
                    <a:lnTo>
                      <a:pt x="1388" y="180"/>
                    </a:lnTo>
                    <a:lnTo>
                      <a:pt x="1381" y="182"/>
                    </a:lnTo>
                    <a:lnTo>
                      <a:pt x="1375" y="185"/>
                    </a:lnTo>
                    <a:lnTo>
                      <a:pt x="1369" y="187"/>
                    </a:lnTo>
                    <a:lnTo>
                      <a:pt x="1366" y="190"/>
                    </a:lnTo>
                    <a:lnTo>
                      <a:pt x="1359" y="196"/>
                    </a:lnTo>
                    <a:lnTo>
                      <a:pt x="1358" y="203"/>
                    </a:lnTo>
                    <a:lnTo>
                      <a:pt x="1359" y="205"/>
                    </a:lnTo>
                    <a:lnTo>
                      <a:pt x="1362" y="209"/>
                    </a:lnTo>
                    <a:lnTo>
                      <a:pt x="1366" y="211"/>
                    </a:lnTo>
                    <a:lnTo>
                      <a:pt x="1372" y="214"/>
                    </a:lnTo>
                    <a:lnTo>
                      <a:pt x="1376" y="216"/>
                    </a:lnTo>
                    <a:lnTo>
                      <a:pt x="1381" y="218"/>
                    </a:lnTo>
                    <a:lnTo>
                      <a:pt x="1383" y="224"/>
                    </a:lnTo>
                    <a:lnTo>
                      <a:pt x="1379" y="229"/>
                    </a:lnTo>
                    <a:lnTo>
                      <a:pt x="1374" y="232"/>
                    </a:lnTo>
                    <a:lnTo>
                      <a:pt x="1370" y="234"/>
                    </a:lnTo>
                    <a:lnTo>
                      <a:pt x="1363" y="236"/>
                    </a:lnTo>
                    <a:lnTo>
                      <a:pt x="1358" y="238"/>
                    </a:lnTo>
                    <a:lnTo>
                      <a:pt x="1361" y="234"/>
                    </a:lnTo>
                    <a:lnTo>
                      <a:pt x="1360" y="229"/>
                    </a:lnTo>
                    <a:lnTo>
                      <a:pt x="1356" y="224"/>
                    </a:lnTo>
                    <a:lnTo>
                      <a:pt x="1352" y="221"/>
                    </a:lnTo>
                    <a:lnTo>
                      <a:pt x="1345" y="213"/>
                    </a:lnTo>
                    <a:lnTo>
                      <a:pt x="1337" y="206"/>
                    </a:lnTo>
                    <a:lnTo>
                      <a:pt x="1330" y="199"/>
                    </a:lnTo>
                    <a:lnTo>
                      <a:pt x="1322" y="192"/>
                    </a:lnTo>
                    <a:lnTo>
                      <a:pt x="1319" y="187"/>
                    </a:lnTo>
                    <a:lnTo>
                      <a:pt x="1321" y="181"/>
                    </a:lnTo>
                    <a:lnTo>
                      <a:pt x="1323" y="175"/>
                    </a:lnTo>
                    <a:lnTo>
                      <a:pt x="1326" y="170"/>
                    </a:lnTo>
                    <a:lnTo>
                      <a:pt x="1330" y="167"/>
                    </a:lnTo>
                    <a:lnTo>
                      <a:pt x="1330" y="166"/>
                    </a:lnTo>
                    <a:lnTo>
                      <a:pt x="1335" y="165"/>
                    </a:lnTo>
                    <a:lnTo>
                      <a:pt x="1342" y="164"/>
                    </a:lnTo>
                    <a:lnTo>
                      <a:pt x="1346" y="162"/>
                    </a:lnTo>
                    <a:lnTo>
                      <a:pt x="1350" y="161"/>
                    </a:lnTo>
                    <a:lnTo>
                      <a:pt x="1344" y="157"/>
                    </a:lnTo>
                    <a:lnTo>
                      <a:pt x="1338" y="157"/>
                    </a:lnTo>
                    <a:lnTo>
                      <a:pt x="1332" y="157"/>
                    </a:lnTo>
                    <a:lnTo>
                      <a:pt x="1324" y="158"/>
                    </a:lnTo>
                    <a:lnTo>
                      <a:pt x="1319" y="158"/>
                    </a:lnTo>
                    <a:lnTo>
                      <a:pt x="1316" y="161"/>
                    </a:lnTo>
                    <a:lnTo>
                      <a:pt x="1314" y="164"/>
                    </a:lnTo>
                    <a:close/>
                  </a:path>
                </a:pathLst>
              </a:custGeom>
              <a:solidFill>
                <a:srgbClr val="FF30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53" name="Freeform 133"/>
              <p:cNvSpPr>
                <a:spLocks/>
              </p:cNvSpPr>
              <p:nvPr/>
            </p:nvSpPr>
            <p:spPr bwMode="auto">
              <a:xfrm>
                <a:off x="3816" y="3546"/>
                <a:ext cx="468" cy="75"/>
              </a:xfrm>
              <a:custGeom>
                <a:avLst/>
                <a:gdLst/>
                <a:ahLst/>
                <a:cxnLst>
                  <a:cxn ang="0">
                    <a:pos x="144" y="207"/>
                  </a:cxn>
                  <a:cxn ang="0">
                    <a:pos x="114" y="187"/>
                  </a:cxn>
                  <a:cxn ang="0">
                    <a:pos x="153" y="143"/>
                  </a:cxn>
                  <a:cxn ang="0">
                    <a:pos x="90" y="154"/>
                  </a:cxn>
                  <a:cxn ang="0">
                    <a:pos x="42" y="178"/>
                  </a:cxn>
                  <a:cxn ang="0">
                    <a:pos x="0" y="176"/>
                  </a:cxn>
                  <a:cxn ang="0">
                    <a:pos x="49" y="137"/>
                  </a:cxn>
                  <a:cxn ang="0">
                    <a:pos x="110" y="109"/>
                  </a:cxn>
                  <a:cxn ang="0">
                    <a:pos x="187" y="93"/>
                  </a:cxn>
                  <a:cxn ang="0">
                    <a:pos x="256" y="76"/>
                  </a:cxn>
                  <a:cxn ang="0">
                    <a:pos x="252" y="82"/>
                  </a:cxn>
                  <a:cxn ang="0">
                    <a:pos x="224" y="117"/>
                  </a:cxn>
                  <a:cxn ang="0">
                    <a:pos x="201" y="152"/>
                  </a:cxn>
                  <a:cxn ang="0">
                    <a:pos x="260" y="148"/>
                  </a:cxn>
                  <a:cxn ang="0">
                    <a:pos x="340" y="128"/>
                  </a:cxn>
                  <a:cxn ang="0">
                    <a:pos x="424" y="96"/>
                  </a:cxn>
                  <a:cxn ang="0">
                    <a:pos x="474" y="61"/>
                  </a:cxn>
                  <a:cxn ang="0">
                    <a:pos x="525" y="84"/>
                  </a:cxn>
                  <a:cxn ang="0">
                    <a:pos x="570" y="97"/>
                  </a:cxn>
                  <a:cxn ang="0">
                    <a:pos x="612" y="123"/>
                  </a:cxn>
                  <a:cxn ang="0">
                    <a:pos x="678" y="86"/>
                  </a:cxn>
                  <a:cxn ang="0">
                    <a:pos x="717" y="83"/>
                  </a:cxn>
                  <a:cxn ang="0">
                    <a:pos x="794" y="97"/>
                  </a:cxn>
                  <a:cxn ang="0">
                    <a:pos x="895" y="99"/>
                  </a:cxn>
                  <a:cxn ang="0">
                    <a:pos x="990" y="79"/>
                  </a:cxn>
                  <a:cxn ang="0">
                    <a:pos x="1051" y="46"/>
                  </a:cxn>
                  <a:cxn ang="0">
                    <a:pos x="1134" y="35"/>
                  </a:cxn>
                  <a:cxn ang="0">
                    <a:pos x="1184" y="29"/>
                  </a:cxn>
                  <a:cxn ang="0">
                    <a:pos x="1238" y="20"/>
                  </a:cxn>
                  <a:cxn ang="0">
                    <a:pos x="1259" y="20"/>
                  </a:cxn>
                  <a:cxn ang="0">
                    <a:pos x="1310" y="48"/>
                  </a:cxn>
                  <a:cxn ang="0">
                    <a:pos x="1327" y="85"/>
                  </a:cxn>
                  <a:cxn ang="0">
                    <a:pos x="1287" y="112"/>
                  </a:cxn>
                  <a:cxn ang="0">
                    <a:pos x="1340" y="131"/>
                  </a:cxn>
                  <a:cxn ang="0">
                    <a:pos x="1383" y="97"/>
                  </a:cxn>
                  <a:cxn ang="0">
                    <a:pos x="1400" y="147"/>
                  </a:cxn>
                  <a:cxn ang="0">
                    <a:pos x="1353" y="177"/>
                  </a:cxn>
                  <a:cxn ang="0">
                    <a:pos x="1362" y="209"/>
                  </a:cxn>
                  <a:cxn ang="0">
                    <a:pos x="1318" y="180"/>
                  </a:cxn>
                  <a:cxn ang="0">
                    <a:pos x="1330" y="145"/>
                  </a:cxn>
                  <a:cxn ang="0">
                    <a:pos x="1269" y="156"/>
                  </a:cxn>
                  <a:cxn ang="0">
                    <a:pos x="1233" y="145"/>
                  </a:cxn>
                  <a:cxn ang="0">
                    <a:pos x="1217" y="103"/>
                  </a:cxn>
                  <a:cxn ang="0">
                    <a:pos x="1159" y="118"/>
                  </a:cxn>
                  <a:cxn ang="0">
                    <a:pos x="1058" y="145"/>
                  </a:cxn>
                  <a:cxn ang="0">
                    <a:pos x="992" y="143"/>
                  </a:cxn>
                  <a:cxn ang="0">
                    <a:pos x="935" y="134"/>
                  </a:cxn>
                  <a:cxn ang="0">
                    <a:pos x="907" y="178"/>
                  </a:cxn>
                  <a:cxn ang="0">
                    <a:pos x="810" y="202"/>
                  </a:cxn>
                  <a:cxn ang="0">
                    <a:pos x="790" y="169"/>
                  </a:cxn>
                  <a:cxn ang="0">
                    <a:pos x="726" y="153"/>
                  </a:cxn>
                  <a:cxn ang="0">
                    <a:pos x="649" y="171"/>
                  </a:cxn>
                  <a:cxn ang="0">
                    <a:pos x="595" y="193"/>
                  </a:cxn>
                  <a:cxn ang="0">
                    <a:pos x="488" y="202"/>
                  </a:cxn>
                  <a:cxn ang="0">
                    <a:pos x="489" y="147"/>
                  </a:cxn>
                  <a:cxn ang="0">
                    <a:pos x="410" y="155"/>
                  </a:cxn>
                  <a:cxn ang="0">
                    <a:pos x="329" y="179"/>
                  </a:cxn>
                  <a:cxn ang="0">
                    <a:pos x="275" y="196"/>
                  </a:cxn>
                </a:cxnLst>
                <a:rect l="0" t="0" r="r" b="b"/>
                <a:pathLst>
                  <a:path w="1404" h="221">
                    <a:moveTo>
                      <a:pt x="227" y="202"/>
                    </a:moveTo>
                    <a:lnTo>
                      <a:pt x="214" y="202"/>
                    </a:lnTo>
                    <a:lnTo>
                      <a:pt x="202" y="202"/>
                    </a:lnTo>
                    <a:lnTo>
                      <a:pt x="190" y="203"/>
                    </a:lnTo>
                    <a:lnTo>
                      <a:pt x="179" y="204"/>
                    </a:lnTo>
                    <a:lnTo>
                      <a:pt x="167" y="204"/>
                    </a:lnTo>
                    <a:lnTo>
                      <a:pt x="156" y="206"/>
                    </a:lnTo>
                    <a:lnTo>
                      <a:pt x="144" y="207"/>
                    </a:lnTo>
                    <a:lnTo>
                      <a:pt x="134" y="209"/>
                    </a:lnTo>
                    <a:lnTo>
                      <a:pt x="127" y="209"/>
                    </a:lnTo>
                    <a:lnTo>
                      <a:pt x="120" y="211"/>
                    </a:lnTo>
                    <a:lnTo>
                      <a:pt x="113" y="211"/>
                    </a:lnTo>
                    <a:lnTo>
                      <a:pt x="106" y="212"/>
                    </a:lnTo>
                    <a:lnTo>
                      <a:pt x="104" y="203"/>
                    </a:lnTo>
                    <a:lnTo>
                      <a:pt x="108" y="195"/>
                    </a:lnTo>
                    <a:lnTo>
                      <a:pt x="114" y="187"/>
                    </a:lnTo>
                    <a:lnTo>
                      <a:pt x="121" y="178"/>
                    </a:lnTo>
                    <a:lnTo>
                      <a:pt x="130" y="169"/>
                    </a:lnTo>
                    <a:lnTo>
                      <a:pt x="141" y="163"/>
                    </a:lnTo>
                    <a:lnTo>
                      <a:pt x="145" y="157"/>
                    </a:lnTo>
                    <a:lnTo>
                      <a:pt x="152" y="154"/>
                    </a:lnTo>
                    <a:lnTo>
                      <a:pt x="168" y="142"/>
                    </a:lnTo>
                    <a:lnTo>
                      <a:pt x="161" y="142"/>
                    </a:lnTo>
                    <a:lnTo>
                      <a:pt x="153" y="143"/>
                    </a:lnTo>
                    <a:lnTo>
                      <a:pt x="145" y="144"/>
                    </a:lnTo>
                    <a:lnTo>
                      <a:pt x="139" y="145"/>
                    </a:lnTo>
                    <a:lnTo>
                      <a:pt x="131" y="146"/>
                    </a:lnTo>
                    <a:lnTo>
                      <a:pt x="123" y="147"/>
                    </a:lnTo>
                    <a:lnTo>
                      <a:pt x="117" y="148"/>
                    </a:lnTo>
                    <a:lnTo>
                      <a:pt x="110" y="151"/>
                    </a:lnTo>
                    <a:lnTo>
                      <a:pt x="99" y="152"/>
                    </a:lnTo>
                    <a:lnTo>
                      <a:pt x="90" y="154"/>
                    </a:lnTo>
                    <a:lnTo>
                      <a:pt x="80" y="156"/>
                    </a:lnTo>
                    <a:lnTo>
                      <a:pt x="70" y="159"/>
                    </a:lnTo>
                    <a:lnTo>
                      <a:pt x="60" y="161"/>
                    </a:lnTo>
                    <a:lnTo>
                      <a:pt x="54" y="165"/>
                    </a:lnTo>
                    <a:lnTo>
                      <a:pt x="48" y="168"/>
                    </a:lnTo>
                    <a:lnTo>
                      <a:pt x="46" y="172"/>
                    </a:lnTo>
                    <a:lnTo>
                      <a:pt x="44" y="175"/>
                    </a:lnTo>
                    <a:lnTo>
                      <a:pt x="42" y="178"/>
                    </a:lnTo>
                    <a:lnTo>
                      <a:pt x="32" y="183"/>
                    </a:lnTo>
                    <a:lnTo>
                      <a:pt x="22" y="190"/>
                    </a:lnTo>
                    <a:lnTo>
                      <a:pt x="10" y="196"/>
                    </a:lnTo>
                    <a:lnTo>
                      <a:pt x="0" y="203"/>
                    </a:lnTo>
                    <a:lnTo>
                      <a:pt x="0" y="195"/>
                    </a:lnTo>
                    <a:lnTo>
                      <a:pt x="1" y="189"/>
                    </a:lnTo>
                    <a:lnTo>
                      <a:pt x="0" y="182"/>
                    </a:lnTo>
                    <a:lnTo>
                      <a:pt x="0" y="176"/>
                    </a:lnTo>
                    <a:lnTo>
                      <a:pt x="3" y="168"/>
                    </a:lnTo>
                    <a:lnTo>
                      <a:pt x="10" y="161"/>
                    </a:lnTo>
                    <a:lnTo>
                      <a:pt x="18" y="155"/>
                    </a:lnTo>
                    <a:lnTo>
                      <a:pt x="26" y="151"/>
                    </a:lnTo>
                    <a:lnTo>
                      <a:pt x="30" y="147"/>
                    </a:lnTo>
                    <a:lnTo>
                      <a:pt x="33" y="146"/>
                    </a:lnTo>
                    <a:lnTo>
                      <a:pt x="41" y="142"/>
                    </a:lnTo>
                    <a:lnTo>
                      <a:pt x="49" y="137"/>
                    </a:lnTo>
                    <a:lnTo>
                      <a:pt x="58" y="133"/>
                    </a:lnTo>
                    <a:lnTo>
                      <a:pt x="67" y="130"/>
                    </a:lnTo>
                    <a:lnTo>
                      <a:pt x="74" y="125"/>
                    </a:lnTo>
                    <a:lnTo>
                      <a:pt x="83" y="121"/>
                    </a:lnTo>
                    <a:lnTo>
                      <a:pt x="92" y="117"/>
                    </a:lnTo>
                    <a:lnTo>
                      <a:pt x="101" y="113"/>
                    </a:lnTo>
                    <a:lnTo>
                      <a:pt x="104" y="110"/>
                    </a:lnTo>
                    <a:lnTo>
                      <a:pt x="110" y="109"/>
                    </a:lnTo>
                    <a:lnTo>
                      <a:pt x="117" y="108"/>
                    </a:lnTo>
                    <a:lnTo>
                      <a:pt x="126" y="107"/>
                    </a:lnTo>
                    <a:lnTo>
                      <a:pt x="135" y="104"/>
                    </a:lnTo>
                    <a:lnTo>
                      <a:pt x="146" y="103"/>
                    </a:lnTo>
                    <a:lnTo>
                      <a:pt x="157" y="99"/>
                    </a:lnTo>
                    <a:lnTo>
                      <a:pt x="168" y="98"/>
                    </a:lnTo>
                    <a:lnTo>
                      <a:pt x="177" y="95"/>
                    </a:lnTo>
                    <a:lnTo>
                      <a:pt x="187" y="93"/>
                    </a:lnTo>
                    <a:lnTo>
                      <a:pt x="197" y="91"/>
                    </a:lnTo>
                    <a:lnTo>
                      <a:pt x="206" y="88"/>
                    </a:lnTo>
                    <a:lnTo>
                      <a:pt x="215" y="85"/>
                    </a:lnTo>
                    <a:lnTo>
                      <a:pt x="224" y="83"/>
                    </a:lnTo>
                    <a:lnTo>
                      <a:pt x="230" y="81"/>
                    </a:lnTo>
                    <a:lnTo>
                      <a:pt x="239" y="80"/>
                    </a:lnTo>
                    <a:lnTo>
                      <a:pt x="247" y="77"/>
                    </a:lnTo>
                    <a:lnTo>
                      <a:pt x="256" y="76"/>
                    </a:lnTo>
                    <a:lnTo>
                      <a:pt x="264" y="74"/>
                    </a:lnTo>
                    <a:lnTo>
                      <a:pt x="273" y="73"/>
                    </a:lnTo>
                    <a:lnTo>
                      <a:pt x="282" y="71"/>
                    </a:lnTo>
                    <a:lnTo>
                      <a:pt x="292" y="71"/>
                    </a:lnTo>
                    <a:lnTo>
                      <a:pt x="281" y="73"/>
                    </a:lnTo>
                    <a:lnTo>
                      <a:pt x="271" y="75"/>
                    </a:lnTo>
                    <a:lnTo>
                      <a:pt x="261" y="79"/>
                    </a:lnTo>
                    <a:lnTo>
                      <a:pt x="252" y="82"/>
                    </a:lnTo>
                    <a:lnTo>
                      <a:pt x="242" y="85"/>
                    </a:lnTo>
                    <a:lnTo>
                      <a:pt x="236" y="88"/>
                    </a:lnTo>
                    <a:lnTo>
                      <a:pt x="229" y="92"/>
                    </a:lnTo>
                    <a:lnTo>
                      <a:pt x="225" y="96"/>
                    </a:lnTo>
                    <a:lnTo>
                      <a:pt x="221" y="99"/>
                    </a:lnTo>
                    <a:lnTo>
                      <a:pt x="220" y="106"/>
                    </a:lnTo>
                    <a:lnTo>
                      <a:pt x="221" y="111"/>
                    </a:lnTo>
                    <a:lnTo>
                      <a:pt x="224" y="117"/>
                    </a:lnTo>
                    <a:lnTo>
                      <a:pt x="224" y="119"/>
                    </a:lnTo>
                    <a:lnTo>
                      <a:pt x="224" y="121"/>
                    </a:lnTo>
                    <a:lnTo>
                      <a:pt x="216" y="123"/>
                    </a:lnTo>
                    <a:lnTo>
                      <a:pt x="210" y="127"/>
                    </a:lnTo>
                    <a:lnTo>
                      <a:pt x="204" y="131"/>
                    </a:lnTo>
                    <a:lnTo>
                      <a:pt x="201" y="135"/>
                    </a:lnTo>
                    <a:lnTo>
                      <a:pt x="198" y="143"/>
                    </a:lnTo>
                    <a:lnTo>
                      <a:pt x="201" y="152"/>
                    </a:lnTo>
                    <a:lnTo>
                      <a:pt x="204" y="154"/>
                    </a:lnTo>
                    <a:lnTo>
                      <a:pt x="212" y="156"/>
                    </a:lnTo>
                    <a:lnTo>
                      <a:pt x="221" y="156"/>
                    </a:lnTo>
                    <a:lnTo>
                      <a:pt x="233" y="156"/>
                    </a:lnTo>
                    <a:lnTo>
                      <a:pt x="239" y="154"/>
                    </a:lnTo>
                    <a:lnTo>
                      <a:pt x="246" y="152"/>
                    </a:lnTo>
                    <a:lnTo>
                      <a:pt x="252" y="149"/>
                    </a:lnTo>
                    <a:lnTo>
                      <a:pt x="260" y="148"/>
                    </a:lnTo>
                    <a:lnTo>
                      <a:pt x="265" y="146"/>
                    </a:lnTo>
                    <a:lnTo>
                      <a:pt x="272" y="145"/>
                    </a:lnTo>
                    <a:lnTo>
                      <a:pt x="277" y="143"/>
                    </a:lnTo>
                    <a:lnTo>
                      <a:pt x="284" y="142"/>
                    </a:lnTo>
                    <a:lnTo>
                      <a:pt x="297" y="137"/>
                    </a:lnTo>
                    <a:lnTo>
                      <a:pt x="311" y="134"/>
                    </a:lnTo>
                    <a:lnTo>
                      <a:pt x="325" y="131"/>
                    </a:lnTo>
                    <a:lnTo>
                      <a:pt x="340" y="128"/>
                    </a:lnTo>
                    <a:lnTo>
                      <a:pt x="353" y="124"/>
                    </a:lnTo>
                    <a:lnTo>
                      <a:pt x="367" y="121"/>
                    </a:lnTo>
                    <a:lnTo>
                      <a:pt x="380" y="118"/>
                    </a:lnTo>
                    <a:lnTo>
                      <a:pt x="393" y="115"/>
                    </a:lnTo>
                    <a:lnTo>
                      <a:pt x="402" y="109"/>
                    </a:lnTo>
                    <a:lnTo>
                      <a:pt x="409" y="105"/>
                    </a:lnTo>
                    <a:lnTo>
                      <a:pt x="416" y="100"/>
                    </a:lnTo>
                    <a:lnTo>
                      <a:pt x="424" y="96"/>
                    </a:lnTo>
                    <a:lnTo>
                      <a:pt x="429" y="91"/>
                    </a:lnTo>
                    <a:lnTo>
                      <a:pt x="436" y="87"/>
                    </a:lnTo>
                    <a:lnTo>
                      <a:pt x="441" y="82"/>
                    </a:lnTo>
                    <a:lnTo>
                      <a:pt x="448" y="79"/>
                    </a:lnTo>
                    <a:lnTo>
                      <a:pt x="452" y="73"/>
                    </a:lnTo>
                    <a:lnTo>
                      <a:pt x="458" y="70"/>
                    </a:lnTo>
                    <a:lnTo>
                      <a:pt x="465" y="64"/>
                    </a:lnTo>
                    <a:lnTo>
                      <a:pt x="474" y="61"/>
                    </a:lnTo>
                    <a:lnTo>
                      <a:pt x="485" y="57"/>
                    </a:lnTo>
                    <a:lnTo>
                      <a:pt x="497" y="53"/>
                    </a:lnTo>
                    <a:lnTo>
                      <a:pt x="497" y="59"/>
                    </a:lnTo>
                    <a:lnTo>
                      <a:pt x="499" y="64"/>
                    </a:lnTo>
                    <a:lnTo>
                      <a:pt x="502" y="70"/>
                    </a:lnTo>
                    <a:lnTo>
                      <a:pt x="509" y="76"/>
                    </a:lnTo>
                    <a:lnTo>
                      <a:pt x="515" y="80"/>
                    </a:lnTo>
                    <a:lnTo>
                      <a:pt x="525" y="84"/>
                    </a:lnTo>
                    <a:lnTo>
                      <a:pt x="529" y="85"/>
                    </a:lnTo>
                    <a:lnTo>
                      <a:pt x="536" y="87"/>
                    </a:lnTo>
                    <a:lnTo>
                      <a:pt x="543" y="88"/>
                    </a:lnTo>
                    <a:lnTo>
                      <a:pt x="549" y="91"/>
                    </a:lnTo>
                    <a:lnTo>
                      <a:pt x="555" y="92"/>
                    </a:lnTo>
                    <a:lnTo>
                      <a:pt x="560" y="94"/>
                    </a:lnTo>
                    <a:lnTo>
                      <a:pt x="564" y="95"/>
                    </a:lnTo>
                    <a:lnTo>
                      <a:pt x="570" y="97"/>
                    </a:lnTo>
                    <a:lnTo>
                      <a:pt x="576" y="100"/>
                    </a:lnTo>
                    <a:lnTo>
                      <a:pt x="584" y="107"/>
                    </a:lnTo>
                    <a:lnTo>
                      <a:pt x="588" y="112"/>
                    </a:lnTo>
                    <a:lnTo>
                      <a:pt x="592" y="119"/>
                    </a:lnTo>
                    <a:lnTo>
                      <a:pt x="596" y="119"/>
                    </a:lnTo>
                    <a:lnTo>
                      <a:pt x="600" y="121"/>
                    </a:lnTo>
                    <a:lnTo>
                      <a:pt x="606" y="121"/>
                    </a:lnTo>
                    <a:lnTo>
                      <a:pt x="612" y="123"/>
                    </a:lnTo>
                    <a:lnTo>
                      <a:pt x="625" y="122"/>
                    </a:lnTo>
                    <a:lnTo>
                      <a:pt x="635" y="121"/>
                    </a:lnTo>
                    <a:lnTo>
                      <a:pt x="643" y="119"/>
                    </a:lnTo>
                    <a:lnTo>
                      <a:pt x="651" y="117"/>
                    </a:lnTo>
                    <a:lnTo>
                      <a:pt x="658" y="110"/>
                    </a:lnTo>
                    <a:lnTo>
                      <a:pt x="663" y="104"/>
                    </a:lnTo>
                    <a:lnTo>
                      <a:pt x="668" y="94"/>
                    </a:lnTo>
                    <a:lnTo>
                      <a:pt x="678" y="86"/>
                    </a:lnTo>
                    <a:lnTo>
                      <a:pt x="683" y="81"/>
                    </a:lnTo>
                    <a:lnTo>
                      <a:pt x="692" y="76"/>
                    </a:lnTo>
                    <a:lnTo>
                      <a:pt x="701" y="71"/>
                    </a:lnTo>
                    <a:lnTo>
                      <a:pt x="709" y="68"/>
                    </a:lnTo>
                    <a:lnTo>
                      <a:pt x="711" y="68"/>
                    </a:lnTo>
                    <a:lnTo>
                      <a:pt x="717" y="73"/>
                    </a:lnTo>
                    <a:lnTo>
                      <a:pt x="726" y="80"/>
                    </a:lnTo>
                    <a:lnTo>
                      <a:pt x="717" y="83"/>
                    </a:lnTo>
                    <a:lnTo>
                      <a:pt x="716" y="86"/>
                    </a:lnTo>
                    <a:lnTo>
                      <a:pt x="720" y="89"/>
                    </a:lnTo>
                    <a:lnTo>
                      <a:pt x="730" y="93"/>
                    </a:lnTo>
                    <a:lnTo>
                      <a:pt x="741" y="94"/>
                    </a:lnTo>
                    <a:lnTo>
                      <a:pt x="754" y="95"/>
                    </a:lnTo>
                    <a:lnTo>
                      <a:pt x="767" y="96"/>
                    </a:lnTo>
                    <a:lnTo>
                      <a:pt x="780" y="97"/>
                    </a:lnTo>
                    <a:lnTo>
                      <a:pt x="794" y="97"/>
                    </a:lnTo>
                    <a:lnTo>
                      <a:pt x="807" y="98"/>
                    </a:lnTo>
                    <a:lnTo>
                      <a:pt x="820" y="98"/>
                    </a:lnTo>
                    <a:lnTo>
                      <a:pt x="834" y="99"/>
                    </a:lnTo>
                    <a:lnTo>
                      <a:pt x="845" y="99"/>
                    </a:lnTo>
                    <a:lnTo>
                      <a:pt x="858" y="99"/>
                    </a:lnTo>
                    <a:lnTo>
                      <a:pt x="870" y="99"/>
                    </a:lnTo>
                    <a:lnTo>
                      <a:pt x="883" y="100"/>
                    </a:lnTo>
                    <a:lnTo>
                      <a:pt x="895" y="99"/>
                    </a:lnTo>
                    <a:lnTo>
                      <a:pt x="908" y="99"/>
                    </a:lnTo>
                    <a:lnTo>
                      <a:pt x="920" y="99"/>
                    </a:lnTo>
                    <a:lnTo>
                      <a:pt x="933" y="99"/>
                    </a:lnTo>
                    <a:lnTo>
                      <a:pt x="946" y="95"/>
                    </a:lnTo>
                    <a:lnTo>
                      <a:pt x="959" y="92"/>
                    </a:lnTo>
                    <a:lnTo>
                      <a:pt x="970" y="87"/>
                    </a:lnTo>
                    <a:lnTo>
                      <a:pt x="981" y="84"/>
                    </a:lnTo>
                    <a:lnTo>
                      <a:pt x="990" y="79"/>
                    </a:lnTo>
                    <a:lnTo>
                      <a:pt x="999" y="74"/>
                    </a:lnTo>
                    <a:lnTo>
                      <a:pt x="1006" y="70"/>
                    </a:lnTo>
                    <a:lnTo>
                      <a:pt x="1015" y="65"/>
                    </a:lnTo>
                    <a:lnTo>
                      <a:pt x="1019" y="60"/>
                    </a:lnTo>
                    <a:lnTo>
                      <a:pt x="1025" y="57"/>
                    </a:lnTo>
                    <a:lnTo>
                      <a:pt x="1031" y="52"/>
                    </a:lnTo>
                    <a:lnTo>
                      <a:pt x="1042" y="49"/>
                    </a:lnTo>
                    <a:lnTo>
                      <a:pt x="1051" y="46"/>
                    </a:lnTo>
                    <a:lnTo>
                      <a:pt x="1061" y="45"/>
                    </a:lnTo>
                    <a:lnTo>
                      <a:pt x="1072" y="43"/>
                    </a:lnTo>
                    <a:lnTo>
                      <a:pt x="1084" y="41"/>
                    </a:lnTo>
                    <a:lnTo>
                      <a:pt x="1094" y="39"/>
                    </a:lnTo>
                    <a:lnTo>
                      <a:pt x="1106" y="38"/>
                    </a:lnTo>
                    <a:lnTo>
                      <a:pt x="1117" y="36"/>
                    </a:lnTo>
                    <a:lnTo>
                      <a:pt x="1129" y="36"/>
                    </a:lnTo>
                    <a:lnTo>
                      <a:pt x="1134" y="35"/>
                    </a:lnTo>
                    <a:lnTo>
                      <a:pt x="1141" y="34"/>
                    </a:lnTo>
                    <a:lnTo>
                      <a:pt x="1147" y="33"/>
                    </a:lnTo>
                    <a:lnTo>
                      <a:pt x="1154" y="33"/>
                    </a:lnTo>
                    <a:lnTo>
                      <a:pt x="1159" y="32"/>
                    </a:lnTo>
                    <a:lnTo>
                      <a:pt x="1166" y="32"/>
                    </a:lnTo>
                    <a:lnTo>
                      <a:pt x="1172" y="31"/>
                    </a:lnTo>
                    <a:lnTo>
                      <a:pt x="1179" y="31"/>
                    </a:lnTo>
                    <a:lnTo>
                      <a:pt x="1184" y="29"/>
                    </a:lnTo>
                    <a:lnTo>
                      <a:pt x="1190" y="28"/>
                    </a:lnTo>
                    <a:lnTo>
                      <a:pt x="1195" y="26"/>
                    </a:lnTo>
                    <a:lnTo>
                      <a:pt x="1202" y="26"/>
                    </a:lnTo>
                    <a:lnTo>
                      <a:pt x="1208" y="28"/>
                    </a:lnTo>
                    <a:lnTo>
                      <a:pt x="1221" y="28"/>
                    </a:lnTo>
                    <a:lnTo>
                      <a:pt x="1228" y="25"/>
                    </a:lnTo>
                    <a:lnTo>
                      <a:pt x="1233" y="23"/>
                    </a:lnTo>
                    <a:lnTo>
                      <a:pt x="1238" y="20"/>
                    </a:lnTo>
                    <a:lnTo>
                      <a:pt x="1242" y="17"/>
                    </a:lnTo>
                    <a:lnTo>
                      <a:pt x="1245" y="13"/>
                    </a:lnTo>
                    <a:lnTo>
                      <a:pt x="1252" y="10"/>
                    </a:lnTo>
                    <a:lnTo>
                      <a:pt x="1261" y="4"/>
                    </a:lnTo>
                    <a:lnTo>
                      <a:pt x="1270" y="0"/>
                    </a:lnTo>
                    <a:lnTo>
                      <a:pt x="1264" y="8"/>
                    </a:lnTo>
                    <a:lnTo>
                      <a:pt x="1259" y="15"/>
                    </a:lnTo>
                    <a:lnTo>
                      <a:pt x="1259" y="20"/>
                    </a:lnTo>
                    <a:lnTo>
                      <a:pt x="1264" y="25"/>
                    </a:lnTo>
                    <a:lnTo>
                      <a:pt x="1270" y="29"/>
                    </a:lnTo>
                    <a:lnTo>
                      <a:pt x="1281" y="35"/>
                    </a:lnTo>
                    <a:lnTo>
                      <a:pt x="1286" y="37"/>
                    </a:lnTo>
                    <a:lnTo>
                      <a:pt x="1291" y="40"/>
                    </a:lnTo>
                    <a:lnTo>
                      <a:pt x="1298" y="43"/>
                    </a:lnTo>
                    <a:lnTo>
                      <a:pt x="1304" y="46"/>
                    </a:lnTo>
                    <a:lnTo>
                      <a:pt x="1310" y="48"/>
                    </a:lnTo>
                    <a:lnTo>
                      <a:pt x="1316" y="51"/>
                    </a:lnTo>
                    <a:lnTo>
                      <a:pt x="1322" y="55"/>
                    </a:lnTo>
                    <a:lnTo>
                      <a:pt x="1328" y="58"/>
                    </a:lnTo>
                    <a:lnTo>
                      <a:pt x="1330" y="65"/>
                    </a:lnTo>
                    <a:lnTo>
                      <a:pt x="1334" y="75"/>
                    </a:lnTo>
                    <a:lnTo>
                      <a:pt x="1334" y="79"/>
                    </a:lnTo>
                    <a:lnTo>
                      <a:pt x="1335" y="82"/>
                    </a:lnTo>
                    <a:lnTo>
                      <a:pt x="1327" y="85"/>
                    </a:lnTo>
                    <a:lnTo>
                      <a:pt x="1320" y="88"/>
                    </a:lnTo>
                    <a:lnTo>
                      <a:pt x="1313" y="92"/>
                    </a:lnTo>
                    <a:lnTo>
                      <a:pt x="1306" y="95"/>
                    </a:lnTo>
                    <a:lnTo>
                      <a:pt x="1300" y="98"/>
                    </a:lnTo>
                    <a:lnTo>
                      <a:pt x="1294" y="103"/>
                    </a:lnTo>
                    <a:lnTo>
                      <a:pt x="1290" y="106"/>
                    </a:lnTo>
                    <a:lnTo>
                      <a:pt x="1287" y="110"/>
                    </a:lnTo>
                    <a:lnTo>
                      <a:pt x="1287" y="112"/>
                    </a:lnTo>
                    <a:lnTo>
                      <a:pt x="1288" y="115"/>
                    </a:lnTo>
                    <a:lnTo>
                      <a:pt x="1292" y="117"/>
                    </a:lnTo>
                    <a:lnTo>
                      <a:pt x="1300" y="120"/>
                    </a:lnTo>
                    <a:lnTo>
                      <a:pt x="1306" y="122"/>
                    </a:lnTo>
                    <a:lnTo>
                      <a:pt x="1314" y="124"/>
                    </a:lnTo>
                    <a:lnTo>
                      <a:pt x="1322" y="127"/>
                    </a:lnTo>
                    <a:lnTo>
                      <a:pt x="1330" y="130"/>
                    </a:lnTo>
                    <a:lnTo>
                      <a:pt x="1340" y="131"/>
                    </a:lnTo>
                    <a:lnTo>
                      <a:pt x="1352" y="131"/>
                    </a:lnTo>
                    <a:lnTo>
                      <a:pt x="1360" y="128"/>
                    </a:lnTo>
                    <a:lnTo>
                      <a:pt x="1365" y="122"/>
                    </a:lnTo>
                    <a:lnTo>
                      <a:pt x="1369" y="117"/>
                    </a:lnTo>
                    <a:lnTo>
                      <a:pt x="1370" y="110"/>
                    </a:lnTo>
                    <a:lnTo>
                      <a:pt x="1374" y="106"/>
                    </a:lnTo>
                    <a:lnTo>
                      <a:pt x="1377" y="101"/>
                    </a:lnTo>
                    <a:lnTo>
                      <a:pt x="1383" y="97"/>
                    </a:lnTo>
                    <a:lnTo>
                      <a:pt x="1382" y="100"/>
                    </a:lnTo>
                    <a:lnTo>
                      <a:pt x="1381" y="105"/>
                    </a:lnTo>
                    <a:lnTo>
                      <a:pt x="1382" y="111"/>
                    </a:lnTo>
                    <a:lnTo>
                      <a:pt x="1386" y="118"/>
                    </a:lnTo>
                    <a:lnTo>
                      <a:pt x="1393" y="124"/>
                    </a:lnTo>
                    <a:lnTo>
                      <a:pt x="1399" y="132"/>
                    </a:lnTo>
                    <a:lnTo>
                      <a:pt x="1404" y="139"/>
                    </a:lnTo>
                    <a:lnTo>
                      <a:pt x="1400" y="147"/>
                    </a:lnTo>
                    <a:lnTo>
                      <a:pt x="1390" y="156"/>
                    </a:lnTo>
                    <a:lnTo>
                      <a:pt x="1381" y="164"/>
                    </a:lnTo>
                    <a:lnTo>
                      <a:pt x="1376" y="167"/>
                    </a:lnTo>
                    <a:lnTo>
                      <a:pt x="1372" y="170"/>
                    </a:lnTo>
                    <a:lnTo>
                      <a:pt x="1370" y="170"/>
                    </a:lnTo>
                    <a:lnTo>
                      <a:pt x="1368" y="171"/>
                    </a:lnTo>
                    <a:lnTo>
                      <a:pt x="1360" y="173"/>
                    </a:lnTo>
                    <a:lnTo>
                      <a:pt x="1353" y="177"/>
                    </a:lnTo>
                    <a:lnTo>
                      <a:pt x="1347" y="179"/>
                    </a:lnTo>
                    <a:lnTo>
                      <a:pt x="1344" y="182"/>
                    </a:lnTo>
                    <a:lnTo>
                      <a:pt x="1338" y="189"/>
                    </a:lnTo>
                    <a:lnTo>
                      <a:pt x="1340" y="196"/>
                    </a:lnTo>
                    <a:lnTo>
                      <a:pt x="1344" y="200"/>
                    </a:lnTo>
                    <a:lnTo>
                      <a:pt x="1349" y="203"/>
                    </a:lnTo>
                    <a:lnTo>
                      <a:pt x="1356" y="206"/>
                    </a:lnTo>
                    <a:lnTo>
                      <a:pt x="1362" y="209"/>
                    </a:lnTo>
                    <a:lnTo>
                      <a:pt x="1364" y="215"/>
                    </a:lnTo>
                    <a:lnTo>
                      <a:pt x="1360" y="221"/>
                    </a:lnTo>
                    <a:lnTo>
                      <a:pt x="1353" y="214"/>
                    </a:lnTo>
                    <a:lnTo>
                      <a:pt x="1347" y="206"/>
                    </a:lnTo>
                    <a:lnTo>
                      <a:pt x="1338" y="200"/>
                    </a:lnTo>
                    <a:lnTo>
                      <a:pt x="1330" y="193"/>
                    </a:lnTo>
                    <a:lnTo>
                      <a:pt x="1324" y="187"/>
                    </a:lnTo>
                    <a:lnTo>
                      <a:pt x="1318" y="180"/>
                    </a:lnTo>
                    <a:lnTo>
                      <a:pt x="1320" y="169"/>
                    </a:lnTo>
                    <a:lnTo>
                      <a:pt x="1326" y="159"/>
                    </a:lnTo>
                    <a:lnTo>
                      <a:pt x="1334" y="157"/>
                    </a:lnTo>
                    <a:lnTo>
                      <a:pt x="1340" y="155"/>
                    </a:lnTo>
                    <a:lnTo>
                      <a:pt x="1345" y="153"/>
                    </a:lnTo>
                    <a:lnTo>
                      <a:pt x="1350" y="151"/>
                    </a:lnTo>
                    <a:lnTo>
                      <a:pt x="1341" y="147"/>
                    </a:lnTo>
                    <a:lnTo>
                      <a:pt x="1330" y="145"/>
                    </a:lnTo>
                    <a:lnTo>
                      <a:pt x="1321" y="145"/>
                    </a:lnTo>
                    <a:lnTo>
                      <a:pt x="1311" y="146"/>
                    </a:lnTo>
                    <a:lnTo>
                      <a:pt x="1301" y="147"/>
                    </a:lnTo>
                    <a:lnTo>
                      <a:pt x="1299" y="149"/>
                    </a:lnTo>
                    <a:lnTo>
                      <a:pt x="1297" y="153"/>
                    </a:lnTo>
                    <a:lnTo>
                      <a:pt x="1287" y="154"/>
                    </a:lnTo>
                    <a:lnTo>
                      <a:pt x="1279" y="155"/>
                    </a:lnTo>
                    <a:lnTo>
                      <a:pt x="1269" y="156"/>
                    </a:lnTo>
                    <a:lnTo>
                      <a:pt x="1262" y="158"/>
                    </a:lnTo>
                    <a:lnTo>
                      <a:pt x="1253" y="159"/>
                    </a:lnTo>
                    <a:lnTo>
                      <a:pt x="1245" y="160"/>
                    </a:lnTo>
                    <a:lnTo>
                      <a:pt x="1237" y="161"/>
                    </a:lnTo>
                    <a:lnTo>
                      <a:pt x="1229" y="164"/>
                    </a:lnTo>
                    <a:lnTo>
                      <a:pt x="1229" y="157"/>
                    </a:lnTo>
                    <a:lnTo>
                      <a:pt x="1231" y="152"/>
                    </a:lnTo>
                    <a:lnTo>
                      <a:pt x="1233" y="145"/>
                    </a:lnTo>
                    <a:lnTo>
                      <a:pt x="1235" y="140"/>
                    </a:lnTo>
                    <a:lnTo>
                      <a:pt x="1239" y="128"/>
                    </a:lnTo>
                    <a:lnTo>
                      <a:pt x="1243" y="117"/>
                    </a:lnTo>
                    <a:lnTo>
                      <a:pt x="1242" y="113"/>
                    </a:lnTo>
                    <a:lnTo>
                      <a:pt x="1241" y="110"/>
                    </a:lnTo>
                    <a:lnTo>
                      <a:pt x="1233" y="105"/>
                    </a:lnTo>
                    <a:lnTo>
                      <a:pt x="1223" y="104"/>
                    </a:lnTo>
                    <a:lnTo>
                      <a:pt x="1217" y="103"/>
                    </a:lnTo>
                    <a:lnTo>
                      <a:pt x="1211" y="103"/>
                    </a:lnTo>
                    <a:lnTo>
                      <a:pt x="1205" y="104"/>
                    </a:lnTo>
                    <a:lnTo>
                      <a:pt x="1199" y="106"/>
                    </a:lnTo>
                    <a:lnTo>
                      <a:pt x="1191" y="108"/>
                    </a:lnTo>
                    <a:lnTo>
                      <a:pt x="1183" y="110"/>
                    </a:lnTo>
                    <a:lnTo>
                      <a:pt x="1175" y="112"/>
                    </a:lnTo>
                    <a:lnTo>
                      <a:pt x="1168" y="116"/>
                    </a:lnTo>
                    <a:lnTo>
                      <a:pt x="1159" y="118"/>
                    </a:lnTo>
                    <a:lnTo>
                      <a:pt x="1151" y="120"/>
                    </a:lnTo>
                    <a:lnTo>
                      <a:pt x="1144" y="122"/>
                    </a:lnTo>
                    <a:lnTo>
                      <a:pt x="1136" y="125"/>
                    </a:lnTo>
                    <a:lnTo>
                      <a:pt x="1121" y="129"/>
                    </a:lnTo>
                    <a:lnTo>
                      <a:pt x="1106" y="133"/>
                    </a:lnTo>
                    <a:lnTo>
                      <a:pt x="1089" y="137"/>
                    </a:lnTo>
                    <a:lnTo>
                      <a:pt x="1074" y="142"/>
                    </a:lnTo>
                    <a:lnTo>
                      <a:pt x="1058" y="145"/>
                    </a:lnTo>
                    <a:lnTo>
                      <a:pt x="1041" y="148"/>
                    </a:lnTo>
                    <a:lnTo>
                      <a:pt x="1023" y="152"/>
                    </a:lnTo>
                    <a:lnTo>
                      <a:pt x="1005" y="155"/>
                    </a:lnTo>
                    <a:lnTo>
                      <a:pt x="999" y="155"/>
                    </a:lnTo>
                    <a:lnTo>
                      <a:pt x="993" y="156"/>
                    </a:lnTo>
                    <a:lnTo>
                      <a:pt x="992" y="156"/>
                    </a:lnTo>
                    <a:lnTo>
                      <a:pt x="992" y="149"/>
                    </a:lnTo>
                    <a:lnTo>
                      <a:pt x="992" y="143"/>
                    </a:lnTo>
                    <a:lnTo>
                      <a:pt x="990" y="140"/>
                    </a:lnTo>
                    <a:lnTo>
                      <a:pt x="987" y="137"/>
                    </a:lnTo>
                    <a:lnTo>
                      <a:pt x="980" y="135"/>
                    </a:lnTo>
                    <a:lnTo>
                      <a:pt x="974" y="134"/>
                    </a:lnTo>
                    <a:lnTo>
                      <a:pt x="962" y="132"/>
                    </a:lnTo>
                    <a:lnTo>
                      <a:pt x="952" y="132"/>
                    </a:lnTo>
                    <a:lnTo>
                      <a:pt x="942" y="132"/>
                    </a:lnTo>
                    <a:lnTo>
                      <a:pt x="935" y="134"/>
                    </a:lnTo>
                    <a:lnTo>
                      <a:pt x="928" y="135"/>
                    </a:lnTo>
                    <a:lnTo>
                      <a:pt x="922" y="139"/>
                    </a:lnTo>
                    <a:lnTo>
                      <a:pt x="919" y="142"/>
                    </a:lnTo>
                    <a:lnTo>
                      <a:pt x="917" y="145"/>
                    </a:lnTo>
                    <a:lnTo>
                      <a:pt x="915" y="155"/>
                    </a:lnTo>
                    <a:lnTo>
                      <a:pt x="914" y="167"/>
                    </a:lnTo>
                    <a:lnTo>
                      <a:pt x="910" y="172"/>
                    </a:lnTo>
                    <a:lnTo>
                      <a:pt x="907" y="178"/>
                    </a:lnTo>
                    <a:lnTo>
                      <a:pt x="899" y="183"/>
                    </a:lnTo>
                    <a:lnTo>
                      <a:pt x="888" y="189"/>
                    </a:lnTo>
                    <a:lnTo>
                      <a:pt x="875" y="191"/>
                    </a:lnTo>
                    <a:lnTo>
                      <a:pt x="863" y="194"/>
                    </a:lnTo>
                    <a:lnTo>
                      <a:pt x="850" y="196"/>
                    </a:lnTo>
                    <a:lnTo>
                      <a:pt x="838" y="199"/>
                    </a:lnTo>
                    <a:lnTo>
                      <a:pt x="824" y="200"/>
                    </a:lnTo>
                    <a:lnTo>
                      <a:pt x="810" y="202"/>
                    </a:lnTo>
                    <a:lnTo>
                      <a:pt x="796" y="203"/>
                    </a:lnTo>
                    <a:lnTo>
                      <a:pt x="783" y="205"/>
                    </a:lnTo>
                    <a:lnTo>
                      <a:pt x="783" y="199"/>
                    </a:lnTo>
                    <a:lnTo>
                      <a:pt x="784" y="192"/>
                    </a:lnTo>
                    <a:lnTo>
                      <a:pt x="785" y="185"/>
                    </a:lnTo>
                    <a:lnTo>
                      <a:pt x="787" y="180"/>
                    </a:lnTo>
                    <a:lnTo>
                      <a:pt x="788" y="173"/>
                    </a:lnTo>
                    <a:lnTo>
                      <a:pt x="790" y="169"/>
                    </a:lnTo>
                    <a:lnTo>
                      <a:pt x="786" y="163"/>
                    </a:lnTo>
                    <a:lnTo>
                      <a:pt x="777" y="159"/>
                    </a:lnTo>
                    <a:lnTo>
                      <a:pt x="771" y="157"/>
                    </a:lnTo>
                    <a:lnTo>
                      <a:pt x="764" y="156"/>
                    </a:lnTo>
                    <a:lnTo>
                      <a:pt x="756" y="155"/>
                    </a:lnTo>
                    <a:lnTo>
                      <a:pt x="750" y="155"/>
                    </a:lnTo>
                    <a:lnTo>
                      <a:pt x="738" y="154"/>
                    </a:lnTo>
                    <a:lnTo>
                      <a:pt x="726" y="153"/>
                    </a:lnTo>
                    <a:lnTo>
                      <a:pt x="713" y="153"/>
                    </a:lnTo>
                    <a:lnTo>
                      <a:pt x="703" y="153"/>
                    </a:lnTo>
                    <a:lnTo>
                      <a:pt x="691" y="153"/>
                    </a:lnTo>
                    <a:lnTo>
                      <a:pt x="681" y="155"/>
                    </a:lnTo>
                    <a:lnTo>
                      <a:pt x="672" y="157"/>
                    </a:lnTo>
                    <a:lnTo>
                      <a:pt x="666" y="161"/>
                    </a:lnTo>
                    <a:lnTo>
                      <a:pt x="657" y="165"/>
                    </a:lnTo>
                    <a:lnTo>
                      <a:pt x="649" y="171"/>
                    </a:lnTo>
                    <a:lnTo>
                      <a:pt x="643" y="177"/>
                    </a:lnTo>
                    <a:lnTo>
                      <a:pt x="636" y="182"/>
                    </a:lnTo>
                    <a:lnTo>
                      <a:pt x="631" y="184"/>
                    </a:lnTo>
                    <a:lnTo>
                      <a:pt x="625" y="187"/>
                    </a:lnTo>
                    <a:lnTo>
                      <a:pt x="619" y="188"/>
                    </a:lnTo>
                    <a:lnTo>
                      <a:pt x="611" y="190"/>
                    </a:lnTo>
                    <a:lnTo>
                      <a:pt x="603" y="191"/>
                    </a:lnTo>
                    <a:lnTo>
                      <a:pt x="595" y="193"/>
                    </a:lnTo>
                    <a:lnTo>
                      <a:pt x="581" y="194"/>
                    </a:lnTo>
                    <a:lnTo>
                      <a:pt x="568" y="195"/>
                    </a:lnTo>
                    <a:lnTo>
                      <a:pt x="555" y="196"/>
                    </a:lnTo>
                    <a:lnTo>
                      <a:pt x="541" y="199"/>
                    </a:lnTo>
                    <a:lnTo>
                      <a:pt x="527" y="199"/>
                    </a:lnTo>
                    <a:lnTo>
                      <a:pt x="514" y="200"/>
                    </a:lnTo>
                    <a:lnTo>
                      <a:pt x="501" y="201"/>
                    </a:lnTo>
                    <a:lnTo>
                      <a:pt x="488" y="202"/>
                    </a:lnTo>
                    <a:lnTo>
                      <a:pt x="484" y="192"/>
                    </a:lnTo>
                    <a:lnTo>
                      <a:pt x="480" y="182"/>
                    </a:lnTo>
                    <a:lnTo>
                      <a:pt x="477" y="175"/>
                    </a:lnTo>
                    <a:lnTo>
                      <a:pt x="475" y="167"/>
                    </a:lnTo>
                    <a:lnTo>
                      <a:pt x="475" y="160"/>
                    </a:lnTo>
                    <a:lnTo>
                      <a:pt x="480" y="154"/>
                    </a:lnTo>
                    <a:lnTo>
                      <a:pt x="485" y="151"/>
                    </a:lnTo>
                    <a:lnTo>
                      <a:pt x="489" y="147"/>
                    </a:lnTo>
                    <a:lnTo>
                      <a:pt x="478" y="143"/>
                    </a:lnTo>
                    <a:lnTo>
                      <a:pt x="462" y="143"/>
                    </a:lnTo>
                    <a:lnTo>
                      <a:pt x="452" y="144"/>
                    </a:lnTo>
                    <a:lnTo>
                      <a:pt x="443" y="146"/>
                    </a:lnTo>
                    <a:lnTo>
                      <a:pt x="434" y="148"/>
                    </a:lnTo>
                    <a:lnTo>
                      <a:pt x="427" y="152"/>
                    </a:lnTo>
                    <a:lnTo>
                      <a:pt x="418" y="153"/>
                    </a:lnTo>
                    <a:lnTo>
                      <a:pt x="410" y="155"/>
                    </a:lnTo>
                    <a:lnTo>
                      <a:pt x="403" y="157"/>
                    </a:lnTo>
                    <a:lnTo>
                      <a:pt x="395" y="160"/>
                    </a:lnTo>
                    <a:lnTo>
                      <a:pt x="383" y="163"/>
                    </a:lnTo>
                    <a:lnTo>
                      <a:pt x="372" y="166"/>
                    </a:lnTo>
                    <a:lnTo>
                      <a:pt x="361" y="169"/>
                    </a:lnTo>
                    <a:lnTo>
                      <a:pt x="350" y="172"/>
                    </a:lnTo>
                    <a:lnTo>
                      <a:pt x="340" y="176"/>
                    </a:lnTo>
                    <a:lnTo>
                      <a:pt x="329" y="179"/>
                    </a:lnTo>
                    <a:lnTo>
                      <a:pt x="319" y="182"/>
                    </a:lnTo>
                    <a:lnTo>
                      <a:pt x="309" y="185"/>
                    </a:lnTo>
                    <a:lnTo>
                      <a:pt x="305" y="187"/>
                    </a:lnTo>
                    <a:lnTo>
                      <a:pt x="300" y="190"/>
                    </a:lnTo>
                    <a:lnTo>
                      <a:pt x="295" y="191"/>
                    </a:lnTo>
                    <a:lnTo>
                      <a:pt x="289" y="194"/>
                    </a:lnTo>
                    <a:lnTo>
                      <a:pt x="282" y="195"/>
                    </a:lnTo>
                    <a:lnTo>
                      <a:pt x="275" y="196"/>
                    </a:lnTo>
                    <a:lnTo>
                      <a:pt x="268" y="197"/>
                    </a:lnTo>
                    <a:lnTo>
                      <a:pt x="261" y="200"/>
                    </a:lnTo>
                    <a:lnTo>
                      <a:pt x="252" y="200"/>
                    </a:lnTo>
                    <a:lnTo>
                      <a:pt x="245" y="201"/>
                    </a:lnTo>
                    <a:lnTo>
                      <a:pt x="236" y="201"/>
                    </a:lnTo>
                    <a:lnTo>
                      <a:pt x="227" y="202"/>
                    </a:lnTo>
                    <a:close/>
                  </a:path>
                </a:pathLst>
              </a:custGeom>
              <a:solidFill>
                <a:srgbClr val="FF542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54" name="Freeform 134"/>
              <p:cNvSpPr>
                <a:spLocks/>
              </p:cNvSpPr>
              <p:nvPr/>
            </p:nvSpPr>
            <p:spPr bwMode="auto">
              <a:xfrm>
                <a:off x="3819" y="3552"/>
                <a:ext cx="462" cy="64"/>
              </a:xfrm>
              <a:custGeom>
                <a:avLst/>
                <a:gdLst/>
                <a:ahLst/>
                <a:cxnLst>
                  <a:cxn ang="0">
                    <a:pos x="845" y="87"/>
                  </a:cxn>
                  <a:cxn ang="0">
                    <a:pos x="908" y="88"/>
                  </a:cxn>
                  <a:cxn ang="0">
                    <a:pos x="981" y="67"/>
                  </a:cxn>
                  <a:cxn ang="0">
                    <a:pos x="1038" y="34"/>
                  </a:cxn>
                  <a:cxn ang="0">
                    <a:pos x="1097" y="24"/>
                  </a:cxn>
                  <a:cxn ang="0">
                    <a:pos x="1156" y="18"/>
                  </a:cxn>
                  <a:cxn ang="0">
                    <a:pos x="1196" y="15"/>
                  </a:cxn>
                  <a:cxn ang="0">
                    <a:pos x="1242" y="4"/>
                  </a:cxn>
                  <a:cxn ang="0">
                    <a:pos x="1295" y="34"/>
                  </a:cxn>
                  <a:cxn ang="0">
                    <a:pos x="1296" y="75"/>
                  </a:cxn>
                  <a:cxn ang="0">
                    <a:pos x="1273" y="102"/>
                  </a:cxn>
                  <a:cxn ang="0">
                    <a:pos x="1330" y="118"/>
                  </a:cxn>
                  <a:cxn ang="0">
                    <a:pos x="1374" y="108"/>
                  </a:cxn>
                  <a:cxn ang="0">
                    <a:pos x="1356" y="152"/>
                  </a:cxn>
                  <a:cxn ang="0">
                    <a:pos x="1319" y="153"/>
                  </a:cxn>
                  <a:cxn ang="0">
                    <a:pos x="1329" y="128"/>
                  </a:cxn>
                  <a:cxn ang="0">
                    <a:pos x="1274" y="135"/>
                  </a:cxn>
                  <a:cxn ang="0">
                    <a:pos x="1232" y="135"/>
                  </a:cxn>
                  <a:cxn ang="0">
                    <a:pos x="1206" y="85"/>
                  </a:cxn>
                  <a:cxn ang="0">
                    <a:pos x="1139" y="101"/>
                  </a:cxn>
                  <a:cxn ang="0">
                    <a:pos x="1013" y="133"/>
                  </a:cxn>
                  <a:cxn ang="0">
                    <a:pos x="975" y="116"/>
                  </a:cxn>
                  <a:cxn ang="0">
                    <a:pos x="920" y="116"/>
                  </a:cxn>
                  <a:cxn ang="0">
                    <a:pos x="895" y="154"/>
                  </a:cxn>
                  <a:cxn ang="0">
                    <a:pos x="828" y="179"/>
                  </a:cxn>
                  <a:cxn ang="0">
                    <a:pos x="787" y="162"/>
                  </a:cxn>
                  <a:cxn ang="0">
                    <a:pos x="744" y="136"/>
                  </a:cxn>
                  <a:cxn ang="0">
                    <a:pos x="683" y="135"/>
                  </a:cxn>
                  <a:cxn ang="0">
                    <a:pos x="623" y="162"/>
                  </a:cxn>
                  <a:cxn ang="0">
                    <a:pos x="546" y="177"/>
                  </a:cxn>
                  <a:cxn ang="0">
                    <a:pos x="479" y="165"/>
                  </a:cxn>
                  <a:cxn ang="0">
                    <a:pos x="474" y="124"/>
                  </a:cxn>
                  <a:cxn ang="0">
                    <a:pos x="395" y="137"/>
                  </a:cxn>
                  <a:cxn ang="0">
                    <a:pos x="304" y="163"/>
                  </a:cxn>
                  <a:cxn ang="0">
                    <a:pos x="239" y="181"/>
                  </a:cxn>
                  <a:cxn ang="0">
                    <a:pos x="183" y="184"/>
                  </a:cxn>
                  <a:cxn ang="0">
                    <a:pos x="104" y="192"/>
                  </a:cxn>
                  <a:cxn ang="0">
                    <a:pos x="158" y="132"/>
                  </a:cxn>
                  <a:cxn ang="0">
                    <a:pos x="61" y="139"/>
                  </a:cxn>
                  <a:cxn ang="0">
                    <a:pos x="1" y="177"/>
                  </a:cxn>
                  <a:cxn ang="0">
                    <a:pos x="47" y="125"/>
                  </a:cxn>
                  <a:cxn ang="0">
                    <a:pos x="95" y="101"/>
                  </a:cxn>
                  <a:cxn ang="0">
                    <a:pos x="158" y="84"/>
                  </a:cxn>
                  <a:cxn ang="0">
                    <a:pos x="211" y="71"/>
                  </a:cxn>
                  <a:cxn ang="0">
                    <a:pos x="203" y="93"/>
                  </a:cxn>
                  <a:cxn ang="0">
                    <a:pos x="181" y="123"/>
                  </a:cxn>
                  <a:cxn ang="0">
                    <a:pos x="224" y="142"/>
                  </a:cxn>
                  <a:cxn ang="0">
                    <a:pos x="288" y="124"/>
                  </a:cxn>
                  <a:cxn ang="0">
                    <a:pos x="349" y="111"/>
                  </a:cxn>
                  <a:cxn ang="0">
                    <a:pos x="410" y="90"/>
                  </a:cxn>
                  <a:cxn ang="0">
                    <a:pos x="462" y="51"/>
                  </a:cxn>
                  <a:cxn ang="0">
                    <a:pos x="515" y="70"/>
                  </a:cxn>
                  <a:cxn ang="0">
                    <a:pos x="572" y="97"/>
                  </a:cxn>
                  <a:cxn ang="0">
                    <a:pos x="619" y="108"/>
                  </a:cxn>
                  <a:cxn ang="0">
                    <a:pos x="667" y="78"/>
                  </a:cxn>
                  <a:cxn ang="0">
                    <a:pos x="699" y="66"/>
                  </a:cxn>
                </a:cxnLst>
                <a:rect l="0" t="0" r="r" b="b"/>
                <a:pathLst>
                  <a:path w="1387" h="192">
                    <a:moveTo>
                      <a:pt x="738" y="81"/>
                    </a:moveTo>
                    <a:lnTo>
                      <a:pt x="752" y="81"/>
                    </a:lnTo>
                    <a:lnTo>
                      <a:pt x="767" y="82"/>
                    </a:lnTo>
                    <a:lnTo>
                      <a:pt x="782" y="83"/>
                    </a:lnTo>
                    <a:lnTo>
                      <a:pt x="799" y="84"/>
                    </a:lnTo>
                    <a:lnTo>
                      <a:pt x="814" y="84"/>
                    </a:lnTo>
                    <a:lnTo>
                      <a:pt x="829" y="85"/>
                    </a:lnTo>
                    <a:lnTo>
                      <a:pt x="845" y="87"/>
                    </a:lnTo>
                    <a:lnTo>
                      <a:pt x="861" y="88"/>
                    </a:lnTo>
                    <a:lnTo>
                      <a:pt x="867" y="88"/>
                    </a:lnTo>
                    <a:lnTo>
                      <a:pt x="874" y="88"/>
                    </a:lnTo>
                    <a:lnTo>
                      <a:pt x="881" y="88"/>
                    </a:lnTo>
                    <a:lnTo>
                      <a:pt x="888" y="88"/>
                    </a:lnTo>
                    <a:lnTo>
                      <a:pt x="895" y="88"/>
                    </a:lnTo>
                    <a:lnTo>
                      <a:pt x="901" y="88"/>
                    </a:lnTo>
                    <a:lnTo>
                      <a:pt x="908" y="88"/>
                    </a:lnTo>
                    <a:lnTo>
                      <a:pt x="915" y="88"/>
                    </a:lnTo>
                    <a:lnTo>
                      <a:pt x="924" y="85"/>
                    </a:lnTo>
                    <a:lnTo>
                      <a:pt x="933" y="84"/>
                    </a:lnTo>
                    <a:lnTo>
                      <a:pt x="941" y="82"/>
                    </a:lnTo>
                    <a:lnTo>
                      <a:pt x="948" y="81"/>
                    </a:lnTo>
                    <a:lnTo>
                      <a:pt x="960" y="76"/>
                    </a:lnTo>
                    <a:lnTo>
                      <a:pt x="971" y="71"/>
                    </a:lnTo>
                    <a:lnTo>
                      <a:pt x="981" y="67"/>
                    </a:lnTo>
                    <a:lnTo>
                      <a:pt x="992" y="63"/>
                    </a:lnTo>
                    <a:lnTo>
                      <a:pt x="999" y="57"/>
                    </a:lnTo>
                    <a:lnTo>
                      <a:pt x="1008" y="52"/>
                    </a:lnTo>
                    <a:lnTo>
                      <a:pt x="1016" y="46"/>
                    </a:lnTo>
                    <a:lnTo>
                      <a:pt x="1024" y="42"/>
                    </a:lnTo>
                    <a:lnTo>
                      <a:pt x="1027" y="39"/>
                    </a:lnTo>
                    <a:lnTo>
                      <a:pt x="1032" y="36"/>
                    </a:lnTo>
                    <a:lnTo>
                      <a:pt x="1038" y="34"/>
                    </a:lnTo>
                    <a:lnTo>
                      <a:pt x="1044" y="33"/>
                    </a:lnTo>
                    <a:lnTo>
                      <a:pt x="1051" y="31"/>
                    </a:lnTo>
                    <a:lnTo>
                      <a:pt x="1057" y="31"/>
                    </a:lnTo>
                    <a:lnTo>
                      <a:pt x="1065" y="29"/>
                    </a:lnTo>
                    <a:lnTo>
                      <a:pt x="1074" y="29"/>
                    </a:lnTo>
                    <a:lnTo>
                      <a:pt x="1080" y="27"/>
                    </a:lnTo>
                    <a:lnTo>
                      <a:pt x="1089" y="25"/>
                    </a:lnTo>
                    <a:lnTo>
                      <a:pt x="1097" y="24"/>
                    </a:lnTo>
                    <a:lnTo>
                      <a:pt x="1105" y="24"/>
                    </a:lnTo>
                    <a:lnTo>
                      <a:pt x="1113" y="23"/>
                    </a:lnTo>
                    <a:lnTo>
                      <a:pt x="1122" y="22"/>
                    </a:lnTo>
                    <a:lnTo>
                      <a:pt x="1129" y="21"/>
                    </a:lnTo>
                    <a:lnTo>
                      <a:pt x="1138" y="21"/>
                    </a:lnTo>
                    <a:lnTo>
                      <a:pt x="1142" y="20"/>
                    </a:lnTo>
                    <a:lnTo>
                      <a:pt x="1149" y="19"/>
                    </a:lnTo>
                    <a:lnTo>
                      <a:pt x="1156" y="18"/>
                    </a:lnTo>
                    <a:lnTo>
                      <a:pt x="1162" y="18"/>
                    </a:lnTo>
                    <a:lnTo>
                      <a:pt x="1168" y="17"/>
                    </a:lnTo>
                    <a:lnTo>
                      <a:pt x="1174" y="16"/>
                    </a:lnTo>
                    <a:lnTo>
                      <a:pt x="1180" y="15"/>
                    </a:lnTo>
                    <a:lnTo>
                      <a:pt x="1185" y="15"/>
                    </a:lnTo>
                    <a:lnTo>
                      <a:pt x="1188" y="13"/>
                    </a:lnTo>
                    <a:lnTo>
                      <a:pt x="1193" y="12"/>
                    </a:lnTo>
                    <a:lnTo>
                      <a:pt x="1196" y="15"/>
                    </a:lnTo>
                    <a:lnTo>
                      <a:pt x="1216" y="15"/>
                    </a:lnTo>
                    <a:lnTo>
                      <a:pt x="1222" y="11"/>
                    </a:lnTo>
                    <a:lnTo>
                      <a:pt x="1229" y="9"/>
                    </a:lnTo>
                    <a:lnTo>
                      <a:pt x="1232" y="7"/>
                    </a:lnTo>
                    <a:lnTo>
                      <a:pt x="1236" y="5"/>
                    </a:lnTo>
                    <a:lnTo>
                      <a:pt x="1241" y="3"/>
                    </a:lnTo>
                    <a:lnTo>
                      <a:pt x="1242" y="0"/>
                    </a:lnTo>
                    <a:lnTo>
                      <a:pt x="1242" y="4"/>
                    </a:lnTo>
                    <a:lnTo>
                      <a:pt x="1245" y="8"/>
                    </a:lnTo>
                    <a:lnTo>
                      <a:pt x="1249" y="11"/>
                    </a:lnTo>
                    <a:lnTo>
                      <a:pt x="1256" y="16"/>
                    </a:lnTo>
                    <a:lnTo>
                      <a:pt x="1266" y="21"/>
                    </a:lnTo>
                    <a:lnTo>
                      <a:pt x="1278" y="27"/>
                    </a:lnTo>
                    <a:lnTo>
                      <a:pt x="1283" y="29"/>
                    </a:lnTo>
                    <a:lnTo>
                      <a:pt x="1290" y="32"/>
                    </a:lnTo>
                    <a:lnTo>
                      <a:pt x="1295" y="34"/>
                    </a:lnTo>
                    <a:lnTo>
                      <a:pt x="1302" y="37"/>
                    </a:lnTo>
                    <a:lnTo>
                      <a:pt x="1308" y="41"/>
                    </a:lnTo>
                    <a:lnTo>
                      <a:pt x="1312" y="44"/>
                    </a:lnTo>
                    <a:lnTo>
                      <a:pt x="1314" y="55"/>
                    </a:lnTo>
                    <a:lnTo>
                      <a:pt x="1318" y="66"/>
                    </a:lnTo>
                    <a:lnTo>
                      <a:pt x="1311" y="68"/>
                    </a:lnTo>
                    <a:lnTo>
                      <a:pt x="1303" y="71"/>
                    </a:lnTo>
                    <a:lnTo>
                      <a:pt x="1296" y="75"/>
                    </a:lnTo>
                    <a:lnTo>
                      <a:pt x="1290" y="78"/>
                    </a:lnTo>
                    <a:lnTo>
                      <a:pt x="1283" y="81"/>
                    </a:lnTo>
                    <a:lnTo>
                      <a:pt x="1278" y="85"/>
                    </a:lnTo>
                    <a:lnTo>
                      <a:pt x="1273" y="90"/>
                    </a:lnTo>
                    <a:lnTo>
                      <a:pt x="1270" y="94"/>
                    </a:lnTo>
                    <a:lnTo>
                      <a:pt x="1269" y="96"/>
                    </a:lnTo>
                    <a:lnTo>
                      <a:pt x="1270" y="99"/>
                    </a:lnTo>
                    <a:lnTo>
                      <a:pt x="1273" y="102"/>
                    </a:lnTo>
                    <a:lnTo>
                      <a:pt x="1278" y="103"/>
                    </a:lnTo>
                    <a:lnTo>
                      <a:pt x="1285" y="106"/>
                    </a:lnTo>
                    <a:lnTo>
                      <a:pt x="1291" y="107"/>
                    </a:lnTo>
                    <a:lnTo>
                      <a:pt x="1297" y="109"/>
                    </a:lnTo>
                    <a:lnTo>
                      <a:pt x="1304" y="112"/>
                    </a:lnTo>
                    <a:lnTo>
                      <a:pt x="1311" y="115"/>
                    </a:lnTo>
                    <a:lnTo>
                      <a:pt x="1317" y="116"/>
                    </a:lnTo>
                    <a:lnTo>
                      <a:pt x="1330" y="118"/>
                    </a:lnTo>
                    <a:lnTo>
                      <a:pt x="1348" y="117"/>
                    </a:lnTo>
                    <a:lnTo>
                      <a:pt x="1354" y="114"/>
                    </a:lnTo>
                    <a:lnTo>
                      <a:pt x="1360" y="112"/>
                    </a:lnTo>
                    <a:lnTo>
                      <a:pt x="1363" y="109"/>
                    </a:lnTo>
                    <a:lnTo>
                      <a:pt x="1366" y="107"/>
                    </a:lnTo>
                    <a:lnTo>
                      <a:pt x="1367" y="104"/>
                    </a:lnTo>
                    <a:lnTo>
                      <a:pt x="1368" y="101"/>
                    </a:lnTo>
                    <a:lnTo>
                      <a:pt x="1374" y="108"/>
                    </a:lnTo>
                    <a:lnTo>
                      <a:pt x="1383" y="117"/>
                    </a:lnTo>
                    <a:lnTo>
                      <a:pt x="1387" y="124"/>
                    </a:lnTo>
                    <a:lnTo>
                      <a:pt x="1385" y="130"/>
                    </a:lnTo>
                    <a:lnTo>
                      <a:pt x="1379" y="135"/>
                    </a:lnTo>
                    <a:lnTo>
                      <a:pt x="1373" y="140"/>
                    </a:lnTo>
                    <a:lnTo>
                      <a:pt x="1364" y="145"/>
                    </a:lnTo>
                    <a:lnTo>
                      <a:pt x="1357" y="151"/>
                    </a:lnTo>
                    <a:lnTo>
                      <a:pt x="1356" y="152"/>
                    </a:lnTo>
                    <a:lnTo>
                      <a:pt x="1355" y="153"/>
                    </a:lnTo>
                    <a:lnTo>
                      <a:pt x="1345" y="155"/>
                    </a:lnTo>
                    <a:lnTo>
                      <a:pt x="1336" y="160"/>
                    </a:lnTo>
                    <a:lnTo>
                      <a:pt x="1328" y="165"/>
                    </a:lnTo>
                    <a:lnTo>
                      <a:pt x="1325" y="171"/>
                    </a:lnTo>
                    <a:lnTo>
                      <a:pt x="1319" y="166"/>
                    </a:lnTo>
                    <a:lnTo>
                      <a:pt x="1317" y="163"/>
                    </a:lnTo>
                    <a:lnTo>
                      <a:pt x="1319" y="153"/>
                    </a:lnTo>
                    <a:lnTo>
                      <a:pt x="1325" y="145"/>
                    </a:lnTo>
                    <a:lnTo>
                      <a:pt x="1330" y="143"/>
                    </a:lnTo>
                    <a:lnTo>
                      <a:pt x="1337" y="141"/>
                    </a:lnTo>
                    <a:lnTo>
                      <a:pt x="1342" y="139"/>
                    </a:lnTo>
                    <a:lnTo>
                      <a:pt x="1345" y="137"/>
                    </a:lnTo>
                    <a:lnTo>
                      <a:pt x="1351" y="135"/>
                    </a:lnTo>
                    <a:lnTo>
                      <a:pt x="1339" y="129"/>
                    </a:lnTo>
                    <a:lnTo>
                      <a:pt x="1329" y="128"/>
                    </a:lnTo>
                    <a:lnTo>
                      <a:pt x="1321" y="127"/>
                    </a:lnTo>
                    <a:lnTo>
                      <a:pt x="1313" y="127"/>
                    </a:lnTo>
                    <a:lnTo>
                      <a:pt x="1305" y="128"/>
                    </a:lnTo>
                    <a:lnTo>
                      <a:pt x="1302" y="128"/>
                    </a:lnTo>
                    <a:lnTo>
                      <a:pt x="1285" y="129"/>
                    </a:lnTo>
                    <a:lnTo>
                      <a:pt x="1283" y="131"/>
                    </a:lnTo>
                    <a:lnTo>
                      <a:pt x="1281" y="135"/>
                    </a:lnTo>
                    <a:lnTo>
                      <a:pt x="1274" y="135"/>
                    </a:lnTo>
                    <a:lnTo>
                      <a:pt x="1268" y="137"/>
                    </a:lnTo>
                    <a:lnTo>
                      <a:pt x="1261" y="137"/>
                    </a:lnTo>
                    <a:lnTo>
                      <a:pt x="1255" y="139"/>
                    </a:lnTo>
                    <a:lnTo>
                      <a:pt x="1248" y="139"/>
                    </a:lnTo>
                    <a:lnTo>
                      <a:pt x="1242" y="141"/>
                    </a:lnTo>
                    <a:lnTo>
                      <a:pt x="1235" y="141"/>
                    </a:lnTo>
                    <a:lnTo>
                      <a:pt x="1230" y="143"/>
                    </a:lnTo>
                    <a:lnTo>
                      <a:pt x="1232" y="135"/>
                    </a:lnTo>
                    <a:lnTo>
                      <a:pt x="1234" y="127"/>
                    </a:lnTo>
                    <a:lnTo>
                      <a:pt x="1236" y="119"/>
                    </a:lnTo>
                    <a:lnTo>
                      <a:pt x="1240" y="112"/>
                    </a:lnTo>
                    <a:lnTo>
                      <a:pt x="1241" y="101"/>
                    </a:lnTo>
                    <a:lnTo>
                      <a:pt x="1236" y="91"/>
                    </a:lnTo>
                    <a:lnTo>
                      <a:pt x="1229" y="87"/>
                    </a:lnTo>
                    <a:lnTo>
                      <a:pt x="1216" y="85"/>
                    </a:lnTo>
                    <a:lnTo>
                      <a:pt x="1206" y="85"/>
                    </a:lnTo>
                    <a:lnTo>
                      <a:pt x="1199" y="85"/>
                    </a:lnTo>
                    <a:lnTo>
                      <a:pt x="1193" y="85"/>
                    </a:lnTo>
                    <a:lnTo>
                      <a:pt x="1186" y="88"/>
                    </a:lnTo>
                    <a:lnTo>
                      <a:pt x="1177" y="90"/>
                    </a:lnTo>
                    <a:lnTo>
                      <a:pt x="1170" y="92"/>
                    </a:lnTo>
                    <a:lnTo>
                      <a:pt x="1162" y="94"/>
                    </a:lnTo>
                    <a:lnTo>
                      <a:pt x="1156" y="96"/>
                    </a:lnTo>
                    <a:lnTo>
                      <a:pt x="1139" y="101"/>
                    </a:lnTo>
                    <a:lnTo>
                      <a:pt x="1123" y="106"/>
                    </a:lnTo>
                    <a:lnTo>
                      <a:pt x="1106" y="111"/>
                    </a:lnTo>
                    <a:lnTo>
                      <a:pt x="1090" y="116"/>
                    </a:lnTo>
                    <a:lnTo>
                      <a:pt x="1073" y="119"/>
                    </a:lnTo>
                    <a:lnTo>
                      <a:pt x="1055" y="124"/>
                    </a:lnTo>
                    <a:lnTo>
                      <a:pt x="1037" y="128"/>
                    </a:lnTo>
                    <a:lnTo>
                      <a:pt x="1019" y="132"/>
                    </a:lnTo>
                    <a:lnTo>
                      <a:pt x="1013" y="133"/>
                    </a:lnTo>
                    <a:lnTo>
                      <a:pt x="1006" y="135"/>
                    </a:lnTo>
                    <a:lnTo>
                      <a:pt x="998" y="136"/>
                    </a:lnTo>
                    <a:lnTo>
                      <a:pt x="993" y="137"/>
                    </a:lnTo>
                    <a:lnTo>
                      <a:pt x="993" y="130"/>
                    </a:lnTo>
                    <a:lnTo>
                      <a:pt x="991" y="124"/>
                    </a:lnTo>
                    <a:lnTo>
                      <a:pt x="986" y="120"/>
                    </a:lnTo>
                    <a:lnTo>
                      <a:pt x="983" y="118"/>
                    </a:lnTo>
                    <a:lnTo>
                      <a:pt x="975" y="116"/>
                    </a:lnTo>
                    <a:lnTo>
                      <a:pt x="969" y="115"/>
                    </a:lnTo>
                    <a:lnTo>
                      <a:pt x="960" y="114"/>
                    </a:lnTo>
                    <a:lnTo>
                      <a:pt x="953" y="113"/>
                    </a:lnTo>
                    <a:lnTo>
                      <a:pt x="946" y="113"/>
                    </a:lnTo>
                    <a:lnTo>
                      <a:pt x="939" y="114"/>
                    </a:lnTo>
                    <a:lnTo>
                      <a:pt x="933" y="114"/>
                    </a:lnTo>
                    <a:lnTo>
                      <a:pt x="926" y="115"/>
                    </a:lnTo>
                    <a:lnTo>
                      <a:pt x="920" y="116"/>
                    </a:lnTo>
                    <a:lnTo>
                      <a:pt x="914" y="119"/>
                    </a:lnTo>
                    <a:lnTo>
                      <a:pt x="907" y="121"/>
                    </a:lnTo>
                    <a:lnTo>
                      <a:pt x="903" y="125"/>
                    </a:lnTo>
                    <a:lnTo>
                      <a:pt x="899" y="128"/>
                    </a:lnTo>
                    <a:lnTo>
                      <a:pt x="899" y="131"/>
                    </a:lnTo>
                    <a:lnTo>
                      <a:pt x="898" y="140"/>
                    </a:lnTo>
                    <a:lnTo>
                      <a:pt x="898" y="150"/>
                    </a:lnTo>
                    <a:lnTo>
                      <a:pt x="895" y="154"/>
                    </a:lnTo>
                    <a:lnTo>
                      <a:pt x="893" y="159"/>
                    </a:lnTo>
                    <a:lnTo>
                      <a:pt x="887" y="163"/>
                    </a:lnTo>
                    <a:lnTo>
                      <a:pt x="881" y="168"/>
                    </a:lnTo>
                    <a:lnTo>
                      <a:pt x="872" y="171"/>
                    </a:lnTo>
                    <a:lnTo>
                      <a:pt x="862" y="173"/>
                    </a:lnTo>
                    <a:lnTo>
                      <a:pt x="851" y="175"/>
                    </a:lnTo>
                    <a:lnTo>
                      <a:pt x="840" y="178"/>
                    </a:lnTo>
                    <a:lnTo>
                      <a:pt x="828" y="179"/>
                    </a:lnTo>
                    <a:lnTo>
                      <a:pt x="816" y="181"/>
                    </a:lnTo>
                    <a:lnTo>
                      <a:pt x="803" y="183"/>
                    </a:lnTo>
                    <a:lnTo>
                      <a:pt x="793" y="185"/>
                    </a:lnTo>
                    <a:lnTo>
                      <a:pt x="788" y="185"/>
                    </a:lnTo>
                    <a:lnTo>
                      <a:pt x="783" y="186"/>
                    </a:lnTo>
                    <a:lnTo>
                      <a:pt x="785" y="177"/>
                    </a:lnTo>
                    <a:lnTo>
                      <a:pt x="786" y="169"/>
                    </a:lnTo>
                    <a:lnTo>
                      <a:pt x="787" y="162"/>
                    </a:lnTo>
                    <a:lnTo>
                      <a:pt x="789" y="154"/>
                    </a:lnTo>
                    <a:lnTo>
                      <a:pt x="788" y="148"/>
                    </a:lnTo>
                    <a:lnTo>
                      <a:pt x="781" y="144"/>
                    </a:lnTo>
                    <a:lnTo>
                      <a:pt x="775" y="141"/>
                    </a:lnTo>
                    <a:lnTo>
                      <a:pt x="768" y="140"/>
                    </a:lnTo>
                    <a:lnTo>
                      <a:pt x="759" y="138"/>
                    </a:lnTo>
                    <a:lnTo>
                      <a:pt x="752" y="138"/>
                    </a:lnTo>
                    <a:lnTo>
                      <a:pt x="744" y="136"/>
                    </a:lnTo>
                    <a:lnTo>
                      <a:pt x="737" y="135"/>
                    </a:lnTo>
                    <a:lnTo>
                      <a:pt x="729" y="135"/>
                    </a:lnTo>
                    <a:lnTo>
                      <a:pt x="722" y="135"/>
                    </a:lnTo>
                    <a:lnTo>
                      <a:pt x="715" y="135"/>
                    </a:lnTo>
                    <a:lnTo>
                      <a:pt x="707" y="135"/>
                    </a:lnTo>
                    <a:lnTo>
                      <a:pt x="699" y="135"/>
                    </a:lnTo>
                    <a:lnTo>
                      <a:pt x="693" y="135"/>
                    </a:lnTo>
                    <a:lnTo>
                      <a:pt x="683" y="135"/>
                    </a:lnTo>
                    <a:lnTo>
                      <a:pt x="676" y="135"/>
                    </a:lnTo>
                    <a:lnTo>
                      <a:pt x="669" y="136"/>
                    </a:lnTo>
                    <a:lnTo>
                      <a:pt x="664" y="138"/>
                    </a:lnTo>
                    <a:lnTo>
                      <a:pt x="654" y="140"/>
                    </a:lnTo>
                    <a:lnTo>
                      <a:pt x="646" y="145"/>
                    </a:lnTo>
                    <a:lnTo>
                      <a:pt x="638" y="151"/>
                    </a:lnTo>
                    <a:lnTo>
                      <a:pt x="631" y="156"/>
                    </a:lnTo>
                    <a:lnTo>
                      <a:pt x="623" y="162"/>
                    </a:lnTo>
                    <a:lnTo>
                      <a:pt x="615" y="167"/>
                    </a:lnTo>
                    <a:lnTo>
                      <a:pt x="608" y="169"/>
                    </a:lnTo>
                    <a:lnTo>
                      <a:pt x="600" y="172"/>
                    </a:lnTo>
                    <a:lnTo>
                      <a:pt x="590" y="173"/>
                    </a:lnTo>
                    <a:lnTo>
                      <a:pt x="582" y="175"/>
                    </a:lnTo>
                    <a:lnTo>
                      <a:pt x="570" y="175"/>
                    </a:lnTo>
                    <a:lnTo>
                      <a:pt x="558" y="177"/>
                    </a:lnTo>
                    <a:lnTo>
                      <a:pt x="546" y="177"/>
                    </a:lnTo>
                    <a:lnTo>
                      <a:pt x="535" y="179"/>
                    </a:lnTo>
                    <a:lnTo>
                      <a:pt x="522" y="179"/>
                    </a:lnTo>
                    <a:lnTo>
                      <a:pt x="510" y="181"/>
                    </a:lnTo>
                    <a:lnTo>
                      <a:pt x="498" y="181"/>
                    </a:lnTo>
                    <a:lnTo>
                      <a:pt x="486" y="184"/>
                    </a:lnTo>
                    <a:lnTo>
                      <a:pt x="483" y="177"/>
                    </a:lnTo>
                    <a:lnTo>
                      <a:pt x="482" y="172"/>
                    </a:lnTo>
                    <a:lnTo>
                      <a:pt x="479" y="165"/>
                    </a:lnTo>
                    <a:lnTo>
                      <a:pt x="478" y="160"/>
                    </a:lnTo>
                    <a:lnTo>
                      <a:pt x="476" y="153"/>
                    </a:lnTo>
                    <a:lnTo>
                      <a:pt x="475" y="148"/>
                    </a:lnTo>
                    <a:lnTo>
                      <a:pt x="476" y="142"/>
                    </a:lnTo>
                    <a:lnTo>
                      <a:pt x="480" y="138"/>
                    </a:lnTo>
                    <a:lnTo>
                      <a:pt x="486" y="136"/>
                    </a:lnTo>
                    <a:lnTo>
                      <a:pt x="488" y="131"/>
                    </a:lnTo>
                    <a:lnTo>
                      <a:pt x="474" y="124"/>
                    </a:lnTo>
                    <a:lnTo>
                      <a:pt x="449" y="125"/>
                    </a:lnTo>
                    <a:lnTo>
                      <a:pt x="441" y="126"/>
                    </a:lnTo>
                    <a:lnTo>
                      <a:pt x="433" y="128"/>
                    </a:lnTo>
                    <a:lnTo>
                      <a:pt x="424" y="129"/>
                    </a:lnTo>
                    <a:lnTo>
                      <a:pt x="418" y="131"/>
                    </a:lnTo>
                    <a:lnTo>
                      <a:pt x="410" y="132"/>
                    </a:lnTo>
                    <a:lnTo>
                      <a:pt x="403" y="136"/>
                    </a:lnTo>
                    <a:lnTo>
                      <a:pt x="395" y="137"/>
                    </a:lnTo>
                    <a:lnTo>
                      <a:pt x="388" y="140"/>
                    </a:lnTo>
                    <a:lnTo>
                      <a:pt x="375" y="143"/>
                    </a:lnTo>
                    <a:lnTo>
                      <a:pt x="362" y="147"/>
                    </a:lnTo>
                    <a:lnTo>
                      <a:pt x="350" y="150"/>
                    </a:lnTo>
                    <a:lnTo>
                      <a:pt x="339" y="153"/>
                    </a:lnTo>
                    <a:lnTo>
                      <a:pt x="327" y="156"/>
                    </a:lnTo>
                    <a:lnTo>
                      <a:pt x="316" y="160"/>
                    </a:lnTo>
                    <a:lnTo>
                      <a:pt x="304" y="163"/>
                    </a:lnTo>
                    <a:lnTo>
                      <a:pt x="293" y="167"/>
                    </a:lnTo>
                    <a:lnTo>
                      <a:pt x="284" y="172"/>
                    </a:lnTo>
                    <a:lnTo>
                      <a:pt x="274" y="176"/>
                    </a:lnTo>
                    <a:lnTo>
                      <a:pt x="267" y="177"/>
                    </a:lnTo>
                    <a:lnTo>
                      <a:pt x="261" y="178"/>
                    </a:lnTo>
                    <a:lnTo>
                      <a:pt x="253" y="179"/>
                    </a:lnTo>
                    <a:lnTo>
                      <a:pt x="245" y="181"/>
                    </a:lnTo>
                    <a:lnTo>
                      <a:pt x="239" y="181"/>
                    </a:lnTo>
                    <a:lnTo>
                      <a:pt x="232" y="181"/>
                    </a:lnTo>
                    <a:lnTo>
                      <a:pt x="226" y="181"/>
                    </a:lnTo>
                    <a:lnTo>
                      <a:pt x="219" y="183"/>
                    </a:lnTo>
                    <a:lnTo>
                      <a:pt x="213" y="183"/>
                    </a:lnTo>
                    <a:lnTo>
                      <a:pt x="207" y="183"/>
                    </a:lnTo>
                    <a:lnTo>
                      <a:pt x="201" y="183"/>
                    </a:lnTo>
                    <a:lnTo>
                      <a:pt x="195" y="184"/>
                    </a:lnTo>
                    <a:lnTo>
                      <a:pt x="183" y="184"/>
                    </a:lnTo>
                    <a:lnTo>
                      <a:pt x="172" y="185"/>
                    </a:lnTo>
                    <a:lnTo>
                      <a:pt x="160" y="186"/>
                    </a:lnTo>
                    <a:lnTo>
                      <a:pt x="149" y="188"/>
                    </a:lnTo>
                    <a:lnTo>
                      <a:pt x="138" y="188"/>
                    </a:lnTo>
                    <a:lnTo>
                      <a:pt x="128" y="190"/>
                    </a:lnTo>
                    <a:lnTo>
                      <a:pt x="118" y="190"/>
                    </a:lnTo>
                    <a:lnTo>
                      <a:pt x="108" y="192"/>
                    </a:lnTo>
                    <a:lnTo>
                      <a:pt x="104" y="192"/>
                    </a:lnTo>
                    <a:lnTo>
                      <a:pt x="104" y="186"/>
                    </a:lnTo>
                    <a:lnTo>
                      <a:pt x="107" y="179"/>
                    </a:lnTo>
                    <a:lnTo>
                      <a:pt x="113" y="171"/>
                    </a:lnTo>
                    <a:lnTo>
                      <a:pt x="121" y="162"/>
                    </a:lnTo>
                    <a:lnTo>
                      <a:pt x="130" y="153"/>
                    </a:lnTo>
                    <a:lnTo>
                      <a:pt x="141" y="145"/>
                    </a:lnTo>
                    <a:lnTo>
                      <a:pt x="149" y="139"/>
                    </a:lnTo>
                    <a:lnTo>
                      <a:pt x="158" y="132"/>
                    </a:lnTo>
                    <a:lnTo>
                      <a:pt x="167" y="126"/>
                    </a:lnTo>
                    <a:lnTo>
                      <a:pt x="176" y="120"/>
                    </a:lnTo>
                    <a:lnTo>
                      <a:pt x="156" y="123"/>
                    </a:lnTo>
                    <a:lnTo>
                      <a:pt x="136" y="125"/>
                    </a:lnTo>
                    <a:lnTo>
                      <a:pt x="117" y="128"/>
                    </a:lnTo>
                    <a:lnTo>
                      <a:pt x="97" y="131"/>
                    </a:lnTo>
                    <a:lnTo>
                      <a:pt x="77" y="135"/>
                    </a:lnTo>
                    <a:lnTo>
                      <a:pt x="61" y="139"/>
                    </a:lnTo>
                    <a:lnTo>
                      <a:pt x="46" y="143"/>
                    </a:lnTo>
                    <a:lnTo>
                      <a:pt x="35" y="150"/>
                    </a:lnTo>
                    <a:lnTo>
                      <a:pt x="28" y="155"/>
                    </a:lnTo>
                    <a:lnTo>
                      <a:pt x="26" y="161"/>
                    </a:lnTo>
                    <a:lnTo>
                      <a:pt x="20" y="164"/>
                    </a:lnTo>
                    <a:lnTo>
                      <a:pt x="13" y="168"/>
                    </a:lnTo>
                    <a:lnTo>
                      <a:pt x="6" y="173"/>
                    </a:lnTo>
                    <a:lnTo>
                      <a:pt x="1" y="177"/>
                    </a:lnTo>
                    <a:lnTo>
                      <a:pt x="1" y="167"/>
                    </a:lnTo>
                    <a:lnTo>
                      <a:pt x="0" y="160"/>
                    </a:lnTo>
                    <a:lnTo>
                      <a:pt x="3" y="153"/>
                    </a:lnTo>
                    <a:lnTo>
                      <a:pt x="10" y="147"/>
                    </a:lnTo>
                    <a:lnTo>
                      <a:pt x="17" y="140"/>
                    </a:lnTo>
                    <a:lnTo>
                      <a:pt x="26" y="135"/>
                    </a:lnTo>
                    <a:lnTo>
                      <a:pt x="36" y="129"/>
                    </a:lnTo>
                    <a:lnTo>
                      <a:pt x="47" y="125"/>
                    </a:lnTo>
                    <a:lnTo>
                      <a:pt x="52" y="121"/>
                    </a:lnTo>
                    <a:lnTo>
                      <a:pt x="58" y="118"/>
                    </a:lnTo>
                    <a:lnTo>
                      <a:pt x="64" y="115"/>
                    </a:lnTo>
                    <a:lnTo>
                      <a:pt x="71" y="113"/>
                    </a:lnTo>
                    <a:lnTo>
                      <a:pt x="76" y="109"/>
                    </a:lnTo>
                    <a:lnTo>
                      <a:pt x="83" y="106"/>
                    </a:lnTo>
                    <a:lnTo>
                      <a:pt x="88" y="103"/>
                    </a:lnTo>
                    <a:lnTo>
                      <a:pt x="95" y="101"/>
                    </a:lnTo>
                    <a:lnTo>
                      <a:pt x="98" y="99"/>
                    </a:lnTo>
                    <a:lnTo>
                      <a:pt x="101" y="96"/>
                    </a:lnTo>
                    <a:lnTo>
                      <a:pt x="111" y="94"/>
                    </a:lnTo>
                    <a:lnTo>
                      <a:pt x="123" y="92"/>
                    </a:lnTo>
                    <a:lnTo>
                      <a:pt x="134" y="90"/>
                    </a:lnTo>
                    <a:lnTo>
                      <a:pt x="146" y="88"/>
                    </a:lnTo>
                    <a:lnTo>
                      <a:pt x="152" y="85"/>
                    </a:lnTo>
                    <a:lnTo>
                      <a:pt x="158" y="84"/>
                    </a:lnTo>
                    <a:lnTo>
                      <a:pt x="165" y="83"/>
                    </a:lnTo>
                    <a:lnTo>
                      <a:pt x="171" y="82"/>
                    </a:lnTo>
                    <a:lnTo>
                      <a:pt x="177" y="80"/>
                    </a:lnTo>
                    <a:lnTo>
                      <a:pt x="183" y="79"/>
                    </a:lnTo>
                    <a:lnTo>
                      <a:pt x="189" y="78"/>
                    </a:lnTo>
                    <a:lnTo>
                      <a:pt x="195" y="77"/>
                    </a:lnTo>
                    <a:lnTo>
                      <a:pt x="202" y="73"/>
                    </a:lnTo>
                    <a:lnTo>
                      <a:pt x="211" y="71"/>
                    </a:lnTo>
                    <a:lnTo>
                      <a:pt x="218" y="69"/>
                    </a:lnTo>
                    <a:lnTo>
                      <a:pt x="228" y="67"/>
                    </a:lnTo>
                    <a:lnTo>
                      <a:pt x="220" y="69"/>
                    </a:lnTo>
                    <a:lnTo>
                      <a:pt x="215" y="72"/>
                    </a:lnTo>
                    <a:lnTo>
                      <a:pt x="211" y="76"/>
                    </a:lnTo>
                    <a:lnTo>
                      <a:pt x="207" y="79"/>
                    </a:lnTo>
                    <a:lnTo>
                      <a:pt x="203" y="85"/>
                    </a:lnTo>
                    <a:lnTo>
                      <a:pt x="203" y="93"/>
                    </a:lnTo>
                    <a:lnTo>
                      <a:pt x="204" y="97"/>
                    </a:lnTo>
                    <a:lnTo>
                      <a:pt x="206" y="103"/>
                    </a:lnTo>
                    <a:lnTo>
                      <a:pt x="205" y="104"/>
                    </a:lnTo>
                    <a:lnTo>
                      <a:pt x="203" y="105"/>
                    </a:lnTo>
                    <a:lnTo>
                      <a:pt x="196" y="108"/>
                    </a:lnTo>
                    <a:lnTo>
                      <a:pt x="190" y="113"/>
                    </a:lnTo>
                    <a:lnTo>
                      <a:pt x="184" y="117"/>
                    </a:lnTo>
                    <a:lnTo>
                      <a:pt x="181" y="123"/>
                    </a:lnTo>
                    <a:lnTo>
                      <a:pt x="179" y="127"/>
                    </a:lnTo>
                    <a:lnTo>
                      <a:pt x="180" y="131"/>
                    </a:lnTo>
                    <a:lnTo>
                      <a:pt x="183" y="136"/>
                    </a:lnTo>
                    <a:lnTo>
                      <a:pt x="191" y="141"/>
                    </a:lnTo>
                    <a:lnTo>
                      <a:pt x="199" y="142"/>
                    </a:lnTo>
                    <a:lnTo>
                      <a:pt x="207" y="142"/>
                    </a:lnTo>
                    <a:lnTo>
                      <a:pt x="216" y="143"/>
                    </a:lnTo>
                    <a:lnTo>
                      <a:pt x="224" y="142"/>
                    </a:lnTo>
                    <a:lnTo>
                      <a:pt x="233" y="141"/>
                    </a:lnTo>
                    <a:lnTo>
                      <a:pt x="239" y="139"/>
                    </a:lnTo>
                    <a:lnTo>
                      <a:pt x="245" y="138"/>
                    </a:lnTo>
                    <a:lnTo>
                      <a:pt x="252" y="136"/>
                    </a:lnTo>
                    <a:lnTo>
                      <a:pt x="259" y="135"/>
                    </a:lnTo>
                    <a:lnTo>
                      <a:pt x="269" y="130"/>
                    </a:lnTo>
                    <a:lnTo>
                      <a:pt x="281" y="127"/>
                    </a:lnTo>
                    <a:lnTo>
                      <a:pt x="288" y="124"/>
                    </a:lnTo>
                    <a:lnTo>
                      <a:pt x="296" y="123"/>
                    </a:lnTo>
                    <a:lnTo>
                      <a:pt x="303" y="120"/>
                    </a:lnTo>
                    <a:lnTo>
                      <a:pt x="311" y="119"/>
                    </a:lnTo>
                    <a:lnTo>
                      <a:pt x="317" y="117"/>
                    </a:lnTo>
                    <a:lnTo>
                      <a:pt x="326" y="116"/>
                    </a:lnTo>
                    <a:lnTo>
                      <a:pt x="333" y="114"/>
                    </a:lnTo>
                    <a:lnTo>
                      <a:pt x="341" y="113"/>
                    </a:lnTo>
                    <a:lnTo>
                      <a:pt x="349" y="111"/>
                    </a:lnTo>
                    <a:lnTo>
                      <a:pt x="358" y="108"/>
                    </a:lnTo>
                    <a:lnTo>
                      <a:pt x="367" y="106"/>
                    </a:lnTo>
                    <a:lnTo>
                      <a:pt x="375" y="105"/>
                    </a:lnTo>
                    <a:lnTo>
                      <a:pt x="383" y="102"/>
                    </a:lnTo>
                    <a:lnTo>
                      <a:pt x="391" y="100"/>
                    </a:lnTo>
                    <a:lnTo>
                      <a:pt x="396" y="97"/>
                    </a:lnTo>
                    <a:lnTo>
                      <a:pt x="403" y="95"/>
                    </a:lnTo>
                    <a:lnTo>
                      <a:pt x="410" y="90"/>
                    </a:lnTo>
                    <a:lnTo>
                      <a:pt x="419" y="84"/>
                    </a:lnTo>
                    <a:lnTo>
                      <a:pt x="425" y="79"/>
                    </a:lnTo>
                    <a:lnTo>
                      <a:pt x="432" y="75"/>
                    </a:lnTo>
                    <a:lnTo>
                      <a:pt x="437" y="68"/>
                    </a:lnTo>
                    <a:lnTo>
                      <a:pt x="444" y="64"/>
                    </a:lnTo>
                    <a:lnTo>
                      <a:pt x="451" y="58"/>
                    </a:lnTo>
                    <a:lnTo>
                      <a:pt x="458" y="54"/>
                    </a:lnTo>
                    <a:lnTo>
                      <a:pt x="462" y="51"/>
                    </a:lnTo>
                    <a:lnTo>
                      <a:pt x="467" y="47"/>
                    </a:lnTo>
                    <a:lnTo>
                      <a:pt x="472" y="45"/>
                    </a:lnTo>
                    <a:lnTo>
                      <a:pt x="480" y="44"/>
                    </a:lnTo>
                    <a:lnTo>
                      <a:pt x="483" y="53"/>
                    </a:lnTo>
                    <a:lnTo>
                      <a:pt x="491" y="61"/>
                    </a:lnTo>
                    <a:lnTo>
                      <a:pt x="499" y="65"/>
                    </a:lnTo>
                    <a:lnTo>
                      <a:pt x="510" y="69"/>
                    </a:lnTo>
                    <a:lnTo>
                      <a:pt x="515" y="70"/>
                    </a:lnTo>
                    <a:lnTo>
                      <a:pt x="522" y="72"/>
                    </a:lnTo>
                    <a:lnTo>
                      <a:pt x="528" y="75"/>
                    </a:lnTo>
                    <a:lnTo>
                      <a:pt x="535" y="77"/>
                    </a:lnTo>
                    <a:lnTo>
                      <a:pt x="543" y="79"/>
                    </a:lnTo>
                    <a:lnTo>
                      <a:pt x="552" y="82"/>
                    </a:lnTo>
                    <a:lnTo>
                      <a:pt x="561" y="85"/>
                    </a:lnTo>
                    <a:lnTo>
                      <a:pt x="567" y="92"/>
                    </a:lnTo>
                    <a:lnTo>
                      <a:pt x="572" y="97"/>
                    </a:lnTo>
                    <a:lnTo>
                      <a:pt x="574" y="103"/>
                    </a:lnTo>
                    <a:lnTo>
                      <a:pt x="582" y="105"/>
                    </a:lnTo>
                    <a:lnTo>
                      <a:pt x="589" y="107"/>
                    </a:lnTo>
                    <a:lnTo>
                      <a:pt x="592" y="107"/>
                    </a:lnTo>
                    <a:lnTo>
                      <a:pt x="598" y="108"/>
                    </a:lnTo>
                    <a:lnTo>
                      <a:pt x="603" y="108"/>
                    </a:lnTo>
                    <a:lnTo>
                      <a:pt x="610" y="109"/>
                    </a:lnTo>
                    <a:lnTo>
                      <a:pt x="619" y="108"/>
                    </a:lnTo>
                    <a:lnTo>
                      <a:pt x="627" y="107"/>
                    </a:lnTo>
                    <a:lnTo>
                      <a:pt x="634" y="106"/>
                    </a:lnTo>
                    <a:lnTo>
                      <a:pt x="642" y="105"/>
                    </a:lnTo>
                    <a:lnTo>
                      <a:pt x="650" y="101"/>
                    </a:lnTo>
                    <a:lnTo>
                      <a:pt x="657" y="96"/>
                    </a:lnTo>
                    <a:lnTo>
                      <a:pt x="659" y="90"/>
                    </a:lnTo>
                    <a:lnTo>
                      <a:pt x="663" y="83"/>
                    </a:lnTo>
                    <a:lnTo>
                      <a:pt x="667" y="78"/>
                    </a:lnTo>
                    <a:lnTo>
                      <a:pt x="674" y="72"/>
                    </a:lnTo>
                    <a:lnTo>
                      <a:pt x="679" y="68"/>
                    </a:lnTo>
                    <a:lnTo>
                      <a:pt x="685" y="65"/>
                    </a:lnTo>
                    <a:lnTo>
                      <a:pt x="692" y="60"/>
                    </a:lnTo>
                    <a:lnTo>
                      <a:pt x="699" y="57"/>
                    </a:lnTo>
                    <a:lnTo>
                      <a:pt x="706" y="63"/>
                    </a:lnTo>
                    <a:lnTo>
                      <a:pt x="706" y="63"/>
                    </a:lnTo>
                    <a:lnTo>
                      <a:pt x="699" y="66"/>
                    </a:lnTo>
                    <a:lnTo>
                      <a:pt x="699" y="69"/>
                    </a:lnTo>
                    <a:lnTo>
                      <a:pt x="703" y="72"/>
                    </a:lnTo>
                    <a:lnTo>
                      <a:pt x="709" y="77"/>
                    </a:lnTo>
                    <a:lnTo>
                      <a:pt x="716" y="78"/>
                    </a:lnTo>
                    <a:lnTo>
                      <a:pt x="722" y="79"/>
                    </a:lnTo>
                    <a:lnTo>
                      <a:pt x="729" y="80"/>
                    </a:lnTo>
                    <a:lnTo>
                      <a:pt x="738" y="81"/>
                    </a:lnTo>
                    <a:close/>
                  </a:path>
                </a:pathLst>
              </a:custGeom>
              <a:solidFill>
                <a:srgbClr val="FF753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55" name="Freeform 135"/>
              <p:cNvSpPr>
                <a:spLocks/>
              </p:cNvSpPr>
              <p:nvPr/>
            </p:nvSpPr>
            <p:spPr bwMode="auto">
              <a:xfrm>
                <a:off x="3870" y="3557"/>
                <a:ext cx="408" cy="57"/>
              </a:xfrm>
              <a:custGeom>
                <a:avLst/>
                <a:gdLst/>
                <a:ahLst/>
                <a:cxnLst>
                  <a:cxn ang="0">
                    <a:pos x="27" y="173"/>
                  </a:cxn>
                  <a:cxn ang="0">
                    <a:pos x="72" y="170"/>
                  </a:cxn>
                  <a:cxn ang="0">
                    <a:pos x="113" y="165"/>
                  </a:cxn>
                  <a:cxn ang="0">
                    <a:pos x="179" y="141"/>
                  </a:cxn>
                  <a:cxn ang="0">
                    <a:pos x="242" y="125"/>
                  </a:cxn>
                  <a:cxn ang="0">
                    <a:pos x="291" y="113"/>
                  </a:cxn>
                  <a:cxn ang="0">
                    <a:pos x="328" y="134"/>
                  </a:cxn>
                  <a:cxn ang="0">
                    <a:pos x="347" y="169"/>
                  </a:cxn>
                  <a:cxn ang="0">
                    <a:pos x="403" y="164"/>
                  </a:cxn>
                  <a:cxn ang="0">
                    <a:pos x="453" y="155"/>
                  </a:cxn>
                  <a:cxn ang="0">
                    <a:pos x="491" y="129"/>
                  </a:cxn>
                  <a:cxn ang="0">
                    <a:pos x="537" y="122"/>
                  </a:cxn>
                  <a:cxn ang="0">
                    <a:pos x="580" y="122"/>
                  </a:cxn>
                  <a:cxn ang="0">
                    <a:pos x="625" y="129"/>
                  </a:cxn>
                  <a:cxn ang="0">
                    <a:pos x="640" y="151"/>
                  </a:cxn>
                  <a:cxn ang="0">
                    <a:pos x="658" y="168"/>
                  </a:cxn>
                  <a:cxn ang="0">
                    <a:pos x="708" y="161"/>
                  </a:cxn>
                  <a:cxn ang="0">
                    <a:pos x="735" y="125"/>
                  </a:cxn>
                  <a:cxn ang="0">
                    <a:pos x="762" y="105"/>
                  </a:cxn>
                  <a:cxn ang="0">
                    <a:pos x="806" y="102"/>
                  </a:cxn>
                  <a:cxn ang="0">
                    <a:pos x="847" y="122"/>
                  </a:cxn>
                  <a:cxn ang="0">
                    <a:pos x="938" y="101"/>
                  </a:cxn>
                  <a:cxn ang="0">
                    <a:pos x="1010" y="80"/>
                  </a:cxn>
                  <a:cxn ang="0">
                    <a:pos x="1062" y="73"/>
                  </a:cxn>
                  <a:cxn ang="0">
                    <a:pos x="1091" y="107"/>
                  </a:cxn>
                  <a:cxn ang="0">
                    <a:pos x="1145" y="116"/>
                  </a:cxn>
                  <a:cxn ang="0">
                    <a:pos x="1189" y="118"/>
                  </a:cxn>
                  <a:cxn ang="0">
                    <a:pos x="1173" y="143"/>
                  </a:cxn>
                  <a:cxn ang="0">
                    <a:pos x="1208" y="132"/>
                  </a:cxn>
                  <a:cxn ang="0">
                    <a:pos x="1196" y="109"/>
                  </a:cxn>
                  <a:cxn ang="0">
                    <a:pos x="1130" y="99"/>
                  </a:cxn>
                  <a:cxn ang="0">
                    <a:pos x="1114" y="75"/>
                  </a:cxn>
                  <a:cxn ang="0">
                    <a:pos x="1151" y="44"/>
                  </a:cxn>
                  <a:cxn ang="0">
                    <a:pos x="1113" y="17"/>
                  </a:cxn>
                  <a:cxn ang="0">
                    <a:pos x="1079" y="1"/>
                  </a:cxn>
                  <a:cxn ang="0">
                    <a:pos x="1029" y="8"/>
                  </a:cxn>
                  <a:cxn ang="0">
                    <a:pos x="978" y="13"/>
                  </a:cxn>
                  <a:cxn ang="0">
                    <a:pos x="919" y="21"/>
                  </a:cxn>
                  <a:cxn ang="0">
                    <a:pos x="877" y="33"/>
                  </a:cxn>
                  <a:cxn ang="0">
                    <a:pos x="824" y="63"/>
                  </a:cxn>
                  <a:cxn ang="0">
                    <a:pos x="776" y="78"/>
                  </a:cxn>
                  <a:cxn ang="0">
                    <a:pos x="735" y="80"/>
                  </a:cxn>
                  <a:cxn ang="0">
                    <a:pos x="698" y="80"/>
                  </a:cxn>
                  <a:cxn ang="0">
                    <a:pos x="631" y="75"/>
                  </a:cxn>
                  <a:cxn ang="0">
                    <a:pos x="576" y="73"/>
                  </a:cxn>
                  <a:cxn ang="0">
                    <a:pos x="536" y="60"/>
                  </a:cxn>
                  <a:cxn ang="0">
                    <a:pos x="509" y="85"/>
                  </a:cxn>
                  <a:cxn ang="0">
                    <a:pos x="470" y="101"/>
                  </a:cxn>
                  <a:cxn ang="0">
                    <a:pos x="418" y="96"/>
                  </a:cxn>
                  <a:cxn ang="0">
                    <a:pos x="391" y="73"/>
                  </a:cxn>
                  <a:cxn ang="0">
                    <a:pos x="345" y="60"/>
                  </a:cxn>
                  <a:cxn ang="0">
                    <a:pos x="313" y="43"/>
                  </a:cxn>
                  <a:cxn ang="0">
                    <a:pos x="278" y="70"/>
                  </a:cxn>
                  <a:cxn ang="0">
                    <a:pos x="237" y="93"/>
                  </a:cxn>
                  <a:cxn ang="0">
                    <a:pos x="168" y="109"/>
                  </a:cxn>
                  <a:cxn ang="0">
                    <a:pos x="102" y="127"/>
                  </a:cxn>
                  <a:cxn ang="0">
                    <a:pos x="61" y="135"/>
                  </a:cxn>
                  <a:cxn ang="0">
                    <a:pos x="16" y="122"/>
                  </a:cxn>
                </a:cxnLst>
                <a:rect l="0" t="0" r="r" b="b"/>
                <a:pathLst>
                  <a:path w="1222" h="175">
                    <a:moveTo>
                      <a:pt x="0" y="132"/>
                    </a:moveTo>
                    <a:lnTo>
                      <a:pt x="0" y="175"/>
                    </a:lnTo>
                    <a:lnTo>
                      <a:pt x="6" y="174"/>
                    </a:lnTo>
                    <a:lnTo>
                      <a:pt x="13" y="173"/>
                    </a:lnTo>
                    <a:lnTo>
                      <a:pt x="19" y="173"/>
                    </a:lnTo>
                    <a:lnTo>
                      <a:pt x="27" y="173"/>
                    </a:lnTo>
                    <a:lnTo>
                      <a:pt x="34" y="171"/>
                    </a:lnTo>
                    <a:lnTo>
                      <a:pt x="40" y="171"/>
                    </a:lnTo>
                    <a:lnTo>
                      <a:pt x="48" y="171"/>
                    </a:lnTo>
                    <a:lnTo>
                      <a:pt x="56" y="171"/>
                    </a:lnTo>
                    <a:lnTo>
                      <a:pt x="63" y="170"/>
                    </a:lnTo>
                    <a:lnTo>
                      <a:pt x="72" y="170"/>
                    </a:lnTo>
                    <a:lnTo>
                      <a:pt x="80" y="169"/>
                    </a:lnTo>
                    <a:lnTo>
                      <a:pt x="87" y="169"/>
                    </a:lnTo>
                    <a:lnTo>
                      <a:pt x="94" y="168"/>
                    </a:lnTo>
                    <a:lnTo>
                      <a:pt x="100" y="167"/>
                    </a:lnTo>
                    <a:lnTo>
                      <a:pt x="107" y="166"/>
                    </a:lnTo>
                    <a:lnTo>
                      <a:pt x="113" y="165"/>
                    </a:lnTo>
                    <a:lnTo>
                      <a:pt x="123" y="161"/>
                    </a:lnTo>
                    <a:lnTo>
                      <a:pt x="132" y="156"/>
                    </a:lnTo>
                    <a:lnTo>
                      <a:pt x="143" y="152"/>
                    </a:lnTo>
                    <a:lnTo>
                      <a:pt x="155" y="149"/>
                    </a:lnTo>
                    <a:lnTo>
                      <a:pt x="166" y="144"/>
                    </a:lnTo>
                    <a:lnTo>
                      <a:pt x="179" y="141"/>
                    </a:lnTo>
                    <a:lnTo>
                      <a:pt x="190" y="138"/>
                    </a:lnTo>
                    <a:lnTo>
                      <a:pt x="202" y="134"/>
                    </a:lnTo>
                    <a:lnTo>
                      <a:pt x="215" y="131"/>
                    </a:lnTo>
                    <a:lnTo>
                      <a:pt x="228" y="129"/>
                    </a:lnTo>
                    <a:lnTo>
                      <a:pt x="234" y="126"/>
                    </a:lnTo>
                    <a:lnTo>
                      <a:pt x="242" y="125"/>
                    </a:lnTo>
                    <a:lnTo>
                      <a:pt x="250" y="121"/>
                    </a:lnTo>
                    <a:lnTo>
                      <a:pt x="258" y="120"/>
                    </a:lnTo>
                    <a:lnTo>
                      <a:pt x="265" y="118"/>
                    </a:lnTo>
                    <a:lnTo>
                      <a:pt x="274" y="116"/>
                    </a:lnTo>
                    <a:lnTo>
                      <a:pt x="281" y="114"/>
                    </a:lnTo>
                    <a:lnTo>
                      <a:pt x="291" y="113"/>
                    </a:lnTo>
                    <a:lnTo>
                      <a:pt x="324" y="110"/>
                    </a:lnTo>
                    <a:lnTo>
                      <a:pt x="343" y="120"/>
                    </a:lnTo>
                    <a:lnTo>
                      <a:pt x="338" y="127"/>
                    </a:lnTo>
                    <a:lnTo>
                      <a:pt x="332" y="129"/>
                    </a:lnTo>
                    <a:lnTo>
                      <a:pt x="329" y="132"/>
                    </a:lnTo>
                    <a:lnTo>
                      <a:pt x="328" y="134"/>
                    </a:lnTo>
                    <a:lnTo>
                      <a:pt x="328" y="139"/>
                    </a:lnTo>
                    <a:lnTo>
                      <a:pt x="329" y="146"/>
                    </a:lnTo>
                    <a:lnTo>
                      <a:pt x="333" y="154"/>
                    </a:lnTo>
                    <a:lnTo>
                      <a:pt x="335" y="162"/>
                    </a:lnTo>
                    <a:lnTo>
                      <a:pt x="338" y="170"/>
                    </a:lnTo>
                    <a:lnTo>
                      <a:pt x="347" y="169"/>
                    </a:lnTo>
                    <a:lnTo>
                      <a:pt x="357" y="168"/>
                    </a:lnTo>
                    <a:lnTo>
                      <a:pt x="367" y="167"/>
                    </a:lnTo>
                    <a:lnTo>
                      <a:pt x="376" y="167"/>
                    </a:lnTo>
                    <a:lnTo>
                      <a:pt x="384" y="166"/>
                    </a:lnTo>
                    <a:lnTo>
                      <a:pt x="394" y="165"/>
                    </a:lnTo>
                    <a:lnTo>
                      <a:pt x="403" y="164"/>
                    </a:lnTo>
                    <a:lnTo>
                      <a:pt x="412" y="163"/>
                    </a:lnTo>
                    <a:lnTo>
                      <a:pt x="421" y="162"/>
                    </a:lnTo>
                    <a:lnTo>
                      <a:pt x="430" y="161"/>
                    </a:lnTo>
                    <a:lnTo>
                      <a:pt x="437" y="159"/>
                    </a:lnTo>
                    <a:lnTo>
                      <a:pt x="446" y="158"/>
                    </a:lnTo>
                    <a:lnTo>
                      <a:pt x="453" y="155"/>
                    </a:lnTo>
                    <a:lnTo>
                      <a:pt x="458" y="153"/>
                    </a:lnTo>
                    <a:lnTo>
                      <a:pt x="463" y="150"/>
                    </a:lnTo>
                    <a:lnTo>
                      <a:pt x="467" y="146"/>
                    </a:lnTo>
                    <a:lnTo>
                      <a:pt x="476" y="139"/>
                    </a:lnTo>
                    <a:lnTo>
                      <a:pt x="487" y="132"/>
                    </a:lnTo>
                    <a:lnTo>
                      <a:pt x="491" y="129"/>
                    </a:lnTo>
                    <a:lnTo>
                      <a:pt x="497" y="127"/>
                    </a:lnTo>
                    <a:lnTo>
                      <a:pt x="504" y="125"/>
                    </a:lnTo>
                    <a:lnTo>
                      <a:pt x="512" y="123"/>
                    </a:lnTo>
                    <a:lnTo>
                      <a:pt x="518" y="122"/>
                    </a:lnTo>
                    <a:lnTo>
                      <a:pt x="528" y="122"/>
                    </a:lnTo>
                    <a:lnTo>
                      <a:pt x="537" y="122"/>
                    </a:lnTo>
                    <a:lnTo>
                      <a:pt x="548" y="122"/>
                    </a:lnTo>
                    <a:lnTo>
                      <a:pt x="554" y="122"/>
                    </a:lnTo>
                    <a:lnTo>
                      <a:pt x="561" y="122"/>
                    </a:lnTo>
                    <a:lnTo>
                      <a:pt x="567" y="122"/>
                    </a:lnTo>
                    <a:lnTo>
                      <a:pt x="574" y="122"/>
                    </a:lnTo>
                    <a:lnTo>
                      <a:pt x="580" y="122"/>
                    </a:lnTo>
                    <a:lnTo>
                      <a:pt x="587" y="123"/>
                    </a:lnTo>
                    <a:lnTo>
                      <a:pt x="594" y="125"/>
                    </a:lnTo>
                    <a:lnTo>
                      <a:pt x="600" y="126"/>
                    </a:lnTo>
                    <a:lnTo>
                      <a:pt x="609" y="126"/>
                    </a:lnTo>
                    <a:lnTo>
                      <a:pt x="618" y="128"/>
                    </a:lnTo>
                    <a:lnTo>
                      <a:pt x="625" y="129"/>
                    </a:lnTo>
                    <a:lnTo>
                      <a:pt x="633" y="132"/>
                    </a:lnTo>
                    <a:lnTo>
                      <a:pt x="638" y="134"/>
                    </a:lnTo>
                    <a:lnTo>
                      <a:pt x="642" y="138"/>
                    </a:lnTo>
                    <a:lnTo>
                      <a:pt x="643" y="141"/>
                    </a:lnTo>
                    <a:lnTo>
                      <a:pt x="643" y="144"/>
                    </a:lnTo>
                    <a:lnTo>
                      <a:pt x="640" y="151"/>
                    </a:lnTo>
                    <a:lnTo>
                      <a:pt x="639" y="157"/>
                    </a:lnTo>
                    <a:lnTo>
                      <a:pt x="637" y="164"/>
                    </a:lnTo>
                    <a:lnTo>
                      <a:pt x="636" y="171"/>
                    </a:lnTo>
                    <a:lnTo>
                      <a:pt x="640" y="171"/>
                    </a:lnTo>
                    <a:lnTo>
                      <a:pt x="648" y="169"/>
                    </a:lnTo>
                    <a:lnTo>
                      <a:pt x="658" y="168"/>
                    </a:lnTo>
                    <a:lnTo>
                      <a:pt x="666" y="167"/>
                    </a:lnTo>
                    <a:lnTo>
                      <a:pt x="675" y="166"/>
                    </a:lnTo>
                    <a:lnTo>
                      <a:pt x="683" y="164"/>
                    </a:lnTo>
                    <a:lnTo>
                      <a:pt x="692" y="163"/>
                    </a:lnTo>
                    <a:lnTo>
                      <a:pt x="699" y="162"/>
                    </a:lnTo>
                    <a:lnTo>
                      <a:pt x="708" y="161"/>
                    </a:lnTo>
                    <a:lnTo>
                      <a:pt x="718" y="156"/>
                    </a:lnTo>
                    <a:lnTo>
                      <a:pt x="726" y="152"/>
                    </a:lnTo>
                    <a:lnTo>
                      <a:pt x="729" y="147"/>
                    </a:lnTo>
                    <a:lnTo>
                      <a:pt x="733" y="143"/>
                    </a:lnTo>
                    <a:lnTo>
                      <a:pt x="734" y="133"/>
                    </a:lnTo>
                    <a:lnTo>
                      <a:pt x="735" y="125"/>
                    </a:lnTo>
                    <a:lnTo>
                      <a:pt x="735" y="118"/>
                    </a:lnTo>
                    <a:lnTo>
                      <a:pt x="740" y="114"/>
                    </a:lnTo>
                    <a:lnTo>
                      <a:pt x="743" y="110"/>
                    </a:lnTo>
                    <a:lnTo>
                      <a:pt x="747" y="108"/>
                    </a:lnTo>
                    <a:lnTo>
                      <a:pt x="754" y="106"/>
                    </a:lnTo>
                    <a:lnTo>
                      <a:pt x="762" y="105"/>
                    </a:lnTo>
                    <a:lnTo>
                      <a:pt x="771" y="102"/>
                    </a:lnTo>
                    <a:lnTo>
                      <a:pt x="782" y="102"/>
                    </a:lnTo>
                    <a:lnTo>
                      <a:pt x="787" y="102"/>
                    </a:lnTo>
                    <a:lnTo>
                      <a:pt x="792" y="102"/>
                    </a:lnTo>
                    <a:lnTo>
                      <a:pt x="799" y="102"/>
                    </a:lnTo>
                    <a:lnTo>
                      <a:pt x="806" y="102"/>
                    </a:lnTo>
                    <a:lnTo>
                      <a:pt x="816" y="103"/>
                    </a:lnTo>
                    <a:lnTo>
                      <a:pt x="824" y="104"/>
                    </a:lnTo>
                    <a:lnTo>
                      <a:pt x="830" y="106"/>
                    </a:lnTo>
                    <a:lnTo>
                      <a:pt x="837" y="109"/>
                    </a:lnTo>
                    <a:lnTo>
                      <a:pt x="844" y="116"/>
                    </a:lnTo>
                    <a:lnTo>
                      <a:pt x="847" y="122"/>
                    </a:lnTo>
                    <a:lnTo>
                      <a:pt x="851" y="122"/>
                    </a:lnTo>
                    <a:lnTo>
                      <a:pt x="870" y="118"/>
                    </a:lnTo>
                    <a:lnTo>
                      <a:pt x="888" y="114"/>
                    </a:lnTo>
                    <a:lnTo>
                      <a:pt x="906" y="109"/>
                    </a:lnTo>
                    <a:lnTo>
                      <a:pt x="923" y="106"/>
                    </a:lnTo>
                    <a:lnTo>
                      <a:pt x="938" y="101"/>
                    </a:lnTo>
                    <a:lnTo>
                      <a:pt x="955" y="96"/>
                    </a:lnTo>
                    <a:lnTo>
                      <a:pt x="971" y="91"/>
                    </a:lnTo>
                    <a:lnTo>
                      <a:pt x="987" y="87"/>
                    </a:lnTo>
                    <a:lnTo>
                      <a:pt x="994" y="84"/>
                    </a:lnTo>
                    <a:lnTo>
                      <a:pt x="1003" y="82"/>
                    </a:lnTo>
                    <a:lnTo>
                      <a:pt x="1010" y="80"/>
                    </a:lnTo>
                    <a:lnTo>
                      <a:pt x="1019" y="78"/>
                    </a:lnTo>
                    <a:lnTo>
                      <a:pt x="1025" y="75"/>
                    </a:lnTo>
                    <a:lnTo>
                      <a:pt x="1031" y="74"/>
                    </a:lnTo>
                    <a:lnTo>
                      <a:pt x="1037" y="73"/>
                    </a:lnTo>
                    <a:lnTo>
                      <a:pt x="1044" y="73"/>
                    </a:lnTo>
                    <a:lnTo>
                      <a:pt x="1062" y="73"/>
                    </a:lnTo>
                    <a:lnTo>
                      <a:pt x="1079" y="75"/>
                    </a:lnTo>
                    <a:lnTo>
                      <a:pt x="1090" y="80"/>
                    </a:lnTo>
                    <a:lnTo>
                      <a:pt x="1093" y="83"/>
                    </a:lnTo>
                    <a:lnTo>
                      <a:pt x="1094" y="85"/>
                    </a:lnTo>
                    <a:lnTo>
                      <a:pt x="1093" y="95"/>
                    </a:lnTo>
                    <a:lnTo>
                      <a:pt x="1091" y="107"/>
                    </a:lnTo>
                    <a:lnTo>
                      <a:pt x="1088" y="117"/>
                    </a:lnTo>
                    <a:lnTo>
                      <a:pt x="1085" y="129"/>
                    </a:lnTo>
                    <a:lnTo>
                      <a:pt x="1093" y="128"/>
                    </a:lnTo>
                    <a:lnTo>
                      <a:pt x="1118" y="123"/>
                    </a:lnTo>
                    <a:lnTo>
                      <a:pt x="1123" y="118"/>
                    </a:lnTo>
                    <a:lnTo>
                      <a:pt x="1145" y="116"/>
                    </a:lnTo>
                    <a:lnTo>
                      <a:pt x="1148" y="116"/>
                    </a:lnTo>
                    <a:lnTo>
                      <a:pt x="1153" y="115"/>
                    </a:lnTo>
                    <a:lnTo>
                      <a:pt x="1160" y="115"/>
                    </a:lnTo>
                    <a:lnTo>
                      <a:pt x="1166" y="115"/>
                    </a:lnTo>
                    <a:lnTo>
                      <a:pt x="1173" y="116"/>
                    </a:lnTo>
                    <a:lnTo>
                      <a:pt x="1189" y="118"/>
                    </a:lnTo>
                    <a:lnTo>
                      <a:pt x="1205" y="125"/>
                    </a:lnTo>
                    <a:lnTo>
                      <a:pt x="1198" y="128"/>
                    </a:lnTo>
                    <a:lnTo>
                      <a:pt x="1194" y="131"/>
                    </a:lnTo>
                    <a:lnTo>
                      <a:pt x="1186" y="133"/>
                    </a:lnTo>
                    <a:lnTo>
                      <a:pt x="1177" y="137"/>
                    </a:lnTo>
                    <a:lnTo>
                      <a:pt x="1173" y="143"/>
                    </a:lnTo>
                    <a:lnTo>
                      <a:pt x="1171" y="152"/>
                    </a:lnTo>
                    <a:lnTo>
                      <a:pt x="1174" y="149"/>
                    </a:lnTo>
                    <a:lnTo>
                      <a:pt x="1181" y="146"/>
                    </a:lnTo>
                    <a:lnTo>
                      <a:pt x="1186" y="143"/>
                    </a:lnTo>
                    <a:lnTo>
                      <a:pt x="1194" y="141"/>
                    </a:lnTo>
                    <a:lnTo>
                      <a:pt x="1208" y="132"/>
                    </a:lnTo>
                    <a:lnTo>
                      <a:pt x="1216" y="126"/>
                    </a:lnTo>
                    <a:lnTo>
                      <a:pt x="1222" y="119"/>
                    </a:lnTo>
                    <a:lnTo>
                      <a:pt x="1222" y="110"/>
                    </a:lnTo>
                    <a:lnTo>
                      <a:pt x="1214" y="103"/>
                    </a:lnTo>
                    <a:lnTo>
                      <a:pt x="1211" y="105"/>
                    </a:lnTo>
                    <a:lnTo>
                      <a:pt x="1196" y="109"/>
                    </a:lnTo>
                    <a:lnTo>
                      <a:pt x="1173" y="110"/>
                    </a:lnTo>
                    <a:lnTo>
                      <a:pt x="1158" y="108"/>
                    </a:lnTo>
                    <a:lnTo>
                      <a:pt x="1150" y="106"/>
                    </a:lnTo>
                    <a:lnTo>
                      <a:pt x="1144" y="105"/>
                    </a:lnTo>
                    <a:lnTo>
                      <a:pt x="1138" y="103"/>
                    </a:lnTo>
                    <a:lnTo>
                      <a:pt x="1130" y="99"/>
                    </a:lnTo>
                    <a:lnTo>
                      <a:pt x="1124" y="97"/>
                    </a:lnTo>
                    <a:lnTo>
                      <a:pt x="1116" y="95"/>
                    </a:lnTo>
                    <a:lnTo>
                      <a:pt x="1109" y="93"/>
                    </a:lnTo>
                    <a:lnTo>
                      <a:pt x="1105" y="86"/>
                    </a:lnTo>
                    <a:lnTo>
                      <a:pt x="1106" y="83"/>
                    </a:lnTo>
                    <a:lnTo>
                      <a:pt x="1114" y="75"/>
                    </a:lnTo>
                    <a:lnTo>
                      <a:pt x="1126" y="68"/>
                    </a:lnTo>
                    <a:lnTo>
                      <a:pt x="1133" y="65"/>
                    </a:lnTo>
                    <a:lnTo>
                      <a:pt x="1139" y="61"/>
                    </a:lnTo>
                    <a:lnTo>
                      <a:pt x="1147" y="58"/>
                    </a:lnTo>
                    <a:lnTo>
                      <a:pt x="1154" y="55"/>
                    </a:lnTo>
                    <a:lnTo>
                      <a:pt x="1151" y="44"/>
                    </a:lnTo>
                    <a:lnTo>
                      <a:pt x="1148" y="34"/>
                    </a:lnTo>
                    <a:lnTo>
                      <a:pt x="1141" y="31"/>
                    </a:lnTo>
                    <a:lnTo>
                      <a:pt x="1136" y="27"/>
                    </a:lnTo>
                    <a:lnTo>
                      <a:pt x="1130" y="24"/>
                    </a:lnTo>
                    <a:lnTo>
                      <a:pt x="1125" y="22"/>
                    </a:lnTo>
                    <a:lnTo>
                      <a:pt x="1113" y="17"/>
                    </a:lnTo>
                    <a:lnTo>
                      <a:pt x="1103" y="11"/>
                    </a:lnTo>
                    <a:lnTo>
                      <a:pt x="1097" y="8"/>
                    </a:lnTo>
                    <a:lnTo>
                      <a:pt x="1091" y="6"/>
                    </a:lnTo>
                    <a:lnTo>
                      <a:pt x="1087" y="2"/>
                    </a:lnTo>
                    <a:lnTo>
                      <a:pt x="1083" y="0"/>
                    </a:lnTo>
                    <a:lnTo>
                      <a:pt x="1079" y="1"/>
                    </a:lnTo>
                    <a:lnTo>
                      <a:pt x="1074" y="3"/>
                    </a:lnTo>
                    <a:lnTo>
                      <a:pt x="1068" y="5"/>
                    </a:lnTo>
                    <a:lnTo>
                      <a:pt x="1064" y="7"/>
                    </a:lnTo>
                    <a:lnTo>
                      <a:pt x="1040" y="7"/>
                    </a:lnTo>
                    <a:lnTo>
                      <a:pt x="1038" y="7"/>
                    </a:lnTo>
                    <a:lnTo>
                      <a:pt x="1029" y="8"/>
                    </a:lnTo>
                    <a:lnTo>
                      <a:pt x="1020" y="9"/>
                    </a:lnTo>
                    <a:lnTo>
                      <a:pt x="1020" y="9"/>
                    </a:lnTo>
                    <a:lnTo>
                      <a:pt x="1009" y="9"/>
                    </a:lnTo>
                    <a:lnTo>
                      <a:pt x="998" y="11"/>
                    </a:lnTo>
                    <a:lnTo>
                      <a:pt x="987" y="11"/>
                    </a:lnTo>
                    <a:lnTo>
                      <a:pt x="978" y="13"/>
                    </a:lnTo>
                    <a:lnTo>
                      <a:pt x="967" y="14"/>
                    </a:lnTo>
                    <a:lnTo>
                      <a:pt x="957" y="15"/>
                    </a:lnTo>
                    <a:lnTo>
                      <a:pt x="947" y="17"/>
                    </a:lnTo>
                    <a:lnTo>
                      <a:pt x="937" y="19"/>
                    </a:lnTo>
                    <a:lnTo>
                      <a:pt x="927" y="19"/>
                    </a:lnTo>
                    <a:lnTo>
                      <a:pt x="919" y="21"/>
                    </a:lnTo>
                    <a:lnTo>
                      <a:pt x="909" y="22"/>
                    </a:lnTo>
                    <a:lnTo>
                      <a:pt x="901" y="24"/>
                    </a:lnTo>
                    <a:lnTo>
                      <a:pt x="893" y="25"/>
                    </a:lnTo>
                    <a:lnTo>
                      <a:pt x="886" y="27"/>
                    </a:lnTo>
                    <a:lnTo>
                      <a:pt x="881" y="30"/>
                    </a:lnTo>
                    <a:lnTo>
                      <a:pt x="877" y="33"/>
                    </a:lnTo>
                    <a:lnTo>
                      <a:pt x="869" y="37"/>
                    </a:lnTo>
                    <a:lnTo>
                      <a:pt x="861" y="43"/>
                    </a:lnTo>
                    <a:lnTo>
                      <a:pt x="852" y="48"/>
                    </a:lnTo>
                    <a:lnTo>
                      <a:pt x="844" y="54"/>
                    </a:lnTo>
                    <a:lnTo>
                      <a:pt x="834" y="58"/>
                    </a:lnTo>
                    <a:lnTo>
                      <a:pt x="824" y="63"/>
                    </a:lnTo>
                    <a:lnTo>
                      <a:pt x="812" y="68"/>
                    </a:lnTo>
                    <a:lnTo>
                      <a:pt x="800" y="73"/>
                    </a:lnTo>
                    <a:lnTo>
                      <a:pt x="793" y="74"/>
                    </a:lnTo>
                    <a:lnTo>
                      <a:pt x="787" y="75"/>
                    </a:lnTo>
                    <a:lnTo>
                      <a:pt x="781" y="77"/>
                    </a:lnTo>
                    <a:lnTo>
                      <a:pt x="776" y="78"/>
                    </a:lnTo>
                    <a:lnTo>
                      <a:pt x="769" y="78"/>
                    </a:lnTo>
                    <a:lnTo>
                      <a:pt x="763" y="79"/>
                    </a:lnTo>
                    <a:lnTo>
                      <a:pt x="755" y="80"/>
                    </a:lnTo>
                    <a:lnTo>
                      <a:pt x="748" y="81"/>
                    </a:lnTo>
                    <a:lnTo>
                      <a:pt x="742" y="80"/>
                    </a:lnTo>
                    <a:lnTo>
                      <a:pt x="735" y="80"/>
                    </a:lnTo>
                    <a:lnTo>
                      <a:pt x="729" y="80"/>
                    </a:lnTo>
                    <a:lnTo>
                      <a:pt x="723" y="80"/>
                    </a:lnTo>
                    <a:lnTo>
                      <a:pt x="717" y="80"/>
                    </a:lnTo>
                    <a:lnTo>
                      <a:pt x="710" y="80"/>
                    </a:lnTo>
                    <a:lnTo>
                      <a:pt x="704" y="80"/>
                    </a:lnTo>
                    <a:lnTo>
                      <a:pt x="698" y="80"/>
                    </a:lnTo>
                    <a:lnTo>
                      <a:pt x="686" y="79"/>
                    </a:lnTo>
                    <a:lnTo>
                      <a:pt x="675" y="78"/>
                    </a:lnTo>
                    <a:lnTo>
                      <a:pt x="663" y="77"/>
                    </a:lnTo>
                    <a:lnTo>
                      <a:pt x="652" y="77"/>
                    </a:lnTo>
                    <a:lnTo>
                      <a:pt x="640" y="75"/>
                    </a:lnTo>
                    <a:lnTo>
                      <a:pt x="631" y="75"/>
                    </a:lnTo>
                    <a:lnTo>
                      <a:pt x="619" y="75"/>
                    </a:lnTo>
                    <a:lnTo>
                      <a:pt x="609" y="75"/>
                    </a:lnTo>
                    <a:lnTo>
                      <a:pt x="599" y="74"/>
                    </a:lnTo>
                    <a:lnTo>
                      <a:pt x="591" y="74"/>
                    </a:lnTo>
                    <a:lnTo>
                      <a:pt x="583" y="73"/>
                    </a:lnTo>
                    <a:lnTo>
                      <a:pt x="576" y="73"/>
                    </a:lnTo>
                    <a:lnTo>
                      <a:pt x="568" y="71"/>
                    </a:lnTo>
                    <a:lnTo>
                      <a:pt x="562" y="70"/>
                    </a:lnTo>
                    <a:lnTo>
                      <a:pt x="555" y="69"/>
                    </a:lnTo>
                    <a:lnTo>
                      <a:pt x="549" y="68"/>
                    </a:lnTo>
                    <a:lnTo>
                      <a:pt x="540" y="65"/>
                    </a:lnTo>
                    <a:lnTo>
                      <a:pt x="536" y="60"/>
                    </a:lnTo>
                    <a:lnTo>
                      <a:pt x="538" y="56"/>
                    </a:lnTo>
                    <a:lnTo>
                      <a:pt x="531" y="59"/>
                    </a:lnTo>
                    <a:lnTo>
                      <a:pt x="527" y="63"/>
                    </a:lnTo>
                    <a:lnTo>
                      <a:pt x="519" y="70"/>
                    </a:lnTo>
                    <a:lnTo>
                      <a:pt x="515" y="78"/>
                    </a:lnTo>
                    <a:lnTo>
                      <a:pt x="509" y="85"/>
                    </a:lnTo>
                    <a:lnTo>
                      <a:pt x="502" y="93"/>
                    </a:lnTo>
                    <a:lnTo>
                      <a:pt x="495" y="95"/>
                    </a:lnTo>
                    <a:lnTo>
                      <a:pt x="490" y="97"/>
                    </a:lnTo>
                    <a:lnTo>
                      <a:pt x="483" y="98"/>
                    </a:lnTo>
                    <a:lnTo>
                      <a:pt x="478" y="101"/>
                    </a:lnTo>
                    <a:lnTo>
                      <a:pt x="470" y="101"/>
                    </a:lnTo>
                    <a:lnTo>
                      <a:pt x="463" y="102"/>
                    </a:lnTo>
                    <a:lnTo>
                      <a:pt x="453" y="102"/>
                    </a:lnTo>
                    <a:lnTo>
                      <a:pt x="444" y="102"/>
                    </a:lnTo>
                    <a:lnTo>
                      <a:pt x="435" y="101"/>
                    </a:lnTo>
                    <a:lnTo>
                      <a:pt x="427" y="99"/>
                    </a:lnTo>
                    <a:lnTo>
                      <a:pt x="418" y="96"/>
                    </a:lnTo>
                    <a:lnTo>
                      <a:pt x="411" y="94"/>
                    </a:lnTo>
                    <a:lnTo>
                      <a:pt x="409" y="87"/>
                    </a:lnTo>
                    <a:lnTo>
                      <a:pt x="405" y="82"/>
                    </a:lnTo>
                    <a:lnTo>
                      <a:pt x="400" y="79"/>
                    </a:lnTo>
                    <a:lnTo>
                      <a:pt x="396" y="75"/>
                    </a:lnTo>
                    <a:lnTo>
                      <a:pt x="391" y="73"/>
                    </a:lnTo>
                    <a:lnTo>
                      <a:pt x="385" y="72"/>
                    </a:lnTo>
                    <a:lnTo>
                      <a:pt x="376" y="69"/>
                    </a:lnTo>
                    <a:lnTo>
                      <a:pt x="369" y="67"/>
                    </a:lnTo>
                    <a:lnTo>
                      <a:pt x="360" y="65"/>
                    </a:lnTo>
                    <a:lnTo>
                      <a:pt x="352" y="62"/>
                    </a:lnTo>
                    <a:lnTo>
                      <a:pt x="345" y="60"/>
                    </a:lnTo>
                    <a:lnTo>
                      <a:pt x="338" y="58"/>
                    </a:lnTo>
                    <a:lnTo>
                      <a:pt x="332" y="55"/>
                    </a:lnTo>
                    <a:lnTo>
                      <a:pt x="328" y="53"/>
                    </a:lnTo>
                    <a:lnTo>
                      <a:pt x="322" y="46"/>
                    </a:lnTo>
                    <a:lnTo>
                      <a:pt x="319" y="41"/>
                    </a:lnTo>
                    <a:lnTo>
                      <a:pt x="313" y="43"/>
                    </a:lnTo>
                    <a:lnTo>
                      <a:pt x="309" y="46"/>
                    </a:lnTo>
                    <a:lnTo>
                      <a:pt x="302" y="50"/>
                    </a:lnTo>
                    <a:lnTo>
                      <a:pt x="296" y="56"/>
                    </a:lnTo>
                    <a:lnTo>
                      <a:pt x="290" y="60"/>
                    </a:lnTo>
                    <a:lnTo>
                      <a:pt x="285" y="66"/>
                    </a:lnTo>
                    <a:lnTo>
                      <a:pt x="278" y="70"/>
                    </a:lnTo>
                    <a:lnTo>
                      <a:pt x="272" y="75"/>
                    </a:lnTo>
                    <a:lnTo>
                      <a:pt x="264" y="80"/>
                    </a:lnTo>
                    <a:lnTo>
                      <a:pt x="257" y="85"/>
                    </a:lnTo>
                    <a:lnTo>
                      <a:pt x="251" y="87"/>
                    </a:lnTo>
                    <a:lnTo>
                      <a:pt x="244" y="91"/>
                    </a:lnTo>
                    <a:lnTo>
                      <a:pt x="237" y="93"/>
                    </a:lnTo>
                    <a:lnTo>
                      <a:pt x="229" y="96"/>
                    </a:lnTo>
                    <a:lnTo>
                      <a:pt x="217" y="98"/>
                    </a:lnTo>
                    <a:lnTo>
                      <a:pt x="205" y="101"/>
                    </a:lnTo>
                    <a:lnTo>
                      <a:pt x="193" y="104"/>
                    </a:lnTo>
                    <a:lnTo>
                      <a:pt x="181" y="107"/>
                    </a:lnTo>
                    <a:lnTo>
                      <a:pt x="168" y="109"/>
                    </a:lnTo>
                    <a:lnTo>
                      <a:pt x="156" y="113"/>
                    </a:lnTo>
                    <a:lnTo>
                      <a:pt x="143" y="116"/>
                    </a:lnTo>
                    <a:lnTo>
                      <a:pt x="132" y="119"/>
                    </a:lnTo>
                    <a:lnTo>
                      <a:pt x="120" y="122"/>
                    </a:lnTo>
                    <a:lnTo>
                      <a:pt x="109" y="126"/>
                    </a:lnTo>
                    <a:lnTo>
                      <a:pt x="102" y="127"/>
                    </a:lnTo>
                    <a:lnTo>
                      <a:pt x="96" y="129"/>
                    </a:lnTo>
                    <a:lnTo>
                      <a:pt x="89" y="131"/>
                    </a:lnTo>
                    <a:lnTo>
                      <a:pt x="83" y="133"/>
                    </a:lnTo>
                    <a:lnTo>
                      <a:pt x="75" y="134"/>
                    </a:lnTo>
                    <a:lnTo>
                      <a:pt x="69" y="135"/>
                    </a:lnTo>
                    <a:lnTo>
                      <a:pt x="61" y="135"/>
                    </a:lnTo>
                    <a:lnTo>
                      <a:pt x="54" y="137"/>
                    </a:lnTo>
                    <a:lnTo>
                      <a:pt x="39" y="135"/>
                    </a:lnTo>
                    <a:lnTo>
                      <a:pt x="29" y="132"/>
                    </a:lnTo>
                    <a:lnTo>
                      <a:pt x="22" y="129"/>
                    </a:lnTo>
                    <a:lnTo>
                      <a:pt x="18" y="126"/>
                    </a:lnTo>
                    <a:lnTo>
                      <a:pt x="16" y="122"/>
                    </a:lnTo>
                    <a:lnTo>
                      <a:pt x="16" y="119"/>
                    </a:lnTo>
                    <a:lnTo>
                      <a:pt x="3" y="130"/>
                    </a:lnTo>
                    <a:lnTo>
                      <a:pt x="1" y="131"/>
                    </a:lnTo>
                    <a:lnTo>
                      <a:pt x="0" y="132"/>
                    </a:lnTo>
                    <a:close/>
                  </a:path>
                </a:pathLst>
              </a:custGeom>
              <a:solidFill>
                <a:srgbClr val="FF99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56" name="Freeform 136"/>
              <p:cNvSpPr>
                <a:spLocks/>
              </p:cNvSpPr>
              <p:nvPr/>
            </p:nvSpPr>
            <p:spPr bwMode="auto">
              <a:xfrm>
                <a:off x="3870" y="3578"/>
                <a:ext cx="15" cy="15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0" y="40"/>
                  </a:cxn>
                  <a:cxn ang="0">
                    <a:pos x="11" y="38"/>
                  </a:cxn>
                  <a:cxn ang="0">
                    <a:pos x="23" y="36"/>
                  </a:cxn>
                  <a:cxn ang="0">
                    <a:pos x="30" y="29"/>
                  </a:cxn>
                  <a:cxn ang="0">
                    <a:pos x="41" y="23"/>
                  </a:cxn>
                  <a:cxn ang="0">
                    <a:pos x="42" y="22"/>
                  </a:cxn>
                  <a:cxn ang="0">
                    <a:pos x="42" y="21"/>
                  </a:cxn>
                  <a:cxn ang="0">
                    <a:pos x="38" y="10"/>
                  </a:cxn>
                  <a:cxn ang="0">
                    <a:pos x="42" y="0"/>
                  </a:cxn>
                  <a:cxn ang="0">
                    <a:pos x="32" y="2"/>
                  </a:cxn>
                  <a:cxn ang="0">
                    <a:pos x="22" y="4"/>
                  </a:cxn>
                  <a:cxn ang="0">
                    <a:pos x="11" y="7"/>
                  </a:cxn>
                  <a:cxn ang="0">
                    <a:pos x="0" y="10"/>
                  </a:cxn>
                </a:cxnLst>
                <a:rect l="0" t="0" r="r" b="b"/>
                <a:pathLst>
                  <a:path w="42" h="40">
                    <a:moveTo>
                      <a:pt x="0" y="10"/>
                    </a:moveTo>
                    <a:lnTo>
                      <a:pt x="0" y="40"/>
                    </a:lnTo>
                    <a:lnTo>
                      <a:pt x="11" y="38"/>
                    </a:lnTo>
                    <a:lnTo>
                      <a:pt x="23" y="36"/>
                    </a:lnTo>
                    <a:lnTo>
                      <a:pt x="30" y="29"/>
                    </a:lnTo>
                    <a:lnTo>
                      <a:pt x="41" y="23"/>
                    </a:lnTo>
                    <a:lnTo>
                      <a:pt x="42" y="22"/>
                    </a:lnTo>
                    <a:lnTo>
                      <a:pt x="42" y="21"/>
                    </a:lnTo>
                    <a:lnTo>
                      <a:pt x="38" y="10"/>
                    </a:lnTo>
                    <a:lnTo>
                      <a:pt x="42" y="0"/>
                    </a:lnTo>
                    <a:lnTo>
                      <a:pt x="32" y="2"/>
                    </a:lnTo>
                    <a:lnTo>
                      <a:pt x="22" y="4"/>
                    </a:lnTo>
                    <a:lnTo>
                      <a:pt x="11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99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57" name="Freeform 137"/>
              <p:cNvSpPr>
                <a:spLocks/>
              </p:cNvSpPr>
              <p:nvPr/>
            </p:nvSpPr>
            <p:spPr bwMode="auto">
              <a:xfrm>
                <a:off x="3823" y="3582"/>
                <a:ext cx="48" cy="26"/>
              </a:xfrm>
              <a:custGeom>
                <a:avLst/>
                <a:gdLst/>
                <a:ahLst/>
                <a:cxnLst>
                  <a:cxn ang="0">
                    <a:pos x="146" y="30"/>
                  </a:cxn>
                  <a:cxn ang="0">
                    <a:pos x="146" y="0"/>
                  </a:cxn>
                  <a:cxn ang="0">
                    <a:pos x="138" y="1"/>
                  </a:cxn>
                  <a:cxn ang="0">
                    <a:pos x="131" y="2"/>
                  </a:cxn>
                  <a:cxn ang="0">
                    <a:pos x="123" y="3"/>
                  </a:cxn>
                  <a:cxn ang="0">
                    <a:pos x="116" y="5"/>
                  </a:cxn>
                  <a:cxn ang="0">
                    <a:pos x="111" y="5"/>
                  </a:cxn>
                  <a:cxn ang="0">
                    <a:pos x="105" y="6"/>
                  </a:cxn>
                  <a:cxn ang="0">
                    <a:pos x="100" y="7"/>
                  </a:cxn>
                  <a:cxn ang="0">
                    <a:pos x="98" y="10"/>
                  </a:cxn>
                  <a:cxn ang="0">
                    <a:pos x="89" y="13"/>
                  </a:cxn>
                  <a:cxn ang="0">
                    <a:pos x="80" y="17"/>
                  </a:cxn>
                  <a:cxn ang="0">
                    <a:pos x="72" y="22"/>
                  </a:cxn>
                  <a:cxn ang="0">
                    <a:pos x="64" y="26"/>
                  </a:cxn>
                  <a:cxn ang="0">
                    <a:pos x="55" y="29"/>
                  </a:cxn>
                  <a:cxn ang="0">
                    <a:pos x="47" y="34"/>
                  </a:cxn>
                  <a:cxn ang="0">
                    <a:pos x="38" y="38"/>
                  </a:cxn>
                  <a:cxn ang="0">
                    <a:pos x="30" y="42"/>
                  </a:cxn>
                  <a:cxn ang="0">
                    <a:pos x="25" y="45"/>
                  </a:cxn>
                  <a:cxn ang="0">
                    <a:pos x="20" y="48"/>
                  </a:cxn>
                  <a:cxn ang="0">
                    <a:pos x="9" y="57"/>
                  </a:cxn>
                  <a:cxn ang="0">
                    <a:pos x="0" y="66"/>
                  </a:cxn>
                  <a:cxn ang="0">
                    <a:pos x="0" y="71"/>
                  </a:cxn>
                  <a:cxn ang="0">
                    <a:pos x="1" y="75"/>
                  </a:cxn>
                  <a:cxn ang="0">
                    <a:pos x="5" y="71"/>
                  </a:cxn>
                  <a:cxn ang="0">
                    <a:pos x="11" y="67"/>
                  </a:cxn>
                  <a:cxn ang="0">
                    <a:pos x="12" y="65"/>
                  </a:cxn>
                  <a:cxn ang="0">
                    <a:pos x="13" y="63"/>
                  </a:cxn>
                  <a:cxn ang="0">
                    <a:pos x="18" y="59"/>
                  </a:cxn>
                  <a:cxn ang="0">
                    <a:pos x="29" y="53"/>
                  </a:cxn>
                  <a:cxn ang="0">
                    <a:pos x="43" y="49"/>
                  </a:cxn>
                  <a:cxn ang="0">
                    <a:pos x="57" y="45"/>
                  </a:cxn>
                  <a:cxn ang="0">
                    <a:pos x="75" y="41"/>
                  </a:cxn>
                  <a:cxn ang="0">
                    <a:pos x="91" y="38"/>
                  </a:cxn>
                  <a:cxn ang="0">
                    <a:pos x="109" y="35"/>
                  </a:cxn>
                  <a:cxn ang="0">
                    <a:pos x="127" y="33"/>
                  </a:cxn>
                  <a:cxn ang="0">
                    <a:pos x="146" y="30"/>
                  </a:cxn>
                </a:cxnLst>
                <a:rect l="0" t="0" r="r" b="b"/>
                <a:pathLst>
                  <a:path w="146" h="75">
                    <a:moveTo>
                      <a:pt x="146" y="30"/>
                    </a:moveTo>
                    <a:lnTo>
                      <a:pt x="146" y="0"/>
                    </a:lnTo>
                    <a:lnTo>
                      <a:pt x="138" y="1"/>
                    </a:lnTo>
                    <a:lnTo>
                      <a:pt x="131" y="2"/>
                    </a:lnTo>
                    <a:lnTo>
                      <a:pt x="123" y="3"/>
                    </a:lnTo>
                    <a:lnTo>
                      <a:pt x="116" y="5"/>
                    </a:lnTo>
                    <a:lnTo>
                      <a:pt x="111" y="5"/>
                    </a:lnTo>
                    <a:lnTo>
                      <a:pt x="105" y="6"/>
                    </a:lnTo>
                    <a:lnTo>
                      <a:pt x="100" y="7"/>
                    </a:lnTo>
                    <a:lnTo>
                      <a:pt x="98" y="10"/>
                    </a:lnTo>
                    <a:lnTo>
                      <a:pt x="89" y="13"/>
                    </a:lnTo>
                    <a:lnTo>
                      <a:pt x="80" y="17"/>
                    </a:lnTo>
                    <a:lnTo>
                      <a:pt x="72" y="22"/>
                    </a:lnTo>
                    <a:lnTo>
                      <a:pt x="64" y="26"/>
                    </a:lnTo>
                    <a:lnTo>
                      <a:pt x="55" y="29"/>
                    </a:lnTo>
                    <a:lnTo>
                      <a:pt x="47" y="34"/>
                    </a:lnTo>
                    <a:lnTo>
                      <a:pt x="38" y="38"/>
                    </a:lnTo>
                    <a:lnTo>
                      <a:pt x="30" y="42"/>
                    </a:lnTo>
                    <a:lnTo>
                      <a:pt x="25" y="45"/>
                    </a:lnTo>
                    <a:lnTo>
                      <a:pt x="20" y="48"/>
                    </a:lnTo>
                    <a:lnTo>
                      <a:pt x="9" y="57"/>
                    </a:lnTo>
                    <a:lnTo>
                      <a:pt x="0" y="66"/>
                    </a:lnTo>
                    <a:lnTo>
                      <a:pt x="0" y="71"/>
                    </a:lnTo>
                    <a:lnTo>
                      <a:pt x="1" y="75"/>
                    </a:lnTo>
                    <a:lnTo>
                      <a:pt x="5" y="71"/>
                    </a:lnTo>
                    <a:lnTo>
                      <a:pt x="11" y="67"/>
                    </a:lnTo>
                    <a:lnTo>
                      <a:pt x="12" y="65"/>
                    </a:lnTo>
                    <a:lnTo>
                      <a:pt x="13" y="63"/>
                    </a:lnTo>
                    <a:lnTo>
                      <a:pt x="18" y="59"/>
                    </a:lnTo>
                    <a:lnTo>
                      <a:pt x="29" y="53"/>
                    </a:lnTo>
                    <a:lnTo>
                      <a:pt x="43" y="49"/>
                    </a:lnTo>
                    <a:lnTo>
                      <a:pt x="57" y="45"/>
                    </a:lnTo>
                    <a:lnTo>
                      <a:pt x="75" y="41"/>
                    </a:lnTo>
                    <a:lnTo>
                      <a:pt x="91" y="38"/>
                    </a:lnTo>
                    <a:lnTo>
                      <a:pt x="109" y="35"/>
                    </a:lnTo>
                    <a:lnTo>
                      <a:pt x="127" y="33"/>
                    </a:lnTo>
                    <a:lnTo>
                      <a:pt x="146" y="30"/>
                    </a:lnTo>
                    <a:close/>
                  </a:path>
                </a:pathLst>
              </a:custGeom>
              <a:solidFill>
                <a:srgbClr val="FF99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58" name="Freeform 138"/>
              <p:cNvSpPr>
                <a:spLocks/>
              </p:cNvSpPr>
              <p:nvPr/>
            </p:nvSpPr>
            <p:spPr bwMode="auto">
              <a:xfrm>
                <a:off x="3856" y="3599"/>
                <a:ext cx="15" cy="17"/>
              </a:xfrm>
              <a:custGeom>
                <a:avLst/>
                <a:gdLst/>
                <a:ahLst/>
                <a:cxnLst>
                  <a:cxn ang="0">
                    <a:pos x="43" y="43"/>
                  </a:cxn>
                  <a:cxn ang="0">
                    <a:pos x="43" y="0"/>
                  </a:cxn>
                  <a:cxn ang="0">
                    <a:pos x="37" y="3"/>
                  </a:cxn>
                  <a:cxn ang="0">
                    <a:pos x="33" y="7"/>
                  </a:cxn>
                  <a:cxn ang="0">
                    <a:pos x="25" y="12"/>
                  </a:cxn>
                  <a:cxn ang="0">
                    <a:pos x="19" y="19"/>
                  </a:cxn>
                  <a:cxn ang="0">
                    <a:pos x="12" y="25"/>
                  </a:cxn>
                  <a:cxn ang="0">
                    <a:pos x="8" y="32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10" y="45"/>
                  </a:cxn>
                  <a:cxn ang="0">
                    <a:pos x="21" y="45"/>
                  </a:cxn>
                  <a:cxn ang="0">
                    <a:pos x="32" y="43"/>
                  </a:cxn>
                  <a:cxn ang="0">
                    <a:pos x="43" y="43"/>
                  </a:cxn>
                </a:cxnLst>
                <a:rect l="0" t="0" r="r" b="b"/>
                <a:pathLst>
                  <a:path w="43" h="47">
                    <a:moveTo>
                      <a:pt x="43" y="43"/>
                    </a:moveTo>
                    <a:lnTo>
                      <a:pt x="43" y="0"/>
                    </a:lnTo>
                    <a:lnTo>
                      <a:pt x="37" y="3"/>
                    </a:lnTo>
                    <a:lnTo>
                      <a:pt x="33" y="7"/>
                    </a:lnTo>
                    <a:lnTo>
                      <a:pt x="25" y="12"/>
                    </a:lnTo>
                    <a:lnTo>
                      <a:pt x="19" y="19"/>
                    </a:lnTo>
                    <a:lnTo>
                      <a:pt x="12" y="25"/>
                    </a:lnTo>
                    <a:lnTo>
                      <a:pt x="8" y="32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10" y="45"/>
                    </a:lnTo>
                    <a:lnTo>
                      <a:pt x="21" y="45"/>
                    </a:lnTo>
                    <a:lnTo>
                      <a:pt x="32" y="43"/>
                    </a:lnTo>
                    <a:lnTo>
                      <a:pt x="43" y="43"/>
                    </a:lnTo>
                    <a:close/>
                  </a:path>
                </a:pathLst>
              </a:custGeom>
              <a:solidFill>
                <a:srgbClr val="FF99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59" name="Freeform 139"/>
              <p:cNvSpPr>
                <a:spLocks/>
              </p:cNvSpPr>
              <p:nvPr/>
            </p:nvSpPr>
            <p:spPr bwMode="auto">
              <a:xfrm>
                <a:off x="4244" y="3589"/>
                <a:ext cx="16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7"/>
                  </a:cxn>
                  <a:cxn ang="0">
                    <a:pos x="6" y="16"/>
                  </a:cxn>
                  <a:cxn ang="0">
                    <a:pos x="13" y="15"/>
                  </a:cxn>
                  <a:cxn ang="0">
                    <a:pos x="18" y="14"/>
                  </a:cxn>
                  <a:cxn ang="0">
                    <a:pos x="25" y="14"/>
                  </a:cxn>
                  <a:cxn ang="0">
                    <a:pos x="30" y="14"/>
                  </a:cxn>
                  <a:cxn ang="0">
                    <a:pos x="35" y="14"/>
                  </a:cxn>
                  <a:cxn ang="0">
                    <a:pos x="42" y="14"/>
                  </a:cxn>
                  <a:cxn ang="0">
                    <a:pos x="50" y="14"/>
                  </a:cxn>
                  <a:cxn ang="0">
                    <a:pos x="39" y="11"/>
                  </a:cxn>
                  <a:cxn ang="0">
                    <a:pos x="32" y="10"/>
                  </a:cxn>
                  <a:cxn ang="0">
                    <a:pos x="25" y="9"/>
                  </a:cxn>
                  <a:cxn ang="0">
                    <a:pos x="18" y="7"/>
                  </a:cxn>
                  <a:cxn ang="0">
                    <a:pos x="9" y="4"/>
                  </a:cxn>
                  <a:cxn ang="0">
                    <a:pos x="0" y="0"/>
                  </a:cxn>
                </a:cxnLst>
                <a:rect l="0" t="0" r="r" b="b"/>
                <a:pathLst>
                  <a:path w="50" h="17">
                    <a:moveTo>
                      <a:pt x="0" y="0"/>
                    </a:moveTo>
                    <a:lnTo>
                      <a:pt x="0" y="17"/>
                    </a:lnTo>
                    <a:lnTo>
                      <a:pt x="6" y="16"/>
                    </a:lnTo>
                    <a:lnTo>
                      <a:pt x="13" y="15"/>
                    </a:lnTo>
                    <a:lnTo>
                      <a:pt x="18" y="14"/>
                    </a:lnTo>
                    <a:lnTo>
                      <a:pt x="25" y="14"/>
                    </a:lnTo>
                    <a:lnTo>
                      <a:pt x="30" y="14"/>
                    </a:lnTo>
                    <a:lnTo>
                      <a:pt x="35" y="14"/>
                    </a:lnTo>
                    <a:lnTo>
                      <a:pt x="42" y="14"/>
                    </a:lnTo>
                    <a:lnTo>
                      <a:pt x="50" y="14"/>
                    </a:lnTo>
                    <a:lnTo>
                      <a:pt x="39" y="11"/>
                    </a:lnTo>
                    <a:lnTo>
                      <a:pt x="32" y="10"/>
                    </a:lnTo>
                    <a:lnTo>
                      <a:pt x="25" y="9"/>
                    </a:lnTo>
                    <a:lnTo>
                      <a:pt x="18" y="7"/>
                    </a:lnTo>
                    <a:lnTo>
                      <a:pt x="9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60" name="Freeform 140"/>
              <p:cNvSpPr>
                <a:spLocks/>
              </p:cNvSpPr>
              <p:nvPr/>
            </p:nvSpPr>
            <p:spPr bwMode="auto">
              <a:xfrm>
                <a:off x="4244" y="3563"/>
                <a:ext cx="9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"/>
                  </a:cxn>
                  <a:cxn ang="0">
                    <a:pos x="7" y="38"/>
                  </a:cxn>
                  <a:cxn ang="0">
                    <a:pos x="14" y="35"/>
                  </a:cxn>
                  <a:cxn ang="0">
                    <a:pos x="20" y="32"/>
                  </a:cxn>
                  <a:cxn ang="0">
                    <a:pos x="27" y="29"/>
                  </a:cxn>
                  <a:cxn ang="0">
                    <a:pos x="23" y="21"/>
                  </a:cxn>
                  <a:cxn ang="0">
                    <a:pos x="22" y="14"/>
                  </a:cxn>
                  <a:cxn ang="0">
                    <a:pos x="21" y="11"/>
                  </a:cxn>
                  <a:cxn ang="0">
                    <a:pos x="20" y="9"/>
                  </a:cxn>
                  <a:cxn ang="0">
                    <a:pos x="10" y="5"/>
                  </a:cxn>
                  <a:cxn ang="0">
                    <a:pos x="0" y="0"/>
                  </a:cxn>
                </a:cxnLst>
                <a:rect l="0" t="0" r="r" b="b"/>
                <a:pathLst>
                  <a:path w="27" h="42">
                    <a:moveTo>
                      <a:pt x="0" y="0"/>
                    </a:moveTo>
                    <a:lnTo>
                      <a:pt x="0" y="42"/>
                    </a:lnTo>
                    <a:lnTo>
                      <a:pt x="7" y="38"/>
                    </a:lnTo>
                    <a:lnTo>
                      <a:pt x="14" y="35"/>
                    </a:lnTo>
                    <a:lnTo>
                      <a:pt x="20" y="32"/>
                    </a:lnTo>
                    <a:lnTo>
                      <a:pt x="27" y="29"/>
                    </a:lnTo>
                    <a:lnTo>
                      <a:pt x="23" y="21"/>
                    </a:lnTo>
                    <a:lnTo>
                      <a:pt x="22" y="14"/>
                    </a:lnTo>
                    <a:lnTo>
                      <a:pt x="21" y="11"/>
                    </a:lnTo>
                    <a:lnTo>
                      <a:pt x="20" y="9"/>
                    </a:lnTo>
                    <a:lnTo>
                      <a:pt x="1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61" name="Freeform 141"/>
              <p:cNvSpPr>
                <a:spLocks/>
              </p:cNvSpPr>
              <p:nvPr/>
            </p:nvSpPr>
            <p:spPr bwMode="auto">
              <a:xfrm>
                <a:off x="4263" y="3593"/>
                <a:ext cx="11" cy="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4" y="3"/>
                  </a:cxn>
                  <a:cxn ang="0">
                    <a:pos x="35" y="0"/>
                  </a:cxn>
                  <a:cxn ang="0">
                    <a:pos x="38" y="5"/>
                  </a:cxn>
                  <a:cxn ang="0">
                    <a:pos x="38" y="10"/>
                  </a:cxn>
                  <a:cxn ang="0">
                    <a:pos x="37" y="12"/>
                  </a:cxn>
                  <a:cxn ang="0">
                    <a:pos x="34" y="14"/>
                  </a:cxn>
                  <a:cxn ang="0">
                    <a:pos x="20" y="8"/>
                  </a:cxn>
                  <a:cxn ang="0">
                    <a:pos x="0" y="5"/>
                  </a:cxn>
                </a:cxnLst>
                <a:rect l="0" t="0" r="r" b="b"/>
                <a:pathLst>
                  <a:path w="38" h="14">
                    <a:moveTo>
                      <a:pt x="0" y="5"/>
                    </a:moveTo>
                    <a:lnTo>
                      <a:pt x="24" y="3"/>
                    </a:lnTo>
                    <a:lnTo>
                      <a:pt x="35" y="0"/>
                    </a:lnTo>
                    <a:lnTo>
                      <a:pt x="38" y="5"/>
                    </a:lnTo>
                    <a:lnTo>
                      <a:pt x="38" y="10"/>
                    </a:lnTo>
                    <a:lnTo>
                      <a:pt x="37" y="12"/>
                    </a:lnTo>
                    <a:lnTo>
                      <a:pt x="34" y="14"/>
                    </a:lnTo>
                    <a:lnTo>
                      <a:pt x="20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62" name="Freeform 142"/>
              <p:cNvSpPr>
                <a:spLocks/>
              </p:cNvSpPr>
              <p:nvPr/>
            </p:nvSpPr>
            <p:spPr bwMode="auto">
              <a:xfrm>
                <a:off x="4265" y="3601"/>
                <a:ext cx="4" cy="2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4" y="2"/>
                  </a:cxn>
                  <a:cxn ang="0">
                    <a:pos x="0" y="4"/>
                  </a:cxn>
                  <a:cxn ang="0">
                    <a:pos x="2" y="1"/>
                  </a:cxn>
                  <a:cxn ang="0">
                    <a:pos x="5" y="0"/>
                  </a:cxn>
                  <a:cxn ang="0">
                    <a:pos x="10" y="0"/>
                  </a:cxn>
                </a:cxnLst>
                <a:rect l="0" t="0" r="r" b="b"/>
                <a:pathLst>
                  <a:path w="10" h="4">
                    <a:moveTo>
                      <a:pt x="10" y="0"/>
                    </a:moveTo>
                    <a:lnTo>
                      <a:pt x="4" y="2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5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63" name="Freeform 143"/>
              <p:cNvSpPr>
                <a:spLocks/>
              </p:cNvSpPr>
              <p:nvPr/>
            </p:nvSpPr>
            <p:spPr bwMode="auto">
              <a:xfrm>
                <a:off x="3870" y="3559"/>
                <a:ext cx="372" cy="55"/>
              </a:xfrm>
              <a:custGeom>
                <a:avLst/>
                <a:gdLst/>
                <a:ahLst/>
                <a:cxnLst>
                  <a:cxn ang="0">
                    <a:pos x="1100" y="9"/>
                  </a:cxn>
                  <a:cxn ang="0">
                    <a:pos x="1038" y="3"/>
                  </a:cxn>
                  <a:cxn ang="0">
                    <a:pos x="997" y="7"/>
                  </a:cxn>
                  <a:cxn ang="0">
                    <a:pos x="940" y="15"/>
                  </a:cxn>
                  <a:cxn ang="0">
                    <a:pos x="886" y="26"/>
                  </a:cxn>
                  <a:cxn ang="0">
                    <a:pos x="857" y="45"/>
                  </a:cxn>
                  <a:cxn ang="0">
                    <a:pos x="822" y="62"/>
                  </a:cxn>
                  <a:cxn ang="0">
                    <a:pos x="780" y="75"/>
                  </a:cxn>
                  <a:cxn ang="0">
                    <a:pos x="710" y="76"/>
                  </a:cxn>
                  <a:cxn ang="0">
                    <a:pos x="673" y="75"/>
                  </a:cxn>
                  <a:cxn ang="0">
                    <a:pos x="613" y="73"/>
                  </a:cxn>
                  <a:cxn ang="0">
                    <a:pos x="552" y="67"/>
                  </a:cxn>
                  <a:cxn ang="0">
                    <a:pos x="524" y="68"/>
                  </a:cxn>
                  <a:cxn ang="0">
                    <a:pos x="502" y="90"/>
                  </a:cxn>
                  <a:cxn ang="0">
                    <a:pos x="452" y="99"/>
                  </a:cxn>
                  <a:cxn ang="0">
                    <a:pos x="408" y="91"/>
                  </a:cxn>
                  <a:cxn ang="0">
                    <a:pos x="381" y="67"/>
                  </a:cxn>
                  <a:cxn ang="0">
                    <a:pos x="350" y="60"/>
                  </a:cxn>
                  <a:cxn ang="0">
                    <a:pos x="318" y="45"/>
                  </a:cxn>
                  <a:cxn ang="0">
                    <a:pos x="289" y="63"/>
                  </a:cxn>
                  <a:cxn ang="0">
                    <a:pos x="255" y="84"/>
                  </a:cxn>
                  <a:cxn ang="0">
                    <a:pos x="209" y="97"/>
                  </a:cxn>
                  <a:cxn ang="0">
                    <a:pos x="147" y="111"/>
                  </a:cxn>
                  <a:cxn ang="0">
                    <a:pos x="98" y="127"/>
                  </a:cxn>
                  <a:cxn ang="0">
                    <a:pos x="59" y="132"/>
                  </a:cxn>
                  <a:cxn ang="0">
                    <a:pos x="15" y="125"/>
                  </a:cxn>
                  <a:cxn ang="0">
                    <a:pos x="9" y="164"/>
                  </a:cxn>
                  <a:cxn ang="0">
                    <a:pos x="49" y="162"/>
                  </a:cxn>
                  <a:cxn ang="0">
                    <a:pos x="86" y="160"/>
                  </a:cxn>
                  <a:cxn ang="0">
                    <a:pos x="124" y="148"/>
                  </a:cxn>
                  <a:cxn ang="0">
                    <a:pos x="169" y="134"/>
                  </a:cxn>
                  <a:cxn ang="0">
                    <a:pos x="218" y="121"/>
                  </a:cxn>
                  <a:cxn ang="0">
                    <a:pos x="274" y="107"/>
                  </a:cxn>
                  <a:cxn ang="0">
                    <a:pos x="340" y="123"/>
                  </a:cxn>
                  <a:cxn ang="0">
                    <a:pos x="344" y="161"/>
                  </a:cxn>
                  <a:cxn ang="0">
                    <a:pos x="382" y="157"/>
                  </a:cxn>
                  <a:cxn ang="0">
                    <a:pos x="424" y="152"/>
                  </a:cxn>
                  <a:cxn ang="0">
                    <a:pos x="458" y="140"/>
                  </a:cxn>
                  <a:cxn ang="0">
                    <a:pos x="484" y="122"/>
                  </a:cxn>
                  <a:cxn ang="0">
                    <a:pos x="525" y="113"/>
                  </a:cxn>
                  <a:cxn ang="0">
                    <a:pos x="567" y="113"/>
                  </a:cxn>
                  <a:cxn ang="0">
                    <a:pos x="603" y="117"/>
                  </a:cxn>
                  <a:cxn ang="0">
                    <a:pos x="633" y="123"/>
                  </a:cxn>
                  <a:cxn ang="0">
                    <a:pos x="645" y="153"/>
                  </a:cxn>
                  <a:cxn ang="0">
                    <a:pos x="673" y="157"/>
                  </a:cxn>
                  <a:cxn ang="0">
                    <a:pos x="709" y="150"/>
                  </a:cxn>
                  <a:cxn ang="0">
                    <a:pos x="725" y="123"/>
                  </a:cxn>
                  <a:cxn ang="0">
                    <a:pos x="746" y="99"/>
                  </a:cxn>
                  <a:cxn ang="0">
                    <a:pos x="783" y="93"/>
                  </a:cxn>
                  <a:cxn ang="0">
                    <a:pos x="843" y="102"/>
                  </a:cxn>
                  <a:cxn ang="0">
                    <a:pos x="884" y="105"/>
                  </a:cxn>
                  <a:cxn ang="0">
                    <a:pos x="949" y="88"/>
                  </a:cxn>
                  <a:cxn ang="0">
                    <a:pos x="988" y="77"/>
                  </a:cxn>
                  <a:cxn ang="0">
                    <a:pos x="1019" y="67"/>
                  </a:cxn>
                  <a:cxn ang="0">
                    <a:pos x="1084" y="67"/>
                  </a:cxn>
                </a:cxnLst>
                <a:rect l="0" t="0" r="r" b="b"/>
                <a:pathLst>
                  <a:path w="1118" h="167">
                    <a:moveTo>
                      <a:pt x="1118" y="61"/>
                    </a:moveTo>
                    <a:lnTo>
                      <a:pt x="1118" y="19"/>
                    </a:lnTo>
                    <a:lnTo>
                      <a:pt x="1112" y="16"/>
                    </a:lnTo>
                    <a:lnTo>
                      <a:pt x="1106" y="13"/>
                    </a:lnTo>
                    <a:lnTo>
                      <a:pt x="1100" y="9"/>
                    </a:lnTo>
                    <a:lnTo>
                      <a:pt x="1096" y="7"/>
                    </a:lnTo>
                    <a:lnTo>
                      <a:pt x="1086" y="3"/>
                    </a:lnTo>
                    <a:lnTo>
                      <a:pt x="1079" y="0"/>
                    </a:lnTo>
                    <a:lnTo>
                      <a:pt x="1066" y="3"/>
                    </a:lnTo>
                    <a:lnTo>
                      <a:pt x="1038" y="3"/>
                    </a:lnTo>
                    <a:lnTo>
                      <a:pt x="1038" y="3"/>
                    </a:lnTo>
                    <a:lnTo>
                      <a:pt x="1028" y="5"/>
                    </a:lnTo>
                    <a:lnTo>
                      <a:pt x="1017" y="5"/>
                    </a:lnTo>
                    <a:lnTo>
                      <a:pt x="1007" y="7"/>
                    </a:lnTo>
                    <a:lnTo>
                      <a:pt x="997" y="7"/>
                    </a:lnTo>
                    <a:lnTo>
                      <a:pt x="988" y="9"/>
                    </a:lnTo>
                    <a:lnTo>
                      <a:pt x="976" y="9"/>
                    </a:lnTo>
                    <a:lnTo>
                      <a:pt x="964" y="12"/>
                    </a:lnTo>
                    <a:lnTo>
                      <a:pt x="952" y="13"/>
                    </a:lnTo>
                    <a:lnTo>
                      <a:pt x="940" y="15"/>
                    </a:lnTo>
                    <a:lnTo>
                      <a:pt x="928" y="16"/>
                    </a:lnTo>
                    <a:lnTo>
                      <a:pt x="917" y="18"/>
                    </a:lnTo>
                    <a:lnTo>
                      <a:pt x="906" y="19"/>
                    </a:lnTo>
                    <a:lnTo>
                      <a:pt x="896" y="23"/>
                    </a:lnTo>
                    <a:lnTo>
                      <a:pt x="886" y="26"/>
                    </a:lnTo>
                    <a:lnTo>
                      <a:pt x="880" y="30"/>
                    </a:lnTo>
                    <a:lnTo>
                      <a:pt x="874" y="33"/>
                    </a:lnTo>
                    <a:lnTo>
                      <a:pt x="869" y="39"/>
                    </a:lnTo>
                    <a:lnTo>
                      <a:pt x="862" y="42"/>
                    </a:lnTo>
                    <a:lnTo>
                      <a:pt x="857" y="45"/>
                    </a:lnTo>
                    <a:lnTo>
                      <a:pt x="850" y="49"/>
                    </a:lnTo>
                    <a:lnTo>
                      <a:pt x="845" y="52"/>
                    </a:lnTo>
                    <a:lnTo>
                      <a:pt x="837" y="55"/>
                    </a:lnTo>
                    <a:lnTo>
                      <a:pt x="829" y="59"/>
                    </a:lnTo>
                    <a:lnTo>
                      <a:pt x="822" y="62"/>
                    </a:lnTo>
                    <a:lnTo>
                      <a:pt x="814" y="66"/>
                    </a:lnTo>
                    <a:lnTo>
                      <a:pt x="805" y="67"/>
                    </a:lnTo>
                    <a:lnTo>
                      <a:pt x="797" y="71"/>
                    </a:lnTo>
                    <a:lnTo>
                      <a:pt x="788" y="72"/>
                    </a:lnTo>
                    <a:lnTo>
                      <a:pt x="780" y="75"/>
                    </a:lnTo>
                    <a:lnTo>
                      <a:pt x="764" y="76"/>
                    </a:lnTo>
                    <a:lnTo>
                      <a:pt x="749" y="77"/>
                    </a:lnTo>
                    <a:lnTo>
                      <a:pt x="726" y="77"/>
                    </a:lnTo>
                    <a:lnTo>
                      <a:pt x="718" y="76"/>
                    </a:lnTo>
                    <a:lnTo>
                      <a:pt x="710" y="76"/>
                    </a:lnTo>
                    <a:lnTo>
                      <a:pt x="703" y="76"/>
                    </a:lnTo>
                    <a:lnTo>
                      <a:pt x="696" y="76"/>
                    </a:lnTo>
                    <a:lnTo>
                      <a:pt x="689" y="75"/>
                    </a:lnTo>
                    <a:lnTo>
                      <a:pt x="681" y="75"/>
                    </a:lnTo>
                    <a:lnTo>
                      <a:pt x="673" y="75"/>
                    </a:lnTo>
                    <a:lnTo>
                      <a:pt x="667" y="75"/>
                    </a:lnTo>
                    <a:lnTo>
                      <a:pt x="653" y="74"/>
                    </a:lnTo>
                    <a:lnTo>
                      <a:pt x="639" y="74"/>
                    </a:lnTo>
                    <a:lnTo>
                      <a:pt x="626" y="73"/>
                    </a:lnTo>
                    <a:lnTo>
                      <a:pt x="613" y="73"/>
                    </a:lnTo>
                    <a:lnTo>
                      <a:pt x="600" y="72"/>
                    </a:lnTo>
                    <a:lnTo>
                      <a:pt x="588" y="71"/>
                    </a:lnTo>
                    <a:lnTo>
                      <a:pt x="575" y="69"/>
                    </a:lnTo>
                    <a:lnTo>
                      <a:pt x="564" y="68"/>
                    </a:lnTo>
                    <a:lnTo>
                      <a:pt x="552" y="67"/>
                    </a:lnTo>
                    <a:lnTo>
                      <a:pt x="541" y="64"/>
                    </a:lnTo>
                    <a:lnTo>
                      <a:pt x="531" y="60"/>
                    </a:lnTo>
                    <a:lnTo>
                      <a:pt x="531" y="60"/>
                    </a:lnTo>
                    <a:lnTo>
                      <a:pt x="527" y="64"/>
                    </a:lnTo>
                    <a:lnTo>
                      <a:pt x="524" y="68"/>
                    </a:lnTo>
                    <a:lnTo>
                      <a:pt x="520" y="73"/>
                    </a:lnTo>
                    <a:lnTo>
                      <a:pt x="518" y="78"/>
                    </a:lnTo>
                    <a:lnTo>
                      <a:pt x="514" y="83"/>
                    </a:lnTo>
                    <a:lnTo>
                      <a:pt x="508" y="88"/>
                    </a:lnTo>
                    <a:lnTo>
                      <a:pt x="502" y="90"/>
                    </a:lnTo>
                    <a:lnTo>
                      <a:pt x="496" y="92"/>
                    </a:lnTo>
                    <a:lnTo>
                      <a:pt x="489" y="95"/>
                    </a:lnTo>
                    <a:lnTo>
                      <a:pt x="481" y="98"/>
                    </a:lnTo>
                    <a:lnTo>
                      <a:pt x="466" y="99"/>
                    </a:lnTo>
                    <a:lnTo>
                      <a:pt x="452" y="99"/>
                    </a:lnTo>
                    <a:lnTo>
                      <a:pt x="441" y="98"/>
                    </a:lnTo>
                    <a:lnTo>
                      <a:pt x="432" y="98"/>
                    </a:lnTo>
                    <a:lnTo>
                      <a:pt x="423" y="96"/>
                    </a:lnTo>
                    <a:lnTo>
                      <a:pt x="416" y="93"/>
                    </a:lnTo>
                    <a:lnTo>
                      <a:pt x="408" y="91"/>
                    </a:lnTo>
                    <a:lnTo>
                      <a:pt x="402" y="90"/>
                    </a:lnTo>
                    <a:lnTo>
                      <a:pt x="402" y="85"/>
                    </a:lnTo>
                    <a:lnTo>
                      <a:pt x="396" y="77"/>
                    </a:lnTo>
                    <a:lnTo>
                      <a:pt x="387" y="71"/>
                    </a:lnTo>
                    <a:lnTo>
                      <a:pt x="381" y="67"/>
                    </a:lnTo>
                    <a:lnTo>
                      <a:pt x="375" y="66"/>
                    </a:lnTo>
                    <a:lnTo>
                      <a:pt x="369" y="64"/>
                    </a:lnTo>
                    <a:lnTo>
                      <a:pt x="363" y="63"/>
                    </a:lnTo>
                    <a:lnTo>
                      <a:pt x="357" y="61"/>
                    </a:lnTo>
                    <a:lnTo>
                      <a:pt x="350" y="60"/>
                    </a:lnTo>
                    <a:lnTo>
                      <a:pt x="344" y="57"/>
                    </a:lnTo>
                    <a:lnTo>
                      <a:pt x="338" y="56"/>
                    </a:lnTo>
                    <a:lnTo>
                      <a:pt x="328" y="52"/>
                    </a:lnTo>
                    <a:lnTo>
                      <a:pt x="323" y="49"/>
                    </a:lnTo>
                    <a:lnTo>
                      <a:pt x="318" y="45"/>
                    </a:lnTo>
                    <a:lnTo>
                      <a:pt x="314" y="42"/>
                    </a:lnTo>
                    <a:lnTo>
                      <a:pt x="308" y="47"/>
                    </a:lnTo>
                    <a:lnTo>
                      <a:pt x="301" y="52"/>
                    </a:lnTo>
                    <a:lnTo>
                      <a:pt x="295" y="57"/>
                    </a:lnTo>
                    <a:lnTo>
                      <a:pt x="289" y="63"/>
                    </a:lnTo>
                    <a:lnTo>
                      <a:pt x="281" y="67"/>
                    </a:lnTo>
                    <a:lnTo>
                      <a:pt x="275" y="72"/>
                    </a:lnTo>
                    <a:lnTo>
                      <a:pt x="268" y="76"/>
                    </a:lnTo>
                    <a:lnTo>
                      <a:pt x="262" y="81"/>
                    </a:lnTo>
                    <a:lnTo>
                      <a:pt x="255" y="84"/>
                    </a:lnTo>
                    <a:lnTo>
                      <a:pt x="249" y="87"/>
                    </a:lnTo>
                    <a:lnTo>
                      <a:pt x="241" y="89"/>
                    </a:lnTo>
                    <a:lnTo>
                      <a:pt x="233" y="91"/>
                    </a:lnTo>
                    <a:lnTo>
                      <a:pt x="221" y="93"/>
                    </a:lnTo>
                    <a:lnTo>
                      <a:pt x="209" y="97"/>
                    </a:lnTo>
                    <a:lnTo>
                      <a:pt x="197" y="99"/>
                    </a:lnTo>
                    <a:lnTo>
                      <a:pt x="185" y="102"/>
                    </a:lnTo>
                    <a:lnTo>
                      <a:pt x="172" y="104"/>
                    </a:lnTo>
                    <a:lnTo>
                      <a:pt x="159" y="108"/>
                    </a:lnTo>
                    <a:lnTo>
                      <a:pt x="147" y="111"/>
                    </a:lnTo>
                    <a:lnTo>
                      <a:pt x="137" y="114"/>
                    </a:lnTo>
                    <a:lnTo>
                      <a:pt x="128" y="117"/>
                    </a:lnTo>
                    <a:lnTo>
                      <a:pt x="118" y="121"/>
                    </a:lnTo>
                    <a:lnTo>
                      <a:pt x="108" y="124"/>
                    </a:lnTo>
                    <a:lnTo>
                      <a:pt x="98" y="127"/>
                    </a:lnTo>
                    <a:lnTo>
                      <a:pt x="87" y="129"/>
                    </a:lnTo>
                    <a:lnTo>
                      <a:pt x="76" y="131"/>
                    </a:lnTo>
                    <a:lnTo>
                      <a:pt x="71" y="131"/>
                    </a:lnTo>
                    <a:lnTo>
                      <a:pt x="65" y="132"/>
                    </a:lnTo>
                    <a:lnTo>
                      <a:pt x="59" y="132"/>
                    </a:lnTo>
                    <a:lnTo>
                      <a:pt x="52" y="133"/>
                    </a:lnTo>
                    <a:lnTo>
                      <a:pt x="34" y="132"/>
                    </a:lnTo>
                    <a:lnTo>
                      <a:pt x="26" y="129"/>
                    </a:lnTo>
                    <a:lnTo>
                      <a:pt x="21" y="127"/>
                    </a:lnTo>
                    <a:lnTo>
                      <a:pt x="15" y="125"/>
                    </a:lnTo>
                    <a:lnTo>
                      <a:pt x="13" y="123"/>
                    </a:lnTo>
                    <a:lnTo>
                      <a:pt x="6" y="127"/>
                    </a:lnTo>
                    <a:lnTo>
                      <a:pt x="0" y="133"/>
                    </a:lnTo>
                    <a:lnTo>
                      <a:pt x="0" y="167"/>
                    </a:lnTo>
                    <a:lnTo>
                      <a:pt x="9" y="164"/>
                    </a:lnTo>
                    <a:lnTo>
                      <a:pt x="17" y="164"/>
                    </a:lnTo>
                    <a:lnTo>
                      <a:pt x="26" y="163"/>
                    </a:lnTo>
                    <a:lnTo>
                      <a:pt x="36" y="163"/>
                    </a:lnTo>
                    <a:lnTo>
                      <a:pt x="43" y="162"/>
                    </a:lnTo>
                    <a:lnTo>
                      <a:pt x="49" y="162"/>
                    </a:lnTo>
                    <a:lnTo>
                      <a:pt x="57" y="162"/>
                    </a:lnTo>
                    <a:lnTo>
                      <a:pt x="64" y="162"/>
                    </a:lnTo>
                    <a:lnTo>
                      <a:pt x="72" y="161"/>
                    </a:lnTo>
                    <a:lnTo>
                      <a:pt x="80" y="161"/>
                    </a:lnTo>
                    <a:lnTo>
                      <a:pt x="86" y="160"/>
                    </a:lnTo>
                    <a:lnTo>
                      <a:pt x="94" y="160"/>
                    </a:lnTo>
                    <a:lnTo>
                      <a:pt x="104" y="157"/>
                    </a:lnTo>
                    <a:lnTo>
                      <a:pt x="111" y="155"/>
                    </a:lnTo>
                    <a:lnTo>
                      <a:pt x="118" y="151"/>
                    </a:lnTo>
                    <a:lnTo>
                      <a:pt x="124" y="148"/>
                    </a:lnTo>
                    <a:lnTo>
                      <a:pt x="133" y="145"/>
                    </a:lnTo>
                    <a:lnTo>
                      <a:pt x="142" y="141"/>
                    </a:lnTo>
                    <a:lnTo>
                      <a:pt x="151" y="139"/>
                    </a:lnTo>
                    <a:lnTo>
                      <a:pt x="160" y="137"/>
                    </a:lnTo>
                    <a:lnTo>
                      <a:pt x="169" y="134"/>
                    </a:lnTo>
                    <a:lnTo>
                      <a:pt x="179" y="132"/>
                    </a:lnTo>
                    <a:lnTo>
                      <a:pt x="188" y="129"/>
                    </a:lnTo>
                    <a:lnTo>
                      <a:pt x="197" y="127"/>
                    </a:lnTo>
                    <a:lnTo>
                      <a:pt x="207" y="124"/>
                    </a:lnTo>
                    <a:lnTo>
                      <a:pt x="218" y="121"/>
                    </a:lnTo>
                    <a:lnTo>
                      <a:pt x="229" y="117"/>
                    </a:lnTo>
                    <a:lnTo>
                      <a:pt x="241" y="114"/>
                    </a:lnTo>
                    <a:lnTo>
                      <a:pt x="251" y="111"/>
                    </a:lnTo>
                    <a:lnTo>
                      <a:pt x="263" y="109"/>
                    </a:lnTo>
                    <a:lnTo>
                      <a:pt x="274" y="107"/>
                    </a:lnTo>
                    <a:lnTo>
                      <a:pt x="286" y="104"/>
                    </a:lnTo>
                    <a:lnTo>
                      <a:pt x="326" y="102"/>
                    </a:lnTo>
                    <a:lnTo>
                      <a:pt x="350" y="114"/>
                    </a:lnTo>
                    <a:lnTo>
                      <a:pt x="345" y="121"/>
                    </a:lnTo>
                    <a:lnTo>
                      <a:pt x="340" y="123"/>
                    </a:lnTo>
                    <a:lnTo>
                      <a:pt x="338" y="125"/>
                    </a:lnTo>
                    <a:lnTo>
                      <a:pt x="336" y="134"/>
                    </a:lnTo>
                    <a:lnTo>
                      <a:pt x="337" y="143"/>
                    </a:lnTo>
                    <a:lnTo>
                      <a:pt x="340" y="151"/>
                    </a:lnTo>
                    <a:lnTo>
                      <a:pt x="344" y="161"/>
                    </a:lnTo>
                    <a:lnTo>
                      <a:pt x="345" y="161"/>
                    </a:lnTo>
                    <a:lnTo>
                      <a:pt x="354" y="160"/>
                    </a:lnTo>
                    <a:lnTo>
                      <a:pt x="363" y="159"/>
                    </a:lnTo>
                    <a:lnTo>
                      <a:pt x="372" y="158"/>
                    </a:lnTo>
                    <a:lnTo>
                      <a:pt x="382" y="157"/>
                    </a:lnTo>
                    <a:lnTo>
                      <a:pt x="391" y="156"/>
                    </a:lnTo>
                    <a:lnTo>
                      <a:pt x="400" y="155"/>
                    </a:lnTo>
                    <a:lnTo>
                      <a:pt x="409" y="153"/>
                    </a:lnTo>
                    <a:lnTo>
                      <a:pt x="419" y="153"/>
                    </a:lnTo>
                    <a:lnTo>
                      <a:pt x="424" y="152"/>
                    </a:lnTo>
                    <a:lnTo>
                      <a:pt x="433" y="151"/>
                    </a:lnTo>
                    <a:lnTo>
                      <a:pt x="439" y="150"/>
                    </a:lnTo>
                    <a:lnTo>
                      <a:pt x="444" y="149"/>
                    </a:lnTo>
                    <a:lnTo>
                      <a:pt x="452" y="145"/>
                    </a:lnTo>
                    <a:lnTo>
                      <a:pt x="458" y="140"/>
                    </a:lnTo>
                    <a:lnTo>
                      <a:pt x="462" y="136"/>
                    </a:lnTo>
                    <a:lnTo>
                      <a:pt x="467" y="133"/>
                    </a:lnTo>
                    <a:lnTo>
                      <a:pt x="472" y="128"/>
                    </a:lnTo>
                    <a:lnTo>
                      <a:pt x="479" y="125"/>
                    </a:lnTo>
                    <a:lnTo>
                      <a:pt x="484" y="122"/>
                    </a:lnTo>
                    <a:lnTo>
                      <a:pt x="491" y="119"/>
                    </a:lnTo>
                    <a:lnTo>
                      <a:pt x="498" y="116"/>
                    </a:lnTo>
                    <a:lnTo>
                      <a:pt x="506" y="115"/>
                    </a:lnTo>
                    <a:lnTo>
                      <a:pt x="515" y="114"/>
                    </a:lnTo>
                    <a:lnTo>
                      <a:pt x="525" y="113"/>
                    </a:lnTo>
                    <a:lnTo>
                      <a:pt x="535" y="113"/>
                    </a:lnTo>
                    <a:lnTo>
                      <a:pt x="547" y="113"/>
                    </a:lnTo>
                    <a:lnTo>
                      <a:pt x="553" y="113"/>
                    </a:lnTo>
                    <a:lnTo>
                      <a:pt x="560" y="113"/>
                    </a:lnTo>
                    <a:lnTo>
                      <a:pt x="567" y="113"/>
                    </a:lnTo>
                    <a:lnTo>
                      <a:pt x="575" y="113"/>
                    </a:lnTo>
                    <a:lnTo>
                      <a:pt x="582" y="113"/>
                    </a:lnTo>
                    <a:lnTo>
                      <a:pt x="588" y="114"/>
                    </a:lnTo>
                    <a:lnTo>
                      <a:pt x="596" y="115"/>
                    </a:lnTo>
                    <a:lnTo>
                      <a:pt x="603" y="117"/>
                    </a:lnTo>
                    <a:lnTo>
                      <a:pt x="609" y="117"/>
                    </a:lnTo>
                    <a:lnTo>
                      <a:pt x="614" y="117"/>
                    </a:lnTo>
                    <a:lnTo>
                      <a:pt x="619" y="119"/>
                    </a:lnTo>
                    <a:lnTo>
                      <a:pt x="624" y="120"/>
                    </a:lnTo>
                    <a:lnTo>
                      <a:pt x="633" y="123"/>
                    </a:lnTo>
                    <a:lnTo>
                      <a:pt x="643" y="126"/>
                    </a:lnTo>
                    <a:lnTo>
                      <a:pt x="650" y="132"/>
                    </a:lnTo>
                    <a:lnTo>
                      <a:pt x="648" y="138"/>
                    </a:lnTo>
                    <a:lnTo>
                      <a:pt x="647" y="147"/>
                    </a:lnTo>
                    <a:lnTo>
                      <a:pt x="645" y="153"/>
                    </a:lnTo>
                    <a:lnTo>
                      <a:pt x="645" y="162"/>
                    </a:lnTo>
                    <a:lnTo>
                      <a:pt x="651" y="161"/>
                    </a:lnTo>
                    <a:lnTo>
                      <a:pt x="658" y="159"/>
                    </a:lnTo>
                    <a:lnTo>
                      <a:pt x="667" y="159"/>
                    </a:lnTo>
                    <a:lnTo>
                      <a:pt x="673" y="157"/>
                    </a:lnTo>
                    <a:lnTo>
                      <a:pt x="682" y="157"/>
                    </a:lnTo>
                    <a:lnTo>
                      <a:pt x="689" y="155"/>
                    </a:lnTo>
                    <a:lnTo>
                      <a:pt x="696" y="153"/>
                    </a:lnTo>
                    <a:lnTo>
                      <a:pt x="703" y="151"/>
                    </a:lnTo>
                    <a:lnTo>
                      <a:pt x="709" y="150"/>
                    </a:lnTo>
                    <a:lnTo>
                      <a:pt x="716" y="146"/>
                    </a:lnTo>
                    <a:lnTo>
                      <a:pt x="720" y="141"/>
                    </a:lnTo>
                    <a:lnTo>
                      <a:pt x="722" y="137"/>
                    </a:lnTo>
                    <a:lnTo>
                      <a:pt x="725" y="133"/>
                    </a:lnTo>
                    <a:lnTo>
                      <a:pt x="725" y="123"/>
                    </a:lnTo>
                    <a:lnTo>
                      <a:pt x="726" y="114"/>
                    </a:lnTo>
                    <a:lnTo>
                      <a:pt x="728" y="110"/>
                    </a:lnTo>
                    <a:lnTo>
                      <a:pt x="732" y="107"/>
                    </a:lnTo>
                    <a:lnTo>
                      <a:pt x="738" y="102"/>
                    </a:lnTo>
                    <a:lnTo>
                      <a:pt x="746" y="99"/>
                    </a:lnTo>
                    <a:lnTo>
                      <a:pt x="756" y="96"/>
                    </a:lnTo>
                    <a:lnTo>
                      <a:pt x="767" y="95"/>
                    </a:lnTo>
                    <a:lnTo>
                      <a:pt x="771" y="93"/>
                    </a:lnTo>
                    <a:lnTo>
                      <a:pt x="778" y="93"/>
                    </a:lnTo>
                    <a:lnTo>
                      <a:pt x="783" y="93"/>
                    </a:lnTo>
                    <a:lnTo>
                      <a:pt x="792" y="93"/>
                    </a:lnTo>
                    <a:lnTo>
                      <a:pt x="807" y="93"/>
                    </a:lnTo>
                    <a:lnTo>
                      <a:pt x="821" y="96"/>
                    </a:lnTo>
                    <a:lnTo>
                      <a:pt x="834" y="98"/>
                    </a:lnTo>
                    <a:lnTo>
                      <a:pt x="843" y="102"/>
                    </a:lnTo>
                    <a:lnTo>
                      <a:pt x="849" y="107"/>
                    </a:lnTo>
                    <a:lnTo>
                      <a:pt x="853" y="112"/>
                    </a:lnTo>
                    <a:lnTo>
                      <a:pt x="856" y="112"/>
                    </a:lnTo>
                    <a:lnTo>
                      <a:pt x="870" y="109"/>
                    </a:lnTo>
                    <a:lnTo>
                      <a:pt x="884" y="105"/>
                    </a:lnTo>
                    <a:lnTo>
                      <a:pt x="897" y="102"/>
                    </a:lnTo>
                    <a:lnTo>
                      <a:pt x="911" y="100"/>
                    </a:lnTo>
                    <a:lnTo>
                      <a:pt x="924" y="96"/>
                    </a:lnTo>
                    <a:lnTo>
                      <a:pt x="937" y="92"/>
                    </a:lnTo>
                    <a:lnTo>
                      <a:pt x="949" y="88"/>
                    </a:lnTo>
                    <a:lnTo>
                      <a:pt x="962" y="85"/>
                    </a:lnTo>
                    <a:lnTo>
                      <a:pt x="968" y="83"/>
                    </a:lnTo>
                    <a:lnTo>
                      <a:pt x="974" y="80"/>
                    </a:lnTo>
                    <a:lnTo>
                      <a:pt x="981" y="78"/>
                    </a:lnTo>
                    <a:lnTo>
                      <a:pt x="988" y="77"/>
                    </a:lnTo>
                    <a:lnTo>
                      <a:pt x="993" y="75"/>
                    </a:lnTo>
                    <a:lnTo>
                      <a:pt x="1000" y="73"/>
                    </a:lnTo>
                    <a:lnTo>
                      <a:pt x="1006" y="71"/>
                    </a:lnTo>
                    <a:lnTo>
                      <a:pt x="1013" y="69"/>
                    </a:lnTo>
                    <a:lnTo>
                      <a:pt x="1019" y="67"/>
                    </a:lnTo>
                    <a:lnTo>
                      <a:pt x="1026" y="66"/>
                    </a:lnTo>
                    <a:lnTo>
                      <a:pt x="1032" y="65"/>
                    </a:lnTo>
                    <a:lnTo>
                      <a:pt x="1041" y="64"/>
                    </a:lnTo>
                    <a:lnTo>
                      <a:pt x="1061" y="64"/>
                    </a:lnTo>
                    <a:lnTo>
                      <a:pt x="1084" y="67"/>
                    </a:lnTo>
                    <a:lnTo>
                      <a:pt x="1097" y="72"/>
                    </a:lnTo>
                    <a:lnTo>
                      <a:pt x="1099" y="75"/>
                    </a:lnTo>
                    <a:lnTo>
                      <a:pt x="1106" y="67"/>
                    </a:lnTo>
                    <a:lnTo>
                      <a:pt x="1118" y="61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64" name="Freeform 144"/>
              <p:cNvSpPr>
                <a:spLocks/>
              </p:cNvSpPr>
              <p:nvPr/>
            </p:nvSpPr>
            <p:spPr bwMode="auto">
              <a:xfrm>
                <a:off x="4235" y="3587"/>
                <a:ext cx="9" cy="11"/>
              </a:xfrm>
              <a:custGeom>
                <a:avLst/>
                <a:gdLst/>
                <a:ahLst/>
                <a:cxnLst>
                  <a:cxn ang="0">
                    <a:pos x="25" y="22"/>
                  </a:cxn>
                  <a:cxn ang="0">
                    <a:pos x="25" y="5"/>
                  </a:cxn>
                  <a:cxn ang="0">
                    <a:pos x="23" y="5"/>
                  </a:cxn>
                  <a:cxn ang="0">
                    <a:pos x="22" y="5"/>
                  </a:cxn>
                  <a:cxn ang="0">
                    <a:pos x="9" y="0"/>
                  </a:cxn>
                  <a:cxn ang="0">
                    <a:pos x="7" y="8"/>
                  </a:cxn>
                  <a:cxn ang="0">
                    <a:pos x="5" y="15"/>
                  </a:cxn>
                  <a:cxn ang="0">
                    <a:pos x="3" y="23"/>
                  </a:cxn>
                  <a:cxn ang="0">
                    <a:pos x="0" y="31"/>
                  </a:cxn>
                  <a:cxn ang="0">
                    <a:pos x="18" y="28"/>
                  </a:cxn>
                  <a:cxn ang="0">
                    <a:pos x="21" y="22"/>
                  </a:cxn>
                  <a:cxn ang="0">
                    <a:pos x="23" y="22"/>
                  </a:cxn>
                  <a:cxn ang="0">
                    <a:pos x="25" y="22"/>
                  </a:cxn>
                </a:cxnLst>
                <a:rect l="0" t="0" r="r" b="b"/>
                <a:pathLst>
                  <a:path w="25" h="31">
                    <a:moveTo>
                      <a:pt x="25" y="22"/>
                    </a:moveTo>
                    <a:lnTo>
                      <a:pt x="25" y="5"/>
                    </a:lnTo>
                    <a:lnTo>
                      <a:pt x="23" y="5"/>
                    </a:lnTo>
                    <a:lnTo>
                      <a:pt x="22" y="5"/>
                    </a:lnTo>
                    <a:lnTo>
                      <a:pt x="9" y="0"/>
                    </a:lnTo>
                    <a:lnTo>
                      <a:pt x="7" y="8"/>
                    </a:lnTo>
                    <a:lnTo>
                      <a:pt x="5" y="15"/>
                    </a:lnTo>
                    <a:lnTo>
                      <a:pt x="3" y="23"/>
                    </a:lnTo>
                    <a:lnTo>
                      <a:pt x="0" y="31"/>
                    </a:lnTo>
                    <a:lnTo>
                      <a:pt x="18" y="28"/>
                    </a:lnTo>
                    <a:lnTo>
                      <a:pt x="21" y="22"/>
                    </a:lnTo>
                    <a:lnTo>
                      <a:pt x="23" y="22"/>
                    </a:lnTo>
                    <a:lnTo>
                      <a:pt x="25" y="22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65" name="Freeform 145"/>
              <p:cNvSpPr>
                <a:spLocks/>
              </p:cNvSpPr>
              <p:nvPr/>
            </p:nvSpPr>
            <p:spPr bwMode="auto">
              <a:xfrm>
                <a:off x="3870" y="3580"/>
                <a:ext cx="11" cy="1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32"/>
                  </a:cxn>
                  <a:cxn ang="0">
                    <a:pos x="8" y="31"/>
                  </a:cxn>
                  <a:cxn ang="0">
                    <a:pos x="15" y="30"/>
                  </a:cxn>
                  <a:cxn ang="0">
                    <a:pos x="20" y="26"/>
                  </a:cxn>
                  <a:cxn ang="0">
                    <a:pos x="25" y="21"/>
                  </a:cxn>
                  <a:cxn ang="0">
                    <a:pos x="28" y="19"/>
                  </a:cxn>
                  <a:cxn ang="0">
                    <a:pos x="34" y="17"/>
                  </a:cxn>
                  <a:cxn ang="0">
                    <a:pos x="29" y="8"/>
                  </a:cxn>
                  <a:cxn ang="0">
                    <a:pos x="31" y="0"/>
                  </a:cxn>
                  <a:cxn ang="0">
                    <a:pos x="23" y="2"/>
                  </a:cxn>
                  <a:cxn ang="0">
                    <a:pos x="15" y="4"/>
                  </a:cxn>
                  <a:cxn ang="0">
                    <a:pos x="8" y="5"/>
                  </a:cxn>
                  <a:cxn ang="0">
                    <a:pos x="0" y="7"/>
                  </a:cxn>
                </a:cxnLst>
                <a:rect l="0" t="0" r="r" b="b"/>
                <a:pathLst>
                  <a:path w="34" h="32">
                    <a:moveTo>
                      <a:pt x="0" y="7"/>
                    </a:moveTo>
                    <a:lnTo>
                      <a:pt x="0" y="32"/>
                    </a:lnTo>
                    <a:lnTo>
                      <a:pt x="8" y="31"/>
                    </a:lnTo>
                    <a:lnTo>
                      <a:pt x="15" y="30"/>
                    </a:lnTo>
                    <a:lnTo>
                      <a:pt x="20" y="26"/>
                    </a:lnTo>
                    <a:lnTo>
                      <a:pt x="25" y="21"/>
                    </a:lnTo>
                    <a:lnTo>
                      <a:pt x="28" y="19"/>
                    </a:lnTo>
                    <a:lnTo>
                      <a:pt x="34" y="17"/>
                    </a:lnTo>
                    <a:lnTo>
                      <a:pt x="29" y="8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5" y="4"/>
                    </a:lnTo>
                    <a:lnTo>
                      <a:pt x="8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66" name="Freeform 146"/>
              <p:cNvSpPr>
                <a:spLocks/>
              </p:cNvSpPr>
              <p:nvPr/>
            </p:nvSpPr>
            <p:spPr bwMode="auto">
              <a:xfrm>
                <a:off x="3830" y="3582"/>
                <a:ext cx="41" cy="17"/>
              </a:xfrm>
              <a:custGeom>
                <a:avLst/>
                <a:gdLst/>
                <a:ahLst/>
                <a:cxnLst>
                  <a:cxn ang="0">
                    <a:pos x="122" y="25"/>
                  </a:cxn>
                  <a:cxn ang="0">
                    <a:pos x="122" y="0"/>
                  </a:cxn>
                  <a:cxn ang="0">
                    <a:pos x="115" y="1"/>
                  </a:cxn>
                  <a:cxn ang="0">
                    <a:pos x="109" y="2"/>
                  </a:cxn>
                  <a:cxn ang="0">
                    <a:pos x="102" y="3"/>
                  </a:cxn>
                  <a:cxn ang="0">
                    <a:pos x="97" y="4"/>
                  </a:cxn>
                  <a:cxn ang="0">
                    <a:pos x="91" y="4"/>
                  </a:cxn>
                  <a:cxn ang="0">
                    <a:pos x="86" y="7"/>
                  </a:cxn>
                  <a:cxn ang="0">
                    <a:pos x="82" y="7"/>
                  </a:cxn>
                  <a:cxn ang="0">
                    <a:pos x="79" y="9"/>
                  </a:cxn>
                  <a:cxn ang="0">
                    <a:pos x="71" y="12"/>
                  </a:cxn>
                  <a:cxn ang="0">
                    <a:pos x="62" y="16"/>
                  </a:cxn>
                  <a:cxn ang="0">
                    <a:pos x="53" y="21"/>
                  </a:cxn>
                  <a:cxn ang="0">
                    <a:pos x="46" y="25"/>
                  </a:cxn>
                  <a:cxn ang="0">
                    <a:pos x="37" y="28"/>
                  </a:cxn>
                  <a:cxn ang="0">
                    <a:pos x="29" y="33"/>
                  </a:cxn>
                  <a:cxn ang="0">
                    <a:pos x="20" y="37"/>
                  </a:cxn>
                  <a:cxn ang="0">
                    <a:pos x="13" y="43"/>
                  </a:cxn>
                  <a:cxn ang="0">
                    <a:pos x="5" y="46"/>
                  </a:cxn>
                  <a:cxn ang="0">
                    <a:pos x="0" y="49"/>
                  </a:cxn>
                  <a:cxn ang="0">
                    <a:pos x="1" y="49"/>
                  </a:cxn>
                  <a:cxn ang="0">
                    <a:pos x="11" y="46"/>
                  </a:cxn>
                  <a:cxn ang="0">
                    <a:pos x="22" y="43"/>
                  </a:cxn>
                  <a:cxn ang="0">
                    <a:pos x="27" y="40"/>
                  </a:cxn>
                  <a:cxn ang="0">
                    <a:pos x="34" y="39"/>
                  </a:cxn>
                  <a:cxn ang="0">
                    <a:pos x="40" y="38"/>
                  </a:cxn>
                  <a:cxn ang="0">
                    <a:pos x="47" y="37"/>
                  </a:cxn>
                  <a:cxn ang="0">
                    <a:pos x="55" y="35"/>
                  </a:cxn>
                  <a:cxn ang="0">
                    <a:pos x="64" y="34"/>
                  </a:cxn>
                  <a:cxn ang="0">
                    <a:pos x="73" y="32"/>
                  </a:cxn>
                  <a:cxn ang="0">
                    <a:pos x="83" y="31"/>
                  </a:cxn>
                  <a:cxn ang="0">
                    <a:pos x="92" y="28"/>
                  </a:cxn>
                  <a:cxn ang="0">
                    <a:pos x="102" y="27"/>
                  </a:cxn>
                  <a:cxn ang="0">
                    <a:pos x="112" y="26"/>
                  </a:cxn>
                  <a:cxn ang="0">
                    <a:pos x="122" y="25"/>
                  </a:cxn>
                </a:cxnLst>
                <a:rect l="0" t="0" r="r" b="b"/>
                <a:pathLst>
                  <a:path w="122" h="49">
                    <a:moveTo>
                      <a:pt x="122" y="25"/>
                    </a:moveTo>
                    <a:lnTo>
                      <a:pt x="122" y="0"/>
                    </a:lnTo>
                    <a:lnTo>
                      <a:pt x="115" y="1"/>
                    </a:lnTo>
                    <a:lnTo>
                      <a:pt x="109" y="2"/>
                    </a:lnTo>
                    <a:lnTo>
                      <a:pt x="102" y="3"/>
                    </a:lnTo>
                    <a:lnTo>
                      <a:pt x="97" y="4"/>
                    </a:lnTo>
                    <a:lnTo>
                      <a:pt x="91" y="4"/>
                    </a:lnTo>
                    <a:lnTo>
                      <a:pt x="86" y="7"/>
                    </a:lnTo>
                    <a:lnTo>
                      <a:pt x="82" y="7"/>
                    </a:lnTo>
                    <a:lnTo>
                      <a:pt x="79" y="9"/>
                    </a:lnTo>
                    <a:lnTo>
                      <a:pt x="71" y="12"/>
                    </a:lnTo>
                    <a:lnTo>
                      <a:pt x="62" y="16"/>
                    </a:lnTo>
                    <a:lnTo>
                      <a:pt x="53" y="21"/>
                    </a:lnTo>
                    <a:lnTo>
                      <a:pt x="46" y="25"/>
                    </a:lnTo>
                    <a:lnTo>
                      <a:pt x="37" y="28"/>
                    </a:lnTo>
                    <a:lnTo>
                      <a:pt x="29" y="33"/>
                    </a:lnTo>
                    <a:lnTo>
                      <a:pt x="20" y="37"/>
                    </a:lnTo>
                    <a:lnTo>
                      <a:pt x="13" y="43"/>
                    </a:lnTo>
                    <a:lnTo>
                      <a:pt x="5" y="46"/>
                    </a:lnTo>
                    <a:lnTo>
                      <a:pt x="0" y="49"/>
                    </a:lnTo>
                    <a:lnTo>
                      <a:pt x="1" y="49"/>
                    </a:lnTo>
                    <a:lnTo>
                      <a:pt x="11" y="46"/>
                    </a:lnTo>
                    <a:lnTo>
                      <a:pt x="22" y="43"/>
                    </a:lnTo>
                    <a:lnTo>
                      <a:pt x="27" y="40"/>
                    </a:lnTo>
                    <a:lnTo>
                      <a:pt x="34" y="39"/>
                    </a:lnTo>
                    <a:lnTo>
                      <a:pt x="40" y="38"/>
                    </a:lnTo>
                    <a:lnTo>
                      <a:pt x="47" y="37"/>
                    </a:lnTo>
                    <a:lnTo>
                      <a:pt x="55" y="35"/>
                    </a:lnTo>
                    <a:lnTo>
                      <a:pt x="64" y="34"/>
                    </a:lnTo>
                    <a:lnTo>
                      <a:pt x="73" y="32"/>
                    </a:lnTo>
                    <a:lnTo>
                      <a:pt x="83" y="31"/>
                    </a:lnTo>
                    <a:lnTo>
                      <a:pt x="92" y="28"/>
                    </a:lnTo>
                    <a:lnTo>
                      <a:pt x="102" y="27"/>
                    </a:lnTo>
                    <a:lnTo>
                      <a:pt x="112" y="26"/>
                    </a:lnTo>
                    <a:lnTo>
                      <a:pt x="122" y="25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67" name="Freeform 147"/>
              <p:cNvSpPr>
                <a:spLocks/>
              </p:cNvSpPr>
              <p:nvPr/>
            </p:nvSpPr>
            <p:spPr bwMode="auto">
              <a:xfrm>
                <a:off x="3859" y="3601"/>
                <a:ext cx="11" cy="13"/>
              </a:xfrm>
              <a:custGeom>
                <a:avLst/>
                <a:gdLst/>
                <a:ahLst/>
                <a:cxnLst>
                  <a:cxn ang="0">
                    <a:pos x="35" y="34"/>
                  </a:cxn>
                  <a:cxn ang="0">
                    <a:pos x="35" y="0"/>
                  </a:cxn>
                  <a:cxn ang="0">
                    <a:pos x="32" y="1"/>
                  </a:cxn>
                  <a:cxn ang="0">
                    <a:pos x="31" y="3"/>
                  </a:cxn>
                  <a:cxn ang="0">
                    <a:pos x="20" y="11"/>
                  </a:cxn>
                  <a:cxn ang="0">
                    <a:pos x="11" y="19"/>
                  </a:cxn>
                  <a:cxn ang="0">
                    <a:pos x="4" y="27"/>
                  </a:cxn>
                  <a:cxn ang="0">
                    <a:pos x="0" y="37"/>
                  </a:cxn>
                  <a:cxn ang="0">
                    <a:pos x="8" y="36"/>
                  </a:cxn>
                  <a:cxn ang="0">
                    <a:pos x="16" y="35"/>
                  </a:cxn>
                  <a:cxn ang="0">
                    <a:pos x="25" y="34"/>
                  </a:cxn>
                  <a:cxn ang="0">
                    <a:pos x="35" y="34"/>
                  </a:cxn>
                </a:cxnLst>
                <a:rect l="0" t="0" r="r" b="b"/>
                <a:pathLst>
                  <a:path w="35" h="37">
                    <a:moveTo>
                      <a:pt x="35" y="34"/>
                    </a:moveTo>
                    <a:lnTo>
                      <a:pt x="35" y="0"/>
                    </a:lnTo>
                    <a:lnTo>
                      <a:pt x="32" y="1"/>
                    </a:lnTo>
                    <a:lnTo>
                      <a:pt x="31" y="3"/>
                    </a:lnTo>
                    <a:lnTo>
                      <a:pt x="20" y="11"/>
                    </a:lnTo>
                    <a:lnTo>
                      <a:pt x="11" y="19"/>
                    </a:lnTo>
                    <a:lnTo>
                      <a:pt x="4" y="27"/>
                    </a:lnTo>
                    <a:lnTo>
                      <a:pt x="0" y="37"/>
                    </a:lnTo>
                    <a:lnTo>
                      <a:pt x="8" y="36"/>
                    </a:lnTo>
                    <a:lnTo>
                      <a:pt x="16" y="35"/>
                    </a:lnTo>
                    <a:lnTo>
                      <a:pt x="25" y="34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FFBA5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68" name="Freeform 148"/>
              <p:cNvSpPr>
                <a:spLocks/>
              </p:cNvSpPr>
              <p:nvPr/>
            </p:nvSpPr>
            <p:spPr bwMode="auto">
              <a:xfrm>
                <a:off x="4244" y="3591"/>
                <a:ext cx="7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"/>
                  </a:cxn>
                  <a:cxn ang="0">
                    <a:pos x="19" y="6"/>
                  </a:cxn>
                  <a:cxn ang="0">
                    <a:pos x="9" y="3"/>
                  </a:cxn>
                  <a:cxn ang="0">
                    <a:pos x="0" y="0"/>
                  </a:cxn>
                </a:cxnLst>
                <a:rect l="0" t="0" r="r" b="b"/>
                <a:pathLst>
                  <a:path w="19" h="9">
                    <a:moveTo>
                      <a:pt x="0" y="0"/>
                    </a:moveTo>
                    <a:lnTo>
                      <a:pt x="0" y="9"/>
                    </a:lnTo>
                    <a:lnTo>
                      <a:pt x="19" y="6"/>
                    </a:lnTo>
                    <a:lnTo>
                      <a:pt x="9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69" name="Freeform 149"/>
              <p:cNvSpPr>
                <a:spLocks/>
              </p:cNvSpPr>
              <p:nvPr/>
            </p:nvSpPr>
            <p:spPr bwMode="auto">
              <a:xfrm>
                <a:off x="4244" y="3565"/>
                <a:ext cx="6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"/>
                  </a:cxn>
                  <a:cxn ang="0">
                    <a:pos x="7" y="27"/>
                  </a:cxn>
                  <a:cxn ang="0">
                    <a:pos x="16" y="24"/>
                  </a:cxn>
                  <a:cxn ang="0">
                    <a:pos x="14" y="17"/>
                  </a:cxn>
                  <a:cxn ang="0">
                    <a:pos x="12" y="11"/>
                  </a:cxn>
                  <a:cxn ang="0">
                    <a:pos x="11" y="6"/>
                  </a:cxn>
                  <a:cxn ang="0">
                    <a:pos x="9" y="5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6" h="31">
                    <a:moveTo>
                      <a:pt x="0" y="0"/>
                    </a:moveTo>
                    <a:lnTo>
                      <a:pt x="0" y="31"/>
                    </a:lnTo>
                    <a:lnTo>
                      <a:pt x="7" y="27"/>
                    </a:lnTo>
                    <a:lnTo>
                      <a:pt x="16" y="24"/>
                    </a:lnTo>
                    <a:lnTo>
                      <a:pt x="14" y="17"/>
                    </a:lnTo>
                    <a:lnTo>
                      <a:pt x="12" y="11"/>
                    </a:lnTo>
                    <a:lnTo>
                      <a:pt x="11" y="6"/>
                    </a:lnTo>
                    <a:lnTo>
                      <a:pt x="9" y="5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70" name="Freeform 150"/>
              <p:cNvSpPr>
                <a:spLocks/>
              </p:cNvSpPr>
              <p:nvPr/>
            </p:nvSpPr>
            <p:spPr bwMode="auto">
              <a:xfrm>
                <a:off x="4271" y="3595"/>
                <a:ext cx="2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5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0" y="1"/>
                  </a:cxn>
                </a:cxnLst>
                <a:rect l="0" t="0" r="r" b="b"/>
                <a:pathLst>
                  <a:path w="5" h="4">
                    <a:moveTo>
                      <a:pt x="0" y="1"/>
                    </a:moveTo>
                    <a:lnTo>
                      <a:pt x="2" y="1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71" name="Freeform 151"/>
              <p:cNvSpPr>
                <a:spLocks/>
              </p:cNvSpPr>
              <p:nvPr/>
            </p:nvSpPr>
            <p:spPr bwMode="auto">
              <a:xfrm>
                <a:off x="3870" y="3559"/>
                <a:ext cx="372" cy="53"/>
              </a:xfrm>
              <a:custGeom>
                <a:avLst/>
                <a:gdLst/>
                <a:ahLst/>
                <a:cxnLst>
                  <a:cxn ang="0">
                    <a:pos x="1098" y="10"/>
                  </a:cxn>
                  <a:cxn ang="0">
                    <a:pos x="1040" y="2"/>
                  </a:cxn>
                  <a:cxn ang="0">
                    <a:pos x="997" y="8"/>
                  </a:cxn>
                  <a:cxn ang="0">
                    <a:pos x="950" y="14"/>
                  </a:cxn>
                  <a:cxn ang="0">
                    <a:pos x="908" y="20"/>
                  </a:cxn>
                  <a:cxn ang="0">
                    <a:pos x="880" y="34"/>
                  </a:cxn>
                  <a:cxn ang="0">
                    <a:pos x="845" y="53"/>
                  </a:cxn>
                  <a:cxn ang="0">
                    <a:pos x="821" y="64"/>
                  </a:cxn>
                  <a:cxn ang="0">
                    <a:pos x="782" y="74"/>
                  </a:cxn>
                  <a:cxn ang="0">
                    <a:pos x="742" y="75"/>
                  </a:cxn>
                  <a:cxn ang="0">
                    <a:pos x="713" y="76"/>
                  </a:cxn>
                  <a:cxn ang="0">
                    <a:pos x="656" y="73"/>
                  </a:cxn>
                  <a:cxn ang="0">
                    <a:pos x="589" y="70"/>
                  </a:cxn>
                  <a:cxn ang="0">
                    <a:pos x="558" y="66"/>
                  </a:cxn>
                  <a:cxn ang="0">
                    <a:pos x="537" y="63"/>
                  </a:cxn>
                  <a:cxn ang="0">
                    <a:pos x="519" y="82"/>
                  </a:cxn>
                  <a:cxn ang="0">
                    <a:pos x="486" y="97"/>
                  </a:cxn>
                  <a:cxn ang="0">
                    <a:pos x="429" y="97"/>
                  </a:cxn>
                  <a:cxn ang="0">
                    <a:pos x="394" y="87"/>
                  </a:cxn>
                  <a:cxn ang="0">
                    <a:pos x="384" y="72"/>
                  </a:cxn>
                  <a:cxn ang="0">
                    <a:pos x="356" y="61"/>
                  </a:cxn>
                  <a:cxn ang="0">
                    <a:pos x="324" y="51"/>
                  </a:cxn>
                  <a:cxn ang="0">
                    <a:pos x="306" y="53"/>
                  </a:cxn>
                  <a:cxn ang="0">
                    <a:pos x="271" y="77"/>
                  </a:cxn>
                  <a:cxn ang="0">
                    <a:pos x="232" y="92"/>
                  </a:cxn>
                  <a:cxn ang="0">
                    <a:pos x="188" y="101"/>
                  </a:cxn>
                  <a:cxn ang="0">
                    <a:pos x="147" y="112"/>
                  </a:cxn>
                  <a:cxn ang="0">
                    <a:pos x="111" y="123"/>
                  </a:cxn>
                  <a:cxn ang="0">
                    <a:pos x="85" y="130"/>
                  </a:cxn>
                  <a:cxn ang="0">
                    <a:pos x="58" y="132"/>
                  </a:cxn>
                  <a:cxn ang="0">
                    <a:pos x="34" y="130"/>
                  </a:cxn>
                  <a:cxn ang="0">
                    <a:pos x="11" y="126"/>
                  </a:cxn>
                  <a:cxn ang="0">
                    <a:pos x="0" y="160"/>
                  </a:cxn>
                  <a:cxn ang="0">
                    <a:pos x="31" y="157"/>
                  </a:cxn>
                  <a:cxn ang="0">
                    <a:pos x="74" y="156"/>
                  </a:cxn>
                  <a:cxn ang="0">
                    <a:pos x="107" y="148"/>
                  </a:cxn>
                  <a:cxn ang="0">
                    <a:pos x="148" y="134"/>
                  </a:cxn>
                  <a:cxn ang="0">
                    <a:pos x="213" y="116"/>
                  </a:cxn>
                  <a:cxn ang="0">
                    <a:pos x="264" y="102"/>
                  </a:cxn>
                  <a:cxn ang="0">
                    <a:pos x="359" y="110"/>
                  </a:cxn>
                  <a:cxn ang="0">
                    <a:pos x="344" y="131"/>
                  </a:cxn>
                  <a:cxn ang="0">
                    <a:pos x="361" y="154"/>
                  </a:cxn>
                  <a:cxn ang="0">
                    <a:pos x="402" y="149"/>
                  </a:cxn>
                  <a:cxn ang="0">
                    <a:pos x="436" y="144"/>
                  </a:cxn>
                  <a:cxn ang="0">
                    <a:pos x="455" y="131"/>
                  </a:cxn>
                  <a:cxn ang="0">
                    <a:pos x="489" y="113"/>
                  </a:cxn>
                  <a:cxn ang="0">
                    <a:pos x="541" y="108"/>
                  </a:cxn>
                  <a:cxn ang="0">
                    <a:pos x="585" y="108"/>
                  </a:cxn>
                  <a:cxn ang="0">
                    <a:pos x="619" y="112"/>
                  </a:cxn>
                  <a:cxn ang="0">
                    <a:pos x="649" y="122"/>
                  </a:cxn>
                  <a:cxn ang="0">
                    <a:pos x="656" y="145"/>
                  </a:cxn>
                  <a:cxn ang="0">
                    <a:pos x="685" y="149"/>
                  </a:cxn>
                  <a:cxn ang="0">
                    <a:pos x="714" y="136"/>
                  </a:cxn>
                  <a:cxn ang="0">
                    <a:pos x="718" y="111"/>
                  </a:cxn>
                  <a:cxn ang="0">
                    <a:pos x="738" y="94"/>
                  </a:cxn>
                  <a:cxn ang="0">
                    <a:pos x="777" y="88"/>
                  </a:cxn>
                  <a:cxn ang="0">
                    <a:pos x="840" y="93"/>
                  </a:cxn>
                  <a:cxn ang="0">
                    <a:pos x="860" y="106"/>
                  </a:cxn>
                  <a:cxn ang="0">
                    <a:pos x="923" y="89"/>
                  </a:cxn>
                  <a:cxn ang="0">
                    <a:pos x="982" y="73"/>
                  </a:cxn>
                  <a:cxn ang="0">
                    <a:pos x="1007" y="65"/>
                  </a:cxn>
                  <a:cxn ang="0">
                    <a:pos x="1039" y="59"/>
                  </a:cxn>
                  <a:cxn ang="0">
                    <a:pos x="1101" y="62"/>
                  </a:cxn>
                </a:cxnLst>
                <a:rect l="0" t="0" r="r" b="b"/>
                <a:pathLst>
                  <a:path w="1120" h="160">
                    <a:moveTo>
                      <a:pt x="1120" y="52"/>
                    </a:moveTo>
                    <a:lnTo>
                      <a:pt x="1120" y="21"/>
                    </a:lnTo>
                    <a:lnTo>
                      <a:pt x="1109" y="15"/>
                    </a:lnTo>
                    <a:lnTo>
                      <a:pt x="1098" y="10"/>
                    </a:lnTo>
                    <a:lnTo>
                      <a:pt x="1088" y="4"/>
                    </a:lnTo>
                    <a:lnTo>
                      <a:pt x="1078" y="0"/>
                    </a:lnTo>
                    <a:lnTo>
                      <a:pt x="1068" y="2"/>
                    </a:lnTo>
                    <a:lnTo>
                      <a:pt x="1040" y="2"/>
                    </a:lnTo>
                    <a:lnTo>
                      <a:pt x="1030" y="4"/>
                    </a:lnTo>
                    <a:lnTo>
                      <a:pt x="1021" y="5"/>
                    </a:lnTo>
                    <a:lnTo>
                      <a:pt x="1008" y="6"/>
                    </a:lnTo>
                    <a:lnTo>
                      <a:pt x="997" y="8"/>
                    </a:lnTo>
                    <a:lnTo>
                      <a:pt x="984" y="9"/>
                    </a:lnTo>
                    <a:lnTo>
                      <a:pt x="973" y="11"/>
                    </a:lnTo>
                    <a:lnTo>
                      <a:pt x="961" y="12"/>
                    </a:lnTo>
                    <a:lnTo>
                      <a:pt x="950" y="14"/>
                    </a:lnTo>
                    <a:lnTo>
                      <a:pt x="938" y="15"/>
                    </a:lnTo>
                    <a:lnTo>
                      <a:pt x="929" y="17"/>
                    </a:lnTo>
                    <a:lnTo>
                      <a:pt x="919" y="17"/>
                    </a:lnTo>
                    <a:lnTo>
                      <a:pt x="908" y="20"/>
                    </a:lnTo>
                    <a:lnTo>
                      <a:pt x="897" y="22"/>
                    </a:lnTo>
                    <a:lnTo>
                      <a:pt x="892" y="25"/>
                    </a:lnTo>
                    <a:lnTo>
                      <a:pt x="885" y="29"/>
                    </a:lnTo>
                    <a:lnTo>
                      <a:pt x="880" y="34"/>
                    </a:lnTo>
                    <a:lnTo>
                      <a:pt x="872" y="38"/>
                    </a:lnTo>
                    <a:lnTo>
                      <a:pt x="865" y="44"/>
                    </a:lnTo>
                    <a:lnTo>
                      <a:pt x="854" y="48"/>
                    </a:lnTo>
                    <a:lnTo>
                      <a:pt x="845" y="53"/>
                    </a:lnTo>
                    <a:lnTo>
                      <a:pt x="838" y="56"/>
                    </a:lnTo>
                    <a:lnTo>
                      <a:pt x="833" y="59"/>
                    </a:lnTo>
                    <a:lnTo>
                      <a:pt x="826" y="61"/>
                    </a:lnTo>
                    <a:lnTo>
                      <a:pt x="821" y="64"/>
                    </a:lnTo>
                    <a:lnTo>
                      <a:pt x="811" y="66"/>
                    </a:lnTo>
                    <a:lnTo>
                      <a:pt x="802" y="69"/>
                    </a:lnTo>
                    <a:lnTo>
                      <a:pt x="792" y="71"/>
                    </a:lnTo>
                    <a:lnTo>
                      <a:pt x="782" y="74"/>
                    </a:lnTo>
                    <a:lnTo>
                      <a:pt x="765" y="75"/>
                    </a:lnTo>
                    <a:lnTo>
                      <a:pt x="757" y="75"/>
                    </a:lnTo>
                    <a:lnTo>
                      <a:pt x="750" y="75"/>
                    </a:lnTo>
                    <a:lnTo>
                      <a:pt x="742" y="75"/>
                    </a:lnTo>
                    <a:lnTo>
                      <a:pt x="735" y="76"/>
                    </a:lnTo>
                    <a:lnTo>
                      <a:pt x="728" y="76"/>
                    </a:lnTo>
                    <a:lnTo>
                      <a:pt x="720" y="76"/>
                    </a:lnTo>
                    <a:lnTo>
                      <a:pt x="713" y="76"/>
                    </a:lnTo>
                    <a:lnTo>
                      <a:pt x="706" y="76"/>
                    </a:lnTo>
                    <a:lnTo>
                      <a:pt x="689" y="75"/>
                    </a:lnTo>
                    <a:lnTo>
                      <a:pt x="672" y="74"/>
                    </a:lnTo>
                    <a:lnTo>
                      <a:pt x="656" y="73"/>
                    </a:lnTo>
                    <a:lnTo>
                      <a:pt x="639" y="73"/>
                    </a:lnTo>
                    <a:lnTo>
                      <a:pt x="622" y="72"/>
                    </a:lnTo>
                    <a:lnTo>
                      <a:pt x="606" y="71"/>
                    </a:lnTo>
                    <a:lnTo>
                      <a:pt x="589" y="70"/>
                    </a:lnTo>
                    <a:lnTo>
                      <a:pt x="574" y="70"/>
                    </a:lnTo>
                    <a:lnTo>
                      <a:pt x="568" y="69"/>
                    </a:lnTo>
                    <a:lnTo>
                      <a:pt x="563" y="68"/>
                    </a:lnTo>
                    <a:lnTo>
                      <a:pt x="558" y="66"/>
                    </a:lnTo>
                    <a:lnTo>
                      <a:pt x="552" y="66"/>
                    </a:lnTo>
                    <a:lnTo>
                      <a:pt x="546" y="65"/>
                    </a:lnTo>
                    <a:lnTo>
                      <a:pt x="540" y="64"/>
                    </a:lnTo>
                    <a:lnTo>
                      <a:pt x="537" y="63"/>
                    </a:lnTo>
                    <a:lnTo>
                      <a:pt x="535" y="63"/>
                    </a:lnTo>
                    <a:lnTo>
                      <a:pt x="529" y="70"/>
                    </a:lnTo>
                    <a:lnTo>
                      <a:pt x="525" y="78"/>
                    </a:lnTo>
                    <a:lnTo>
                      <a:pt x="519" y="82"/>
                    </a:lnTo>
                    <a:lnTo>
                      <a:pt x="515" y="86"/>
                    </a:lnTo>
                    <a:lnTo>
                      <a:pt x="507" y="89"/>
                    </a:lnTo>
                    <a:lnTo>
                      <a:pt x="499" y="94"/>
                    </a:lnTo>
                    <a:lnTo>
                      <a:pt x="486" y="97"/>
                    </a:lnTo>
                    <a:lnTo>
                      <a:pt x="467" y="99"/>
                    </a:lnTo>
                    <a:lnTo>
                      <a:pt x="452" y="99"/>
                    </a:lnTo>
                    <a:lnTo>
                      <a:pt x="439" y="97"/>
                    </a:lnTo>
                    <a:lnTo>
                      <a:pt x="429" y="97"/>
                    </a:lnTo>
                    <a:lnTo>
                      <a:pt x="418" y="94"/>
                    </a:lnTo>
                    <a:lnTo>
                      <a:pt x="409" y="92"/>
                    </a:lnTo>
                    <a:lnTo>
                      <a:pt x="402" y="89"/>
                    </a:lnTo>
                    <a:lnTo>
                      <a:pt x="394" y="87"/>
                    </a:lnTo>
                    <a:lnTo>
                      <a:pt x="393" y="83"/>
                    </a:lnTo>
                    <a:lnTo>
                      <a:pt x="391" y="80"/>
                    </a:lnTo>
                    <a:lnTo>
                      <a:pt x="387" y="75"/>
                    </a:lnTo>
                    <a:lnTo>
                      <a:pt x="384" y="72"/>
                    </a:lnTo>
                    <a:lnTo>
                      <a:pt x="379" y="69"/>
                    </a:lnTo>
                    <a:lnTo>
                      <a:pt x="372" y="66"/>
                    </a:lnTo>
                    <a:lnTo>
                      <a:pt x="363" y="63"/>
                    </a:lnTo>
                    <a:lnTo>
                      <a:pt x="356" y="61"/>
                    </a:lnTo>
                    <a:lnTo>
                      <a:pt x="347" y="59"/>
                    </a:lnTo>
                    <a:lnTo>
                      <a:pt x="339" y="57"/>
                    </a:lnTo>
                    <a:lnTo>
                      <a:pt x="331" y="53"/>
                    </a:lnTo>
                    <a:lnTo>
                      <a:pt x="324" y="51"/>
                    </a:lnTo>
                    <a:lnTo>
                      <a:pt x="318" y="49"/>
                    </a:lnTo>
                    <a:lnTo>
                      <a:pt x="314" y="47"/>
                    </a:lnTo>
                    <a:lnTo>
                      <a:pt x="314" y="47"/>
                    </a:lnTo>
                    <a:lnTo>
                      <a:pt x="306" y="53"/>
                    </a:lnTo>
                    <a:lnTo>
                      <a:pt x="297" y="61"/>
                    </a:lnTo>
                    <a:lnTo>
                      <a:pt x="288" y="66"/>
                    </a:lnTo>
                    <a:lnTo>
                      <a:pt x="280" y="72"/>
                    </a:lnTo>
                    <a:lnTo>
                      <a:pt x="271" y="77"/>
                    </a:lnTo>
                    <a:lnTo>
                      <a:pt x="261" y="84"/>
                    </a:lnTo>
                    <a:lnTo>
                      <a:pt x="251" y="86"/>
                    </a:lnTo>
                    <a:lnTo>
                      <a:pt x="242" y="89"/>
                    </a:lnTo>
                    <a:lnTo>
                      <a:pt x="232" y="92"/>
                    </a:lnTo>
                    <a:lnTo>
                      <a:pt x="223" y="95"/>
                    </a:lnTo>
                    <a:lnTo>
                      <a:pt x="211" y="97"/>
                    </a:lnTo>
                    <a:lnTo>
                      <a:pt x="200" y="99"/>
                    </a:lnTo>
                    <a:lnTo>
                      <a:pt x="188" y="101"/>
                    </a:lnTo>
                    <a:lnTo>
                      <a:pt x="178" y="105"/>
                    </a:lnTo>
                    <a:lnTo>
                      <a:pt x="167" y="107"/>
                    </a:lnTo>
                    <a:lnTo>
                      <a:pt x="157" y="110"/>
                    </a:lnTo>
                    <a:lnTo>
                      <a:pt x="147" y="112"/>
                    </a:lnTo>
                    <a:lnTo>
                      <a:pt x="137" y="116"/>
                    </a:lnTo>
                    <a:lnTo>
                      <a:pt x="129" y="118"/>
                    </a:lnTo>
                    <a:lnTo>
                      <a:pt x="120" y="121"/>
                    </a:lnTo>
                    <a:lnTo>
                      <a:pt x="111" y="123"/>
                    </a:lnTo>
                    <a:lnTo>
                      <a:pt x="104" y="126"/>
                    </a:lnTo>
                    <a:lnTo>
                      <a:pt x="97" y="128"/>
                    </a:lnTo>
                    <a:lnTo>
                      <a:pt x="92" y="129"/>
                    </a:lnTo>
                    <a:lnTo>
                      <a:pt x="85" y="130"/>
                    </a:lnTo>
                    <a:lnTo>
                      <a:pt x="80" y="131"/>
                    </a:lnTo>
                    <a:lnTo>
                      <a:pt x="72" y="131"/>
                    </a:lnTo>
                    <a:lnTo>
                      <a:pt x="65" y="132"/>
                    </a:lnTo>
                    <a:lnTo>
                      <a:pt x="58" y="132"/>
                    </a:lnTo>
                    <a:lnTo>
                      <a:pt x="51" y="133"/>
                    </a:lnTo>
                    <a:lnTo>
                      <a:pt x="45" y="132"/>
                    </a:lnTo>
                    <a:lnTo>
                      <a:pt x="39" y="131"/>
                    </a:lnTo>
                    <a:lnTo>
                      <a:pt x="34" y="130"/>
                    </a:lnTo>
                    <a:lnTo>
                      <a:pt x="31" y="130"/>
                    </a:lnTo>
                    <a:lnTo>
                      <a:pt x="22" y="128"/>
                    </a:lnTo>
                    <a:lnTo>
                      <a:pt x="14" y="126"/>
                    </a:lnTo>
                    <a:lnTo>
                      <a:pt x="11" y="126"/>
                    </a:lnTo>
                    <a:lnTo>
                      <a:pt x="11" y="129"/>
                    </a:lnTo>
                    <a:lnTo>
                      <a:pt x="4" y="132"/>
                    </a:lnTo>
                    <a:lnTo>
                      <a:pt x="0" y="135"/>
                    </a:lnTo>
                    <a:lnTo>
                      <a:pt x="0" y="160"/>
                    </a:lnTo>
                    <a:lnTo>
                      <a:pt x="4" y="159"/>
                    </a:lnTo>
                    <a:lnTo>
                      <a:pt x="9" y="159"/>
                    </a:lnTo>
                    <a:lnTo>
                      <a:pt x="20" y="158"/>
                    </a:lnTo>
                    <a:lnTo>
                      <a:pt x="31" y="157"/>
                    </a:lnTo>
                    <a:lnTo>
                      <a:pt x="41" y="157"/>
                    </a:lnTo>
                    <a:lnTo>
                      <a:pt x="53" y="157"/>
                    </a:lnTo>
                    <a:lnTo>
                      <a:pt x="63" y="156"/>
                    </a:lnTo>
                    <a:lnTo>
                      <a:pt x="74" y="156"/>
                    </a:lnTo>
                    <a:lnTo>
                      <a:pt x="84" y="155"/>
                    </a:lnTo>
                    <a:lnTo>
                      <a:pt x="94" y="154"/>
                    </a:lnTo>
                    <a:lnTo>
                      <a:pt x="100" y="150"/>
                    </a:lnTo>
                    <a:lnTo>
                      <a:pt x="107" y="148"/>
                    </a:lnTo>
                    <a:lnTo>
                      <a:pt x="112" y="146"/>
                    </a:lnTo>
                    <a:lnTo>
                      <a:pt x="118" y="144"/>
                    </a:lnTo>
                    <a:lnTo>
                      <a:pt x="133" y="138"/>
                    </a:lnTo>
                    <a:lnTo>
                      <a:pt x="148" y="134"/>
                    </a:lnTo>
                    <a:lnTo>
                      <a:pt x="164" y="129"/>
                    </a:lnTo>
                    <a:lnTo>
                      <a:pt x="180" y="124"/>
                    </a:lnTo>
                    <a:lnTo>
                      <a:pt x="196" y="120"/>
                    </a:lnTo>
                    <a:lnTo>
                      <a:pt x="213" y="116"/>
                    </a:lnTo>
                    <a:lnTo>
                      <a:pt x="229" y="111"/>
                    </a:lnTo>
                    <a:lnTo>
                      <a:pt x="247" y="108"/>
                    </a:lnTo>
                    <a:lnTo>
                      <a:pt x="255" y="105"/>
                    </a:lnTo>
                    <a:lnTo>
                      <a:pt x="264" y="102"/>
                    </a:lnTo>
                    <a:lnTo>
                      <a:pt x="274" y="100"/>
                    </a:lnTo>
                    <a:lnTo>
                      <a:pt x="284" y="99"/>
                    </a:lnTo>
                    <a:lnTo>
                      <a:pt x="331" y="96"/>
                    </a:lnTo>
                    <a:lnTo>
                      <a:pt x="359" y="110"/>
                    </a:lnTo>
                    <a:lnTo>
                      <a:pt x="352" y="120"/>
                    </a:lnTo>
                    <a:lnTo>
                      <a:pt x="348" y="121"/>
                    </a:lnTo>
                    <a:lnTo>
                      <a:pt x="346" y="124"/>
                    </a:lnTo>
                    <a:lnTo>
                      <a:pt x="344" y="131"/>
                    </a:lnTo>
                    <a:lnTo>
                      <a:pt x="346" y="140"/>
                    </a:lnTo>
                    <a:lnTo>
                      <a:pt x="349" y="146"/>
                    </a:lnTo>
                    <a:lnTo>
                      <a:pt x="352" y="155"/>
                    </a:lnTo>
                    <a:lnTo>
                      <a:pt x="361" y="154"/>
                    </a:lnTo>
                    <a:lnTo>
                      <a:pt x="371" y="153"/>
                    </a:lnTo>
                    <a:lnTo>
                      <a:pt x="381" y="152"/>
                    </a:lnTo>
                    <a:lnTo>
                      <a:pt x="392" y="152"/>
                    </a:lnTo>
                    <a:lnTo>
                      <a:pt x="402" y="149"/>
                    </a:lnTo>
                    <a:lnTo>
                      <a:pt x="411" y="148"/>
                    </a:lnTo>
                    <a:lnTo>
                      <a:pt x="420" y="147"/>
                    </a:lnTo>
                    <a:lnTo>
                      <a:pt x="430" y="146"/>
                    </a:lnTo>
                    <a:lnTo>
                      <a:pt x="436" y="144"/>
                    </a:lnTo>
                    <a:lnTo>
                      <a:pt x="443" y="142"/>
                    </a:lnTo>
                    <a:lnTo>
                      <a:pt x="446" y="138"/>
                    </a:lnTo>
                    <a:lnTo>
                      <a:pt x="451" y="136"/>
                    </a:lnTo>
                    <a:lnTo>
                      <a:pt x="455" y="131"/>
                    </a:lnTo>
                    <a:lnTo>
                      <a:pt x="462" y="126"/>
                    </a:lnTo>
                    <a:lnTo>
                      <a:pt x="468" y="122"/>
                    </a:lnTo>
                    <a:lnTo>
                      <a:pt x="477" y="118"/>
                    </a:lnTo>
                    <a:lnTo>
                      <a:pt x="489" y="113"/>
                    </a:lnTo>
                    <a:lnTo>
                      <a:pt x="505" y="110"/>
                    </a:lnTo>
                    <a:lnTo>
                      <a:pt x="519" y="109"/>
                    </a:lnTo>
                    <a:lnTo>
                      <a:pt x="529" y="108"/>
                    </a:lnTo>
                    <a:lnTo>
                      <a:pt x="541" y="108"/>
                    </a:lnTo>
                    <a:lnTo>
                      <a:pt x="551" y="108"/>
                    </a:lnTo>
                    <a:lnTo>
                      <a:pt x="563" y="108"/>
                    </a:lnTo>
                    <a:lnTo>
                      <a:pt x="574" y="108"/>
                    </a:lnTo>
                    <a:lnTo>
                      <a:pt x="585" y="108"/>
                    </a:lnTo>
                    <a:lnTo>
                      <a:pt x="596" y="109"/>
                    </a:lnTo>
                    <a:lnTo>
                      <a:pt x="607" y="111"/>
                    </a:lnTo>
                    <a:lnTo>
                      <a:pt x="612" y="111"/>
                    </a:lnTo>
                    <a:lnTo>
                      <a:pt x="619" y="112"/>
                    </a:lnTo>
                    <a:lnTo>
                      <a:pt x="624" y="113"/>
                    </a:lnTo>
                    <a:lnTo>
                      <a:pt x="630" y="116"/>
                    </a:lnTo>
                    <a:lnTo>
                      <a:pt x="639" y="118"/>
                    </a:lnTo>
                    <a:lnTo>
                      <a:pt x="649" y="122"/>
                    </a:lnTo>
                    <a:lnTo>
                      <a:pt x="659" y="129"/>
                    </a:lnTo>
                    <a:lnTo>
                      <a:pt x="659" y="132"/>
                    </a:lnTo>
                    <a:lnTo>
                      <a:pt x="658" y="136"/>
                    </a:lnTo>
                    <a:lnTo>
                      <a:pt x="656" y="145"/>
                    </a:lnTo>
                    <a:lnTo>
                      <a:pt x="654" y="155"/>
                    </a:lnTo>
                    <a:lnTo>
                      <a:pt x="665" y="153"/>
                    </a:lnTo>
                    <a:lnTo>
                      <a:pt x="675" y="152"/>
                    </a:lnTo>
                    <a:lnTo>
                      <a:pt x="685" y="149"/>
                    </a:lnTo>
                    <a:lnTo>
                      <a:pt x="696" y="148"/>
                    </a:lnTo>
                    <a:lnTo>
                      <a:pt x="704" y="144"/>
                    </a:lnTo>
                    <a:lnTo>
                      <a:pt x="710" y="141"/>
                    </a:lnTo>
                    <a:lnTo>
                      <a:pt x="714" y="136"/>
                    </a:lnTo>
                    <a:lnTo>
                      <a:pt x="716" y="133"/>
                    </a:lnTo>
                    <a:lnTo>
                      <a:pt x="717" y="123"/>
                    </a:lnTo>
                    <a:lnTo>
                      <a:pt x="718" y="116"/>
                    </a:lnTo>
                    <a:lnTo>
                      <a:pt x="718" y="111"/>
                    </a:lnTo>
                    <a:lnTo>
                      <a:pt x="718" y="109"/>
                    </a:lnTo>
                    <a:lnTo>
                      <a:pt x="723" y="101"/>
                    </a:lnTo>
                    <a:lnTo>
                      <a:pt x="733" y="97"/>
                    </a:lnTo>
                    <a:lnTo>
                      <a:pt x="738" y="94"/>
                    </a:lnTo>
                    <a:lnTo>
                      <a:pt x="745" y="93"/>
                    </a:lnTo>
                    <a:lnTo>
                      <a:pt x="753" y="90"/>
                    </a:lnTo>
                    <a:lnTo>
                      <a:pt x="763" y="89"/>
                    </a:lnTo>
                    <a:lnTo>
                      <a:pt x="777" y="88"/>
                    </a:lnTo>
                    <a:lnTo>
                      <a:pt x="792" y="87"/>
                    </a:lnTo>
                    <a:lnTo>
                      <a:pt x="810" y="88"/>
                    </a:lnTo>
                    <a:lnTo>
                      <a:pt x="826" y="90"/>
                    </a:lnTo>
                    <a:lnTo>
                      <a:pt x="840" y="93"/>
                    </a:lnTo>
                    <a:lnTo>
                      <a:pt x="846" y="95"/>
                    </a:lnTo>
                    <a:lnTo>
                      <a:pt x="852" y="98"/>
                    </a:lnTo>
                    <a:lnTo>
                      <a:pt x="856" y="101"/>
                    </a:lnTo>
                    <a:lnTo>
                      <a:pt x="860" y="106"/>
                    </a:lnTo>
                    <a:lnTo>
                      <a:pt x="875" y="101"/>
                    </a:lnTo>
                    <a:lnTo>
                      <a:pt x="892" y="97"/>
                    </a:lnTo>
                    <a:lnTo>
                      <a:pt x="907" y="93"/>
                    </a:lnTo>
                    <a:lnTo>
                      <a:pt x="923" y="89"/>
                    </a:lnTo>
                    <a:lnTo>
                      <a:pt x="937" y="85"/>
                    </a:lnTo>
                    <a:lnTo>
                      <a:pt x="953" y="81"/>
                    </a:lnTo>
                    <a:lnTo>
                      <a:pt x="967" y="76"/>
                    </a:lnTo>
                    <a:lnTo>
                      <a:pt x="982" y="73"/>
                    </a:lnTo>
                    <a:lnTo>
                      <a:pt x="986" y="71"/>
                    </a:lnTo>
                    <a:lnTo>
                      <a:pt x="993" y="69"/>
                    </a:lnTo>
                    <a:lnTo>
                      <a:pt x="1000" y="66"/>
                    </a:lnTo>
                    <a:lnTo>
                      <a:pt x="1007" y="65"/>
                    </a:lnTo>
                    <a:lnTo>
                      <a:pt x="1014" y="62"/>
                    </a:lnTo>
                    <a:lnTo>
                      <a:pt x="1021" y="61"/>
                    </a:lnTo>
                    <a:lnTo>
                      <a:pt x="1029" y="60"/>
                    </a:lnTo>
                    <a:lnTo>
                      <a:pt x="1039" y="59"/>
                    </a:lnTo>
                    <a:lnTo>
                      <a:pt x="1063" y="58"/>
                    </a:lnTo>
                    <a:lnTo>
                      <a:pt x="1089" y="62"/>
                    </a:lnTo>
                    <a:lnTo>
                      <a:pt x="1098" y="65"/>
                    </a:lnTo>
                    <a:lnTo>
                      <a:pt x="1101" y="62"/>
                    </a:lnTo>
                    <a:lnTo>
                      <a:pt x="1106" y="59"/>
                    </a:lnTo>
                    <a:lnTo>
                      <a:pt x="1113" y="56"/>
                    </a:lnTo>
                    <a:lnTo>
                      <a:pt x="1120" y="52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72" name="Freeform 152"/>
              <p:cNvSpPr>
                <a:spLocks/>
              </p:cNvSpPr>
              <p:nvPr/>
            </p:nvSpPr>
            <p:spPr bwMode="auto">
              <a:xfrm>
                <a:off x="4239" y="3591"/>
                <a:ext cx="5" cy="4"/>
              </a:xfrm>
              <a:custGeom>
                <a:avLst/>
                <a:gdLst/>
                <a:ahLst/>
                <a:cxnLst>
                  <a:cxn ang="0">
                    <a:pos x="17" y="12"/>
                  </a:cxn>
                  <a:cxn ang="0">
                    <a:pos x="17" y="3"/>
                  </a:cxn>
                  <a:cxn ang="0">
                    <a:pos x="13" y="2"/>
                  </a:cxn>
                  <a:cxn ang="0">
                    <a:pos x="12" y="1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5" y="6"/>
                  </a:cxn>
                  <a:cxn ang="0">
                    <a:pos x="2" y="13"/>
                  </a:cxn>
                  <a:cxn ang="0">
                    <a:pos x="0" y="19"/>
                  </a:cxn>
                  <a:cxn ang="0">
                    <a:pos x="5" y="13"/>
                  </a:cxn>
                  <a:cxn ang="0">
                    <a:pos x="17" y="12"/>
                  </a:cxn>
                </a:cxnLst>
                <a:rect l="0" t="0" r="r" b="b"/>
                <a:pathLst>
                  <a:path w="17" h="19">
                    <a:moveTo>
                      <a:pt x="17" y="12"/>
                    </a:moveTo>
                    <a:lnTo>
                      <a:pt x="17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5" y="6"/>
                    </a:lnTo>
                    <a:lnTo>
                      <a:pt x="2" y="13"/>
                    </a:lnTo>
                    <a:lnTo>
                      <a:pt x="0" y="19"/>
                    </a:lnTo>
                    <a:lnTo>
                      <a:pt x="5" y="13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73" name="Freeform 153"/>
              <p:cNvSpPr>
                <a:spLocks/>
              </p:cNvSpPr>
              <p:nvPr/>
            </p:nvSpPr>
            <p:spPr bwMode="auto">
              <a:xfrm>
                <a:off x="3870" y="3582"/>
                <a:ext cx="9" cy="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24"/>
                  </a:cxn>
                  <a:cxn ang="0">
                    <a:pos x="4" y="23"/>
                  </a:cxn>
                  <a:cxn ang="0">
                    <a:pos x="9" y="22"/>
                  </a:cxn>
                  <a:cxn ang="0">
                    <a:pos x="15" y="16"/>
                  </a:cxn>
                  <a:cxn ang="0">
                    <a:pos x="25" y="11"/>
                  </a:cxn>
                  <a:cxn ang="0">
                    <a:pos x="25" y="11"/>
                  </a:cxn>
                  <a:cxn ang="0">
                    <a:pos x="22" y="5"/>
                  </a:cxn>
                  <a:cxn ang="0">
                    <a:pos x="22" y="0"/>
                  </a:cxn>
                  <a:cxn ang="0">
                    <a:pos x="11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24">
                    <a:moveTo>
                      <a:pt x="0" y="4"/>
                    </a:moveTo>
                    <a:lnTo>
                      <a:pt x="0" y="24"/>
                    </a:lnTo>
                    <a:lnTo>
                      <a:pt x="4" y="23"/>
                    </a:lnTo>
                    <a:lnTo>
                      <a:pt x="9" y="22"/>
                    </a:lnTo>
                    <a:lnTo>
                      <a:pt x="15" y="16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2" y="5"/>
                    </a:lnTo>
                    <a:lnTo>
                      <a:pt x="22" y="0"/>
                    </a:lnTo>
                    <a:lnTo>
                      <a:pt x="11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74" name="Freeform 154"/>
              <p:cNvSpPr>
                <a:spLocks/>
              </p:cNvSpPr>
              <p:nvPr/>
            </p:nvSpPr>
            <p:spPr bwMode="auto">
              <a:xfrm>
                <a:off x="3840" y="3584"/>
                <a:ext cx="31" cy="11"/>
              </a:xfrm>
              <a:custGeom>
                <a:avLst/>
                <a:gdLst/>
                <a:ahLst/>
                <a:cxnLst>
                  <a:cxn ang="0">
                    <a:pos x="92" y="20"/>
                  </a:cxn>
                  <a:cxn ang="0">
                    <a:pos x="92" y="0"/>
                  </a:cxn>
                  <a:cxn ang="0">
                    <a:pos x="81" y="2"/>
                  </a:cxn>
                  <a:cxn ang="0">
                    <a:pos x="70" y="5"/>
                  </a:cxn>
                  <a:cxn ang="0">
                    <a:pos x="65" y="6"/>
                  </a:cxn>
                  <a:cxn ang="0">
                    <a:pos x="59" y="7"/>
                  </a:cxn>
                  <a:cxn ang="0">
                    <a:pos x="53" y="9"/>
                  </a:cxn>
                  <a:cxn ang="0">
                    <a:pos x="47" y="12"/>
                  </a:cxn>
                  <a:cxn ang="0">
                    <a:pos x="35" y="18"/>
                  </a:cxn>
                  <a:cxn ang="0">
                    <a:pos x="24" y="23"/>
                  </a:cxn>
                  <a:cxn ang="0">
                    <a:pos x="18" y="25"/>
                  </a:cxn>
                  <a:cxn ang="0">
                    <a:pos x="12" y="29"/>
                  </a:cxn>
                  <a:cxn ang="0">
                    <a:pos x="6" y="32"/>
                  </a:cxn>
                  <a:cxn ang="0">
                    <a:pos x="0" y="35"/>
                  </a:cxn>
                  <a:cxn ang="0">
                    <a:pos x="10" y="32"/>
                  </a:cxn>
                  <a:cxn ang="0">
                    <a:pos x="22" y="30"/>
                  </a:cxn>
                  <a:cxn ang="0">
                    <a:pos x="33" y="28"/>
                  </a:cxn>
                  <a:cxn ang="0">
                    <a:pos x="45" y="26"/>
                  </a:cxn>
                  <a:cxn ang="0">
                    <a:pos x="56" y="24"/>
                  </a:cxn>
                  <a:cxn ang="0">
                    <a:pos x="68" y="23"/>
                  </a:cxn>
                  <a:cxn ang="0">
                    <a:pos x="80" y="21"/>
                  </a:cxn>
                  <a:cxn ang="0">
                    <a:pos x="92" y="20"/>
                  </a:cxn>
                </a:cxnLst>
                <a:rect l="0" t="0" r="r" b="b"/>
                <a:pathLst>
                  <a:path w="92" h="35">
                    <a:moveTo>
                      <a:pt x="92" y="20"/>
                    </a:moveTo>
                    <a:lnTo>
                      <a:pt x="92" y="0"/>
                    </a:lnTo>
                    <a:lnTo>
                      <a:pt x="81" y="2"/>
                    </a:lnTo>
                    <a:lnTo>
                      <a:pt x="70" y="5"/>
                    </a:lnTo>
                    <a:lnTo>
                      <a:pt x="65" y="6"/>
                    </a:lnTo>
                    <a:lnTo>
                      <a:pt x="59" y="7"/>
                    </a:lnTo>
                    <a:lnTo>
                      <a:pt x="53" y="9"/>
                    </a:lnTo>
                    <a:lnTo>
                      <a:pt x="47" y="12"/>
                    </a:lnTo>
                    <a:lnTo>
                      <a:pt x="35" y="18"/>
                    </a:lnTo>
                    <a:lnTo>
                      <a:pt x="24" y="23"/>
                    </a:lnTo>
                    <a:lnTo>
                      <a:pt x="18" y="25"/>
                    </a:lnTo>
                    <a:lnTo>
                      <a:pt x="12" y="29"/>
                    </a:lnTo>
                    <a:lnTo>
                      <a:pt x="6" y="32"/>
                    </a:lnTo>
                    <a:lnTo>
                      <a:pt x="0" y="35"/>
                    </a:lnTo>
                    <a:lnTo>
                      <a:pt x="10" y="32"/>
                    </a:lnTo>
                    <a:lnTo>
                      <a:pt x="22" y="30"/>
                    </a:lnTo>
                    <a:lnTo>
                      <a:pt x="33" y="28"/>
                    </a:lnTo>
                    <a:lnTo>
                      <a:pt x="45" y="26"/>
                    </a:lnTo>
                    <a:lnTo>
                      <a:pt x="56" y="24"/>
                    </a:lnTo>
                    <a:lnTo>
                      <a:pt x="68" y="23"/>
                    </a:lnTo>
                    <a:lnTo>
                      <a:pt x="80" y="21"/>
                    </a:lnTo>
                    <a:lnTo>
                      <a:pt x="92" y="20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75" name="Freeform 155"/>
              <p:cNvSpPr>
                <a:spLocks/>
              </p:cNvSpPr>
              <p:nvPr/>
            </p:nvSpPr>
            <p:spPr bwMode="auto">
              <a:xfrm>
                <a:off x="3863" y="3604"/>
                <a:ext cx="7" cy="9"/>
              </a:xfrm>
              <a:custGeom>
                <a:avLst/>
                <a:gdLst/>
                <a:ahLst/>
                <a:cxnLst>
                  <a:cxn ang="0">
                    <a:pos x="24" y="25"/>
                  </a:cxn>
                  <a:cxn ang="0">
                    <a:pos x="24" y="0"/>
                  </a:cxn>
                  <a:cxn ang="0">
                    <a:pos x="21" y="2"/>
                  </a:cxn>
                  <a:cxn ang="0">
                    <a:pos x="18" y="6"/>
                  </a:cxn>
                  <a:cxn ang="0">
                    <a:pos x="12" y="10"/>
                  </a:cxn>
                  <a:cxn ang="0">
                    <a:pos x="8" y="17"/>
                  </a:cxn>
                  <a:cxn ang="0">
                    <a:pos x="2" y="22"/>
                  </a:cxn>
                  <a:cxn ang="0">
                    <a:pos x="0" y="27"/>
                  </a:cxn>
                  <a:cxn ang="0">
                    <a:pos x="5" y="26"/>
                  </a:cxn>
                  <a:cxn ang="0">
                    <a:pos x="12" y="26"/>
                  </a:cxn>
                  <a:cxn ang="0">
                    <a:pos x="17" y="25"/>
                  </a:cxn>
                  <a:cxn ang="0">
                    <a:pos x="24" y="25"/>
                  </a:cxn>
                </a:cxnLst>
                <a:rect l="0" t="0" r="r" b="b"/>
                <a:pathLst>
                  <a:path w="24" h="27">
                    <a:moveTo>
                      <a:pt x="24" y="25"/>
                    </a:moveTo>
                    <a:lnTo>
                      <a:pt x="24" y="0"/>
                    </a:lnTo>
                    <a:lnTo>
                      <a:pt x="21" y="2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8" y="17"/>
                    </a:lnTo>
                    <a:lnTo>
                      <a:pt x="2" y="22"/>
                    </a:lnTo>
                    <a:lnTo>
                      <a:pt x="0" y="27"/>
                    </a:lnTo>
                    <a:lnTo>
                      <a:pt x="5" y="26"/>
                    </a:lnTo>
                    <a:lnTo>
                      <a:pt x="12" y="26"/>
                    </a:lnTo>
                    <a:lnTo>
                      <a:pt x="17" y="25"/>
                    </a:lnTo>
                    <a:lnTo>
                      <a:pt x="24" y="25"/>
                    </a:lnTo>
                    <a:close/>
                  </a:path>
                </a:pathLst>
              </a:custGeom>
              <a:solidFill>
                <a:srgbClr val="FFDE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76" name="Freeform 156"/>
              <p:cNvSpPr>
                <a:spLocks/>
              </p:cNvSpPr>
              <p:nvPr/>
            </p:nvSpPr>
            <p:spPr bwMode="auto">
              <a:xfrm>
                <a:off x="4244" y="359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0" y="2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77" name="Freeform 157"/>
              <p:cNvSpPr>
                <a:spLocks/>
              </p:cNvSpPr>
              <p:nvPr/>
            </p:nvSpPr>
            <p:spPr bwMode="auto">
              <a:xfrm>
                <a:off x="4244" y="3567"/>
                <a:ext cx="4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1"/>
                  </a:cxn>
                  <a:cxn ang="0">
                    <a:pos x="3" y="19"/>
                  </a:cxn>
                  <a:cxn ang="0">
                    <a:pos x="7" y="18"/>
                  </a:cxn>
                  <a:cxn ang="0">
                    <a:pos x="4" y="9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1">
                    <a:moveTo>
                      <a:pt x="0" y="0"/>
                    </a:moveTo>
                    <a:lnTo>
                      <a:pt x="0" y="21"/>
                    </a:lnTo>
                    <a:lnTo>
                      <a:pt x="3" y="19"/>
                    </a:lnTo>
                    <a:lnTo>
                      <a:pt x="7" y="18"/>
                    </a:lnTo>
                    <a:lnTo>
                      <a:pt x="4" y="9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78" name="Freeform 158"/>
              <p:cNvSpPr>
                <a:spLocks/>
              </p:cNvSpPr>
              <p:nvPr/>
            </p:nvSpPr>
            <p:spPr bwMode="auto">
              <a:xfrm>
                <a:off x="3872" y="3561"/>
                <a:ext cx="372" cy="51"/>
              </a:xfrm>
              <a:custGeom>
                <a:avLst/>
                <a:gdLst/>
                <a:ahLst/>
                <a:cxnLst>
                  <a:cxn ang="0">
                    <a:pos x="1099" y="12"/>
                  </a:cxn>
                  <a:cxn ang="0">
                    <a:pos x="1073" y="0"/>
                  </a:cxn>
                  <a:cxn ang="0">
                    <a:pos x="1022" y="4"/>
                  </a:cxn>
                  <a:cxn ang="0">
                    <a:pos x="982" y="7"/>
                  </a:cxn>
                  <a:cxn ang="0">
                    <a:pos x="951" y="11"/>
                  </a:cxn>
                  <a:cxn ang="0">
                    <a:pos x="920" y="16"/>
                  </a:cxn>
                  <a:cxn ang="0">
                    <a:pos x="892" y="26"/>
                  </a:cxn>
                  <a:cxn ang="0">
                    <a:pos x="860" y="46"/>
                  </a:cxn>
                  <a:cxn ang="0">
                    <a:pos x="831" y="59"/>
                  </a:cxn>
                  <a:cxn ang="0">
                    <a:pos x="795" y="69"/>
                  </a:cxn>
                  <a:cxn ang="0">
                    <a:pos x="724" y="74"/>
                  </a:cxn>
                  <a:cxn ang="0">
                    <a:pos x="671" y="73"/>
                  </a:cxn>
                  <a:cxn ang="0">
                    <a:pos x="619" y="71"/>
                  </a:cxn>
                  <a:cxn ang="0">
                    <a:pos x="576" y="68"/>
                  </a:cxn>
                  <a:cxn ang="0">
                    <a:pos x="538" y="62"/>
                  </a:cxn>
                  <a:cxn ang="0">
                    <a:pos x="524" y="81"/>
                  </a:cxn>
                  <a:cxn ang="0">
                    <a:pos x="487" y="95"/>
                  </a:cxn>
                  <a:cxn ang="0">
                    <a:pos x="442" y="96"/>
                  </a:cxn>
                  <a:cxn ang="0">
                    <a:pos x="415" y="93"/>
                  </a:cxn>
                  <a:cxn ang="0">
                    <a:pos x="389" y="85"/>
                  </a:cxn>
                  <a:cxn ang="0">
                    <a:pos x="377" y="71"/>
                  </a:cxn>
                  <a:cxn ang="0">
                    <a:pos x="354" y="60"/>
                  </a:cxn>
                  <a:cxn ang="0">
                    <a:pos x="324" y="52"/>
                  </a:cxn>
                  <a:cxn ang="0">
                    <a:pos x="295" y="62"/>
                  </a:cxn>
                  <a:cxn ang="0">
                    <a:pos x="266" y="79"/>
                  </a:cxn>
                  <a:cxn ang="0">
                    <a:pos x="230" y="91"/>
                  </a:cxn>
                  <a:cxn ang="0">
                    <a:pos x="181" y="102"/>
                  </a:cxn>
                  <a:cxn ang="0">
                    <a:pos x="137" y="115"/>
                  </a:cxn>
                  <a:cxn ang="0">
                    <a:pos x="99" y="126"/>
                  </a:cxn>
                  <a:cxn ang="0">
                    <a:pos x="72" y="129"/>
                  </a:cxn>
                  <a:cxn ang="0">
                    <a:pos x="23" y="129"/>
                  </a:cxn>
                  <a:cxn ang="0">
                    <a:pos x="0" y="138"/>
                  </a:cxn>
                  <a:cxn ang="0">
                    <a:pos x="16" y="152"/>
                  </a:cxn>
                  <a:cxn ang="0">
                    <a:pos x="48" y="150"/>
                  </a:cxn>
                  <a:cxn ang="0">
                    <a:pos x="81" y="148"/>
                  </a:cxn>
                  <a:cxn ang="0">
                    <a:pos x="109" y="138"/>
                  </a:cxn>
                  <a:cxn ang="0">
                    <a:pos x="146" y="127"/>
                  </a:cxn>
                  <a:cxn ang="0">
                    <a:pos x="185" y="116"/>
                  </a:cxn>
                  <a:cxn ang="0">
                    <a:pos x="229" y="104"/>
                  </a:cxn>
                  <a:cxn ang="0">
                    <a:pos x="277" y="92"/>
                  </a:cxn>
                  <a:cxn ang="0">
                    <a:pos x="353" y="119"/>
                  </a:cxn>
                  <a:cxn ang="0">
                    <a:pos x="355" y="140"/>
                  </a:cxn>
                  <a:cxn ang="0">
                    <a:pos x="392" y="143"/>
                  </a:cxn>
                  <a:cxn ang="0">
                    <a:pos x="415" y="141"/>
                  </a:cxn>
                  <a:cxn ang="0">
                    <a:pos x="434" y="134"/>
                  </a:cxn>
                  <a:cxn ang="0">
                    <a:pos x="457" y="118"/>
                  </a:cxn>
                  <a:cxn ang="0">
                    <a:pos x="516" y="103"/>
                  </a:cxn>
                  <a:cxn ang="0">
                    <a:pos x="582" y="103"/>
                  </a:cxn>
                  <a:cxn ang="0">
                    <a:pos x="607" y="105"/>
                  </a:cxn>
                  <a:cxn ang="0">
                    <a:pos x="632" y="109"/>
                  </a:cxn>
                  <a:cxn ang="0">
                    <a:pos x="664" y="129"/>
                  </a:cxn>
                  <a:cxn ang="0">
                    <a:pos x="669" y="145"/>
                  </a:cxn>
                  <a:cxn ang="0">
                    <a:pos x="699" y="137"/>
                  </a:cxn>
                  <a:cxn ang="0">
                    <a:pos x="706" y="114"/>
                  </a:cxn>
                  <a:cxn ang="0">
                    <a:pos x="721" y="93"/>
                  </a:cxn>
                  <a:cxn ang="0">
                    <a:pos x="773" y="81"/>
                  </a:cxn>
                  <a:cxn ang="0">
                    <a:pos x="844" y="86"/>
                  </a:cxn>
                  <a:cxn ang="0">
                    <a:pos x="863" y="97"/>
                  </a:cxn>
                  <a:cxn ang="0">
                    <a:pos x="920" y="82"/>
                  </a:cxn>
                  <a:cxn ang="0">
                    <a:pos x="974" y="67"/>
                  </a:cxn>
                  <a:cxn ang="0">
                    <a:pos x="1006" y="57"/>
                  </a:cxn>
                  <a:cxn ang="0">
                    <a:pos x="1062" y="52"/>
                  </a:cxn>
                  <a:cxn ang="0">
                    <a:pos x="1108" y="48"/>
                  </a:cxn>
                </a:cxnLst>
                <a:rect l="0" t="0" r="r" b="b"/>
                <a:pathLst>
                  <a:path w="1118" h="154">
                    <a:moveTo>
                      <a:pt x="1118" y="43"/>
                    </a:moveTo>
                    <a:lnTo>
                      <a:pt x="1118" y="22"/>
                    </a:lnTo>
                    <a:lnTo>
                      <a:pt x="1108" y="17"/>
                    </a:lnTo>
                    <a:lnTo>
                      <a:pt x="1099" y="12"/>
                    </a:lnTo>
                    <a:lnTo>
                      <a:pt x="1090" y="8"/>
                    </a:lnTo>
                    <a:lnTo>
                      <a:pt x="1083" y="5"/>
                    </a:lnTo>
                    <a:lnTo>
                      <a:pt x="1077" y="1"/>
                    </a:lnTo>
                    <a:lnTo>
                      <a:pt x="1073" y="0"/>
                    </a:lnTo>
                    <a:lnTo>
                      <a:pt x="1070" y="1"/>
                    </a:lnTo>
                    <a:lnTo>
                      <a:pt x="1041" y="1"/>
                    </a:lnTo>
                    <a:lnTo>
                      <a:pt x="1032" y="2"/>
                    </a:lnTo>
                    <a:lnTo>
                      <a:pt x="1022" y="4"/>
                    </a:lnTo>
                    <a:lnTo>
                      <a:pt x="1012" y="5"/>
                    </a:lnTo>
                    <a:lnTo>
                      <a:pt x="1001" y="6"/>
                    </a:lnTo>
                    <a:lnTo>
                      <a:pt x="991" y="7"/>
                    </a:lnTo>
                    <a:lnTo>
                      <a:pt x="982" y="7"/>
                    </a:lnTo>
                    <a:lnTo>
                      <a:pt x="975" y="8"/>
                    </a:lnTo>
                    <a:lnTo>
                      <a:pt x="966" y="9"/>
                    </a:lnTo>
                    <a:lnTo>
                      <a:pt x="959" y="11"/>
                    </a:lnTo>
                    <a:lnTo>
                      <a:pt x="951" y="11"/>
                    </a:lnTo>
                    <a:lnTo>
                      <a:pt x="943" y="12"/>
                    </a:lnTo>
                    <a:lnTo>
                      <a:pt x="936" y="13"/>
                    </a:lnTo>
                    <a:lnTo>
                      <a:pt x="930" y="16"/>
                    </a:lnTo>
                    <a:lnTo>
                      <a:pt x="920" y="16"/>
                    </a:lnTo>
                    <a:lnTo>
                      <a:pt x="911" y="18"/>
                    </a:lnTo>
                    <a:lnTo>
                      <a:pt x="904" y="19"/>
                    </a:lnTo>
                    <a:lnTo>
                      <a:pt x="898" y="22"/>
                    </a:lnTo>
                    <a:lnTo>
                      <a:pt x="892" y="26"/>
                    </a:lnTo>
                    <a:lnTo>
                      <a:pt x="885" y="31"/>
                    </a:lnTo>
                    <a:lnTo>
                      <a:pt x="878" y="35"/>
                    </a:lnTo>
                    <a:lnTo>
                      <a:pt x="871" y="41"/>
                    </a:lnTo>
                    <a:lnTo>
                      <a:pt x="860" y="46"/>
                    </a:lnTo>
                    <a:lnTo>
                      <a:pt x="849" y="52"/>
                    </a:lnTo>
                    <a:lnTo>
                      <a:pt x="843" y="54"/>
                    </a:lnTo>
                    <a:lnTo>
                      <a:pt x="837" y="57"/>
                    </a:lnTo>
                    <a:lnTo>
                      <a:pt x="831" y="59"/>
                    </a:lnTo>
                    <a:lnTo>
                      <a:pt x="825" y="62"/>
                    </a:lnTo>
                    <a:lnTo>
                      <a:pt x="815" y="65"/>
                    </a:lnTo>
                    <a:lnTo>
                      <a:pt x="805" y="67"/>
                    </a:lnTo>
                    <a:lnTo>
                      <a:pt x="795" y="69"/>
                    </a:lnTo>
                    <a:lnTo>
                      <a:pt x="785" y="72"/>
                    </a:lnTo>
                    <a:lnTo>
                      <a:pt x="766" y="73"/>
                    </a:lnTo>
                    <a:lnTo>
                      <a:pt x="748" y="74"/>
                    </a:lnTo>
                    <a:lnTo>
                      <a:pt x="724" y="74"/>
                    </a:lnTo>
                    <a:lnTo>
                      <a:pt x="711" y="73"/>
                    </a:lnTo>
                    <a:lnTo>
                      <a:pt x="697" y="73"/>
                    </a:lnTo>
                    <a:lnTo>
                      <a:pt x="684" y="73"/>
                    </a:lnTo>
                    <a:lnTo>
                      <a:pt x="671" y="73"/>
                    </a:lnTo>
                    <a:lnTo>
                      <a:pt x="657" y="72"/>
                    </a:lnTo>
                    <a:lnTo>
                      <a:pt x="644" y="72"/>
                    </a:lnTo>
                    <a:lnTo>
                      <a:pt x="631" y="71"/>
                    </a:lnTo>
                    <a:lnTo>
                      <a:pt x="619" y="71"/>
                    </a:lnTo>
                    <a:lnTo>
                      <a:pt x="608" y="70"/>
                    </a:lnTo>
                    <a:lnTo>
                      <a:pt x="597" y="69"/>
                    </a:lnTo>
                    <a:lnTo>
                      <a:pt x="586" y="68"/>
                    </a:lnTo>
                    <a:lnTo>
                      <a:pt x="576" y="68"/>
                    </a:lnTo>
                    <a:lnTo>
                      <a:pt x="565" y="66"/>
                    </a:lnTo>
                    <a:lnTo>
                      <a:pt x="556" y="65"/>
                    </a:lnTo>
                    <a:lnTo>
                      <a:pt x="546" y="64"/>
                    </a:lnTo>
                    <a:lnTo>
                      <a:pt x="538" y="62"/>
                    </a:lnTo>
                    <a:lnTo>
                      <a:pt x="535" y="68"/>
                    </a:lnTo>
                    <a:lnTo>
                      <a:pt x="532" y="74"/>
                    </a:lnTo>
                    <a:lnTo>
                      <a:pt x="527" y="78"/>
                    </a:lnTo>
                    <a:lnTo>
                      <a:pt x="524" y="81"/>
                    </a:lnTo>
                    <a:lnTo>
                      <a:pt x="520" y="84"/>
                    </a:lnTo>
                    <a:lnTo>
                      <a:pt x="514" y="89"/>
                    </a:lnTo>
                    <a:lnTo>
                      <a:pt x="503" y="92"/>
                    </a:lnTo>
                    <a:lnTo>
                      <a:pt x="487" y="95"/>
                    </a:lnTo>
                    <a:lnTo>
                      <a:pt x="466" y="97"/>
                    </a:lnTo>
                    <a:lnTo>
                      <a:pt x="457" y="96"/>
                    </a:lnTo>
                    <a:lnTo>
                      <a:pt x="450" y="96"/>
                    </a:lnTo>
                    <a:lnTo>
                      <a:pt x="442" y="96"/>
                    </a:lnTo>
                    <a:lnTo>
                      <a:pt x="436" y="96"/>
                    </a:lnTo>
                    <a:lnTo>
                      <a:pt x="428" y="95"/>
                    </a:lnTo>
                    <a:lnTo>
                      <a:pt x="421" y="94"/>
                    </a:lnTo>
                    <a:lnTo>
                      <a:pt x="415" y="93"/>
                    </a:lnTo>
                    <a:lnTo>
                      <a:pt x="409" y="92"/>
                    </a:lnTo>
                    <a:lnTo>
                      <a:pt x="402" y="90"/>
                    </a:lnTo>
                    <a:lnTo>
                      <a:pt x="395" y="88"/>
                    </a:lnTo>
                    <a:lnTo>
                      <a:pt x="389" y="85"/>
                    </a:lnTo>
                    <a:lnTo>
                      <a:pt x="383" y="84"/>
                    </a:lnTo>
                    <a:lnTo>
                      <a:pt x="383" y="80"/>
                    </a:lnTo>
                    <a:lnTo>
                      <a:pt x="381" y="77"/>
                    </a:lnTo>
                    <a:lnTo>
                      <a:pt x="377" y="71"/>
                    </a:lnTo>
                    <a:lnTo>
                      <a:pt x="373" y="68"/>
                    </a:lnTo>
                    <a:lnTo>
                      <a:pt x="368" y="65"/>
                    </a:lnTo>
                    <a:lnTo>
                      <a:pt x="360" y="62"/>
                    </a:lnTo>
                    <a:lnTo>
                      <a:pt x="354" y="60"/>
                    </a:lnTo>
                    <a:lnTo>
                      <a:pt x="347" y="58"/>
                    </a:lnTo>
                    <a:lnTo>
                      <a:pt x="341" y="56"/>
                    </a:lnTo>
                    <a:lnTo>
                      <a:pt x="335" y="55"/>
                    </a:lnTo>
                    <a:lnTo>
                      <a:pt x="324" y="52"/>
                    </a:lnTo>
                    <a:lnTo>
                      <a:pt x="314" y="48"/>
                    </a:lnTo>
                    <a:lnTo>
                      <a:pt x="308" y="53"/>
                    </a:lnTo>
                    <a:lnTo>
                      <a:pt x="302" y="58"/>
                    </a:lnTo>
                    <a:lnTo>
                      <a:pt x="295" y="62"/>
                    </a:lnTo>
                    <a:lnTo>
                      <a:pt x="288" y="67"/>
                    </a:lnTo>
                    <a:lnTo>
                      <a:pt x="281" y="71"/>
                    </a:lnTo>
                    <a:lnTo>
                      <a:pt x="274" y="77"/>
                    </a:lnTo>
                    <a:lnTo>
                      <a:pt x="266" y="79"/>
                    </a:lnTo>
                    <a:lnTo>
                      <a:pt x="260" y="82"/>
                    </a:lnTo>
                    <a:lnTo>
                      <a:pt x="251" y="85"/>
                    </a:lnTo>
                    <a:lnTo>
                      <a:pt x="243" y="89"/>
                    </a:lnTo>
                    <a:lnTo>
                      <a:pt x="230" y="91"/>
                    </a:lnTo>
                    <a:lnTo>
                      <a:pt x="218" y="94"/>
                    </a:lnTo>
                    <a:lnTo>
                      <a:pt x="206" y="96"/>
                    </a:lnTo>
                    <a:lnTo>
                      <a:pt x="194" y="100"/>
                    </a:lnTo>
                    <a:lnTo>
                      <a:pt x="181" y="102"/>
                    </a:lnTo>
                    <a:lnTo>
                      <a:pt x="169" y="105"/>
                    </a:lnTo>
                    <a:lnTo>
                      <a:pt x="157" y="108"/>
                    </a:lnTo>
                    <a:lnTo>
                      <a:pt x="147" y="112"/>
                    </a:lnTo>
                    <a:lnTo>
                      <a:pt x="137" y="115"/>
                    </a:lnTo>
                    <a:lnTo>
                      <a:pt x="127" y="118"/>
                    </a:lnTo>
                    <a:lnTo>
                      <a:pt x="117" y="121"/>
                    </a:lnTo>
                    <a:lnTo>
                      <a:pt x="107" y="125"/>
                    </a:lnTo>
                    <a:lnTo>
                      <a:pt x="99" y="126"/>
                    </a:lnTo>
                    <a:lnTo>
                      <a:pt x="93" y="127"/>
                    </a:lnTo>
                    <a:lnTo>
                      <a:pt x="86" y="128"/>
                    </a:lnTo>
                    <a:lnTo>
                      <a:pt x="80" y="129"/>
                    </a:lnTo>
                    <a:lnTo>
                      <a:pt x="72" y="129"/>
                    </a:lnTo>
                    <a:lnTo>
                      <a:pt x="66" y="130"/>
                    </a:lnTo>
                    <a:lnTo>
                      <a:pt x="57" y="130"/>
                    </a:lnTo>
                    <a:lnTo>
                      <a:pt x="49" y="131"/>
                    </a:lnTo>
                    <a:lnTo>
                      <a:pt x="23" y="129"/>
                    </a:lnTo>
                    <a:lnTo>
                      <a:pt x="14" y="126"/>
                    </a:lnTo>
                    <a:lnTo>
                      <a:pt x="7" y="131"/>
                    </a:lnTo>
                    <a:lnTo>
                      <a:pt x="1" y="138"/>
                    </a:lnTo>
                    <a:lnTo>
                      <a:pt x="0" y="138"/>
                    </a:lnTo>
                    <a:lnTo>
                      <a:pt x="0" y="154"/>
                    </a:lnTo>
                    <a:lnTo>
                      <a:pt x="4" y="153"/>
                    </a:lnTo>
                    <a:lnTo>
                      <a:pt x="11" y="153"/>
                    </a:lnTo>
                    <a:lnTo>
                      <a:pt x="16" y="152"/>
                    </a:lnTo>
                    <a:lnTo>
                      <a:pt x="23" y="152"/>
                    </a:lnTo>
                    <a:lnTo>
                      <a:pt x="31" y="151"/>
                    </a:lnTo>
                    <a:lnTo>
                      <a:pt x="38" y="150"/>
                    </a:lnTo>
                    <a:lnTo>
                      <a:pt x="48" y="150"/>
                    </a:lnTo>
                    <a:lnTo>
                      <a:pt x="57" y="150"/>
                    </a:lnTo>
                    <a:lnTo>
                      <a:pt x="67" y="150"/>
                    </a:lnTo>
                    <a:lnTo>
                      <a:pt x="74" y="149"/>
                    </a:lnTo>
                    <a:lnTo>
                      <a:pt x="81" y="148"/>
                    </a:lnTo>
                    <a:lnTo>
                      <a:pt x="86" y="146"/>
                    </a:lnTo>
                    <a:lnTo>
                      <a:pt x="93" y="145"/>
                    </a:lnTo>
                    <a:lnTo>
                      <a:pt x="101" y="141"/>
                    </a:lnTo>
                    <a:lnTo>
                      <a:pt x="109" y="138"/>
                    </a:lnTo>
                    <a:lnTo>
                      <a:pt x="118" y="134"/>
                    </a:lnTo>
                    <a:lnTo>
                      <a:pt x="127" y="132"/>
                    </a:lnTo>
                    <a:lnTo>
                      <a:pt x="137" y="129"/>
                    </a:lnTo>
                    <a:lnTo>
                      <a:pt x="146" y="127"/>
                    </a:lnTo>
                    <a:lnTo>
                      <a:pt x="155" y="124"/>
                    </a:lnTo>
                    <a:lnTo>
                      <a:pt x="165" y="121"/>
                    </a:lnTo>
                    <a:lnTo>
                      <a:pt x="175" y="118"/>
                    </a:lnTo>
                    <a:lnTo>
                      <a:pt x="185" y="116"/>
                    </a:lnTo>
                    <a:lnTo>
                      <a:pt x="194" y="113"/>
                    </a:lnTo>
                    <a:lnTo>
                      <a:pt x="206" y="109"/>
                    </a:lnTo>
                    <a:lnTo>
                      <a:pt x="217" y="106"/>
                    </a:lnTo>
                    <a:lnTo>
                      <a:pt x="229" y="104"/>
                    </a:lnTo>
                    <a:lnTo>
                      <a:pt x="240" y="101"/>
                    </a:lnTo>
                    <a:lnTo>
                      <a:pt x="253" y="97"/>
                    </a:lnTo>
                    <a:lnTo>
                      <a:pt x="264" y="94"/>
                    </a:lnTo>
                    <a:lnTo>
                      <a:pt x="277" y="92"/>
                    </a:lnTo>
                    <a:lnTo>
                      <a:pt x="333" y="89"/>
                    </a:lnTo>
                    <a:lnTo>
                      <a:pt x="366" y="106"/>
                    </a:lnTo>
                    <a:lnTo>
                      <a:pt x="359" y="116"/>
                    </a:lnTo>
                    <a:lnTo>
                      <a:pt x="353" y="119"/>
                    </a:lnTo>
                    <a:lnTo>
                      <a:pt x="352" y="120"/>
                    </a:lnTo>
                    <a:lnTo>
                      <a:pt x="349" y="127"/>
                    </a:lnTo>
                    <a:lnTo>
                      <a:pt x="352" y="133"/>
                    </a:lnTo>
                    <a:lnTo>
                      <a:pt x="355" y="140"/>
                    </a:lnTo>
                    <a:lnTo>
                      <a:pt x="358" y="148"/>
                    </a:lnTo>
                    <a:lnTo>
                      <a:pt x="367" y="148"/>
                    </a:lnTo>
                    <a:lnTo>
                      <a:pt x="390" y="144"/>
                    </a:lnTo>
                    <a:lnTo>
                      <a:pt x="392" y="143"/>
                    </a:lnTo>
                    <a:lnTo>
                      <a:pt x="397" y="143"/>
                    </a:lnTo>
                    <a:lnTo>
                      <a:pt x="403" y="142"/>
                    </a:lnTo>
                    <a:lnTo>
                      <a:pt x="409" y="142"/>
                    </a:lnTo>
                    <a:lnTo>
                      <a:pt x="415" y="141"/>
                    </a:lnTo>
                    <a:lnTo>
                      <a:pt x="420" y="140"/>
                    </a:lnTo>
                    <a:lnTo>
                      <a:pt x="425" y="139"/>
                    </a:lnTo>
                    <a:lnTo>
                      <a:pt x="428" y="139"/>
                    </a:lnTo>
                    <a:lnTo>
                      <a:pt x="434" y="134"/>
                    </a:lnTo>
                    <a:lnTo>
                      <a:pt x="440" y="131"/>
                    </a:lnTo>
                    <a:lnTo>
                      <a:pt x="443" y="128"/>
                    </a:lnTo>
                    <a:lnTo>
                      <a:pt x="449" y="125"/>
                    </a:lnTo>
                    <a:lnTo>
                      <a:pt x="457" y="118"/>
                    </a:lnTo>
                    <a:lnTo>
                      <a:pt x="468" y="112"/>
                    </a:lnTo>
                    <a:lnTo>
                      <a:pt x="481" y="107"/>
                    </a:lnTo>
                    <a:lnTo>
                      <a:pt x="499" y="105"/>
                    </a:lnTo>
                    <a:lnTo>
                      <a:pt x="516" y="103"/>
                    </a:lnTo>
                    <a:lnTo>
                      <a:pt x="532" y="102"/>
                    </a:lnTo>
                    <a:lnTo>
                      <a:pt x="545" y="102"/>
                    </a:lnTo>
                    <a:lnTo>
                      <a:pt x="559" y="102"/>
                    </a:lnTo>
                    <a:lnTo>
                      <a:pt x="582" y="103"/>
                    </a:lnTo>
                    <a:lnTo>
                      <a:pt x="587" y="103"/>
                    </a:lnTo>
                    <a:lnTo>
                      <a:pt x="594" y="103"/>
                    </a:lnTo>
                    <a:lnTo>
                      <a:pt x="600" y="104"/>
                    </a:lnTo>
                    <a:lnTo>
                      <a:pt x="607" y="105"/>
                    </a:lnTo>
                    <a:lnTo>
                      <a:pt x="612" y="105"/>
                    </a:lnTo>
                    <a:lnTo>
                      <a:pt x="619" y="106"/>
                    </a:lnTo>
                    <a:lnTo>
                      <a:pt x="625" y="107"/>
                    </a:lnTo>
                    <a:lnTo>
                      <a:pt x="632" y="109"/>
                    </a:lnTo>
                    <a:lnTo>
                      <a:pt x="644" y="113"/>
                    </a:lnTo>
                    <a:lnTo>
                      <a:pt x="655" y="117"/>
                    </a:lnTo>
                    <a:lnTo>
                      <a:pt x="665" y="124"/>
                    </a:lnTo>
                    <a:lnTo>
                      <a:pt x="664" y="129"/>
                    </a:lnTo>
                    <a:lnTo>
                      <a:pt x="663" y="134"/>
                    </a:lnTo>
                    <a:lnTo>
                      <a:pt x="661" y="141"/>
                    </a:lnTo>
                    <a:lnTo>
                      <a:pt x="660" y="148"/>
                    </a:lnTo>
                    <a:lnTo>
                      <a:pt x="669" y="145"/>
                    </a:lnTo>
                    <a:lnTo>
                      <a:pt x="678" y="143"/>
                    </a:lnTo>
                    <a:lnTo>
                      <a:pt x="685" y="141"/>
                    </a:lnTo>
                    <a:lnTo>
                      <a:pt x="693" y="140"/>
                    </a:lnTo>
                    <a:lnTo>
                      <a:pt x="699" y="137"/>
                    </a:lnTo>
                    <a:lnTo>
                      <a:pt x="703" y="133"/>
                    </a:lnTo>
                    <a:lnTo>
                      <a:pt x="705" y="127"/>
                    </a:lnTo>
                    <a:lnTo>
                      <a:pt x="706" y="120"/>
                    </a:lnTo>
                    <a:lnTo>
                      <a:pt x="706" y="114"/>
                    </a:lnTo>
                    <a:lnTo>
                      <a:pt x="707" y="107"/>
                    </a:lnTo>
                    <a:lnTo>
                      <a:pt x="709" y="101"/>
                    </a:lnTo>
                    <a:lnTo>
                      <a:pt x="715" y="97"/>
                    </a:lnTo>
                    <a:lnTo>
                      <a:pt x="721" y="93"/>
                    </a:lnTo>
                    <a:lnTo>
                      <a:pt x="732" y="89"/>
                    </a:lnTo>
                    <a:lnTo>
                      <a:pt x="743" y="86"/>
                    </a:lnTo>
                    <a:lnTo>
                      <a:pt x="755" y="83"/>
                    </a:lnTo>
                    <a:lnTo>
                      <a:pt x="773" y="81"/>
                    </a:lnTo>
                    <a:lnTo>
                      <a:pt x="790" y="81"/>
                    </a:lnTo>
                    <a:lnTo>
                      <a:pt x="810" y="81"/>
                    </a:lnTo>
                    <a:lnTo>
                      <a:pt x="827" y="83"/>
                    </a:lnTo>
                    <a:lnTo>
                      <a:pt x="844" y="86"/>
                    </a:lnTo>
                    <a:lnTo>
                      <a:pt x="849" y="89"/>
                    </a:lnTo>
                    <a:lnTo>
                      <a:pt x="855" y="92"/>
                    </a:lnTo>
                    <a:lnTo>
                      <a:pt x="860" y="94"/>
                    </a:lnTo>
                    <a:lnTo>
                      <a:pt x="863" y="97"/>
                    </a:lnTo>
                    <a:lnTo>
                      <a:pt x="878" y="93"/>
                    </a:lnTo>
                    <a:lnTo>
                      <a:pt x="892" y="90"/>
                    </a:lnTo>
                    <a:lnTo>
                      <a:pt x="906" y="85"/>
                    </a:lnTo>
                    <a:lnTo>
                      <a:pt x="920" y="82"/>
                    </a:lnTo>
                    <a:lnTo>
                      <a:pt x="933" y="78"/>
                    </a:lnTo>
                    <a:lnTo>
                      <a:pt x="946" y="74"/>
                    </a:lnTo>
                    <a:lnTo>
                      <a:pt x="959" y="70"/>
                    </a:lnTo>
                    <a:lnTo>
                      <a:pt x="974" y="67"/>
                    </a:lnTo>
                    <a:lnTo>
                      <a:pt x="983" y="64"/>
                    </a:lnTo>
                    <a:lnTo>
                      <a:pt x="994" y="60"/>
                    </a:lnTo>
                    <a:lnTo>
                      <a:pt x="1000" y="58"/>
                    </a:lnTo>
                    <a:lnTo>
                      <a:pt x="1006" y="57"/>
                    </a:lnTo>
                    <a:lnTo>
                      <a:pt x="1013" y="55"/>
                    </a:lnTo>
                    <a:lnTo>
                      <a:pt x="1019" y="55"/>
                    </a:lnTo>
                    <a:lnTo>
                      <a:pt x="1035" y="53"/>
                    </a:lnTo>
                    <a:lnTo>
                      <a:pt x="1062" y="52"/>
                    </a:lnTo>
                    <a:lnTo>
                      <a:pt x="1092" y="56"/>
                    </a:lnTo>
                    <a:lnTo>
                      <a:pt x="1094" y="56"/>
                    </a:lnTo>
                    <a:lnTo>
                      <a:pt x="1099" y="54"/>
                    </a:lnTo>
                    <a:lnTo>
                      <a:pt x="1108" y="48"/>
                    </a:lnTo>
                    <a:lnTo>
                      <a:pt x="1118" y="43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79" name="Freeform 159"/>
              <p:cNvSpPr>
                <a:spLocks/>
              </p:cNvSpPr>
              <p:nvPr/>
            </p:nvSpPr>
            <p:spPr bwMode="auto">
              <a:xfrm>
                <a:off x="4243" y="3591"/>
                <a:ext cx="1" cy="2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2"/>
                  </a:cxn>
                  <a:cxn ang="0">
                    <a:pos x="3" y="2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4"/>
                  </a:cxn>
                  <a:cxn ang="0">
                    <a:pos x="6" y="4"/>
                  </a:cxn>
                </a:cxnLst>
                <a:rect l="0" t="0" r="r" b="b"/>
                <a:pathLst>
                  <a:path w="6" h="4">
                    <a:moveTo>
                      <a:pt x="6" y="4"/>
                    </a:moveTo>
                    <a:lnTo>
                      <a:pt x="6" y="2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4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80" name="Freeform 160"/>
              <p:cNvSpPr>
                <a:spLocks/>
              </p:cNvSpPr>
              <p:nvPr/>
            </p:nvSpPr>
            <p:spPr bwMode="auto">
              <a:xfrm>
                <a:off x="3872" y="3584"/>
                <a:ext cx="5" cy="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13"/>
                  </a:cxn>
                  <a:cxn ang="0">
                    <a:pos x="6" y="9"/>
                  </a:cxn>
                  <a:cxn ang="0">
                    <a:pos x="13" y="5"/>
                  </a:cxn>
                  <a:cxn ang="0">
                    <a:pos x="12" y="1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3"/>
                  </a:cxn>
                </a:cxnLst>
                <a:rect l="0" t="0" r="r" b="b"/>
                <a:pathLst>
                  <a:path w="13" h="13">
                    <a:moveTo>
                      <a:pt x="0" y="3"/>
                    </a:moveTo>
                    <a:lnTo>
                      <a:pt x="0" y="13"/>
                    </a:lnTo>
                    <a:lnTo>
                      <a:pt x="6" y="9"/>
                    </a:lnTo>
                    <a:lnTo>
                      <a:pt x="13" y="5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81" name="Freeform 161"/>
              <p:cNvSpPr>
                <a:spLocks/>
              </p:cNvSpPr>
              <p:nvPr/>
            </p:nvSpPr>
            <p:spPr bwMode="auto">
              <a:xfrm>
                <a:off x="3850" y="3587"/>
                <a:ext cx="22" cy="6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65" y="0"/>
                  </a:cxn>
                  <a:cxn ang="0">
                    <a:pos x="57" y="0"/>
                  </a:cxn>
                  <a:cxn ang="0">
                    <a:pos x="50" y="2"/>
                  </a:cxn>
                  <a:cxn ang="0">
                    <a:pos x="42" y="3"/>
                  </a:cxn>
                  <a:cxn ang="0">
                    <a:pos x="35" y="4"/>
                  </a:cxn>
                  <a:cxn ang="0">
                    <a:pos x="30" y="7"/>
                  </a:cxn>
                  <a:cxn ang="0">
                    <a:pos x="26" y="9"/>
                  </a:cxn>
                  <a:cxn ang="0">
                    <a:pos x="19" y="13"/>
                  </a:cxn>
                  <a:cxn ang="0">
                    <a:pos x="13" y="16"/>
                  </a:cxn>
                  <a:cxn ang="0">
                    <a:pos x="6" y="19"/>
                  </a:cxn>
                  <a:cxn ang="0">
                    <a:pos x="0" y="22"/>
                  </a:cxn>
                  <a:cxn ang="0">
                    <a:pos x="6" y="20"/>
                  </a:cxn>
                  <a:cxn ang="0">
                    <a:pos x="15" y="19"/>
                  </a:cxn>
                  <a:cxn ang="0">
                    <a:pos x="23" y="17"/>
                  </a:cxn>
                  <a:cxn ang="0">
                    <a:pos x="31" y="17"/>
                  </a:cxn>
                  <a:cxn ang="0">
                    <a:pos x="38" y="15"/>
                  </a:cxn>
                  <a:cxn ang="0">
                    <a:pos x="47" y="14"/>
                  </a:cxn>
                  <a:cxn ang="0">
                    <a:pos x="54" y="13"/>
                  </a:cxn>
                  <a:cxn ang="0">
                    <a:pos x="63" y="13"/>
                  </a:cxn>
                  <a:cxn ang="0">
                    <a:pos x="64" y="12"/>
                  </a:cxn>
                  <a:cxn ang="0">
                    <a:pos x="65" y="10"/>
                  </a:cxn>
                </a:cxnLst>
                <a:rect l="0" t="0" r="r" b="b"/>
                <a:pathLst>
                  <a:path w="65" h="22">
                    <a:moveTo>
                      <a:pt x="65" y="10"/>
                    </a:moveTo>
                    <a:lnTo>
                      <a:pt x="65" y="0"/>
                    </a:lnTo>
                    <a:lnTo>
                      <a:pt x="57" y="0"/>
                    </a:lnTo>
                    <a:lnTo>
                      <a:pt x="50" y="2"/>
                    </a:lnTo>
                    <a:lnTo>
                      <a:pt x="42" y="3"/>
                    </a:lnTo>
                    <a:lnTo>
                      <a:pt x="35" y="4"/>
                    </a:lnTo>
                    <a:lnTo>
                      <a:pt x="30" y="7"/>
                    </a:lnTo>
                    <a:lnTo>
                      <a:pt x="26" y="9"/>
                    </a:lnTo>
                    <a:lnTo>
                      <a:pt x="19" y="13"/>
                    </a:lnTo>
                    <a:lnTo>
                      <a:pt x="13" y="16"/>
                    </a:lnTo>
                    <a:lnTo>
                      <a:pt x="6" y="19"/>
                    </a:lnTo>
                    <a:lnTo>
                      <a:pt x="0" y="22"/>
                    </a:lnTo>
                    <a:lnTo>
                      <a:pt x="6" y="20"/>
                    </a:lnTo>
                    <a:lnTo>
                      <a:pt x="15" y="19"/>
                    </a:lnTo>
                    <a:lnTo>
                      <a:pt x="23" y="17"/>
                    </a:lnTo>
                    <a:lnTo>
                      <a:pt x="31" y="17"/>
                    </a:lnTo>
                    <a:lnTo>
                      <a:pt x="38" y="15"/>
                    </a:lnTo>
                    <a:lnTo>
                      <a:pt x="47" y="14"/>
                    </a:lnTo>
                    <a:lnTo>
                      <a:pt x="54" y="13"/>
                    </a:lnTo>
                    <a:lnTo>
                      <a:pt x="63" y="13"/>
                    </a:lnTo>
                    <a:lnTo>
                      <a:pt x="64" y="12"/>
                    </a:lnTo>
                    <a:lnTo>
                      <a:pt x="65" y="10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82" name="Freeform 162"/>
              <p:cNvSpPr>
                <a:spLocks/>
              </p:cNvSpPr>
              <p:nvPr/>
            </p:nvSpPr>
            <p:spPr bwMode="auto">
              <a:xfrm>
                <a:off x="3867" y="3606"/>
                <a:ext cx="5" cy="6"/>
              </a:xfrm>
              <a:custGeom>
                <a:avLst/>
                <a:gdLst/>
                <a:ahLst/>
                <a:cxnLst>
                  <a:cxn ang="0">
                    <a:pos x="15" y="16"/>
                  </a:cxn>
                  <a:cxn ang="0">
                    <a:pos x="15" y="0"/>
                  </a:cxn>
                  <a:cxn ang="0">
                    <a:pos x="5" y="8"/>
                  </a:cxn>
                  <a:cxn ang="0">
                    <a:pos x="0" y="17"/>
                  </a:cxn>
                  <a:cxn ang="0">
                    <a:pos x="6" y="16"/>
                  </a:cxn>
                  <a:cxn ang="0">
                    <a:pos x="15" y="16"/>
                  </a:cxn>
                </a:cxnLst>
                <a:rect l="0" t="0" r="r" b="b"/>
                <a:pathLst>
                  <a:path w="15" h="17">
                    <a:moveTo>
                      <a:pt x="15" y="16"/>
                    </a:moveTo>
                    <a:lnTo>
                      <a:pt x="15" y="0"/>
                    </a:lnTo>
                    <a:lnTo>
                      <a:pt x="5" y="8"/>
                    </a:lnTo>
                    <a:lnTo>
                      <a:pt x="0" y="17"/>
                    </a:lnTo>
                    <a:lnTo>
                      <a:pt x="6" y="16"/>
                    </a:lnTo>
                    <a:lnTo>
                      <a:pt x="15" y="16"/>
                    </a:lnTo>
                    <a:close/>
                  </a:path>
                </a:pathLst>
              </a:custGeom>
              <a:solidFill>
                <a:srgbClr val="F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83" name="Freeform 163"/>
              <p:cNvSpPr>
                <a:spLocks/>
              </p:cNvSpPr>
              <p:nvPr/>
            </p:nvSpPr>
            <p:spPr bwMode="auto">
              <a:xfrm>
                <a:off x="3853" y="3508"/>
                <a:ext cx="41" cy="89"/>
              </a:xfrm>
              <a:custGeom>
                <a:avLst/>
                <a:gdLst/>
                <a:ahLst/>
                <a:cxnLst>
                  <a:cxn ang="0">
                    <a:pos x="95" y="255"/>
                  </a:cxn>
                  <a:cxn ang="0">
                    <a:pos x="72" y="240"/>
                  </a:cxn>
                  <a:cxn ang="0">
                    <a:pos x="58" y="207"/>
                  </a:cxn>
                  <a:cxn ang="0">
                    <a:pos x="37" y="165"/>
                  </a:cxn>
                  <a:cxn ang="0">
                    <a:pos x="33" y="127"/>
                  </a:cxn>
                  <a:cxn ang="0">
                    <a:pos x="35" y="65"/>
                  </a:cxn>
                  <a:cxn ang="0">
                    <a:pos x="53" y="25"/>
                  </a:cxn>
                  <a:cxn ang="0">
                    <a:pos x="37" y="0"/>
                  </a:cxn>
                  <a:cxn ang="0">
                    <a:pos x="33" y="20"/>
                  </a:cxn>
                  <a:cxn ang="0">
                    <a:pos x="16" y="67"/>
                  </a:cxn>
                  <a:cxn ang="0">
                    <a:pos x="23" y="80"/>
                  </a:cxn>
                  <a:cxn ang="0">
                    <a:pos x="5" y="103"/>
                  </a:cxn>
                  <a:cxn ang="0">
                    <a:pos x="20" y="127"/>
                  </a:cxn>
                  <a:cxn ang="0">
                    <a:pos x="20" y="129"/>
                  </a:cxn>
                  <a:cxn ang="0">
                    <a:pos x="22" y="138"/>
                  </a:cxn>
                  <a:cxn ang="0">
                    <a:pos x="23" y="146"/>
                  </a:cxn>
                  <a:cxn ang="0">
                    <a:pos x="25" y="155"/>
                  </a:cxn>
                  <a:cxn ang="0">
                    <a:pos x="25" y="159"/>
                  </a:cxn>
                  <a:cxn ang="0">
                    <a:pos x="25" y="164"/>
                  </a:cxn>
                  <a:cxn ang="0">
                    <a:pos x="25" y="167"/>
                  </a:cxn>
                  <a:cxn ang="0">
                    <a:pos x="25" y="175"/>
                  </a:cxn>
                  <a:cxn ang="0">
                    <a:pos x="23" y="182"/>
                  </a:cxn>
                  <a:cxn ang="0">
                    <a:pos x="21" y="191"/>
                  </a:cxn>
                  <a:cxn ang="0">
                    <a:pos x="20" y="197"/>
                  </a:cxn>
                  <a:cxn ang="0">
                    <a:pos x="20" y="200"/>
                  </a:cxn>
                  <a:cxn ang="0">
                    <a:pos x="0" y="207"/>
                  </a:cxn>
                  <a:cxn ang="0">
                    <a:pos x="3" y="210"/>
                  </a:cxn>
                  <a:cxn ang="0">
                    <a:pos x="5" y="211"/>
                  </a:cxn>
                  <a:cxn ang="0">
                    <a:pos x="11" y="212"/>
                  </a:cxn>
                  <a:cxn ang="0">
                    <a:pos x="17" y="214"/>
                  </a:cxn>
                  <a:cxn ang="0">
                    <a:pos x="25" y="219"/>
                  </a:cxn>
                  <a:cxn ang="0">
                    <a:pos x="34" y="228"/>
                  </a:cxn>
                  <a:cxn ang="0">
                    <a:pos x="46" y="239"/>
                  </a:cxn>
                  <a:cxn ang="0">
                    <a:pos x="55" y="248"/>
                  </a:cxn>
                  <a:cxn ang="0">
                    <a:pos x="65" y="258"/>
                  </a:cxn>
                  <a:cxn ang="0">
                    <a:pos x="70" y="263"/>
                  </a:cxn>
                  <a:cxn ang="0">
                    <a:pos x="73" y="266"/>
                  </a:cxn>
                  <a:cxn ang="0">
                    <a:pos x="124" y="266"/>
                  </a:cxn>
                  <a:cxn ang="0">
                    <a:pos x="95" y="255"/>
                  </a:cxn>
                </a:cxnLst>
                <a:rect l="0" t="0" r="r" b="b"/>
                <a:pathLst>
                  <a:path w="124" h="266">
                    <a:moveTo>
                      <a:pt x="95" y="255"/>
                    </a:moveTo>
                    <a:lnTo>
                      <a:pt x="72" y="240"/>
                    </a:lnTo>
                    <a:lnTo>
                      <a:pt x="58" y="207"/>
                    </a:lnTo>
                    <a:lnTo>
                      <a:pt x="37" y="165"/>
                    </a:lnTo>
                    <a:lnTo>
                      <a:pt x="33" y="127"/>
                    </a:lnTo>
                    <a:lnTo>
                      <a:pt x="35" y="65"/>
                    </a:lnTo>
                    <a:lnTo>
                      <a:pt x="53" y="25"/>
                    </a:lnTo>
                    <a:lnTo>
                      <a:pt x="37" y="0"/>
                    </a:lnTo>
                    <a:lnTo>
                      <a:pt x="33" y="20"/>
                    </a:lnTo>
                    <a:lnTo>
                      <a:pt x="16" y="67"/>
                    </a:lnTo>
                    <a:lnTo>
                      <a:pt x="23" y="80"/>
                    </a:lnTo>
                    <a:lnTo>
                      <a:pt x="5" y="103"/>
                    </a:lnTo>
                    <a:lnTo>
                      <a:pt x="20" y="127"/>
                    </a:lnTo>
                    <a:lnTo>
                      <a:pt x="20" y="129"/>
                    </a:lnTo>
                    <a:lnTo>
                      <a:pt x="22" y="138"/>
                    </a:lnTo>
                    <a:lnTo>
                      <a:pt x="23" y="146"/>
                    </a:lnTo>
                    <a:lnTo>
                      <a:pt x="25" y="155"/>
                    </a:lnTo>
                    <a:lnTo>
                      <a:pt x="25" y="159"/>
                    </a:lnTo>
                    <a:lnTo>
                      <a:pt x="25" y="164"/>
                    </a:lnTo>
                    <a:lnTo>
                      <a:pt x="25" y="167"/>
                    </a:lnTo>
                    <a:lnTo>
                      <a:pt x="25" y="175"/>
                    </a:lnTo>
                    <a:lnTo>
                      <a:pt x="23" y="182"/>
                    </a:lnTo>
                    <a:lnTo>
                      <a:pt x="21" y="191"/>
                    </a:lnTo>
                    <a:lnTo>
                      <a:pt x="20" y="197"/>
                    </a:lnTo>
                    <a:lnTo>
                      <a:pt x="20" y="200"/>
                    </a:lnTo>
                    <a:lnTo>
                      <a:pt x="0" y="207"/>
                    </a:lnTo>
                    <a:lnTo>
                      <a:pt x="3" y="210"/>
                    </a:lnTo>
                    <a:lnTo>
                      <a:pt x="5" y="211"/>
                    </a:lnTo>
                    <a:lnTo>
                      <a:pt x="11" y="212"/>
                    </a:lnTo>
                    <a:lnTo>
                      <a:pt x="17" y="214"/>
                    </a:lnTo>
                    <a:lnTo>
                      <a:pt x="25" y="219"/>
                    </a:lnTo>
                    <a:lnTo>
                      <a:pt x="34" y="228"/>
                    </a:lnTo>
                    <a:lnTo>
                      <a:pt x="46" y="239"/>
                    </a:lnTo>
                    <a:lnTo>
                      <a:pt x="55" y="248"/>
                    </a:lnTo>
                    <a:lnTo>
                      <a:pt x="65" y="258"/>
                    </a:lnTo>
                    <a:lnTo>
                      <a:pt x="70" y="263"/>
                    </a:lnTo>
                    <a:lnTo>
                      <a:pt x="73" y="266"/>
                    </a:lnTo>
                    <a:lnTo>
                      <a:pt x="124" y="266"/>
                    </a:lnTo>
                    <a:lnTo>
                      <a:pt x="95" y="255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84" name="Freeform 164"/>
              <p:cNvSpPr>
                <a:spLocks/>
              </p:cNvSpPr>
              <p:nvPr/>
            </p:nvSpPr>
            <p:spPr bwMode="auto">
              <a:xfrm>
                <a:off x="3938" y="3525"/>
                <a:ext cx="15" cy="60"/>
              </a:xfrm>
              <a:custGeom>
                <a:avLst/>
                <a:gdLst/>
                <a:ahLst/>
                <a:cxnLst>
                  <a:cxn ang="0">
                    <a:pos x="0" y="177"/>
                  </a:cxn>
                  <a:cxn ang="0">
                    <a:pos x="23" y="148"/>
                  </a:cxn>
                  <a:cxn ang="0">
                    <a:pos x="25" y="109"/>
                  </a:cxn>
                  <a:cxn ang="0">
                    <a:pos x="28" y="42"/>
                  </a:cxn>
                  <a:cxn ang="0">
                    <a:pos x="38" y="0"/>
                  </a:cxn>
                  <a:cxn ang="0">
                    <a:pos x="38" y="72"/>
                  </a:cxn>
                  <a:cxn ang="0">
                    <a:pos x="46" y="107"/>
                  </a:cxn>
                  <a:cxn ang="0">
                    <a:pos x="36" y="169"/>
                  </a:cxn>
                  <a:cxn ang="0">
                    <a:pos x="0" y="177"/>
                  </a:cxn>
                </a:cxnLst>
                <a:rect l="0" t="0" r="r" b="b"/>
                <a:pathLst>
                  <a:path w="46" h="177">
                    <a:moveTo>
                      <a:pt x="0" y="177"/>
                    </a:moveTo>
                    <a:lnTo>
                      <a:pt x="23" y="148"/>
                    </a:lnTo>
                    <a:lnTo>
                      <a:pt x="25" y="109"/>
                    </a:lnTo>
                    <a:lnTo>
                      <a:pt x="28" y="42"/>
                    </a:lnTo>
                    <a:lnTo>
                      <a:pt x="38" y="0"/>
                    </a:lnTo>
                    <a:lnTo>
                      <a:pt x="38" y="72"/>
                    </a:lnTo>
                    <a:lnTo>
                      <a:pt x="46" y="107"/>
                    </a:lnTo>
                    <a:lnTo>
                      <a:pt x="36" y="169"/>
                    </a:lnTo>
                    <a:lnTo>
                      <a:pt x="0" y="177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85" name="Freeform 165"/>
              <p:cNvSpPr>
                <a:spLocks/>
              </p:cNvSpPr>
              <p:nvPr/>
            </p:nvSpPr>
            <p:spPr bwMode="auto">
              <a:xfrm>
                <a:off x="3944" y="3459"/>
                <a:ext cx="10" cy="47"/>
              </a:xfrm>
              <a:custGeom>
                <a:avLst/>
                <a:gdLst/>
                <a:ahLst/>
                <a:cxnLst>
                  <a:cxn ang="0">
                    <a:pos x="14" y="137"/>
                  </a:cxn>
                  <a:cxn ang="0">
                    <a:pos x="22" y="105"/>
                  </a:cxn>
                  <a:cxn ang="0">
                    <a:pos x="30" y="69"/>
                  </a:cxn>
                  <a:cxn ang="0">
                    <a:pos x="14" y="35"/>
                  </a:cxn>
                  <a:cxn ang="0">
                    <a:pos x="0" y="0"/>
                  </a:cxn>
                  <a:cxn ang="0">
                    <a:pos x="7" y="40"/>
                  </a:cxn>
                  <a:cxn ang="0">
                    <a:pos x="14" y="54"/>
                  </a:cxn>
                  <a:cxn ang="0">
                    <a:pos x="8" y="81"/>
                  </a:cxn>
                  <a:cxn ang="0">
                    <a:pos x="7" y="143"/>
                  </a:cxn>
                  <a:cxn ang="0">
                    <a:pos x="14" y="137"/>
                  </a:cxn>
                </a:cxnLst>
                <a:rect l="0" t="0" r="r" b="b"/>
                <a:pathLst>
                  <a:path w="30" h="143">
                    <a:moveTo>
                      <a:pt x="14" y="137"/>
                    </a:moveTo>
                    <a:lnTo>
                      <a:pt x="22" y="105"/>
                    </a:lnTo>
                    <a:lnTo>
                      <a:pt x="30" y="69"/>
                    </a:lnTo>
                    <a:lnTo>
                      <a:pt x="14" y="35"/>
                    </a:lnTo>
                    <a:lnTo>
                      <a:pt x="0" y="0"/>
                    </a:lnTo>
                    <a:lnTo>
                      <a:pt x="7" y="40"/>
                    </a:lnTo>
                    <a:lnTo>
                      <a:pt x="14" y="54"/>
                    </a:lnTo>
                    <a:lnTo>
                      <a:pt x="8" y="81"/>
                    </a:lnTo>
                    <a:lnTo>
                      <a:pt x="7" y="143"/>
                    </a:lnTo>
                    <a:lnTo>
                      <a:pt x="14" y="137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86" name="Freeform 166"/>
              <p:cNvSpPr>
                <a:spLocks/>
              </p:cNvSpPr>
              <p:nvPr/>
            </p:nvSpPr>
            <p:spPr bwMode="auto">
              <a:xfrm>
                <a:off x="3976" y="3497"/>
                <a:ext cx="29" cy="49"/>
              </a:xfrm>
              <a:custGeom>
                <a:avLst/>
                <a:gdLst/>
                <a:ahLst/>
                <a:cxnLst>
                  <a:cxn ang="0">
                    <a:pos x="0" y="145"/>
                  </a:cxn>
                  <a:cxn ang="0">
                    <a:pos x="23" y="117"/>
                  </a:cxn>
                  <a:cxn ang="0">
                    <a:pos x="52" y="97"/>
                  </a:cxn>
                  <a:cxn ang="0">
                    <a:pos x="69" y="62"/>
                  </a:cxn>
                  <a:cxn ang="0">
                    <a:pos x="77" y="39"/>
                  </a:cxn>
                  <a:cxn ang="0">
                    <a:pos x="79" y="13"/>
                  </a:cxn>
                  <a:cxn ang="0">
                    <a:pos x="87" y="0"/>
                  </a:cxn>
                  <a:cxn ang="0">
                    <a:pos x="77" y="71"/>
                  </a:cxn>
                  <a:cxn ang="0">
                    <a:pos x="58" y="97"/>
                  </a:cxn>
                  <a:cxn ang="0">
                    <a:pos x="36" y="120"/>
                  </a:cxn>
                  <a:cxn ang="0">
                    <a:pos x="0" y="145"/>
                  </a:cxn>
                </a:cxnLst>
                <a:rect l="0" t="0" r="r" b="b"/>
                <a:pathLst>
                  <a:path w="87" h="145">
                    <a:moveTo>
                      <a:pt x="0" y="145"/>
                    </a:moveTo>
                    <a:lnTo>
                      <a:pt x="23" y="117"/>
                    </a:lnTo>
                    <a:lnTo>
                      <a:pt x="52" y="97"/>
                    </a:lnTo>
                    <a:lnTo>
                      <a:pt x="69" y="62"/>
                    </a:lnTo>
                    <a:lnTo>
                      <a:pt x="77" y="39"/>
                    </a:lnTo>
                    <a:lnTo>
                      <a:pt x="79" y="13"/>
                    </a:lnTo>
                    <a:lnTo>
                      <a:pt x="87" y="0"/>
                    </a:lnTo>
                    <a:lnTo>
                      <a:pt x="77" y="71"/>
                    </a:lnTo>
                    <a:lnTo>
                      <a:pt x="58" y="97"/>
                    </a:lnTo>
                    <a:lnTo>
                      <a:pt x="36" y="120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87" name="Freeform 167"/>
              <p:cNvSpPr>
                <a:spLocks/>
              </p:cNvSpPr>
              <p:nvPr/>
            </p:nvSpPr>
            <p:spPr bwMode="auto">
              <a:xfrm>
                <a:off x="4018" y="3552"/>
                <a:ext cx="47" cy="38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27" y="76"/>
                  </a:cxn>
                  <a:cxn ang="0">
                    <a:pos x="27" y="33"/>
                  </a:cxn>
                  <a:cxn ang="0">
                    <a:pos x="31" y="0"/>
                  </a:cxn>
                  <a:cxn ang="0">
                    <a:pos x="31" y="46"/>
                  </a:cxn>
                  <a:cxn ang="0">
                    <a:pos x="43" y="79"/>
                  </a:cxn>
                  <a:cxn ang="0">
                    <a:pos x="48" y="83"/>
                  </a:cxn>
                  <a:cxn ang="0">
                    <a:pos x="53" y="88"/>
                  </a:cxn>
                  <a:cxn ang="0">
                    <a:pos x="61" y="94"/>
                  </a:cxn>
                  <a:cxn ang="0">
                    <a:pos x="67" y="99"/>
                  </a:cxn>
                  <a:cxn ang="0">
                    <a:pos x="76" y="104"/>
                  </a:cxn>
                  <a:cxn ang="0">
                    <a:pos x="83" y="107"/>
                  </a:cxn>
                  <a:cxn ang="0">
                    <a:pos x="90" y="111"/>
                  </a:cxn>
                  <a:cxn ang="0">
                    <a:pos x="101" y="109"/>
                  </a:cxn>
                  <a:cxn ang="0">
                    <a:pos x="111" y="108"/>
                  </a:cxn>
                  <a:cxn ang="0">
                    <a:pos x="117" y="105"/>
                  </a:cxn>
                  <a:cxn ang="0">
                    <a:pos x="120" y="105"/>
                  </a:cxn>
                  <a:cxn ang="0">
                    <a:pos x="102" y="82"/>
                  </a:cxn>
                  <a:cxn ang="0">
                    <a:pos x="137" y="96"/>
                  </a:cxn>
                  <a:cxn ang="0">
                    <a:pos x="133" y="103"/>
                  </a:cxn>
                  <a:cxn ang="0">
                    <a:pos x="126" y="109"/>
                  </a:cxn>
                  <a:cxn ang="0">
                    <a:pos x="117" y="112"/>
                  </a:cxn>
                  <a:cxn ang="0">
                    <a:pos x="107" y="114"/>
                  </a:cxn>
                  <a:cxn ang="0">
                    <a:pos x="98" y="114"/>
                  </a:cxn>
                  <a:cxn ang="0">
                    <a:pos x="87" y="114"/>
                  </a:cxn>
                  <a:cxn ang="0">
                    <a:pos x="74" y="115"/>
                  </a:cxn>
                  <a:cxn ang="0">
                    <a:pos x="61" y="116"/>
                  </a:cxn>
                  <a:cxn ang="0">
                    <a:pos x="48" y="116"/>
                  </a:cxn>
                  <a:cxn ang="0">
                    <a:pos x="37" y="116"/>
                  </a:cxn>
                  <a:cxn ang="0">
                    <a:pos x="29" y="115"/>
                  </a:cxn>
                  <a:cxn ang="0">
                    <a:pos x="27" y="113"/>
                  </a:cxn>
                  <a:cxn ang="0">
                    <a:pos x="25" y="106"/>
                  </a:cxn>
                  <a:cxn ang="0">
                    <a:pos x="25" y="103"/>
                  </a:cxn>
                  <a:cxn ang="0">
                    <a:pos x="25" y="101"/>
                  </a:cxn>
                  <a:cxn ang="0">
                    <a:pos x="0" y="103"/>
                  </a:cxn>
                </a:cxnLst>
                <a:rect l="0" t="0" r="r" b="b"/>
                <a:pathLst>
                  <a:path w="137" h="116">
                    <a:moveTo>
                      <a:pt x="0" y="103"/>
                    </a:moveTo>
                    <a:lnTo>
                      <a:pt x="27" y="76"/>
                    </a:lnTo>
                    <a:lnTo>
                      <a:pt x="27" y="33"/>
                    </a:lnTo>
                    <a:lnTo>
                      <a:pt x="31" y="0"/>
                    </a:lnTo>
                    <a:lnTo>
                      <a:pt x="31" y="46"/>
                    </a:lnTo>
                    <a:lnTo>
                      <a:pt x="43" y="79"/>
                    </a:lnTo>
                    <a:lnTo>
                      <a:pt x="48" y="83"/>
                    </a:lnTo>
                    <a:lnTo>
                      <a:pt x="53" y="88"/>
                    </a:lnTo>
                    <a:lnTo>
                      <a:pt x="61" y="94"/>
                    </a:lnTo>
                    <a:lnTo>
                      <a:pt x="67" y="99"/>
                    </a:lnTo>
                    <a:lnTo>
                      <a:pt x="76" y="104"/>
                    </a:lnTo>
                    <a:lnTo>
                      <a:pt x="83" y="107"/>
                    </a:lnTo>
                    <a:lnTo>
                      <a:pt x="90" y="111"/>
                    </a:lnTo>
                    <a:lnTo>
                      <a:pt x="101" y="109"/>
                    </a:lnTo>
                    <a:lnTo>
                      <a:pt x="111" y="108"/>
                    </a:lnTo>
                    <a:lnTo>
                      <a:pt x="117" y="105"/>
                    </a:lnTo>
                    <a:lnTo>
                      <a:pt x="120" y="105"/>
                    </a:lnTo>
                    <a:lnTo>
                      <a:pt x="102" y="82"/>
                    </a:lnTo>
                    <a:lnTo>
                      <a:pt x="137" y="96"/>
                    </a:lnTo>
                    <a:lnTo>
                      <a:pt x="133" y="103"/>
                    </a:lnTo>
                    <a:lnTo>
                      <a:pt x="126" y="109"/>
                    </a:lnTo>
                    <a:lnTo>
                      <a:pt x="117" y="112"/>
                    </a:lnTo>
                    <a:lnTo>
                      <a:pt x="107" y="114"/>
                    </a:lnTo>
                    <a:lnTo>
                      <a:pt x="98" y="114"/>
                    </a:lnTo>
                    <a:lnTo>
                      <a:pt x="87" y="114"/>
                    </a:lnTo>
                    <a:lnTo>
                      <a:pt x="74" y="115"/>
                    </a:lnTo>
                    <a:lnTo>
                      <a:pt x="61" y="116"/>
                    </a:lnTo>
                    <a:lnTo>
                      <a:pt x="48" y="116"/>
                    </a:lnTo>
                    <a:lnTo>
                      <a:pt x="37" y="116"/>
                    </a:lnTo>
                    <a:lnTo>
                      <a:pt x="29" y="115"/>
                    </a:lnTo>
                    <a:lnTo>
                      <a:pt x="27" y="113"/>
                    </a:lnTo>
                    <a:lnTo>
                      <a:pt x="25" y="106"/>
                    </a:lnTo>
                    <a:lnTo>
                      <a:pt x="25" y="103"/>
                    </a:lnTo>
                    <a:lnTo>
                      <a:pt x="25" y="101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88" name="Freeform 168"/>
              <p:cNvSpPr>
                <a:spLocks/>
              </p:cNvSpPr>
              <p:nvPr/>
            </p:nvSpPr>
            <p:spPr bwMode="auto">
              <a:xfrm>
                <a:off x="4082" y="3476"/>
                <a:ext cx="31" cy="117"/>
              </a:xfrm>
              <a:custGeom>
                <a:avLst/>
                <a:gdLst/>
                <a:ahLst/>
                <a:cxnLst>
                  <a:cxn ang="0">
                    <a:pos x="55" y="354"/>
                  </a:cxn>
                  <a:cxn ang="0">
                    <a:pos x="12" y="335"/>
                  </a:cxn>
                  <a:cxn ang="0">
                    <a:pos x="15" y="292"/>
                  </a:cxn>
                  <a:cxn ang="0">
                    <a:pos x="39" y="262"/>
                  </a:cxn>
                  <a:cxn ang="0">
                    <a:pos x="17" y="230"/>
                  </a:cxn>
                  <a:cxn ang="0">
                    <a:pos x="48" y="168"/>
                  </a:cxn>
                  <a:cxn ang="0">
                    <a:pos x="24" y="130"/>
                  </a:cxn>
                  <a:cxn ang="0">
                    <a:pos x="0" y="109"/>
                  </a:cxn>
                  <a:cxn ang="0">
                    <a:pos x="25" y="122"/>
                  </a:cxn>
                  <a:cxn ang="0">
                    <a:pos x="52" y="105"/>
                  </a:cxn>
                  <a:cxn ang="0">
                    <a:pos x="80" y="64"/>
                  </a:cxn>
                  <a:cxn ang="0">
                    <a:pos x="85" y="0"/>
                  </a:cxn>
                  <a:cxn ang="0">
                    <a:pos x="91" y="48"/>
                  </a:cxn>
                  <a:cxn ang="0">
                    <a:pos x="91" y="77"/>
                  </a:cxn>
                  <a:cxn ang="0">
                    <a:pos x="75" y="102"/>
                  </a:cxn>
                  <a:cxn ang="0">
                    <a:pos x="57" y="122"/>
                  </a:cxn>
                  <a:cxn ang="0">
                    <a:pos x="70" y="159"/>
                  </a:cxn>
                  <a:cxn ang="0">
                    <a:pos x="52" y="190"/>
                  </a:cxn>
                  <a:cxn ang="0">
                    <a:pos x="24" y="217"/>
                  </a:cxn>
                  <a:cxn ang="0">
                    <a:pos x="68" y="253"/>
                  </a:cxn>
                  <a:cxn ang="0">
                    <a:pos x="71" y="273"/>
                  </a:cxn>
                  <a:cxn ang="0">
                    <a:pos x="40" y="285"/>
                  </a:cxn>
                  <a:cxn ang="0">
                    <a:pos x="71" y="298"/>
                  </a:cxn>
                  <a:cxn ang="0">
                    <a:pos x="73" y="301"/>
                  </a:cxn>
                  <a:cxn ang="0">
                    <a:pos x="79" y="311"/>
                  </a:cxn>
                  <a:cxn ang="0">
                    <a:pos x="82" y="319"/>
                  </a:cxn>
                  <a:cxn ang="0">
                    <a:pos x="80" y="325"/>
                  </a:cxn>
                  <a:cxn ang="0">
                    <a:pos x="73" y="325"/>
                  </a:cxn>
                  <a:cxn ang="0">
                    <a:pos x="65" y="325"/>
                  </a:cxn>
                  <a:cxn ang="0">
                    <a:pos x="57" y="325"/>
                  </a:cxn>
                  <a:cxn ang="0">
                    <a:pos x="48" y="326"/>
                  </a:cxn>
                  <a:cxn ang="0">
                    <a:pos x="38" y="326"/>
                  </a:cxn>
                  <a:cxn ang="0">
                    <a:pos x="31" y="326"/>
                  </a:cxn>
                  <a:cxn ang="0">
                    <a:pos x="25" y="326"/>
                  </a:cxn>
                  <a:cxn ang="0">
                    <a:pos x="24" y="327"/>
                  </a:cxn>
                  <a:cxn ang="0">
                    <a:pos x="55" y="354"/>
                  </a:cxn>
                </a:cxnLst>
                <a:rect l="0" t="0" r="r" b="b"/>
                <a:pathLst>
                  <a:path w="91" h="354">
                    <a:moveTo>
                      <a:pt x="55" y="354"/>
                    </a:moveTo>
                    <a:lnTo>
                      <a:pt x="12" y="335"/>
                    </a:lnTo>
                    <a:lnTo>
                      <a:pt x="15" y="292"/>
                    </a:lnTo>
                    <a:lnTo>
                      <a:pt x="39" y="262"/>
                    </a:lnTo>
                    <a:lnTo>
                      <a:pt x="17" y="230"/>
                    </a:lnTo>
                    <a:lnTo>
                      <a:pt x="48" y="168"/>
                    </a:lnTo>
                    <a:lnTo>
                      <a:pt x="24" y="130"/>
                    </a:lnTo>
                    <a:lnTo>
                      <a:pt x="0" y="109"/>
                    </a:lnTo>
                    <a:lnTo>
                      <a:pt x="25" y="122"/>
                    </a:lnTo>
                    <a:lnTo>
                      <a:pt x="52" y="105"/>
                    </a:lnTo>
                    <a:lnTo>
                      <a:pt x="80" y="64"/>
                    </a:lnTo>
                    <a:lnTo>
                      <a:pt x="85" y="0"/>
                    </a:lnTo>
                    <a:lnTo>
                      <a:pt x="91" y="48"/>
                    </a:lnTo>
                    <a:lnTo>
                      <a:pt x="91" y="77"/>
                    </a:lnTo>
                    <a:lnTo>
                      <a:pt x="75" y="102"/>
                    </a:lnTo>
                    <a:lnTo>
                      <a:pt x="57" y="122"/>
                    </a:lnTo>
                    <a:lnTo>
                      <a:pt x="70" y="159"/>
                    </a:lnTo>
                    <a:lnTo>
                      <a:pt x="52" y="190"/>
                    </a:lnTo>
                    <a:lnTo>
                      <a:pt x="24" y="217"/>
                    </a:lnTo>
                    <a:lnTo>
                      <a:pt x="68" y="253"/>
                    </a:lnTo>
                    <a:lnTo>
                      <a:pt x="71" y="273"/>
                    </a:lnTo>
                    <a:lnTo>
                      <a:pt x="40" y="285"/>
                    </a:lnTo>
                    <a:lnTo>
                      <a:pt x="71" y="298"/>
                    </a:lnTo>
                    <a:lnTo>
                      <a:pt x="73" y="301"/>
                    </a:lnTo>
                    <a:lnTo>
                      <a:pt x="79" y="311"/>
                    </a:lnTo>
                    <a:lnTo>
                      <a:pt x="82" y="319"/>
                    </a:lnTo>
                    <a:lnTo>
                      <a:pt x="80" y="325"/>
                    </a:lnTo>
                    <a:lnTo>
                      <a:pt x="73" y="325"/>
                    </a:lnTo>
                    <a:lnTo>
                      <a:pt x="65" y="325"/>
                    </a:lnTo>
                    <a:lnTo>
                      <a:pt x="57" y="325"/>
                    </a:lnTo>
                    <a:lnTo>
                      <a:pt x="48" y="326"/>
                    </a:lnTo>
                    <a:lnTo>
                      <a:pt x="38" y="326"/>
                    </a:lnTo>
                    <a:lnTo>
                      <a:pt x="31" y="326"/>
                    </a:lnTo>
                    <a:lnTo>
                      <a:pt x="25" y="326"/>
                    </a:lnTo>
                    <a:lnTo>
                      <a:pt x="24" y="327"/>
                    </a:lnTo>
                    <a:lnTo>
                      <a:pt x="55" y="354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89" name="Freeform 169"/>
              <p:cNvSpPr>
                <a:spLocks/>
              </p:cNvSpPr>
              <p:nvPr/>
            </p:nvSpPr>
            <p:spPr bwMode="auto">
              <a:xfrm>
                <a:off x="4470" y="3463"/>
                <a:ext cx="29" cy="138"/>
              </a:xfrm>
              <a:custGeom>
                <a:avLst/>
                <a:gdLst/>
                <a:ahLst/>
                <a:cxnLst>
                  <a:cxn ang="0">
                    <a:pos x="61" y="413"/>
                  </a:cxn>
                  <a:cxn ang="0">
                    <a:pos x="19" y="394"/>
                  </a:cxn>
                  <a:cxn ang="0">
                    <a:pos x="23" y="351"/>
                  </a:cxn>
                  <a:cxn ang="0">
                    <a:pos x="46" y="321"/>
                  </a:cxn>
                  <a:cxn ang="0">
                    <a:pos x="24" y="289"/>
                  </a:cxn>
                  <a:cxn ang="0">
                    <a:pos x="56" y="228"/>
                  </a:cxn>
                  <a:cxn ang="0">
                    <a:pos x="31" y="189"/>
                  </a:cxn>
                  <a:cxn ang="0">
                    <a:pos x="7" y="168"/>
                  </a:cxn>
                  <a:cxn ang="0">
                    <a:pos x="32" y="181"/>
                  </a:cxn>
                  <a:cxn ang="0">
                    <a:pos x="0" y="105"/>
                  </a:cxn>
                  <a:cxn ang="0">
                    <a:pos x="27" y="64"/>
                  </a:cxn>
                  <a:cxn ang="0">
                    <a:pos x="33" y="0"/>
                  </a:cxn>
                  <a:cxn ang="0">
                    <a:pos x="39" y="49"/>
                  </a:cxn>
                  <a:cxn ang="0">
                    <a:pos x="39" y="77"/>
                  </a:cxn>
                  <a:cxn ang="0">
                    <a:pos x="24" y="103"/>
                  </a:cxn>
                  <a:cxn ang="0">
                    <a:pos x="5" y="122"/>
                  </a:cxn>
                  <a:cxn ang="0">
                    <a:pos x="77" y="218"/>
                  </a:cxn>
                  <a:cxn ang="0">
                    <a:pos x="59" y="249"/>
                  </a:cxn>
                  <a:cxn ang="0">
                    <a:pos x="31" y="276"/>
                  </a:cxn>
                  <a:cxn ang="0">
                    <a:pos x="75" y="313"/>
                  </a:cxn>
                  <a:cxn ang="0">
                    <a:pos x="79" y="332"/>
                  </a:cxn>
                  <a:cxn ang="0">
                    <a:pos x="48" y="344"/>
                  </a:cxn>
                  <a:cxn ang="0">
                    <a:pos x="79" y="358"/>
                  </a:cxn>
                  <a:cxn ang="0">
                    <a:pos x="81" y="361"/>
                  </a:cxn>
                  <a:cxn ang="0">
                    <a:pos x="85" y="371"/>
                  </a:cxn>
                  <a:cxn ang="0">
                    <a:pos x="89" y="380"/>
                  </a:cxn>
                  <a:cxn ang="0">
                    <a:pos x="86" y="384"/>
                  </a:cxn>
                  <a:cxn ang="0">
                    <a:pos x="80" y="384"/>
                  </a:cxn>
                  <a:cxn ang="0">
                    <a:pos x="72" y="384"/>
                  </a:cxn>
                  <a:cxn ang="0">
                    <a:pos x="63" y="384"/>
                  </a:cxn>
                  <a:cxn ang="0">
                    <a:pos x="55" y="385"/>
                  </a:cxn>
                  <a:cxn ang="0">
                    <a:pos x="45" y="385"/>
                  </a:cxn>
                  <a:cxn ang="0">
                    <a:pos x="37" y="385"/>
                  </a:cxn>
                  <a:cxn ang="0">
                    <a:pos x="32" y="385"/>
                  </a:cxn>
                  <a:cxn ang="0">
                    <a:pos x="31" y="386"/>
                  </a:cxn>
                  <a:cxn ang="0">
                    <a:pos x="61" y="413"/>
                  </a:cxn>
                </a:cxnLst>
                <a:rect l="0" t="0" r="r" b="b"/>
                <a:pathLst>
                  <a:path w="89" h="413">
                    <a:moveTo>
                      <a:pt x="61" y="413"/>
                    </a:moveTo>
                    <a:lnTo>
                      <a:pt x="19" y="394"/>
                    </a:lnTo>
                    <a:lnTo>
                      <a:pt x="23" y="351"/>
                    </a:lnTo>
                    <a:lnTo>
                      <a:pt x="46" y="321"/>
                    </a:lnTo>
                    <a:lnTo>
                      <a:pt x="24" y="289"/>
                    </a:lnTo>
                    <a:lnTo>
                      <a:pt x="56" y="228"/>
                    </a:lnTo>
                    <a:lnTo>
                      <a:pt x="31" y="189"/>
                    </a:lnTo>
                    <a:lnTo>
                      <a:pt x="7" y="168"/>
                    </a:lnTo>
                    <a:lnTo>
                      <a:pt x="32" y="181"/>
                    </a:lnTo>
                    <a:lnTo>
                      <a:pt x="0" y="105"/>
                    </a:lnTo>
                    <a:lnTo>
                      <a:pt x="27" y="64"/>
                    </a:lnTo>
                    <a:lnTo>
                      <a:pt x="33" y="0"/>
                    </a:lnTo>
                    <a:lnTo>
                      <a:pt x="39" y="49"/>
                    </a:lnTo>
                    <a:lnTo>
                      <a:pt x="39" y="77"/>
                    </a:lnTo>
                    <a:lnTo>
                      <a:pt x="24" y="103"/>
                    </a:lnTo>
                    <a:lnTo>
                      <a:pt x="5" y="122"/>
                    </a:lnTo>
                    <a:lnTo>
                      <a:pt x="77" y="218"/>
                    </a:lnTo>
                    <a:lnTo>
                      <a:pt x="59" y="249"/>
                    </a:lnTo>
                    <a:lnTo>
                      <a:pt x="31" y="276"/>
                    </a:lnTo>
                    <a:lnTo>
                      <a:pt x="75" y="313"/>
                    </a:lnTo>
                    <a:lnTo>
                      <a:pt x="79" y="332"/>
                    </a:lnTo>
                    <a:lnTo>
                      <a:pt x="48" y="344"/>
                    </a:lnTo>
                    <a:lnTo>
                      <a:pt x="79" y="358"/>
                    </a:lnTo>
                    <a:lnTo>
                      <a:pt x="81" y="361"/>
                    </a:lnTo>
                    <a:lnTo>
                      <a:pt x="85" y="371"/>
                    </a:lnTo>
                    <a:lnTo>
                      <a:pt x="89" y="380"/>
                    </a:lnTo>
                    <a:lnTo>
                      <a:pt x="86" y="384"/>
                    </a:lnTo>
                    <a:lnTo>
                      <a:pt x="80" y="384"/>
                    </a:lnTo>
                    <a:lnTo>
                      <a:pt x="72" y="384"/>
                    </a:lnTo>
                    <a:lnTo>
                      <a:pt x="63" y="384"/>
                    </a:lnTo>
                    <a:lnTo>
                      <a:pt x="55" y="385"/>
                    </a:lnTo>
                    <a:lnTo>
                      <a:pt x="45" y="385"/>
                    </a:lnTo>
                    <a:lnTo>
                      <a:pt x="37" y="385"/>
                    </a:lnTo>
                    <a:lnTo>
                      <a:pt x="32" y="385"/>
                    </a:lnTo>
                    <a:lnTo>
                      <a:pt x="31" y="386"/>
                    </a:lnTo>
                    <a:lnTo>
                      <a:pt x="61" y="413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90" name="Freeform 170"/>
              <p:cNvSpPr>
                <a:spLocks/>
              </p:cNvSpPr>
              <p:nvPr/>
            </p:nvSpPr>
            <p:spPr bwMode="auto">
              <a:xfrm>
                <a:off x="4190" y="3512"/>
                <a:ext cx="38" cy="57"/>
              </a:xfrm>
              <a:custGeom>
                <a:avLst/>
                <a:gdLst/>
                <a:ahLst/>
                <a:cxnLst>
                  <a:cxn ang="0">
                    <a:pos x="31" y="168"/>
                  </a:cxn>
                  <a:cxn ang="0">
                    <a:pos x="66" y="116"/>
                  </a:cxn>
                  <a:cxn ang="0">
                    <a:pos x="55" y="85"/>
                  </a:cxn>
                  <a:cxn ang="0">
                    <a:pos x="96" y="45"/>
                  </a:cxn>
                  <a:cxn ang="0">
                    <a:pos x="0" y="0"/>
                  </a:cxn>
                  <a:cxn ang="0">
                    <a:pos x="85" y="8"/>
                  </a:cxn>
                  <a:cxn ang="0">
                    <a:pos x="83" y="21"/>
                  </a:cxn>
                  <a:cxn ang="0">
                    <a:pos x="110" y="8"/>
                  </a:cxn>
                  <a:cxn ang="0">
                    <a:pos x="110" y="41"/>
                  </a:cxn>
                  <a:cxn ang="0">
                    <a:pos x="112" y="60"/>
                  </a:cxn>
                  <a:cxn ang="0">
                    <a:pos x="78" y="83"/>
                  </a:cxn>
                  <a:cxn ang="0">
                    <a:pos x="91" y="136"/>
                  </a:cxn>
                  <a:cxn ang="0">
                    <a:pos x="31" y="168"/>
                  </a:cxn>
                </a:cxnLst>
                <a:rect l="0" t="0" r="r" b="b"/>
                <a:pathLst>
                  <a:path w="112" h="168">
                    <a:moveTo>
                      <a:pt x="31" y="168"/>
                    </a:moveTo>
                    <a:lnTo>
                      <a:pt x="66" y="116"/>
                    </a:lnTo>
                    <a:lnTo>
                      <a:pt x="55" y="85"/>
                    </a:lnTo>
                    <a:lnTo>
                      <a:pt x="96" y="45"/>
                    </a:lnTo>
                    <a:lnTo>
                      <a:pt x="0" y="0"/>
                    </a:lnTo>
                    <a:lnTo>
                      <a:pt x="85" y="8"/>
                    </a:lnTo>
                    <a:lnTo>
                      <a:pt x="83" y="21"/>
                    </a:lnTo>
                    <a:lnTo>
                      <a:pt x="110" y="8"/>
                    </a:lnTo>
                    <a:lnTo>
                      <a:pt x="110" y="41"/>
                    </a:lnTo>
                    <a:lnTo>
                      <a:pt x="112" y="60"/>
                    </a:lnTo>
                    <a:lnTo>
                      <a:pt x="78" y="83"/>
                    </a:lnTo>
                    <a:lnTo>
                      <a:pt x="91" y="136"/>
                    </a:lnTo>
                    <a:lnTo>
                      <a:pt x="31" y="168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91" name="Freeform 171"/>
              <p:cNvSpPr>
                <a:spLocks/>
              </p:cNvSpPr>
              <p:nvPr/>
            </p:nvSpPr>
            <p:spPr bwMode="auto">
              <a:xfrm>
                <a:off x="4548" y="3546"/>
                <a:ext cx="27" cy="55"/>
              </a:xfrm>
              <a:custGeom>
                <a:avLst/>
                <a:gdLst/>
                <a:ahLst/>
                <a:cxnLst>
                  <a:cxn ang="0">
                    <a:pos x="22" y="168"/>
                  </a:cxn>
                  <a:cxn ang="0">
                    <a:pos x="48" y="115"/>
                  </a:cxn>
                  <a:cxn ang="0">
                    <a:pos x="39" y="85"/>
                  </a:cxn>
                  <a:cxn ang="0">
                    <a:pos x="70" y="44"/>
                  </a:cxn>
                  <a:cxn ang="0">
                    <a:pos x="0" y="0"/>
                  </a:cxn>
                  <a:cxn ang="0">
                    <a:pos x="62" y="7"/>
                  </a:cxn>
                  <a:cxn ang="0">
                    <a:pos x="60" y="20"/>
                  </a:cxn>
                  <a:cxn ang="0">
                    <a:pos x="80" y="7"/>
                  </a:cxn>
                  <a:cxn ang="0">
                    <a:pos x="80" y="40"/>
                  </a:cxn>
                  <a:cxn ang="0">
                    <a:pos x="81" y="59"/>
                  </a:cxn>
                  <a:cxn ang="0">
                    <a:pos x="56" y="83"/>
                  </a:cxn>
                  <a:cxn ang="0">
                    <a:pos x="66" y="135"/>
                  </a:cxn>
                  <a:cxn ang="0">
                    <a:pos x="22" y="168"/>
                  </a:cxn>
                </a:cxnLst>
                <a:rect l="0" t="0" r="r" b="b"/>
                <a:pathLst>
                  <a:path w="81" h="168">
                    <a:moveTo>
                      <a:pt x="22" y="168"/>
                    </a:moveTo>
                    <a:lnTo>
                      <a:pt x="48" y="115"/>
                    </a:lnTo>
                    <a:lnTo>
                      <a:pt x="39" y="85"/>
                    </a:lnTo>
                    <a:lnTo>
                      <a:pt x="70" y="44"/>
                    </a:lnTo>
                    <a:lnTo>
                      <a:pt x="0" y="0"/>
                    </a:lnTo>
                    <a:lnTo>
                      <a:pt x="62" y="7"/>
                    </a:lnTo>
                    <a:lnTo>
                      <a:pt x="60" y="20"/>
                    </a:lnTo>
                    <a:lnTo>
                      <a:pt x="80" y="7"/>
                    </a:lnTo>
                    <a:lnTo>
                      <a:pt x="80" y="40"/>
                    </a:lnTo>
                    <a:lnTo>
                      <a:pt x="81" y="59"/>
                    </a:lnTo>
                    <a:lnTo>
                      <a:pt x="56" y="83"/>
                    </a:lnTo>
                    <a:lnTo>
                      <a:pt x="66" y="135"/>
                    </a:lnTo>
                    <a:lnTo>
                      <a:pt x="22" y="168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92" name="Freeform 172"/>
              <p:cNvSpPr>
                <a:spLocks/>
              </p:cNvSpPr>
              <p:nvPr/>
            </p:nvSpPr>
            <p:spPr bwMode="auto">
              <a:xfrm>
                <a:off x="4217" y="3454"/>
                <a:ext cx="16" cy="45"/>
              </a:xfrm>
              <a:custGeom>
                <a:avLst/>
                <a:gdLst/>
                <a:ahLst/>
                <a:cxnLst>
                  <a:cxn ang="0">
                    <a:pos x="0" y="137"/>
                  </a:cxn>
                  <a:cxn ang="0">
                    <a:pos x="23" y="107"/>
                  </a:cxn>
                  <a:cxn ang="0">
                    <a:pos x="11" y="54"/>
                  </a:cxn>
                  <a:cxn ang="0">
                    <a:pos x="48" y="0"/>
                  </a:cxn>
                  <a:cxn ang="0">
                    <a:pos x="36" y="38"/>
                  </a:cxn>
                  <a:cxn ang="0">
                    <a:pos x="36" y="108"/>
                  </a:cxn>
                  <a:cxn ang="0">
                    <a:pos x="0" y="137"/>
                  </a:cxn>
                </a:cxnLst>
                <a:rect l="0" t="0" r="r" b="b"/>
                <a:pathLst>
                  <a:path w="48" h="137">
                    <a:moveTo>
                      <a:pt x="0" y="137"/>
                    </a:moveTo>
                    <a:lnTo>
                      <a:pt x="23" y="107"/>
                    </a:lnTo>
                    <a:lnTo>
                      <a:pt x="11" y="54"/>
                    </a:lnTo>
                    <a:lnTo>
                      <a:pt x="48" y="0"/>
                    </a:lnTo>
                    <a:lnTo>
                      <a:pt x="36" y="38"/>
                    </a:lnTo>
                    <a:lnTo>
                      <a:pt x="36" y="108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93" name="Freeform 173"/>
              <p:cNvSpPr>
                <a:spLocks/>
              </p:cNvSpPr>
              <p:nvPr/>
            </p:nvSpPr>
            <p:spPr bwMode="auto">
              <a:xfrm>
                <a:off x="4348" y="3499"/>
                <a:ext cx="33" cy="77"/>
              </a:xfrm>
              <a:custGeom>
                <a:avLst/>
                <a:gdLst/>
                <a:ahLst/>
                <a:cxnLst>
                  <a:cxn ang="0">
                    <a:pos x="0" y="230"/>
                  </a:cxn>
                  <a:cxn ang="0">
                    <a:pos x="25" y="160"/>
                  </a:cxn>
                  <a:cxn ang="0">
                    <a:pos x="42" y="115"/>
                  </a:cxn>
                  <a:cxn ang="0">
                    <a:pos x="47" y="74"/>
                  </a:cxn>
                  <a:cxn ang="0">
                    <a:pos x="83" y="42"/>
                  </a:cxn>
                  <a:cxn ang="0">
                    <a:pos x="104" y="0"/>
                  </a:cxn>
                  <a:cxn ang="0">
                    <a:pos x="67" y="27"/>
                  </a:cxn>
                  <a:cxn ang="0">
                    <a:pos x="9" y="85"/>
                  </a:cxn>
                  <a:cxn ang="0">
                    <a:pos x="3" y="134"/>
                  </a:cxn>
                  <a:cxn ang="0">
                    <a:pos x="9" y="188"/>
                  </a:cxn>
                  <a:cxn ang="0">
                    <a:pos x="8" y="189"/>
                  </a:cxn>
                  <a:cxn ang="0">
                    <a:pos x="7" y="193"/>
                  </a:cxn>
                  <a:cxn ang="0">
                    <a:pos x="6" y="200"/>
                  </a:cxn>
                  <a:cxn ang="0">
                    <a:pos x="5" y="208"/>
                  </a:cxn>
                  <a:cxn ang="0">
                    <a:pos x="3" y="215"/>
                  </a:cxn>
                  <a:cxn ang="0">
                    <a:pos x="2" y="223"/>
                  </a:cxn>
                  <a:cxn ang="0">
                    <a:pos x="0" y="227"/>
                  </a:cxn>
                  <a:cxn ang="0">
                    <a:pos x="0" y="230"/>
                  </a:cxn>
                </a:cxnLst>
                <a:rect l="0" t="0" r="r" b="b"/>
                <a:pathLst>
                  <a:path w="104" h="230">
                    <a:moveTo>
                      <a:pt x="0" y="230"/>
                    </a:moveTo>
                    <a:lnTo>
                      <a:pt x="25" y="160"/>
                    </a:lnTo>
                    <a:lnTo>
                      <a:pt x="42" y="115"/>
                    </a:lnTo>
                    <a:lnTo>
                      <a:pt x="47" y="74"/>
                    </a:lnTo>
                    <a:lnTo>
                      <a:pt x="83" y="42"/>
                    </a:lnTo>
                    <a:lnTo>
                      <a:pt x="104" y="0"/>
                    </a:lnTo>
                    <a:lnTo>
                      <a:pt x="67" y="27"/>
                    </a:lnTo>
                    <a:lnTo>
                      <a:pt x="9" y="85"/>
                    </a:lnTo>
                    <a:lnTo>
                      <a:pt x="3" y="134"/>
                    </a:lnTo>
                    <a:lnTo>
                      <a:pt x="9" y="188"/>
                    </a:lnTo>
                    <a:lnTo>
                      <a:pt x="8" y="189"/>
                    </a:lnTo>
                    <a:lnTo>
                      <a:pt x="7" y="193"/>
                    </a:lnTo>
                    <a:lnTo>
                      <a:pt x="6" y="200"/>
                    </a:lnTo>
                    <a:lnTo>
                      <a:pt x="5" y="208"/>
                    </a:lnTo>
                    <a:lnTo>
                      <a:pt x="3" y="215"/>
                    </a:lnTo>
                    <a:lnTo>
                      <a:pt x="2" y="223"/>
                    </a:lnTo>
                    <a:lnTo>
                      <a:pt x="0" y="227"/>
                    </a:lnTo>
                    <a:lnTo>
                      <a:pt x="0" y="23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94" name="Freeform 174"/>
              <p:cNvSpPr>
                <a:spLocks/>
              </p:cNvSpPr>
              <p:nvPr/>
            </p:nvSpPr>
            <p:spPr bwMode="auto">
              <a:xfrm>
                <a:off x="4336" y="3416"/>
                <a:ext cx="15" cy="87"/>
              </a:xfrm>
              <a:custGeom>
                <a:avLst/>
                <a:gdLst/>
                <a:ahLst/>
                <a:cxnLst>
                  <a:cxn ang="0">
                    <a:pos x="35" y="264"/>
                  </a:cxn>
                  <a:cxn ang="0">
                    <a:pos x="26" y="234"/>
                  </a:cxn>
                  <a:cxn ang="0">
                    <a:pos x="31" y="194"/>
                  </a:cxn>
                  <a:cxn ang="0">
                    <a:pos x="12" y="156"/>
                  </a:cxn>
                  <a:cxn ang="0">
                    <a:pos x="11" y="125"/>
                  </a:cxn>
                  <a:cxn ang="0">
                    <a:pos x="0" y="86"/>
                  </a:cxn>
                  <a:cxn ang="0">
                    <a:pos x="4" y="70"/>
                  </a:cxn>
                  <a:cxn ang="0">
                    <a:pos x="3" y="42"/>
                  </a:cxn>
                  <a:cxn ang="0">
                    <a:pos x="4" y="0"/>
                  </a:cxn>
                  <a:cxn ang="0">
                    <a:pos x="6" y="28"/>
                  </a:cxn>
                  <a:cxn ang="0">
                    <a:pos x="8" y="90"/>
                  </a:cxn>
                  <a:cxn ang="0">
                    <a:pos x="22" y="130"/>
                  </a:cxn>
                  <a:cxn ang="0">
                    <a:pos x="41" y="175"/>
                  </a:cxn>
                  <a:cxn ang="0">
                    <a:pos x="43" y="225"/>
                  </a:cxn>
                  <a:cxn ang="0">
                    <a:pos x="29" y="257"/>
                  </a:cxn>
                  <a:cxn ang="0">
                    <a:pos x="35" y="264"/>
                  </a:cxn>
                </a:cxnLst>
                <a:rect l="0" t="0" r="r" b="b"/>
                <a:pathLst>
                  <a:path w="43" h="264">
                    <a:moveTo>
                      <a:pt x="35" y="264"/>
                    </a:moveTo>
                    <a:lnTo>
                      <a:pt x="26" y="234"/>
                    </a:lnTo>
                    <a:lnTo>
                      <a:pt x="31" y="194"/>
                    </a:lnTo>
                    <a:lnTo>
                      <a:pt x="12" y="156"/>
                    </a:lnTo>
                    <a:lnTo>
                      <a:pt x="11" y="125"/>
                    </a:lnTo>
                    <a:lnTo>
                      <a:pt x="0" y="86"/>
                    </a:lnTo>
                    <a:lnTo>
                      <a:pt x="4" y="70"/>
                    </a:lnTo>
                    <a:lnTo>
                      <a:pt x="3" y="42"/>
                    </a:lnTo>
                    <a:lnTo>
                      <a:pt x="4" y="0"/>
                    </a:lnTo>
                    <a:lnTo>
                      <a:pt x="6" y="28"/>
                    </a:lnTo>
                    <a:lnTo>
                      <a:pt x="8" y="90"/>
                    </a:lnTo>
                    <a:lnTo>
                      <a:pt x="22" y="130"/>
                    </a:lnTo>
                    <a:lnTo>
                      <a:pt x="41" y="175"/>
                    </a:lnTo>
                    <a:lnTo>
                      <a:pt x="43" y="225"/>
                    </a:lnTo>
                    <a:lnTo>
                      <a:pt x="29" y="257"/>
                    </a:lnTo>
                    <a:lnTo>
                      <a:pt x="35" y="264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13342" name="Picture 175" descr="Feu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34" y="3503"/>
              <a:ext cx="418" cy="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3" name="Picture 176" descr="bergwal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6" y="3071"/>
              <a:ext cx="2917" cy="1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177"/>
            <p:cNvGrpSpPr>
              <a:grpSpLocks/>
            </p:cNvGrpSpPr>
            <p:nvPr/>
          </p:nvGrpSpPr>
          <p:grpSpPr bwMode="auto">
            <a:xfrm>
              <a:off x="1595" y="2652"/>
              <a:ext cx="854" cy="818"/>
              <a:chOff x="4118" y="2747"/>
              <a:chExt cx="686" cy="681"/>
            </a:xfrm>
          </p:grpSpPr>
          <p:sp>
            <p:nvSpPr>
              <p:cNvPr id="363698" name="Freeform 178"/>
              <p:cNvSpPr>
                <a:spLocks/>
              </p:cNvSpPr>
              <p:nvPr/>
            </p:nvSpPr>
            <p:spPr bwMode="auto">
              <a:xfrm flipH="1">
                <a:off x="4307" y="2958"/>
                <a:ext cx="6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6"/>
                  </a:cxn>
                  <a:cxn ang="0">
                    <a:pos x="20" y="14"/>
                  </a:cxn>
                  <a:cxn ang="0">
                    <a:pos x="30" y="21"/>
                  </a:cxn>
                  <a:cxn ang="0">
                    <a:pos x="41" y="31"/>
                  </a:cxn>
                  <a:cxn ang="0">
                    <a:pos x="51" y="43"/>
                  </a:cxn>
                  <a:cxn ang="0">
                    <a:pos x="60" y="56"/>
                  </a:cxn>
                  <a:cxn ang="0">
                    <a:pos x="70" y="71"/>
                  </a:cxn>
                  <a:cxn ang="0">
                    <a:pos x="79" y="89"/>
                  </a:cxn>
                  <a:cxn ang="0">
                    <a:pos x="88" y="110"/>
                  </a:cxn>
                  <a:cxn ang="0">
                    <a:pos x="96" y="134"/>
                  </a:cxn>
                  <a:cxn ang="0">
                    <a:pos x="104" y="160"/>
                  </a:cxn>
                  <a:cxn ang="0">
                    <a:pos x="111" y="190"/>
                  </a:cxn>
                  <a:cxn ang="0">
                    <a:pos x="117" y="224"/>
                  </a:cxn>
                  <a:cxn ang="0">
                    <a:pos x="122" y="261"/>
                  </a:cxn>
                  <a:cxn ang="0">
                    <a:pos x="126" y="304"/>
                  </a:cxn>
                  <a:cxn ang="0">
                    <a:pos x="130" y="351"/>
                  </a:cxn>
                </a:cxnLst>
                <a:rect l="0" t="0" r="r" b="b"/>
                <a:pathLst>
                  <a:path w="130" h="351">
                    <a:moveTo>
                      <a:pt x="0" y="0"/>
                    </a:moveTo>
                    <a:lnTo>
                      <a:pt x="10" y="6"/>
                    </a:lnTo>
                    <a:lnTo>
                      <a:pt x="20" y="14"/>
                    </a:lnTo>
                    <a:lnTo>
                      <a:pt x="30" y="21"/>
                    </a:lnTo>
                    <a:lnTo>
                      <a:pt x="41" y="31"/>
                    </a:lnTo>
                    <a:lnTo>
                      <a:pt x="51" y="43"/>
                    </a:lnTo>
                    <a:lnTo>
                      <a:pt x="60" y="56"/>
                    </a:lnTo>
                    <a:lnTo>
                      <a:pt x="70" y="71"/>
                    </a:lnTo>
                    <a:lnTo>
                      <a:pt x="79" y="89"/>
                    </a:lnTo>
                    <a:lnTo>
                      <a:pt x="88" y="110"/>
                    </a:lnTo>
                    <a:lnTo>
                      <a:pt x="96" y="134"/>
                    </a:lnTo>
                    <a:lnTo>
                      <a:pt x="104" y="160"/>
                    </a:lnTo>
                    <a:lnTo>
                      <a:pt x="111" y="190"/>
                    </a:lnTo>
                    <a:lnTo>
                      <a:pt x="117" y="224"/>
                    </a:lnTo>
                    <a:lnTo>
                      <a:pt x="122" y="261"/>
                    </a:lnTo>
                    <a:lnTo>
                      <a:pt x="126" y="304"/>
                    </a:lnTo>
                    <a:lnTo>
                      <a:pt x="130" y="351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699" name="Freeform 179"/>
              <p:cNvSpPr>
                <a:spLocks/>
              </p:cNvSpPr>
              <p:nvPr/>
            </p:nvSpPr>
            <p:spPr bwMode="auto">
              <a:xfrm flipH="1">
                <a:off x="4312" y="2956"/>
                <a:ext cx="2" cy="3"/>
              </a:xfrm>
              <a:custGeom>
                <a:avLst/>
                <a:gdLst/>
                <a:ahLst/>
                <a:cxnLst>
                  <a:cxn ang="0">
                    <a:pos x="0" y="79"/>
                  </a:cxn>
                  <a:cxn ang="0">
                    <a:pos x="46" y="0"/>
                  </a:cxn>
                  <a:cxn ang="0">
                    <a:pos x="0" y="79"/>
                  </a:cxn>
                </a:cxnLst>
                <a:rect l="0" t="0" r="r" b="b"/>
                <a:pathLst>
                  <a:path w="46" h="79">
                    <a:moveTo>
                      <a:pt x="0" y="79"/>
                    </a:moveTo>
                    <a:lnTo>
                      <a:pt x="46" y="0"/>
                    </a:lnTo>
                    <a:lnTo>
                      <a:pt x="0" y="7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00" name="Freeform 180"/>
              <p:cNvSpPr>
                <a:spLocks/>
              </p:cNvSpPr>
              <p:nvPr/>
            </p:nvSpPr>
            <p:spPr bwMode="auto">
              <a:xfrm flipH="1">
                <a:off x="4306" y="2972"/>
                <a:ext cx="3" cy="1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0" y="4"/>
                  </a:cxn>
                  <a:cxn ang="0">
                    <a:pos x="90" y="0"/>
                  </a:cxn>
                </a:cxnLst>
                <a:rect l="0" t="0" r="r" b="b"/>
                <a:pathLst>
                  <a:path w="90" h="4">
                    <a:moveTo>
                      <a:pt x="90" y="0"/>
                    </a:moveTo>
                    <a:lnTo>
                      <a:pt x="0" y="4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01" name="Line 181"/>
              <p:cNvSpPr>
                <a:spLocks noChangeShapeType="1"/>
              </p:cNvSpPr>
              <p:nvPr/>
            </p:nvSpPr>
            <p:spPr bwMode="auto">
              <a:xfrm flipH="1">
                <a:off x="4307" y="2972"/>
                <a:ext cx="0" cy="1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02" name="Freeform 182"/>
              <p:cNvSpPr>
                <a:spLocks/>
              </p:cNvSpPr>
              <p:nvPr/>
            </p:nvSpPr>
            <p:spPr bwMode="auto">
              <a:xfrm flipH="1">
                <a:off x="4333" y="2974"/>
                <a:ext cx="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6"/>
                  </a:cxn>
                  <a:cxn ang="0">
                    <a:pos x="19" y="13"/>
                  </a:cxn>
                  <a:cxn ang="0">
                    <a:pos x="29" y="21"/>
                  </a:cxn>
                  <a:cxn ang="0">
                    <a:pos x="40" y="31"/>
                  </a:cxn>
                  <a:cxn ang="0">
                    <a:pos x="50" y="43"/>
                  </a:cxn>
                  <a:cxn ang="0">
                    <a:pos x="60" y="56"/>
                  </a:cxn>
                  <a:cxn ang="0">
                    <a:pos x="70" y="71"/>
                  </a:cxn>
                  <a:cxn ang="0">
                    <a:pos x="78" y="89"/>
                  </a:cxn>
                  <a:cxn ang="0">
                    <a:pos x="87" y="109"/>
                  </a:cxn>
                  <a:cxn ang="0">
                    <a:pos x="96" y="133"/>
                  </a:cxn>
                  <a:cxn ang="0">
                    <a:pos x="103" y="160"/>
                  </a:cxn>
                  <a:cxn ang="0">
                    <a:pos x="110" y="190"/>
                  </a:cxn>
                  <a:cxn ang="0">
                    <a:pos x="117" y="224"/>
                  </a:cxn>
                  <a:cxn ang="0">
                    <a:pos x="122" y="261"/>
                  </a:cxn>
                  <a:cxn ang="0">
                    <a:pos x="126" y="304"/>
                  </a:cxn>
                  <a:cxn ang="0">
                    <a:pos x="131" y="351"/>
                  </a:cxn>
                </a:cxnLst>
                <a:rect l="0" t="0" r="r" b="b"/>
                <a:pathLst>
                  <a:path w="131" h="351">
                    <a:moveTo>
                      <a:pt x="0" y="0"/>
                    </a:moveTo>
                    <a:lnTo>
                      <a:pt x="10" y="6"/>
                    </a:lnTo>
                    <a:lnTo>
                      <a:pt x="19" y="13"/>
                    </a:lnTo>
                    <a:lnTo>
                      <a:pt x="29" y="21"/>
                    </a:lnTo>
                    <a:lnTo>
                      <a:pt x="40" y="31"/>
                    </a:lnTo>
                    <a:lnTo>
                      <a:pt x="50" y="43"/>
                    </a:lnTo>
                    <a:lnTo>
                      <a:pt x="60" y="56"/>
                    </a:lnTo>
                    <a:lnTo>
                      <a:pt x="70" y="71"/>
                    </a:lnTo>
                    <a:lnTo>
                      <a:pt x="78" y="89"/>
                    </a:lnTo>
                    <a:lnTo>
                      <a:pt x="87" y="109"/>
                    </a:lnTo>
                    <a:lnTo>
                      <a:pt x="96" y="133"/>
                    </a:lnTo>
                    <a:lnTo>
                      <a:pt x="103" y="160"/>
                    </a:lnTo>
                    <a:lnTo>
                      <a:pt x="110" y="190"/>
                    </a:lnTo>
                    <a:lnTo>
                      <a:pt x="117" y="224"/>
                    </a:lnTo>
                    <a:lnTo>
                      <a:pt x="122" y="261"/>
                    </a:lnTo>
                    <a:lnTo>
                      <a:pt x="126" y="304"/>
                    </a:lnTo>
                    <a:lnTo>
                      <a:pt x="131" y="351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03" name="Freeform 183"/>
              <p:cNvSpPr>
                <a:spLocks/>
              </p:cNvSpPr>
              <p:nvPr/>
            </p:nvSpPr>
            <p:spPr bwMode="auto">
              <a:xfrm flipH="1">
                <a:off x="4337" y="2972"/>
                <a:ext cx="2" cy="3"/>
              </a:xfrm>
              <a:custGeom>
                <a:avLst/>
                <a:gdLst/>
                <a:ahLst/>
                <a:cxnLst>
                  <a:cxn ang="0">
                    <a:pos x="0" y="78"/>
                  </a:cxn>
                  <a:cxn ang="0">
                    <a:pos x="46" y="0"/>
                  </a:cxn>
                  <a:cxn ang="0">
                    <a:pos x="0" y="78"/>
                  </a:cxn>
                </a:cxnLst>
                <a:rect l="0" t="0" r="r" b="b"/>
                <a:pathLst>
                  <a:path w="46" h="78">
                    <a:moveTo>
                      <a:pt x="0" y="78"/>
                    </a:moveTo>
                    <a:lnTo>
                      <a:pt x="46" y="0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04" name="Freeform 184"/>
              <p:cNvSpPr>
                <a:spLocks/>
              </p:cNvSpPr>
              <p:nvPr/>
            </p:nvSpPr>
            <p:spPr bwMode="auto">
              <a:xfrm flipH="1">
                <a:off x="4331" y="2988"/>
                <a:ext cx="3" cy="2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0" y="5"/>
                  </a:cxn>
                  <a:cxn ang="0">
                    <a:pos x="90" y="0"/>
                  </a:cxn>
                </a:cxnLst>
                <a:rect l="0" t="0" r="r" b="b"/>
                <a:pathLst>
                  <a:path w="90" h="5">
                    <a:moveTo>
                      <a:pt x="90" y="0"/>
                    </a:moveTo>
                    <a:lnTo>
                      <a:pt x="0" y="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05" name="Line 185"/>
              <p:cNvSpPr>
                <a:spLocks noChangeShapeType="1"/>
              </p:cNvSpPr>
              <p:nvPr/>
            </p:nvSpPr>
            <p:spPr bwMode="auto">
              <a:xfrm flipH="1">
                <a:off x="4332" y="2988"/>
                <a:ext cx="2" cy="9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06" name="Freeform 186"/>
              <p:cNvSpPr>
                <a:spLocks/>
              </p:cNvSpPr>
              <p:nvPr/>
            </p:nvSpPr>
            <p:spPr bwMode="auto">
              <a:xfrm flipH="1">
                <a:off x="4307" y="2958"/>
                <a:ext cx="6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6"/>
                  </a:cxn>
                  <a:cxn ang="0">
                    <a:pos x="20" y="14"/>
                  </a:cxn>
                  <a:cxn ang="0">
                    <a:pos x="30" y="21"/>
                  </a:cxn>
                  <a:cxn ang="0">
                    <a:pos x="41" y="31"/>
                  </a:cxn>
                  <a:cxn ang="0">
                    <a:pos x="51" y="43"/>
                  </a:cxn>
                  <a:cxn ang="0">
                    <a:pos x="60" y="56"/>
                  </a:cxn>
                  <a:cxn ang="0">
                    <a:pos x="70" y="71"/>
                  </a:cxn>
                  <a:cxn ang="0">
                    <a:pos x="79" y="89"/>
                  </a:cxn>
                  <a:cxn ang="0">
                    <a:pos x="88" y="110"/>
                  </a:cxn>
                  <a:cxn ang="0">
                    <a:pos x="96" y="134"/>
                  </a:cxn>
                  <a:cxn ang="0">
                    <a:pos x="104" y="160"/>
                  </a:cxn>
                  <a:cxn ang="0">
                    <a:pos x="111" y="190"/>
                  </a:cxn>
                  <a:cxn ang="0">
                    <a:pos x="117" y="224"/>
                  </a:cxn>
                  <a:cxn ang="0">
                    <a:pos x="122" y="261"/>
                  </a:cxn>
                  <a:cxn ang="0">
                    <a:pos x="126" y="304"/>
                  </a:cxn>
                  <a:cxn ang="0">
                    <a:pos x="130" y="351"/>
                  </a:cxn>
                </a:cxnLst>
                <a:rect l="0" t="0" r="r" b="b"/>
                <a:pathLst>
                  <a:path w="130" h="351">
                    <a:moveTo>
                      <a:pt x="0" y="0"/>
                    </a:moveTo>
                    <a:lnTo>
                      <a:pt x="10" y="6"/>
                    </a:lnTo>
                    <a:lnTo>
                      <a:pt x="20" y="14"/>
                    </a:lnTo>
                    <a:lnTo>
                      <a:pt x="30" y="21"/>
                    </a:lnTo>
                    <a:lnTo>
                      <a:pt x="41" y="31"/>
                    </a:lnTo>
                    <a:lnTo>
                      <a:pt x="51" y="43"/>
                    </a:lnTo>
                    <a:lnTo>
                      <a:pt x="60" y="56"/>
                    </a:lnTo>
                    <a:lnTo>
                      <a:pt x="70" y="71"/>
                    </a:lnTo>
                    <a:lnTo>
                      <a:pt x="79" y="89"/>
                    </a:lnTo>
                    <a:lnTo>
                      <a:pt x="88" y="110"/>
                    </a:lnTo>
                    <a:lnTo>
                      <a:pt x="96" y="134"/>
                    </a:lnTo>
                    <a:lnTo>
                      <a:pt x="104" y="160"/>
                    </a:lnTo>
                    <a:lnTo>
                      <a:pt x="111" y="190"/>
                    </a:lnTo>
                    <a:lnTo>
                      <a:pt x="117" y="224"/>
                    </a:lnTo>
                    <a:lnTo>
                      <a:pt x="122" y="261"/>
                    </a:lnTo>
                    <a:lnTo>
                      <a:pt x="126" y="304"/>
                    </a:lnTo>
                    <a:lnTo>
                      <a:pt x="130" y="351"/>
                    </a:lnTo>
                  </a:path>
                </a:pathLst>
              </a:custGeom>
              <a:noFill/>
              <a:ln w="7938">
                <a:solidFill>
                  <a:srgbClr val="4C7F7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07" name="Freeform 187"/>
              <p:cNvSpPr>
                <a:spLocks/>
              </p:cNvSpPr>
              <p:nvPr/>
            </p:nvSpPr>
            <p:spPr bwMode="auto">
              <a:xfrm flipH="1">
                <a:off x="4312" y="2957"/>
                <a:ext cx="1" cy="2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22" y="0"/>
                  </a:cxn>
                  <a:cxn ang="0">
                    <a:pos x="0" y="39"/>
                  </a:cxn>
                </a:cxnLst>
                <a:rect l="0" t="0" r="r" b="b"/>
                <a:pathLst>
                  <a:path w="22" h="39">
                    <a:moveTo>
                      <a:pt x="0" y="39"/>
                    </a:moveTo>
                    <a:lnTo>
                      <a:pt x="22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08" name="Freeform 188"/>
              <p:cNvSpPr>
                <a:spLocks/>
              </p:cNvSpPr>
              <p:nvPr/>
            </p:nvSpPr>
            <p:spPr bwMode="auto">
              <a:xfrm flipH="1">
                <a:off x="4307" y="2972"/>
                <a:ext cx="2" cy="1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0" y="2"/>
                  </a:cxn>
                  <a:cxn ang="0">
                    <a:pos x="44" y="0"/>
                  </a:cxn>
                </a:cxnLst>
                <a:rect l="0" t="0" r="r" b="b"/>
                <a:pathLst>
                  <a:path w="44" h="2">
                    <a:moveTo>
                      <a:pt x="44" y="0"/>
                    </a:moveTo>
                    <a:lnTo>
                      <a:pt x="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09" name="Line 189"/>
              <p:cNvSpPr>
                <a:spLocks noChangeShapeType="1"/>
              </p:cNvSpPr>
              <p:nvPr/>
            </p:nvSpPr>
            <p:spPr bwMode="auto">
              <a:xfrm flipH="1">
                <a:off x="4307" y="2972"/>
                <a:ext cx="0" cy="12"/>
              </a:xfrm>
              <a:prstGeom prst="line">
                <a:avLst/>
              </a:prstGeom>
              <a:noFill/>
              <a:ln w="7938">
                <a:solidFill>
                  <a:srgbClr val="4C7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10" name="Freeform 190"/>
              <p:cNvSpPr>
                <a:spLocks/>
              </p:cNvSpPr>
              <p:nvPr/>
            </p:nvSpPr>
            <p:spPr bwMode="auto">
              <a:xfrm flipH="1">
                <a:off x="4333" y="2974"/>
                <a:ext cx="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6"/>
                  </a:cxn>
                  <a:cxn ang="0">
                    <a:pos x="19" y="13"/>
                  </a:cxn>
                  <a:cxn ang="0">
                    <a:pos x="29" y="21"/>
                  </a:cxn>
                  <a:cxn ang="0">
                    <a:pos x="40" y="31"/>
                  </a:cxn>
                  <a:cxn ang="0">
                    <a:pos x="50" y="43"/>
                  </a:cxn>
                  <a:cxn ang="0">
                    <a:pos x="60" y="56"/>
                  </a:cxn>
                  <a:cxn ang="0">
                    <a:pos x="70" y="71"/>
                  </a:cxn>
                  <a:cxn ang="0">
                    <a:pos x="78" y="89"/>
                  </a:cxn>
                  <a:cxn ang="0">
                    <a:pos x="87" y="109"/>
                  </a:cxn>
                  <a:cxn ang="0">
                    <a:pos x="96" y="133"/>
                  </a:cxn>
                  <a:cxn ang="0">
                    <a:pos x="103" y="160"/>
                  </a:cxn>
                  <a:cxn ang="0">
                    <a:pos x="110" y="190"/>
                  </a:cxn>
                  <a:cxn ang="0">
                    <a:pos x="117" y="224"/>
                  </a:cxn>
                  <a:cxn ang="0">
                    <a:pos x="122" y="261"/>
                  </a:cxn>
                  <a:cxn ang="0">
                    <a:pos x="126" y="304"/>
                  </a:cxn>
                  <a:cxn ang="0">
                    <a:pos x="131" y="351"/>
                  </a:cxn>
                </a:cxnLst>
                <a:rect l="0" t="0" r="r" b="b"/>
                <a:pathLst>
                  <a:path w="131" h="351">
                    <a:moveTo>
                      <a:pt x="0" y="0"/>
                    </a:moveTo>
                    <a:lnTo>
                      <a:pt x="10" y="6"/>
                    </a:lnTo>
                    <a:lnTo>
                      <a:pt x="19" y="13"/>
                    </a:lnTo>
                    <a:lnTo>
                      <a:pt x="29" y="21"/>
                    </a:lnTo>
                    <a:lnTo>
                      <a:pt x="40" y="31"/>
                    </a:lnTo>
                    <a:lnTo>
                      <a:pt x="50" y="43"/>
                    </a:lnTo>
                    <a:lnTo>
                      <a:pt x="60" y="56"/>
                    </a:lnTo>
                    <a:lnTo>
                      <a:pt x="70" y="71"/>
                    </a:lnTo>
                    <a:lnTo>
                      <a:pt x="78" y="89"/>
                    </a:lnTo>
                    <a:lnTo>
                      <a:pt x="87" y="109"/>
                    </a:lnTo>
                    <a:lnTo>
                      <a:pt x="96" y="133"/>
                    </a:lnTo>
                    <a:lnTo>
                      <a:pt x="103" y="160"/>
                    </a:lnTo>
                    <a:lnTo>
                      <a:pt x="110" y="190"/>
                    </a:lnTo>
                    <a:lnTo>
                      <a:pt x="117" y="224"/>
                    </a:lnTo>
                    <a:lnTo>
                      <a:pt x="122" y="261"/>
                    </a:lnTo>
                    <a:lnTo>
                      <a:pt x="126" y="304"/>
                    </a:lnTo>
                    <a:lnTo>
                      <a:pt x="131" y="351"/>
                    </a:lnTo>
                  </a:path>
                </a:pathLst>
              </a:custGeom>
              <a:noFill/>
              <a:ln w="7938">
                <a:solidFill>
                  <a:srgbClr val="4C7F7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11" name="Freeform 191"/>
              <p:cNvSpPr>
                <a:spLocks/>
              </p:cNvSpPr>
              <p:nvPr/>
            </p:nvSpPr>
            <p:spPr bwMode="auto">
              <a:xfrm flipH="1">
                <a:off x="4338" y="2973"/>
                <a:ext cx="0" cy="2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22" y="0"/>
                  </a:cxn>
                  <a:cxn ang="0">
                    <a:pos x="0" y="39"/>
                  </a:cxn>
                </a:cxnLst>
                <a:rect l="0" t="0" r="r" b="b"/>
                <a:pathLst>
                  <a:path w="22" h="39">
                    <a:moveTo>
                      <a:pt x="0" y="39"/>
                    </a:moveTo>
                    <a:lnTo>
                      <a:pt x="22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12" name="Freeform 192"/>
              <p:cNvSpPr>
                <a:spLocks/>
              </p:cNvSpPr>
              <p:nvPr/>
            </p:nvSpPr>
            <p:spPr bwMode="auto">
              <a:xfrm flipH="1">
                <a:off x="4332" y="2988"/>
                <a:ext cx="2" cy="2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0" y="2"/>
                  </a:cxn>
                  <a:cxn ang="0">
                    <a:pos x="44" y="0"/>
                  </a:cxn>
                </a:cxnLst>
                <a:rect l="0" t="0" r="r" b="b"/>
                <a:pathLst>
                  <a:path w="44" h="2">
                    <a:moveTo>
                      <a:pt x="44" y="0"/>
                    </a:moveTo>
                    <a:lnTo>
                      <a:pt x="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13" name="Line 193"/>
              <p:cNvSpPr>
                <a:spLocks noChangeShapeType="1"/>
              </p:cNvSpPr>
              <p:nvPr/>
            </p:nvSpPr>
            <p:spPr bwMode="auto">
              <a:xfrm flipH="1">
                <a:off x="4332" y="2988"/>
                <a:ext cx="2" cy="10"/>
              </a:xfrm>
              <a:prstGeom prst="line">
                <a:avLst/>
              </a:prstGeom>
              <a:noFill/>
              <a:ln w="7938">
                <a:solidFill>
                  <a:srgbClr val="4C7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14" name="Freeform 194"/>
              <p:cNvSpPr>
                <a:spLocks/>
              </p:cNvSpPr>
              <p:nvPr/>
            </p:nvSpPr>
            <p:spPr bwMode="auto">
              <a:xfrm flipH="1">
                <a:off x="4289" y="2953"/>
                <a:ext cx="3" cy="2"/>
              </a:xfrm>
              <a:custGeom>
                <a:avLst/>
                <a:gdLst/>
                <a:ahLst/>
                <a:cxnLst>
                  <a:cxn ang="0">
                    <a:pos x="77" y="7"/>
                  </a:cxn>
                  <a:cxn ang="0">
                    <a:pos x="75" y="6"/>
                  </a:cxn>
                  <a:cxn ang="0">
                    <a:pos x="73" y="5"/>
                  </a:cxn>
                  <a:cxn ang="0">
                    <a:pos x="70" y="3"/>
                  </a:cxn>
                  <a:cxn ang="0">
                    <a:pos x="66" y="2"/>
                  </a:cxn>
                  <a:cxn ang="0">
                    <a:pos x="60" y="1"/>
                  </a:cxn>
                  <a:cxn ang="0">
                    <a:pos x="55" y="0"/>
                  </a:cxn>
                  <a:cxn ang="0">
                    <a:pos x="49" y="0"/>
                  </a:cxn>
                  <a:cxn ang="0">
                    <a:pos x="43" y="0"/>
                  </a:cxn>
                  <a:cxn ang="0">
                    <a:pos x="36" y="0"/>
                  </a:cxn>
                  <a:cxn ang="0">
                    <a:pos x="29" y="2"/>
                  </a:cxn>
                  <a:cxn ang="0">
                    <a:pos x="23" y="5"/>
                  </a:cxn>
                  <a:cxn ang="0">
                    <a:pos x="17" y="9"/>
                  </a:cxn>
                  <a:cxn ang="0">
                    <a:pos x="11" y="13"/>
                  </a:cxn>
                  <a:cxn ang="0">
                    <a:pos x="7" y="21"/>
                  </a:cxn>
                  <a:cxn ang="0">
                    <a:pos x="2" y="30"/>
                  </a:cxn>
                  <a:cxn ang="0">
                    <a:pos x="0" y="41"/>
                  </a:cxn>
                </a:cxnLst>
                <a:rect l="0" t="0" r="r" b="b"/>
                <a:pathLst>
                  <a:path w="77" h="41">
                    <a:moveTo>
                      <a:pt x="77" y="7"/>
                    </a:moveTo>
                    <a:lnTo>
                      <a:pt x="75" y="6"/>
                    </a:lnTo>
                    <a:lnTo>
                      <a:pt x="73" y="5"/>
                    </a:lnTo>
                    <a:lnTo>
                      <a:pt x="70" y="3"/>
                    </a:lnTo>
                    <a:lnTo>
                      <a:pt x="66" y="2"/>
                    </a:lnTo>
                    <a:lnTo>
                      <a:pt x="60" y="1"/>
                    </a:lnTo>
                    <a:lnTo>
                      <a:pt x="55" y="0"/>
                    </a:lnTo>
                    <a:lnTo>
                      <a:pt x="49" y="0"/>
                    </a:lnTo>
                    <a:lnTo>
                      <a:pt x="43" y="0"/>
                    </a:lnTo>
                    <a:lnTo>
                      <a:pt x="36" y="0"/>
                    </a:lnTo>
                    <a:lnTo>
                      <a:pt x="29" y="2"/>
                    </a:lnTo>
                    <a:lnTo>
                      <a:pt x="23" y="5"/>
                    </a:lnTo>
                    <a:lnTo>
                      <a:pt x="17" y="9"/>
                    </a:lnTo>
                    <a:lnTo>
                      <a:pt x="11" y="13"/>
                    </a:lnTo>
                    <a:lnTo>
                      <a:pt x="7" y="21"/>
                    </a:lnTo>
                    <a:lnTo>
                      <a:pt x="2" y="30"/>
                    </a:lnTo>
                    <a:lnTo>
                      <a:pt x="0" y="4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15" name="Freeform 195"/>
              <p:cNvSpPr>
                <a:spLocks/>
              </p:cNvSpPr>
              <p:nvPr/>
            </p:nvSpPr>
            <p:spPr bwMode="auto">
              <a:xfrm flipH="1">
                <a:off x="4289" y="2953"/>
                <a:ext cx="1" cy="2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41"/>
                  </a:cxn>
                  <a:cxn ang="0">
                    <a:pos x="17" y="0"/>
                  </a:cxn>
                </a:cxnLst>
                <a:rect l="0" t="0" r="r" b="b"/>
                <a:pathLst>
                  <a:path w="17" h="41">
                    <a:moveTo>
                      <a:pt x="17" y="0"/>
                    </a:moveTo>
                    <a:lnTo>
                      <a:pt x="0" y="4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16" name="Freeform 196"/>
              <p:cNvSpPr>
                <a:spLocks/>
              </p:cNvSpPr>
              <p:nvPr/>
            </p:nvSpPr>
            <p:spPr bwMode="auto">
              <a:xfrm flipH="1">
                <a:off x="4291" y="2955"/>
                <a:ext cx="2" cy="0"/>
              </a:xfrm>
              <a:custGeom>
                <a:avLst/>
                <a:gdLst/>
                <a:ahLst/>
                <a:cxnLst>
                  <a:cxn ang="0">
                    <a:pos x="44" y="7"/>
                  </a:cxn>
                  <a:cxn ang="0">
                    <a:pos x="0" y="0"/>
                  </a:cxn>
                  <a:cxn ang="0">
                    <a:pos x="44" y="7"/>
                  </a:cxn>
                </a:cxnLst>
                <a:rect l="0" t="0" r="r" b="b"/>
                <a:pathLst>
                  <a:path w="44" h="7">
                    <a:moveTo>
                      <a:pt x="44" y="7"/>
                    </a:moveTo>
                    <a:lnTo>
                      <a:pt x="0" y="0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17" name="Freeform 197"/>
              <p:cNvSpPr>
                <a:spLocks/>
              </p:cNvSpPr>
              <p:nvPr/>
            </p:nvSpPr>
            <p:spPr bwMode="auto">
              <a:xfrm flipH="1">
                <a:off x="4292" y="2955"/>
                <a:ext cx="1" cy="17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4" y="13"/>
                  </a:cxn>
                  <a:cxn ang="0">
                    <a:pos x="12" y="30"/>
                  </a:cxn>
                  <a:cxn ang="0">
                    <a:pos x="10" y="52"/>
                  </a:cxn>
                  <a:cxn ang="0">
                    <a:pos x="7" y="76"/>
                  </a:cxn>
                  <a:cxn ang="0">
                    <a:pos x="6" y="102"/>
                  </a:cxn>
                  <a:cxn ang="0">
                    <a:pos x="4" y="132"/>
                  </a:cxn>
                  <a:cxn ang="0">
                    <a:pos x="3" y="162"/>
                  </a:cxn>
                  <a:cxn ang="0">
                    <a:pos x="2" y="194"/>
                  </a:cxn>
                  <a:cxn ang="0">
                    <a:pos x="1" y="226"/>
                  </a:cxn>
                  <a:cxn ang="0">
                    <a:pos x="0" y="258"/>
                  </a:cxn>
                  <a:cxn ang="0">
                    <a:pos x="0" y="290"/>
                  </a:cxn>
                  <a:cxn ang="0">
                    <a:pos x="0" y="322"/>
                  </a:cxn>
                  <a:cxn ang="0">
                    <a:pos x="0" y="351"/>
                  </a:cxn>
                  <a:cxn ang="0">
                    <a:pos x="1" y="379"/>
                  </a:cxn>
                  <a:cxn ang="0">
                    <a:pos x="3" y="405"/>
                  </a:cxn>
                  <a:cxn ang="0">
                    <a:pos x="5" y="429"/>
                  </a:cxn>
                </a:cxnLst>
                <a:rect l="0" t="0" r="r" b="b"/>
                <a:pathLst>
                  <a:path w="16" h="429">
                    <a:moveTo>
                      <a:pt x="16" y="0"/>
                    </a:moveTo>
                    <a:lnTo>
                      <a:pt x="14" y="13"/>
                    </a:lnTo>
                    <a:lnTo>
                      <a:pt x="12" y="30"/>
                    </a:lnTo>
                    <a:lnTo>
                      <a:pt x="10" y="52"/>
                    </a:lnTo>
                    <a:lnTo>
                      <a:pt x="7" y="76"/>
                    </a:lnTo>
                    <a:lnTo>
                      <a:pt x="6" y="102"/>
                    </a:lnTo>
                    <a:lnTo>
                      <a:pt x="4" y="132"/>
                    </a:lnTo>
                    <a:lnTo>
                      <a:pt x="3" y="162"/>
                    </a:lnTo>
                    <a:lnTo>
                      <a:pt x="2" y="194"/>
                    </a:lnTo>
                    <a:lnTo>
                      <a:pt x="1" y="226"/>
                    </a:lnTo>
                    <a:lnTo>
                      <a:pt x="0" y="258"/>
                    </a:lnTo>
                    <a:lnTo>
                      <a:pt x="0" y="290"/>
                    </a:lnTo>
                    <a:lnTo>
                      <a:pt x="0" y="322"/>
                    </a:lnTo>
                    <a:lnTo>
                      <a:pt x="0" y="351"/>
                    </a:lnTo>
                    <a:lnTo>
                      <a:pt x="1" y="379"/>
                    </a:lnTo>
                    <a:lnTo>
                      <a:pt x="3" y="405"/>
                    </a:lnTo>
                    <a:lnTo>
                      <a:pt x="5" y="429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18" name="Freeform 198"/>
              <p:cNvSpPr>
                <a:spLocks/>
              </p:cNvSpPr>
              <p:nvPr/>
            </p:nvSpPr>
            <p:spPr bwMode="auto">
              <a:xfrm flipH="1">
                <a:off x="4291" y="295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4" y="7"/>
                  </a:cxn>
                  <a:cxn ang="0">
                    <a:pos x="0" y="0"/>
                  </a:cxn>
                </a:cxnLst>
                <a:rect l="0" t="0" r="r" b="b"/>
                <a:pathLst>
                  <a:path w="44" h="7">
                    <a:moveTo>
                      <a:pt x="0" y="0"/>
                    </a:moveTo>
                    <a:lnTo>
                      <a:pt x="44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19" name="Freeform 199"/>
              <p:cNvSpPr>
                <a:spLocks/>
              </p:cNvSpPr>
              <p:nvPr/>
            </p:nvSpPr>
            <p:spPr bwMode="auto">
              <a:xfrm flipH="1">
                <a:off x="4292" y="2973"/>
                <a:ext cx="2" cy="0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0" y="5"/>
                  </a:cxn>
                  <a:cxn ang="0">
                    <a:pos x="44" y="0"/>
                  </a:cxn>
                </a:cxnLst>
                <a:rect l="0" t="0" r="r" b="b"/>
                <a:pathLst>
                  <a:path w="44" h="5">
                    <a:moveTo>
                      <a:pt x="44" y="0"/>
                    </a:moveTo>
                    <a:lnTo>
                      <a:pt x="0" y="5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20" name="Freeform 200"/>
              <p:cNvSpPr>
                <a:spLocks/>
              </p:cNvSpPr>
              <p:nvPr/>
            </p:nvSpPr>
            <p:spPr bwMode="auto">
              <a:xfrm flipH="1">
                <a:off x="4289" y="2953"/>
                <a:ext cx="3" cy="2"/>
              </a:xfrm>
              <a:custGeom>
                <a:avLst/>
                <a:gdLst/>
                <a:ahLst/>
                <a:cxnLst>
                  <a:cxn ang="0">
                    <a:pos x="77" y="7"/>
                  </a:cxn>
                  <a:cxn ang="0">
                    <a:pos x="75" y="6"/>
                  </a:cxn>
                  <a:cxn ang="0">
                    <a:pos x="73" y="5"/>
                  </a:cxn>
                  <a:cxn ang="0">
                    <a:pos x="70" y="3"/>
                  </a:cxn>
                  <a:cxn ang="0">
                    <a:pos x="66" y="2"/>
                  </a:cxn>
                  <a:cxn ang="0">
                    <a:pos x="60" y="1"/>
                  </a:cxn>
                  <a:cxn ang="0">
                    <a:pos x="55" y="0"/>
                  </a:cxn>
                  <a:cxn ang="0">
                    <a:pos x="49" y="0"/>
                  </a:cxn>
                  <a:cxn ang="0">
                    <a:pos x="43" y="0"/>
                  </a:cxn>
                  <a:cxn ang="0">
                    <a:pos x="36" y="0"/>
                  </a:cxn>
                  <a:cxn ang="0">
                    <a:pos x="29" y="2"/>
                  </a:cxn>
                  <a:cxn ang="0">
                    <a:pos x="23" y="5"/>
                  </a:cxn>
                  <a:cxn ang="0">
                    <a:pos x="17" y="9"/>
                  </a:cxn>
                  <a:cxn ang="0">
                    <a:pos x="11" y="13"/>
                  </a:cxn>
                  <a:cxn ang="0">
                    <a:pos x="7" y="21"/>
                  </a:cxn>
                  <a:cxn ang="0">
                    <a:pos x="2" y="30"/>
                  </a:cxn>
                  <a:cxn ang="0">
                    <a:pos x="0" y="41"/>
                  </a:cxn>
                </a:cxnLst>
                <a:rect l="0" t="0" r="r" b="b"/>
                <a:pathLst>
                  <a:path w="77" h="41">
                    <a:moveTo>
                      <a:pt x="77" y="7"/>
                    </a:moveTo>
                    <a:lnTo>
                      <a:pt x="75" y="6"/>
                    </a:lnTo>
                    <a:lnTo>
                      <a:pt x="73" y="5"/>
                    </a:lnTo>
                    <a:lnTo>
                      <a:pt x="70" y="3"/>
                    </a:lnTo>
                    <a:lnTo>
                      <a:pt x="66" y="2"/>
                    </a:lnTo>
                    <a:lnTo>
                      <a:pt x="60" y="1"/>
                    </a:lnTo>
                    <a:lnTo>
                      <a:pt x="55" y="0"/>
                    </a:lnTo>
                    <a:lnTo>
                      <a:pt x="49" y="0"/>
                    </a:lnTo>
                    <a:lnTo>
                      <a:pt x="43" y="0"/>
                    </a:lnTo>
                    <a:lnTo>
                      <a:pt x="36" y="0"/>
                    </a:lnTo>
                    <a:lnTo>
                      <a:pt x="29" y="2"/>
                    </a:lnTo>
                    <a:lnTo>
                      <a:pt x="23" y="5"/>
                    </a:lnTo>
                    <a:lnTo>
                      <a:pt x="17" y="9"/>
                    </a:lnTo>
                    <a:lnTo>
                      <a:pt x="11" y="13"/>
                    </a:lnTo>
                    <a:lnTo>
                      <a:pt x="7" y="21"/>
                    </a:lnTo>
                    <a:lnTo>
                      <a:pt x="2" y="30"/>
                    </a:lnTo>
                    <a:lnTo>
                      <a:pt x="0" y="41"/>
                    </a:lnTo>
                  </a:path>
                </a:pathLst>
              </a:custGeom>
              <a:noFill/>
              <a:ln w="3175">
                <a:solidFill>
                  <a:srgbClr val="4C7F7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21" name="Freeform 201"/>
              <p:cNvSpPr>
                <a:spLocks/>
              </p:cNvSpPr>
              <p:nvPr/>
            </p:nvSpPr>
            <p:spPr bwMode="auto">
              <a:xfrm flipH="1">
                <a:off x="4289" y="2953"/>
                <a:ext cx="0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13"/>
                  </a:cxn>
                  <a:cxn ang="0">
                    <a:pos x="5" y="0"/>
                  </a:cxn>
                </a:cxnLst>
                <a:rect l="0" t="0" r="r" b="b"/>
                <a:pathLst>
                  <a:path w="5" h="13">
                    <a:moveTo>
                      <a:pt x="5" y="0"/>
                    </a:moveTo>
                    <a:lnTo>
                      <a:pt x="0" y="1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22" name="Freeform 202"/>
              <p:cNvSpPr>
                <a:spLocks/>
              </p:cNvSpPr>
              <p:nvPr/>
            </p:nvSpPr>
            <p:spPr bwMode="auto">
              <a:xfrm flipH="1">
                <a:off x="4292" y="2955"/>
                <a:ext cx="1" cy="0"/>
              </a:xfrm>
              <a:custGeom>
                <a:avLst/>
                <a:gdLst/>
                <a:ahLst/>
                <a:cxnLst>
                  <a:cxn ang="0">
                    <a:pos x="13" y="3"/>
                  </a:cxn>
                  <a:cxn ang="0">
                    <a:pos x="0" y="0"/>
                  </a:cxn>
                  <a:cxn ang="0">
                    <a:pos x="13" y="3"/>
                  </a:cxn>
                </a:cxnLst>
                <a:rect l="0" t="0" r="r" b="b"/>
                <a:pathLst>
                  <a:path w="13" h="3">
                    <a:moveTo>
                      <a:pt x="13" y="3"/>
                    </a:moveTo>
                    <a:lnTo>
                      <a:pt x="0" y="0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23" name="Freeform 203"/>
              <p:cNvSpPr>
                <a:spLocks/>
              </p:cNvSpPr>
              <p:nvPr/>
            </p:nvSpPr>
            <p:spPr bwMode="auto">
              <a:xfrm flipH="1">
                <a:off x="4292" y="2955"/>
                <a:ext cx="1" cy="17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4" y="13"/>
                  </a:cxn>
                  <a:cxn ang="0">
                    <a:pos x="12" y="30"/>
                  </a:cxn>
                  <a:cxn ang="0">
                    <a:pos x="10" y="52"/>
                  </a:cxn>
                  <a:cxn ang="0">
                    <a:pos x="7" y="76"/>
                  </a:cxn>
                  <a:cxn ang="0">
                    <a:pos x="6" y="102"/>
                  </a:cxn>
                  <a:cxn ang="0">
                    <a:pos x="4" y="132"/>
                  </a:cxn>
                  <a:cxn ang="0">
                    <a:pos x="3" y="162"/>
                  </a:cxn>
                  <a:cxn ang="0">
                    <a:pos x="2" y="194"/>
                  </a:cxn>
                  <a:cxn ang="0">
                    <a:pos x="1" y="226"/>
                  </a:cxn>
                  <a:cxn ang="0">
                    <a:pos x="0" y="258"/>
                  </a:cxn>
                  <a:cxn ang="0">
                    <a:pos x="0" y="290"/>
                  </a:cxn>
                  <a:cxn ang="0">
                    <a:pos x="0" y="322"/>
                  </a:cxn>
                  <a:cxn ang="0">
                    <a:pos x="0" y="351"/>
                  </a:cxn>
                  <a:cxn ang="0">
                    <a:pos x="1" y="379"/>
                  </a:cxn>
                  <a:cxn ang="0">
                    <a:pos x="3" y="405"/>
                  </a:cxn>
                  <a:cxn ang="0">
                    <a:pos x="5" y="429"/>
                  </a:cxn>
                </a:cxnLst>
                <a:rect l="0" t="0" r="r" b="b"/>
                <a:pathLst>
                  <a:path w="16" h="429">
                    <a:moveTo>
                      <a:pt x="16" y="0"/>
                    </a:moveTo>
                    <a:lnTo>
                      <a:pt x="14" y="13"/>
                    </a:lnTo>
                    <a:lnTo>
                      <a:pt x="12" y="30"/>
                    </a:lnTo>
                    <a:lnTo>
                      <a:pt x="10" y="52"/>
                    </a:lnTo>
                    <a:lnTo>
                      <a:pt x="7" y="76"/>
                    </a:lnTo>
                    <a:lnTo>
                      <a:pt x="6" y="102"/>
                    </a:lnTo>
                    <a:lnTo>
                      <a:pt x="4" y="132"/>
                    </a:lnTo>
                    <a:lnTo>
                      <a:pt x="3" y="162"/>
                    </a:lnTo>
                    <a:lnTo>
                      <a:pt x="2" y="194"/>
                    </a:lnTo>
                    <a:lnTo>
                      <a:pt x="1" y="226"/>
                    </a:lnTo>
                    <a:lnTo>
                      <a:pt x="0" y="258"/>
                    </a:lnTo>
                    <a:lnTo>
                      <a:pt x="0" y="290"/>
                    </a:lnTo>
                    <a:lnTo>
                      <a:pt x="0" y="322"/>
                    </a:lnTo>
                    <a:lnTo>
                      <a:pt x="0" y="351"/>
                    </a:lnTo>
                    <a:lnTo>
                      <a:pt x="1" y="379"/>
                    </a:lnTo>
                    <a:lnTo>
                      <a:pt x="3" y="405"/>
                    </a:lnTo>
                    <a:lnTo>
                      <a:pt x="5" y="429"/>
                    </a:lnTo>
                  </a:path>
                </a:pathLst>
              </a:custGeom>
              <a:noFill/>
              <a:ln w="3175">
                <a:solidFill>
                  <a:srgbClr val="4C7F7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24" name="Freeform 204"/>
              <p:cNvSpPr>
                <a:spLocks/>
              </p:cNvSpPr>
              <p:nvPr/>
            </p:nvSpPr>
            <p:spPr bwMode="auto">
              <a:xfrm flipH="1">
                <a:off x="4292" y="2955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3"/>
                  </a:cxn>
                  <a:cxn ang="0">
                    <a:pos x="0" y="0"/>
                  </a:cxn>
                </a:cxnLst>
                <a:rect l="0" t="0" r="r" b="b"/>
                <a:pathLst>
                  <a:path w="13" h="3">
                    <a:moveTo>
                      <a:pt x="0" y="0"/>
                    </a:moveTo>
                    <a:lnTo>
                      <a:pt x="1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25" name="Freeform 205"/>
              <p:cNvSpPr>
                <a:spLocks/>
              </p:cNvSpPr>
              <p:nvPr/>
            </p:nvSpPr>
            <p:spPr bwMode="auto">
              <a:xfrm flipH="1">
                <a:off x="4293" y="2973"/>
                <a:ext cx="0" cy="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26" name="Freeform 206"/>
              <p:cNvSpPr>
                <a:spLocks/>
              </p:cNvSpPr>
              <p:nvPr/>
            </p:nvSpPr>
            <p:spPr bwMode="auto">
              <a:xfrm flipH="1">
                <a:off x="4283" y="2953"/>
                <a:ext cx="68" cy="58"/>
              </a:xfrm>
              <a:custGeom>
                <a:avLst/>
                <a:gdLst/>
                <a:ahLst/>
                <a:cxnLst>
                  <a:cxn ang="0">
                    <a:pos x="1600" y="11"/>
                  </a:cxn>
                  <a:cxn ang="0">
                    <a:pos x="1657" y="50"/>
                  </a:cxn>
                  <a:cxn ang="0">
                    <a:pos x="1695" y="116"/>
                  </a:cxn>
                  <a:cxn ang="0">
                    <a:pos x="1700" y="205"/>
                  </a:cxn>
                  <a:cxn ang="0">
                    <a:pos x="1658" y="314"/>
                  </a:cxn>
                  <a:cxn ang="0">
                    <a:pos x="1596" y="400"/>
                  </a:cxn>
                  <a:cxn ang="0">
                    <a:pos x="1562" y="436"/>
                  </a:cxn>
                  <a:cxn ang="0">
                    <a:pos x="1475" y="514"/>
                  </a:cxn>
                  <a:cxn ang="0">
                    <a:pos x="1315" y="634"/>
                  </a:cxn>
                  <a:cxn ang="0">
                    <a:pos x="1069" y="795"/>
                  </a:cxn>
                  <a:cxn ang="0">
                    <a:pos x="717" y="995"/>
                  </a:cxn>
                  <a:cxn ang="0">
                    <a:pos x="665" y="1023"/>
                  </a:cxn>
                  <a:cxn ang="0">
                    <a:pos x="534" y="1097"/>
                  </a:cxn>
                  <a:cxn ang="0">
                    <a:pos x="360" y="1194"/>
                  </a:cxn>
                  <a:cxn ang="0">
                    <a:pos x="182" y="1295"/>
                  </a:cxn>
                  <a:cxn ang="0">
                    <a:pos x="35" y="1376"/>
                  </a:cxn>
                  <a:cxn ang="0">
                    <a:pos x="0" y="1391"/>
                  </a:cxn>
                  <a:cxn ang="0">
                    <a:pos x="2" y="1375"/>
                  </a:cxn>
                  <a:cxn ang="0">
                    <a:pos x="9" y="1349"/>
                  </a:cxn>
                  <a:cxn ang="0">
                    <a:pos x="24" y="1321"/>
                  </a:cxn>
                  <a:cxn ang="0">
                    <a:pos x="50" y="1295"/>
                  </a:cxn>
                  <a:cxn ang="0">
                    <a:pos x="98" y="1269"/>
                  </a:cxn>
                  <a:cxn ang="0">
                    <a:pos x="254" y="1186"/>
                  </a:cxn>
                  <a:cxn ang="0">
                    <a:pos x="495" y="1054"/>
                  </a:cxn>
                  <a:cxn ang="0">
                    <a:pos x="763" y="904"/>
                  </a:cxn>
                  <a:cxn ang="0">
                    <a:pos x="998" y="770"/>
                  </a:cxn>
                  <a:cxn ang="0">
                    <a:pos x="1142" y="683"/>
                  </a:cxn>
                  <a:cxn ang="0">
                    <a:pos x="1273" y="591"/>
                  </a:cxn>
                  <a:cxn ang="0">
                    <a:pos x="1407" y="485"/>
                  </a:cxn>
                  <a:cxn ang="0">
                    <a:pos x="1526" y="371"/>
                  </a:cxn>
                  <a:cxn ang="0">
                    <a:pos x="1611" y="259"/>
                  </a:cxn>
                  <a:cxn ang="0">
                    <a:pos x="1641" y="153"/>
                  </a:cxn>
                  <a:cxn ang="0">
                    <a:pos x="1635" y="118"/>
                  </a:cxn>
                  <a:cxn ang="0">
                    <a:pos x="1630" y="104"/>
                  </a:cxn>
                  <a:cxn ang="0">
                    <a:pos x="1619" y="83"/>
                  </a:cxn>
                  <a:cxn ang="0">
                    <a:pos x="1600" y="60"/>
                  </a:cxn>
                  <a:cxn ang="0">
                    <a:pos x="1574" y="38"/>
                  </a:cxn>
                  <a:cxn ang="0">
                    <a:pos x="1538" y="22"/>
                  </a:cxn>
                  <a:cxn ang="0">
                    <a:pos x="1513" y="10"/>
                  </a:cxn>
                  <a:cxn ang="0">
                    <a:pos x="1506" y="3"/>
                  </a:cxn>
                  <a:cxn ang="0">
                    <a:pos x="1515" y="1"/>
                  </a:cxn>
                  <a:cxn ang="0">
                    <a:pos x="1534" y="0"/>
                  </a:cxn>
                  <a:cxn ang="0">
                    <a:pos x="1558" y="2"/>
                  </a:cxn>
                </a:cxnLst>
                <a:rect l="0" t="0" r="r" b="b"/>
                <a:pathLst>
                  <a:path w="1703" h="1395">
                    <a:moveTo>
                      <a:pt x="1558" y="2"/>
                    </a:moveTo>
                    <a:lnTo>
                      <a:pt x="1578" y="4"/>
                    </a:lnTo>
                    <a:lnTo>
                      <a:pt x="1600" y="11"/>
                    </a:lnTo>
                    <a:lnTo>
                      <a:pt x="1621" y="21"/>
                    </a:lnTo>
                    <a:lnTo>
                      <a:pt x="1640" y="34"/>
                    </a:lnTo>
                    <a:lnTo>
                      <a:pt x="1657" y="50"/>
                    </a:lnTo>
                    <a:lnTo>
                      <a:pt x="1673" y="70"/>
                    </a:lnTo>
                    <a:lnTo>
                      <a:pt x="1685" y="92"/>
                    </a:lnTo>
                    <a:lnTo>
                      <a:pt x="1695" y="116"/>
                    </a:lnTo>
                    <a:lnTo>
                      <a:pt x="1701" y="143"/>
                    </a:lnTo>
                    <a:lnTo>
                      <a:pt x="1703" y="174"/>
                    </a:lnTo>
                    <a:lnTo>
                      <a:pt x="1700" y="205"/>
                    </a:lnTo>
                    <a:lnTo>
                      <a:pt x="1692" y="240"/>
                    </a:lnTo>
                    <a:lnTo>
                      <a:pt x="1678" y="276"/>
                    </a:lnTo>
                    <a:lnTo>
                      <a:pt x="1658" y="314"/>
                    </a:lnTo>
                    <a:lnTo>
                      <a:pt x="1631" y="355"/>
                    </a:lnTo>
                    <a:lnTo>
                      <a:pt x="1598" y="397"/>
                    </a:lnTo>
                    <a:lnTo>
                      <a:pt x="1596" y="400"/>
                    </a:lnTo>
                    <a:lnTo>
                      <a:pt x="1589" y="406"/>
                    </a:lnTo>
                    <a:lnTo>
                      <a:pt x="1578" y="418"/>
                    </a:lnTo>
                    <a:lnTo>
                      <a:pt x="1562" y="436"/>
                    </a:lnTo>
                    <a:lnTo>
                      <a:pt x="1540" y="457"/>
                    </a:lnTo>
                    <a:lnTo>
                      <a:pt x="1511" y="484"/>
                    </a:lnTo>
                    <a:lnTo>
                      <a:pt x="1475" y="514"/>
                    </a:lnTo>
                    <a:lnTo>
                      <a:pt x="1430" y="550"/>
                    </a:lnTo>
                    <a:lnTo>
                      <a:pt x="1378" y="590"/>
                    </a:lnTo>
                    <a:lnTo>
                      <a:pt x="1315" y="634"/>
                    </a:lnTo>
                    <a:lnTo>
                      <a:pt x="1243" y="683"/>
                    </a:lnTo>
                    <a:lnTo>
                      <a:pt x="1161" y="737"/>
                    </a:lnTo>
                    <a:lnTo>
                      <a:pt x="1069" y="795"/>
                    </a:lnTo>
                    <a:lnTo>
                      <a:pt x="964" y="857"/>
                    </a:lnTo>
                    <a:lnTo>
                      <a:pt x="846" y="924"/>
                    </a:lnTo>
                    <a:lnTo>
                      <a:pt x="717" y="995"/>
                    </a:lnTo>
                    <a:lnTo>
                      <a:pt x="711" y="998"/>
                    </a:lnTo>
                    <a:lnTo>
                      <a:pt x="693" y="1008"/>
                    </a:lnTo>
                    <a:lnTo>
                      <a:pt x="665" y="1023"/>
                    </a:lnTo>
                    <a:lnTo>
                      <a:pt x="628" y="1044"/>
                    </a:lnTo>
                    <a:lnTo>
                      <a:pt x="584" y="1069"/>
                    </a:lnTo>
                    <a:lnTo>
                      <a:pt x="534" y="1097"/>
                    </a:lnTo>
                    <a:lnTo>
                      <a:pt x="479" y="1128"/>
                    </a:lnTo>
                    <a:lnTo>
                      <a:pt x="420" y="1161"/>
                    </a:lnTo>
                    <a:lnTo>
                      <a:pt x="360" y="1194"/>
                    </a:lnTo>
                    <a:lnTo>
                      <a:pt x="300" y="1228"/>
                    </a:lnTo>
                    <a:lnTo>
                      <a:pt x="240" y="1262"/>
                    </a:lnTo>
                    <a:lnTo>
                      <a:pt x="182" y="1295"/>
                    </a:lnTo>
                    <a:lnTo>
                      <a:pt x="128" y="1324"/>
                    </a:lnTo>
                    <a:lnTo>
                      <a:pt x="78" y="1352"/>
                    </a:lnTo>
                    <a:lnTo>
                      <a:pt x="35" y="1376"/>
                    </a:lnTo>
                    <a:lnTo>
                      <a:pt x="0" y="1395"/>
                    </a:lnTo>
                    <a:lnTo>
                      <a:pt x="0" y="1394"/>
                    </a:lnTo>
                    <a:lnTo>
                      <a:pt x="0" y="1391"/>
                    </a:lnTo>
                    <a:lnTo>
                      <a:pt x="0" y="1387"/>
                    </a:lnTo>
                    <a:lnTo>
                      <a:pt x="1" y="1381"/>
                    </a:lnTo>
                    <a:lnTo>
                      <a:pt x="2" y="1375"/>
                    </a:lnTo>
                    <a:lnTo>
                      <a:pt x="3" y="1367"/>
                    </a:lnTo>
                    <a:lnTo>
                      <a:pt x="5" y="1358"/>
                    </a:lnTo>
                    <a:lnTo>
                      <a:pt x="9" y="1349"/>
                    </a:lnTo>
                    <a:lnTo>
                      <a:pt x="13" y="1341"/>
                    </a:lnTo>
                    <a:lnTo>
                      <a:pt x="18" y="1331"/>
                    </a:lnTo>
                    <a:lnTo>
                      <a:pt x="24" y="1321"/>
                    </a:lnTo>
                    <a:lnTo>
                      <a:pt x="31" y="1312"/>
                    </a:lnTo>
                    <a:lnTo>
                      <a:pt x="40" y="1303"/>
                    </a:lnTo>
                    <a:lnTo>
                      <a:pt x="50" y="1295"/>
                    </a:lnTo>
                    <a:lnTo>
                      <a:pt x="62" y="1287"/>
                    </a:lnTo>
                    <a:lnTo>
                      <a:pt x="76" y="1281"/>
                    </a:lnTo>
                    <a:lnTo>
                      <a:pt x="98" y="1269"/>
                    </a:lnTo>
                    <a:lnTo>
                      <a:pt x="137" y="1249"/>
                    </a:lnTo>
                    <a:lnTo>
                      <a:pt x="190" y="1221"/>
                    </a:lnTo>
                    <a:lnTo>
                      <a:pt x="254" y="1186"/>
                    </a:lnTo>
                    <a:lnTo>
                      <a:pt x="328" y="1146"/>
                    </a:lnTo>
                    <a:lnTo>
                      <a:pt x="409" y="1102"/>
                    </a:lnTo>
                    <a:lnTo>
                      <a:pt x="495" y="1054"/>
                    </a:lnTo>
                    <a:lnTo>
                      <a:pt x="585" y="1004"/>
                    </a:lnTo>
                    <a:lnTo>
                      <a:pt x="674" y="954"/>
                    </a:lnTo>
                    <a:lnTo>
                      <a:pt x="763" y="904"/>
                    </a:lnTo>
                    <a:lnTo>
                      <a:pt x="848" y="856"/>
                    </a:lnTo>
                    <a:lnTo>
                      <a:pt x="927" y="811"/>
                    </a:lnTo>
                    <a:lnTo>
                      <a:pt x="998" y="770"/>
                    </a:lnTo>
                    <a:lnTo>
                      <a:pt x="1059" y="734"/>
                    </a:lnTo>
                    <a:lnTo>
                      <a:pt x="1107" y="704"/>
                    </a:lnTo>
                    <a:lnTo>
                      <a:pt x="1142" y="683"/>
                    </a:lnTo>
                    <a:lnTo>
                      <a:pt x="1183" y="654"/>
                    </a:lnTo>
                    <a:lnTo>
                      <a:pt x="1227" y="623"/>
                    </a:lnTo>
                    <a:lnTo>
                      <a:pt x="1273" y="591"/>
                    </a:lnTo>
                    <a:lnTo>
                      <a:pt x="1318" y="557"/>
                    </a:lnTo>
                    <a:lnTo>
                      <a:pt x="1363" y="521"/>
                    </a:lnTo>
                    <a:lnTo>
                      <a:pt x="1407" y="485"/>
                    </a:lnTo>
                    <a:lnTo>
                      <a:pt x="1450" y="448"/>
                    </a:lnTo>
                    <a:lnTo>
                      <a:pt x="1490" y="409"/>
                    </a:lnTo>
                    <a:lnTo>
                      <a:pt x="1526" y="371"/>
                    </a:lnTo>
                    <a:lnTo>
                      <a:pt x="1560" y="333"/>
                    </a:lnTo>
                    <a:lnTo>
                      <a:pt x="1588" y="296"/>
                    </a:lnTo>
                    <a:lnTo>
                      <a:pt x="1611" y="259"/>
                    </a:lnTo>
                    <a:lnTo>
                      <a:pt x="1628" y="222"/>
                    </a:lnTo>
                    <a:lnTo>
                      <a:pt x="1638" y="187"/>
                    </a:lnTo>
                    <a:lnTo>
                      <a:pt x="1641" y="153"/>
                    </a:lnTo>
                    <a:lnTo>
                      <a:pt x="1636" y="121"/>
                    </a:lnTo>
                    <a:lnTo>
                      <a:pt x="1635" y="120"/>
                    </a:lnTo>
                    <a:lnTo>
                      <a:pt x="1635" y="118"/>
                    </a:lnTo>
                    <a:lnTo>
                      <a:pt x="1634" y="115"/>
                    </a:lnTo>
                    <a:lnTo>
                      <a:pt x="1632" y="109"/>
                    </a:lnTo>
                    <a:lnTo>
                      <a:pt x="1630" y="104"/>
                    </a:lnTo>
                    <a:lnTo>
                      <a:pt x="1626" y="97"/>
                    </a:lnTo>
                    <a:lnTo>
                      <a:pt x="1623" y="91"/>
                    </a:lnTo>
                    <a:lnTo>
                      <a:pt x="1619" y="83"/>
                    </a:lnTo>
                    <a:lnTo>
                      <a:pt x="1613" y="75"/>
                    </a:lnTo>
                    <a:lnTo>
                      <a:pt x="1607" y="68"/>
                    </a:lnTo>
                    <a:lnTo>
                      <a:pt x="1600" y="60"/>
                    </a:lnTo>
                    <a:lnTo>
                      <a:pt x="1593" y="52"/>
                    </a:lnTo>
                    <a:lnTo>
                      <a:pt x="1584" y="45"/>
                    </a:lnTo>
                    <a:lnTo>
                      <a:pt x="1574" y="38"/>
                    </a:lnTo>
                    <a:lnTo>
                      <a:pt x="1563" y="32"/>
                    </a:lnTo>
                    <a:lnTo>
                      <a:pt x="1552" y="27"/>
                    </a:lnTo>
                    <a:lnTo>
                      <a:pt x="1538" y="22"/>
                    </a:lnTo>
                    <a:lnTo>
                      <a:pt x="1527" y="16"/>
                    </a:lnTo>
                    <a:lnTo>
                      <a:pt x="1519" y="13"/>
                    </a:lnTo>
                    <a:lnTo>
                      <a:pt x="1513" y="10"/>
                    </a:lnTo>
                    <a:lnTo>
                      <a:pt x="1509" y="7"/>
                    </a:lnTo>
                    <a:lnTo>
                      <a:pt x="1507" y="4"/>
                    </a:lnTo>
                    <a:lnTo>
                      <a:pt x="1506" y="3"/>
                    </a:lnTo>
                    <a:lnTo>
                      <a:pt x="1509" y="2"/>
                    </a:lnTo>
                    <a:lnTo>
                      <a:pt x="1511" y="1"/>
                    </a:lnTo>
                    <a:lnTo>
                      <a:pt x="1515" y="1"/>
                    </a:lnTo>
                    <a:lnTo>
                      <a:pt x="1521" y="0"/>
                    </a:lnTo>
                    <a:lnTo>
                      <a:pt x="1526" y="0"/>
                    </a:lnTo>
                    <a:lnTo>
                      <a:pt x="1534" y="0"/>
                    </a:lnTo>
                    <a:lnTo>
                      <a:pt x="1541" y="1"/>
                    </a:lnTo>
                    <a:lnTo>
                      <a:pt x="1549" y="1"/>
                    </a:lnTo>
                    <a:lnTo>
                      <a:pt x="1558" y="2"/>
                    </a:lnTo>
                    <a:close/>
                  </a:path>
                </a:pathLst>
              </a:custGeom>
              <a:solidFill>
                <a:srgbClr val="4C7F7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27" name="Freeform 207"/>
              <p:cNvSpPr>
                <a:spLocks/>
              </p:cNvSpPr>
              <p:nvPr/>
            </p:nvSpPr>
            <p:spPr bwMode="auto">
              <a:xfrm flipH="1">
                <a:off x="4283" y="2953"/>
                <a:ext cx="68" cy="58"/>
              </a:xfrm>
              <a:custGeom>
                <a:avLst/>
                <a:gdLst/>
                <a:ahLst/>
                <a:cxnLst>
                  <a:cxn ang="0">
                    <a:pos x="1600" y="11"/>
                  </a:cxn>
                  <a:cxn ang="0">
                    <a:pos x="1657" y="50"/>
                  </a:cxn>
                  <a:cxn ang="0">
                    <a:pos x="1695" y="116"/>
                  </a:cxn>
                  <a:cxn ang="0">
                    <a:pos x="1700" y="205"/>
                  </a:cxn>
                  <a:cxn ang="0">
                    <a:pos x="1658" y="314"/>
                  </a:cxn>
                  <a:cxn ang="0">
                    <a:pos x="1596" y="400"/>
                  </a:cxn>
                  <a:cxn ang="0">
                    <a:pos x="1562" y="436"/>
                  </a:cxn>
                  <a:cxn ang="0">
                    <a:pos x="1475" y="514"/>
                  </a:cxn>
                  <a:cxn ang="0">
                    <a:pos x="1315" y="634"/>
                  </a:cxn>
                  <a:cxn ang="0">
                    <a:pos x="1069" y="795"/>
                  </a:cxn>
                  <a:cxn ang="0">
                    <a:pos x="717" y="995"/>
                  </a:cxn>
                  <a:cxn ang="0">
                    <a:pos x="665" y="1023"/>
                  </a:cxn>
                  <a:cxn ang="0">
                    <a:pos x="534" y="1097"/>
                  </a:cxn>
                  <a:cxn ang="0">
                    <a:pos x="360" y="1194"/>
                  </a:cxn>
                  <a:cxn ang="0">
                    <a:pos x="182" y="1295"/>
                  </a:cxn>
                  <a:cxn ang="0">
                    <a:pos x="35" y="1376"/>
                  </a:cxn>
                  <a:cxn ang="0">
                    <a:pos x="0" y="1391"/>
                  </a:cxn>
                  <a:cxn ang="0">
                    <a:pos x="2" y="1375"/>
                  </a:cxn>
                  <a:cxn ang="0">
                    <a:pos x="9" y="1349"/>
                  </a:cxn>
                  <a:cxn ang="0">
                    <a:pos x="24" y="1321"/>
                  </a:cxn>
                  <a:cxn ang="0">
                    <a:pos x="50" y="1295"/>
                  </a:cxn>
                  <a:cxn ang="0">
                    <a:pos x="98" y="1269"/>
                  </a:cxn>
                  <a:cxn ang="0">
                    <a:pos x="254" y="1186"/>
                  </a:cxn>
                  <a:cxn ang="0">
                    <a:pos x="495" y="1054"/>
                  </a:cxn>
                  <a:cxn ang="0">
                    <a:pos x="763" y="904"/>
                  </a:cxn>
                  <a:cxn ang="0">
                    <a:pos x="998" y="770"/>
                  </a:cxn>
                  <a:cxn ang="0">
                    <a:pos x="1142" y="683"/>
                  </a:cxn>
                  <a:cxn ang="0">
                    <a:pos x="1273" y="591"/>
                  </a:cxn>
                  <a:cxn ang="0">
                    <a:pos x="1407" y="485"/>
                  </a:cxn>
                  <a:cxn ang="0">
                    <a:pos x="1526" y="371"/>
                  </a:cxn>
                  <a:cxn ang="0">
                    <a:pos x="1611" y="259"/>
                  </a:cxn>
                  <a:cxn ang="0">
                    <a:pos x="1641" y="153"/>
                  </a:cxn>
                  <a:cxn ang="0">
                    <a:pos x="1635" y="118"/>
                  </a:cxn>
                  <a:cxn ang="0">
                    <a:pos x="1630" y="104"/>
                  </a:cxn>
                  <a:cxn ang="0">
                    <a:pos x="1619" y="83"/>
                  </a:cxn>
                  <a:cxn ang="0">
                    <a:pos x="1600" y="60"/>
                  </a:cxn>
                  <a:cxn ang="0">
                    <a:pos x="1574" y="38"/>
                  </a:cxn>
                  <a:cxn ang="0">
                    <a:pos x="1538" y="22"/>
                  </a:cxn>
                  <a:cxn ang="0">
                    <a:pos x="1513" y="10"/>
                  </a:cxn>
                  <a:cxn ang="0">
                    <a:pos x="1506" y="3"/>
                  </a:cxn>
                  <a:cxn ang="0">
                    <a:pos x="1515" y="1"/>
                  </a:cxn>
                  <a:cxn ang="0">
                    <a:pos x="1534" y="0"/>
                  </a:cxn>
                  <a:cxn ang="0">
                    <a:pos x="1558" y="2"/>
                  </a:cxn>
                </a:cxnLst>
                <a:rect l="0" t="0" r="r" b="b"/>
                <a:pathLst>
                  <a:path w="1703" h="1395">
                    <a:moveTo>
                      <a:pt x="1558" y="2"/>
                    </a:moveTo>
                    <a:lnTo>
                      <a:pt x="1578" y="4"/>
                    </a:lnTo>
                    <a:lnTo>
                      <a:pt x="1600" y="11"/>
                    </a:lnTo>
                    <a:lnTo>
                      <a:pt x="1621" y="21"/>
                    </a:lnTo>
                    <a:lnTo>
                      <a:pt x="1640" y="34"/>
                    </a:lnTo>
                    <a:lnTo>
                      <a:pt x="1657" y="50"/>
                    </a:lnTo>
                    <a:lnTo>
                      <a:pt x="1673" y="70"/>
                    </a:lnTo>
                    <a:lnTo>
                      <a:pt x="1685" y="92"/>
                    </a:lnTo>
                    <a:lnTo>
                      <a:pt x="1695" y="116"/>
                    </a:lnTo>
                    <a:lnTo>
                      <a:pt x="1701" y="143"/>
                    </a:lnTo>
                    <a:lnTo>
                      <a:pt x="1703" y="174"/>
                    </a:lnTo>
                    <a:lnTo>
                      <a:pt x="1700" y="205"/>
                    </a:lnTo>
                    <a:lnTo>
                      <a:pt x="1692" y="240"/>
                    </a:lnTo>
                    <a:lnTo>
                      <a:pt x="1678" y="276"/>
                    </a:lnTo>
                    <a:lnTo>
                      <a:pt x="1658" y="314"/>
                    </a:lnTo>
                    <a:lnTo>
                      <a:pt x="1631" y="355"/>
                    </a:lnTo>
                    <a:lnTo>
                      <a:pt x="1598" y="397"/>
                    </a:lnTo>
                    <a:lnTo>
                      <a:pt x="1596" y="400"/>
                    </a:lnTo>
                    <a:lnTo>
                      <a:pt x="1589" y="406"/>
                    </a:lnTo>
                    <a:lnTo>
                      <a:pt x="1578" y="418"/>
                    </a:lnTo>
                    <a:lnTo>
                      <a:pt x="1562" y="436"/>
                    </a:lnTo>
                    <a:lnTo>
                      <a:pt x="1540" y="457"/>
                    </a:lnTo>
                    <a:lnTo>
                      <a:pt x="1511" y="484"/>
                    </a:lnTo>
                    <a:lnTo>
                      <a:pt x="1475" y="514"/>
                    </a:lnTo>
                    <a:lnTo>
                      <a:pt x="1430" y="550"/>
                    </a:lnTo>
                    <a:lnTo>
                      <a:pt x="1378" y="590"/>
                    </a:lnTo>
                    <a:lnTo>
                      <a:pt x="1315" y="634"/>
                    </a:lnTo>
                    <a:lnTo>
                      <a:pt x="1243" y="683"/>
                    </a:lnTo>
                    <a:lnTo>
                      <a:pt x="1161" y="737"/>
                    </a:lnTo>
                    <a:lnTo>
                      <a:pt x="1069" y="795"/>
                    </a:lnTo>
                    <a:lnTo>
                      <a:pt x="964" y="857"/>
                    </a:lnTo>
                    <a:lnTo>
                      <a:pt x="846" y="924"/>
                    </a:lnTo>
                    <a:lnTo>
                      <a:pt x="717" y="995"/>
                    </a:lnTo>
                    <a:lnTo>
                      <a:pt x="711" y="998"/>
                    </a:lnTo>
                    <a:lnTo>
                      <a:pt x="693" y="1008"/>
                    </a:lnTo>
                    <a:lnTo>
                      <a:pt x="665" y="1023"/>
                    </a:lnTo>
                    <a:lnTo>
                      <a:pt x="628" y="1044"/>
                    </a:lnTo>
                    <a:lnTo>
                      <a:pt x="584" y="1069"/>
                    </a:lnTo>
                    <a:lnTo>
                      <a:pt x="534" y="1097"/>
                    </a:lnTo>
                    <a:lnTo>
                      <a:pt x="479" y="1128"/>
                    </a:lnTo>
                    <a:lnTo>
                      <a:pt x="420" y="1161"/>
                    </a:lnTo>
                    <a:lnTo>
                      <a:pt x="360" y="1194"/>
                    </a:lnTo>
                    <a:lnTo>
                      <a:pt x="300" y="1228"/>
                    </a:lnTo>
                    <a:lnTo>
                      <a:pt x="240" y="1262"/>
                    </a:lnTo>
                    <a:lnTo>
                      <a:pt x="182" y="1295"/>
                    </a:lnTo>
                    <a:lnTo>
                      <a:pt x="128" y="1324"/>
                    </a:lnTo>
                    <a:lnTo>
                      <a:pt x="78" y="1352"/>
                    </a:lnTo>
                    <a:lnTo>
                      <a:pt x="35" y="1376"/>
                    </a:lnTo>
                    <a:lnTo>
                      <a:pt x="0" y="1395"/>
                    </a:lnTo>
                    <a:lnTo>
                      <a:pt x="0" y="1394"/>
                    </a:lnTo>
                    <a:lnTo>
                      <a:pt x="0" y="1391"/>
                    </a:lnTo>
                    <a:lnTo>
                      <a:pt x="0" y="1387"/>
                    </a:lnTo>
                    <a:lnTo>
                      <a:pt x="1" y="1381"/>
                    </a:lnTo>
                    <a:lnTo>
                      <a:pt x="2" y="1375"/>
                    </a:lnTo>
                    <a:lnTo>
                      <a:pt x="3" y="1367"/>
                    </a:lnTo>
                    <a:lnTo>
                      <a:pt x="5" y="1358"/>
                    </a:lnTo>
                    <a:lnTo>
                      <a:pt x="9" y="1349"/>
                    </a:lnTo>
                    <a:lnTo>
                      <a:pt x="13" y="1341"/>
                    </a:lnTo>
                    <a:lnTo>
                      <a:pt x="18" y="1331"/>
                    </a:lnTo>
                    <a:lnTo>
                      <a:pt x="24" y="1321"/>
                    </a:lnTo>
                    <a:lnTo>
                      <a:pt x="31" y="1312"/>
                    </a:lnTo>
                    <a:lnTo>
                      <a:pt x="40" y="1303"/>
                    </a:lnTo>
                    <a:lnTo>
                      <a:pt x="50" y="1295"/>
                    </a:lnTo>
                    <a:lnTo>
                      <a:pt x="62" y="1287"/>
                    </a:lnTo>
                    <a:lnTo>
                      <a:pt x="76" y="1281"/>
                    </a:lnTo>
                    <a:lnTo>
                      <a:pt x="98" y="1269"/>
                    </a:lnTo>
                    <a:lnTo>
                      <a:pt x="137" y="1249"/>
                    </a:lnTo>
                    <a:lnTo>
                      <a:pt x="190" y="1221"/>
                    </a:lnTo>
                    <a:lnTo>
                      <a:pt x="254" y="1186"/>
                    </a:lnTo>
                    <a:lnTo>
                      <a:pt x="328" y="1146"/>
                    </a:lnTo>
                    <a:lnTo>
                      <a:pt x="409" y="1102"/>
                    </a:lnTo>
                    <a:lnTo>
                      <a:pt x="495" y="1054"/>
                    </a:lnTo>
                    <a:lnTo>
                      <a:pt x="585" y="1004"/>
                    </a:lnTo>
                    <a:lnTo>
                      <a:pt x="674" y="954"/>
                    </a:lnTo>
                    <a:lnTo>
                      <a:pt x="763" y="904"/>
                    </a:lnTo>
                    <a:lnTo>
                      <a:pt x="848" y="856"/>
                    </a:lnTo>
                    <a:lnTo>
                      <a:pt x="927" y="811"/>
                    </a:lnTo>
                    <a:lnTo>
                      <a:pt x="998" y="770"/>
                    </a:lnTo>
                    <a:lnTo>
                      <a:pt x="1059" y="734"/>
                    </a:lnTo>
                    <a:lnTo>
                      <a:pt x="1107" y="704"/>
                    </a:lnTo>
                    <a:lnTo>
                      <a:pt x="1142" y="683"/>
                    </a:lnTo>
                    <a:lnTo>
                      <a:pt x="1183" y="654"/>
                    </a:lnTo>
                    <a:lnTo>
                      <a:pt x="1227" y="623"/>
                    </a:lnTo>
                    <a:lnTo>
                      <a:pt x="1273" y="591"/>
                    </a:lnTo>
                    <a:lnTo>
                      <a:pt x="1318" y="557"/>
                    </a:lnTo>
                    <a:lnTo>
                      <a:pt x="1363" y="521"/>
                    </a:lnTo>
                    <a:lnTo>
                      <a:pt x="1407" y="485"/>
                    </a:lnTo>
                    <a:lnTo>
                      <a:pt x="1450" y="448"/>
                    </a:lnTo>
                    <a:lnTo>
                      <a:pt x="1490" y="409"/>
                    </a:lnTo>
                    <a:lnTo>
                      <a:pt x="1526" y="371"/>
                    </a:lnTo>
                    <a:lnTo>
                      <a:pt x="1560" y="333"/>
                    </a:lnTo>
                    <a:lnTo>
                      <a:pt x="1588" y="296"/>
                    </a:lnTo>
                    <a:lnTo>
                      <a:pt x="1611" y="259"/>
                    </a:lnTo>
                    <a:lnTo>
                      <a:pt x="1628" y="222"/>
                    </a:lnTo>
                    <a:lnTo>
                      <a:pt x="1638" y="187"/>
                    </a:lnTo>
                    <a:lnTo>
                      <a:pt x="1641" y="153"/>
                    </a:lnTo>
                    <a:lnTo>
                      <a:pt x="1636" y="121"/>
                    </a:lnTo>
                    <a:lnTo>
                      <a:pt x="1635" y="120"/>
                    </a:lnTo>
                    <a:lnTo>
                      <a:pt x="1635" y="118"/>
                    </a:lnTo>
                    <a:lnTo>
                      <a:pt x="1634" y="115"/>
                    </a:lnTo>
                    <a:lnTo>
                      <a:pt x="1632" y="109"/>
                    </a:lnTo>
                    <a:lnTo>
                      <a:pt x="1630" y="104"/>
                    </a:lnTo>
                    <a:lnTo>
                      <a:pt x="1626" y="97"/>
                    </a:lnTo>
                    <a:lnTo>
                      <a:pt x="1623" y="91"/>
                    </a:lnTo>
                    <a:lnTo>
                      <a:pt x="1619" y="83"/>
                    </a:lnTo>
                    <a:lnTo>
                      <a:pt x="1613" y="75"/>
                    </a:lnTo>
                    <a:lnTo>
                      <a:pt x="1607" y="68"/>
                    </a:lnTo>
                    <a:lnTo>
                      <a:pt x="1600" y="60"/>
                    </a:lnTo>
                    <a:lnTo>
                      <a:pt x="1593" y="52"/>
                    </a:lnTo>
                    <a:lnTo>
                      <a:pt x="1584" y="45"/>
                    </a:lnTo>
                    <a:lnTo>
                      <a:pt x="1574" y="38"/>
                    </a:lnTo>
                    <a:lnTo>
                      <a:pt x="1563" y="32"/>
                    </a:lnTo>
                    <a:lnTo>
                      <a:pt x="1552" y="27"/>
                    </a:lnTo>
                    <a:lnTo>
                      <a:pt x="1538" y="22"/>
                    </a:lnTo>
                    <a:lnTo>
                      <a:pt x="1527" y="16"/>
                    </a:lnTo>
                    <a:lnTo>
                      <a:pt x="1519" y="13"/>
                    </a:lnTo>
                    <a:lnTo>
                      <a:pt x="1513" y="10"/>
                    </a:lnTo>
                    <a:lnTo>
                      <a:pt x="1509" y="7"/>
                    </a:lnTo>
                    <a:lnTo>
                      <a:pt x="1507" y="4"/>
                    </a:lnTo>
                    <a:lnTo>
                      <a:pt x="1506" y="3"/>
                    </a:lnTo>
                    <a:lnTo>
                      <a:pt x="1509" y="2"/>
                    </a:lnTo>
                    <a:lnTo>
                      <a:pt x="1511" y="1"/>
                    </a:lnTo>
                    <a:lnTo>
                      <a:pt x="1515" y="1"/>
                    </a:lnTo>
                    <a:lnTo>
                      <a:pt x="1521" y="0"/>
                    </a:lnTo>
                    <a:lnTo>
                      <a:pt x="1526" y="0"/>
                    </a:lnTo>
                    <a:lnTo>
                      <a:pt x="1534" y="0"/>
                    </a:lnTo>
                    <a:lnTo>
                      <a:pt x="1541" y="1"/>
                    </a:lnTo>
                    <a:lnTo>
                      <a:pt x="1549" y="1"/>
                    </a:lnTo>
                    <a:lnTo>
                      <a:pt x="1558" y="2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28" name="Freeform 208"/>
              <p:cNvSpPr>
                <a:spLocks/>
              </p:cNvSpPr>
              <p:nvPr/>
            </p:nvSpPr>
            <p:spPr bwMode="auto">
              <a:xfrm flipH="1">
                <a:off x="4118" y="2817"/>
                <a:ext cx="260" cy="69"/>
              </a:xfrm>
              <a:custGeom>
                <a:avLst/>
                <a:gdLst/>
                <a:ahLst/>
                <a:cxnLst>
                  <a:cxn ang="0">
                    <a:pos x="0" y="1671"/>
                  </a:cxn>
                  <a:cxn ang="0">
                    <a:pos x="665" y="1662"/>
                  </a:cxn>
                  <a:cxn ang="0">
                    <a:pos x="1311" y="1636"/>
                  </a:cxn>
                  <a:cxn ang="0">
                    <a:pos x="1935" y="1595"/>
                  </a:cxn>
                  <a:cxn ang="0">
                    <a:pos x="2533" y="1539"/>
                  </a:cxn>
                  <a:cxn ang="0">
                    <a:pos x="3102" y="1469"/>
                  </a:cxn>
                  <a:cxn ang="0">
                    <a:pos x="3639" y="1385"/>
                  </a:cxn>
                  <a:cxn ang="0">
                    <a:pos x="4140" y="1289"/>
                  </a:cxn>
                  <a:cxn ang="0">
                    <a:pos x="4602" y="1180"/>
                  </a:cxn>
                  <a:cxn ang="0">
                    <a:pos x="5022" y="1062"/>
                  </a:cxn>
                  <a:cxn ang="0">
                    <a:pos x="5396" y="934"/>
                  </a:cxn>
                  <a:cxn ang="0">
                    <a:pos x="5723" y="796"/>
                  </a:cxn>
                  <a:cxn ang="0">
                    <a:pos x="5997" y="650"/>
                  </a:cxn>
                  <a:cxn ang="0">
                    <a:pos x="6215" y="496"/>
                  </a:cxn>
                  <a:cxn ang="0">
                    <a:pos x="6376" y="336"/>
                  </a:cxn>
                  <a:cxn ang="0">
                    <a:pos x="6475" y="170"/>
                  </a:cxn>
                  <a:cxn ang="0">
                    <a:pos x="6509" y="0"/>
                  </a:cxn>
                </a:cxnLst>
                <a:rect l="0" t="0" r="r" b="b"/>
                <a:pathLst>
                  <a:path w="6509" h="1671">
                    <a:moveTo>
                      <a:pt x="0" y="1671"/>
                    </a:moveTo>
                    <a:lnTo>
                      <a:pt x="665" y="1662"/>
                    </a:lnTo>
                    <a:lnTo>
                      <a:pt x="1311" y="1636"/>
                    </a:lnTo>
                    <a:lnTo>
                      <a:pt x="1935" y="1595"/>
                    </a:lnTo>
                    <a:lnTo>
                      <a:pt x="2533" y="1539"/>
                    </a:lnTo>
                    <a:lnTo>
                      <a:pt x="3102" y="1469"/>
                    </a:lnTo>
                    <a:lnTo>
                      <a:pt x="3639" y="1385"/>
                    </a:lnTo>
                    <a:lnTo>
                      <a:pt x="4140" y="1289"/>
                    </a:lnTo>
                    <a:lnTo>
                      <a:pt x="4602" y="1180"/>
                    </a:lnTo>
                    <a:lnTo>
                      <a:pt x="5022" y="1062"/>
                    </a:lnTo>
                    <a:lnTo>
                      <a:pt x="5396" y="934"/>
                    </a:lnTo>
                    <a:lnTo>
                      <a:pt x="5723" y="796"/>
                    </a:lnTo>
                    <a:lnTo>
                      <a:pt x="5997" y="650"/>
                    </a:lnTo>
                    <a:lnTo>
                      <a:pt x="6215" y="496"/>
                    </a:lnTo>
                    <a:lnTo>
                      <a:pt x="6376" y="336"/>
                    </a:lnTo>
                    <a:lnTo>
                      <a:pt x="6475" y="170"/>
                    </a:lnTo>
                    <a:lnTo>
                      <a:pt x="6509" y="0"/>
                    </a:lnTo>
                  </a:path>
                </a:pathLst>
              </a:custGeom>
              <a:noFill/>
              <a:ln w="3175">
                <a:solidFill>
                  <a:srgbClr val="F2F2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29" name="Freeform 209"/>
              <p:cNvSpPr>
                <a:spLocks/>
              </p:cNvSpPr>
              <p:nvPr/>
            </p:nvSpPr>
            <p:spPr bwMode="auto">
              <a:xfrm flipH="1">
                <a:off x="4377" y="2886"/>
                <a:ext cx="2" cy="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0"/>
                  </a:cxn>
                  <a:cxn ang="0">
                    <a:pos x="0" y="14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lnTo>
                      <a:pt x="0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30" name="Freeform 210"/>
              <p:cNvSpPr>
                <a:spLocks/>
              </p:cNvSpPr>
              <p:nvPr/>
            </p:nvSpPr>
            <p:spPr bwMode="auto">
              <a:xfrm flipH="1">
                <a:off x="4118" y="28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0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31" name="Freeform 211"/>
              <p:cNvSpPr>
                <a:spLocks/>
              </p:cNvSpPr>
              <p:nvPr/>
            </p:nvSpPr>
            <p:spPr bwMode="auto">
              <a:xfrm flipH="1">
                <a:off x="4118" y="2747"/>
                <a:ext cx="260" cy="70"/>
              </a:xfrm>
              <a:custGeom>
                <a:avLst/>
                <a:gdLst/>
                <a:ahLst/>
                <a:cxnLst>
                  <a:cxn ang="0">
                    <a:pos x="6509" y="1671"/>
                  </a:cxn>
                  <a:cxn ang="0">
                    <a:pos x="6475" y="1500"/>
                  </a:cxn>
                  <a:cxn ang="0">
                    <a:pos x="6376" y="1334"/>
                  </a:cxn>
                  <a:cxn ang="0">
                    <a:pos x="6215" y="1173"/>
                  </a:cxn>
                  <a:cxn ang="0">
                    <a:pos x="5997" y="1019"/>
                  </a:cxn>
                  <a:cxn ang="0">
                    <a:pos x="5723" y="874"/>
                  </a:cxn>
                  <a:cxn ang="0">
                    <a:pos x="5396" y="735"/>
                  </a:cxn>
                  <a:cxn ang="0">
                    <a:pos x="5022" y="607"/>
                  </a:cxn>
                  <a:cxn ang="0">
                    <a:pos x="4602" y="489"/>
                  </a:cxn>
                  <a:cxn ang="0">
                    <a:pos x="4140" y="381"/>
                  </a:cxn>
                  <a:cxn ang="0">
                    <a:pos x="3639" y="284"/>
                  </a:cxn>
                  <a:cxn ang="0">
                    <a:pos x="3102" y="200"/>
                  </a:cxn>
                  <a:cxn ang="0">
                    <a:pos x="2533" y="131"/>
                  </a:cxn>
                  <a:cxn ang="0">
                    <a:pos x="1935" y="74"/>
                  </a:cxn>
                  <a:cxn ang="0">
                    <a:pos x="1311" y="33"/>
                  </a:cxn>
                  <a:cxn ang="0">
                    <a:pos x="665" y="7"/>
                  </a:cxn>
                  <a:cxn ang="0">
                    <a:pos x="0" y="0"/>
                  </a:cxn>
                </a:cxnLst>
                <a:rect l="0" t="0" r="r" b="b"/>
                <a:pathLst>
                  <a:path w="6509" h="1671">
                    <a:moveTo>
                      <a:pt x="6509" y="1671"/>
                    </a:moveTo>
                    <a:lnTo>
                      <a:pt x="6475" y="1500"/>
                    </a:lnTo>
                    <a:lnTo>
                      <a:pt x="6376" y="1334"/>
                    </a:lnTo>
                    <a:lnTo>
                      <a:pt x="6215" y="1173"/>
                    </a:lnTo>
                    <a:lnTo>
                      <a:pt x="5997" y="1019"/>
                    </a:lnTo>
                    <a:lnTo>
                      <a:pt x="5723" y="874"/>
                    </a:lnTo>
                    <a:lnTo>
                      <a:pt x="5396" y="735"/>
                    </a:lnTo>
                    <a:lnTo>
                      <a:pt x="5022" y="607"/>
                    </a:lnTo>
                    <a:lnTo>
                      <a:pt x="4602" y="489"/>
                    </a:lnTo>
                    <a:lnTo>
                      <a:pt x="4140" y="381"/>
                    </a:lnTo>
                    <a:lnTo>
                      <a:pt x="3639" y="284"/>
                    </a:lnTo>
                    <a:lnTo>
                      <a:pt x="3102" y="200"/>
                    </a:lnTo>
                    <a:lnTo>
                      <a:pt x="2533" y="131"/>
                    </a:lnTo>
                    <a:lnTo>
                      <a:pt x="1935" y="74"/>
                    </a:lnTo>
                    <a:lnTo>
                      <a:pt x="1311" y="33"/>
                    </a:lnTo>
                    <a:lnTo>
                      <a:pt x="665" y="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F2F2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32" name="Freeform 212"/>
              <p:cNvSpPr>
                <a:spLocks/>
              </p:cNvSpPr>
              <p:nvPr/>
            </p:nvSpPr>
            <p:spPr bwMode="auto">
              <a:xfrm flipH="1">
                <a:off x="4118" y="2817"/>
                <a:ext cx="0" cy="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33" name="Freeform 213"/>
              <p:cNvSpPr>
                <a:spLocks/>
              </p:cNvSpPr>
              <p:nvPr/>
            </p:nvSpPr>
            <p:spPr bwMode="auto">
              <a:xfrm flipH="1">
                <a:off x="4377" y="2747"/>
                <a:ext cx="2" cy="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0"/>
                  </a:cxn>
                  <a:cxn ang="0">
                    <a:pos x="0" y="13"/>
                  </a:cxn>
                </a:cxnLst>
                <a:rect l="0" t="0" r="r" b="b"/>
                <a:pathLst>
                  <a:path h="13">
                    <a:moveTo>
                      <a:pt x="0" y="13"/>
                    </a:moveTo>
                    <a:lnTo>
                      <a:pt x="0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34" name="Freeform 214"/>
              <p:cNvSpPr>
                <a:spLocks/>
              </p:cNvSpPr>
              <p:nvPr/>
            </p:nvSpPr>
            <p:spPr bwMode="auto">
              <a:xfrm flipH="1">
                <a:off x="4378" y="2747"/>
                <a:ext cx="259" cy="70"/>
              </a:xfrm>
              <a:custGeom>
                <a:avLst/>
                <a:gdLst/>
                <a:ahLst/>
                <a:cxnLst>
                  <a:cxn ang="0">
                    <a:pos x="6509" y="0"/>
                  </a:cxn>
                  <a:cxn ang="0">
                    <a:pos x="5843" y="7"/>
                  </a:cxn>
                  <a:cxn ang="0">
                    <a:pos x="5197" y="33"/>
                  </a:cxn>
                  <a:cxn ang="0">
                    <a:pos x="4572" y="74"/>
                  </a:cxn>
                  <a:cxn ang="0">
                    <a:pos x="3975" y="131"/>
                  </a:cxn>
                  <a:cxn ang="0">
                    <a:pos x="3406" y="200"/>
                  </a:cxn>
                  <a:cxn ang="0">
                    <a:pos x="2869" y="284"/>
                  </a:cxn>
                  <a:cxn ang="0">
                    <a:pos x="2368" y="381"/>
                  </a:cxn>
                  <a:cxn ang="0">
                    <a:pos x="1906" y="489"/>
                  </a:cxn>
                  <a:cxn ang="0">
                    <a:pos x="1486" y="607"/>
                  </a:cxn>
                  <a:cxn ang="0">
                    <a:pos x="1112" y="735"/>
                  </a:cxn>
                  <a:cxn ang="0">
                    <a:pos x="785" y="874"/>
                  </a:cxn>
                  <a:cxn ang="0">
                    <a:pos x="511" y="1019"/>
                  </a:cxn>
                  <a:cxn ang="0">
                    <a:pos x="293" y="1173"/>
                  </a:cxn>
                  <a:cxn ang="0">
                    <a:pos x="132" y="1334"/>
                  </a:cxn>
                  <a:cxn ang="0">
                    <a:pos x="33" y="1500"/>
                  </a:cxn>
                  <a:cxn ang="0">
                    <a:pos x="0" y="1671"/>
                  </a:cxn>
                </a:cxnLst>
                <a:rect l="0" t="0" r="r" b="b"/>
                <a:pathLst>
                  <a:path w="6509" h="1671">
                    <a:moveTo>
                      <a:pt x="6509" y="0"/>
                    </a:moveTo>
                    <a:lnTo>
                      <a:pt x="5843" y="7"/>
                    </a:lnTo>
                    <a:lnTo>
                      <a:pt x="5197" y="33"/>
                    </a:lnTo>
                    <a:lnTo>
                      <a:pt x="4572" y="74"/>
                    </a:lnTo>
                    <a:lnTo>
                      <a:pt x="3975" y="131"/>
                    </a:lnTo>
                    <a:lnTo>
                      <a:pt x="3406" y="200"/>
                    </a:lnTo>
                    <a:lnTo>
                      <a:pt x="2869" y="284"/>
                    </a:lnTo>
                    <a:lnTo>
                      <a:pt x="2368" y="381"/>
                    </a:lnTo>
                    <a:lnTo>
                      <a:pt x="1906" y="489"/>
                    </a:lnTo>
                    <a:lnTo>
                      <a:pt x="1486" y="607"/>
                    </a:lnTo>
                    <a:lnTo>
                      <a:pt x="1112" y="735"/>
                    </a:lnTo>
                    <a:lnTo>
                      <a:pt x="785" y="874"/>
                    </a:lnTo>
                    <a:lnTo>
                      <a:pt x="511" y="1019"/>
                    </a:lnTo>
                    <a:lnTo>
                      <a:pt x="293" y="1173"/>
                    </a:lnTo>
                    <a:lnTo>
                      <a:pt x="132" y="1334"/>
                    </a:lnTo>
                    <a:lnTo>
                      <a:pt x="33" y="1500"/>
                    </a:lnTo>
                    <a:lnTo>
                      <a:pt x="0" y="1671"/>
                    </a:lnTo>
                  </a:path>
                </a:pathLst>
              </a:custGeom>
              <a:noFill/>
              <a:ln w="3175">
                <a:solidFill>
                  <a:srgbClr val="F2F2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35" name="Freeform 215"/>
              <p:cNvSpPr>
                <a:spLocks/>
              </p:cNvSpPr>
              <p:nvPr/>
            </p:nvSpPr>
            <p:spPr bwMode="auto">
              <a:xfrm flipH="1">
                <a:off x="4377" y="2747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h="13">
                    <a:moveTo>
                      <a:pt x="0" y="0"/>
                    </a:move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36" name="Freeform 216"/>
              <p:cNvSpPr>
                <a:spLocks/>
              </p:cNvSpPr>
              <p:nvPr/>
            </p:nvSpPr>
            <p:spPr bwMode="auto">
              <a:xfrm flipH="1">
                <a:off x="4637" y="2817"/>
                <a:ext cx="0" cy="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37" name="Freeform 217"/>
              <p:cNvSpPr>
                <a:spLocks/>
              </p:cNvSpPr>
              <p:nvPr/>
            </p:nvSpPr>
            <p:spPr bwMode="auto">
              <a:xfrm flipH="1">
                <a:off x="4378" y="2817"/>
                <a:ext cx="259" cy="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3" y="170"/>
                  </a:cxn>
                  <a:cxn ang="0">
                    <a:pos x="132" y="336"/>
                  </a:cxn>
                  <a:cxn ang="0">
                    <a:pos x="293" y="496"/>
                  </a:cxn>
                  <a:cxn ang="0">
                    <a:pos x="511" y="650"/>
                  </a:cxn>
                  <a:cxn ang="0">
                    <a:pos x="785" y="796"/>
                  </a:cxn>
                  <a:cxn ang="0">
                    <a:pos x="1112" y="934"/>
                  </a:cxn>
                  <a:cxn ang="0">
                    <a:pos x="1486" y="1062"/>
                  </a:cxn>
                  <a:cxn ang="0">
                    <a:pos x="1906" y="1180"/>
                  </a:cxn>
                  <a:cxn ang="0">
                    <a:pos x="2368" y="1289"/>
                  </a:cxn>
                  <a:cxn ang="0">
                    <a:pos x="2869" y="1385"/>
                  </a:cxn>
                  <a:cxn ang="0">
                    <a:pos x="3406" y="1469"/>
                  </a:cxn>
                  <a:cxn ang="0">
                    <a:pos x="3975" y="1539"/>
                  </a:cxn>
                  <a:cxn ang="0">
                    <a:pos x="4572" y="1595"/>
                  </a:cxn>
                  <a:cxn ang="0">
                    <a:pos x="5197" y="1636"/>
                  </a:cxn>
                  <a:cxn ang="0">
                    <a:pos x="5843" y="1662"/>
                  </a:cxn>
                  <a:cxn ang="0">
                    <a:pos x="6509" y="1671"/>
                  </a:cxn>
                </a:cxnLst>
                <a:rect l="0" t="0" r="r" b="b"/>
                <a:pathLst>
                  <a:path w="6509" h="1671">
                    <a:moveTo>
                      <a:pt x="0" y="0"/>
                    </a:moveTo>
                    <a:lnTo>
                      <a:pt x="33" y="170"/>
                    </a:lnTo>
                    <a:lnTo>
                      <a:pt x="132" y="336"/>
                    </a:lnTo>
                    <a:lnTo>
                      <a:pt x="293" y="496"/>
                    </a:lnTo>
                    <a:lnTo>
                      <a:pt x="511" y="650"/>
                    </a:lnTo>
                    <a:lnTo>
                      <a:pt x="785" y="796"/>
                    </a:lnTo>
                    <a:lnTo>
                      <a:pt x="1112" y="934"/>
                    </a:lnTo>
                    <a:lnTo>
                      <a:pt x="1486" y="1062"/>
                    </a:lnTo>
                    <a:lnTo>
                      <a:pt x="1906" y="1180"/>
                    </a:lnTo>
                    <a:lnTo>
                      <a:pt x="2368" y="1289"/>
                    </a:lnTo>
                    <a:lnTo>
                      <a:pt x="2869" y="1385"/>
                    </a:lnTo>
                    <a:lnTo>
                      <a:pt x="3406" y="1469"/>
                    </a:lnTo>
                    <a:lnTo>
                      <a:pt x="3975" y="1539"/>
                    </a:lnTo>
                    <a:lnTo>
                      <a:pt x="4572" y="1595"/>
                    </a:lnTo>
                    <a:lnTo>
                      <a:pt x="5197" y="1636"/>
                    </a:lnTo>
                    <a:lnTo>
                      <a:pt x="5843" y="1662"/>
                    </a:lnTo>
                    <a:lnTo>
                      <a:pt x="6509" y="1671"/>
                    </a:lnTo>
                  </a:path>
                </a:pathLst>
              </a:custGeom>
              <a:noFill/>
              <a:ln w="3175">
                <a:solidFill>
                  <a:srgbClr val="F2F2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38" name="Freeform 218"/>
              <p:cNvSpPr>
                <a:spLocks/>
              </p:cNvSpPr>
              <p:nvPr/>
            </p:nvSpPr>
            <p:spPr bwMode="auto">
              <a:xfrm flipH="1">
                <a:off x="4637" y="28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0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39" name="Freeform 219"/>
              <p:cNvSpPr>
                <a:spLocks/>
              </p:cNvSpPr>
              <p:nvPr/>
            </p:nvSpPr>
            <p:spPr bwMode="auto">
              <a:xfrm flipH="1">
                <a:off x="4377" y="288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4"/>
                  </a:cxn>
                  <a:cxn ang="0">
                    <a:pos x="0" y="0"/>
                  </a:cxn>
                </a:cxnLst>
                <a:rect l="0" t="0" r="r" b="b"/>
                <a:pathLst>
                  <a:path h="14">
                    <a:moveTo>
                      <a:pt x="0" y="0"/>
                    </a:moveTo>
                    <a:lnTo>
                      <a:pt x="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40" name="Freeform 220"/>
              <p:cNvSpPr>
                <a:spLocks/>
              </p:cNvSpPr>
              <p:nvPr/>
            </p:nvSpPr>
            <p:spPr bwMode="auto">
              <a:xfrm flipH="1">
                <a:off x="4119" y="2768"/>
                <a:ext cx="517" cy="57"/>
              </a:xfrm>
              <a:custGeom>
                <a:avLst/>
                <a:gdLst/>
                <a:ahLst/>
                <a:cxnLst>
                  <a:cxn ang="0">
                    <a:pos x="6444" y="1167"/>
                  </a:cxn>
                  <a:cxn ang="0">
                    <a:pos x="12874" y="1382"/>
                  </a:cxn>
                  <a:cxn ang="0">
                    <a:pos x="12944" y="1263"/>
                  </a:cxn>
                  <a:cxn ang="0">
                    <a:pos x="12973" y="1148"/>
                  </a:cxn>
                  <a:cxn ang="0">
                    <a:pos x="12964" y="1040"/>
                  </a:cxn>
                  <a:cxn ang="0">
                    <a:pos x="12923" y="936"/>
                  </a:cxn>
                  <a:cxn ang="0">
                    <a:pos x="12855" y="839"/>
                  </a:cxn>
                  <a:cxn ang="0">
                    <a:pos x="12764" y="748"/>
                  </a:cxn>
                  <a:cxn ang="0">
                    <a:pos x="12658" y="664"/>
                  </a:cxn>
                  <a:cxn ang="0">
                    <a:pos x="12541" y="586"/>
                  </a:cxn>
                  <a:cxn ang="0">
                    <a:pos x="12417" y="517"/>
                  </a:cxn>
                  <a:cxn ang="0">
                    <a:pos x="12293" y="455"/>
                  </a:cxn>
                  <a:cxn ang="0">
                    <a:pos x="12173" y="401"/>
                  </a:cxn>
                  <a:cxn ang="0">
                    <a:pos x="12063" y="358"/>
                  </a:cxn>
                  <a:cxn ang="0">
                    <a:pos x="11969" y="322"/>
                  </a:cxn>
                  <a:cxn ang="0">
                    <a:pos x="11895" y="297"/>
                  </a:cxn>
                  <a:cxn ang="0">
                    <a:pos x="11846" y="280"/>
                  </a:cxn>
                  <a:cxn ang="0">
                    <a:pos x="11830" y="276"/>
                  </a:cxn>
                  <a:cxn ang="0">
                    <a:pos x="6437" y="1098"/>
                  </a:cxn>
                  <a:cxn ang="0">
                    <a:pos x="2086" y="0"/>
                  </a:cxn>
                  <a:cxn ang="0">
                    <a:pos x="2066" y="3"/>
                  </a:cxn>
                  <a:cxn ang="0">
                    <a:pos x="2009" y="15"/>
                  </a:cxn>
                  <a:cxn ang="0">
                    <a:pos x="1919" y="35"/>
                  </a:cxn>
                  <a:cxn ang="0">
                    <a:pos x="1803" y="62"/>
                  </a:cxn>
                  <a:cxn ang="0">
                    <a:pos x="1664" y="97"/>
                  </a:cxn>
                  <a:cxn ang="0">
                    <a:pos x="1507" y="138"/>
                  </a:cxn>
                  <a:cxn ang="0">
                    <a:pos x="1336" y="189"/>
                  </a:cxn>
                  <a:cxn ang="0">
                    <a:pos x="1157" y="245"/>
                  </a:cxn>
                  <a:cxn ang="0">
                    <a:pos x="975" y="309"/>
                  </a:cxn>
                  <a:cxn ang="0">
                    <a:pos x="795" y="381"/>
                  </a:cxn>
                  <a:cxn ang="0">
                    <a:pos x="619" y="458"/>
                  </a:cxn>
                  <a:cxn ang="0">
                    <a:pos x="455" y="543"/>
                  </a:cxn>
                  <a:cxn ang="0">
                    <a:pos x="306" y="635"/>
                  </a:cxn>
                  <a:cxn ang="0">
                    <a:pos x="177" y="734"/>
                  </a:cxn>
                  <a:cxn ang="0">
                    <a:pos x="73" y="839"/>
                  </a:cxn>
                  <a:cxn ang="0">
                    <a:pos x="0" y="952"/>
                  </a:cxn>
                  <a:cxn ang="0">
                    <a:pos x="6444" y="1167"/>
                  </a:cxn>
                </a:cxnLst>
                <a:rect l="0" t="0" r="r" b="b"/>
                <a:pathLst>
                  <a:path w="12973" h="1382">
                    <a:moveTo>
                      <a:pt x="6444" y="1167"/>
                    </a:moveTo>
                    <a:lnTo>
                      <a:pt x="12874" y="1382"/>
                    </a:lnTo>
                    <a:lnTo>
                      <a:pt x="12944" y="1263"/>
                    </a:lnTo>
                    <a:lnTo>
                      <a:pt x="12973" y="1148"/>
                    </a:lnTo>
                    <a:lnTo>
                      <a:pt x="12964" y="1040"/>
                    </a:lnTo>
                    <a:lnTo>
                      <a:pt x="12923" y="936"/>
                    </a:lnTo>
                    <a:lnTo>
                      <a:pt x="12855" y="839"/>
                    </a:lnTo>
                    <a:lnTo>
                      <a:pt x="12764" y="748"/>
                    </a:lnTo>
                    <a:lnTo>
                      <a:pt x="12658" y="664"/>
                    </a:lnTo>
                    <a:lnTo>
                      <a:pt x="12541" y="586"/>
                    </a:lnTo>
                    <a:lnTo>
                      <a:pt x="12417" y="517"/>
                    </a:lnTo>
                    <a:lnTo>
                      <a:pt x="12293" y="455"/>
                    </a:lnTo>
                    <a:lnTo>
                      <a:pt x="12173" y="401"/>
                    </a:lnTo>
                    <a:lnTo>
                      <a:pt x="12063" y="358"/>
                    </a:lnTo>
                    <a:lnTo>
                      <a:pt x="11969" y="322"/>
                    </a:lnTo>
                    <a:lnTo>
                      <a:pt x="11895" y="297"/>
                    </a:lnTo>
                    <a:lnTo>
                      <a:pt x="11846" y="280"/>
                    </a:lnTo>
                    <a:lnTo>
                      <a:pt x="11830" y="276"/>
                    </a:lnTo>
                    <a:lnTo>
                      <a:pt x="6437" y="1098"/>
                    </a:lnTo>
                    <a:lnTo>
                      <a:pt x="2086" y="0"/>
                    </a:lnTo>
                    <a:lnTo>
                      <a:pt x="2066" y="3"/>
                    </a:lnTo>
                    <a:lnTo>
                      <a:pt x="2009" y="15"/>
                    </a:lnTo>
                    <a:lnTo>
                      <a:pt x="1919" y="35"/>
                    </a:lnTo>
                    <a:lnTo>
                      <a:pt x="1803" y="62"/>
                    </a:lnTo>
                    <a:lnTo>
                      <a:pt x="1664" y="97"/>
                    </a:lnTo>
                    <a:lnTo>
                      <a:pt x="1507" y="138"/>
                    </a:lnTo>
                    <a:lnTo>
                      <a:pt x="1336" y="189"/>
                    </a:lnTo>
                    <a:lnTo>
                      <a:pt x="1157" y="245"/>
                    </a:lnTo>
                    <a:lnTo>
                      <a:pt x="975" y="309"/>
                    </a:lnTo>
                    <a:lnTo>
                      <a:pt x="795" y="381"/>
                    </a:lnTo>
                    <a:lnTo>
                      <a:pt x="619" y="458"/>
                    </a:lnTo>
                    <a:lnTo>
                      <a:pt x="455" y="543"/>
                    </a:lnTo>
                    <a:lnTo>
                      <a:pt x="306" y="635"/>
                    </a:lnTo>
                    <a:lnTo>
                      <a:pt x="177" y="734"/>
                    </a:lnTo>
                    <a:lnTo>
                      <a:pt x="73" y="839"/>
                    </a:lnTo>
                    <a:lnTo>
                      <a:pt x="0" y="952"/>
                    </a:lnTo>
                    <a:lnTo>
                      <a:pt x="6444" y="116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41" name="Freeform 221"/>
              <p:cNvSpPr>
                <a:spLocks/>
              </p:cNvSpPr>
              <p:nvPr/>
            </p:nvSpPr>
            <p:spPr bwMode="auto">
              <a:xfrm flipH="1">
                <a:off x="4119" y="2769"/>
                <a:ext cx="515" cy="54"/>
              </a:xfrm>
              <a:custGeom>
                <a:avLst/>
                <a:gdLst/>
                <a:ahLst/>
                <a:cxnLst>
                  <a:cxn ang="0">
                    <a:pos x="11870" y="281"/>
                  </a:cxn>
                  <a:cxn ang="0">
                    <a:pos x="11886" y="285"/>
                  </a:cxn>
                  <a:cxn ang="0">
                    <a:pos x="11928" y="299"/>
                  </a:cxn>
                  <a:cxn ang="0">
                    <a:pos x="11994" y="323"/>
                  </a:cxn>
                  <a:cxn ang="0">
                    <a:pos x="12079" y="356"/>
                  </a:cxn>
                  <a:cxn ang="0">
                    <a:pos x="12176" y="397"/>
                  </a:cxn>
                  <a:cxn ang="0">
                    <a:pos x="12284" y="446"/>
                  </a:cxn>
                  <a:cxn ang="0">
                    <a:pos x="12395" y="502"/>
                  </a:cxn>
                  <a:cxn ang="0">
                    <a:pos x="12507" y="567"/>
                  </a:cxn>
                  <a:cxn ang="0">
                    <a:pos x="12614" y="638"/>
                  </a:cxn>
                  <a:cxn ang="0">
                    <a:pos x="12712" y="715"/>
                  </a:cxn>
                  <a:cxn ang="0">
                    <a:pos x="12796" y="799"/>
                  </a:cxn>
                  <a:cxn ang="0">
                    <a:pos x="12862" y="888"/>
                  </a:cxn>
                  <a:cxn ang="0">
                    <a:pos x="12904" y="983"/>
                  </a:cxn>
                  <a:cxn ang="0">
                    <a:pos x="12918" y="1083"/>
                  </a:cxn>
                  <a:cxn ang="0">
                    <a:pos x="12901" y="1187"/>
                  </a:cxn>
                  <a:cxn ang="0">
                    <a:pos x="12846" y="1296"/>
                  </a:cxn>
                  <a:cxn ang="0">
                    <a:pos x="6396" y="1137"/>
                  </a:cxn>
                  <a:cxn ang="0">
                    <a:pos x="0" y="879"/>
                  </a:cxn>
                  <a:cxn ang="0">
                    <a:pos x="70" y="775"/>
                  </a:cxn>
                  <a:cxn ang="0">
                    <a:pos x="167" y="678"/>
                  </a:cxn>
                  <a:cxn ang="0">
                    <a:pos x="287" y="588"/>
                  </a:cxn>
                  <a:cxn ang="0">
                    <a:pos x="425" y="504"/>
                  </a:cxn>
                  <a:cxn ang="0">
                    <a:pos x="578" y="425"/>
                  </a:cxn>
                  <a:cxn ang="0">
                    <a:pos x="739" y="353"/>
                  </a:cxn>
                  <a:cxn ang="0">
                    <a:pos x="907" y="286"/>
                  </a:cxn>
                  <a:cxn ang="0">
                    <a:pos x="1076" y="227"/>
                  </a:cxn>
                  <a:cxn ang="0">
                    <a:pos x="1240" y="175"/>
                  </a:cxn>
                  <a:cxn ang="0">
                    <a:pos x="1398" y="129"/>
                  </a:cxn>
                  <a:cxn ang="0">
                    <a:pos x="1542" y="90"/>
                  </a:cxn>
                  <a:cxn ang="0">
                    <a:pos x="1671" y="58"/>
                  </a:cxn>
                  <a:cxn ang="0">
                    <a:pos x="1777" y="32"/>
                  </a:cxn>
                  <a:cxn ang="0">
                    <a:pos x="1860" y="14"/>
                  </a:cxn>
                  <a:cxn ang="0">
                    <a:pos x="1913" y="4"/>
                  </a:cxn>
                  <a:cxn ang="0">
                    <a:pos x="1931" y="0"/>
                  </a:cxn>
                  <a:cxn ang="0">
                    <a:pos x="6389" y="1068"/>
                  </a:cxn>
                  <a:cxn ang="0">
                    <a:pos x="11870" y="281"/>
                  </a:cxn>
                </a:cxnLst>
                <a:rect l="0" t="0" r="r" b="b"/>
                <a:pathLst>
                  <a:path w="12918" h="1296">
                    <a:moveTo>
                      <a:pt x="11870" y="281"/>
                    </a:moveTo>
                    <a:lnTo>
                      <a:pt x="11886" y="285"/>
                    </a:lnTo>
                    <a:lnTo>
                      <a:pt x="11928" y="299"/>
                    </a:lnTo>
                    <a:lnTo>
                      <a:pt x="11994" y="323"/>
                    </a:lnTo>
                    <a:lnTo>
                      <a:pt x="12079" y="356"/>
                    </a:lnTo>
                    <a:lnTo>
                      <a:pt x="12176" y="397"/>
                    </a:lnTo>
                    <a:lnTo>
                      <a:pt x="12284" y="446"/>
                    </a:lnTo>
                    <a:lnTo>
                      <a:pt x="12395" y="502"/>
                    </a:lnTo>
                    <a:lnTo>
                      <a:pt x="12507" y="567"/>
                    </a:lnTo>
                    <a:lnTo>
                      <a:pt x="12614" y="638"/>
                    </a:lnTo>
                    <a:lnTo>
                      <a:pt x="12712" y="715"/>
                    </a:lnTo>
                    <a:lnTo>
                      <a:pt x="12796" y="799"/>
                    </a:lnTo>
                    <a:lnTo>
                      <a:pt x="12862" y="888"/>
                    </a:lnTo>
                    <a:lnTo>
                      <a:pt x="12904" y="983"/>
                    </a:lnTo>
                    <a:lnTo>
                      <a:pt x="12918" y="1083"/>
                    </a:lnTo>
                    <a:lnTo>
                      <a:pt x="12901" y="1187"/>
                    </a:lnTo>
                    <a:lnTo>
                      <a:pt x="12846" y="1296"/>
                    </a:lnTo>
                    <a:lnTo>
                      <a:pt x="6396" y="1137"/>
                    </a:lnTo>
                    <a:lnTo>
                      <a:pt x="0" y="879"/>
                    </a:lnTo>
                    <a:lnTo>
                      <a:pt x="70" y="775"/>
                    </a:lnTo>
                    <a:lnTo>
                      <a:pt x="167" y="678"/>
                    </a:lnTo>
                    <a:lnTo>
                      <a:pt x="287" y="588"/>
                    </a:lnTo>
                    <a:lnTo>
                      <a:pt x="425" y="504"/>
                    </a:lnTo>
                    <a:lnTo>
                      <a:pt x="578" y="425"/>
                    </a:lnTo>
                    <a:lnTo>
                      <a:pt x="739" y="353"/>
                    </a:lnTo>
                    <a:lnTo>
                      <a:pt x="907" y="286"/>
                    </a:lnTo>
                    <a:lnTo>
                      <a:pt x="1076" y="227"/>
                    </a:lnTo>
                    <a:lnTo>
                      <a:pt x="1240" y="175"/>
                    </a:lnTo>
                    <a:lnTo>
                      <a:pt x="1398" y="129"/>
                    </a:lnTo>
                    <a:lnTo>
                      <a:pt x="1542" y="90"/>
                    </a:lnTo>
                    <a:lnTo>
                      <a:pt x="1671" y="58"/>
                    </a:lnTo>
                    <a:lnTo>
                      <a:pt x="1777" y="32"/>
                    </a:lnTo>
                    <a:lnTo>
                      <a:pt x="1860" y="14"/>
                    </a:lnTo>
                    <a:lnTo>
                      <a:pt x="1913" y="4"/>
                    </a:lnTo>
                    <a:lnTo>
                      <a:pt x="1931" y="0"/>
                    </a:lnTo>
                    <a:lnTo>
                      <a:pt x="6389" y="1068"/>
                    </a:lnTo>
                    <a:lnTo>
                      <a:pt x="11870" y="281"/>
                    </a:lnTo>
                    <a:close/>
                  </a:path>
                </a:pathLst>
              </a:custGeom>
              <a:solidFill>
                <a:srgbClr val="F7F7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42" name="Freeform 222"/>
              <p:cNvSpPr>
                <a:spLocks/>
              </p:cNvSpPr>
              <p:nvPr/>
            </p:nvSpPr>
            <p:spPr bwMode="auto">
              <a:xfrm flipH="1">
                <a:off x="4119" y="2770"/>
                <a:ext cx="513" cy="50"/>
              </a:xfrm>
              <a:custGeom>
                <a:avLst/>
                <a:gdLst/>
                <a:ahLst/>
                <a:cxnLst>
                  <a:cxn ang="0">
                    <a:pos x="11912" y="283"/>
                  </a:cxn>
                  <a:cxn ang="0">
                    <a:pos x="11925" y="287"/>
                  </a:cxn>
                  <a:cxn ang="0">
                    <a:pos x="11962" y="300"/>
                  </a:cxn>
                  <a:cxn ang="0">
                    <a:pos x="12020" y="322"/>
                  </a:cxn>
                  <a:cxn ang="0">
                    <a:pos x="12094" y="351"/>
                  </a:cxn>
                  <a:cxn ang="0">
                    <a:pos x="12180" y="390"/>
                  </a:cxn>
                  <a:cxn ang="0">
                    <a:pos x="12275" y="434"/>
                  </a:cxn>
                  <a:cxn ang="0">
                    <a:pos x="12376" y="486"/>
                  </a:cxn>
                  <a:cxn ang="0">
                    <a:pos x="12475" y="545"/>
                  </a:cxn>
                  <a:cxn ang="0">
                    <a:pos x="12572" y="610"/>
                  </a:cxn>
                  <a:cxn ang="0">
                    <a:pos x="12661" y="680"/>
                  </a:cxn>
                  <a:cxn ang="0">
                    <a:pos x="12739" y="757"/>
                  </a:cxn>
                  <a:cxn ang="0">
                    <a:pos x="12801" y="838"/>
                  </a:cxn>
                  <a:cxn ang="0">
                    <a:pos x="12845" y="925"/>
                  </a:cxn>
                  <a:cxn ang="0">
                    <a:pos x="12865" y="1015"/>
                  </a:cxn>
                  <a:cxn ang="0">
                    <a:pos x="12858" y="1109"/>
                  </a:cxn>
                  <a:cxn ang="0">
                    <a:pos x="12821" y="1209"/>
                  </a:cxn>
                  <a:cxn ang="0">
                    <a:pos x="6349" y="1105"/>
                  </a:cxn>
                  <a:cxn ang="0">
                    <a:pos x="0" y="803"/>
                  </a:cxn>
                  <a:cxn ang="0">
                    <a:pos x="66" y="709"/>
                  </a:cxn>
                  <a:cxn ang="0">
                    <a:pos x="157" y="620"/>
                  </a:cxn>
                  <a:cxn ang="0">
                    <a:pos x="269" y="537"/>
                  </a:cxn>
                  <a:cxn ang="0">
                    <a:pos x="396" y="460"/>
                  </a:cxn>
                  <a:cxn ang="0">
                    <a:pos x="537" y="389"/>
                  </a:cxn>
                  <a:cxn ang="0">
                    <a:pos x="686" y="322"/>
                  </a:cxn>
                  <a:cxn ang="0">
                    <a:pos x="840" y="262"/>
                  </a:cxn>
                  <a:cxn ang="0">
                    <a:pos x="994" y="208"/>
                  </a:cxn>
                  <a:cxn ang="0">
                    <a:pos x="1144" y="159"/>
                  </a:cxn>
                  <a:cxn ang="0">
                    <a:pos x="1288" y="118"/>
                  </a:cxn>
                  <a:cxn ang="0">
                    <a:pos x="1420" y="82"/>
                  </a:cxn>
                  <a:cxn ang="0">
                    <a:pos x="1538" y="52"/>
                  </a:cxn>
                  <a:cxn ang="0">
                    <a:pos x="1637" y="29"/>
                  </a:cxn>
                  <a:cxn ang="0">
                    <a:pos x="1711" y="13"/>
                  </a:cxn>
                  <a:cxn ang="0">
                    <a:pos x="1759" y="3"/>
                  </a:cxn>
                  <a:cxn ang="0">
                    <a:pos x="1776" y="0"/>
                  </a:cxn>
                  <a:cxn ang="0">
                    <a:pos x="6342" y="1036"/>
                  </a:cxn>
                  <a:cxn ang="0">
                    <a:pos x="11912" y="283"/>
                  </a:cxn>
                </a:cxnLst>
                <a:rect l="0" t="0" r="r" b="b"/>
                <a:pathLst>
                  <a:path w="12865" h="1209">
                    <a:moveTo>
                      <a:pt x="11912" y="283"/>
                    </a:moveTo>
                    <a:lnTo>
                      <a:pt x="11925" y="287"/>
                    </a:lnTo>
                    <a:lnTo>
                      <a:pt x="11962" y="300"/>
                    </a:lnTo>
                    <a:lnTo>
                      <a:pt x="12020" y="322"/>
                    </a:lnTo>
                    <a:lnTo>
                      <a:pt x="12094" y="351"/>
                    </a:lnTo>
                    <a:lnTo>
                      <a:pt x="12180" y="390"/>
                    </a:lnTo>
                    <a:lnTo>
                      <a:pt x="12275" y="434"/>
                    </a:lnTo>
                    <a:lnTo>
                      <a:pt x="12376" y="486"/>
                    </a:lnTo>
                    <a:lnTo>
                      <a:pt x="12475" y="545"/>
                    </a:lnTo>
                    <a:lnTo>
                      <a:pt x="12572" y="610"/>
                    </a:lnTo>
                    <a:lnTo>
                      <a:pt x="12661" y="680"/>
                    </a:lnTo>
                    <a:lnTo>
                      <a:pt x="12739" y="757"/>
                    </a:lnTo>
                    <a:lnTo>
                      <a:pt x="12801" y="838"/>
                    </a:lnTo>
                    <a:lnTo>
                      <a:pt x="12845" y="925"/>
                    </a:lnTo>
                    <a:lnTo>
                      <a:pt x="12865" y="1015"/>
                    </a:lnTo>
                    <a:lnTo>
                      <a:pt x="12858" y="1109"/>
                    </a:lnTo>
                    <a:lnTo>
                      <a:pt x="12821" y="1209"/>
                    </a:lnTo>
                    <a:lnTo>
                      <a:pt x="6349" y="1105"/>
                    </a:lnTo>
                    <a:lnTo>
                      <a:pt x="0" y="803"/>
                    </a:lnTo>
                    <a:lnTo>
                      <a:pt x="66" y="709"/>
                    </a:lnTo>
                    <a:lnTo>
                      <a:pt x="157" y="620"/>
                    </a:lnTo>
                    <a:lnTo>
                      <a:pt x="269" y="537"/>
                    </a:lnTo>
                    <a:lnTo>
                      <a:pt x="396" y="460"/>
                    </a:lnTo>
                    <a:lnTo>
                      <a:pt x="537" y="389"/>
                    </a:lnTo>
                    <a:lnTo>
                      <a:pt x="686" y="322"/>
                    </a:lnTo>
                    <a:lnTo>
                      <a:pt x="840" y="262"/>
                    </a:lnTo>
                    <a:lnTo>
                      <a:pt x="994" y="208"/>
                    </a:lnTo>
                    <a:lnTo>
                      <a:pt x="1144" y="159"/>
                    </a:lnTo>
                    <a:lnTo>
                      <a:pt x="1288" y="118"/>
                    </a:lnTo>
                    <a:lnTo>
                      <a:pt x="1420" y="82"/>
                    </a:lnTo>
                    <a:lnTo>
                      <a:pt x="1538" y="52"/>
                    </a:lnTo>
                    <a:lnTo>
                      <a:pt x="1637" y="29"/>
                    </a:lnTo>
                    <a:lnTo>
                      <a:pt x="1711" y="13"/>
                    </a:lnTo>
                    <a:lnTo>
                      <a:pt x="1759" y="3"/>
                    </a:lnTo>
                    <a:lnTo>
                      <a:pt x="1776" y="0"/>
                    </a:lnTo>
                    <a:lnTo>
                      <a:pt x="6342" y="1036"/>
                    </a:lnTo>
                    <a:lnTo>
                      <a:pt x="11912" y="283"/>
                    </a:lnTo>
                    <a:close/>
                  </a:path>
                </a:pathLst>
              </a:custGeom>
              <a:solidFill>
                <a:srgbClr val="EFE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43" name="Freeform 223"/>
              <p:cNvSpPr>
                <a:spLocks/>
              </p:cNvSpPr>
              <p:nvPr/>
            </p:nvSpPr>
            <p:spPr bwMode="auto">
              <a:xfrm flipH="1">
                <a:off x="4119" y="2771"/>
                <a:ext cx="511" cy="47"/>
              </a:xfrm>
              <a:custGeom>
                <a:avLst/>
                <a:gdLst/>
                <a:ahLst/>
                <a:cxnLst>
                  <a:cxn ang="0">
                    <a:pos x="11954" y="287"/>
                  </a:cxn>
                  <a:cxn ang="0">
                    <a:pos x="11965" y="290"/>
                  </a:cxn>
                  <a:cxn ang="0">
                    <a:pos x="11997" y="302"/>
                  </a:cxn>
                  <a:cxn ang="0">
                    <a:pos x="12047" y="323"/>
                  </a:cxn>
                  <a:cxn ang="0">
                    <a:pos x="12110" y="350"/>
                  </a:cxn>
                  <a:cxn ang="0">
                    <a:pos x="12186" y="384"/>
                  </a:cxn>
                  <a:cxn ang="0">
                    <a:pos x="12268" y="424"/>
                  </a:cxn>
                  <a:cxn ang="0">
                    <a:pos x="12355" y="472"/>
                  </a:cxn>
                  <a:cxn ang="0">
                    <a:pos x="12442" y="525"/>
                  </a:cxn>
                  <a:cxn ang="0">
                    <a:pos x="12529" y="584"/>
                  </a:cxn>
                  <a:cxn ang="0">
                    <a:pos x="12608" y="648"/>
                  </a:cxn>
                  <a:cxn ang="0">
                    <a:pos x="12680" y="717"/>
                  </a:cxn>
                  <a:cxn ang="0">
                    <a:pos x="12740" y="790"/>
                  </a:cxn>
                  <a:cxn ang="0">
                    <a:pos x="12784" y="867"/>
                  </a:cxn>
                  <a:cxn ang="0">
                    <a:pos x="12810" y="949"/>
                  </a:cxn>
                  <a:cxn ang="0">
                    <a:pos x="12815" y="1034"/>
                  </a:cxn>
                  <a:cxn ang="0">
                    <a:pos x="12794" y="1123"/>
                  </a:cxn>
                  <a:cxn ang="0">
                    <a:pos x="6301" y="1075"/>
                  </a:cxn>
                  <a:cxn ang="0">
                    <a:pos x="0" y="731"/>
                  </a:cxn>
                  <a:cxn ang="0">
                    <a:pos x="62" y="646"/>
                  </a:cxn>
                  <a:cxn ang="0">
                    <a:pos x="148" y="565"/>
                  </a:cxn>
                  <a:cxn ang="0">
                    <a:pos x="250" y="490"/>
                  </a:cxn>
                  <a:cxn ang="0">
                    <a:pos x="367" y="420"/>
                  </a:cxn>
                  <a:cxn ang="0">
                    <a:pos x="496" y="354"/>
                  </a:cxn>
                  <a:cxn ang="0">
                    <a:pos x="631" y="294"/>
                  </a:cxn>
                  <a:cxn ang="0">
                    <a:pos x="771" y="240"/>
                  </a:cxn>
                  <a:cxn ang="0">
                    <a:pos x="912" y="190"/>
                  </a:cxn>
                  <a:cxn ang="0">
                    <a:pos x="1049" y="147"/>
                  </a:cxn>
                  <a:cxn ang="0">
                    <a:pos x="1179" y="109"/>
                  </a:cxn>
                  <a:cxn ang="0">
                    <a:pos x="1299" y="76"/>
                  </a:cxn>
                  <a:cxn ang="0">
                    <a:pos x="1405" y="49"/>
                  </a:cxn>
                  <a:cxn ang="0">
                    <a:pos x="1495" y="28"/>
                  </a:cxn>
                  <a:cxn ang="0">
                    <a:pos x="1562" y="12"/>
                  </a:cxn>
                  <a:cxn ang="0">
                    <a:pos x="1606" y="3"/>
                  </a:cxn>
                  <a:cxn ang="0">
                    <a:pos x="1621" y="0"/>
                  </a:cxn>
                  <a:cxn ang="0">
                    <a:pos x="6294" y="1006"/>
                  </a:cxn>
                  <a:cxn ang="0">
                    <a:pos x="11954" y="287"/>
                  </a:cxn>
                </a:cxnLst>
                <a:rect l="0" t="0" r="r" b="b"/>
                <a:pathLst>
                  <a:path w="12815" h="1123">
                    <a:moveTo>
                      <a:pt x="11954" y="287"/>
                    </a:moveTo>
                    <a:lnTo>
                      <a:pt x="11965" y="290"/>
                    </a:lnTo>
                    <a:lnTo>
                      <a:pt x="11997" y="302"/>
                    </a:lnTo>
                    <a:lnTo>
                      <a:pt x="12047" y="323"/>
                    </a:lnTo>
                    <a:lnTo>
                      <a:pt x="12110" y="350"/>
                    </a:lnTo>
                    <a:lnTo>
                      <a:pt x="12186" y="384"/>
                    </a:lnTo>
                    <a:lnTo>
                      <a:pt x="12268" y="424"/>
                    </a:lnTo>
                    <a:lnTo>
                      <a:pt x="12355" y="472"/>
                    </a:lnTo>
                    <a:lnTo>
                      <a:pt x="12442" y="525"/>
                    </a:lnTo>
                    <a:lnTo>
                      <a:pt x="12529" y="584"/>
                    </a:lnTo>
                    <a:lnTo>
                      <a:pt x="12608" y="648"/>
                    </a:lnTo>
                    <a:lnTo>
                      <a:pt x="12680" y="717"/>
                    </a:lnTo>
                    <a:lnTo>
                      <a:pt x="12740" y="790"/>
                    </a:lnTo>
                    <a:lnTo>
                      <a:pt x="12784" y="867"/>
                    </a:lnTo>
                    <a:lnTo>
                      <a:pt x="12810" y="949"/>
                    </a:lnTo>
                    <a:lnTo>
                      <a:pt x="12815" y="1034"/>
                    </a:lnTo>
                    <a:lnTo>
                      <a:pt x="12794" y="1123"/>
                    </a:lnTo>
                    <a:lnTo>
                      <a:pt x="6301" y="1075"/>
                    </a:lnTo>
                    <a:lnTo>
                      <a:pt x="0" y="731"/>
                    </a:lnTo>
                    <a:lnTo>
                      <a:pt x="62" y="646"/>
                    </a:lnTo>
                    <a:lnTo>
                      <a:pt x="148" y="565"/>
                    </a:lnTo>
                    <a:lnTo>
                      <a:pt x="250" y="490"/>
                    </a:lnTo>
                    <a:lnTo>
                      <a:pt x="367" y="420"/>
                    </a:lnTo>
                    <a:lnTo>
                      <a:pt x="496" y="354"/>
                    </a:lnTo>
                    <a:lnTo>
                      <a:pt x="631" y="294"/>
                    </a:lnTo>
                    <a:lnTo>
                      <a:pt x="771" y="240"/>
                    </a:lnTo>
                    <a:lnTo>
                      <a:pt x="912" y="190"/>
                    </a:lnTo>
                    <a:lnTo>
                      <a:pt x="1049" y="147"/>
                    </a:lnTo>
                    <a:lnTo>
                      <a:pt x="1179" y="109"/>
                    </a:lnTo>
                    <a:lnTo>
                      <a:pt x="1299" y="76"/>
                    </a:lnTo>
                    <a:lnTo>
                      <a:pt x="1405" y="49"/>
                    </a:lnTo>
                    <a:lnTo>
                      <a:pt x="1495" y="28"/>
                    </a:lnTo>
                    <a:lnTo>
                      <a:pt x="1562" y="12"/>
                    </a:lnTo>
                    <a:lnTo>
                      <a:pt x="1606" y="3"/>
                    </a:lnTo>
                    <a:lnTo>
                      <a:pt x="1621" y="0"/>
                    </a:lnTo>
                    <a:lnTo>
                      <a:pt x="6294" y="1006"/>
                    </a:lnTo>
                    <a:lnTo>
                      <a:pt x="11954" y="287"/>
                    </a:lnTo>
                    <a:close/>
                  </a:path>
                </a:pathLst>
              </a:custGeom>
              <a:solidFill>
                <a:srgbClr val="E8E8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44" name="Freeform 224"/>
              <p:cNvSpPr>
                <a:spLocks/>
              </p:cNvSpPr>
              <p:nvPr/>
            </p:nvSpPr>
            <p:spPr bwMode="auto">
              <a:xfrm flipH="1">
                <a:off x="4119" y="2773"/>
                <a:ext cx="509" cy="43"/>
              </a:xfrm>
              <a:custGeom>
                <a:avLst/>
                <a:gdLst/>
                <a:ahLst/>
                <a:cxnLst>
                  <a:cxn ang="0">
                    <a:pos x="11995" y="288"/>
                  </a:cxn>
                  <a:cxn ang="0">
                    <a:pos x="12003" y="292"/>
                  </a:cxn>
                  <a:cxn ang="0">
                    <a:pos x="12031" y="302"/>
                  </a:cxn>
                  <a:cxn ang="0">
                    <a:pos x="12072" y="321"/>
                  </a:cxn>
                  <a:cxn ang="0">
                    <a:pos x="12126" y="345"/>
                  </a:cxn>
                  <a:cxn ang="0">
                    <a:pos x="12189" y="376"/>
                  </a:cxn>
                  <a:cxn ang="0">
                    <a:pos x="12259" y="413"/>
                  </a:cxn>
                  <a:cxn ang="0">
                    <a:pos x="12333" y="455"/>
                  </a:cxn>
                  <a:cxn ang="0">
                    <a:pos x="12410" y="503"/>
                  </a:cxn>
                  <a:cxn ang="0">
                    <a:pos x="12485" y="556"/>
                  </a:cxn>
                  <a:cxn ang="0">
                    <a:pos x="12556" y="614"/>
                  </a:cxn>
                  <a:cxn ang="0">
                    <a:pos x="12621" y="675"/>
                  </a:cxn>
                  <a:cxn ang="0">
                    <a:pos x="12678" y="741"/>
                  </a:cxn>
                  <a:cxn ang="0">
                    <a:pos x="12724" y="810"/>
                  </a:cxn>
                  <a:cxn ang="0">
                    <a:pos x="12756" y="883"/>
                  </a:cxn>
                  <a:cxn ang="0">
                    <a:pos x="12771" y="959"/>
                  </a:cxn>
                  <a:cxn ang="0">
                    <a:pos x="12768" y="1037"/>
                  </a:cxn>
                  <a:cxn ang="0">
                    <a:pos x="6253" y="1044"/>
                  </a:cxn>
                  <a:cxn ang="0">
                    <a:pos x="0" y="656"/>
                  </a:cxn>
                  <a:cxn ang="0">
                    <a:pos x="58" y="580"/>
                  </a:cxn>
                  <a:cxn ang="0">
                    <a:pos x="137" y="508"/>
                  </a:cxn>
                  <a:cxn ang="0">
                    <a:pos x="231" y="441"/>
                  </a:cxn>
                  <a:cxn ang="0">
                    <a:pos x="338" y="378"/>
                  </a:cxn>
                  <a:cxn ang="0">
                    <a:pos x="454" y="319"/>
                  </a:cxn>
                  <a:cxn ang="0">
                    <a:pos x="577" y="265"/>
                  </a:cxn>
                  <a:cxn ang="0">
                    <a:pos x="703" y="216"/>
                  </a:cxn>
                  <a:cxn ang="0">
                    <a:pos x="830" y="171"/>
                  </a:cxn>
                  <a:cxn ang="0">
                    <a:pos x="952" y="132"/>
                  </a:cxn>
                  <a:cxn ang="0">
                    <a:pos x="1070" y="97"/>
                  </a:cxn>
                  <a:cxn ang="0">
                    <a:pos x="1178" y="68"/>
                  </a:cxn>
                  <a:cxn ang="0">
                    <a:pos x="1273" y="44"/>
                  </a:cxn>
                  <a:cxn ang="0">
                    <a:pos x="1353" y="24"/>
                  </a:cxn>
                  <a:cxn ang="0">
                    <a:pos x="1413" y="11"/>
                  </a:cxn>
                  <a:cxn ang="0">
                    <a:pos x="1452" y="2"/>
                  </a:cxn>
                  <a:cxn ang="0">
                    <a:pos x="1466" y="0"/>
                  </a:cxn>
                  <a:cxn ang="0">
                    <a:pos x="6246" y="975"/>
                  </a:cxn>
                  <a:cxn ang="0">
                    <a:pos x="11995" y="288"/>
                  </a:cxn>
                </a:cxnLst>
                <a:rect l="0" t="0" r="r" b="b"/>
                <a:pathLst>
                  <a:path w="12771" h="1044">
                    <a:moveTo>
                      <a:pt x="11995" y="288"/>
                    </a:moveTo>
                    <a:lnTo>
                      <a:pt x="12003" y="292"/>
                    </a:lnTo>
                    <a:lnTo>
                      <a:pt x="12031" y="302"/>
                    </a:lnTo>
                    <a:lnTo>
                      <a:pt x="12072" y="321"/>
                    </a:lnTo>
                    <a:lnTo>
                      <a:pt x="12126" y="345"/>
                    </a:lnTo>
                    <a:lnTo>
                      <a:pt x="12189" y="376"/>
                    </a:lnTo>
                    <a:lnTo>
                      <a:pt x="12259" y="413"/>
                    </a:lnTo>
                    <a:lnTo>
                      <a:pt x="12333" y="455"/>
                    </a:lnTo>
                    <a:lnTo>
                      <a:pt x="12410" y="503"/>
                    </a:lnTo>
                    <a:lnTo>
                      <a:pt x="12485" y="556"/>
                    </a:lnTo>
                    <a:lnTo>
                      <a:pt x="12556" y="614"/>
                    </a:lnTo>
                    <a:lnTo>
                      <a:pt x="12621" y="675"/>
                    </a:lnTo>
                    <a:lnTo>
                      <a:pt x="12678" y="741"/>
                    </a:lnTo>
                    <a:lnTo>
                      <a:pt x="12724" y="810"/>
                    </a:lnTo>
                    <a:lnTo>
                      <a:pt x="12756" y="883"/>
                    </a:lnTo>
                    <a:lnTo>
                      <a:pt x="12771" y="959"/>
                    </a:lnTo>
                    <a:lnTo>
                      <a:pt x="12768" y="1037"/>
                    </a:lnTo>
                    <a:lnTo>
                      <a:pt x="6253" y="1044"/>
                    </a:lnTo>
                    <a:lnTo>
                      <a:pt x="0" y="656"/>
                    </a:lnTo>
                    <a:lnTo>
                      <a:pt x="58" y="580"/>
                    </a:lnTo>
                    <a:lnTo>
                      <a:pt x="137" y="508"/>
                    </a:lnTo>
                    <a:lnTo>
                      <a:pt x="231" y="441"/>
                    </a:lnTo>
                    <a:lnTo>
                      <a:pt x="338" y="378"/>
                    </a:lnTo>
                    <a:lnTo>
                      <a:pt x="454" y="319"/>
                    </a:lnTo>
                    <a:lnTo>
                      <a:pt x="577" y="265"/>
                    </a:lnTo>
                    <a:lnTo>
                      <a:pt x="703" y="216"/>
                    </a:lnTo>
                    <a:lnTo>
                      <a:pt x="830" y="171"/>
                    </a:lnTo>
                    <a:lnTo>
                      <a:pt x="952" y="132"/>
                    </a:lnTo>
                    <a:lnTo>
                      <a:pt x="1070" y="97"/>
                    </a:lnTo>
                    <a:lnTo>
                      <a:pt x="1178" y="68"/>
                    </a:lnTo>
                    <a:lnTo>
                      <a:pt x="1273" y="44"/>
                    </a:lnTo>
                    <a:lnTo>
                      <a:pt x="1353" y="24"/>
                    </a:lnTo>
                    <a:lnTo>
                      <a:pt x="1413" y="11"/>
                    </a:lnTo>
                    <a:lnTo>
                      <a:pt x="1452" y="2"/>
                    </a:lnTo>
                    <a:lnTo>
                      <a:pt x="1466" y="0"/>
                    </a:lnTo>
                    <a:lnTo>
                      <a:pt x="6246" y="975"/>
                    </a:lnTo>
                    <a:lnTo>
                      <a:pt x="11995" y="288"/>
                    </a:lnTo>
                    <a:close/>
                  </a:path>
                </a:pathLst>
              </a:custGeom>
              <a:solidFill>
                <a:srgbClr val="E0E0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45" name="Freeform 225"/>
              <p:cNvSpPr>
                <a:spLocks/>
              </p:cNvSpPr>
              <p:nvPr/>
            </p:nvSpPr>
            <p:spPr bwMode="auto">
              <a:xfrm flipH="1">
                <a:off x="4118" y="2774"/>
                <a:ext cx="508" cy="42"/>
              </a:xfrm>
              <a:custGeom>
                <a:avLst/>
                <a:gdLst/>
                <a:ahLst/>
                <a:cxnLst>
                  <a:cxn ang="0">
                    <a:pos x="12741" y="952"/>
                  </a:cxn>
                  <a:cxn ang="0">
                    <a:pos x="6206" y="1013"/>
                  </a:cxn>
                  <a:cxn ang="0">
                    <a:pos x="0" y="583"/>
                  </a:cxn>
                  <a:cxn ang="0">
                    <a:pos x="55" y="515"/>
                  </a:cxn>
                  <a:cxn ang="0">
                    <a:pos x="127" y="452"/>
                  </a:cxn>
                  <a:cxn ang="0">
                    <a:pos x="212" y="392"/>
                  </a:cxn>
                  <a:cxn ang="0">
                    <a:pos x="308" y="336"/>
                  </a:cxn>
                  <a:cxn ang="0">
                    <a:pos x="413" y="283"/>
                  </a:cxn>
                  <a:cxn ang="0">
                    <a:pos x="523" y="235"/>
                  </a:cxn>
                  <a:cxn ang="0">
                    <a:pos x="636" y="192"/>
                  </a:cxn>
                  <a:cxn ang="0">
                    <a:pos x="748" y="152"/>
                  </a:cxn>
                  <a:cxn ang="0">
                    <a:pos x="857" y="118"/>
                  </a:cxn>
                  <a:cxn ang="0">
                    <a:pos x="962" y="87"/>
                  </a:cxn>
                  <a:cxn ang="0">
                    <a:pos x="1057" y="60"/>
                  </a:cxn>
                  <a:cxn ang="0">
                    <a:pos x="1141" y="39"/>
                  </a:cxn>
                  <a:cxn ang="0">
                    <a:pos x="1212" y="21"/>
                  </a:cxn>
                  <a:cxn ang="0">
                    <a:pos x="1265" y="9"/>
                  </a:cxn>
                  <a:cxn ang="0">
                    <a:pos x="1299" y="2"/>
                  </a:cxn>
                  <a:cxn ang="0">
                    <a:pos x="1312" y="0"/>
                  </a:cxn>
                  <a:cxn ang="0">
                    <a:pos x="6199" y="944"/>
                  </a:cxn>
                  <a:cxn ang="0">
                    <a:pos x="12036" y="291"/>
                  </a:cxn>
                  <a:cxn ang="0">
                    <a:pos x="12043" y="294"/>
                  </a:cxn>
                  <a:cxn ang="0">
                    <a:pos x="12065" y="304"/>
                  </a:cxn>
                  <a:cxn ang="0">
                    <a:pos x="12098" y="320"/>
                  </a:cxn>
                  <a:cxn ang="0">
                    <a:pos x="12142" y="342"/>
                  </a:cxn>
                  <a:cxn ang="0">
                    <a:pos x="12193" y="370"/>
                  </a:cxn>
                  <a:cxn ang="0">
                    <a:pos x="12251" y="403"/>
                  </a:cxn>
                  <a:cxn ang="0">
                    <a:pos x="12312" y="440"/>
                  </a:cxn>
                  <a:cxn ang="0">
                    <a:pos x="12377" y="482"/>
                  </a:cxn>
                  <a:cxn ang="0">
                    <a:pos x="12441" y="529"/>
                  </a:cxn>
                  <a:cxn ang="0">
                    <a:pos x="12505" y="580"/>
                  </a:cxn>
                  <a:cxn ang="0">
                    <a:pos x="12563" y="634"/>
                  </a:cxn>
                  <a:cxn ang="0">
                    <a:pos x="12618" y="692"/>
                  </a:cxn>
                  <a:cxn ang="0">
                    <a:pos x="12664" y="753"/>
                  </a:cxn>
                  <a:cxn ang="0">
                    <a:pos x="12702" y="816"/>
                  </a:cxn>
                  <a:cxn ang="0">
                    <a:pos x="12728" y="883"/>
                  </a:cxn>
                  <a:cxn ang="0">
                    <a:pos x="12741" y="952"/>
                  </a:cxn>
                </a:cxnLst>
                <a:rect l="0" t="0" r="r" b="b"/>
                <a:pathLst>
                  <a:path w="12741" h="1013">
                    <a:moveTo>
                      <a:pt x="12741" y="952"/>
                    </a:moveTo>
                    <a:lnTo>
                      <a:pt x="6206" y="1013"/>
                    </a:lnTo>
                    <a:lnTo>
                      <a:pt x="0" y="583"/>
                    </a:lnTo>
                    <a:lnTo>
                      <a:pt x="55" y="515"/>
                    </a:lnTo>
                    <a:lnTo>
                      <a:pt x="127" y="452"/>
                    </a:lnTo>
                    <a:lnTo>
                      <a:pt x="212" y="392"/>
                    </a:lnTo>
                    <a:lnTo>
                      <a:pt x="308" y="336"/>
                    </a:lnTo>
                    <a:lnTo>
                      <a:pt x="413" y="283"/>
                    </a:lnTo>
                    <a:lnTo>
                      <a:pt x="523" y="235"/>
                    </a:lnTo>
                    <a:lnTo>
                      <a:pt x="636" y="192"/>
                    </a:lnTo>
                    <a:lnTo>
                      <a:pt x="748" y="152"/>
                    </a:lnTo>
                    <a:lnTo>
                      <a:pt x="857" y="118"/>
                    </a:lnTo>
                    <a:lnTo>
                      <a:pt x="962" y="87"/>
                    </a:lnTo>
                    <a:lnTo>
                      <a:pt x="1057" y="60"/>
                    </a:lnTo>
                    <a:lnTo>
                      <a:pt x="1141" y="39"/>
                    </a:lnTo>
                    <a:lnTo>
                      <a:pt x="1212" y="21"/>
                    </a:lnTo>
                    <a:lnTo>
                      <a:pt x="1265" y="9"/>
                    </a:lnTo>
                    <a:lnTo>
                      <a:pt x="1299" y="2"/>
                    </a:lnTo>
                    <a:lnTo>
                      <a:pt x="1312" y="0"/>
                    </a:lnTo>
                    <a:lnTo>
                      <a:pt x="6199" y="944"/>
                    </a:lnTo>
                    <a:lnTo>
                      <a:pt x="12036" y="291"/>
                    </a:lnTo>
                    <a:lnTo>
                      <a:pt x="12043" y="294"/>
                    </a:lnTo>
                    <a:lnTo>
                      <a:pt x="12065" y="304"/>
                    </a:lnTo>
                    <a:lnTo>
                      <a:pt x="12098" y="320"/>
                    </a:lnTo>
                    <a:lnTo>
                      <a:pt x="12142" y="342"/>
                    </a:lnTo>
                    <a:lnTo>
                      <a:pt x="12193" y="370"/>
                    </a:lnTo>
                    <a:lnTo>
                      <a:pt x="12251" y="403"/>
                    </a:lnTo>
                    <a:lnTo>
                      <a:pt x="12312" y="440"/>
                    </a:lnTo>
                    <a:lnTo>
                      <a:pt x="12377" y="482"/>
                    </a:lnTo>
                    <a:lnTo>
                      <a:pt x="12441" y="529"/>
                    </a:lnTo>
                    <a:lnTo>
                      <a:pt x="12505" y="580"/>
                    </a:lnTo>
                    <a:lnTo>
                      <a:pt x="12563" y="634"/>
                    </a:lnTo>
                    <a:lnTo>
                      <a:pt x="12618" y="692"/>
                    </a:lnTo>
                    <a:lnTo>
                      <a:pt x="12664" y="753"/>
                    </a:lnTo>
                    <a:lnTo>
                      <a:pt x="12702" y="816"/>
                    </a:lnTo>
                    <a:lnTo>
                      <a:pt x="12728" y="883"/>
                    </a:lnTo>
                    <a:lnTo>
                      <a:pt x="12741" y="952"/>
                    </a:lnTo>
                    <a:close/>
                  </a:path>
                </a:pathLst>
              </a:custGeom>
              <a:solidFill>
                <a:srgbClr val="D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46" name="Freeform 226"/>
              <p:cNvSpPr>
                <a:spLocks/>
              </p:cNvSpPr>
              <p:nvPr/>
            </p:nvSpPr>
            <p:spPr bwMode="auto">
              <a:xfrm flipH="1">
                <a:off x="4361" y="2807"/>
                <a:ext cx="35" cy="9"/>
              </a:xfrm>
              <a:custGeom>
                <a:avLst/>
                <a:gdLst/>
                <a:ahLst/>
                <a:cxnLst>
                  <a:cxn ang="0">
                    <a:pos x="502" y="216"/>
                  </a:cxn>
                  <a:cxn ang="0">
                    <a:pos x="591" y="211"/>
                  </a:cxn>
                  <a:cxn ang="0">
                    <a:pos x="673" y="203"/>
                  </a:cxn>
                  <a:cxn ang="0">
                    <a:pos x="746" y="192"/>
                  </a:cxn>
                  <a:cxn ang="0">
                    <a:pos x="807" y="177"/>
                  </a:cxn>
                  <a:cxn ang="0">
                    <a:pos x="856" y="159"/>
                  </a:cxn>
                  <a:cxn ang="0">
                    <a:pos x="891" y="141"/>
                  </a:cxn>
                  <a:cxn ang="0">
                    <a:pos x="908" y="120"/>
                  </a:cxn>
                  <a:cxn ang="0">
                    <a:pos x="910" y="99"/>
                  </a:cxn>
                  <a:cxn ang="0">
                    <a:pos x="899" y="83"/>
                  </a:cxn>
                  <a:cxn ang="0">
                    <a:pos x="877" y="66"/>
                  </a:cxn>
                  <a:cxn ang="0">
                    <a:pos x="846" y="52"/>
                  </a:cxn>
                  <a:cxn ang="0">
                    <a:pos x="807" y="38"/>
                  </a:cxn>
                  <a:cxn ang="0">
                    <a:pos x="760" y="27"/>
                  </a:cxn>
                  <a:cxn ang="0">
                    <a:pos x="705" y="17"/>
                  </a:cxn>
                  <a:cxn ang="0">
                    <a:pos x="646" y="8"/>
                  </a:cxn>
                  <a:cxn ang="0">
                    <a:pos x="605" y="5"/>
                  </a:cxn>
                  <a:cxn ang="0">
                    <a:pos x="585" y="3"/>
                  </a:cxn>
                  <a:cxn ang="0">
                    <a:pos x="567" y="2"/>
                  </a:cxn>
                  <a:cxn ang="0">
                    <a:pos x="547" y="1"/>
                  </a:cxn>
                  <a:cxn ang="0">
                    <a:pos x="526" y="1"/>
                  </a:cxn>
                  <a:cxn ang="0">
                    <a:pos x="507" y="0"/>
                  </a:cxn>
                  <a:cxn ang="0">
                    <a:pos x="487" y="0"/>
                  </a:cxn>
                  <a:cxn ang="0">
                    <a:pos x="466" y="0"/>
                  </a:cxn>
                  <a:cxn ang="0">
                    <a:pos x="410" y="0"/>
                  </a:cxn>
                  <a:cxn ang="0">
                    <a:pos x="320" y="4"/>
                  </a:cxn>
                  <a:cxn ang="0">
                    <a:pos x="238" y="12"/>
                  </a:cxn>
                  <a:cxn ang="0">
                    <a:pos x="166" y="24"/>
                  </a:cxn>
                  <a:cxn ang="0">
                    <a:pos x="104" y="39"/>
                  </a:cxn>
                  <a:cxn ang="0">
                    <a:pos x="55" y="55"/>
                  </a:cxn>
                  <a:cxn ang="0">
                    <a:pos x="20" y="75"/>
                  </a:cxn>
                  <a:cxn ang="0">
                    <a:pos x="2" y="97"/>
                  </a:cxn>
                  <a:cxn ang="0">
                    <a:pos x="2" y="120"/>
                  </a:cxn>
                  <a:cxn ang="0">
                    <a:pos x="20" y="141"/>
                  </a:cxn>
                  <a:cxn ang="0">
                    <a:pos x="55" y="159"/>
                  </a:cxn>
                  <a:cxn ang="0">
                    <a:pos x="104" y="177"/>
                  </a:cxn>
                  <a:cxn ang="0">
                    <a:pos x="166" y="192"/>
                  </a:cxn>
                  <a:cxn ang="0">
                    <a:pos x="238" y="203"/>
                  </a:cxn>
                  <a:cxn ang="0">
                    <a:pos x="320" y="211"/>
                  </a:cxn>
                  <a:cxn ang="0">
                    <a:pos x="410" y="216"/>
                  </a:cxn>
                </a:cxnLst>
                <a:rect l="0" t="0" r="r" b="b"/>
                <a:pathLst>
                  <a:path w="912" h="217">
                    <a:moveTo>
                      <a:pt x="456" y="217"/>
                    </a:moveTo>
                    <a:lnTo>
                      <a:pt x="502" y="216"/>
                    </a:lnTo>
                    <a:lnTo>
                      <a:pt x="547" y="214"/>
                    </a:lnTo>
                    <a:lnTo>
                      <a:pt x="591" y="211"/>
                    </a:lnTo>
                    <a:lnTo>
                      <a:pt x="633" y="208"/>
                    </a:lnTo>
                    <a:lnTo>
                      <a:pt x="673" y="203"/>
                    </a:lnTo>
                    <a:lnTo>
                      <a:pt x="711" y="197"/>
                    </a:lnTo>
                    <a:lnTo>
                      <a:pt x="746" y="192"/>
                    </a:lnTo>
                    <a:lnTo>
                      <a:pt x="777" y="184"/>
                    </a:lnTo>
                    <a:lnTo>
                      <a:pt x="807" y="177"/>
                    </a:lnTo>
                    <a:lnTo>
                      <a:pt x="833" y="169"/>
                    </a:lnTo>
                    <a:lnTo>
                      <a:pt x="856" y="159"/>
                    </a:lnTo>
                    <a:lnTo>
                      <a:pt x="876" y="150"/>
                    </a:lnTo>
                    <a:lnTo>
                      <a:pt x="891" y="141"/>
                    </a:lnTo>
                    <a:lnTo>
                      <a:pt x="902" y="130"/>
                    </a:lnTo>
                    <a:lnTo>
                      <a:pt x="908" y="120"/>
                    </a:lnTo>
                    <a:lnTo>
                      <a:pt x="912" y="109"/>
                    </a:lnTo>
                    <a:lnTo>
                      <a:pt x="910" y="99"/>
                    </a:lnTo>
                    <a:lnTo>
                      <a:pt x="905" y="90"/>
                    </a:lnTo>
                    <a:lnTo>
                      <a:pt x="899" y="83"/>
                    </a:lnTo>
                    <a:lnTo>
                      <a:pt x="889" y="74"/>
                    </a:lnTo>
                    <a:lnTo>
                      <a:pt x="877" y="66"/>
                    </a:lnTo>
                    <a:lnTo>
                      <a:pt x="863" y="59"/>
                    </a:lnTo>
                    <a:lnTo>
                      <a:pt x="846" y="52"/>
                    </a:lnTo>
                    <a:lnTo>
                      <a:pt x="828" y="44"/>
                    </a:lnTo>
                    <a:lnTo>
                      <a:pt x="807" y="38"/>
                    </a:lnTo>
                    <a:lnTo>
                      <a:pt x="784" y="32"/>
                    </a:lnTo>
                    <a:lnTo>
                      <a:pt x="760" y="27"/>
                    </a:lnTo>
                    <a:lnTo>
                      <a:pt x="734" y="22"/>
                    </a:lnTo>
                    <a:lnTo>
                      <a:pt x="705" y="17"/>
                    </a:lnTo>
                    <a:lnTo>
                      <a:pt x="677" y="13"/>
                    </a:lnTo>
                    <a:lnTo>
                      <a:pt x="646" y="8"/>
                    </a:lnTo>
                    <a:lnTo>
                      <a:pt x="615" y="6"/>
                    </a:lnTo>
                    <a:lnTo>
                      <a:pt x="605" y="5"/>
                    </a:lnTo>
                    <a:lnTo>
                      <a:pt x="595" y="4"/>
                    </a:lnTo>
                    <a:lnTo>
                      <a:pt x="585" y="3"/>
                    </a:lnTo>
                    <a:lnTo>
                      <a:pt x="575" y="3"/>
                    </a:lnTo>
                    <a:lnTo>
                      <a:pt x="567" y="2"/>
                    </a:lnTo>
                    <a:lnTo>
                      <a:pt x="557" y="2"/>
                    </a:lnTo>
                    <a:lnTo>
                      <a:pt x="547" y="1"/>
                    </a:lnTo>
                    <a:lnTo>
                      <a:pt x="537" y="1"/>
                    </a:lnTo>
                    <a:lnTo>
                      <a:pt x="526" y="1"/>
                    </a:lnTo>
                    <a:lnTo>
                      <a:pt x="517" y="0"/>
                    </a:lnTo>
                    <a:lnTo>
                      <a:pt x="507" y="0"/>
                    </a:lnTo>
                    <a:lnTo>
                      <a:pt x="497" y="0"/>
                    </a:lnTo>
                    <a:lnTo>
                      <a:pt x="487" y="0"/>
                    </a:lnTo>
                    <a:lnTo>
                      <a:pt x="476" y="0"/>
                    </a:lnTo>
                    <a:lnTo>
                      <a:pt x="466" y="0"/>
                    </a:lnTo>
                    <a:lnTo>
                      <a:pt x="456" y="0"/>
                    </a:lnTo>
                    <a:lnTo>
                      <a:pt x="410" y="0"/>
                    </a:lnTo>
                    <a:lnTo>
                      <a:pt x="364" y="2"/>
                    </a:lnTo>
                    <a:lnTo>
                      <a:pt x="320" y="4"/>
                    </a:lnTo>
                    <a:lnTo>
                      <a:pt x="279" y="7"/>
                    </a:lnTo>
                    <a:lnTo>
                      <a:pt x="238" y="12"/>
                    </a:lnTo>
                    <a:lnTo>
                      <a:pt x="201" y="17"/>
                    </a:lnTo>
                    <a:lnTo>
                      <a:pt x="166" y="24"/>
                    </a:lnTo>
                    <a:lnTo>
                      <a:pt x="133" y="31"/>
                    </a:lnTo>
                    <a:lnTo>
                      <a:pt x="104" y="39"/>
                    </a:lnTo>
                    <a:lnTo>
                      <a:pt x="78" y="47"/>
                    </a:lnTo>
                    <a:lnTo>
                      <a:pt x="55" y="55"/>
                    </a:lnTo>
                    <a:lnTo>
                      <a:pt x="35" y="65"/>
                    </a:lnTo>
                    <a:lnTo>
                      <a:pt x="20" y="75"/>
                    </a:lnTo>
                    <a:lnTo>
                      <a:pt x="9" y="86"/>
                    </a:lnTo>
                    <a:lnTo>
                      <a:pt x="2" y="97"/>
                    </a:lnTo>
                    <a:lnTo>
                      <a:pt x="0" y="109"/>
                    </a:lnTo>
                    <a:lnTo>
                      <a:pt x="2" y="120"/>
                    </a:lnTo>
                    <a:lnTo>
                      <a:pt x="9" y="130"/>
                    </a:lnTo>
                    <a:lnTo>
                      <a:pt x="20" y="141"/>
                    </a:lnTo>
                    <a:lnTo>
                      <a:pt x="35" y="150"/>
                    </a:lnTo>
                    <a:lnTo>
                      <a:pt x="55" y="159"/>
                    </a:lnTo>
                    <a:lnTo>
                      <a:pt x="78" y="169"/>
                    </a:lnTo>
                    <a:lnTo>
                      <a:pt x="104" y="177"/>
                    </a:lnTo>
                    <a:lnTo>
                      <a:pt x="133" y="184"/>
                    </a:lnTo>
                    <a:lnTo>
                      <a:pt x="166" y="192"/>
                    </a:lnTo>
                    <a:lnTo>
                      <a:pt x="201" y="197"/>
                    </a:lnTo>
                    <a:lnTo>
                      <a:pt x="238" y="203"/>
                    </a:lnTo>
                    <a:lnTo>
                      <a:pt x="279" y="208"/>
                    </a:lnTo>
                    <a:lnTo>
                      <a:pt x="320" y="211"/>
                    </a:lnTo>
                    <a:lnTo>
                      <a:pt x="364" y="214"/>
                    </a:lnTo>
                    <a:lnTo>
                      <a:pt x="410" y="216"/>
                    </a:lnTo>
                    <a:lnTo>
                      <a:pt x="456" y="217"/>
                    </a:lnTo>
                    <a:close/>
                  </a:path>
                </a:pathLst>
              </a:custGeom>
              <a:solidFill>
                <a:srgbClr val="BFD8D8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47" name="Freeform 227"/>
              <p:cNvSpPr>
                <a:spLocks/>
              </p:cNvSpPr>
              <p:nvPr/>
            </p:nvSpPr>
            <p:spPr bwMode="auto">
              <a:xfrm flipH="1">
                <a:off x="4361" y="2807"/>
                <a:ext cx="35" cy="9"/>
              </a:xfrm>
              <a:custGeom>
                <a:avLst/>
                <a:gdLst/>
                <a:ahLst/>
                <a:cxnLst>
                  <a:cxn ang="0">
                    <a:pos x="502" y="216"/>
                  </a:cxn>
                  <a:cxn ang="0">
                    <a:pos x="591" y="211"/>
                  </a:cxn>
                  <a:cxn ang="0">
                    <a:pos x="673" y="203"/>
                  </a:cxn>
                  <a:cxn ang="0">
                    <a:pos x="746" y="192"/>
                  </a:cxn>
                  <a:cxn ang="0">
                    <a:pos x="807" y="177"/>
                  </a:cxn>
                  <a:cxn ang="0">
                    <a:pos x="856" y="159"/>
                  </a:cxn>
                  <a:cxn ang="0">
                    <a:pos x="891" y="141"/>
                  </a:cxn>
                  <a:cxn ang="0">
                    <a:pos x="908" y="120"/>
                  </a:cxn>
                  <a:cxn ang="0">
                    <a:pos x="910" y="99"/>
                  </a:cxn>
                  <a:cxn ang="0">
                    <a:pos x="899" y="83"/>
                  </a:cxn>
                  <a:cxn ang="0">
                    <a:pos x="877" y="66"/>
                  </a:cxn>
                  <a:cxn ang="0">
                    <a:pos x="846" y="52"/>
                  </a:cxn>
                  <a:cxn ang="0">
                    <a:pos x="807" y="38"/>
                  </a:cxn>
                  <a:cxn ang="0">
                    <a:pos x="760" y="27"/>
                  </a:cxn>
                  <a:cxn ang="0">
                    <a:pos x="705" y="17"/>
                  </a:cxn>
                  <a:cxn ang="0">
                    <a:pos x="646" y="8"/>
                  </a:cxn>
                  <a:cxn ang="0">
                    <a:pos x="605" y="5"/>
                  </a:cxn>
                  <a:cxn ang="0">
                    <a:pos x="585" y="3"/>
                  </a:cxn>
                  <a:cxn ang="0">
                    <a:pos x="567" y="2"/>
                  </a:cxn>
                  <a:cxn ang="0">
                    <a:pos x="547" y="1"/>
                  </a:cxn>
                  <a:cxn ang="0">
                    <a:pos x="526" y="1"/>
                  </a:cxn>
                  <a:cxn ang="0">
                    <a:pos x="507" y="0"/>
                  </a:cxn>
                  <a:cxn ang="0">
                    <a:pos x="487" y="0"/>
                  </a:cxn>
                  <a:cxn ang="0">
                    <a:pos x="466" y="0"/>
                  </a:cxn>
                  <a:cxn ang="0">
                    <a:pos x="410" y="0"/>
                  </a:cxn>
                  <a:cxn ang="0">
                    <a:pos x="320" y="4"/>
                  </a:cxn>
                  <a:cxn ang="0">
                    <a:pos x="238" y="12"/>
                  </a:cxn>
                  <a:cxn ang="0">
                    <a:pos x="166" y="24"/>
                  </a:cxn>
                  <a:cxn ang="0">
                    <a:pos x="104" y="39"/>
                  </a:cxn>
                  <a:cxn ang="0">
                    <a:pos x="55" y="55"/>
                  </a:cxn>
                  <a:cxn ang="0">
                    <a:pos x="20" y="75"/>
                  </a:cxn>
                  <a:cxn ang="0">
                    <a:pos x="2" y="97"/>
                  </a:cxn>
                  <a:cxn ang="0">
                    <a:pos x="2" y="120"/>
                  </a:cxn>
                  <a:cxn ang="0">
                    <a:pos x="20" y="141"/>
                  </a:cxn>
                  <a:cxn ang="0">
                    <a:pos x="55" y="159"/>
                  </a:cxn>
                  <a:cxn ang="0">
                    <a:pos x="104" y="177"/>
                  </a:cxn>
                  <a:cxn ang="0">
                    <a:pos x="166" y="192"/>
                  </a:cxn>
                  <a:cxn ang="0">
                    <a:pos x="238" y="203"/>
                  </a:cxn>
                  <a:cxn ang="0">
                    <a:pos x="320" y="211"/>
                  </a:cxn>
                  <a:cxn ang="0">
                    <a:pos x="410" y="216"/>
                  </a:cxn>
                </a:cxnLst>
                <a:rect l="0" t="0" r="r" b="b"/>
                <a:pathLst>
                  <a:path w="912" h="217">
                    <a:moveTo>
                      <a:pt x="456" y="217"/>
                    </a:moveTo>
                    <a:lnTo>
                      <a:pt x="502" y="216"/>
                    </a:lnTo>
                    <a:lnTo>
                      <a:pt x="547" y="214"/>
                    </a:lnTo>
                    <a:lnTo>
                      <a:pt x="591" y="211"/>
                    </a:lnTo>
                    <a:lnTo>
                      <a:pt x="633" y="208"/>
                    </a:lnTo>
                    <a:lnTo>
                      <a:pt x="673" y="203"/>
                    </a:lnTo>
                    <a:lnTo>
                      <a:pt x="711" y="197"/>
                    </a:lnTo>
                    <a:lnTo>
                      <a:pt x="746" y="192"/>
                    </a:lnTo>
                    <a:lnTo>
                      <a:pt x="777" y="184"/>
                    </a:lnTo>
                    <a:lnTo>
                      <a:pt x="807" y="177"/>
                    </a:lnTo>
                    <a:lnTo>
                      <a:pt x="833" y="169"/>
                    </a:lnTo>
                    <a:lnTo>
                      <a:pt x="856" y="159"/>
                    </a:lnTo>
                    <a:lnTo>
                      <a:pt x="876" y="150"/>
                    </a:lnTo>
                    <a:lnTo>
                      <a:pt x="891" y="141"/>
                    </a:lnTo>
                    <a:lnTo>
                      <a:pt x="902" y="130"/>
                    </a:lnTo>
                    <a:lnTo>
                      <a:pt x="908" y="120"/>
                    </a:lnTo>
                    <a:lnTo>
                      <a:pt x="912" y="109"/>
                    </a:lnTo>
                    <a:lnTo>
                      <a:pt x="910" y="99"/>
                    </a:lnTo>
                    <a:lnTo>
                      <a:pt x="905" y="90"/>
                    </a:lnTo>
                    <a:lnTo>
                      <a:pt x="899" y="83"/>
                    </a:lnTo>
                    <a:lnTo>
                      <a:pt x="889" y="74"/>
                    </a:lnTo>
                    <a:lnTo>
                      <a:pt x="877" y="66"/>
                    </a:lnTo>
                    <a:lnTo>
                      <a:pt x="863" y="59"/>
                    </a:lnTo>
                    <a:lnTo>
                      <a:pt x="846" y="52"/>
                    </a:lnTo>
                    <a:lnTo>
                      <a:pt x="828" y="44"/>
                    </a:lnTo>
                    <a:lnTo>
                      <a:pt x="807" y="38"/>
                    </a:lnTo>
                    <a:lnTo>
                      <a:pt x="784" y="32"/>
                    </a:lnTo>
                    <a:lnTo>
                      <a:pt x="760" y="27"/>
                    </a:lnTo>
                    <a:lnTo>
                      <a:pt x="734" y="22"/>
                    </a:lnTo>
                    <a:lnTo>
                      <a:pt x="705" y="17"/>
                    </a:lnTo>
                    <a:lnTo>
                      <a:pt x="677" y="13"/>
                    </a:lnTo>
                    <a:lnTo>
                      <a:pt x="646" y="8"/>
                    </a:lnTo>
                    <a:lnTo>
                      <a:pt x="615" y="6"/>
                    </a:lnTo>
                    <a:lnTo>
                      <a:pt x="605" y="5"/>
                    </a:lnTo>
                    <a:lnTo>
                      <a:pt x="595" y="4"/>
                    </a:lnTo>
                    <a:lnTo>
                      <a:pt x="585" y="3"/>
                    </a:lnTo>
                    <a:lnTo>
                      <a:pt x="575" y="3"/>
                    </a:lnTo>
                    <a:lnTo>
                      <a:pt x="567" y="2"/>
                    </a:lnTo>
                    <a:lnTo>
                      <a:pt x="557" y="2"/>
                    </a:lnTo>
                    <a:lnTo>
                      <a:pt x="547" y="1"/>
                    </a:lnTo>
                    <a:lnTo>
                      <a:pt x="537" y="1"/>
                    </a:lnTo>
                    <a:lnTo>
                      <a:pt x="526" y="1"/>
                    </a:lnTo>
                    <a:lnTo>
                      <a:pt x="517" y="0"/>
                    </a:lnTo>
                    <a:lnTo>
                      <a:pt x="507" y="0"/>
                    </a:lnTo>
                    <a:lnTo>
                      <a:pt x="497" y="0"/>
                    </a:lnTo>
                    <a:lnTo>
                      <a:pt x="487" y="0"/>
                    </a:lnTo>
                    <a:lnTo>
                      <a:pt x="476" y="0"/>
                    </a:lnTo>
                    <a:lnTo>
                      <a:pt x="466" y="0"/>
                    </a:lnTo>
                    <a:lnTo>
                      <a:pt x="456" y="0"/>
                    </a:lnTo>
                    <a:lnTo>
                      <a:pt x="410" y="0"/>
                    </a:lnTo>
                    <a:lnTo>
                      <a:pt x="364" y="2"/>
                    </a:lnTo>
                    <a:lnTo>
                      <a:pt x="320" y="4"/>
                    </a:lnTo>
                    <a:lnTo>
                      <a:pt x="279" y="7"/>
                    </a:lnTo>
                    <a:lnTo>
                      <a:pt x="238" y="12"/>
                    </a:lnTo>
                    <a:lnTo>
                      <a:pt x="201" y="17"/>
                    </a:lnTo>
                    <a:lnTo>
                      <a:pt x="166" y="24"/>
                    </a:lnTo>
                    <a:lnTo>
                      <a:pt x="133" y="31"/>
                    </a:lnTo>
                    <a:lnTo>
                      <a:pt x="104" y="39"/>
                    </a:lnTo>
                    <a:lnTo>
                      <a:pt x="78" y="47"/>
                    </a:lnTo>
                    <a:lnTo>
                      <a:pt x="55" y="55"/>
                    </a:lnTo>
                    <a:lnTo>
                      <a:pt x="35" y="65"/>
                    </a:lnTo>
                    <a:lnTo>
                      <a:pt x="20" y="75"/>
                    </a:lnTo>
                    <a:lnTo>
                      <a:pt x="9" y="86"/>
                    </a:lnTo>
                    <a:lnTo>
                      <a:pt x="2" y="97"/>
                    </a:lnTo>
                    <a:lnTo>
                      <a:pt x="0" y="109"/>
                    </a:lnTo>
                    <a:lnTo>
                      <a:pt x="2" y="120"/>
                    </a:lnTo>
                    <a:lnTo>
                      <a:pt x="9" y="130"/>
                    </a:lnTo>
                    <a:lnTo>
                      <a:pt x="20" y="141"/>
                    </a:lnTo>
                    <a:lnTo>
                      <a:pt x="35" y="150"/>
                    </a:lnTo>
                    <a:lnTo>
                      <a:pt x="55" y="159"/>
                    </a:lnTo>
                    <a:lnTo>
                      <a:pt x="78" y="169"/>
                    </a:lnTo>
                    <a:lnTo>
                      <a:pt x="104" y="177"/>
                    </a:lnTo>
                    <a:lnTo>
                      <a:pt x="133" y="184"/>
                    </a:lnTo>
                    <a:lnTo>
                      <a:pt x="166" y="192"/>
                    </a:lnTo>
                    <a:lnTo>
                      <a:pt x="201" y="197"/>
                    </a:lnTo>
                    <a:lnTo>
                      <a:pt x="238" y="203"/>
                    </a:lnTo>
                    <a:lnTo>
                      <a:pt x="279" y="208"/>
                    </a:lnTo>
                    <a:lnTo>
                      <a:pt x="320" y="211"/>
                    </a:lnTo>
                    <a:lnTo>
                      <a:pt x="364" y="214"/>
                    </a:lnTo>
                    <a:lnTo>
                      <a:pt x="410" y="216"/>
                    </a:lnTo>
                    <a:lnTo>
                      <a:pt x="456" y="217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48" name="Freeform 228"/>
              <p:cNvSpPr>
                <a:spLocks/>
              </p:cNvSpPr>
              <p:nvPr/>
            </p:nvSpPr>
            <p:spPr bwMode="auto">
              <a:xfrm flipH="1">
                <a:off x="4120" y="2775"/>
                <a:ext cx="505" cy="41"/>
              </a:xfrm>
              <a:custGeom>
                <a:avLst/>
                <a:gdLst/>
                <a:ahLst/>
                <a:cxnLst>
                  <a:cxn ang="0">
                    <a:pos x="12059" y="307"/>
                  </a:cxn>
                  <a:cxn ang="0">
                    <a:pos x="12066" y="309"/>
                  </a:cxn>
                  <a:cxn ang="0">
                    <a:pos x="12084" y="318"/>
                  </a:cxn>
                  <a:cxn ang="0">
                    <a:pos x="12114" y="332"/>
                  </a:cxn>
                  <a:cxn ang="0">
                    <a:pos x="12151" y="351"/>
                  </a:cxn>
                  <a:cxn ang="0">
                    <a:pos x="12197" y="375"/>
                  </a:cxn>
                  <a:cxn ang="0">
                    <a:pos x="12247" y="403"/>
                  </a:cxn>
                  <a:cxn ang="0">
                    <a:pos x="12300" y="435"/>
                  </a:cxn>
                  <a:cxn ang="0">
                    <a:pos x="12356" y="472"/>
                  </a:cxn>
                  <a:cxn ang="0">
                    <a:pos x="12413" y="512"/>
                  </a:cxn>
                  <a:cxn ang="0">
                    <a:pos x="12466" y="555"/>
                  </a:cxn>
                  <a:cxn ang="0">
                    <a:pos x="12518" y="602"/>
                  </a:cxn>
                  <a:cxn ang="0">
                    <a:pos x="12565" y="651"/>
                  </a:cxn>
                  <a:cxn ang="0">
                    <a:pos x="12604" y="703"/>
                  </a:cxn>
                  <a:cxn ang="0">
                    <a:pos x="12636" y="758"/>
                  </a:cxn>
                  <a:cxn ang="0">
                    <a:pos x="12656" y="814"/>
                  </a:cxn>
                  <a:cxn ang="0">
                    <a:pos x="12666" y="873"/>
                  </a:cxn>
                  <a:cxn ang="0">
                    <a:pos x="6158" y="983"/>
                  </a:cxn>
                  <a:cxn ang="0">
                    <a:pos x="0" y="510"/>
                  </a:cxn>
                  <a:cxn ang="0">
                    <a:pos x="52" y="451"/>
                  </a:cxn>
                  <a:cxn ang="0">
                    <a:pos x="116" y="397"/>
                  </a:cxn>
                  <a:cxn ang="0">
                    <a:pos x="192" y="344"/>
                  </a:cxn>
                  <a:cxn ang="0">
                    <a:pos x="279" y="295"/>
                  </a:cxn>
                  <a:cxn ang="0">
                    <a:pos x="371" y="250"/>
                  </a:cxn>
                  <a:cxn ang="0">
                    <a:pos x="467" y="208"/>
                  </a:cxn>
                  <a:cxn ang="0">
                    <a:pos x="567" y="169"/>
                  </a:cxn>
                  <a:cxn ang="0">
                    <a:pos x="665" y="136"/>
                  </a:cxn>
                  <a:cxn ang="0">
                    <a:pos x="761" y="104"/>
                  </a:cxn>
                  <a:cxn ang="0">
                    <a:pos x="852" y="77"/>
                  </a:cxn>
                  <a:cxn ang="0">
                    <a:pos x="936" y="54"/>
                  </a:cxn>
                  <a:cxn ang="0">
                    <a:pos x="1009" y="34"/>
                  </a:cxn>
                  <a:cxn ang="0">
                    <a:pos x="1070" y="20"/>
                  </a:cxn>
                  <a:cxn ang="0">
                    <a:pos x="1117" y="9"/>
                  </a:cxn>
                  <a:cxn ang="0">
                    <a:pos x="1146" y="2"/>
                  </a:cxn>
                  <a:cxn ang="0">
                    <a:pos x="1157" y="0"/>
                  </a:cxn>
                  <a:cxn ang="0">
                    <a:pos x="6151" y="914"/>
                  </a:cxn>
                  <a:cxn ang="0">
                    <a:pos x="12059" y="307"/>
                  </a:cxn>
                </a:cxnLst>
                <a:rect l="0" t="0" r="r" b="b"/>
                <a:pathLst>
                  <a:path w="12666" h="983">
                    <a:moveTo>
                      <a:pt x="12059" y="307"/>
                    </a:moveTo>
                    <a:lnTo>
                      <a:pt x="12066" y="309"/>
                    </a:lnTo>
                    <a:lnTo>
                      <a:pt x="12084" y="318"/>
                    </a:lnTo>
                    <a:lnTo>
                      <a:pt x="12114" y="332"/>
                    </a:lnTo>
                    <a:lnTo>
                      <a:pt x="12151" y="351"/>
                    </a:lnTo>
                    <a:lnTo>
                      <a:pt x="12197" y="375"/>
                    </a:lnTo>
                    <a:lnTo>
                      <a:pt x="12247" y="403"/>
                    </a:lnTo>
                    <a:lnTo>
                      <a:pt x="12300" y="435"/>
                    </a:lnTo>
                    <a:lnTo>
                      <a:pt x="12356" y="472"/>
                    </a:lnTo>
                    <a:lnTo>
                      <a:pt x="12413" y="512"/>
                    </a:lnTo>
                    <a:lnTo>
                      <a:pt x="12466" y="555"/>
                    </a:lnTo>
                    <a:lnTo>
                      <a:pt x="12518" y="602"/>
                    </a:lnTo>
                    <a:lnTo>
                      <a:pt x="12565" y="651"/>
                    </a:lnTo>
                    <a:lnTo>
                      <a:pt x="12604" y="703"/>
                    </a:lnTo>
                    <a:lnTo>
                      <a:pt x="12636" y="758"/>
                    </a:lnTo>
                    <a:lnTo>
                      <a:pt x="12656" y="814"/>
                    </a:lnTo>
                    <a:lnTo>
                      <a:pt x="12666" y="873"/>
                    </a:lnTo>
                    <a:lnTo>
                      <a:pt x="6158" y="983"/>
                    </a:lnTo>
                    <a:lnTo>
                      <a:pt x="0" y="510"/>
                    </a:lnTo>
                    <a:lnTo>
                      <a:pt x="52" y="451"/>
                    </a:lnTo>
                    <a:lnTo>
                      <a:pt x="116" y="397"/>
                    </a:lnTo>
                    <a:lnTo>
                      <a:pt x="192" y="344"/>
                    </a:lnTo>
                    <a:lnTo>
                      <a:pt x="279" y="295"/>
                    </a:lnTo>
                    <a:lnTo>
                      <a:pt x="371" y="250"/>
                    </a:lnTo>
                    <a:lnTo>
                      <a:pt x="467" y="208"/>
                    </a:lnTo>
                    <a:lnTo>
                      <a:pt x="567" y="169"/>
                    </a:lnTo>
                    <a:lnTo>
                      <a:pt x="665" y="136"/>
                    </a:lnTo>
                    <a:lnTo>
                      <a:pt x="761" y="104"/>
                    </a:lnTo>
                    <a:lnTo>
                      <a:pt x="852" y="77"/>
                    </a:lnTo>
                    <a:lnTo>
                      <a:pt x="936" y="54"/>
                    </a:lnTo>
                    <a:lnTo>
                      <a:pt x="1009" y="34"/>
                    </a:lnTo>
                    <a:lnTo>
                      <a:pt x="1070" y="20"/>
                    </a:lnTo>
                    <a:lnTo>
                      <a:pt x="1117" y="9"/>
                    </a:lnTo>
                    <a:lnTo>
                      <a:pt x="1146" y="2"/>
                    </a:lnTo>
                    <a:lnTo>
                      <a:pt x="1157" y="0"/>
                    </a:lnTo>
                    <a:lnTo>
                      <a:pt x="6151" y="914"/>
                    </a:lnTo>
                    <a:lnTo>
                      <a:pt x="12059" y="307"/>
                    </a:lnTo>
                    <a:close/>
                  </a:path>
                </a:pathLst>
              </a:custGeom>
              <a:solidFill>
                <a:srgbClr val="D1D1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49" name="Freeform 229"/>
              <p:cNvSpPr>
                <a:spLocks/>
              </p:cNvSpPr>
              <p:nvPr/>
            </p:nvSpPr>
            <p:spPr bwMode="auto">
              <a:xfrm flipH="1">
                <a:off x="4121" y="2776"/>
                <a:ext cx="502" cy="40"/>
              </a:xfrm>
              <a:custGeom>
                <a:avLst/>
                <a:gdLst/>
                <a:ahLst/>
                <a:cxnLst>
                  <a:cxn ang="0">
                    <a:pos x="12083" y="322"/>
                  </a:cxn>
                  <a:cxn ang="0">
                    <a:pos x="12089" y="324"/>
                  </a:cxn>
                  <a:cxn ang="0">
                    <a:pos x="12105" y="331"/>
                  </a:cxn>
                  <a:cxn ang="0">
                    <a:pos x="12130" y="343"/>
                  </a:cxn>
                  <a:cxn ang="0">
                    <a:pos x="12162" y="359"/>
                  </a:cxn>
                  <a:cxn ang="0">
                    <a:pos x="12201" y="379"/>
                  </a:cxn>
                  <a:cxn ang="0">
                    <a:pos x="12244" y="402"/>
                  </a:cxn>
                  <a:cxn ang="0">
                    <a:pos x="12289" y="429"/>
                  </a:cxn>
                  <a:cxn ang="0">
                    <a:pos x="12337" y="459"/>
                  </a:cxn>
                  <a:cxn ang="0">
                    <a:pos x="12384" y="493"/>
                  </a:cxn>
                  <a:cxn ang="0">
                    <a:pos x="12430" y="529"/>
                  </a:cxn>
                  <a:cxn ang="0">
                    <a:pos x="12473" y="568"/>
                  </a:cxn>
                  <a:cxn ang="0">
                    <a:pos x="12512" y="609"/>
                  </a:cxn>
                  <a:cxn ang="0">
                    <a:pos x="12544" y="652"/>
                  </a:cxn>
                  <a:cxn ang="0">
                    <a:pos x="12569" y="696"/>
                  </a:cxn>
                  <a:cxn ang="0">
                    <a:pos x="12585" y="743"/>
                  </a:cxn>
                  <a:cxn ang="0">
                    <a:pos x="12592" y="791"/>
                  </a:cxn>
                  <a:cxn ang="0">
                    <a:pos x="6111" y="952"/>
                  </a:cxn>
                  <a:cxn ang="0">
                    <a:pos x="0" y="436"/>
                  </a:cxn>
                  <a:cxn ang="0">
                    <a:pos x="47" y="386"/>
                  </a:cxn>
                  <a:cxn ang="0">
                    <a:pos x="106" y="339"/>
                  </a:cxn>
                  <a:cxn ang="0">
                    <a:pos x="174" y="295"/>
                  </a:cxn>
                  <a:cxn ang="0">
                    <a:pos x="249" y="253"/>
                  </a:cxn>
                  <a:cxn ang="0">
                    <a:pos x="330" y="215"/>
                  </a:cxn>
                  <a:cxn ang="0">
                    <a:pos x="414" y="179"/>
                  </a:cxn>
                  <a:cxn ang="0">
                    <a:pos x="499" y="146"/>
                  </a:cxn>
                  <a:cxn ang="0">
                    <a:pos x="583" y="117"/>
                  </a:cxn>
                  <a:cxn ang="0">
                    <a:pos x="665" y="89"/>
                  </a:cxn>
                  <a:cxn ang="0">
                    <a:pos x="742" y="66"/>
                  </a:cxn>
                  <a:cxn ang="0">
                    <a:pos x="813" y="46"/>
                  </a:cxn>
                  <a:cxn ang="0">
                    <a:pos x="876" y="29"/>
                  </a:cxn>
                  <a:cxn ang="0">
                    <a:pos x="928" y="16"/>
                  </a:cxn>
                  <a:cxn ang="0">
                    <a:pos x="967" y="7"/>
                  </a:cxn>
                  <a:cxn ang="0">
                    <a:pos x="992" y="1"/>
                  </a:cxn>
                  <a:cxn ang="0">
                    <a:pos x="1002" y="0"/>
                  </a:cxn>
                  <a:cxn ang="0">
                    <a:pos x="6104" y="883"/>
                  </a:cxn>
                  <a:cxn ang="0">
                    <a:pos x="12083" y="322"/>
                  </a:cxn>
                </a:cxnLst>
                <a:rect l="0" t="0" r="r" b="b"/>
                <a:pathLst>
                  <a:path w="12592" h="952">
                    <a:moveTo>
                      <a:pt x="12083" y="322"/>
                    </a:moveTo>
                    <a:lnTo>
                      <a:pt x="12089" y="324"/>
                    </a:lnTo>
                    <a:lnTo>
                      <a:pt x="12105" y="331"/>
                    </a:lnTo>
                    <a:lnTo>
                      <a:pt x="12130" y="343"/>
                    </a:lnTo>
                    <a:lnTo>
                      <a:pt x="12162" y="359"/>
                    </a:lnTo>
                    <a:lnTo>
                      <a:pt x="12201" y="379"/>
                    </a:lnTo>
                    <a:lnTo>
                      <a:pt x="12244" y="402"/>
                    </a:lnTo>
                    <a:lnTo>
                      <a:pt x="12289" y="429"/>
                    </a:lnTo>
                    <a:lnTo>
                      <a:pt x="12337" y="459"/>
                    </a:lnTo>
                    <a:lnTo>
                      <a:pt x="12384" y="493"/>
                    </a:lnTo>
                    <a:lnTo>
                      <a:pt x="12430" y="529"/>
                    </a:lnTo>
                    <a:lnTo>
                      <a:pt x="12473" y="568"/>
                    </a:lnTo>
                    <a:lnTo>
                      <a:pt x="12512" y="609"/>
                    </a:lnTo>
                    <a:lnTo>
                      <a:pt x="12544" y="652"/>
                    </a:lnTo>
                    <a:lnTo>
                      <a:pt x="12569" y="696"/>
                    </a:lnTo>
                    <a:lnTo>
                      <a:pt x="12585" y="743"/>
                    </a:lnTo>
                    <a:lnTo>
                      <a:pt x="12592" y="791"/>
                    </a:lnTo>
                    <a:lnTo>
                      <a:pt x="6111" y="952"/>
                    </a:lnTo>
                    <a:lnTo>
                      <a:pt x="0" y="436"/>
                    </a:lnTo>
                    <a:lnTo>
                      <a:pt x="47" y="386"/>
                    </a:lnTo>
                    <a:lnTo>
                      <a:pt x="106" y="339"/>
                    </a:lnTo>
                    <a:lnTo>
                      <a:pt x="174" y="295"/>
                    </a:lnTo>
                    <a:lnTo>
                      <a:pt x="249" y="253"/>
                    </a:lnTo>
                    <a:lnTo>
                      <a:pt x="330" y="215"/>
                    </a:lnTo>
                    <a:lnTo>
                      <a:pt x="414" y="179"/>
                    </a:lnTo>
                    <a:lnTo>
                      <a:pt x="499" y="146"/>
                    </a:lnTo>
                    <a:lnTo>
                      <a:pt x="583" y="117"/>
                    </a:lnTo>
                    <a:lnTo>
                      <a:pt x="665" y="89"/>
                    </a:lnTo>
                    <a:lnTo>
                      <a:pt x="742" y="66"/>
                    </a:lnTo>
                    <a:lnTo>
                      <a:pt x="813" y="46"/>
                    </a:lnTo>
                    <a:lnTo>
                      <a:pt x="876" y="29"/>
                    </a:lnTo>
                    <a:lnTo>
                      <a:pt x="928" y="16"/>
                    </a:lnTo>
                    <a:lnTo>
                      <a:pt x="967" y="7"/>
                    </a:lnTo>
                    <a:lnTo>
                      <a:pt x="992" y="1"/>
                    </a:lnTo>
                    <a:lnTo>
                      <a:pt x="1002" y="0"/>
                    </a:lnTo>
                    <a:lnTo>
                      <a:pt x="6104" y="883"/>
                    </a:lnTo>
                    <a:lnTo>
                      <a:pt x="12083" y="322"/>
                    </a:lnTo>
                    <a:close/>
                  </a:path>
                </a:pathLst>
              </a:custGeom>
              <a:solidFill>
                <a:srgbClr val="C9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50" name="Freeform 230"/>
              <p:cNvSpPr>
                <a:spLocks/>
              </p:cNvSpPr>
              <p:nvPr/>
            </p:nvSpPr>
            <p:spPr bwMode="auto">
              <a:xfrm flipH="1">
                <a:off x="4122" y="2778"/>
                <a:ext cx="499" cy="38"/>
              </a:xfrm>
              <a:custGeom>
                <a:avLst/>
                <a:gdLst/>
                <a:ahLst/>
                <a:cxnLst>
                  <a:cxn ang="0">
                    <a:pos x="12106" y="339"/>
                  </a:cxn>
                  <a:cxn ang="0">
                    <a:pos x="12110" y="340"/>
                  </a:cxn>
                  <a:cxn ang="0">
                    <a:pos x="12123" y="346"/>
                  </a:cxn>
                  <a:cxn ang="0">
                    <a:pos x="12144" y="355"/>
                  </a:cxn>
                  <a:cxn ang="0">
                    <a:pos x="12171" y="368"/>
                  </a:cxn>
                  <a:cxn ang="0">
                    <a:pos x="12204" y="385"/>
                  </a:cxn>
                  <a:cxn ang="0">
                    <a:pos x="12239" y="403"/>
                  </a:cxn>
                  <a:cxn ang="0">
                    <a:pos x="12277" y="425"/>
                  </a:cxn>
                  <a:cxn ang="0">
                    <a:pos x="12317" y="449"/>
                  </a:cxn>
                  <a:cxn ang="0">
                    <a:pos x="12356" y="476"/>
                  </a:cxn>
                  <a:cxn ang="0">
                    <a:pos x="12393" y="505"/>
                  </a:cxn>
                  <a:cxn ang="0">
                    <a:pos x="12428" y="535"/>
                  </a:cxn>
                  <a:cxn ang="0">
                    <a:pos x="12460" y="568"/>
                  </a:cxn>
                  <a:cxn ang="0">
                    <a:pos x="12485" y="602"/>
                  </a:cxn>
                  <a:cxn ang="0">
                    <a:pos x="12503" y="638"/>
                  </a:cxn>
                  <a:cxn ang="0">
                    <a:pos x="12515" y="674"/>
                  </a:cxn>
                  <a:cxn ang="0">
                    <a:pos x="12518" y="712"/>
                  </a:cxn>
                  <a:cxn ang="0">
                    <a:pos x="6064" y="922"/>
                  </a:cxn>
                  <a:cxn ang="0">
                    <a:pos x="0" y="363"/>
                  </a:cxn>
                  <a:cxn ang="0">
                    <a:pos x="44" y="321"/>
                  </a:cxn>
                  <a:cxn ang="0">
                    <a:pos x="96" y="283"/>
                  </a:cxn>
                  <a:cxn ang="0">
                    <a:pos x="156" y="247"/>
                  </a:cxn>
                  <a:cxn ang="0">
                    <a:pos x="221" y="212"/>
                  </a:cxn>
                  <a:cxn ang="0">
                    <a:pos x="289" y="180"/>
                  </a:cxn>
                  <a:cxn ang="0">
                    <a:pos x="360" y="151"/>
                  </a:cxn>
                  <a:cxn ang="0">
                    <a:pos x="431" y="124"/>
                  </a:cxn>
                  <a:cxn ang="0">
                    <a:pos x="502" y="99"/>
                  </a:cxn>
                  <a:cxn ang="0">
                    <a:pos x="570" y="76"/>
                  </a:cxn>
                  <a:cxn ang="0">
                    <a:pos x="634" y="56"/>
                  </a:cxn>
                  <a:cxn ang="0">
                    <a:pos x="693" y="40"/>
                  </a:cxn>
                  <a:cxn ang="0">
                    <a:pos x="745" y="25"/>
                  </a:cxn>
                  <a:cxn ang="0">
                    <a:pos x="787" y="15"/>
                  </a:cxn>
                  <a:cxn ang="0">
                    <a:pos x="820" y="6"/>
                  </a:cxn>
                  <a:cxn ang="0">
                    <a:pos x="841" y="1"/>
                  </a:cxn>
                  <a:cxn ang="0">
                    <a:pos x="848" y="0"/>
                  </a:cxn>
                  <a:cxn ang="0">
                    <a:pos x="6057" y="853"/>
                  </a:cxn>
                  <a:cxn ang="0">
                    <a:pos x="12106" y="339"/>
                  </a:cxn>
                </a:cxnLst>
                <a:rect l="0" t="0" r="r" b="b"/>
                <a:pathLst>
                  <a:path w="12518" h="922">
                    <a:moveTo>
                      <a:pt x="12106" y="339"/>
                    </a:moveTo>
                    <a:lnTo>
                      <a:pt x="12110" y="340"/>
                    </a:lnTo>
                    <a:lnTo>
                      <a:pt x="12123" y="346"/>
                    </a:lnTo>
                    <a:lnTo>
                      <a:pt x="12144" y="355"/>
                    </a:lnTo>
                    <a:lnTo>
                      <a:pt x="12171" y="368"/>
                    </a:lnTo>
                    <a:lnTo>
                      <a:pt x="12204" y="385"/>
                    </a:lnTo>
                    <a:lnTo>
                      <a:pt x="12239" y="403"/>
                    </a:lnTo>
                    <a:lnTo>
                      <a:pt x="12277" y="425"/>
                    </a:lnTo>
                    <a:lnTo>
                      <a:pt x="12317" y="449"/>
                    </a:lnTo>
                    <a:lnTo>
                      <a:pt x="12356" y="476"/>
                    </a:lnTo>
                    <a:lnTo>
                      <a:pt x="12393" y="505"/>
                    </a:lnTo>
                    <a:lnTo>
                      <a:pt x="12428" y="535"/>
                    </a:lnTo>
                    <a:lnTo>
                      <a:pt x="12460" y="568"/>
                    </a:lnTo>
                    <a:lnTo>
                      <a:pt x="12485" y="602"/>
                    </a:lnTo>
                    <a:lnTo>
                      <a:pt x="12503" y="638"/>
                    </a:lnTo>
                    <a:lnTo>
                      <a:pt x="12515" y="674"/>
                    </a:lnTo>
                    <a:lnTo>
                      <a:pt x="12518" y="712"/>
                    </a:lnTo>
                    <a:lnTo>
                      <a:pt x="6064" y="922"/>
                    </a:lnTo>
                    <a:lnTo>
                      <a:pt x="0" y="363"/>
                    </a:lnTo>
                    <a:lnTo>
                      <a:pt x="44" y="321"/>
                    </a:lnTo>
                    <a:lnTo>
                      <a:pt x="96" y="283"/>
                    </a:lnTo>
                    <a:lnTo>
                      <a:pt x="156" y="247"/>
                    </a:lnTo>
                    <a:lnTo>
                      <a:pt x="221" y="212"/>
                    </a:lnTo>
                    <a:lnTo>
                      <a:pt x="289" y="180"/>
                    </a:lnTo>
                    <a:lnTo>
                      <a:pt x="360" y="151"/>
                    </a:lnTo>
                    <a:lnTo>
                      <a:pt x="431" y="124"/>
                    </a:lnTo>
                    <a:lnTo>
                      <a:pt x="502" y="99"/>
                    </a:lnTo>
                    <a:lnTo>
                      <a:pt x="570" y="76"/>
                    </a:lnTo>
                    <a:lnTo>
                      <a:pt x="634" y="56"/>
                    </a:lnTo>
                    <a:lnTo>
                      <a:pt x="693" y="40"/>
                    </a:lnTo>
                    <a:lnTo>
                      <a:pt x="745" y="25"/>
                    </a:lnTo>
                    <a:lnTo>
                      <a:pt x="787" y="15"/>
                    </a:lnTo>
                    <a:lnTo>
                      <a:pt x="820" y="6"/>
                    </a:lnTo>
                    <a:lnTo>
                      <a:pt x="841" y="1"/>
                    </a:lnTo>
                    <a:lnTo>
                      <a:pt x="848" y="0"/>
                    </a:lnTo>
                    <a:lnTo>
                      <a:pt x="6057" y="853"/>
                    </a:lnTo>
                    <a:lnTo>
                      <a:pt x="12106" y="339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51" name="Freeform 231"/>
              <p:cNvSpPr>
                <a:spLocks/>
              </p:cNvSpPr>
              <p:nvPr/>
            </p:nvSpPr>
            <p:spPr bwMode="auto">
              <a:xfrm flipH="1">
                <a:off x="4123" y="2779"/>
                <a:ext cx="496" cy="37"/>
              </a:xfrm>
              <a:custGeom>
                <a:avLst/>
                <a:gdLst/>
                <a:ahLst/>
                <a:cxnLst>
                  <a:cxn ang="0">
                    <a:pos x="12127" y="354"/>
                  </a:cxn>
                  <a:cxn ang="0">
                    <a:pos x="12130" y="355"/>
                  </a:cxn>
                  <a:cxn ang="0">
                    <a:pos x="12141" y="359"/>
                  </a:cxn>
                  <a:cxn ang="0">
                    <a:pos x="12157" y="366"/>
                  </a:cxn>
                  <a:cxn ang="0">
                    <a:pos x="12179" y="375"/>
                  </a:cxn>
                  <a:cxn ang="0">
                    <a:pos x="12205" y="388"/>
                  </a:cxn>
                  <a:cxn ang="0">
                    <a:pos x="12234" y="403"/>
                  </a:cxn>
                  <a:cxn ang="0">
                    <a:pos x="12264" y="419"/>
                  </a:cxn>
                  <a:cxn ang="0">
                    <a:pos x="12295" y="438"/>
                  </a:cxn>
                  <a:cxn ang="0">
                    <a:pos x="12326" y="457"/>
                  </a:cxn>
                  <a:cxn ang="0">
                    <a:pos x="12355" y="479"/>
                  </a:cxn>
                  <a:cxn ang="0">
                    <a:pos x="12381" y="502"/>
                  </a:cxn>
                  <a:cxn ang="0">
                    <a:pos x="12404" y="526"/>
                  </a:cxn>
                  <a:cxn ang="0">
                    <a:pos x="12423" y="551"/>
                  </a:cxn>
                  <a:cxn ang="0">
                    <a:pos x="12436" y="577"/>
                  </a:cxn>
                  <a:cxn ang="0">
                    <a:pos x="12442" y="605"/>
                  </a:cxn>
                  <a:cxn ang="0">
                    <a:pos x="12441" y="633"/>
                  </a:cxn>
                  <a:cxn ang="0">
                    <a:pos x="6015" y="891"/>
                  </a:cxn>
                  <a:cxn ang="0">
                    <a:pos x="0" y="289"/>
                  </a:cxn>
                  <a:cxn ang="0">
                    <a:pos x="40" y="258"/>
                  </a:cxn>
                  <a:cxn ang="0">
                    <a:pos x="85" y="227"/>
                  </a:cxn>
                  <a:cxn ang="0">
                    <a:pos x="136" y="199"/>
                  </a:cxn>
                  <a:cxn ang="0">
                    <a:pos x="190" y="171"/>
                  </a:cxn>
                  <a:cxn ang="0">
                    <a:pos x="247" y="145"/>
                  </a:cxn>
                  <a:cxn ang="0">
                    <a:pos x="304" y="122"/>
                  </a:cxn>
                  <a:cxn ang="0">
                    <a:pos x="362" y="100"/>
                  </a:cxn>
                  <a:cxn ang="0">
                    <a:pos x="418" y="80"/>
                  </a:cxn>
                  <a:cxn ang="0">
                    <a:pos x="473" y="62"/>
                  </a:cxn>
                  <a:cxn ang="0">
                    <a:pos x="523" y="46"/>
                  </a:cxn>
                  <a:cxn ang="0">
                    <a:pos x="570" y="32"/>
                  </a:cxn>
                  <a:cxn ang="0">
                    <a:pos x="610" y="21"/>
                  </a:cxn>
                  <a:cxn ang="0">
                    <a:pos x="643" y="12"/>
                  </a:cxn>
                  <a:cxn ang="0">
                    <a:pos x="669" y="4"/>
                  </a:cxn>
                  <a:cxn ang="0">
                    <a:pos x="685" y="1"/>
                  </a:cxn>
                  <a:cxn ang="0">
                    <a:pos x="691" y="0"/>
                  </a:cxn>
                  <a:cxn ang="0">
                    <a:pos x="6008" y="822"/>
                  </a:cxn>
                  <a:cxn ang="0">
                    <a:pos x="12127" y="354"/>
                  </a:cxn>
                </a:cxnLst>
                <a:rect l="0" t="0" r="r" b="b"/>
                <a:pathLst>
                  <a:path w="12442" h="891">
                    <a:moveTo>
                      <a:pt x="12127" y="354"/>
                    </a:moveTo>
                    <a:lnTo>
                      <a:pt x="12130" y="355"/>
                    </a:lnTo>
                    <a:lnTo>
                      <a:pt x="12141" y="359"/>
                    </a:lnTo>
                    <a:lnTo>
                      <a:pt x="12157" y="366"/>
                    </a:lnTo>
                    <a:lnTo>
                      <a:pt x="12179" y="375"/>
                    </a:lnTo>
                    <a:lnTo>
                      <a:pt x="12205" y="388"/>
                    </a:lnTo>
                    <a:lnTo>
                      <a:pt x="12234" y="403"/>
                    </a:lnTo>
                    <a:lnTo>
                      <a:pt x="12264" y="419"/>
                    </a:lnTo>
                    <a:lnTo>
                      <a:pt x="12295" y="438"/>
                    </a:lnTo>
                    <a:lnTo>
                      <a:pt x="12326" y="457"/>
                    </a:lnTo>
                    <a:lnTo>
                      <a:pt x="12355" y="479"/>
                    </a:lnTo>
                    <a:lnTo>
                      <a:pt x="12381" y="502"/>
                    </a:lnTo>
                    <a:lnTo>
                      <a:pt x="12404" y="526"/>
                    </a:lnTo>
                    <a:lnTo>
                      <a:pt x="12423" y="551"/>
                    </a:lnTo>
                    <a:lnTo>
                      <a:pt x="12436" y="577"/>
                    </a:lnTo>
                    <a:lnTo>
                      <a:pt x="12442" y="605"/>
                    </a:lnTo>
                    <a:lnTo>
                      <a:pt x="12441" y="633"/>
                    </a:lnTo>
                    <a:lnTo>
                      <a:pt x="6015" y="891"/>
                    </a:lnTo>
                    <a:lnTo>
                      <a:pt x="0" y="289"/>
                    </a:lnTo>
                    <a:lnTo>
                      <a:pt x="40" y="258"/>
                    </a:lnTo>
                    <a:lnTo>
                      <a:pt x="85" y="227"/>
                    </a:lnTo>
                    <a:lnTo>
                      <a:pt x="136" y="199"/>
                    </a:lnTo>
                    <a:lnTo>
                      <a:pt x="190" y="171"/>
                    </a:lnTo>
                    <a:lnTo>
                      <a:pt x="247" y="145"/>
                    </a:lnTo>
                    <a:lnTo>
                      <a:pt x="304" y="122"/>
                    </a:lnTo>
                    <a:lnTo>
                      <a:pt x="362" y="100"/>
                    </a:lnTo>
                    <a:lnTo>
                      <a:pt x="418" y="80"/>
                    </a:lnTo>
                    <a:lnTo>
                      <a:pt x="473" y="62"/>
                    </a:lnTo>
                    <a:lnTo>
                      <a:pt x="523" y="46"/>
                    </a:lnTo>
                    <a:lnTo>
                      <a:pt x="570" y="32"/>
                    </a:lnTo>
                    <a:lnTo>
                      <a:pt x="610" y="21"/>
                    </a:lnTo>
                    <a:lnTo>
                      <a:pt x="643" y="12"/>
                    </a:lnTo>
                    <a:lnTo>
                      <a:pt x="669" y="4"/>
                    </a:lnTo>
                    <a:lnTo>
                      <a:pt x="685" y="1"/>
                    </a:lnTo>
                    <a:lnTo>
                      <a:pt x="691" y="0"/>
                    </a:lnTo>
                    <a:lnTo>
                      <a:pt x="6008" y="822"/>
                    </a:lnTo>
                    <a:lnTo>
                      <a:pt x="12127" y="354"/>
                    </a:lnTo>
                    <a:close/>
                  </a:path>
                </a:pathLst>
              </a:custGeom>
              <a:solidFill>
                <a:srgbClr val="BABA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52" name="Freeform 232"/>
              <p:cNvSpPr>
                <a:spLocks/>
              </p:cNvSpPr>
              <p:nvPr/>
            </p:nvSpPr>
            <p:spPr bwMode="auto">
              <a:xfrm flipH="1">
                <a:off x="4124" y="2780"/>
                <a:ext cx="493" cy="36"/>
              </a:xfrm>
              <a:custGeom>
                <a:avLst/>
                <a:gdLst/>
                <a:ahLst/>
                <a:cxnLst>
                  <a:cxn ang="0">
                    <a:pos x="5968" y="859"/>
                  </a:cxn>
                  <a:cxn ang="0">
                    <a:pos x="12367" y="552"/>
                  </a:cxn>
                  <a:cxn ang="0">
                    <a:pos x="12371" y="535"/>
                  </a:cxn>
                  <a:cxn ang="0">
                    <a:pos x="12370" y="517"/>
                  </a:cxn>
                  <a:cxn ang="0">
                    <a:pos x="12364" y="500"/>
                  </a:cxn>
                  <a:cxn ang="0">
                    <a:pos x="12352" y="483"/>
                  </a:cxn>
                  <a:cxn ang="0">
                    <a:pos x="12336" y="468"/>
                  </a:cxn>
                  <a:cxn ang="0">
                    <a:pos x="12319" y="453"/>
                  </a:cxn>
                  <a:cxn ang="0">
                    <a:pos x="12298" y="437"/>
                  </a:cxn>
                  <a:cxn ang="0">
                    <a:pos x="12276" y="424"/>
                  </a:cxn>
                  <a:cxn ang="0">
                    <a:pos x="12253" y="412"/>
                  </a:cxn>
                  <a:cxn ang="0">
                    <a:pos x="12232" y="401"/>
                  </a:cxn>
                  <a:cxn ang="0">
                    <a:pos x="12211" y="392"/>
                  </a:cxn>
                  <a:cxn ang="0">
                    <a:pos x="12191" y="383"/>
                  </a:cxn>
                  <a:cxn ang="0">
                    <a:pos x="12175" y="376"/>
                  </a:cxn>
                  <a:cxn ang="0">
                    <a:pos x="12163" y="371"/>
                  </a:cxn>
                  <a:cxn ang="0">
                    <a:pos x="12154" y="368"/>
                  </a:cxn>
                  <a:cxn ang="0">
                    <a:pos x="12152" y="368"/>
                  </a:cxn>
                  <a:cxn ang="0">
                    <a:pos x="5961" y="790"/>
                  </a:cxn>
                  <a:cxn ang="0">
                    <a:pos x="537" y="0"/>
                  </a:cxn>
                  <a:cxn ang="0">
                    <a:pos x="533" y="0"/>
                  </a:cxn>
                  <a:cxn ang="0">
                    <a:pos x="521" y="3"/>
                  </a:cxn>
                  <a:cxn ang="0">
                    <a:pos x="503" y="8"/>
                  </a:cxn>
                  <a:cxn ang="0">
                    <a:pos x="478" y="15"/>
                  </a:cxn>
                  <a:cxn ang="0">
                    <a:pos x="449" y="24"/>
                  </a:cxn>
                  <a:cxn ang="0">
                    <a:pos x="415" y="35"/>
                  </a:cxn>
                  <a:cxn ang="0">
                    <a:pos x="378" y="47"/>
                  </a:cxn>
                  <a:cxn ang="0">
                    <a:pos x="337" y="61"/>
                  </a:cxn>
                  <a:cxn ang="0">
                    <a:pos x="295" y="75"/>
                  </a:cxn>
                  <a:cxn ang="0">
                    <a:pos x="250" y="91"/>
                  </a:cxn>
                  <a:cxn ang="0">
                    <a:pos x="205" y="109"/>
                  </a:cxn>
                  <a:cxn ang="0">
                    <a:pos x="162" y="128"/>
                  </a:cxn>
                  <a:cxn ang="0">
                    <a:pos x="118" y="148"/>
                  </a:cxn>
                  <a:cxn ang="0">
                    <a:pos x="75" y="169"/>
                  </a:cxn>
                  <a:cxn ang="0">
                    <a:pos x="36" y="191"/>
                  </a:cxn>
                  <a:cxn ang="0">
                    <a:pos x="0" y="214"/>
                  </a:cxn>
                  <a:cxn ang="0">
                    <a:pos x="5968" y="859"/>
                  </a:cxn>
                </a:cxnLst>
                <a:rect l="0" t="0" r="r" b="b"/>
                <a:pathLst>
                  <a:path w="12371" h="859">
                    <a:moveTo>
                      <a:pt x="5968" y="859"/>
                    </a:moveTo>
                    <a:lnTo>
                      <a:pt x="12367" y="552"/>
                    </a:lnTo>
                    <a:lnTo>
                      <a:pt x="12371" y="535"/>
                    </a:lnTo>
                    <a:lnTo>
                      <a:pt x="12370" y="517"/>
                    </a:lnTo>
                    <a:lnTo>
                      <a:pt x="12364" y="500"/>
                    </a:lnTo>
                    <a:lnTo>
                      <a:pt x="12352" y="483"/>
                    </a:lnTo>
                    <a:lnTo>
                      <a:pt x="12336" y="468"/>
                    </a:lnTo>
                    <a:lnTo>
                      <a:pt x="12319" y="453"/>
                    </a:lnTo>
                    <a:lnTo>
                      <a:pt x="12298" y="437"/>
                    </a:lnTo>
                    <a:lnTo>
                      <a:pt x="12276" y="424"/>
                    </a:lnTo>
                    <a:lnTo>
                      <a:pt x="12253" y="412"/>
                    </a:lnTo>
                    <a:lnTo>
                      <a:pt x="12232" y="401"/>
                    </a:lnTo>
                    <a:lnTo>
                      <a:pt x="12211" y="392"/>
                    </a:lnTo>
                    <a:lnTo>
                      <a:pt x="12191" y="383"/>
                    </a:lnTo>
                    <a:lnTo>
                      <a:pt x="12175" y="376"/>
                    </a:lnTo>
                    <a:lnTo>
                      <a:pt x="12163" y="371"/>
                    </a:lnTo>
                    <a:lnTo>
                      <a:pt x="12154" y="368"/>
                    </a:lnTo>
                    <a:lnTo>
                      <a:pt x="12152" y="368"/>
                    </a:lnTo>
                    <a:lnTo>
                      <a:pt x="5961" y="790"/>
                    </a:lnTo>
                    <a:lnTo>
                      <a:pt x="537" y="0"/>
                    </a:lnTo>
                    <a:lnTo>
                      <a:pt x="533" y="0"/>
                    </a:lnTo>
                    <a:lnTo>
                      <a:pt x="521" y="3"/>
                    </a:lnTo>
                    <a:lnTo>
                      <a:pt x="503" y="8"/>
                    </a:lnTo>
                    <a:lnTo>
                      <a:pt x="478" y="15"/>
                    </a:lnTo>
                    <a:lnTo>
                      <a:pt x="449" y="24"/>
                    </a:lnTo>
                    <a:lnTo>
                      <a:pt x="415" y="35"/>
                    </a:lnTo>
                    <a:lnTo>
                      <a:pt x="378" y="47"/>
                    </a:lnTo>
                    <a:lnTo>
                      <a:pt x="337" y="61"/>
                    </a:lnTo>
                    <a:lnTo>
                      <a:pt x="295" y="75"/>
                    </a:lnTo>
                    <a:lnTo>
                      <a:pt x="250" y="91"/>
                    </a:lnTo>
                    <a:lnTo>
                      <a:pt x="205" y="109"/>
                    </a:lnTo>
                    <a:lnTo>
                      <a:pt x="162" y="128"/>
                    </a:lnTo>
                    <a:lnTo>
                      <a:pt x="118" y="148"/>
                    </a:lnTo>
                    <a:lnTo>
                      <a:pt x="75" y="169"/>
                    </a:lnTo>
                    <a:lnTo>
                      <a:pt x="36" y="191"/>
                    </a:lnTo>
                    <a:lnTo>
                      <a:pt x="0" y="214"/>
                    </a:lnTo>
                    <a:lnTo>
                      <a:pt x="5968" y="859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53" name="Freeform 233"/>
              <p:cNvSpPr>
                <a:spLocks/>
              </p:cNvSpPr>
              <p:nvPr/>
            </p:nvSpPr>
            <p:spPr bwMode="auto">
              <a:xfrm flipH="1">
                <a:off x="4362" y="2810"/>
                <a:ext cx="35" cy="6"/>
              </a:xfrm>
              <a:custGeom>
                <a:avLst/>
                <a:gdLst/>
                <a:ahLst/>
                <a:cxnLst>
                  <a:cxn ang="0">
                    <a:pos x="481" y="154"/>
                  </a:cxn>
                  <a:cxn ang="0">
                    <a:pos x="567" y="151"/>
                  </a:cxn>
                  <a:cxn ang="0">
                    <a:pos x="645" y="145"/>
                  </a:cxn>
                  <a:cxn ang="0">
                    <a:pos x="715" y="138"/>
                  </a:cxn>
                  <a:cxn ang="0">
                    <a:pos x="775" y="127"/>
                  </a:cxn>
                  <a:cxn ang="0">
                    <a:pos x="822" y="115"/>
                  </a:cxn>
                  <a:cxn ang="0">
                    <a:pos x="855" y="101"/>
                  </a:cxn>
                  <a:cxn ang="0">
                    <a:pos x="872" y="86"/>
                  </a:cxn>
                  <a:cxn ang="0">
                    <a:pos x="873" y="72"/>
                  </a:cxn>
                  <a:cxn ang="0">
                    <a:pos x="862" y="60"/>
                  </a:cxn>
                  <a:cxn ang="0">
                    <a:pos x="843" y="49"/>
                  </a:cxn>
                  <a:cxn ang="0">
                    <a:pos x="813" y="38"/>
                  </a:cxn>
                  <a:cxn ang="0">
                    <a:pos x="775" y="30"/>
                  </a:cxn>
                  <a:cxn ang="0">
                    <a:pos x="730" y="21"/>
                  </a:cxn>
                  <a:cxn ang="0">
                    <a:pos x="679" y="13"/>
                  </a:cxn>
                  <a:cxn ang="0">
                    <a:pos x="621" y="8"/>
                  </a:cxn>
                  <a:cxn ang="0">
                    <a:pos x="582" y="5"/>
                  </a:cxn>
                  <a:cxn ang="0">
                    <a:pos x="563" y="3"/>
                  </a:cxn>
                  <a:cxn ang="0">
                    <a:pos x="544" y="2"/>
                  </a:cxn>
                  <a:cxn ang="0">
                    <a:pos x="525" y="1"/>
                  </a:cxn>
                  <a:cxn ang="0">
                    <a:pos x="506" y="1"/>
                  </a:cxn>
                  <a:cxn ang="0">
                    <a:pos x="487" y="0"/>
                  </a:cxn>
                  <a:cxn ang="0">
                    <a:pos x="467" y="0"/>
                  </a:cxn>
                  <a:cxn ang="0">
                    <a:pos x="447" y="0"/>
                  </a:cxn>
                  <a:cxn ang="0">
                    <a:pos x="393" y="0"/>
                  </a:cxn>
                  <a:cxn ang="0">
                    <a:pos x="306" y="3"/>
                  </a:cxn>
                  <a:cxn ang="0">
                    <a:pos x="229" y="9"/>
                  </a:cxn>
                  <a:cxn ang="0">
                    <a:pos x="159" y="18"/>
                  </a:cxn>
                  <a:cxn ang="0">
                    <a:pos x="99" y="29"/>
                  </a:cxn>
                  <a:cxn ang="0">
                    <a:pos x="52" y="42"/>
                  </a:cxn>
                  <a:cxn ang="0">
                    <a:pos x="19" y="55"/>
                  </a:cxn>
                  <a:cxn ang="0">
                    <a:pos x="2" y="70"/>
                  </a:cxn>
                  <a:cxn ang="0">
                    <a:pos x="2" y="86"/>
                  </a:cxn>
                  <a:cxn ang="0">
                    <a:pos x="19" y="101"/>
                  </a:cxn>
                  <a:cxn ang="0">
                    <a:pos x="52" y="115"/>
                  </a:cxn>
                  <a:cxn ang="0">
                    <a:pos x="99" y="127"/>
                  </a:cxn>
                  <a:cxn ang="0">
                    <a:pos x="159" y="138"/>
                  </a:cxn>
                  <a:cxn ang="0">
                    <a:pos x="229" y="145"/>
                  </a:cxn>
                  <a:cxn ang="0">
                    <a:pos x="306" y="151"/>
                  </a:cxn>
                  <a:cxn ang="0">
                    <a:pos x="393" y="154"/>
                  </a:cxn>
                </a:cxnLst>
                <a:rect l="0" t="0" r="r" b="b"/>
                <a:pathLst>
                  <a:path w="875" h="155">
                    <a:moveTo>
                      <a:pt x="437" y="155"/>
                    </a:moveTo>
                    <a:lnTo>
                      <a:pt x="481" y="154"/>
                    </a:lnTo>
                    <a:lnTo>
                      <a:pt x="525" y="153"/>
                    </a:lnTo>
                    <a:lnTo>
                      <a:pt x="567" y="151"/>
                    </a:lnTo>
                    <a:lnTo>
                      <a:pt x="607" y="149"/>
                    </a:lnTo>
                    <a:lnTo>
                      <a:pt x="645" y="145"/>
                    </a:lnTo>
                    <a:lnTo>
                      <a:pt x="681" y="142"/>
                    </a:lnTo>
                    <a:lnTo>
                      <a:pt x="715" y="138"/>
                    </a:lnTo>
                    <a:lnTo>
                      <a:pt x="746" y="132"/>
                    </a:lnTo>
                    <a:lnTo>
                      <a:pt x="775" y="127"/>
                    </a:lnTo>
                    <a:lnTo>
                      <a:pt x="800" y="121"/>
                    </a:lnTo>
                    <a:lnTo>
                      <a:pt x="822" y="115"/>
                    </a:lnTo>
                    <a:lnTo>
                      <a:pt x="840" y="108"/>
                    </a:lnTo>
                    <a:lnTo>
                      <a:pt x="855" y="101"/>
                    </a:lnTo>
                    <a:lnTo>
                      <a:pt x="865" y="94"/>
                    </a:lnTo>
                    <a:lnTo>
                      <a:pt x="872" y="86"/>
                    </a:lnTo>
                    <a:lnTo>
                      <a:pt x="875" y="79"/>
                    </a:lnTo>
                    <a:lnTo>
                      <a:pt x="873" y="72"/>
                    </a:lnTo>
                    <a:lnTo>
                      <a:pt x="870" y="66"/>
                    </a:lnTo>
                    <a:lnTo>
                      <a:pt x="862" y="60"/>
                    </a:lnTo>
                    <a:lnTo>
                      <a:pt x="853" y="55"/>
                    </a:lnTo>
                    <a:lnTo>
                      <a:pt x="843" y="49"/>
                    </a:lnTo>
                    <a:lnTo>
                      <a:pt x="828" y="44"/>
                    </a:lnTo>
                    <a:lnTo>
                      <a:pt x="813" y="38"/>
                    </a:lnTo>
                    <a:lnTo>
                      <a:pt x="794" y="34"/>
                    </a:lnTo>
                    <a:lnTo>
                      <a:pt x="775" y="30"/>
                    </a:lnTo>
                    <a:lnTo>
                      <a:pt x="753" y="25"/>
                    </a:lnTo>
                    <a:lnTo>
                      <a:pt x="730" y="21"/>
                    </a:lnTo>
                    <a:lnTo>
                      <a:pt x="705" y="17"/>
                    </a:lnTo>
                    <a:lnTo>
                      <a:pt x="679" y="13"/>
                    </a:lnTo>
                    <a:lnTo>
                      <a:pt x="650" y="10"/>
                    </a:lnTo>
                    <a:lnTo>
                      <a:pt x="621" y="8"/>
                    </a:lnTo>
                    <a:lnTo>
                      <a:pt x="591" y="6"/>
                    </a:lnTo>
                    <a:lnTo>
                      <a:pt x="582" y="5"/>
                    </a:lnTo>
                    <a:lnTo>
                      <a:pt x="573" y="3"/>
                    </a:lnTo>
                    <a:lnTo>
                      <a:pt x="563" y="3"/>
                    </a:lnTo>
                    <a:lnTo>
                      <a:pt x="553" y="2"/>
                    </a:lnTo>
                    <a:lnTo>
                      <a:pt x="544" y="2"/>
                    </a:lnTo>
                    <a:lnTo>
                      <a:pt x="535" y="2"/>
                    </a:lnTo>
                    <a:lnTo>
                      <a:pt x="525" y="1"/>
                    </a:lnTo>
                    <a:lnTo>
                      <a:pt x="516" y="1"/>
                    </a:lnTo>
                    <a:lnTo>
                      <a:pt x="506" y="1"/>
                    </a:lnTo>
                    <a:lnTo>
                      <a:pt x="496" y="0"/>
                    </a:lnTo>
                    <a:lnTo>
                      <a:pt x="487" y="0"/>
                    </a:lnTo>
                    <a:lnTo>
                      <a:pt x="477" y="0"/>
                    </a:lnTo>
                    <a:lnTo>
                      <a:pt x="467" y="0"/>
                    </a:lnTo>
                    <a:lnTo>
                      <a:pt x="457" y="0"/>
                    </a:lnTo>
                    <a:lnTo>
                      <a:pt x="447" y="0"/>
                    </a:lnTo>
                    <a:lnTo>
                      <a:pt x="437" y="0"/>
                    </a:lnTo>
                    <a:lnTo>
                      <a:pt x="393" y="0"/>
                    </a:lnTo>
                    <a:lnTo>
                      <a:pt x="349" y="1"/>
                    </a:lnTo>
                    <a:lnTo>
                      <a:pt x="306" y="3"/>
                    </a:lnTo>
                    <a:lnTo>
                      <a:pt x="267" y="6"/>
                    </a:lnTo>
                    <a:lnTo>
                      <a:pt x="229" y="9"/>
                    </a:lnTo>
                    <a:lnTo>
                      <a:pt x="193" y="13"/>
                    </a:lnTo>
                    <a:lnTo>
                      <a:pt x="159" y="18"/>
                    </a:lnTo>
                    <a:lnTo>
                      <a:pt x="127" y="23"/>
                    </a:lnTo>
                    <a:lnTo>
                      <a:pt x="99" y="29"/>
                    </a:lnTo>
                    <a:lnTo>
                      <a:pt x="74" y="35"/>
                    </a:lnTo>
                    <a:lnTo>
                      <a:pt x="52" y="42"/>
                    </a:lnTo>
                    <a:lnTo>
                      <a:pt x="34" y="48"/>
                    </a:lnTo>
                    <a:lnTo>
                      <a:pt x="19" y="55"/>
                    </a:lnTo>
                    <a:lnTo>
                      <a:pt x="8" y="62"/>
                    </a:lnTo>
                    <a:lnTo>
                      <a:pt x="2" y="70"/>
                    </a:lnTo>
                    <a:lnTo>
                      <a:pt x="0" y="79"/>
                    </a:lnTo>
                    <a:lnTo>
                      <a:pt x="2" y="86"/>
                    </a:lnTo>
                    <a:lnTo>
                      <a:pt x="8" y="94"/>
                    </a:lnTo>
                    <a:lnTo>
                      <a:pt x="19" y="101"/>
                    </a:lnTo>
                    <a:lnTo>
                      <a:pt x="34" y="108"/>
                    </a:lnTo>
                    <a:lnTo>
                      <a:pt x="52" y="115"/>
                    </a:lnTo>
                    <a:lnTo>
                      <a:pt x="74" y="121"/>
                    </a:lnTo>
                    <a:lnTo>
                      <a:pt x="99" y="127"/>
                    </a:lnTo>
                    <a:lnTo>
                      <a:pt x="127" y="132"/>
                    </a:lnTo>
                    <a:lnTo>
                      <a:pt x="159" y="138"/>
                    </a:lnTo>
                    <a:lnTo>
                      <a:pt x="193" y="142"/>
                    </a:lnTo>
                    <a:lnTo>
                      <a:pt x="229" y="145"/>
                    </a:lnTo>
                    <a:lnTo>
                      <a:pt x="267" y="149"/>
                    </a:lnTo>
                    <a:lnTo>
                      <a:pt x="306" y="151"/>
                    </a:lnTo>
                    <a:lnTo>
                      <a:pt x="349" y="153"/>
                    </a:lnTo>
                    <a:lnTo>
                      <a:pt x="393" y="154"/>
                    </a:lnTo>
                    <a:lnTo>
                      <a:pt x="437" y="155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54" name="Freeform 234"/>
              <p:cNvSpPr>
                <a:spLocks/>
              </p:cNvSpPr>
              <p:nvPr/>
            </p:nvSpPr>
            <p:spPr bwMode="auto">
              <a:xfrm flipH="1">
                <a:off x="4450" y="2967"/>
                <a:ext cx="24" cy="6"/>
              </a:xfrm>
              <a:custGeom>
                <a:avLst/>
                <a:gdLst/>
                <a:ahLst/>
                <a:cxnLst>
                  <a:cxn ang="0">
                    <a:pos x="0" y="124"/>
                  </a:cxn>
                  <a:cxn ang="0">
                    <a:pos x="476" y="132"/>
                  </a:cxn>
                  <a:cxn ang="0">
                    <a:pos x="596" y="69"/>
                  </a:cxn>
                  <a:cxn ang="0">
                    <a:pos x="181" y="0"/>
                  </a:cxn>
                  <a:cxn ang="0">
                    <a:pos x="0" y="124"/>
                  </a:cxn>
                </a:cxnLst>
                <a:rect l="0" t="0" r="r" b="b"/>
                <a:pathLst>
                  <a:path w="596" h="132">
                    <a:moveTo>
                      <a:pt x="0" y="124"/>
                    </a:moveTo>
                    <a:lnTo>
                      <a:pt x="476" y="132"/>
                    </a:lnTo>
                    <a:lnTo>
                      <a:pt x="596" y="69"/>
                    </a:lnTo>
                    <a:lnTo>
                      <a:pt x="181" y="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8CA5A5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55" name="Freeform 235"/>
              <p:cNvSpPr>
                <a:spLocks/>
              </p:cNvSpPr>
              <p:nvPr/>
            </p:nvSpPr>
            <p:spPr bwMode="auto">
              <a:xfrm flipH="1">
                <a:off x="4450" y="2967"/>
                <a:ext cx="24" cy="6"/>
              </a:xfrm>
              <a:custGeom>
                <a:avLst/>
                <a:gdLst/>
                <a:ahLst/>
                <a:cxnLst>
                  <a:cxn ang="0">
                    <a:pos x="0" y="124"/>
                  </a:cxn>
                  <a:cxn ang="0">
                    <a:pos x="476" y="132"/>
                  </a:cxn>
                  <a:cxn ang="0">
                    <a:pos x="596" y="69"/>
                  </a:cxn>
                  <a:cxn ang="0">
                    <a:pos x="181" y="0"/>
                  </a:cxn>
                  <a:cxn ang="0">
                    <a:pos x="0" y="124"/>
                  </a:cxn>
                </a:cxnLst>
                <a:rect l="0" t="0" r="r" b="b"/>
                <a:pathLst>
                  <a:path w="596" h="132">
                    <a:moveTo>
                      <a:pt x="0" y="124"/>
                    </a:moveTo>
                    <a:lnTo>
                      <a:pt x="476" y="132"/>
                    </a:lnTo>
                    <a:lnTo>
                      <a:pt x="596" y="69"/>
                    </a:lnTo>
                    <a:lnTo>
                      <a:pt x="181" y="0"/>
                    </a:lnTo>
                    <a:lnTo>
                      <a:pt x="0" y="12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56" name="Freeform 236"/>
              <p:cNvSpPr>
                <a:spLocks/>
              </p:cNvSpPr>
              <p:nvPr/>
            </p:nvSpPr>
            <p:spPr bwMode="auto">
              <a:xfrm flipH="1">
                <a:off x="4413" y="2911"/>
                <a:ext cx="92" cy="90"/>
              </a:xfrm>
              <a:custGeom>
                <a:avLst/>
                <a:gdLst/>
                <a:ahLst/>
                <a:cxnLst>
                  <a:cxn ang="0">
                    <a:pos x="1921" y="0"/>
                  </a:cxn>
                  <a:cxn ang="0">
                    <a:pos x="621" y="1142"/>
                  </a:cxn>
                  <a:cxn ang="0">
                    <a:pos x="355" y="1357"/>
                  </a:cxn>
                  <a:cxn ang="0">
                    <a:pos x="113" y="485"/>
                  </a:cxn>
                  <a:cxn ang="0">
                    <a:pos x="0" y="605"/>
                  </a:cxn>
                  <a:cxn ang="0">
                    <a:pos x="171" y="2175"/>
                  </a:cxn>
                  <a:cxn ang="0">
                    <a:pos x="313" y="2063"/>
                  </a:cxn>
                  <a:cxn ang="0">
                    <a:pos x="373" y="1757"/>
                  </a:cxn>
                  <a:cxn ang="0">
                    <a:pos x="376" y="1755"/>
                  </a:cxn>
                  <a:cxn ang="0">
                    <a:pos x="384" y="1751"/>
                  </a:cxn>
                  <a:cxn ang="0">
                    <a:pos x="399" y="1746"/>
                  </a:cxn>
                  <a:cxn ang="0">
                    <a:pos x="418" y="1737"/>
                  </a:cxn>
                  <a:cxn ang="0">
                    <a:pos x="442" y="1727"/>
                  </a:cxn>
                  <a:cxn ang="0">
                    <a:pos x="471" y="1715"/>
                  </a:cxn>
                  <a:cxn ang="0">
                    <a:pos x="502" y="1702"/>
                  </a:cxn>
                  <a:cxn ang="0">
                    <a:pos x="538" y="1687"/>
                  </a:cxn>
                  <a:cxn ang="0">
                    <a:pos x="578" y="1671"/>
                  </a:cxn>
                  <a:cxn ang="0">
                    <a:pos x="620" y="1653"/>
                  </a:cxn>
                  <a:cxn ang="0">
                    <a:pos x="665" y="1635"/>
                  </a:cxn>
                  <a:cxn ang="0">
                    <a:pos x="713" y="1615"/>
                  </a:cxn>
                  <a:cxn ang="0">
                    <a:pos x="762" y="1594"/>
                  </a:cxn>
                  <a:cxn ang="0">
                    <a:pos x="813" y="1574"/>
                  </a:cxn>
                  <a:cxn ang="0">
                    <a:pos x="866" y="1552"/>
                  </a:cxn>
                  <a:cxn ang="0">
                    <a:pos x="919" y="1531"/>
                  </a:cxn>
                  <a:cxn ang="0">
                    <a:pos x="997" y="1500"/>
                  </a:cxn>
                  <a:cxn ang="0">
                    <a:pos x="1087" y="1469"/>
                  </a:cxn>
                  <a:cxn ang="0">
                    <a:pos x="1188" y="1437"/>
                  </a:cxn>
                  <a:cxn ang="0">
                    <a:pos x="1296" y="1405"/>
                  </a:cxn>
                  <a:cxn ang="0">
                    <a:pos x="1409" y="1373"/>
                  </a:cxn>
                  <a:cxn ang="0">
                    <a:pos x="1525" y="1342"/>
                  </a:cxn>
                  <a:cxn ang="0">
                    <a:pos x="1642" y="1311"/>
                  </a:cxn>
                  <a:cxn ang="0">
                    <a:pos x="1757" y="1282"/>
                  </a:cxn>
                  <a:cxn ang="0">
                    <a:pos x="1867" y="1255"/>
                  </a:cxn>
                  <a:cxn ang="0">
                    <a:pos x="1970" y="1230"/>
                  </a:cxn>
                  <a:cxn ang="0">
                    <a:pos x="2063" y="1207"/>
                  </a:cxn>
                  <a:cxn ang="0">
                    <a:pos x="2146" y="1188"/>
                  </a:cxn>
                  <a:cxn ang="0">
                    <a:pos x="2214" y="1172"/>
                  </a:cxn>
                  <a:cxn ang="0">
                    <a:pos x="2266" y="1161"/>
                  </a:cxn>
                  <a:cxn ang="0">
                    <a:pos x="2299" y="1153"/>
                  </a:cxn>
                  <a:cxn ang="0">
                    <a:pos x="2311" y="1151"/>
                  </a:cxn>
                  <a:cxn ang="0">
                    <a:pos x="1921" y="0"/>
                  </a:cxn>
                </a:cxnLst>
                <a:rect l="0" t="0" r="r" b="b"/>
                <a:pathLst>
                  <a:path w="2311" h="2175">
                    <a:moveTo>
                      <a:pt x="1921" y="0"/>
                    </a:moveTo>
                    <a:lnTo>
                      <a:pt x="621" y="1142"/>
                    </a:lnTo>
                    <a:lnTo>
                      <a:pt x="355" y="1357"/>
                    </a:lnTo>
                    <a:lnTo>
                      <a:pt x="113" y="485"/>
                    </a:lnTo>
                    <a:lnTo>
                      <a:pt x="0" y="605"/>
                    </a:lnTo>
                    <a:lnTo>
                      <a:pt x="171" y="2175"/>
                    </a:lnTo>
                    <a:lnTo>
                      <a:pt x="313" y="2063"/>
                    </a:lnTo>
                    <a:lnTo>
                      <a:pt x="373" y="1757"/>
                    </a:lnTo>
                    <a:lnTo>
                      <a:pt x="376" y="1755"/>
                    </a:lnTo>
                    <a:lnTo>
                      <a:pt x="384" y="1751"/>
                    </a:lnTo>
                    <a:lnTo>
                      <a:pt x="399" y="1746"/>
                    </a:lnTo>
                    <a:lnTo>
                      <a:pt x="418" y="1737"/>
                    </a:lnTo>
                    <a:lnTo>
                      <a:pt x="442" y="1727"/>
                    </a:lnTo>
                    <a:lnTo>
                      <a:pt x="471" y="1715"/>
                    </a:lnTo>
                    <a:lnTo>
                      <a:pt x="502" y="1702"/>
                    </a:lnTo>
                    <a:lnTo>
                      <a:pt x="538" y="1687"/>
                    </a:lnTo>
                    <a:lnTo>
                      <a:pt x="578" y="1671"/>
                    </a:lnTo>
                    <a:lnTo>
                      <a:pt x="620" y="1653"/>
                    </a:lnTo>
                    <a:lnTo>
                      <a:pt x="665" y="1635"/>
                    </a:lnTo>
                    <a:lnTo>
                      <a:pt x="713" y="1615"/>
                    </a:lnTo>
                    <a:lnTo>
                      <a:pt x="762" y="1594"/>
                    </a:lnTo>
                    <a:lnTo>
                      <a:pt x="813" y="1574"/>
                    </a:lnTo>
                    <a:lnTo>
                      <a:pt x="866" y="1552"/>
                    </a:lnTo>
                    <a:lnTo>
                      <a:pt x="919" y="1531"/>
                    </a:lnTo>
                    <a:lnTo>
                      <a:pt x="997" y="1500"/>
                    </a:lnTo>
                    <a:lnTo>
                      <a:pt x="1087" y="1469"/>
                    </a:lnTo>
                    <a:lnTo>
                      <a:pt x="1188" y="1437"/>
                    </a:lnTo>
                    <a:lnTo>
                      <a:pt x="1296" y="1405"/>
                    </a:lnTo>
                    <a:lnTo>
                      <a:pt x="1409" y="1373"/>
                    </a:lnTo>
                    <a:lnTo>
                      <a:pt x="1525" y="1342"/>
                    </a:lnTo>
                    <a:lnTo>
                      <a:pt x="1642" y="1311"/>
                    </a:lnTo>
                    <a:lnTo>
                      <a:pt x="1757" y="1282"/>
                    </a:lnTo>
                    <a:lnTo>
                      <a:pt x="1867" y="1255"/>
                    </a:lnTo>
                    <a:lnTo>
                      <a:pt x="1970" y="1230"/>
                    </a:lnTo>
                    <a:lnTo>
                      <a:pt x="2063" y="1207"/>
                    </a:lnTo>
                    <a:lnTo>
                      <a:pt x="2146" y="1188"/>
                    </a:lnTo>
                    <a:lnTo>
                      <a:pt x="2214" y="1172"/>
                    </a:lnTo>
                    <a:lnTo>
                      <a:pt x="2266" y="1161"/>
                    </a:lnTo>
                    <a:lnTo>
                      <a:pt x="2299" y="1153"/>
                    </a:lnTo>
                    <a:lnTo>
                      <a:pt x="2311" y="1151"/>
                    </a:lnTo>
                    <a:lnTo>
                      <a:pt x="1921" y="0"/>
                    </a:lnTo>
                    <a:close/>
                  </a:path>
                </a:pathLst>
              </a:custGeom>
              <a:solidFill>
                <a:srgbClr val="336600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57" name="Freeform 237"/>
              <p:cNvSpPr>
                <a:spLocks/>
              </p:cNvSpPr>
              <p:nvPr/>
            </p:nvSpPr>
            <p:spPr bwMode="auto">
              <a:xfrm flipH="1">
                <a:off x="4413" y="2911"/>
                <a:ext cx="92" cy="90"/>
              </a:xfrm>
              <a:custGeom>
                <a:avLst/>
                <a:gdLst/>
                <a:ahLst/>
                <a:cxnLst>
                  <a:cxn ang="0">
                    <a:pos x="1921" y="0"/>
                  </a:cxn>
                  <a:cxn ang="0">
                    <a:pos x="621" y="1142"/>
                  </a:cxn>
                  <a:cxn ang="0">
                    <a:pos x="355" y="1357"/>
                  </a:cxn>
                  <a:cxn ang="0">
                    <a:pos x="113" y="485"/>
                  </a:cxn>
                  <a:cxn ang="0">
                    <a:pos x="0" y="605"/>
                  </a:cxn>
                  <a:cxn ang="0">
                    <a:pos x="171" y="2175"/>
                  </a:cxn>
                  <a:cxn ang="0">
                    <a:pos x="313" y="2063"/>
                  </a:cxn>
                  <a:cxn ang="0">
                    <a:pos x="373" y="1757"/>
                  </a:cxn>
                  <a:cxn ang="0">
                    <a:pos x="376" y="1755"/>
                  </a:cxn>
                  <a:cxn ang="0">
                    <a:pos x="384" y="1751"/>
                  </a:cxn>
                  <a:cxn ang="0">
                    <a:pos x="399" y="1746"/>
                  </a:cxn>
                  <a:cxn ang="0">
                    <a:pos x="418" y="1737"/>
                  </a:cxn>
                  <a:cxn ang="0">
                    <a:pos x="442" y="1727"/>
                  </a:cxn>
                  <a:cxn ang="0">
                    <a:pos x="471" y="1715"/>
                  </a:cxn>
                  <a:cxn ang="0">
                    <a:pos x="502" y="1702"/>
                  </a:cxn>
                  <a:cxn ang="0">
                    <a:pos x="538" y="1687"/>
                  </a:cxn>
                  <a:cxn ang="0">
                    <a:pos x="578" y="1671"/>
                  </a:cxn>
                  <a:cxn ang="0">
                    <a:pos x="620" y="1653"/>
                  </a:cxn>
                  <a:cxn ang="0">
                    <a:pos x="665" y="1635"/>
                  </a:cxn>
                  <a:cxn ang="0">
                    <a:pos x="713" y="1615"/>
                  </a:cxn>
                  <a:cxn ang="0">
                    <a:pos x="762" y="1594"/>
                  </a:cxn>
                  <a:cxn ang="0">
                    <a:pos x="813" y="1574"/>
                  </a:cxn>
                  <a:cxn ang="0">
                    <a:pos x="866" y="1552"/>
                  </a:cxn>
                  <a:cxn ang="0">
                    <a:pos x="919" y="1531"/>
                  </a:cxn>
                  <a:cxn ang="0">
                    <a:pos x="997" y="1500"/>
                  </a:cxn>
                  <a:cxn ang="0">
                    <a:pos x="1087" y="1469"/>
                  </a:cxn>
                  <a:cxn ang="0">
                    <a:pos x="1188" y="1437"/>
                  </a:cxn>
                  <a:cxn ang="0">
                    <a:pos x="1296" y="1405"/>
                  </a:cxn>
                  <a:cxn ang="0">
                    <a:pos x="1409" y="1373"/>
                  </a:cxn>
                  <a:cxn ang="0">
                    <a:pos x="1525" y="1342"/>
                  </a:cxn>
                  <a:cxn ang="0">
                    <a:pos x="1642" y="1311"/>
                  </a:cxn>
                  <a:cxn ang="0">
                    <a:pos x="1757" y="1282"/>
                  </a:cxn>
                  <a:cxn ang="0">
                    <a:pos x="1867" y="1255"/>
                  </a:cxn>
                  <a:cxn ang="0">
                    <a:pos x="1970" y="1230"/>
                  </a:cxn>
                  <a:cxn ang="0">
                    <a:pos x="2063" y="1207"/>
                  </a:cxn>
                  <a:cxn ang="0">
                    <a:pos x="2146" y="1188"/>
                  </a:cxn>
                  <a:cxn ang="0">
                    <a:pos x="2214" y="1172"/>
                  </a:cxn>
                  <a:cxn ang="0">
                    <a:pos x="2266" y="1161"/>
                  </a:cxn>
                  <a:cxn ang="0">
                    <a:pos x="2299" y="1153"/>
                  </a:cxn>
                  <a:cxn ang="0">
                    <a:pos x="2311" y="1151"/>
                  </a:cxn>
                  <a:cxn ang="0">
                    <a:pos x="1921" y="0"/>
                  </a:cxn>
                </a:cxnLst>
                <a:rect l="0" t="0" r="r" b="b"/>
                <a:pathLst>
                  <a:path w="2311" h="2175">
                    <a:moveTo>
                      <a:pt x="1921" y="0"/>
                    </a:moveTo>
                    <a:lnTo>
                      <a:pt x="621" y="1142"/>
                    </a:lnTo>
                    <a:lnTo>
                      <a:pt x="355" y="1357"/>
                    </a:lnTo>
                    <a:lnTo>
                      <a:pt x="113" y="485"/>
                    </a:lnTo>
                    <a:lnTo>
                      <a:pt x="0" y="605"/>
                    </a:lnTo>
                    <a:lnTo>
                      <a:pt x="171" y="2175"/>
                    </a:lnTo>
                    <a:lnTo>
                      <a:pt x="313" y="2063"/>
                    </a:lnTo>
                    <a:lnTo>
                      <a:pt x="373" y="1757"/>
                    </a:lnTo>
                    <a:lnTo>
                      <a:pt x="376" y="1755"/>
                    </a:lnTo>
                    <a:lnTo>
                      <a:pt x="384" y="1751"/>
                    </a:lnTo>
                    <a:lnTo>
                      <a:pt x="399" y="1746"/>
                    </a:lnTo>
                    <a:lnTo>
                      <a:pt x="418" y="1737"/>
                    </a:lnTo>
                    <a:lnTo>
                      <a:pt x="442" y="1727"/>
                    </a:lnTo>
                    <a:lnTo>
                      <a:pt x="471" y="1715"/>
                    </a:lnTo>
                    <a:lnTo>
                      <a:pt x="502" y="1702"/>
                    </a:lnTo>
                    <a:lnTo>
                      <a:pt x="538" y="1687"/>
                    </a:lnTo>
                    <a:lnTo>
                      <a:pt x="578" y="1671"/>
                    </a:lnTo>
                    <a:lnTo>
                      <a:pt x="620" y="1653"/>
                    </a:lnTo>
                    <a:lnTo>
                      <a:pt x="665" y="1635"/>
                    </a:lnTo>
                    <a:lnTo>
                      <a:pt x="713" y="1615"/>
                    </a:lnTo>
                    <a:lnTo>
                      <a:pt x="762" y="1594"/>
                    </a:lnTo>
                    <a:lnTo>
                      <a:pt x="813" y="1574"/>
                    </a:lnTo>
                    <a:lnTo>
                      <a:pt x="866" y="1552"/>
                    </a:lnTo>
                    <a:lnTo>
                      <a:pt x="919" y="1531"/>
                    </a:lnTo>
                    <a:lnTo>
                      <a:pt x="997" y="1500"/>
                    </a:lnTo>
                    <a:lnTo>
                      <a:pt x="1087" y="1469"/>
                    </a:lnTo>
                    <a:lnTo>
                      <a:pt x="1188" y="1437"/>
                    </a:lnTo>
                    <a:lnTo>
                      <a:pt x="1296" y="1405"/>
                    </a:lnTo>
                    <a:lnTo>
                      <a:pt x="1409" y="1373"/>
                    </a:lnTo>
                    <a:lnTo>
                      <a:pt x="1525" y="1342"/>
                    </a:lnTo>
                    <a:lnTo>
                      <a:pt x="1642" y="1311"/>
                    </a:lnTo>
                    <a:lnTo>
                      <a:pt x="1757" y="1282"/>
                    </a:lnTo>
                    <a:lnTo>
                      <a:pt x="1867" y="1255"/>
                    </a:lnTo>
                    <a:lnTo>
                      <a:pt x="1970" y="1230"/>
                    </a:lnTo>
                    <a:lnTo>
                      <a:pt x="2063" y="1207"/>
                    </a:lnTo>
                    <a:lnTo>
                      <a:pt x="2146" y="1188"/>
                    </a:lnTo>
                    <a:lnTo>
                      <a:pt x="2214" y="1172"/>
                    </a:lnTo>
                    <a:lnTo>
                      <a:pt x="2266" y="1161"/>
                    </a:lnTo>
                    <a:lnTo>
                      <a:pt x="2299" y="1153"/>
                    </a:lnTo>
                    <a:lnTo>
                      <a:pt x="2311" y="1151"/>
                    </a:lnTo>
                    <a:lnTo>
                      <a:pt x="1921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58" name="Freeform 238"/>
              <p:cNvSpPr>
                <a:spLocks/>
              </p:cNvSpPr>
              <p:nvPr/>
            </p:nvSpPr>
            <p:spPr bwMode="auto">
              <a:xfrm flipH="1">
                <a:off x="4427" y="2883"/>
                <a:ext cx="9" cy="34"/>
              </a:xfrm>
              <a:custGeom>
                <a:avLst/>
                <a:gdLst/>
                <a:ahLst/>
                <a:cxnLst>
                  <a:cxn ang="0">
                    <a:pos x="238" y="0"/>
                  </a:cxn>
                  <a:cxn ang="0">
                    <a:pos x="237" y="0"/>
                  </a:cxn>
                  <a:cxn ang="0">
                    <a:pos x="234" y="3"/>
                  </a:cxn>
                  <a:cxn ang="0">
                    <a:pos x="230" y="9"/>
                  </a:cxn>
                  <a:cxn ang="0">
                    <a:pos x="224" y="15"/>
                  </a:cxn>
                  <a:cxn ang="0">
                    <a:pos x="217" y="24"/>
                  </a:cxn>
                  <a:cxn ang="0">
                    <a:pos x="209" y="34"/>
                  </a:cxn>
                  <a:cxn ang="0">
                    <a:pos x="199" y="46"/>
                  </a:cxn>
                  <a:cxn ang="0">
                    <a:pos x="189" y="58"/>
                  </a:cxn>
                  <a:cxn ang="0">
                    <a:pos x="177" y="72"/>
                  </a:cxn>
                  <a:cxn ang="0">
                    <a:pos x="165" y="86"/>
                  </a:cxn>
                  <a:cxn ang="0">
                    <a:pos x="152" y="101"/>
                  </a:cxn>
                  <a:cxn ang="0">
                    <a:pos x="139" y="118"/>
                  </a:cxn>
                  <a:cxn ang="0">
                    <a:pos x="126" y="135"/>
                  </a:cxn>
                  <a:cxn ang="0">
                    <a:pos x="112" y="152"/>
                  </a:cxn>
                  <a:cxn ang="0">
                    <a:pos x="98" y="169"/>
                  </a:cxn>
                  <a:cxn ang="0">
                    <a:pos x="84" y="188"/>
                  </a:cxn>
                  <a:cxn ang="0">
                    <a:pos x="71" y="206"/>
                  </a:cxn>
                  <a:cxn ang="0">
                    <a:pos x="59" y="230"/>
                  </a:cxn>
                  <a:cxn ang="0">
                    <a:pos x="47" y="260"/>
                  </a:cxn>
                  <a:cxn ang="0">
                    <a:pos x="37" y="292"/>
                  </a:cxn>
                  <a:cxn ang="0">
                    <a:pos x="28" y="328"/>
                  </a:cxn>
                  <a:cxn ang="0">
                    <a:pos x="19" y="369"/>
                  </a:cxn>
                  <a:cxn ang="0">
                    <a:pos x="12" y="411"/>
                  </a:cxn>
                  <a:cxn ang="0">
                    <a:pos x="7" y="456"/>
                  </a:cxn>
                  <a:cxn ang="0">
                    <a:pos x="3" y="502"/>
                  </a:cxn>
                  <a:cxn ang="0">
                    <a:pos x="0" y="549"/>
                  </a:cxn>
                  <a:cxn ang="0">
                    <a:pos x="1" y="598"/>
                  </a:cxn>
                  <a:cxn ang="0">
                    <a:pos x="4" y="646"/>
                  </a:cxn>
                  <a:cxn ang="0">
                    <a:pos x="8" y="694"/>
                  </a:cxn>
                  <a:cxn ang="0">
                    <a:pos x="16" y="742"/>
                  </a:cxn>
                  <a:cxn ang="0">
                    <a:pos x="25" y="788"/>
                  </a:cxn>
                  <a:cxn ang="0">
                    <a:pos x="39" y="833"/>
                  </a:cxn>
                  <a:cxn ang="0">
                    <a:pos x="162" y="732"/>
                  </a:cxn>
                  <a:cxn ang="0">
                    <a:pos x="238" y="0"/>
                  </a:cxn>
                </a:cxnLst>
                <a:rect l="0" t="0" r="r" b="b"/>
                <a:pathLst>
                  <a:path w="238" h="833">
                    <a:moveTo>
                      <a:pt x="238" y="0"/>
                    </a:moveTo>
                    <a:lnTo>
                      <a:pt x="237" y="0"/>
                    </a:lnTo>
                    <a:lnTo>
                      <a:pt x="234" y="3"/>
                    </a:lnTo>
                    <a:lnTo>
                      <a:pt x="230" y="9"/>
                    </a:lnTo>
                    <a:lnTo>
                      <a:pt x="224" y="15"/>
                    </a:lnTo>
                    <a:lnTo>
                      <a:pt x="217" y="24"/>
                    </a:lnTo>
                    <a:lnTo>
                      <a:pt x="209" y="34"/>
                    </a:lnTo>
                    <a:lnTo>
                      <a:pt x="199" y="46"/>
                    </a:lnTo>
                    <a:lnTo>
                      <a:pt x="189" y="58"/>
                    </a:lnTo>
                    <a:lnTo>
                      <a:pt x="177" y="72"/>
                    </a:lnTo>
                    <a:lnTo>
                      <a:pt x="165" y="86"/>
                    </a:lnTo>
                    <a:lnTo>
                      <a:pt x="152" y="101"/>
                    </a:lnTo>
                    <a:lnTo>
                      <a:pt x="139" y="118"/>
                    </a:lnTo>
                    <a:lnTo>
                      <a:pt x="126" y="135"/>
                    </a:lnTo>
                    <a:lnTo>
                      <a:pt x="112" y="152"/>
                    </a:lnTo>
                    <a:lnTo>
                      <a:pt x="98" y="169"/>
                    </a:lnTo>
                    <a:lnTo>
                      <a:pt x="84" y="188"/>
                    </a:lnTo>
                    <a:lnTo>
                      <a:pt x="71" y="206"/>
                    </a:lnTo>
                    <a:lnTo>
                      <a:pt x="59" y="230"/>
                    </a:lnTo>
                    <a:lnTo>
                      <a:pt x="47" y="260"/>
                    </a:lnTo>
                    <a:lnTo>
                      <a:pt x="37" y="292"/>
                    </a:lnTo>
                    <a:lnTo>
                      <a:pt x="28" y="328"/>
                    </a:lnTo>
                    <a:lnTo>
                      <a:pt x="19" y="369"/>
                    </a:lnTo>
                    <a:lnTo>
                      <a:pt x="12" y="411"/>
                    </a:lnTo>
                    <a:lnTo>
                      <a:pt x="7" y="456"/>
                    </a:lnTo>
                    <a:lnTo>
                      <a:pt x="3" y="502"/>
                    </a:lnTo>
                    <a:lnTo>
                      <a:pt x="0" y="549"/>
                    </a:lnTo>
                    <a:lnTo>
                      <a:pt x="1" y="598"/>
                    </a:lnTo>
                    <a:lnTo>
                      <a:pt x="4" y="646"/>
                    </a:lnTo>
                    <a:lnTo>
                      <a:pt x="8" y="694"/>
                    </a:lnTo>
                    <a:lnTo>
                      <a:pt x="16" y="742"/>
                    </a:lnTo>
                    <a:lnTo>
                      <a:pt x="25" y="788"/>
                    </a:lnTo>
                    <a:lnTo>
                      <a:pt x="39" y="833"/>
                    </a:lnTo>
                    <a:lnTo>
                      <a:pt x="162" y="73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194C4C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59" name="Freeform 239"/>
              <p:cNvSpPr>
                <a:spLocks/>
              </p:cNvSpPr>
              <p:nvPr/>
            </p:nvSpPr>
            <p:spPr bwMode="auto">
              <a:xfrm flipH="1">
                <a:off x="4427" y="2883"/>
                <a:ext cx="9" cy="34"/>
              </a:xfrm>
              <a:custGeom>
                <a:avLst/>
                <a:gdLst/>
                <a:ahLst/>
                <a:cxnLst>
                  <a:cxn ang="0">
                    <a:pos x="238" y="0"/>
                  </a:cxn>
                  <a:cxn ang="0">
                    <a:pos x="237" y="0"/>
                  </a:cxn>
                  <a:cxn ang="0">
                    <a:pos x="234" y="3"/>
                  </a:cxn>
                  <a:cxn ang="0">
                    <a:pos x="230" y="9"/>
                  </a:cxn>
                  <a:cxn ang="0">
                    <a:pos x="224" y="15"/>
                  </a:cxn>
                  <a:cxn ang="0">
                    <a:pos x="217" y="24"/>
                  </a:cxn>
                  <a:cxn ang="0">
                    <a:pos x="209" y="34"/>
                  </a:cxn>
                  <a:cxn ang="0">
                    <a:pos x="199" y="46"/>
                  </a:cxn>
                  <a:cxn ang="0">
                    <a:pos x="189" y="58"/>
                  </a:cxn>
                  <a:cxn ang="0">
                    <a:pos x="177" y="72"/>
                  </a:cxn>
                  <a:cxn ang="0">
                    <a:pos x="165" y="86"/>
                  </a:cxn>
                  <a:cxn ang="0">
                    <a:pos x="152" y="101"/>
                  </a:cxn>
                  <a:cxn ang="0">
                    <a:pos x="139" y="118"/>
                  </a:cxn>
                  <a:cxn ang="0">
                    <a:pos x="126" y="135"/>
                  </a:cxn>
                  <a:cxn ang="0">
                    <a:pos x="112" y="152"/>
                  </a:cxn>
                  <a:cxn ang="0">
                    <a:pos x="98" y="169"/>
                  </a:cxn>
                  <a:cxn ang="0">
                    <a:pos x="84" y="188"/>
                  </a:cxn>
                  <a:cxn ang="0">
                    <a:pos x="71" y="206"/>
                  </a:cxn>
                  <a:cxn ang="0">
                    <a:pos x="59" y="230"/>
                  </a:cxn>
                  <a:cxn ang="0">
                    <a:pos x="47" y="260"/>
                  </a:cxn>
                  <a:cxn ang="0">
                    <a:pos x="37" y="292"/>
                  </a:cxn>
                  <a:cxn ang="0">
                    <a:pos x="28" y="328"/>
                  </a:cxn>
                  <a:cxn ang="0">
                    <a:pos x="19" y="369"/>
                  </a:cxn>
                  <a:cxn ang="0">
                    <a:pos x="12" y="411"/>
                  </a:cxn>
                  <a:cxn ang="0">
                    <a:pos x="7" y="456"/>
                  </a:cxn>
                  <a:cxn ang="0">
                    <a:pos x="3" y="502"/>
                  </a:cxn>
                  <a:cxn ang="0">
                    <a:pos x="0" y="549"/>
                  </a:cxn>
                  <a:cxn ang="0">
                    <a:pos x="1" y="598"/>
                  </a:cxn>
                  <a:cxn ang="0">
                    <a:pos x="4" y="646"/>
                  </a:cxn>
                  <a:cxn ang="0">
                    <a:pos x="8" y="694"/>
                  </a:cxn>
                  <a:cxn ang="0">
                    <a:pos x="16" y="742"/>
                  </a:cxn>
                  <a:cxn ang="0">
                    <a:pos x="25" y="788"/>
                  </a:cxn>
                  <a:cxn ang="0">
                    <a:pos x="39" y="833"/>
                  </a:cxn>
                  <a:cxn ang="0">
                    <a:pos x="162" y="732"/>
                  </a:cxn>
                  <a:cxn ang="0">
                    <a:pos x="238" y="0"/>
                  </a:cxn>
                </a:cxnLst>
                <a:rect l="0" t="0" r="r" b="b"/>
                <a:pathLst>
                  <a:path w="238" h="833">
                    <a:moveTo>
                      <a:pt x="238" y="0"/>
                    </a:moveTo>
                    <a:lnTo>
                      <a:pt x="237" y="0"/>
                    </a:lnTo>
                    <a:lnTo>
                      <a:pt x="234" y="3"/>
                    </a:lnTo>
                    <a:lnTo>
                      <a:pt x="230" y="9"/>
                    </a:lnTo>
                    <a:lnTo>
                      <a:pt x="224" y="15"/>
                    </a:lnTo>
                    <a:lnTo>
                      <a:pt x="217" y="24"/>
                    </a:lnTo>
                    <a:lnTo>
                      <a:pt x="209" y="34"/>
                    </a:lnTo>
                    <a:lnTo>
                      <a:pt x="199" y="46"/>
                    </a:lnTo>
                    <a:lnTo>
                      <a:pt x="189" y="58"/>
                    </a:lnTo>
                    <a:lnTo>
                      <a:pt x="177" y="72"/>
                    </a:lnTo>
                    <a:lnTo>
                      <a:pt x="165" y="86"/>
                    </a:lnTo>
                    <a:lnTo>
                      <a:pt x="152" y="101"/>
                    </a:lnTo>
                    <a:lnTo>
                      <a:pt x="139" y="118"/>
                    </a:lnTo>
                    <a:lnTo>
                      <a:pt x="126" y="135"/>
                    </a:lnTo>
                    <a:lnTo>
                      <a:pt x="112" y="152"/>
                    </a:lnTo>
                    <a:lnTo>
                      <a:pt x="98" y="169"/>
                    </a:lnTo>
                    <a:lnTo>
                      <a:pt x="84" y="188"/>
                    </a:lnTo>
                    <a:lnTo>
                      <a:pt x="71" y="206"/>
                    </a:lnTo>
                    <a:lnTo>
                      <a:pt x="59" y="230"/>
                    </a:lnTo>
                    <a:lnTo>
                      <a:pt x="47" y="260"/>
                    </a:lnTo>
                    <a:lnTo>
                      <a:pt x="37" y="292"/>
                    </a:lnTo>
                    <a:lnTo>
                      <a:pt x="28" y="328"/>
                    </a:lnTo>
                    <a:lnTo>
                      <a:pt x="19" y="369"/>
                    </a:lnTo>
                    <a:lnTo>
                      <a:pt x="12" y="411"/>
                    </a:lnTo>
                    <a:lnTo>
                      <a:pt x="7" y="456"/>
                    </a:lnTo>
                    <a:lnTo>
                      <a:pt x="3" y="502"/>
                    </a:lnTo>
                    <a:lnTo>
                      <a:pt x="0" y="549"/>
                    </a:lnTo>
                    <a:lnTo>
                      <a:pt x="1" y="598"/>
                    </a:lnTo>
                    <a:lnTo>
                      <a:pt x="4" y="646"/>
                    </a:lnTo>
                    <a:lnTo>
                      <a:pt x="8" y="694"/>
                    </a:lnTo>
                    <a:lnTo>
                      <a:pt x="16" y="742"/>
                    </a:lnTo>
                    <a:lnTo>
                      <a:pt x="25" y="788"/>
                    </a:lnTo>
                    <a:lnTo>
                      <a:pt x="39" y="833"/>
                    </a:lnTo>
                    <a:lnTo>
                      <a:pt x="162" y="732"/>
                    </a:lnTo>
                    <a:lnTo>
                      <a:pt x="238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60" name="Freeform 240"/>
              <p:cNvSpPr>
                <a:spLocks/>
              </p:cNvSpPr>
              <p:nvPr/>
            </p:nvSpPr>
            <p:spPr bwMode="auto">
              <a:xfrm flipH="1">
                <a:off x="4418" y="2935"/>
                <a:ext cx="76" cy="47"/>
              </a:xfrm>
              <a:custGeom>
                <a:avLst/>
                <a:gdLst/>
                <a:ahLst/>
                <a:cxnLst>
                  <a:cxn ang="0">
                    <a:pos x="1893" y="506"/>
                  </a:cxn>
                  <a:cxn ang="0">
                    <a:pos x="1822" y="522"/>
                  </a:cxn>
                  <a:cxn ang="0">
                    <a:pos x="1694" y="554"/>
                  </a:cxn>
                  <a:cxn ang="0">
                    <a:pos x="1525" y="598"/>
                  </a:cxn>
                  <a:cxn ang="0">
                    <a:pos x="1328" y="651"/>
                  </a:cxn>
                  <a:cxn ang="0">
                    <a:pos x="1120" y="710"/>
                  </a:cxn>
                  <a:cxn ang="0">
                    <a:pos x="915" y="774"/>
                  </a:cxn>
                  <a:cxn ang="0">
                    <a:pos x="727" y="840"/>
                  </a:cxn>
                  <a:cxn ang="0">
                    <a:pos x="639" y="876"/>
                  </a:cxn>
                  <a:cxn ang="0">
                    <a:pos x="599" y="891"/>
                  </a:cxn>
                  <a:cxn ang="0">
                    <a:pos x="530" y="920"/>
                  </a:cxn>
                  <a:cxn ang="0">
                    <a:pos x="442" y="956"/>
                  </a:cxn>
                  <a:cxn ang="0">
                    <a:pos x="345" y="996"/>
                  </a:cxn>
                  <a:cxn ang="0">
                    <a:pos x="251" y="1035"/>
                  </a:cxn>
                  <a:cxn ang="0">
                    <a:pos x="169" y="1070"/>
                  </a:cxn>
                  <a:cxn ang="0">
                    <a:pos x="110" y="1097"/>
                  </a:cxn>
                  <a:cxn ang="0">
                    <a:pos x="81" y="1111"/>
                  </a:cxn>
                  <a:cxn ang="0">
                    <a:pos x="53" y="1124"/>
                  </a:cxn>
                  <a:cxn ang="0">
                    <a:pos x="27" y="1134"/>
                  </a:cxn>
                  <a:cxn ang="0">
                    <a:pos x="7" y="1138"/>
                  </a:cxn>
                  <a:cxn ang="0">
                    <a:pos x="0" y="1134"/>
                  </a:cxn>
                  <a:cxn ang="0">
                    <a:pos x="12" y="1115"/>
                  </a:cxn>
                  <a:cxn ang="0">
                    <a:pos x="48" y="1080"/>
                  </a:cxn>
                  <a:cxn ang="0">
                    <a:pos x="114" y="1026"/>
                  </a:cxn>
                  <a:cxn ang="0">
                    <a:pos x="221" y="944"/>
                  </a:cxn>
                  <a:cxn ang="0">
                    <a:pos x="389" y="828"/>
                  </a:cxn>
                  <a:cxn ang="0">
                    <a:pos x="602" y="686"/>
                  </a:cxn>
                  <a:cxn ang="0">
                    <a:pos x="838" y="531"/>
                  </a:cxn>
                  <a:cxn ang="0">
                    <a:pos x="1077" y="376"/>
                  </a:cxn>
                  <a:cxn ang="0">
                    <a:pos x="1300" y="233"/>
                  </a:cxn>
                  <a:cxn ang="0">
                    <a:pos x="1483" y="114"/>
                  </a:cxn>
                  <a:cxn ang="0">
                    <a:pos x="1608" y="32"/>
                  </a:cxn>
                  <a:cxn ang="0">
                    <a:pos x="1666" y="0"/>
                  </a:cxn>
                  <a:cxn ang="0">
                    <a:pos x="1712" y="23"/>
                  </a:cxn>
                  <a:cxn ang="0">
                    <a:pos x="1756" y="85"/>
                  </a:cxn>
                  <a:cxn ang="0">
                    <a:pos x="1799" y="174"/>
                  </a:cxn>
                  <a:cxn ang="0">
                    <a:pos x="1836" y="274"/>
                  </a:cxn>
                  <a:cxn ang="0">
                    <a:pos x="1867" y="372"/>
                  </a:cxn>
                  <a:cxn ang="0">
                    <a:pos x="1888" y="450"/>
                  </a:cxn>
                  <a:cxn ang="0">
                    <a:pos x="1900" y="497"/>
                  </a:cxn>
                </a:cxnLst>
                <a:rect l="0" t="0" r="r" b="b"/>
                <a:pathLst>
                  <a:path w="1903" h="1138">
                    <a:moveTo>
                      <a:pt x="1903" y="504"/>
                    </a:moveTo>
                    <a:lnTo>
                      <a:pt x="1893" y="506"/>
                    </a:lnTo>
                    <a:lnTo>
                      <a:pt x="1865" y="512"/>
                    </a:lnTo>
                    <a:lnTo>
                      <a:pt x="1822" y="522"/>
                    </a:lnTo>
                    <a:lnTo>
                      <a:pt x="1764" y="536"/>
                    </a:lnTo>
                    <a:lnTo>
                      <a:pt x="1694" y="554"/>
                    </a:lnTo>
                    <a:lnTo>
                      <a:pt x="1613" y="575"/>
                    </a:lnTo>
                    <a:lnTo>
                      <a:pt x="1525" y="598"/>
                    </a:lnTo>
                    <a:lnTo>
                      <a:pt x="1429" y="623"/>
                    </a:lnTo>
                    <a:lnTo>
                      <a:pt x="1328" y="651"/>
                    </a:lnTo>
                    <a:lnTo>
                      <a:pt x="1225" y="679"/>
                    </a:lnTo>
                    <a:lnTo>
                      <a:pt x="1120" y="710"/>
                    </a:lnTo>
                    <a:lnTo>
                      <a:pt x="1016" y="742"/>
                    </a:lnTo>
                    <a:lnTo>
                      <a:pt x="915" y="774"/>
                    </a:lnTo>
                    <a:lnTo>
                      <a:pt x="817" y="807"/>
                    </a:lnTo>
                    <a:lnTo>
                      <a:pt x="727" y="840"/>
                    </a:lnTo>
                    <a:lnTo>
                      <a:pt x="645" y="874"/>
                    </a:lnTo>
                    <a:lnTo>
                      <a:pt x="639" y="876"/>
                    </a:lnTo>
                    <a:lnTo>
                      <a:pt x="623" y="881"/>
                    </a:lnTo>
                    <a:lnTo>
                      <a:pt x="599" y="891"/>
                    </a:lnTo>
                    <a:lnTo>
                      <a:pt x="567" y="904"/>
                    </a:lnTo>
                    <a:lnTo>
                      <a:pt x="530" y="920"/>
                    </a:lnTo>
                    <a:lnTo>
                      <a:pt x="488" y="937"/>
                    </a:lnTo>
                    <a:lnTo>
                      <a:pt x="442" y="956"/>
                    </a:lnTo>
                    <a:lnTo>
                      <a:pt x="394" y="975"/>
                    </a:lnTo>
                    <a:lnTo>
                      <a:pt x="345" y="996"/>
                    </a:lnTo>
                    <a:lnTo>
                      <a:pt x="297" y="1016"/>
                    </a:lnTo>
                    <a:lnTo>
                      <a:pt x="251" y="1035"/>
                    </a:lnTo>
                    <a:lnTo>
                      <a:pt x="207" y="1053"/>
                    </a:lnTo>
                    <a:lnTo>
                      <a:pt x="169" y="1070"/>
                    </a:lnTo>
                    <a:lnTo>
                      <a:pt x="135" y="1085"/>
                    </a:lnTo>
                    <a:lnTo>
                      <a:pt x="110" y="1097"/>
                    </a:lnTo>
                    <a:lnTo>
                      <a:pt x="93" y="1105"/>
                    </a:lnTo>
                    <a:lnTo>
                      <a:pt x="81" y="1111"/>
                    </a:lnTo>
                    <a:lnTo>
                      <a:pt x="67" y="1117"/>
                    </a:lnTo>
                    <a:lnTo>
                      <a:pt x="53" y="1124"/>
                    </a:lnTo>
                    <a:lnTo>
                      <a:pt x="40" y="1129"/>
                    </a:lnTo>
                    <a:lnTo>
                      <a:pt x="27" y="1134"/>
                    </a:lnTo>
                    <a:lnTo>
                      <a:pt x="16" y="1137"/>
                    </a:lnTo>
                    <a:lnTo>
                      <a:pt x="7" y="1138"/>
                    </a:lnTo>
                    <a:lnTo>
                      <a:pt x="2" y="1137"/>
                    </a:lnTo>
                    <a:lnTo>
                      <a:pt x="0" y="1134"/>
                    </a:lnTo>
                    <a:lnTo>
                      <a:pt x="3" y="1126"/>
                    </a:lnTo>
                    <a:lnTo>
                      <a:pt x="12" y="1115"/>
                    </a:lnTo>
                    <a:lnTo>
                      <a:pt x="26" y="1100"/>
                    </a:lnTo>
                    <a:lnTo>
                      <a:pt x="48" y="1080"/>
                    </a:lnTo>
                    <a:lnTo>
                      <a:pt x="76" y="1056"/>
                    </a:lnTo>
                    <a:lnTo>
                      <a:pt x="114" y="1026"/>
                    </a:lnTo>
                    <a:lnTo>
                      <a:pt x="161" y="990"/>
                    </a:lnTo>
                    <a:lnTo>
                      <a:pt x="221" y="944"/>
                    </a:lnTo>
                    <a:lnTo>
                      <a:pt x="299" y="890"/>
                    </a:lnTo>
                    <a:lnTo>
                      <a:pt x="389" y="828"/>
                    </a:lnTo>
                    <a:lnTo>
                      <a:pt x="491" y="759"/>
                    </a:lnTo>
                    <a:lnTo>
                      <a:pt x="602" y="686"/>
                    </a:lnTo>
                    <a:lnTo>
                      <a:pt x="718" y="610"/>
                    </a:lnTo>
                    <a:lnTo>
                      <a:pt x="838" y="531"/>
                    </a:lnTo>
                    <a:lnTo>
                      <a:pt x="959" y="452"/>
                    </a:lnTo>
                    <a:lnTo>
                      <a:pt x="1077" y="376"/>
                    </a:lnTo>
                    <a:lnTo>
                      <a:pt x="1192" y="302"/>
                    </a:lnTo>
                    <a:lnTo>
                      <a:pt x="1300" y="233"/>
                    </a:lnTo>
                    <a:lnTo>
                      <a:pt x="1397" y="170"/>
                    </a:lnTo>
                    <a:lnTo>
                      <a:pt x="1483" y="114"/>
                    </a:lnTo>
                    <a:lnTo>
                      <a:pt x="1554" y="68"/>
                    </a:lnTo>
                    <a:lnTo>
                      <a:pt x="1608" y="32"/>
                    </a:lnTo>
                    <a:lnTo>
                      <a:pt x="1643" y="10"/>
                    </a:lnTo>
                    <a:lnTo>
                      <a:pt x="1666" y="0"/>
                    </a:lnTo>
                    <a:lnTo>
                      <a:pt x="1689" y="6"/>
                    </a:lnTo>
                    <a:lnTo>
                      <a:pt x="1712" y="23"/>
                    </a:lnTo>
                    <a:lnTo>
                      <a:pt x="1734" y="49"/>
                    </a:lnTo>
                    <a:lnTo>
                      <a:pt x="1756" y="85"/>
                    </a:lnTo>
                    <a:lnTo>
                      <a:pt x="1778" y="127"/>
                    </a:lnTo>
                    <a:lnTo>
                      <a:pt x="1799" y="174"/>
                    </a:lnTo>
                    <a:lnTo>
                      <a:pt x="1819" y="224"/>
                    </a:lnTo>
                    <a:lnTo>
                      <a:pt x="1836" y="274"/>
                    </a:lnTo>
                    <a:lnTo>
                      <a:pt x="1852" y="323"/>
                    </a:lnTo>
                    <a:lnTo>
                      <a:pt x="1867" y="372"/>
                    </a:lnTo>
                    <a:lnTo>
                      <a:pt x="1879" y="414"/>
                    </a:lnTo>
                    <a:lnTo>
                      <a:pt x="1888" y="450"/>
                    </a:lnTo>
                    <a:lnTo>
                      <a:pt x="1896" y="479"/>
                    </a:lnTo>
                    <a:lnTo>
                      <a:pt x="1900" y="497"/>
                    </a:lnTo>
                    <a:lnTo>
                      <a:pt x="1903" y="504"/>
                    </a:lnTo>
                    <a:close/>
                  </a:path>
                </a:pathLst>
              </a:custGeom>
              <a:solidFill>
                <a:srgbClr val="8CA5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61" name="Freeform 241"/>
              <p:cNvSpPr>
                <a:spLocks/>
              </p:cNvSpPr>
              <p:nvPr/>
            </p:nvSpPr>
            <p:spPr bwMode="auto">
              <a:xfrm flipH="1">
                <a:off x="4419" y="2937"/>
                <a:ext cx="74" cy="45"/>
              </a:xfrm>
              <a:custGeom>
                <a:avLst/>
                <a:gdLst/>
                <a:ahLst/>
                <a:cxnLst>
                  <a:cxn ang="0">
                    <a:pos x="626" y="821"/>
                  </a:cxn>
                  <a:cxn ang="0">
                    <a:pos x="587" y="838"/>
                  </a:cxn>
                  <a:cxn ang="0">
                    <a:pos x="522" y="865"/>
                  </a:cxn>
                  <a:cxn ang="0">
                    <a:pos x="438" y="900"/>
                  </a:cxn>
                  <a:cxn ang="0">
                    <a:pos x="346" y="939"/>
                  </a:cxn>
                  <a:cxn ang="0">
                    <a:pos x="255" y="979"/>
                  </a:cxn>
                  <a:cxn ang="0">
                    <a:pos x="177" y="1012"/>
                  </a:cxn>
                  <a:cxn ang="0">
                    <a:pos x="120" y="1039"/>
                  </a:cxn>
                  <a:cxn ang="0">
                    <a:pos x="92" y="1053"/>
                  </a:cxn>
                  <a:cxn ang="0">
                    <a:pos x="63" y="1066"/>
                  </a:cxn>
                  <a:cxn ang="0">
                    <a:pos x="34" y="1079"/>
                  </a:cxn>
                  <a:cxn ang="0">
                    <a:pos x="11" y="1086"/>
                  </a:cxn>
                  <a:cxn ang="0">
                    <a:pos x="0" y="1085"/>
                  </a:cxn>
                  <a:cxn ang="0">
                    <a:pos x="8" y="1069"/>
                  </a:cxn>
                  <a:cxn ang="0">
                    <a:pos x="40" y="1038"/>
                  </a:cxn>
                  <a:cxn ang="0">
                    <a:pos x="106" y="986"/>
                  </a:cxn>
                  <a:cxn ang="0">
                    <a:pos x="214" y="907"/>
                  </a:cxn>
                  <a:cxn ang="0">
                    <a:pos x="382" y="794"/>
                  </a:cxn>
                  <a:cxn ang="0">
                    <a:pos x="593" y="658"/>
                  </a:cxn>
                  <a:cxn ang="0">
                    <a:pos x="825" y="509"/>
                  </a:cxn>
                  <a:cxn ang="0">
                    <a:pos x="1061" y="361"/>
                  </a:cxn>
                  <a:cxn ang="0">
                    <a:pos x="1279" y="224"/>
                  </a:cxn>
                  <a:cxn ang="0">
                    <a:pos x="1460" y="111"/>
                  </a:cxn>
                  <a:cxn ang="0">
                    <a:pos x="1583" y="32"/>
                  </a:cxn>
                  <a:cxn ang="0">
                    <a:pos x="1639" y="0"/>
                  </a:cxn>
                  <a:cxn ang="0">
                    <a:pos x="1684" y="17"/>
                  </a:cxn>
                  <a:cxn ang="0">
                    <a:pos x="1727" y="70"/>
                  </a:cxn>
                  <a:cxn ang="0">
                    <a:pos x="1766" y="148"/>
                  </a:cxn>
                  <a:cxn ang="0">
                    <a:pos x="1801" y="235"/>
                  </a:cxn>
                  <a:cxn ang="0">
                    <a:pos x="1829" y="320"/>
                  </a:cxn>
                  <a:cxn ang="0">
                    <a:pos x="1848" y="390"/>
                  </a:cxn>
                  <a:cxn ang="0">
                    <a:pos x="1859" y="432"/>
                  </a:cxn>
                  <a:cxn ang="0">
                    <a:pos x="1851" y="440"/>
                  </a:cxn>
                  <a:cxn ang="0">
                    <a:pos x="1785" y="457"/>
                  </a:cxn>
                  <a:cxn ang="0">
                    <a:pos x="1664" y="489"/>
                  </a:cxn>
                  <a:cxn ang="0">
                    <a:pos x="1501" y="533"/>
                  </a:cxn>
                  <a:cxn ang="0">
                    <a:pos x="1312" y="588"/>
                  </a:cxn>
                  <a:cxn ang="0">
                    <a:pos x="1109" y="649"/>
                  </a:cxn>
                  <a:cxn ang="0">
                    <a:pos x="906" y="715"/>
                  </a:cxn>
                  <a:cxn ang="0">
                    <a:pos x="716" y="785"/>
                  </a:cxn>
                </a:cxnLst>
                <a:rect l="0" t="0" r="r" b="b"/>
                <a:pathLst>
                  <a:path w="1861" h="1087">
                    <a:moveTo>
                      <a:pt x="631" y="820"/>
                    </a:moveTo>
                    <a:lnTo>
                      <a:pt x="626" y="821"/>
                    </a:lnTo>
                    <a:lnTo>
                      <a:pt x="610" y="828"/>
                    </a:lnTo>
                    <a:lnTo>
                      <a:pt x="587" y="838"/>
                    </a:lnTo>
                    <a:lnTo>
                      <a:pt x="558" y="850"/>
                    </a:lnTo>
                    <a:lnTo>
                      <a:pt x="522" y="865"/>
                    </a:lnTo>
                    <a:lnTo>
                      <a:pt x="481" y="883"/>
                    </a:lnTo>
                    <a:lnTo>
                      <a:pt x="438" y="900"/>
                    </a:lnTo>
                    <a:lnTo>
                      <a:pt x="393" y="920"/>
                    </a:lnTo>
                    <a:lnTo>
                      <a:pt x="346" y="939"/>
                    </a:lnTo>
                    <a:lnTo>
                      <a:pt x="300" y="959"/>
                    </a:lnTo>
                    <a:lnTo>
                      <a:pt x="255" y="979"/>
                    </a:lnTo>
                    <a:lnTo>
                      <a:pt x="215" y="996"/>
                    </a:lnTo>
                    <a:lnTo>
                      <a:pt x="177" y="1012"/>
                    </a:lnTo>
                    <a:lnTo>
                      <a:pt x="145" y="1027"/>
                    </a:lnTo>
                    <a:lnTo>
                      <a:pt x="120" y="1039"/>
                    </a:lnTo>
                    <a:lnTo>
                      <a:pt x="104" y="1047"/>
                    </a:lnTo>
                    <a:lnTo>
                      <a:pt x="92" y="1053"/>
                    </a:lnTo>
                    <a:lnTo>
                      <a:pt x="77" y="1059"/>
                    </a:lnTo>
                    <a:lnTo>
                      <a:pt x="63" y="1066"/>
                    </a:lnTo>
                    <a:lnTo>
                      <a:pt x="48" y="1073"/>
                    </a:lnTo>
                    <a:lnTo>
                      <a:pt x="34" y="1079"/>
                    </a:lnTo>
                    <a:lnTo>
                      <a:pt x="21" y="1083"/>
                    </a:lnTo>
                    <a:lnTo>
                      <a:pt x="11" y="1086"/>
                    </a:lnTo>
                    <a:lnTo>
                      <a:pt x="3" y="1087"/>
                    </a:lnTo>
                    <a:lnTo>
                      <a:pt x="0" y="1085"/>
                    </a:lnTo>
                    <a:lnTo>
                      <a:pt x="1" y="1079"/>
                    </a:lnTo>
                    <a:lnTo>
                      <a:pt x="8" y="1069"/>
                    </a:lnTo>
                    <a:lnTo>
                      <a:pt x="21" y="1056"/>
                    </a:lnTo>
                    <a:lnTo>
                      <a:pt x="40" y="1038"/>
                    </a:lnTo>
                    <a:lnTo>
                      <a:pt x="69" y="1015"/>
                    </a:lnTo>
                    <a:lnTo>
                      <a:pt x="106" y="986"/>
                    </a:lnTo>
                    <a:lnTo>
                      <a:pt x="153" y="951"/>
                    </a:lnTo>
                    <a:lnTo>
                      <a:pt x="214" y="907"/>
                    </a:lnTo>
                    <a:lnTo>
                      <a:pt x="291" y="854"/>
                    </a:lnTo>
                    <a:lnTo>
                      <a:pt x="382" y="794"/>
                    </a:lnTo>
                    <a:lnTo>
                      <a:pt x="482" y="728"/>
                    </a:lnTo>
                    <a:lnTo>
                      <a:pt x="593" y="658"/>
                    </a:lnTo>
                    <a:lnTo>
                      <a:pt x="707" y="584"/>
                    </a:lnTo>
                    <a:lnTo>
                      <a:pt x="825" y="509"/>
                    </a:lnTo>
                    <a:lnTo>
                      <a:pt x="944" y="435"/>
                    </a:lnTo>
                    <a:lnTo>
                      <a:pt x="1061" y="361"/>
                    </a:lnTo>
                    <a:lnTo>
                      <a:pt x="1174" y="291"/>
                    </a:lnTo>
                    <a:lnTo>
                      <a:pt x="1279" y="224"/>
                    </a:lnTo>
                    <a:lnTo>
                      <a:pt x="1376" y="164"/>
                    </a:lnTo>
                    <a:lnTo>
                      <a:pt x="1460" y="111"/>
                    </a:lnTo>
                    <a:lnTo>
                      <a:pt x="1529" y="66"/>
                    </a:lnTo>
                    <a:lnTo>
                      <a:pt x="1583" y="32"/>
                    </a:lnTo>
                    <a:lnTo>
                      <a:pt x="1617" y="10"/>
                    </a:lnTo>
                    <a:lnTo>
                      <a:pt x="1639" y="0"/>
                    </a:lnTo>
                    <a:lnTo>
                      <a:pt x="1662" y="3"/>
                    </a:lnTo>
                    <a:lnTo>
                      <a:pt x="1684" y="17"/>
                    </a:lnTo>
                    <a:lnTo>
                      <a:pt x="1706" y="40"/>
                    </a:lnTo>
                    <a:lnTo>
                      <a:pt x="1727" y="70"/>
                    </a:lnTo>
                    <a:lnTo>
                      <a:pt x="1748" y="106"/>
                    </a:lnTo>
                    <a:lnTo>
                      <a:pt x="1766" y="148"/>
                    </a:lnTo>
                    <a:lnTo>
                      <a:pt x="1785" y="191"/>
                    </a:lnTo>
                    <a:lnTo>
                      <a:pt x="1801" y="235"/>
                    </a:lnTo>
                    <a:lnTo>
                      <a:pt x="1815" y="279"/>
                    </a:lnTo>
                    <a:lnTo>
                      <a:pt x="1829" y="320"/>
                    </a:lnTo>
                    <a:lnTo>
                      <a:pt x="1839" y="358"/>
                    </a:lnTo>
                    <a:lnTo>
                      <a:pt x="1848" y="390"/>
                    </a:lnTo>
                    <a:lnTo>
                      <a:pt x="1855" y="415"/>
                    </a:lnTo>
                    <a:lnTo>
                      <a:pt x="1859" y="432"/>
                    </a:lnTo>
                    <a:lnTo>
                      <a:pt x="1861" y="438"/>
                    </a:lnTo>
                    <a:lnTo>
                      <a:pt x="1851" y="440"/>
                    </a:lnTo>
                    <a:lnTo>
                      <a:pt x="1825" y="447"/>
                    </a:lnTo>
                    <a:lnTo>
                      <a:pt x="1785" y="457"/>
                    </a:lnTo>
                    <a:lnTo>
                      <a:pt x="1730" y="471"/>
                    </a:lnTo>
                    <a:lnTo>
                      <a:pt x="1664" y="489"/>
                    </a:lnTo>
                    <a:lnTo>
                      <a:pt x="1586" y="510"/>
                    </a:lnTo>
                    <a:lnTo>
                      <a:pt x="1501" y="533"/>
                    </a:lnTo>
                    <a:lnTo>
                      <a:pt x="1409" y="559"/>
                    </a:lnTo>
                    <a:lnTo>
                      <a:pt x="1312" y="588"/>
                    </a:lnTo>
                    <a:lnTo>
                      <a:pt x="1212" y="617"/>
                    </a:lnTo>
                    <a:lnTo>
                      <a:pt x="1109" y="649"/>
                    </a:lnTo>
                    <a:lnTo>
                      <a:pt x="1007" y="683"/>
                    </a:lnTo>
                    <a:lnTo>
                      <a:pt x="906" y="715"/>
                    </a:lnTo>
                    <a:lnTo>
                      <a:pt x="809" y="750"/>
                    </a:lnTo>
                    <a:lnTo>
                      <a:pt x="716" y="785"/>
                    </a:lnTo>
                    <a:lnTo>
                      <a:pt x="631" y="82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62" name="Freeform 242"/>
              <p:cNvSpPr>
                <a:spLocks/>
              </p:cNvSpPr>
              <p:nvPr/>
            </p:nvSpPr>
            <p:spPr bwMode="auto">
              <a:xfrm flipH="1">
                <a:off x="4419" y="2938"/>
                <a:ext cx="71" cy="43"/>
              </a:xfrm>
              <a:custGeom>
                <a:avLst/>
                <a:gdLst/>
                <a:ahLst/>
                <a:cxnLst>
                  <a:cxn ang="0">
                    <a:pos x="611" y="771"/>
                  </a:cxn>
                  <a:cxn ang="0">
                    <a:pos x="575" y="786"/>
                  </a:cxn>
                  <a:cxn ang="0">
                    <a:pos x="513" y="814"/>
                  </a:cxn>
                  <a:cxn ang="0">
                    <a:pos x="435" y="847"/>
                  </a:cxn>
                  <a:cxn ang="0">
                    <a:pos x="347" y="886"/>
                  </a:cxn>
                  <a:cxn ang="0">
                    <a:pos x="261" y="923"/>
                  </a:cxn>
                  <a:cxn ang="0">
                    <a:pos x="186" y="957"/>
                  </a:cxn>
                  <a:cxn ang="0">
                    <a:pos x="131" y="982"/>
                  </a:cxn>
                  <a:cxn ang="0">
                    <a:pos x="102" y="996"/>
                  </a:cxn>
                  <a:cxn ang="0">
                    <a:pos x="72" y="1011"/>
                  </a:cxn>
                  <a:cxn ang="0">
                    <a:pos x="40" y="1025"/>
                  </a:cxn>
                  <a:cxn ang="0">
                    <a:pos x="14" y="1035"/>
                  </a:cxn>
                  <a:cxn ang="0">
                    <a:pos x="0" y="1036"/>
                  </a:cxn>
                  <a:cxn ang="0">
                    <a:pos x="4" y="1025"/>
                  </a:cxn>
                  <a:cxn ang="0">
                    <a:pos x="35" y="997"/>
                  </a:cxn>
                  <a:cxn ang="0">
                    <a:pos x="98" y="948"/>
                  </a:cxn>
                  <a:cxn ang="0">
                    <a:pos x="207" y="871"/>
                  </a:cxn>
                  <a:cxn ang="0">
                    <a:pos x="375" y="762"/>
                  </a:cxn>
                  <a:cxn ang="0">
                    <a:pos x="583" y="631"/>
                  </a:cxn>
                  <a:cxn ang="0">
                    <a:pos x="813" y="489"/>
                  </a:cxn>
                  <a:cxn ang="0">
                    <a:pos x="1046" y="347"/>
                  </a:cxn>
                  <a:cxn ang="0">
                    <a:pos x="1260" y="217"/>
                  </a:cxn>
                  <a:cxn ang="0">
                    <a:pos x="1438" y="108"/>
                  </a:cxn>
                  <a:cxn ang="0">
                    <a:pos x="1559" y="33"/>
                  </a:cxn>
                  <a:cxn ang="0">
                    <a:pos x="1615" y="0"/>
                  </a:cxn>
                  <a:cxn ang="0">
                    <a:pos x="1658" y="12"/>
                  </a:cxn>
                  <a:cxn ang="0">
                    <a:pos x="1699" y="57"/>
                  </a:cxn>
                  <a:cxn ang="0">
                    <a:pos x="1736" y="122"/>
                  </a:cxn>
                  <a:cxn ang="0">
                    <a:pos x="1766" y="199"/>
                  </a:cxn>
                  <a:cxn ang="0">
                    <a:pos x="1792" y="272"/>
                  </a:cxn>
                  <a:cxn ang="0">
                    <a:pos x="1809" y="333"/>
                  </a:cxn>
                  <a:cxn ang="0">
                    <a:pos x="1818" y="369"/>
                  </a:cxn>
                  <a:cxn ang="0">
                    <a:pos x="1811" y="377"/>
                  </a:cxn>
                  <a:cxn ang="0">
                    <a:pos x="1748" y="393"/>
                  </a:cxn>
                  <a:cxn ang="0">
                    <a:pos x="1633" y="426"/>
                  </a:cxn>
                  <a:cxn ang="0">
                    <a:pos x="1478" y="472"/>
                  </a:cxn>
                  <a:cxn ang="0">
                    <a:pos x="1297" y="528"/>
                  </a:cxn>
                  <a:cxn ang="0">
                    <a:pos x="1099" y="591"/>
                  </a:cxn>
                  <a:cxn ang="0">
                    <a:pos x="899" y="660"/>
                  </a:cxn>
                  <a:cxn ang="0">
                    <a:pos x="705" y="733"/>
                  </a:cxn>
                </a:cxnLst>
                <a:rect l="0" t="0" r="r" b="b"/>
                <a:pathLst>
                  <a:path w="1820" h="1037">
                    <a:moveTo>
                      <a:pt x="617" y="770"/>
                    </a:moveTo>
                    <a:lnTo>
                      <a:pt x="611" y="771"/>
                    </a:lnTo>
                    <a:lnTo>
                      <a:pt x="597" y="778"/>
                    </a:lnTo>
                    <a:lnTo>
                      <a:pt x="575" y="786"/>
                    </a:lnTo>
                    <a:lnTo>
                      <a:pt x="547" y="798"/>
                    </a:lnTo>
                    <a:lnTo>
                      <a:pt x="513" y="814"/>
                    </a:lnTo>
                    <a:lnTo>
                      <a:pt x="476" y="830"/>
                    </a:lnTo>
                    <a:lnTo>
                      <a:pt x="435" y="847"/>
                    </a:lnTo>
                    <a:lnTo>
                      <a:pt x="391" y="866"/>
                    </a:lnTo>
                    <a:lnTo>
                      <a:pt x="347" y="886"/>
                    </a:lnTo>
                    <a:lnTo>
                      <a:pt x="304" y="904"/>
                    </a:lnTo>
                    <a:lnTo>
                      <a:pt x="261" y="923"/>
                    </a:lnTo>
                    <a:lnTo>
                      <a:pt x="222" y="940"/>
                    </a:lnTo>
                    <a:lnTo>
                      <a:pt x="186" y="957"/>
                    </a:lnTo>
                    <a:lnTo>
                      <a:pt x="155" y="970"/>
                    </a:lnTo>
                    <a:lnTo>
                      <a:pt x="131" y="982"/>
                    </a:lnTo>
                    <a:lnTo>
                      <a:pt x="115" y="990"/>
                    </a:lnTo>
                    <a:lnTo>
                      <a:pt x="102" y="996"/>
                    </a:lnTo>
                    <a:lnTo>
                      <a:pt x="87" y="1004"/>
                    </a:lnTo>
                    <a:lnTo>
                      <a:pt x="72" y="1011"/>
                    </a:lnTo>
                    <a:lnTo>
                      <a:pt x="57" y="1019"/>
                    </a:lnTo>
                    <a:lnTo>
                      <a:pt x="40" y="1025"/>
                    </a:lnTo>
                    <a:lnTo>
                      <a:pt x="26" y="1031"/>
                    </a:lnTo>
                    <a:lnTo>
                      <a:pt x="14" y="1035"/>
                    </a:lnTo>
                    <a:lnTo>
                      <a:pt x="6" y="1037"/>
                    </a:lnTo>
                    <a:lnTo>
                      <a:pt x="0" y="1036"/>
                    </a:lnTo>
                    <a:lnTo>
                      <a:pt x="0" y="1033"/>
                    </a:lnTo>
                    <a:lnTo>
                      <a:pt x="4" y="1025"/>
                    </a:lnTo>
                    <a:lnTo>
                      <a:pt x="16" y="1013"/>
                    </a:lnTo>
                    <a:lnTo>
                      <a:pt x="35" y="997"/>
                    </a:lnTo>
                    <a:lnTo>
                      <a:pt x="62" y="975"/>
                    </a:lnTo>
                    <a:lnTo>
                      <a:pt x="98" y="948"/>
                    </a:lnTo>
                    <a:lnTo>
                      <a:pt x="145" y="915"/>
                    </a:lnTo>
                    <a:lnTo>
                      <a:pt x="207" y="871"/>
                    </a:lnTo>
                    <a:lnTo>
                      <a:pt x="285" y="820"/>
                    </a:lnTo>
                    <a:lnTo>
                      <a:pt x="375" y="762"/>
                    </a:lnTo>
                    <a:lnTo>
                      <a:pt x="475" y="699"/>
                    </a:lnTo>
                    <a:lnTo>
                      <a:pt x="583" y="631"/>
                    </a:lnTo>
                    <a:lnTo>
                      <a:pt x="697" y="561"/>
                    </a:lnTo>
                    <a:lnTo>
                      <a:pt x="813" y="489"/>
                    </a:lnTo>
                    <a:lnTo>
                      <a:pt x="930" y="418"/>
                    </a:lnTo>
                    <a:lnTo>
                      <a:pt x="1046" y="347"/>
                    </a:lnTo>
                    <a:lnTo>
                      <a:pt x="1156" y="281"/>
                    </a:lnTo>
                    <a:lnTo>
                      <a:pt x="1260" y="217"/>
                    </a:lnTo>
                    <a:lnTo>
                      <a:pt x="1355" y="160"/>
                    </a:lnTo>
                    <a:lnTo>
                      <a:pt x="1438" y="108"/>
                    </a:lnTo>
                    <a:lnTo>
                      <a:pt x="1507" y="66"/>
                    </a:lnTo>
                    <a:lnTo>
                      <a:pt x="1559" y="33"/>
                    </a:lnTo>
                    <a:lnTo>
                      <a:pt x="1593" y="11"/>
                    </a:lnTo>
                    <a:lnTo>
                      <a:pt x="1615" y="0"/>
                    </a:lnTo>
                    <a:lnTo>
                      <a:pt x="1638" y="1"/>
                    </a:lnTo>
                    <a:lnTo>
                      <a:pt x="1658" y="12"/>
                    </a:lnTo>
                    <a:lnTo>
                      <a:pt x="1679" y="31"/>
                    </a:lnTo>
                    <a:lnTo>
                      <a:pt x="1699" y="57"/>
                    </a:lnTo>
                    <a:lnTo>
                      <a:pt x="1718" y="88"/>
                    </a:lnTo>
                    <a:lnTo>
                      <a:pt x="1736" y="122"/>
                    </a:lnTo>
                    <a:lnTo>
                      <a:pt x="1752" y="160"/>
                    </a:lnTo>
                    <a:lnTo>
                      <a:pt x="1766" y="199"/>
                    </a:lnTo>
                    <a:lnTo>
                      <a:pt x="1780" y="236"/>
                    </a:lnTo>
                    <a:lnTo>
                      <a:pt x="1792" y="272"/>
                    </a:lnTo>
                    <a:lnTo>
                      <a:pt x="1801" y="305"/>
                    </a:lnTo>
                    <a:lnTo>
                      <a:pt x="1809" y="333"/>
                    </a:lnTo>
                    <a:lnTo>
                      <a:pt x="1814" y="355"/>
                    </a:lnTo>
                    <a:lnTo>
                      <a:pt x="1818" y="369"/>
                    </a:lnTo>
                    <a:lnTo>
                      <a:pt x="1820" y="375"/>
                    </a:lnTo>
                    <a:lnTo>
                      <a:pt x="1811" y="377"/>
                    </a:lnTo>
                    <a:lnTo>
                      <a:pt x="1786" y="383"/>
                    </a:lnTo>
                    <a:lnTo>
                      <a:pt x="1748" y="393"/>
                    </a:lnTo>
                    <a:lnTo>
                      <a:pt x="1697" y="409"/>
                    </a:lnTo>
                    <a:lnTo>
                      <a:pt x="1633" y="426"/>
                    </a:lnTo>
                    <a:lnTo>
                      <a:pt x="1560" y="448"/>
                    </a:lnTo>
                    <a:lnTo>
                      <a:pt x="1478" y="472"/>
                    </a:lnTo>
                    <a:lnTo>
                      <a:pt x="1390" y="498"/>
                    </a:lnTo>
                    <a:lnTo>
                      <a:pt x="1297" y="528"/>
                    </a:lnTo>
                    <a:lnTo>
                      <a:pt x="1199" y="558"/>
                    </a:lnTo>
                    <a:lnTo>
                      <a:pt x="1099" y="591"/>
                    </a:lnTo>
                    <a:lnTo>
                      <a:pt x="998" y="625"/>
                    </a:lnTo>
                    <a:lnTo>
                      <a:pt x="899" y="660"/>
                    </a:lnTo>
                    <a:lnTo>
                      <a:pt x="800" y="696"/>
                    </a:lnTo>
                    <a:lnTo>
                      <a:pt x="705" y="733"/>
                    </a:lnTo>
                    <a:lnTo>
                      <a:pt x="617" y="770"/>
                    </a:lnTo>
                    <a:close/>
                  </a:path>
                </a:pathLst>
              </a:custGeom>
              <a:solidFill>
                <a:srgbClr val="98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63" name="Freeform 243"/>
              <p:cNvSpPr>
                <a:spLocks/>
              </p:cNvSpPr>
              <p:nvPr/>
            </p:nvSpPr>
            <p:spPr bwMode="auto">
              <a:xfrm flipH="1">
                <a:off x="4420" y="2940"/>
                <a:ext cx="71" cy="41"/>
              </a:xfrm>
              <a:custGeom>
                <a:avLst/>
                <a:gdLst/>
                <a:ahLst/>
                <a:cxnLst>
                  <a:cxn ang="0">
                    <a:pos x="600" y="720"/>
                  </a:cxn>
                  <a:cxn ang="0">
                    <a:pos x="567" y="735"/>
                  </a:cxn>
                  <a:cxn ang="0">
                    <a:pos x="509" y="761"/>
                  </a:cxn>
                  <a:cxn ang="0">
                    <a:pos x="433" y="794"/>
                  </a:cxn>
                  <a:cxn ang="0">
                    <a:pos x="350" y="831"/>
                  </a:cxn>
                  <a:cxn ang="0">
                    <a:pos x="269" y="868"/>
                  </a:cxn>
                  <a:cxn ang="0">
                    <a:pos x="197" y="901"/>
                  </a:cxn>
                  <a:cxn ang="0">
                    <a:pos x="144" y="926"/>
                  </a:cxn>
                  <a:cxn ang="0">
                    <a:pos x="115" y="940"/>
                  </a:cxn>
                  <a:cxn ang="0">
                    <a:pos x="84" y="956"/>
                  </a:cxn>
                  <a:cxn ang="0">
                    <a:pos x="49" y="972"/>
                  </a:cxn>
                  <a:cxn ang="0">
                    <a:pos x="20" y="985"/>
                  </a:cxn>
                  <a:cxn ang="0">
                    <a:pos x="2" y="989"/>
                  </a:cxn>
                  <a:cxn ang="0">
                    <a:pos x="3" y="981"/>
                  </a:cxn>
                  <a:cxn ang="0">
                    <a:pos x="32" y="956"/>
                  </a:cxn>
                  <a:cxn ang="0">
                    <a:pos x="93" y="911"/>
                  </a:cxn>
                  <a:cxn ang="0">
                    <a:pos x="202" y="836"/>
                  </a:cxn>
                  <a:cxn ang="0">
                    <a:pos x="370" y="730"/>
                  </a:cxn>
                  <a:cxn ang="0">
                    <a:pos x="576" y="605"/>
                  </a:cxn>
                  <a:cxn ang="0">
                    <a:pos x="803" y="470"/>
                  </a:cxn>
                  <a:cxn ang="0">
                    <a:pos x="1032" y="335"/>
                  </a:cxn>
                  <a:cxn ang="0">
                    <a:pos x="1242" y="211"/>
                  </a:cxn>
                  <a:cxn ang="0">
                    <a:pos x="1417" y="107"/>
                  </a:cxn>
                  <a:cxn ang="0">
                    <a:pos x="1536" y="35"/>
                  </a:cxn>
                  <a:cxn ang="0">
                    <a:pos x="1592" y="1"/>
                  </a:cxn>
                  <a:cxn ang="0">
                    <a:pos x="1634" y="8"/>
                  </a:cxn>
                  <a:cxn ang="0">
                    <a:pos x="1672" y="43"/>
                  </a:cxn>
                  <a:cxn ang="0">
                    <a:pos x="1706" y="97"/>
                  </a:cxn>
                  <a:cxn ang="0">
                    <a:pos x="1735" y="161"/>
                  </a:cxn>
                  <a:cxn ang="0">
                    <a:pos x="1757" y="223"/>
                  </a:cxn>
                  <a:cxn ang="0">
                    <a:pos x="1772" y="275"/>
                  </a:cxn>
                  <a:cxn ang="0">
                    <a:pos x="1781" y="306"/>
                  </a:cxn>
                  <a:cxn ang="0">
                    <a:pos x="1773" y="312"/>
                  </a:cxn>
                  <a:cxn ang="0">
                    <a:pos x="1714" y="330"/>
                  </a:cxn>
                  <a:cxn ang="0">
                    <a:pos x="1606" y="363"/>
                  </a:cxn>
                  <a:cxn ang="0">
                    <a:pos x="1459" y="409"/>
                  </a:cxn>
                  <a:cxn ang="0">
                    <a:pos x="1284" y="466"/>
                  </a:cxn>
                  <a:cxn ang="0">
                    <a:pos x="1092" y="532"/>
                  </a:cxn>
                  <a:cxn ang="0">
                    <a:pos x="893" y="604"/>
                  </a:cxn>
                  <a:cxn ang="0">
                    <a:pos x="698" y="679"/>
                  </a:cxn>
                </a:cxnLst>
                <a:rect l="0" t="0" r="r" b="b"/>
                <a:pathLst>
                  <a:path w="1782" h="989">
                    <a:moveTo>
                      <a:pt x="606" y="718"/>
                    </a:moveTo>
                    <a:lnTo>
                      <a:pt x="600" y="720"/>
                    </a:lnTo>
                    <a:lnTo>
                      <a:pt x="587" y="726"/>
                    </a:lnTo>
                    <a:lnTo>
                      <a:pt x="567" y="735"/>
                    </a:lnTo>
                    <a:lnTo>
                      <a:pt x="540" y="747"/>
                    </a:lnTo>
                    <a:lnTo>
                      <a:pt x="509" y="761"/>
                    </a:lnTo>
                    <a:lnTo>
                      <a:pt x="473" y="776"/>
                    </a:lnTo>
                    <a:lnTo>
                      <a:pt x="433" y="794"/>
                    </a:lnTo>
                    <a:lnTo>
                      <a:pt x="392" y="812"/>
                    </a:lnTo>
                    <a:lnTo>
                      <a:pt x="350" y="831"/>
                    </a:lnTo>
                    <a:lnTo>
                      <a:pt x="309" y="849"/>
                    </a:lnTo>
                    <a:lnTo>
                      <a:pt x="269" y="868"/>
                    </a:lnTo>
                    <a:lnTo>
                      <a:pt x="231" y="886"/>
                    </a:lnTo>
                    <a:lnTo>
                      <a:pt x="197" y="901"/>
                    </a:lnTo>
                    <a:lnTo>
                      <a:pt x="167" y="915"/>
                    </a:lnTo>
                    <a:lnTo>
                      <a:pt x="144" y="926"/>
                    </a:lnTo>
                    <a:lnTo>
                      <a:pt x="128" y="935"/>
                    </a:lnTo>
                    <a:lnTo>
                      <a:pt x="115" y="940"/>
                    </a:lnTo>
                    <a:lnTo>
                      <a:pt x="100" y="948"/>
                    </a:lnTo>
                    <a:lnTo>
                      <a:pt x="84" y="956"/>
                    </a:lnTo>
                    <a:lnTo>
                      <a:pt x="67" y="964"/>
                    </a:lnTo>
                    <a:lnTo>
                      <a:pt x="49" y="972"/>
                    </a:lnTo>
                    <a:lnTo>
                      <a:pt x="34" y="979"/>
                    </a:lnTo>
                    <a:lnTo>
                      <a:pt x="20" y="985"/>
                    </a:lnTo>
                    <a:lnTo>
                      <a:pt x="9" y="988"/>
                    </a:lnTo>
                    <a:lnTo>
                      <a:pt x="2" y="989"/>
                    </a:lnTo>
                    <a:lnTo>
                      <a:pt x="0" y="987"/>
                    </a:lnTo>
                    <a:lnTo>
                      <a:pt x="3" y="981"/>
                    </a:lnTo>
                    <a:lnTo>
                      <a:pt x="14" y="971"/>
                    </a:lnTo>
                    <a:lnTo>
                      <a:pt x="32" y="956"/>
                    </a:lnTo>
                    <a:lnTo>
                      <a:pt x="58" y="936"/>
                    </a:lnTo>
                    <a:lnTo>
                      <a:pt x="93" y="911"/>
                    </a:lnTo>
                    <a:lnTo>
                      <a:pt x="140" y="879"/>
                    </a:lnTo>
                    <a:lnTo>
                      <a:pt x="202" y="836"/>
                    </a:lnTo>
                    <a:lnTo>
                      <a:pt x="281" y="786"/>
                    </a:lnTo>
                    <a:lnTo>
                      <a:pt x="370" y="730"/>
                    </a:lnTo>
                    <a:lnTo>
                      <a:pt x="469" y="669"/>
                    </a:lnTo>
                    <a:lnTo>
                      <a:pt x="576" y="605"/>
                    </a:lnTo>
                    <a:lnTo>
                      <a:pt x="689" y="538"/>
                    </a:lnTo>
                    <a:lnTo>
                      <a:pt x="803" y="470"/>
                    </a:lnTo>
                    <a:lnTo>
                      <a:pt x="918" y="402"/>
                    </a:lnTo>
                    <a:lnTo>
                      <a:pt x="1032" y="335"/>
                    </a:lnTo>
                    <a:lnTo>
                      <a:pt x="1141" y="271"/>
                    </a:lnTo>
                    <a:lnTo>
                      <a:pt x="1242" y="211"/>
                    </a:lnTo>
                    <a:lnTo>
                      <a:pt x="1335" y="156"/>
                    </a:lnTo>
                    <a:lnTo>
                      <a:pt x="1417" y="107"/>
                    </a:lnTo>
                    <a:lnTo>
                      <a:pt x="1485" y="67"/>
                    </a:lnTo>
                    <a:lnTo>
                      <a:pt x="1536" y="35"/>
                    </a:lnTo>
                    <a:lnTo>
                      <a:pt x="1570" y="13"/>
                    </a:lnTo>
                    <a:lnTo>
                      <a:pt x="1592" y="1"/>
                    </a:lnTo>
                    <a:lnTo>
                      <a:pt x="1614" y="0"/>
                    </a:lnTo>
                    <a:lnTo>
                      <a:pt x="1634" y="8"/>
                    </a:lnTo>
                    <a:lnTo>
                      <a:pt x="1654" y="22"/>
                    </a:lnTo>
                    <a:lnTo>
                      <a:pt x="1672" y="43"/>
                    </a:lnTo>
                    <a:lnTo>
                      <a:pt x="1690" y="68"/>
                    </a:lnTo>
                    <a:lnTo>
                      <a:pt x="1706" y="97"/>
                    </a:lnTo>
                    <a:lnTo>
                      <a:pt x="1722" y="129"/>
                    </a:lnTo>
                    <a:lnTo>
                      <a:pt x="1735" y="161"/>
                    </a:lnTo>
                    <a:lnTo>
                      <a:pt x="1747" y="192"/>
                    </a:lnTo>
                    <a:lnTo>
                      <a:pt x="1757" y="223"/>
                    </a:lnTo>
                    <a:lnTo>
                      <a:pt x="1765" y="251"/>
                    </a:lnTo>
                    <a:lnTo>
                      <a:pt x="1772" y="275"/>
                    </a:lnTo>
                    <a:lnTo>
                      <a:pt x="1777" y="294"/>
                    </a:lnTo>
                    <a:lnTo>
                      <a:pt x="1781" y="306"/>
                    </a:lnTo>
                    <a:lnTo>
                      <a:pt x="1782" y="310"/>
                    </a:lnTo>
                    <a:lnTo>
                      <a:pt x="1773" y="312"/>
                    </a:lnTo>
                    <a:lnTo>
                      <a:pt x="1750" y="319"/>
                    </a:lnTo>
                    <a:lnTo>
                      <a:pt x="1714" y="330"/>
                    </a:lnTo>
                    <a:lnTo>
                      <a:pt x="1665" y="344"/>
                    </a:lnTo>
                    <a:lnTo>
                      <a:pt x="1606" y="363"/>
                    </a:lnTo>
                    <a:lnTo>
                      <a:pt x="1536" y="384"/>
                    </a:lnTo>
                    <a:lnTo>
                      <a:pt x="1459" y="409"/>
                    </a:lnTo>
                    <a:lnTo>
                      <a:pt x="1373" y="437"/>
                    </a:lnTo>
                    <a:lnTo>
                      <a:pt x="1284" y="466"/>
                    </a:lnTo>
                    <a:lnTo>
                      <a:pt x="1189" y="498"/>
                    </a:lnTo>
                    <a:lnTo>
                      <a:pt x="1092" y="532"/>
                    </a:lnTo>
                    <a:lnTo>
                      <a:pt x="992" y="567"/>
                    </a:lnTo>
                    <a:lnTo>
                      <a:pt x="893" y="604"/>
                    </a:lnTo>
                    <a:lnTo>
                      <a:pt x="794" y="641"/>
                    </a:lnTo>
                    <a:lnTo>
                      <a:pt x="698" y="679"/>
                    </a:lnTo>
                    <a:lnTo>
                      <a:pt x="606" y="718"/>
                    </a:lnTo>
                    <a:close/>
                  </a:path>
                </a:pathLst>
              </a:custGeom>
              <a:solidFill>
                <a:srgbClr val="9FB8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64" name="Freeform 244"/>
              <p:cNvSpPr>
                <a:spLocks/>
              </p:cNvSpPr>
              <p:nvPr/>
            </p:nvSpPr>
            <p:spPr bwMode="auto">
              <a:xfrm flipH="1">
                <a:off x="4421" y="2941"/>
                <a:ext cx="69" cy="39"/>
              </a:xfrm>
              <a:custGeom>
                <a:avLst/>
                <a:gdLst/>
                <a:ahLst/>
                <a:cxnLst>
                  <a:cxn ang="0">
                    <a:pos x="588" y="670"/>
                  </a:cxn>
                  <a:cxn ang="0">
                    <a:pos x="557" y="684"/>
                  </a:cxn>
                  <a:cxn ang="0">
                    <a:pos x="501" y="711"/>
                  </a:cxn>
                  <a:cxn ang="0">
                    <a:pos x="430" y="742"/>
                  </a:cxn>
                  <a:cxn ang="0">
                    <a:pos x="353" y="778"/>
                  </a:cxn>
                  <a:cxn ang="0">
                    <a:pos x="275" y="814"/>
                  </a:cxn>
                  <a:cxn ang="0">
                    <a:pos x="207" y="846"/>
                  </a:cxn>
                  <a:cxn ang="0">
                    <a:pos x="156" y="871"/>
                  </a:cxn>
                  <a:cxn ang="0">
                    <a:pos x="127" y="885"/>
                  </a:cxn>
                  <a:cxn ang="0">
                    <a:pos x="94" y="903"/>
                  </a:cxn>
                  <a:cxn ang="0">
                    <a:pos x="58" y="920"/>
                  </a:cxn>
                  <a:cxn ang="0">
                    <a:pos x="25" y="935"/>
                  </a:cxn>
                  <a:cxn ang="0">
                    <a:pos x="3" y="943"/>
                  </a:cxn>
                  <a:cxn ang="0">
                    <a:pos x="1" y="939"/>
                  </a:cxn>
                  <a:cxn ang="0">
                    <a:pos x="26" y="917"/>
                  </a:cxn>
                  <a:cxn ang="0">
                    <a:pos x="86" y="874"/>
                  </a:cxn>
                  <a:cxn ang="0">
                    <a:pos x="195" y="801"/>
                  </a:cxn>
                  <a:cxn ang="0">
                    <a:pos x="364" y="700"/>
                  </a:cxn>
                  <a:cxn ang="0">
                    <a:pos x="569" y="580"/>
                  </a:cxn>
                  <a:cxn ang="0">
                    <a:pos x="793" y="451"/>
                  </a:cxn>
                  <a:cxn ang="0">
                    <a:pos x="1017" y="323"/>
                  </a:cxn>
                  <a:cxn ang="0">
                    <a:pos x="1225" y="205"/>
                  </a:cxn>
                  <a:cxn ang="0">
                    <a:pos x="1396" y="107"/>
                  </a:cxn>
                  <a:cxn ang="0">
                    <a:pos x="1513" y="36"/>
                  </a:cxn>
                  <a:cxn ang="0">
                    <a:pos x="1569" y="3"/>
                  </a:cxn>
                  <a:cxn ang="0">
                    <a:pos x="1610" y="4"/>
                  </a:cxn>
                  <a:cxn ang="0">
                    <a:pos x="1645" y="30"/>
                  </a:cxn>
                  <a:cxn ang="0">
                    <a:pos x="1676" y="73"/>
                  </a:cxn>
                  <a:cxn ang="0">
                    <a:pos x="1701" y="124"/>
                  </a:cxn>
                  <a:cxn ang="0">
                    <a:pos x="1721" y="176"/>
                  </a:cxn>
                  <a:cxn ang="0">
                    <a:pos x="1734" y="218"/>
                  </a:cxn>
                  <a:cxn ang="0">
                    <a:pos x="1740" y="243"/>
                  </a:cxn>
                  <a:cxn ang="0">
                    <a:pos x="1734" y="250"/>
                  </a:cxn>
                  <a:cxn ang="0">
                    <a:pos x="1678" y="267"/>
                  </a:cxn>
                  <a:cxn ang="0">
                    <a:pos x="1575" y="301"/>
                  </a:cxn>
                  <a:cxn ang="0">
                    <a:pos x="1437" y="348"/>
                  </a:cxn>
                  <a:cxn ang="0">
                    <a:pos x="1269" y="406"/>
                  </a:cxn>
                  <a:cxn ang="0">
                    <a:pos x="1082" y="474"/>
                  </a:cxn>
                  <a:cxn ang="0">
                    <a:pos x="885" y="549"/>
                  </a:cxn>
                  <a:cxn ang="0">
                    <a:pos x="688" y="628"/>
                  </a:cxn>
                </a:cxnLst>
                <a:rect l="0" t="0" r="r" b="b"/>
                <a:pathLst>
                  <a:path w="1741" h="943">
                    <a:moveTo>
                      <a:pt x="593" y="669"/>
                    </a:moveTo>
                    <a:lnTo>
                      <a:pt x="588" y="670"/>
                    </a:lnTo>
                    <a:lnTo>
                      <a:pt x="575" y="676"/>
                    </a:lnTo>
                    <a:lnTo>
                      <a:pt x="557" y="684"/>
                    </a:lnTo>
                    <a:lnTo>
                      <a:pt x="532" y="696"/>
                    </a:lnTo>
                    <a:lnTo>
                      <a:pt x="501" y="711"/>
                    </a:lnTo>
                    <a:lnTo>
                      <a:pt x="467" y="726"/>
                    </a:lnTo>
                    <a:lnTo>
                      <a:pt x="430" y="742"/>
                    </a:lnTo>
                    <a:lnTo>
                      <a:pt x="392" y="761"/>
                    </a:lnTo>
                    <a:lnTo>
                      <a:pt x="353" y="778"/>
                    </a:lnTo>
                    <a:lnTo>
                      <a:pt x="313" y="797"/>
                    </a:lnTo>
                    <a:lnTo>
                      <a:pt x="275" y="814"/>
                    </a:lnTo>
                    <a:lnTo>
                      <a:pt x="239" y="831"/>
                    </a:lnTo>
                    <a:lnTo>
                      <a:pt x="207" y="846"/>
                    </a:lnTo>
                    <a:lnTo>
                      <a:pt x="179" y="860"/>
                    </a:lnTo>
                    <a:lnTo>
                      <a:pt x="156" y="871"/>
                    </a:lnTo>
                    <a:lnTo>
                      <a:pt x="140" y="880"/>
                    </a:lnTo>
                    <a:lnTo>
                      <a:pt x="127" y="885"/>
                    </a:lnTo>
                    <a:lnTo>
                      <a:pt x="111" y="894"/>
                    </a:lnTo>
                    <a:lnTo>
                      <a:pt x="94" y="903"/>
                    </a:lnTo>
                    <a:lnTo>
                      <a:pt x="75" y="911"/>
                    </a:lnTo>
                    <a:lnTo>
                      <a:pt x="58" y="920"/>
                    </a:lnTo>
                    <a:lnTo>
                      <a:pt x="40" y="929"/>
                    </a:lnTo>
                    <a:lnTo>
                      <a:pt x="25" y="935"/>
                    </a:lnTo>
                    <a:lnTo>
                      <a:pt x="12" y="941"/>
                    </a:lnTo>
                    <a:lnTo>
                      <a:pt x="3" y="943"/>
                    </a:lnTo>
                    <a:lnTo>
                      <a:pt x="0" y="942"/>
                    </a:lnTo>
                    <a:lnTo>
                      <a:pt x="1" y="939"/>
                    </a:lnTo>
                    <a:lnTo>
                      <a:pt x="10" y="930"/>
                    </a:lnTo>
                    <a:lnTo>
                      <a:pt x="26" y="917"/>
                    </a:lnTo>
                    <a:lnTo>
                      <a:pt x="51" y="898"/>
                    </a:lnTo>
                    <a:lnTo>
                      <a:pt x="86" y="874"/>
                    </a:lnTo>
                    <a:lnTo>
                      <a:pt x="132" y="844"/>
                    </a:lnTo>
                    <a:lnTo>
                      <a:pt x="195" y="801"/>
                    </a:lnTo>
                    <a:lnTo>
                      <a:pt x="274" y="753"/>
                    </a:lnTo>
                    <a:lnTo>
                      <a:pt x="364" y="700"/>
                    </a:lnTo>
                    <a:lnTo>
                      <a:pt x="463" y="641"/>
                    </a:lnTo>
                    <a:lnTo>
                      <a:pt x="569" y="580"/>
                    </a:lnTo>
                    <a:lnTo>
                      <a:pt x="679" y="515"/>
                    </a:lnTo>
                    <a:lnTo>
                      <a:pt x="793" y="451"/>
                    </a:lnTo>
                    <a:lnTo>
                      <a:pt x="906" y="386"/>
                    </a:lnTo>
                    <a:lnTo>
                      <a:pt x="1017" y="323"/>
                    </a:lnTo>
                    <a:lnTo>
                      <a:pt x="1124" y="262"/>
                    </a:lnTo>
                    <a:lnTo>
                      <a:pt x="1225" y="205"/>
                    </a:lnTo>
                    <a:lnTo>
                      <a:pt x="1316" y="153"/>
                    </a:lnTo>
                    <a:lnTo>
                      <a:pt x="1396" y="107"/>
                    </a:lnTo>
                    <a:lnTo>
                      <a:pt x="1463" y="67"/>
                    </a:lnTo>
                    <a:lnTo>
                      <a:pt x="1513" y="36"/>
                    </a:lnTo>
                    <a:lnTo>
                      <a:pt x="1547" y="15"/>
                    </a:lnTo>
                    <a:lnTo>
                      <a:pt x="1569" y="3"/>
                    </a:lnTo>
                    <a:lnTo>
                      <a:pt x="1590" y="0"/>
                    </a:lnTo>
                    <a:lnTo>
                      <a:pt x="1610" y="4"/>
                    </a:lnTo>
                    <a:lnTo>
                      <a:pt x="1629" y="14"/>
                    </a:lnTo>
                    <a:lnTo>
                      <a:pt x="1645" y="30"/>
                    </a:lnTo>
                    <a:lnTo>
                      <a:pt x="1662" y="50"/>
                    </a:lnTo>
                    <a:lnTo>
                      <a:pt x="1676" y="73"/>
                    </a:lnTo>
                    <a:lnTo>
                      <a:pt x="1690" y="98"/>
                    </a:lnTo>
                    <a:lnTo>
                      <a:pt x="1701" y="124"/>
                    </a:lnTo>
                    <a:lnTo>
                      <a:pt x="1712" y="150"/>
                    </a:lnTo>
                    <a:lnTo>
                      <a:pt x="1721" y="176"/>
                    </a:lnTo>
                    <a:lnTo>
                      <a:pt x="1727" y="199"/>
                    </a:lnTo>
                    <a:lnTo>
                      <a:pt x="1734" y="218"/>
                    </a:lnTo>
                    <a:lnTo>
                      <a:pt x="1737" y="233"/>
                    </a:lnTo>
                    <a:lnTo>
                      <a:pt x="1740" y="243"/>
                    </a:lnTo>
                    <a:lnTo>
                      <a:pt x="1741" y="248"/>
                    </a:lnTo>
                    <a:lnTo>
                      <a:pt x="1734" y="250"/>
                    </a:lnTo>
                    <a:lnTo>
                      <a:pt x="1712" y="256"/>
                    </a:lnTo>
                    <a:lnTo>
                      <a:pt x="1678" y="267"/>
                    </a:lnTo>
                    <a:lnTo>
                      <a:pt x="1632" y="283"/>
                    </a:lnTo>
                    <a:lnTo>
                      <a:pt x="1575" y="301"/>
                    </a:lnTo>
                    <a:lnTo>
                      <a:pt x="1510" y="323"/>
                    </a:lnTo>
                    <a:lnTo>
                      <a:pt x="1437" y="348"/>
                    </a:lnTo>
                    <a:lnTo>
                      <a:pt x="1355" y="376"/>
                    </a:lnTo>
                    <a:lnTo>
                      <a:pt x="1269" y="406"/>
                    </a:lnTo>
                    <a:lnTo>
                      <a:pt x="1177" y="439"/>
                    </a:lnTo>
                    <a:lnTo>
                      <a:pt x="1082" y="474"/>
                    </a:lnTo>
                    <a:lnTo>
                      <a:pt x="984" y="511"/>
                    </a:lnTo>
                    <a:lnTo>
                      <a:pt x="885" y="549"/>
                    </a:lnTo>
                    <a:lnTo>
                      <a:pt x="786" y="587"/>
                    </a:lnTo>
                    <a:lnTo>
                      <a:pt x="688" y="628"/>
                    </a:lnTo>
                    <a:lnTo>
                      <a:pt x="593" y="66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65" name="Freeform 245"/>
              <p:cNvSpPr>
                <a:spLocks/>
              </p:cNvSpPr>
              <p:nvPr/>
            </p:nvSpPr>
            <p:spPr bwMode="auto">
              <a:xfrm flipH="1">
                <a:off x="4421" y="2942"/>
                <a:ext cx="68" cy="37"/>
              </a:xfrm>
              <a:custGeom>
                <a:avLst/>
                <a:gdLst/>
                <a:ahLst/>
                <a:cxnLst>
                  <a:cxn ang="0">
                    <a:pos x="576" y="619"/>
                  </a:cxn>
                  <a:cxn ang="0">
                    <a:pos x="547" y="633"/>
                  </a:cxn>
                  <a:cxn ang="0">
                    <a:pos x="495" y="657"/>
                  </a:cxn>
                  <a:cxn ang="0">
                    <a:pos x="429" y="689"/>
                  </a:cxn>
                  <a:cxn ang="0">
                    <a:pos x="356" y="724"/>
                  </a:cxn>
                  <a:cxn ang="0">
                    <a:pos x="283" y="758"/>
                  </a:cxn>
                  <a:cxn ang="0">
                    <a:pos x="217" y="790"/>
                  </a:cxn>
                  <a:cxn ang="0">
                    <a:pos x="168" y="814"/>
                  </a:cxn>
                  <a:cxn ang="0">
                    <a:pos x="140" y="829"/>
                  </a:cxn>
                  <a:cxn ang="0">
                    <a:pos x="106" y="847"/>
                  </a:cxn>
                  <a:cxn ang="0">
                    <a:pos x="67" y="868"/>
                  </a:cxn>
                  <a:cxn ang="0">
                    <a:pos x="31" y="885"/>
                  </a:cxn>
                  <a:cxn ang="0">
                    <a:pos x="5" y="895"/>
                  </a:cxn>
                  <a:cxn ang="0">
                    <a:pos x="0" y="894"/>
                  </a:cxn>
                  <a:cxn ang="0">
                    <a:pos x="22" y="875"/>
                  </a:cxn>
                  <a:cxn ang="0">
                    <a:pos x="80" y="835"/>
                  </a:cxn>
                  <a:cxn ang="0">
                    <a:pos x="190" y="765"/>
                  </a:cxn>
                  <a:cxn ang="0">
                    <a:pos x="358" y="667"/>
                  </a:cxn>
                  <a:cxn ang="0">
                    <a:pos x="561" y="552"/>
                  </a:cxn>
                  <a:cxn ang="0">
                    <a:pos x="782" y="431"/>
                  </a:cxn>
                  <a:cxn ang="0">
                    <a:pos x="1003" y="310"/>
                  </a:cxn>
                  <a:cxn ang="0">
                    <a:pos x="1206" y="198"/>
                  </a:cxn>
                  <a:cxn ang="0">
                    <a:pos x="1374" y="106"/>
                  </a:cxn>
                  <a:cxn ang="0">
                    <a:pos x="1490" y="39"/>
                  </a:cxn>
                  <a:cxn ang="0">
                    <a:pos x="1545" y="5"/>
                  </a:cxn>
                  <a:cxn ang="0">
                    <a:pos x="1584" y="0"/>
                  </a:cxn>
                  <a:cxn ang="0">
                    <a:pos x="1618" y="17"/>
                  </a:cxn>
                  <a:cxn ang="0">
                    <a:pos x="1646" y="49"/>
                  </a:cxn>
                  <a:cxn ang="0">
                    <a:pos x="1668" y="88"/>
                  </a:cxn>
                  <a:cxn ang="0">
                    <a:pos x="1685" y="127"/>
                  </a:cxn>
                  <a:cxn ang="0">
                    <a:pos x="1695" y="161"/>
                  </a:cxn>
                  <a:cxn ang="0">
                    <a:pos x="1701" y="181"/>
                  </a:cxn>
                  <a:cxn ang="0">
                    <a:pos x="1694" y="186"/>
                  </a:cxn>
                  <a:cxn ang="0">
                    <a:pos x="1643" y="204"/>
                  </a:cxn>
                  <a:cxn ang="0">
                    <a:pos x="1547" y="238"/>
                  </a:cxn>
                  <a:cxn ang="0">
                    <a:pos x="1415" y="286"/>
                  </a:cxn>
                  <a:cxn ang="0">
                    <a:pos x="1254" y="346"/>
                  </a:cxn>
                  <a:cxn ang="0">
                    <a:pos x="1073" y="416"/>
                  </a:cxn>
                  <a:cxn ang="0">
                    <a:pos x="879" y="492"/>
                  </a:cxn>
                  <a:cxn ang="0">
                    <a:pos x="679" y="575"/>
                  </a:cxn>
                </a:cxnLst>
                <a:rect l="0" t="0" r="r" b="b"/>
                <a:pathLst>
                  <a:path w="1702" h="896">
                    <a:moveTo>
                      <a:pt x="581" y="618"/>
                    </a:moveTo>
                    <a:lnTo>
                      <a:pt x="576" y="619"/>
                    </a:lnTo>
                    <a:lnTo>
                      <a:pt x="564" y="624"/>
                    </a:lnTo>
                    <a:lnTo>
                      <a:pt x="547" y="633"/>
                    </a:lnTo>
                    <a:lnTo>
                      <a:pt x="523" y="644"/>
                    </a:lnTo>
                    <a:lnTo>
                      <a:pt x="495" y="657"/>
                    </a:lnTo>
                    <a:lnTo>
                      <a:pt x="463" y="672"/>
                    </a:lnTo>
                    <a:lnTo>
                      <a:pt x="429" y="689"/>
                    </a:lnTo>
                    <a:lnTo>
                      <a:pt x="393" y="706"/>
                    </a:lnTo>
                    <a:lnTo>
                      <a:pt x="356" y="724"/>
                    </a:lnTo>
                    <a:lnTo>
                      <a:pt x="319" y="742"/>
                    </a:lnTo>
                    <a:lnTo>
                      <a:pt x="283" y="758"/>
                    </a:lnTo>
                    <a:lnTo>
                      <a:pt x="249" y="775"/>
                    </a:lnTo>
                    <a:lnTo>
                      <a:pt x="217" y="790"/>
                    </a:lnTo>
                    <a:lnTo>
                      <a:pt x="191" y="803"/>
                    </a:lnTo>
                    <a:lnTo>
                      <a:pt x="168" y="814"/>
                    </a:lnTo>
                    <a:lnTo>
                      <a:pt x="153" y="823"/>
                    </a:lnTo>
                    <a:lnTo>
                      <a:pt x="140" y="829"/>
                    </a:lnTo>
                    <a:lnTo>
                      <a:pt x="123" y="837"/>
                    </a:lnTo>
                    <a:lnTo>
                      <a:pt x="106" y="847"/>
                    </a:lnTo>
                    <a:lnTo>
                      <a:pt x="86" y="857"/>
                    </a:lnTo>
                    <a:lnTo>
                      <a:pt x="67" y="868"/>
                    </a:lnTo>
                    <a:lnTo>
                      <a:pt x="47" y="876"/>
                    </a:lnTo>
                    <a:lnTo>
                      <a:pt x="31" y="885"/>
                    </a:lnTo>
                    <a:lnTo>
                      <a:pt x="16" y="892"/>
                    </a:lnTo>
                    <a:lnTo>
                      <a:pt x="5" y="895"/>
                    </a:lnTo>
                    <a:lnTo>
                      <a:pt x="0" y="896"/>
                    </a:lnTo>
                    <a:lnTo>
                      <a:pt x="0" y="894"/>
                    </a:lnTo>
                    <a:lnTo>
                      <a:pt x="7" y="886"/>
                    </a:lnTo>
                    <a:lnTo>
                      <a:pt x="22" y="875"/>
                    </a:lnTo>
                    <a:lnTo>
                      <a:pt x="46" y="858"/>
                    </a:lnTo>
                    <a:lnTo>
                      <a:pt x="80" y="835"/>
                    </a:lnTo>
                    <a:lnTo>
                      <a:pt x="126" y="807"/>
                    </a:lnTo>
                    <a:lnTo>
                      <a:pt x="190" y="765"/>
                    </a:lnTo>
                    <a:lnTo>
                      <a:pt x="269" y="718"/>
                    </a:lnTo>
                    <a:lnTo>
                      <a:pt x="358" y="667"/>
                    </a:lnTo>
                    <a:lnTo>
                      <a:pt x="456" y="611"/>
                    </a:lnTo>
                    <a:lnTo>
                      <a:pt x="561" y="552"/>
                    </a:lnTo>
                    <a:lnTo>
                      <a:pt x="670" y="492"/>
                    </a:lnTo>
                    <a:lnTo>
                      <a:pt x="782" y="431"/>
                    </a:lnTo>
                    <a:lnTo>
                      <a:pt x="894" y="370"/>
                    </a:lnTo>
                    <a:lnTo>
                      <a:pt x="1003" y="310"/>
                    </a:lnTo>
                    <a:lnTo>
                      <a:pt x="1108" y="253"/>
                    </a:lnTo>
                    <a:lnTo>
                      <a:pt x="1206" y="198"/>
                    </a:lnTo>
                    <a:lnTo>
                      <a:pt x="1296" y="149"/>
                    </a:lnTo>
                    <a:lnTo>
                      <a:pt x="1374" y="106"/>
                    </a:lnTo>
                    <a:lnTo>
                      <a:pt x="1440" y="68"/>
                    </a:lnTo>
                    <a:lnTo>
                      <a:pt x="1490" y="39"/>
                    </a:lnTo>
                    <a:lnTo>
                      <a:pt x="1523" y="18"/>
                    </a:lnTo>
                    <a:lnTo>
                      <a:pt x="1545" y="5"/>
                    </a:lnTo>
                    <a:lnTo>
                      <a:pt x="1566" y="0"/>
                    </a:lnTo>
                    <a:lnTo>
                      <a:pt x="1584" y="0"/>
                    </a:lnTo>
                    <a:lnTo>
                      <a:pt x="1602" y="6"/>
                    </a:lnTo>
                    <a:lnTo>
                      <a:pt x="1618" y="17"/>
                    </a:lnTo>
                    <a:lnTo>
                      <a:pt x="1633" y="31"/>
                    </a:lnTo>
                    <a:lnTo>
                      <a:pt x="1646" y="49"/>
                    </a:lnTo>
                    <a:lnTo>
                      <a:pt x="1658" y="67"/>
                    </a:lnTo>
                    <a:lnTo>
                      <a:pt x="1668" y="88"/>
                    </a:lnTo>
                    <a:lnTo>
                      <a:pt x="1677" y="108"/>
                    </a:lnTo>
                    <a:lnTo>
                      <a:pt x="1685" y="127"/>
                    </a:lnTo>
                    <a:lnTo>
                      <a:pt x="1691" y="145"/>
                    </a:lnTo>
                    <a:lnTo>
                      <a:pt x="1695" y="161"/>
                    </a:lnTo>
                    <a:lnTo>
                      <a:pt x="1699" y="173"/>
                    </a:lnTo>
                    <a:lnTo>
                      <a:pt x="1701" y="181"/>
                    </a:lnTo>
                    <a:lnTo>
                      <a:pt x="1702" y="184"/>
                    </a:lnTo>
                    <a:lnTo>
                      <a:pt x="1694" y="186"/>
                    </a:lnTo>
                    <a:lnTo>
                      <a:pt x="1675" y="193"/>
                    </a:lnTo>
                    <a:lnTo>
                      <a:pt x="1643" y="204"/>
                    </a:lnTo>
                    <a:lnTo>
                      <a:pt x="1600" y="219"/>
                    </a:lnTo>
                    <a:lnTo>
                      <a:pt x="1547" y="238"/>
                    </a:lnTo>
                    <a:lnTo>
                      <a:pt x="1485" y="261"/>
                    </a:lnTo>
                    <a:lnTo>
                      <a:pt x="1415" y="286"/>
                    </a:lnTo>
                    <a:lnTo>
                      <a:pt x="1337" y="315"/>
                    </a:lnTo>
                    <a:lnTo>
                      <a:pt x="1254" y="346"/>
                    </a:lnTo>
                    <a:lnTo>
                      <a:pt x="1166" y="380"/>
                    </a:lnTo>
                    <a:lnTo>
                      <a:pt x="1073" y="416"/>
                    </a:lnTo>
                    <a:lnTo>
                      <a:pt x="977" y="453"/>
                    </a:lnTo>
                    <a:lnTo>
                      <a:pt x="879" y="492"/>
                    </a:lnTo>
                    <a:lnTo>
                      <a:pt x="780" y="532"/>
                    </a:lnTo>
                    <a:lnTo>
                      <a:pt x="679" y="575"/>
                    </a:lnTo>
                    <a:lnTo>
                      <a:pt x="581" y="6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66" name="Freeform 246"/>
              <p:cNvSpPr>
                <a:spLocks/>
              </p:cNvSpPr>
              <p:nvPr/>
            </p:nvSpPr>
            <p:spPr bwMode="auto">
              <a:xfrm flipH="1">
                <a:off x="4422" y="2943"/>
                <a:ext cx="67" cy="37"/>
              </a:xfrm>
              <a:custGeom>
                <a:avLst/>
                <a:gdLst/>
                <a:ahLst/>
                <a:cxnLst>
                  <a:cxn ang="0">
                    <a:pos x="1657" y="128"/>
                  </a:cxn>
                  <a:cxn ang="0">
                    <a:pos x="1609" y="145"/>
                  </a:cxn>
                  <a:cxn ang="0">
                    <a:pos x="1520" y="180"/>
                  </a:cxn>
                  <a:cxn ang="0">
                    <a:pos x="1395" y="229"/>
                  </a:cxn>
                  <a:cxn ang="0">
                    <a:pos x="1242" y="291"/>
                  </a:cxn>
                  <a:cxn ang="0">
                    <a:pos x="1065" y="363"/>
                  </a:cxn>
                  <a:cxn ang="0">
                    <a:pos x="873" y="441"/>
                  </a:cxn>
                  <a:cxn ang="0">
                    <a:pos x="671" y="527"/>
                  </a:cxn>
                  <a:cxn ang="0">
                    <a:pos x="565" y="573"/>
                  </a:cxn>
                  <a:cxn ang="0">
                    <a:pos x="538" y="588"/>
                  </a:cxn>
                  <a:cxn ang="0">
                    <a:pos x="490" y="610"/>
                  </a:cxn>
                  <a:cxn ang="0">
                    <a:pos x="428" y="641"/>
                  </a:cxn>
                  <a:cxn ang="0">
                    <a:pos x="359" y="675"/>
                  </a:cxn>
                  <a:cxn ang="0">
                    <a:pos x="291" y="709"/>
                  </a:cxn>
                  <a:cxn ang="0">
                    <a:pos x="230" y="739"/>
                  </a:cxn>
                  <a:cxn ang="0">
                    <a:pos x="183" y="763"/>
                  </a:cxn>
                  <a:cxn ang="0">
                    <a:pos x="155" y="779"/>
                  </a:cxn>
                  <a:cxn ang="0">
                    <a:pos x="119" y="797"/>
                  </a:cxn>
                  <a:cxn ang="0">
                    <a:pos x="76" y="819"/>
                  </a:cxn>
                  <a:cxn ang="0">
                    <a:pos x="37" y="840"/>
                  </a:cxn>
                  <a:cxn ang="0">
                    <a:pos x="9" y="853"/>
                  </a:cxn>
                  <a:cxn ang="0">
                    <a:pos x="0" y="854"/>
                  </a:cxn>
                  <a:cxn ang="0">
                    <a:pos x="20" y="840"/>
                  </a:cxn>
                  <a:cxn ang="0">
                    <a:pos x="76" y="803"/>
                  </a:cxn>
                  <a:cxn ang="0">
                    <a:pos x="187" y="735"/>
                  </a:cxn>
                  <a:cxn ang="0">
                    <a:pos x="355" y="640"/>
                  </a:cxn>
                  <a:cxn ang="0">
                    <a:pos x="556" y="531"/>
                  </a:cxn>
                  <a:cxn ang="0">
                    <a:pos x="774" y="416"/>
                  </a:cxn>
                  <a:cxn ang="0">
                    <a:pos x="990" y="301"/>
                  </a:cxn>
                  <a:cxn ang="0">
                    <a:pos x="1190" y="197"/>
                  </a:cxn>
                  <a:cxn ang="0">
                    <a:pos x="1356" y="108"/>
                  </a:cxn>
                  <a:cxn ang="0">
                    <a:pos x="1469" y="44"/>
                  </a:cxn>
                  <a:cxn ang="0">
                    <a:pos x="1524" y="10"/>
                  </a:cxn>
                  <a:cxn ang="0">
                    <a:pos x="1562" y="0"/>
                  </a:cxn>
                  <a:cxn ang="0">
                    <a:pos x="1593" y="9"/>
                  </a:cxn>
                  <a:cxn ang="0">
                    <a:pos x="1618" y="29"/>
                  </a:cxn>
                  <a:cxn ang="0">
                    <a:pos x="1636" y="56"/>
                  </a:cxn>
                  <a:cxn ang="0">
                    <a:pos x="1651" y="84"/>
                  </a:cxn>
                  <a:cxn ang="0">
                    <a:pos x="1658" y="108"/>
                  </a:cxn>
                  <a:cxn ang="0">
                    <a:pos x="1663" y="123"/>
                  </a:cxn>
                </a:cxnLst>
                <a:rect l="0" t="0" r="r" b="b"/>
                <a:pathLst>
                  <a:path w="1664" h="855">
                    <a:moveTo>
                      <a:pt x="1664" y="126"/>
                    </a:moveTo>
                    <a:lnTo>
                      <a:pt x="1657" y="128"/>
                    </a:lnTo>
                    <a:lnTo>
                      <a:pt x="1639" y="134"/>
                    </a:lnTo>
                    <a:lnTo>
                      <a:pt x="1609" y="145"/>
                    </a:lnTo>
                    <a:lnTo>
                      <a:pt x="1570" y="162"/>
                    </a:lnTo>
                    <a:lnTo>
                      <a:pt x="1520" y="180"/>
                    </a:lnTo>
                    <a:lnTo>
                      <a:pt x="1462" y="203"/>
                    </a:lnTo>
                    <a:lnTo>
                      <a:pt x="1395" y="229"/>
                    </a:lnTo>
                    <a:lnTo>
                      <a:pt x="1322" y="259"/>
                    </a:lnTo>
                    <a:lnTo>
                      <a:pt x="1242" y="291"/>
                    </a:lnTo>
                    <a:lnTo>
                      <a:pt x="1156" y="325"/>
                    </a:lnTo>
                    <a:lnTo>
                      <a:pt x="1065" y="363"/>
                    </a:lnTo>
                    <a:lnTo>
                      <a:pt x="971" y="401"/>
                    </a:lnTo>
                    <a:lnTo>
                      <a:pt x="873" y="441"/>
                    </a:lnTo>
                    <a:lnTo>
                      <a:pt x="774" y="484"/>
                    </a:lnTo>
                    <a:lnTo>
                      <a:pt x="671" y="527"/>
                    </a:lnTo>
                    <a:lnTo>
                      <a:pt x="570" y="572"/>
                    </a:lnTo>
                    <a:lnTo>
                      <a:pt x="565" y="573"/>
                    </a:lnTo>
                    <a:lnTo>
                      <a:pt x="554" y="579"/>
                    </a:lnTo>
                    <a:lnTo>
                      <a:pt x="538" y="588"/>
                    </a:lnTo>
                    <a:lnTo>
                      <a:pt x="516" y="597"/>
                    </a:lnTo>
                    <a:lnTo>
                      <a:pt x="490" y="610"/>
                    </a:lnTo>
                    <a:lnTo>
                      <a:pt x="461" y="626"/>
                    </a:lnTo>
                    <a:lnTo>
                      <a:pt x="428" y="641"/>
                    </a:lnTo>
                    <a:lnTo>
                      <a:pt x="394" y="658"/>
                    </a:lnTo>
                    <a:lnTo>
                      <a:pt x="359" y="675"/>
                    </a:lnTo>
                    <a:lnTo>
                      <a:pt x="325" y="692"/>
                    </a:lnTo>
                    <a:lnTo>
                      <a:pt x="291" y="709"/>
                    </a:lnTo>
                    <a:lnTo>
                      <a:pt x="260" y="725"/>
                    </a:lnTo>
                    <a:lnTo>
                      <a:pt x="230" y="739"/>
                    </a:lnTo>
                    <a:lnTo>
                      <a:pt x="204" y="752"/>
                    </a:lnTo>
                    <a:lnTo>
                      <a:pt x="183" y="763"/>
                    </a:lnTo>
                    <a:lnTo>
                      <a:pt x="168" y="772"/>
                    </a:lnTo>
                    <a:lnTo>
                      <a:pt x="155" y="779"/>
                    </a:lnTo>
                    <a:lnTo>
                      <a:pt x="137" y="787"/>
                    </a:lnTo>
                    <a:lnTo>
                      <a:pt x="119" y="797"/>
                    </a:lnTo>
                    <a:lnTo>
                      <a:pt x="98" y="808"/>
                    </a:lnTo>
                    <a:lnTo>
                      <a:pt x="76" y="819"/>
                    </a:lnTo>
                    <a:lnTo>
                      <a:pt x="56" y="830"/>
                    </a:lnTo>
                    <a:lnTo>
                      <a:pt x="37" y="840"/>
                    </a:lnTo>
                    <a:lnTo>
                      <a:pt x="21" y="847"/>
                    </a:lnTo>
                    <a:lnTo>
                      <a:pt x="9" y="853"/>
                    </a:lnTo>
                    <a:lnTo>
                      <a:pt x="1" y="855"/>
                    </a:lnTo>
                    <a:lnTo>
                      <a:pt x="0" y="854"/>
                    </a:lnTo>
                    <a:lnTo>
                      <a:pt x="5" y="850"/>
                    </a:lnTo>
                    <a:lnTo>
                      <a:pt x="20" y="840"/>
                    </a:lnTo>
                    <a:lnTo>
                      <a:pt x="42" y="824"/>
                    </a:lnTo>
                    <a:lnTo>
                      <a:pt x="76" y="803"/>
                    </a:lnTo>
                    <a:lnTo>
                      <a:pt x="121" y="775"/>
                    </a:lnTo>
                    <a:lnTo>
                      <a:pt x="187" y="735"/>
                    </a:lnTo>
                    <a:lnTo>
                      <a:pt x="265" y="690"/>
                    </a:lnTo>
                    <a:lnTo>
                      <a:pt x="355" y="640"/>
                    </a:lnTo>
                    <a:lnTo>
                      <a:pt x="452" y="586"/>
                    </a:lnTo>
                    <a:lnTo>
                      <a:pt x="556" y="531"/>
                    </a:lnTo>
                    <a:lnTo>
                      <a:pt x="664" y="474"/>
                    </a:lnTo>
                    <a:lnTo>
                      <a:pt x="774" y="416"/>
                    </a:lnTo>
                    <a:lnTo>
                      <a:pt x="883" y="358"/>
                    </a:lnTo>
                    <a:lnTo>
                      <a:pt x="990" y="301"/>
                    </a:lnTo>
                    <a:lnTo>
                      <a:pt x="1094" y="248"/>
                    </a:lnTo>
                    <a:lnTo>
                      <a:pt x="1190" y="197"/>
                    </a:lnTo>
                    <a:lnTo>
                      <a:pt x="1278" y="150"/>
                    </a:lnTo>
                    <a:lnTo>
                      <a:pt x="1356" y="108"/>
                    </a:lnTo>
                    <a:lnTo>
                      <a:pt x="1420" y="73"/>
                    </a:lnTo>
                    <a:lnTo>
                      <a:pt x="1469" y="44"/>
                    </a:lnTo>
                    <a:lnTo>
                      <a:pt x="1502" y="24"/>
                    </a:lnTo>
                    <a:lnTo>
                      <a:pt x="1524" y="10"/>
                    </a:lnTo>
                    <a:lnTo>
                      <a:pt x="1544" y="3"/>
                    </a:lnTo>
                    <a:lnTo>
                      <a:pt x="1562" y="0"/>
                    </a:lnTo>
                    <a:lnTo>
                      <a:pt x="1578" y="2"/>
                    </a:lnTo>
                    <a:lnTo>
                      <a:pt x="1593" y="9"/>
                    </a:lnTo>
                    <a:lnTo>
                      <a:pt x="1607" y="18"/>
                    </a:lnTo>
                    <a:lnTo>
                      <a:pt x="1618" y="29"/>
                    </a:lnTo>
                    <a:lnTo>
                      <a:pt x="1629" y="42"/>
                    </a:lnTo>
                    <a:lnTo>
                      <a:pt x="1636" y="56"/>
                    </a:lnTo>
                    <a:lnTo>
                      <a:pt x="1644" y="70"/>
                    </a:lnTo>
                    <a:lnTo>
                      <a:pt x="1651" y="84"/>
                    </a:lnTo>
                    <a:lnTo>
                      <a:pt x="1655" y="97"/>
                    </a:lnTo>
                    <a:lnTo>
                      <a:pt x="1658" y="108"/>
                    </a:lnTo>
                    <a:lnTo>
                      <a:pt x="1661" y="117"/>
                    </a:lnTo>
                    <a:lnTo>
                      <a:pt x="1663" y="123"/>
                    </a:lnTo>
                    <a:lnTo>
                      <a:pt x="1664" y="126"/>
                    </a:lnTo>
                    <a:close/>
                  </a:path>
                </a:pathLst>
              </a:custGeom>
              <a:solidFill>
                <a:srgbClr val="33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67" name="Freeform 247"/>
              <p:cNvSpPr>
                <a:spLocks/>
              </p:cNvSpPr>
              <p:nvPr/>
            </p:nvSpPr>
            <p:spPr bwMode="auto">
              <a:xfrm flipH="1">
                <a:off x="4431" y="2915"/>
                <a:ext cx="71" cy="60"/>
              </a:xfrm>
              <a:custGeom>
                <a:avLst/>
                <a:gdLst/>
                <a:ahLst/>
                <a:cxnLst>
                  <a:cxn ang="0">
                    <a:pos x="1812" y="97"/>
                  </a:cxn>
                  <a:cxn ang="0">
                    <a:pos x="151" y="1436"/>
                  </a:cxn>
                  <a:cxn ang="0">
                    <a:pos x="0" y="457"/>
                  </a:cxn>
                  <a:cxn ang="0">
                    <a:pos x="39" y="418"/>
                  </a:cxn>
                  <a:cxn ang="0">
                    <a:pos x="192" y="1365"/>
                  </a:cxn>
                  <a:cxn ang="0">
                    <a:pos x="1816" y="0"/>
                  </a:cxn>
                  <a:cxn ang="0">
                    <a:pos x="1812" y="97"/>
                  </a:cxn>
                </a:cxnLst>
                <a:rect l="0" t="0" r="r" b="b"/>
                <a:pathLst>
                  <a:path w="1816" h="1436">
                    <a:moveTo>
                      <a:pt x="1812" y="97"/>
                    </a:moveTo>
                    <a:lnTo>
                      <a:pt x="151" y="1436"/>
                    </a:lnTo>
                    <a:lnTo>
                      <a:pt x="0" y="457"/>
                    </a:lnTo>
                    <a:lnTo>
                      <a:pt x="39" y="418"/>
                    </a:lnTo>
                    <a:lnTo>
                      <a:pt x="192" y="1365"/>
                    </a:lnTo>
                    <a:lnTo>
                      <a:pt x="1816" y="0"/>
                    </a:lnTo>
                    <a:lnTo>
                      <a:pt x="1812" y="97"/>
                    </a:lnTo>
                    <a:close/>
                  </a:path>
                </a:pathLst>
              </a:custGeom>
              <a:solidFill>
                <a:srgbClr val="00006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68" name="Freeform 248"/>
              <p:cNvSpPr>
                <a:spLocks/>
              </p:cNvSpPr>
              <p:nvPr/>
            </p:nvSpPr>
            <p:spPr bwMode="auto">
              <a:xfrm flipH="1">
                <a:off x="4430" y="2922"/>
                <a:ext cx="76" cy="59"/>
              </a:xfrm>
              <a:custGeom>
                <a:avLst/>
                <a:gdLst/>
                <a:ahLst/>
                <a:cxnLst>
                  <a:cxn ang="0">
                    <a:pos x="1854" y="105"/>
                  </a:cxn>
                  <a:cxn ang="0">
                    <a:pos x="124" y="1408"/>
                  </a:cxn>
                  <a:cxn ang="0">
                    <a:pos x="0" y="341"/>
                  </a:cxn>
                  <a:cxn ang="0">
                    <a:pos x="28" y="315"/>
                  </a:cxn>
                  <a:cxn ang="0">
                    <a:pos x="161" y="1331"/>
                  </a:cxn>
                  <a:cxn ang="0">
                    <a:pos x="1885" y="0"/>
                  </a:cxn>
                  <a:cxn ang="0">
                    <a:pos x="1854" y="105"/>
                  </a:cxn>
                </a:cxnLst>
                <a:rect l="0" t="0" r="r" b="b"/>
                <a:pathLst>
                  <a:path w="1885" h="1408">
                    <a:moveTo>
                      <a:pt x="1854" y="105"/>
                    </a:moveTo>
                    <a:lnTo>
                      <a:pt x="124" y="1408"/>
                    </a:lnTo>
                    <a:lnTo>
                      <a:pt x="0" y="341"/>
                    </a:lnTo>
                    <a:lnTo>
                      <a:pt x="28" y="315"/>
                    </a:lnTo>
                    <a:lnTo>
                      <a:pt x="161" y="1331"/>
                    </a:lnTo>
                    <a:lnTo>
                      <a:pt x="1885" y="0"/>
                    </a:lnTo>
                    <a:lnTo>
                      <a:pt x="1854" y="105"/>
                    </a:lnTo>
                    <a:close/>
                  </a:path>
                </a:pathLst>
              </a:custGeom>
              <a:solidFill>
                <a:srgbClr val="33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69" name="Freeform 249"/>
              <p:cNvSpPr>
                <a:spLocks/>
              </p:cNvSpPr>
              <p:nvPr/>
            </p:nvSpPr>
            <p:spPr bwMode="auto">
              <a:xfrm flipH="1">
                <a:off x="4496" y="2969"/>
                <a:ext cx="1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2" y="32"/>
                  </a:cxn>
                  <a:cxn ang="0">
                    <a:pos x="362" y="26"/>
                  </a:cxn>
                  <a:cxn ang="0">
                    <a:pos x="362" y="25"/>
                  </a:cxn>
                  <a:cxn ang="0">
                    <a:pos x="364" y="25"/>
                  </a:cxn>
                  <a:cxn ang="0">
                    <a:pos x="366" y="25"/>
                  </a:cxn>
                  <a:cxn ang="0">
                    <a:pos x="368" y="25"/>
                  </a:cxn>
                  <a:cxn ang="0">
                    <a:pos x="369" y="25"/>
                  </a:cxn>
                  <a:cxn ang="0">
                    <a:pos x="371" y="25"/>
                  </a:cxn>
                  <a:cxn ang="0">
                    <a:pos x="374" y="26"/>
                  </a:cxn>
                  <a:cxn ang="0">
                    <a:pos x="376" y="28"/>
                  </a:cxn>
                  <a:cxn ang="0">
                    <a:pos x="379" y="29"/>
                  </a:cxn>
                  <a:cxn ang="0">
                    <a:pos x="380" y="32"/>
                  </a:cxn>
                  <a:cxn ang="0">
                    <a:pos x="382" y="35"/>
                  </a:cxn>
                  <a:cxn ang="0">
                    <a:pos x="383" y="38"/>
                  </a:cxn>
                  <a:cxn ang="0">
                    <a:pos x="385" y="44"/>
                  </a:cxn>
                  <a:cxn ang="0">
                    <a:pos x="385" y="49"/>
                  </a:cxn>
                  <a:cxn ang="0">
                    <a:pos x="386" y="57"/>
                  </a:cxn>
                  <a:cxn ang="0">
                    <a:pos x="385" y="60"/>
                  </a:cxn>
                  <a:cxn ang="0">
                    <a:pos x="385" y="65"/>
                  </a:cxn>
                  <a:cxn ang="0">
                    <a:pos x="385" y="68"/>
                  </a:cxn>
                  <a:cxn ang="0">
                    <a:pos x="384" y="71"/>
                  </a:cxn>
                  <a:cxn ang="0">
                    <a:pos x="383" y="73"/>
                  </a:cxn>
                  <a:cxn ang="0">
                    <a:pos x="382" y="76"/>
                  </a:cxn>
                  <a:cxn ang="0">
                    <a:pos x="380" y="78"/>
                  </a:cxn>
                  <a:cxn ang="0">
                    <a:pos x="379" y="80"/>
                  </a:cxn>
                  <a:cxn ang="0">
                    <a:pos x="376" y="81"/>
                  </a:cxn>
                  <a:cxn ang="0">
                    <a:pos x="374" y="82"/>
                  </a:cxn>
                  <a:cxn ang="0">
                    <a:pos x="372" y="83"/>
                  </a:cxn>
                  <a:cxn ang="0">
                    <a:pos x="369" y="84"/>
                  </a:cxn>
                  <a:cxn ang="0">
                    <a:pos x="366" y="84"/>
                  </a:cxn>
                  <a:cxn ang="0">
                    <a:pos x="362" y="84"/>
                  </a:cxn>
                  <a:cxn ang="0">
                    <a:pos x="358" y="84"/>
                  </a:cxn>
                  <a:cxn ang="0">
                    <a:pos x="355" y="84"/>
                  </a:cxn>
                  <a:cxn ang="0">
                    <a:pos x="347" y="83"/>
                  </a:cxn>
                  <a:cxn ang="0">
                    <a:pos x="334" y="81"/>
                  </a:cxn>
                  <a:cxn ang="0">
                    <a:pos x="316" y="80"/>
                  </a:cxn>
                  <a:cxn ang="0">
                    <a:pos x="296" y="79"/>
                  </a:cxn>
                  <a:cxn ang="0">
                    <a:pos x="272" y="77"/>
                  </a:cxn>
                  <a:cxn ang="0">
                    <a:pos x="245" y="75"/>
                  </a:cxn>
                  <a:cxn ang="0">
                    <a:pos x="217" y="72"/>
                  </a:cxn>
                  <a:cxn ang="0">
                    <a:pos x="190" y="71"/>
                  </a:cxn>
                  <a:cxn ang="0">
                    <a:pos x="161" y="69"/>
                  </a:cxn>
                  <a:cxn ang="0">
                    <a:pos x="134" y="67"/>
                  </a:cxn>
                  <a:cxn ang="0">
                    <a:pos x="110" y="66"/>
                  </a:cxn>
                  <a:cxn ang="0">
                    <a:pos x="87" y="64"/>
                  </a:cxn>
                  <a:cxn ang="0">
                    <a:pos x="69" y="63"/>
                  </a:cxn>
                  <a:cxn ang="0">
                    <a:pos x="54" y="61"/>
                  </a:cxn>
                  <a:cxn ang="0">
                    <a:pos x="45" y="61"/>
                  </a:cxn>
                  <a:cxn ang="0">
                    <a:pos x="42" y="61"/>
                  </a:cxn>
                  <a:cxn ang="0">
                    <a:pos x="0" y="101"/>
                  </a:cxn>
                  <a:cxn ang="0">
                    <a:pos x="0" y="0"/>
                  </a:cxn>
                </a:cxnLst>
                <a:rect l="0" t="0" r="r" b="b"/>
                <a:pathLst>
                  <a:path w="386" h="101">
                    <a:moveTo>
                      <a:pt x="0" y="0"/>
                    </a:moveTo>
                    <a:lnTo>
                      <a:pt x="42" y="32"/>
                    </a:lnTo>
                    <a:lnTo>
                      <a:pt x="362" y="26"/>
                    </a:lnTo>
                    <a:lnTo>
                      <a:pt x="362" y="25"/>
                    </a:lnTo>
                    <a:lnTo>
                      <a:pt x="364" y="25"/>
                    </a:lnTo>
                    <a:lnTo>
                      <a:pt x="366" y="25"/>
                    </a:lnTo>
                    <a:lnTo>
                      <a:pt x="368" y="25"/>
                    </a:lnTo>
                    <a:lnTo>
                      <a:pt x="369" y="25"/>
                    </a:lnTo>
                    <a:lnTo>
                      <a:pt x="371" y="25"/>
                    </a:lnTo>
                    <a:lnTo>
                      <a:pt x="374" y="26"/>
                    </a:lnTo>
                    <a:lnTo>
                      <a:pt x="376" y="28"/>
                    </a:lnTo>
                    <a:lnTo>
                      <a:pt x="379" y="29"/>
                    </a:lnTo>
                    <a:lnTo>
                      <a:pt x="380" y="32"/>
                    </a:lnTo>
                    <a:lnTo>
                      <a:pt x="382" y="35"/>
                    </a:lnTo>
                    <a:lnTo>
                      <a:pt x="383" y="38"/>
                    </a:lnTo>
                    <a:lnTo>
                      <a:pt x="385" y="44"/>
                    </a:lnTo>
                    <a:lnTo>
                      <a:pt x="385" y="49"/>
                    </a:lnTo>
                    <a:lnTo>
                      <a:pt x="386" y="57"/>
                    </a:lnTo>
                    <a:lnTo>
                      <a:pt x="385" y="60"/>
                    </a:lnTo>
                    <a:lnTo>
                      <a:pt x="385" y="65"/>
                    </a:lnTo>
                    <a:lnTo>
                      <a:pt x="385" y="68"/>
                    </a:lnTo>
                    <a:lnTo>
                      <a:pt x="384" y="71"/>
                    </a:lnTo>
                    <a:lnTo>
                      <a:pt x="383" y="73"/>
                    </a:lnTo>
                    <a:lnTo>
                      <a:pt x="382" y="76"/>
                    </a:lnTo>
                    <a:lnTo>
                      <a:pt x="380" y="78"/>
                    </a:lnTo>
                    <a:lnTo>
                      <a:pt x="379" y="80"/>
                    </a:lnTo>
                    <a:lnTo>
                      <a:pt x="376" y="81"/>
                    </a:lnTo>
                    <a:lnTo>
                      <a:pt x="374" y="82"/>
                    </a:lnTo>
                    <a:lnTo>
                      <a:pt x="372" y="83"/>
                    </a:lnTo>
                    <a:lnTo>
                      <a:pt x="369" y="84"/>
                    </a:lnTo>
                    <a:lnTo>
                      <a:pt x="366" y="84"/>
                    </a:lnTo>
                    <a:lnTo>
                      <a:pt x="362" y="84"/>
                    </a:lnTo>
                    <a:lnTo>
                      <a:pt x="358" y="84"/>
                    </a:lnTo>
                    <a:lnTo>
                      <a:pt x="355" y="84"/>
                    </a:lnTo>
                    <a:lnTo>
                      <a:pt x="347" y="83"/>
                    </a:lnTo>
                    <a:lnTo>
                      <a:pt x="334" y="81"/>
                    </a:lnTo>
                    <a:lnTo>
                      <a:pt x="316" y="80"/>
                    </a:lnTo>
                    <a:lnTo>
                      <a:pt x="296" y="79"/>
                    </a:lnTo>
                    <a:lnTo>
                      <a:pt x="272" y="77"/>
                    </a:lnTo>
                    <a:lnTo>
                      <a:pt x="245" y="75"/>
                    </a:lnTo>
                    <a:lnTo>
                      <a:pt x="217" y="72"/>
                    </a:lnTo>
                    <a:lnTo>
                      <a:pt x="190" y="71"/>
                    </a:lnTo>
                    <a:lnTo>
                      <a:pt x="161" y="69"/>
                    </a:lnTo>
                    <a:lnTo>
                      <a:pt x="134" y="67"/>
                    </a:lnTo>
                    <a:lnTo>
                      <a:pt x="110" y="66"/>
                    </a:lnTo>
                    <a:lnTo>
                      <a:pt x="87" y="64"/>
                    </a:lnTo>
                    <a:lnTo>
                      <a:pt x="69" y="63"/>
                    </a:lnTo>
                    <a:lnTo>
                      <a:pt x="54" y="61"/>
                    </a:lnTo>
                    <a:lnTo>
                      <a:pt x="45" y="61"/>
                    </a:lnTo>
                    <a:lnTo>
                      <a:pt x="42" y="61"/>
                    </a:lnTo>
                    <a:lnTo>
                      <a:pt x="0" y="1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2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70" name="Freeform 250"/>
              <p:cNvSpPr>
                <a:spLocks/>
              </p:cNvSpPr>
              <p:nvPr/>
            </p:nvSpPr>
            <p:spPr bwMode="auto">
              <a:xfrm flipH="1">
                <a:off x="4502" y="2937"/>
                <a:ext cx="8" cy="34"/>
              </a:xfrm>
              <a:custGeom>
                <a:avLst/>
                <a:gdLst/>
                <a:ahLst/>
                <a:cxnLst>
                  <a:cxn ang="0">
                    <a:pos x="202" y="814"/>
                  </a:cxn>
                  <a:cxn ang="0">
                    <a:pos x="201" y="730"/>
                  </a:cxn>
                  <a:cxn ang="0">
                    <a:pos x="198" y="649"/>
                  </a:cxn>
                  <a:cxn ang="0">
                    <a:pos x="194" y="572"/>
                  </a:cxn>
                  <a:cxn ang="0">
                    <a:pos x="188" y="497"/>
                  </a:cxn>
                  <a:cxn ang="0">
                    <a:pos x="179" y="426"/>
                  </a:cxn>
                  <a:cxn ang="0">
                    <a:pos x="169" y="358"/>
                  </a:cxn>
                  <a:cxn ang="0">
                    <a:pos x="157" y="296"/>
                  </a:cxn>
                  <a:cxn ang="0">
                    <a:pos x="145" y="238"/>
                  </a:cxn>
                  <a:cxn ang="0">
                    <a:pos x="130" y="185"/>
                  </a:cxn>
                  <a:cxn ang="0">
                    <a:pos x="114" y="138"/>
                  </a:cxn>
                  <a:cxn ang="0">
                    <a:pos x="98" y="98"/>
                  </a:cxn>
                  <a:cxn ang="0">
                    <a:pos x="79" y="63"/>
                  </a:cxn>
                  <a:cxn ang="0">
                    <a:pos x="61" y="36"/>
                  </a:cxn>
                  <a:cxn ang="0">
                    <a:pos x="41" y="16"/>
                  </a:cxn>
                  <a:cxn ang="0">
                    <a:pos x="20" y="3"/>
                  </a:cxn>
                  <a:cxn ang="0">
                    <a:pos x="0" y="0"/>
                  </a:cxn>
                </a:cxnLst>
                <a:rect l="0" t="0" r="r" b="b"/>
                <a:pathLst>
                  <a:path w="202" h="814">
                    <a:moveTo>
                      <a:pt x="202" y="814"/>
                    </a:moveTo>
                    <a:lnTo>
                      <a:pt x="201" y="730"/>
                    </a:lnTo>
                    <a:lnTo>
                      <a:pt x="198" y="649"/>
                    </a:lnTo>
                    <a:lnTo>
                      <a:pt x="194" y="572"/>
                    </a:lnTo>
                    <a:lnTo>
                      <a:pt x="188" y="497"/>
                    </a:lnTo>
                    <a:lnTo>
                      <a:pt x="179" y="426"/>
                    </a:lnTo>
                    <a:lnTo>
                      <a:pt x="169" y="358"/>
                    </a:lnTo>
                    <a:lnTo>
                      <a:pt x="157" y="296"/>
                    </a:lnTo>
                    <a:lnTo>
                      <a:pt x="145" y="238"/>
                    </a:lnTo>
                    <a:lnTo>
                      <a:pt x="130" y="185"/>
                    </a:lnTo>
                    <a:lnTo>
                      <a:pt x="114" y="138"/>
                    </a:lnTo>
                    <a:lnTo>
                      <a:pt x="98" y="98"/>
                    </a:lnTo>
                    <a:lnTo>
                      <a:pt x="79" y="63"/>
                    </a:lnTo>
                    <a:lnTo>
                      <a:pt x="61" y="36"/>
                    </a:lnTo>
                    <a:lnTo>
                      <a:pt x="41" y="16"/>
                    </a:lnTo>
                    <a:lnTo>
                      <a:pt x="20" y="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F2F2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71" name="Freeform 251"/>
              <p:cNvSpPr>
                <a:spLocks/>
              </p:cNvSpPr>
              <p:nvPr/>
            </p:nvSpPr>
            <p:spPr bwMode="auto">
              <a:xfrm flipH="1">
                <a:off x="4502" y="2971"/>
                <a:ext cx="0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72" name="Freeform 252"/>
              <p:cNvSpPr>
                <a:spLocks/>
              </p:cNvSpPr>
              <p:nvPr/>
            </p:nvSpPr>
            <p:spPr bwMode="auto">
              <a:xfrm flipH="1">
                <a:off x="4510" y="2937"/>
                <a:ext cx="0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73" name="Freeform 253"/>
              <p:cNvSpPr>
                <a:spLocks/>
              </p:cNvSpPr>
              <p:nvPr/>
            </p:nvSpPr>
            <p:spPr bwMode="auto">
              <a:xfrm flipH="1">
                <a:off x="4510" y="2937"/>
                <a:ext cx="9" cy="34"/>
              </a:xfrm>
              <a:custGeom>
                <a:avLst/>
                <a:gdLst/>
                <a:ahLst/>
                <a:cxnLst>
                  <a:cxn ang="0">
                    <a:pos x="214" y="0"/>
                  </a:cxn>
                  <a:cxn ang="0">
                    <a:pos x="192" y="3"/>
                  </a:cxn>
                  <a:cxn ang="0">
                    <a:pos x="171" y="15"/>
                  </a:cxn>
                  <a:cxn ang="0">
                    <a:pos x="150" y="35"/>
                  </a:cxn>
                  <a:cxn ang="0">
                    <a:pos x="131" y="62"/>
                  </a:cxn>
                  <a:cxn ang="0">
                    <a:pos x="112" y="97"/>
                  </a:cxn>
                  <a:cxn ang="0">
                    <a:pos x="95" y="137"/>
                  </a:cxn>
                  <a:cxn ang="0">
                    <a:pos x="78" y="184"/>
                  </a:cxn>
                  <a:cxn ang="0">
                    <a:pos x="64" y="237"/>
                  </a:cxn>
                  <a:cxn ang="0">
                    <a:pos x="50" y="293"/>
                  </a:cxn>
                  <a:cxn ang="0">
                    <a:pos x="37" y="357"/>
                  </a:cxn>
                  <a:cxn ang="0">
                    <a:pos x="26" y="423"/>
                  </a:cxn>
                  <a:cxn ang="0">
                    <a:pos x="17" y="494"/>
                  </a:cxn>
                  <a:cxn ang="0">
                    <a:pos x="10" y="569"/>
                  </a:cxn>
                  <a:cxn ang="0">
                    <a:pos x="4" y="647"/>
                  </a:cxn>
                  <a:cxn ang="0">
                    <a:pos x="1" y="727"/>
                  </a:cxn>
                  <a:cxn ang="0">
                    <a:pos x="0" y="811"/>
                  </a:cxn>
                </a:cxnLst>
                <a:rect l="0" t="0" r="r" b="b"/>
                <a:pathLst>
                  <a:path w="214" h="811">
                    <a:moveTo>
                      <a:pt x="214" y="0"/>
                    </a:moveTo>
                    <a:lnTo>
                      <a:pt x="192" y="3"/>
                    </a:lnTo>
                    <a:lnTo>
                      <a:pt x="171" y="15"/>
                    </a:lnTo>
                    <a:lnTo>
                      <a:pt x="150" y="35"/>
                    </a:lnTo>
                    <a:lnTo>
                      <a:pt x="131" y="62"/>
                    </a:lnTo>
                    <a:lnTo>
                      <a:pt x="112" y="97"/>
                    </a:lnTo>
                    <a:lnTo>
                      <a:pt x="95" y="137"/>
                    </a:lnTo>
                    <a:lnTo>
                      <a:pt x="78" y="184"/>
                    </a:lnTo>
                    <a:lnTo>
                      <a:pt x="64" y="237"/>
                    </a:lnTo>
                    <a:lnTo>
                      <a:pt x="50" y="293"/>
                    </a:lnTo>
                    <a:lnTo>
                      <a:pt x="37" y="357"/>
                    </a:lnTo>
                    <a:lnTo>
                      <a:pt x="26" y="423"/>
                    </a:lnTo>
                    <a:lnTo>
                      <a:pt x="17" y="494"/>
                    </a:lnTo>
                    <a:lnTo>
                      <a:pt x="10" y="569"/>
                    </a:lnTo>
                    <a:lnTo>
                      <a:pt x="4" y="647"/>
                    </a:lnTo>
                    <a:lnTo>
                      <a:pt x="1" y="727"/>
                    </a:lnTo>
                    <a:lnTo>
                      <a:pt x="0" y="811"/>
                    </a:lnTo>
                  </a:path>
                </a:pathLst>
              </a:custGeom>
              <a:noFill/>
              <a:ln w="0">
                <a:solidFill>
                  <a:srgbClr val="F2F2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74" name="Freeform 254"/>
              <p:cNvSpPr>
                <a:spLocks/>
              </p:cNvSpPr>
              <p:nvPr/>
            </p:nvSpPr>
            <p:spPr bwMode="auto">
              <a:xfrm flipH="1">
                <a:off x="4510" y="2937"/>
                <a:ext cx="0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75" name="Freeform 255"/>
              <p:cNvSpPr>
                <a:spLocks/>
              </p:cNvSpPr>
              <p:nvPr/>
            </p:nvSpPr>
            <p:spPr bwMode="auto">
              <a:xfrm flipH="1">
                <a:off x="4519" y="2971"/>
                <a:ext cx="0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76" name="Freeform 256"/>
              <p:cNvSpPr>
                <a:spLocks/>
              </p:cNvSpPr>
              <p:nvPr/>
            </p:nvSpPr>
            <p:spPr bwMode="auto">
              <a:xfrm flipH="1">
                <a:off x="4511" y="2971"/>
                <a:ext cx="8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83"/>
                  </a:cxn>
                  <a:cxn ang="0">
                    <a:pos x="2" y="164"/>
                  </a:cxn>
                  <a:cxn ang="0">
                    <a:pos x="6" y="241"/>
                  </a:cxn>
                  <a:cxn ang="0">
                    <a:pos x="13" y="317"/>
                  </a:cxn>
                  <a:cxn ang="0">
                    <a:pos x="22" y="388"/>
                  </a:cxn>
                  <a:cxn ang="0">
                    <a:pos x="31" y="455"/>
                  </a:cxn>
                  <a:cxn ang="0">
                    <a:pos x="42" y="519"/>
                  </a:cxn>
                  <a:cxn ang="0">
                    <a:pos x="55" y="576"/>
                  </a:cxn>
                  <a:cxn ang="0">
                    <a:pos x="70" y="629"/>
                  </a:cxn>
                  <a:cxn ang="0">
                    <a:pos x="86" y="676"/>
                  </a:cxn>
                  <a:cxn ang="0">
                    <a:pos x="102" y="717"/>
                  </a:cxn>
                  <a:cxn ang="0">
                    <a:pos x="121" y="751"/>
                  </a:cxn>
                  <a:cxn ang="0">
                    <a:pos x="139" y="778"/>
                  </a:cxn>
                  <a:cxn ang="0">
                    <a:pos x="160" y="799"/>
                  </a:cxn>
                  <a:cxn ang="0">
                    <a:pos x="181" y="811"/>
                  </a:cxn>
                  <a:cxn ang="0">
                    <a:pos x="203" y="817"/>
                  </a:cxn>
                </a:cxnLst>
                <a:rect l="0" t="0" r="r" b="b"/>
                <a:pathLst>
                  <a:path w="203" h="817">
                    <a:moveTo>
                      <a:pt x="0" y="0"/>
                    </a:moveTo>
                    <a:lnTo>
                      <a:pt x="0" y="83"/>
                    </a:lnTo>
                    <a:lnTo>
                      <a:pt x="2" y="164"/>
                    </a:lnTo>
                    <a:lnTo>
                      <a:pt x="6" y="241"/>
                    </a:lnTo>
                    <a:lnTo>
                      <a:pt x="13" y="317"/>
                    </a:lnTo>
                    <a:lnTo>
                      <a:pt x="22" y="388"/>
                    </a:lnTo>
                    <a:lnTo>
                      <a:pt x="31" y="455"/>
                    </a:lnTo>
                    <a:lnTo>
                      <a:pt x="42" y="519"/>
                    </a:lnTo>
                    <a:lnTo>
                      <a:pt x="55" y="576"/>
                    </a:lnTo>
                    <a:lnTo>
                      <a:pt x="70" y="629"/>
                    </a:lnTo>
                    <a:lnTo>
                      <a:pt x="86" y="676"/>
                    </a:lnTo>
                    <a:lnTo>
                      <a:pt x="102" y="717"/>
                    </a:lnTo>
                    <a:lnTo>
                      <a:pt x="121" y="751"/>
                    </a:lnTo>
                    <a:lnTo>
                      <a:pt x="139" y="778"/>
                    </a:lnTo>
                    <a:lnTo>
                      <a:pt x="160" y="799"/>
                    </a:lnTo>
                    <a:lnTo>
                      <a:pt x="181" y="811"/>
                    </a:lnTo>
                    <a:lnTo>
                      <a:pt x="203" y="817"/>
                    </a:lnTo>
                  </a:path>
                </a:pathLst>
              </a:custGeom>
              <a:noFill/>
              <a:ln w="0">
                <a:solidFill>
                  <a:srgbClr val="F2F2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77" name="Freeform 257"/>
              <p:cNvSpPr>
                <a:spLocks/>
              </p:cNvSpPr>
              <p:nvPr/>
            </p:nvSpPr>
            <p:spPr bwMode="auto">
              <a:xfrm flipH="1">
                <a:off x="4519" y="2971"/>
                <a:ext cx="0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78" name="Freeform 258"/>
              <p:cNvSpPr>
                <a:spLocks/>
              </p:cNvSpPr>
              <p:nvPr/>
            </p:nvSpPr>
            <p:spPr bwMode="auto">
              <a:xfrm flipH="1">
                <a:off x="4510" y="3005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79" name="Freeform 259"/>
              <p:cNvSpPr>
                <a:spLocks/>
              </p:cNvSpPr>
              <p:nvPr/>
            </p:nvSpPr>
            <p:spPr bwMode="auto">
              <a:xfrm flipH="1">
                <a:off x="4502" y="2971"/>
                <a:ext cx="9" cy="34"/>
              </a:xfrm>
              <a:custGeom>
                <a:avLst/>
                <a:gdLst/>
                <a:ahLst/>
                <a:cxnLst>
                  <a:cxn ang="0">
                    <a:pos x="0" y="814"/>
                  </a:cxn>
                  <a:cxn ang="0">
                    <a:pos x="21" y="809"/>
                  </a:cxn>
                  <a:cxn ang="0">
                    <a:pos x="41" y="796"/>
                  </a:cxn>
                  <a:cxn ang="0">
                    <a:pos x="61" y="777"/>
                  </a:cxn>
                  <a:cxn ang="0">
                    <a:pos x="81" y="749"/>
                  </a:cxn>
                  <a:cxn ang="0">
                    <a:pos x="99" y="715"/>
                  </a:cxn>
                  <a:cxn ang="0">
                    <a:pos x="117" y="674"/>
                  </a:cxn>
                  <a:cxn ang="0">
                    <a:pos x="132" y="628"/>
                  </a:cxn>
                  <a:cxn ang="0">
                    <a:pos x="147" y="576"/>
                  </a:cxn>
                  <a:cxn ang="0">
                    <a:pos x="161" y="518"/>
                  </a:cxn>
                  <a:cxn ang="0">
                    <a:pos x="173" y="454"/>
                  </a:cxn>
                  <a:cxn ang="0">
                    <a:pos x="184" y="388"/>
                  </a:cxn>
                  <a:cxn ang="0">
                    <a:pos x="194" y="317"/>
                  </a:cxn>
                  <a:cxn ang="0">
                    <a:pos x="201" y="242"/>
                  </a:cxn>
                  <a:cxn ang="0">
                    <a:pos x="207" y="164"/>
                  </a:cxn>
                  <a:cxn ang="0">
                    <a:pos x="211" y="83"/>
                  </a:cxn>
                  <a:cxn ang="0">
                    <a:pos x="213" y="0"/>
                  </a:cxn>
                </a:cxnLst>
                <a:rect l="0" t="0" r="r" b="b"/>
                <a:pathLst>
                  <a:path w="213" h="814">
                    <a:moveTo>
                      <a:pt x="0" y="814"/>
                    </a:moveTo>
                    <a:lnTo>
                      <a:pt x="21" y="809"/>
                    </a:lnTo>
                    <a:lnTo>
                      <a:pt x="41" y="796"/>
                    </a:lnTo>
                    <a:lnTo>
                      <a:pt x="61" y="777"/>
                    </a:lnTo>
                    <a:lnTo>
                      <a:pt x="81" y="749"/>
                    </a:lnTo>
                    <a:lnTo>
                      <a:pt x="99" y="715"/>
                    </a:lnTo>
                    <a:lnTo>
                      <a:pt x="117" y="674"/>
                    </a:lnTo>
                    <a:lnTo>
                      <a:pt x="132" y="628"/>
                    </a:lnTo>
                    <a:lnTo>
                      <a:pt x="147" y="576"/>
                    </a:lnTo>
                    <a:lnTo>
                      <a:pt x="161" y="518"/>
                    </a:lnTo>
                    <a:lnTo>
                      <a:pt x="173" y="454"/>
                    </a:lnTo>
                    <a:lnTo>
                      <a:pt x="184" y="388"/>
                    </a:lnTo>
                    <a:lnTo>
                      <a:pt x="194" y="317"/>
                    </a:lnTo>
                    <a:lnTo>
                      <a:pt x="201" y="242"/>
                    </a:lnTo>
                    <a:lnTo>
                      <a:pt x="207" y="164"/>
                    </a:lnTo>
                    <a:lnTo>
                      <a:pt x="211" y="83"/>
                    </a:lnTo>
                    <a:lnTo>
                      <a:pt x="213" y="0"/>
                    </a:lnTo>
                  </a:path>
                </a:pathLst>
              </a:custGeom>
              <a:noFill/>
              <a:ln w="0">
                <a:solidFill>
                  <a:srgbClr val="F2F2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80" name="Freeform 260"/>
              <p:cNvSpPr>
                <a:spLocks/>
              </p:cNvSpPr>
              <p:nvPr/>
            </p:nvSpPr>
            <p:spPr bwMode="auto">
              <a:xfrm flipH="1">
                <a:off x="4510" y="3005"/>
                <a:ext cx="1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81" name="Freeform 261"/>
              <p:cNvSpPr>
                <a:spLocks/>
              </p:cNvSpPr>
              <p:nvPr/>
            </p:nvSpPr>
            <p:spPr bwMode="auto">
              <a:xfrm flipH="1">
                <a:off x="4502" y="2971"/>
                <a:ext cx="0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82" name="Freeform 262"/>
              <p:cNvSpPr>
                <a:spLocks/>
              </p:cNvSpPr>
              <p:nvPr/>
            </p:nvSpPr>
            <p:spPr bwMode="auto">
              <a:xfrm flipH="1">
                <a:off x="4509" y="2937"/>
                <a:ext cx="8" cy="68"/>
              </a:xfrm>
              <a:custGeom>
                <a:avLst/>
                <a:gdLst/>
                <a:ahLst/>
                <a:cxnLst>
                  <a:cxn ang="0">
                    <a:pos x="149" y="815"/>
                  </a:cxn>
                  <a:cxn ang="0">
                    <a:pos x="182" y="13"/>
                  </a:cxn>
                  <a:cxn ang="0">
                    <a:pos x="167" y="3"/>
                  </a:cxn>
                  <a:cxn ang="0">
                    <a:pos x="152" y="0"/>
                  </a:cxn>
                  <a:cxn ang="0">
                    <a:pos x="138" y="1"/>
                  </a:cxn>
                  <a:cxn ang="0">
                    <a:pos x="125" y="5"/>
                  </a:cxn>
                  <a:cxn ang="0">
                    <a:pos x="113" y="14"/>
                  </a:cxn>
                  <a:cxn ang="0">
                    <a:pos x="101" y="25"/>
                  </a:cxn>
                  <a:cxn ang="0">
                    <a:pos x="91" y="38"/>
                  </a:cxn>
                  <a:cxn ang="0">
                    <a:pos x="81" y="53"/>
                  </a:cxn>
                  <a:cxn ang="0">
                    <a:pos x="73" y="69"/>
                  </a:cxn>
                  <a:cxn ang="0">
                    <a:pos x="64" y="84"/>
                  </a:cxn>
                  <a:cxn ang="0">
                    <a:pos x="57" y="99"/>
                  </a:cxn>
                  <a:cxn ang="0">
                    <a:pos x="52" y="113"/>
                  </a:cxn>
                  <a:cxn ang="0">
                    <a:pos x="48" y="124"/>
                  </a:cxn>
                  <a:cxn ang="0">
                    <a:pos x="44" y="134"/>
                  </a:cxn>
                  <a:cxn ang="0">
                    <a:pos x="42" y="141"/>
                  </a:cxn>
                  <a:cxn ang="0">
                    <a:pos x="42" y="143"/>
                  </a:cxn>
                  <a:cxn ang="0">
                    <a:pos x="140" y="817"/>
                  </a:cxn>
                  <a:cxn ang="0">
                    <a:pos x="0" y="1360"/>
                  </a:cxn>
                  <a:cxn ang="0">
                    <a:pos x="0" y="1362"/>
                  </a:cxn>
                  <a:cxn ang="0">
                    <a:pos x="1" y="1369"/>
                  </a:cxn>
                  <a:cxn ang="0">
                    <a:pos x="3" y="1380"/>
                  </a:cxn>
                  <a:cxn ang="0">
                    <a:pos x="6" y="1395"/>
                  </a:cxn>
                  <a:cxn ang="0">
                    <a:pos x="10" y="1413"/>
                  </a:cxn>
                  <a:cxn ang="0">
                    <a:pos x="16" y="1432"/>
                  </a:cxn>
                  <a:cxn ang="0">
                    <a:pos x="21" y="1453"/>
                  </a:cxn>
                  <a:cxn ang="0">
                    <a:pos x="29" y="1476"/>
                  </a:cxn>
                  <a:cxn ang="0">
                    <a:pos x="37" y="1499"/>
                  </a:cxn>
                  <a:cxn ang="0">
                    <a:pos x="45" y="1521"/>
                  </a:cxn>
                  <a:cxn ang="0">
                    <a:pos x="54" y="1543"/>
                  </a:cxn>
                  <a:cxn ang="0">
                    <a:pos x="65" y="1563"/>
                  </a:cxn>
                  <a:cxn ang="0">
                    <a:pos x="76" y="1583"/>
                  </a:cxn>
                  <a:cxn ang="0">
                    <a:pos x="88" y="1599"/>
                  </a:cxn>
                  <a:cxn ang="0">
                    <a:pos x="101" y="1612"/>
                  </a:cxn>
                  <a:cxn ang="0">
                    <a:pos x="115" y="1622"/>
                  </a:cxn>
                  <a:cxn ang="0">
                    <a:pos x="149" y="815"/>
                  </a:cxn>
                </a:cxnLst>
                <a:rect l="0" t="0" r="r" b="b"/>
                <a:pathLst>
                  <a:path w="182" h="1622">
                    <a:moveTo>
                      <a:pt x="149" y="815"/>
                    </a:moveTo>
                    <a:lnTo>
                      <a:pt x="182" y="13"/>
                    </a:lnTo>
                    <a:lnTo>
                      <a:pt x="167" y="3"/>
                    </a:lnTo>
                    <a:lnTo>
                      <a:pt x="152" y="0"/>
                    </a:lnTo>
                    <a:lnTo>
                      <a:pt x="138" y="1"/>
                    </a:lnTo>
                    <a:lnTo>
                      <a:pt x="125" y="5"/>
                    </a:lnTo>
                    <a:lnTo>
                      <a:pt x="113" y="14"/>
                    </a:lnTo>
                    <a:lnTo>
                      <a:pt x="101" y="25"/>
                    </a:lnTo>
                    <a:lnTo>
                      <a:pt x="91" y="38"/>
                    </a:lnTo>
                    <a:lnTo>
                      <a:pt x="81" y="53"/>
                    </a:lnTo>
                    <a:lnTo>
                      <a:pt x="73" y="69"/>
                    </a:lnTo>
                    <a:lnTo>
                      <a:pt x="64" y="84"/>
                    </a:lnTo>
                    <a:lnTo>
                      <a:pt x="57" y="99"/>
                    </a:lnTo>
                    <a:lnTo>
                      <a:pt x="52" y="113"/>
                    </a:lnTo>
                    <a:lnTo>
                      <a:pt x="48" y="124"/>
                    </a:lnTo>
                    <a:lnTo>
                      <a:pt x="44" y="134"/>
                    </a:lnTo>
                    <a:lnTo>
                      <a:pt x="42" y="141"/>
                    </a:lnTo>
                    <a:lnTo>
                      <a:pt x="42" y="143"/>
                    </a:lnTo>
                    <a:lnTo>
                      <a:pt x="140" y="817"/>
                    </a:lnTo>
                    <a:lnTo>
                      <a:pt x="0" y="1360"/>
                    </a:lnTo>
                    <a:lnTo>
                      <a:pt x="0" y="1362"/>
                    </a:lnTo>
                    <a:lnTo>
                      <a:pt x="1" y="1369"/>
                    </a:lnTo>
                    <a:lnTo>
                      <a:pt x="3" y="1380"/>
                    </a:lnTo>
                    <a:lnTo>
                      <a:pt x="6" y="1395"/>
                    </a:lnTo>
                    <a:lnTo>
                      <a:pt x="10" y="1413"/>
                    </a:lnTo>
                    <a:lnTo>
                      <a:pt x="16" y="1432"/>
                    </a:lnTo>
                    <a:lnTo>
                      <a:pt x="21" y="1453"/>
                    </a:lnTo>
                    <a:lnTo>
                      <a:pt x="29" y="1476"/>
                    </a:lnTo>
                    <a:lnTo>
                      <a:pt x="37" y="1499"/>
                    </a:lnTo>
                    <a:lnTo>
                      <a:pt x="45" y="1521"/>
                    </a:lnTo>
                    <a:lnTo>
                      <a:pt x="54" y="1543"/>
                    </a:lnTo>
                    <a:lnTo>
                      <a:pt x="65" y="1563"/>
                    </a:lnTo>
                    <a:lnTo>
                      <a:pt x="76" y="1583"/>
                    </a:lnTo>
                    <a:lnTo>
                      <a:pt x="88" y="1599"/>
                    </a:lnTo>
                    <a:lnTo>
                      <a:pt x="101" y="1612"/>
                    </a:lnTo>
                    <a:lnTo>
                      <a:pt x="115" y="1622"/>
                    </a:lnTo>
                    <a:lnTo>
                      <a:pt x="149" y="8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83" name="Freeform 263"/>
              <p:cNvSpPr>
                <a:spLocks/>
              </p:cNvSpPr>
              <p:nvPr/>
            </p:nvSpPr>
            <p:spPr bwMode="auto">
              <a:xfrm flipH="1">
                <a:off x="4509" y="2937"/>
                <a:ext cx="8" cy="67"/>
              </a:xfrm>
              <a:custGeom>
                <a:avLst/>
                <a:gdLst/>
                <a:ahLst/>
                <a:cxnLst>
                  <a:cxn ang="0">
                    <a:pos x="43" y="132"/>
                  </a:cxn>
                  <a:cxn ang="0">
                    <a:pos x="43" y="130"/>
                  </a:cxn>
                  <a:cxn ang="0">
                    <a:pos x="46" y="124"/>
                  </a:cxn>
                  <a:cxn ang="0">
                    <a:pos x="49" y="116"/>
                  </a:cxn>
                  <a:cxn ang="0">
                    <a:pos x="52" y="106"/>
                  </a:cxn>
                  <a:cxn ang="0">
                    <a:pos x="58" y="93"/>
                  </a:cxn>
                  <a:cxn ang="0">
                    <a:pos x="64" y="80"/>
                  </a:cxn>
                  <a:cxn ang="0">
                    <a:pos x="72" y="65"/>
                  </a:cxn>
                  <a:cxn ang="0">
                    <a:pos x="79" y="51"/>
                  </a:cxn>
                  <a:cxn ang="0">
                    <a:pos x="88" y="38"/>
                  </a:cxn>
                  <a:cxn ang="0">
                    <a:pos x="98" y="26"/>
                  </a:cxn>
                  <a:cxn ang="0">
                    <a:pos x="109" y="15"/>
                  </a:cxn>
                  <a:cxn ang="0">
                    <a:pos x="120" y="7"/>
                  </a:cxn>
                  <a:cxn ang="0">
                    <a:pos x="132" y="2"/>
                  </a:cxn>
                  <a:cxn ang="0">
                    <a:pos x="145" y="0"/>
                  </a:cxn>
                  <a:cxn ang="0">
                    <a:pos x="158" y="2"/>
                  </a:cxn>
                  <a:cxn ang="0">
                    <a:pos x="172" y="10"/>
                  </a:cxn>
                  <a:cxn ang="0">
                    <a:pos x="146" y="815"/>
                  </a:cxn>
                  <a:cxn ang="0">
                    <a:pos x="108" y="1616"/>
                  </a:cxn>
                  <a:cxn ang="0">
                    <a:pos x="95" y="1606"/>
                  </a:cxn>
                  <a:cxn ang="0">
                    <a:pos x="83" y="1594"/>
                  </a:cxn>
                  <a:cxn ang="0">
                    <a:pos x="71" y="1579"/>
                  </a:cxn>
                  <a:cxn ang="0">
                    <a:pos x="61" y="1561"/>
                  </a:cxn>
                  <a:cxn ang="0">
                    <a:pos x="51" y="1543"/>
                  </a:cxn>
                  <a:cxn ang="0">
                    <a:pos x="42" y="1522"/>
                  </a:cxn>
                  <a:cxn ang="0">
                    <a:pos x="34" y="1501"/>
                  </a:cxn>
                  <a:cxn ang="0">
                    <a:pos x="27" y="1479"/>
                  </a:cxn>
                  <a:cxn ang="0">
                    <a:pos x="21" y="1459"/>
                  </a:cxn>
                  <a:cxn ang="0">
                    <a:pos x="15" y="1440"/>
                  </a:cxn>
                  <a:cxn ang="0">
                    <a:pos x="10" y="1421"/>
                  </a:cxn>
                  <a:cxn ang="0">
                    <a:pos x="6" y="1405"/>
                  </a:cxn>
                  <a:cxn ang="0">
                    <a:pos x="3" y="1392"/>
                  </a:cxn>
                  <a:cxn ang="0">
                    <a:pos x="1" y="1382"/>
                  </a:cxn>
                  <a:cxn ang="0">
                    <a:pos x="0" y="1376"/>
                  </a:cxn>
                  <a:cxn ang="0">
                    <a:pos x="0" y="1373"/>
                  </a:cxn>
                  <a:cxn ang="0">
                    <a:pos x="137" y="817"/>
                  </a:cxn>
                  <a:cxn ang="0">
                    <a:pos x="43" y="132"/>
                  </a:cxn>
                </a:cxnLst>
                <a:rect l="0" t="0" r="r" b="b"/>
                <a:pathLst>
                  <a:path w="172" h="1616">
                    <a:moveTo>
                      <a:pt x="43" y="132"/>
                    </a:moveTo>
                    <a:lnTo>
                      <a:pt x="43" y="130"/>
                    </a:lnTo>
                    <a:lnTo>
                      <a:pt x="46" y="124"/>
                    </a:lnTo>
                    <a:lnTo>
                      <a:pt x="49" y="116"/>
                    </a:lnTo>
                    <a:lnTo>
                      <a:pt x="52" y="106"/>
                    </a:lnTo>
                    <a:lnTo>
                      <a:pt x="58" y="93"/>
                    </a:lnTo>
                    <a:lnTo>
                      <a:pt x="64" y="80"/>
                    </a:lnTo>
                    <a:lnTo>
                      <a:pt x="72" y="65"/>
                    </a:lnTo>
                    <a:lnTo>
                      <a:pt x="79" y="51"/>
                    </a:lnTo>
                    <a:lnTo>
                      <a:pt x="88" y="38"/>
                    </a:lnTo>
                    <a:lnTo>
                      <a:pt x="98" y="26"/>
                    </a:lnTo>
                    <a:lnTo>
                      <a:pt x="109" y="15"/>
                    </a:lnTo>
                    <a:lnTo>
                      <a:pt x="120" y="7"/>
                    </a:lnTo>
                    <a:lnTo>
                      <a:pt x="132" y="2"/>
                    </a:lnTo>
                    <a:lnTo>
                      <a:pt x="145" y="0"/>
                    </a:lnTo>
                    <a:lnTo>
                      <a:pt x="158" y="2"/>
                    </a:lnTo>
                    <a:lnTo>
                      <a:pt x="172" y="10"/>
                    </a:lnTo>
                    <a:lnTo>
                      <a:pt x="146" y="815"/>
                    </a:lnTo>
                    <a:lnTo>
                      <a:pt x="108" y="1616"/>
                    </a:lnTo>
                    <a:lnTo>
                      <a:pt x="95" y="1606"/>
                    </a:lnTo>
                    <a:lnTo>
                      <a:pt x="83" y="1594"/>
                    </a:lnTo>
                    <a:lnTo>
                      <a:pt x="71" y="1579"/>
                    </a:lnTo>
                    <a:lnTo>
                      <a:pt x="61" y="1561"/>
                    </a:lnTo>
                    <a:lnTo>
                      <a:pt x="51" y="1543"/>
                    </a:lnTo>
                    <a:lnTo>
                      <a:pt x="42" y="1522"/>
                    </a:lnTo>
                    <a:lnTo>
                      <a:pt x="34" y="1501"/>
                    </a:lnTo>
                    <a:lnTo>
                      <a:pt x="27" y="1479"/>
                    </a:lnTo>
                    <a:lnTo>
                      <a:pt x="21" y="1459"/>
                    </a:lnTo>
                    <a:lnTo>
                      <a:pt x="15" y="1440"/>
                    </a:lnTo>
                    <a:lnTo>
                      <a:pt x="10" y="1421"/>
                    </a:lnTo>
                    <a:lnTo>
                      <a:pt x="6" y="1405"/>
                    </a:lnTo>
                    <a:lnTo>
                      <a:pt x="3" y="1392"/>
                    </a:lnTo>
                    <a:lnTo>
                      <a:pt x="1" y="1382"/>
                    </a:lnTo>
                    <a:lnTo>
                      <a:pt x="0" y="1376"/>
                    </a:lnTo>
                    <a:lnTo>
                      <a:pt x="0" y="1373"/>
                    </a:lnTo>
                    <a:lnTo>
                      <a:pt x="137" y="817"/>
                    </a:lnTo>
                    <a:lnTo>
                      <a:pt x="43" y="132"/>
                    </a:lnTo>
                    <a:close/>
                  </a:path>
                </a:pathLst>
              </a:custGeom>
              <a:solidFill>
                <a:srgbClr val="F7F7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84" name="Freeform 264"/>
              <p:cNvSpPr>
                <a:spLocks/>
              </p:cNvSpPr>
              <p:nvPr/>
            </p:nvSpPr>
            <p:spPr bwMode="auto">
              <a:xfrm flipH="1">
                <a:off x="4510" y="2937"/>
                <a:ext cx="6" cy="67"/>
              </a:xfrm>
              <a:custGeom>
                <a:avLst/>
                <a:gdLst/>
                <a:ahLst/>
                <a:cxnLst>
                  <a:cxn ang="0">
                    <a:pos x="44" y="118"/>
                  </a:cxn>
                  <a:cxn ang="0">
                    <a:pos x="44" y="116"/>
                  </a:cxn>
                  <a:cxn ang="0">
                    <a:pos x="46" y="111"/>
                  </a:cxn>
                  <a:cxn ang="0">
                    <a:pos x="48" y="104"/>
                  </a:cxn>
                  <a:cxn ang="0">
                    <a:pos x="53" y="95"/>
                  </a:cxn>
                  <a:cxn ang="0">
                    <a:pos x="57" y="84"/>
                  </a:cxn>
                  <a:cxn ang="0">
                    <a:pos x="62" y="72"/>
                  </a:cxn>
                  <a:cxn ang="0">
                    <a:pos x="69" y="60"/>
                  </a:cxn>
                  <a:cxn ang="0">
                    <a:pos x="77" y="48"/>
                  </a:cxn>
                  <a:cxn ang="0">
                    <a:pos x="85" y="36"/>
                  </a:cxn>
                  <a:cxn ang="0">
                    <a:pos x="94" y="25"/>
                  </a:cxn>
                  <a:cxn ang="0">
                    <a:pos x="104" y="15"/>
                  </a:cxn>
                  <a:cxn ang="0">
                    <a:pos x="114" y="8"/>
                  </a:cxn>
                  <a:cxn ang="0">
                    <a:pos x="125" y="2"/>
                  </a:cxn>
                  <a:cxn ang="0">
                    <a:pos x="136" y="0"/>
                  </a:cxn>
                  <a:cxn ang="0">
                    <a:pos x="148" y="1"/>
                  </a:cxn>
                  <a:cxn ang="0">
                    <a:pos x="161" y="6"/>
                  </a:cxn>
                  <a:cxn ang="0">
                    <a:pos x="142" y="814"/>
                  </a:cxn>
                  <a:cxn ang="0">
                    <a:pos x="98" y="1609"/>
                  </a:cxn>
                  <a:cxn ang="0">
                    <a:pos x="86" y="1601"/>
                  </a:cxn>
                  <a:cxn ang="0">
                    <a:pos x="75" y="1589"/>
                  </a:cxn>
                  <a:cxn ang="0">
                    <a:pos x="65" y="1574"/>
                  </a:cxn>
                  <a:cxn ang="0">
                    <a:pos x="56" y="1558"/>
                  </a:cxn>
                  <a:cxn ang="0">
                    <a:pos x="46" y="1540"/>
                  </a:cxn>
                  <a:cxn ang="0">
                    <a:pos x="38" y="1522"/>
                  </a:cxn>
                  <a:cxn ang="0">
                    <a:pos x="31" y="1502"/>
                  </a:cxn>
                  <a:cxn ang="0">
                    <a:pos x="24" y="1484"/>
                  </a:cxn>
                  <a:cxn ang="0">
                    <a:pos x="19" y="1464"/>
                  </a:cxn>
                  <a:cxn ang="0">
                    <a:pos x="13" y="1447"/>
                  </a:cxn>
                  <a:cxn ang="0">
                    <a:pos x="9" y="1430"/>
                  </a:cxn>
                  <a:cxn ang="0">
                    <a:pos x="6" y="1416"/>
                  </a:cxn>
                  <a:cxn ang="0">
                    <a:pos x="3" y="1403"/>
                  </a:cxn>
                  <a:cxn ang="0">
                    <a:pos x="1" y="1394"/>
                  </a:cxn>
                  <a:cxn ang="0">
                    <a:pos x="0" y="1388"/>
                  </a:cxn>
                  <a:cxn ang="0">
                    <a:pos x="0" y="1387"/>
                  </a:cxn>
                  <a:cxn ang="0">
                    <a:pos x="133" y="816"/>
                  </a:cxn>
                  <a:cxn ang="0">
                    <a:pos x="44" y="118"/>
                  </a:cxn>
                </a:cxnLst>
                <a:rect l="0" t="0" r="r" b="b"/>
                <a:pathLst>
                  <a:path w="161" h="1609">
                    <a:moveTo>
                      <a:pt x="44" y="118"/>
                    </a:moveTo>
                    <a:lnTo>
                      <a:pt x="44" y="116"/>
                    </a:lnTo>
                    <a:lnTo>
                      <a:pt x="46" y="111"/>
                    </a:lnTo>
                    <a:lnTo>
                      <a:pt x="48" y="104"/>
                    </a:lnTo>
                    <a:lnTo>
                      <a:pt x="53" y="95"/>
                    </a:lnTo>
                    <a:lnTo>
                      <a:pt x="57" y="84"/>
                    </a:lnTo>
                    <a:lnTo>
                      <a:pt x="62" y="72"/>
                    </a:lnTo>
                    <a:lnTo>
                      <a:pt x="69" y="60"/>
                    </a:lnTo>
                    <a:lnTo>
                      <a:pt x="77" y="48"/>
                    </a:lnTo>
                    <a:lnTo>
                      <a:pt x="85" y="36"/>
                    </a:lnTo>
                    <a:lnTo>
                      <a:pt x="94" y="25"/>
                    </a:lnTo>
                    <a:lnTo>
                      <a:pt x="104" y="15"/>
                    </a:lnTo>
                    <a:lnTo>
                      <a:pt x="114" y="8"/>
                    </a:lnTo>
                    <a:lnTo>
                      <a:pt x="125" y="2"/>
                    </a:lnTo>
                    <a:lnTo>
                      <a:pt x="136" y="0"/>
                    </a:lnTo>
                    <a:lnTo>
                      <a:pt x="148" y="1"/>
                    </a:lnTo>
                    <a:lnTo>
                      <a:pt x="161" y="6"/>
                    </a:lnTo>
                    <a:lnTo>
                      <a:pt x="142" y="814"/>
                    </a:lnTo>
                    <a:lnTo>
                      <a:pt x="98" y="1609"/>
                    </a:lnTo>
                    <a:lnTo>
                      <a:pt x="86" y="1601"/>
                    </a:lnTo>
                    <a:lnTo>
                      <a:pt x="75" y="1589"/>
                    </a:lnTo>
                    <a:lnTo>
                      <a:pt x="65" y="1574"/>
                    </a:lnTo>
                    <a:lnTo>
                      <a:pt x="56" y="1558"/>
                    </a:lnTo>
                    <a:lnTo>
                      <a:pt x="46" y="1540"/>
                    </a:lnTo>
                    <a:lnTo>
                      <a:pt x="38" y="1522"/>
                    </a:lnTo>
                    <a:lnTo>
                      <a:pt x="31" y="1502"/>
                    </a:lnTo>
                    <a:lnTo>
                      <a:pt x="24" y="1484"/>
                    </a:lnTo>
                    <a:lnTo>
                      <a:pt x="19" y="1464"/>
                    </a:lnTo>
                    <a:lnTo>
                      <a:pt x="13" y="1447"/>
                    </a:lnTo>
                    <a:lnTo>
                      <a:pt x="9" y="1430"/>
                    </a:lnTo>
                    <a:lnTo>
                      <a:pt x="6" y="1416"/>
                    </a:lnTo>
                    <a:lnTo>
                      <a:pt x="3" y="1403"/>
                    </a:lnTo>
                    <a:lnTo>
                      <a:pt x="1" y="1394"/>
                    </a:lnTo>
                    <a:lnTo>
                      <a:pt x="0" y="1388"/>
                    </a:lnTo>
                    <a:lnTo>
                      <a:pt x="0" y="1387"/>
                    </a:lnTo>
                    <a:lnTo>
                      <a:pt x="133" y="816"/>
                    </a:lnTo>
                    <a:lnTo>
                      <a:pt x="44" y="118"/>
                    </a:lnTo>
                    <a:close/>
                  </a:path>
                </a:pathLst>
              </a:custGeom>
              <a:solidFill>
                <a:srgbClr val="EFE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85" name="Freeform 265"/>
              <p:cNvSpPr>
                <a:spLocks/>
              </p:cNvSpPr>
              <p:nvPr/>
            </p:nvSpPr>
            <p:spPr bwMode="auto">
              <a:xfrm flipH="1">
                <a:off x="4510" y="2937"/>
                <a:ext cx="6" cy="67"/>
              </a:xfrm>
              <a:custGeom>
                <a:avLst/>
                <a:gdLst/>
                <a:ahLst/>
                <a:cxnLst>
                  <a:cxn ang="0">
                    <a:pos x="45" y="107"/>
                  </a:cxn>
                  <a:cxn ang="0">
                    <a:pos x="45" y="105"/>
                  </a:cxn>
                  <a:cxn ang="0">
                    <a:pos x="46" y="101"/>
                  </a:cxn>
                  <a:cxn ang="0">
                    <a:pos x="50" y="95"/>
                  </a:cxn>
                  <a:cxn ang="0">
                    <a:pos x="53" y="87"/>
                  </a:cxn>
                  <a:cxn ang="0">
                    <a:pos x="57" y="77"/>
                  </a:cxn>
                  <a:cxn ang="0">
                    <a:pos x="63" y="68"/>
                  </a:cxn>
                  <a:cxn ang="0">
                    <a:pos x="68" y="57"/>
                  </a:cxn>
                  <a:cxn ang="0">
                    <a:pos x="75" y="46"/>
                  </a:cxn>
                  <a:cxn ang="0">
                    <a:pos x="82" y="35"/>
                  </a:cxn>
                  <a:cxn ang="0">
                    <a:pos x="91" y="25"/>
                  </a:cxn>
                  <a:cxn ang="0">
                    <a:pos x="100" y="16"/>
                  </a:cxn>
                  <a:cxn ang="0">
                    <a:pos x="109" y="9"/>
                  </a:cxn>
                  <a:cxn ang="0">
                    <a:pos x="118" y="3"/>
                  </a:cxn>
                  <a:cxn ang="0">
                    <a:pos x="129" y="1"/>
                  </a:cxn>
                  <a:cxn ang="0">
                    <a:pos x="139" y="0"/>
                  </a:cxn>
                  <a:cxn ang="0">
                    <a:pos x="151" y="3"/>
                  </a:cxn>
                  <a:cxn ang="0">
                    <a:pos x="139" y="814"/>
                  </a:cxn>
                  <a:cxn ang="0">
                    <a:pos x="90" y="1603"/>
                  </a:cxn>
                  <a:cxn ang="0">
                    <a:pos x="79" y="1594"/>
                  </a:cxn>
                  <a:cxn ang="0">
                    <a:pos x="69" y="1583"/>
                  </a:cxn>
                  <a:cxn ang="0">
                    <a:pos x="59" y="1570"/>
                  </a:cxn>
                  <a:cxn ang="0">
                    <a:pos x="51" y="1556"/>
                  </a:cxn>
                  <a:cxn ang="0">
                    <a:pos x="43" y="1539"/>
                  </a:cxn>
                  <a:cxn ang="0">
                    <a:pos x="35" y="1523"/>
                  </a:cxn>
                  <a:cxn ang="0">
                    <a:pos x="29" y="1506"/>
                  </a:cxn>
                  <a:cxn ang="0">
                    <a:pos x="23" y="1488"/>
                  </a:cxn>
                  <a:cxn ang="0">
                    <a:pos x="18" y="1471"/>
                  </a:cxn>
                  <a:cxn ang="0">
                    <a:pos x="12" y="1454"/>
                  </a:cxn>
                  <a:cxn ang="0">
                    <a:pos x="9" y="1439"/>
                  </a:cxn>
                  <a:cxn ang="0">
                    <a:pos x="6" y="1426"/>
                  </a:cxn>
                  <a:cxn ang="0">
                    <a:pos x="4" y="1415"/>
                  </a:cxn>
                  <a:cxn ang="0">
                    <a:pos x="2" y="1406"/>
                  </a:cxn>
                  <a:cxn ang="0">
                    <a:pos x="0" y="1401"/>
                  </a:cxn>
                  <a:cxn ang="0">
                    <a:pos x="0" y="1400"/>
                  </a:cxn>
                  <a:cxn ang="0">
                    <a:pos x="130" y="816"/>
                  </a:cxn>
                  <a:cxn ang="0">
                    <a:pos x="45" y="107"/>
                  </a:cxn>
                </a:cxnLst>
                <a:rect l="0" t="0" r="r" b="b"/>
                <a:pathLst>
                  <a:path w="151" h="1603">
                    <a:moveTo>
                      <a:pt x="45" y="107"/>
                    </a:moveTo>
                    <a:lnTo>
                      <a:pt x="45" y="105"/>
                    </a:lnTo>
                    <a:lnTo>
                      <a:pt x="46" y="101"/>
                    </a:lnTo>
                    <a:lnTo>
                      <a:pt x="50" y="95"/>
                    </a:lnTo>
                    <a:lnTo>
                      <a:pt x="53" y="87"/>
                    </a:lnTo>
                    <a:lnTo>
                      <a:pt x="57" y="77"/>
                    </a:lnTo>
                    <a:lnTo>
                      <a:pt x="63" y="68"/>
                    </a:lnTo>
                    <a:lnTo>
                      <a:pt x="68" y="57"/>
                    </a:lnTo>
                    <a:lnTo>
                      <a:pt x="75" y="46"/>
                    </a:lnTo>
                    <a:lnTo>
                      <a:pt x="82" y="35"/>
                    </a:lnTo>
                    <a:lnTo>
                      <a:pt x="91" y="25"/>
                    </a:lnTo>
                    <a:lnTo>
                      <a:pt x="100" y="16"/>
                    </a:lnTo>
                    <a:lnTo>
                      <a:pt x="109" y="9"/>
                    </a:lnTo>
                    <a:lnTo>
                      <a:pt x="118" y="3"/>
                    </a:lnTo>
                    <a:lnTo>
                      <a:pt x="129" y="1"/>
                    </a:lnTo>
                    <a:lnTo>
                      <a:pt x="139" y="0"/>
                    </a:lnTo>
                    <a:lnTo>
                      <a:pt x="151" y="3"/>
                    </a:lnTo>
                    <a:lnTo>
                      <a:pt x="139" y="814"/>
                    </a:lnTo>
                    <a:lnTo>
                      <a:pt x="90" y="1603"/>
                    </a:lnTo>
                    <a:lnTo>
                      <a:pt x="79" y="1594"/>
                    </a:lnTo>
                    <a:lnTo>
                      <a:pt x="69" y="1583"/>
                    </a:lnTo>
                    <a:lnTo>
                      <a:pt x="59" y="1570"/>
                    </a:lnTo>
                    <a:lnTo>
                      <a:pt x="51" y="1556"/>
                    </a:lnTo>
                    <a:lnTo>
                      <a:pt x="43" y="1539"/>
                    </a:lnTo>
                    <a:lnTo>
                      <a:pt x="35" y="1523"/>
                    </a:lnTo>
                    <a:lnTo>
                      <a:pt x="29" y="1506"/>
                    </a:lnTo>
                    <a:lnTo>
                      <a:pt x="23" y="1488"/>
                    </a:lnTo>
                    <a:lnTo>
                      <a:pt x="18" y="1471"/>
                    </a:lnTo>
                    <a:lnTo>
                      <a:pt x="12" y="1454"/>
                    </a:lnTo>
                    <a:lnTo>
                      <a:pt x="9" y="1439"/>
                    </a:lnTo>
                    <a:lnTo>
                      <a:pt x="6" y="1426"/>
                    </a:lnTo>
                    <a:lnTo>
                      <a:pt x="4" y="1415"/>
                    </a:lnTo>
                    <a:lnTo>
                      <a:pt x="2" y="1406"/>
                    </a:lnTo>
                    <a:lnTo>
                      <a:pt x="0" y="1401"/>
                    </a:lnTo>
                    <a:lnTo>
                      <a:pt x="0" y="1400"/>
                    </a:lnTo>
                    <a:lnTo>
                      <a:pt x="130" y="816"/>
                    </a:lnTo>
                    <a:lnTo>
                      <a:pt x="45" y="107"/>
                    </a:lnTo>
                    <a:close/>
                  </a:path>
                </a:pathLst>
              </a:custGeom>
              <a:solidFill>
                <a:srgbClr val="E8E8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86" name="Freeform 266"/>
              <p:cNvSpPr>
                <a:spLocks/>
              </p:cNvSpPr>
              <p:nvPr/>
            </p:nvSpPr>
            <p:spPr bwMode="auto">
              <a:xfrm flipH="1">
                <a:off x="4510" y="2937"/>
                <a:ext cx="6" cy="67"/>
              </a:xfrm>
              <a:custGeom>
                <a:avLst/>
                <a:gdLst/>
                <a:ahLst/>
                <a:cxnLst>
                  <a:cxn ang="0">
                    <a:pos x="46" y="96"/>
                  </a:cxn>
                  <a:cxn ang="0">
                    <a:pos x="46" y="94"/>
                  </a:cxn>
                  <a:cxn ang="0">
                    <a:pos x="47" y="91"/>
                  </a:cxn>
                  <a:cxn ang="0">
                    <a:pos x="49" y="86"/>
                  </a:cxn>
                  <a:cxn ang="0">
                    <a:pos x="52" y="80"/>
                  </a:cxn>
                  <a:cxn ang="0">
                    <a:pos x="56" y="72"/>
                  </a:cxn>
                  <a:cxn ang="0">
                    <a:pos x="61" y="63"/>
                  </a:cxn>
                  <a:cxn ang="0">
                    <a:pos x="66" y="53"/>
                  </a:cxn>
                  <a:cxn ang="0">
                    <a:pos x="73" y="45"/>
                  </a:cxn>
                  <a:cxn ang="0">
                    <a:pos x="79" y="35"/>
                  </a:cxn>
                  <a:cxn ang="0">
                    <a:pos x="86" y="26"/>
                  </a:cxn>
                  <a:cxn ang="0">
                    <a:pos x="95" y="18"/>
                  </a:cxn>
                  <a:cxn ang="0">
                    <a:pos x="102" y="11"/>
                  </a:cxn>
                  <a:cxn ang="0">
                    <a:pos x="111" y="5"/>
                  </a:cxn>
                  <a:cxn ang="0">
                    <a:pos x="121" y="2"/>
                  </a:cxn>
                  <a:cxn ang="0">
                    <a:pos x="130" y="0"/>
                  </a:cxn>
                  <a:cxn ang="0">
                    <a:pos x="141" y="1"/>
                  </a:cxn>
                  <a:cxn ang="0">
                    <a:pos x="135" y="814"/>
                  </a:cxn>
                  <a:cxn ang="0">
                    <a:pos x="81" y="1597"/>
                  </a:cxn>
                  <a:cxn ang="0">
                    <a:pos x="71" y="1589"/>
                  </a:cxn>
                  <a:cxn ang="0">
                    <a:pos x="62" y="1579"/>
                  </a:cxn>
                  <a:cxn ang="0">
                    <a:pos x="53" y="1567"/>
                  </a:cxn>
                  <a:cxn ang="0">
                    <a:pos x="46" y="1554"/>
                  </a:cxn>
                  <a:cxn ang="0">
                    <a:pos x="39" y="1539"/>
                  </a:cxn>
                  <a:cxn ang="0">
                    <a:pos x="31" y="1523"/>
                  </a:cxn>
                  <a:cxn ang="0">
                    <a:pos x="26" y="1508"/>
                  </a:cxn>
                  <a:cxn ang="0">
                    <a:pos x="20" y="1491"/>
                  </a:cxn>
                  <a:cxn ang="0">
                    <a:pos x="15" y="1476"/>
                  </a:cxn>
                  <a:cxn ang="0">
                    <a:pos x="12" y="1462"/>
                  </a:cxn>
                  <a:cxn ang="0">
                    <a:pos x="7" y="1448"/>
                  </a:cxn>
                  <a:cxn ang="0">
                    <a:pos x="4" y="1437"/>
                  </a:cxn>
                  <a:cxn ang="0">
                    <a:pos x="2" y="1426"/>
                  </a:cxn>
                  <a:cxn ang="0">
                    <a:pos x="1" y="1418"/>
                  </a:cxn>
                  <a:cxn ang="0">
                    <a:pos x="0" y="1414"/>
                  </a:cxn>
                  <a:cxn ang="0">
                    <a:pos x="0" y="1413"/>
                  </a:cxn>
                  <a:cxn ang="0">
                    <a:pos x="126" y="816"/>
                  </a:cxn>
                  <a:cxn ang="0">
                    <a:pos x="46" y="96"/>
                  </a:cxn>
                </a:cxnLst>
                <a:rect l="0" t="0" r="r" b="b"/>
                <a:pathLst>
                  <a:path w="141" h="1597">
                    <a:moveTo>
                      <a:pt x="46" y="96"/>
                    </a:moveTo>
                    <a:lnTo>
                      <a:pt x="46" y="94"/>
                    </a:lnTo>
                    <a:lnTo>
                      <a:pt x="47" y="91"/>
                    </a:lnTo>
                    <a:lnTo>
                      <a:pt x="49" y="86"/>
                    </a:lnTo>
                    <a:lnTo>
                      <a:pt x="52" y="80"/>
                    </a:lnTo>
                    <a:lnTo>
                      <a:pt x="56" y="72"/>
                    </a:lnTo>
                    <a:lnTo>
                      <a:pt x="61" y="63"/>
                    </a:lnTo>
                    <a:lnTo>
                      <a:pt x="66" y="53"/>
                    </a:lnTo>
                    <a:lnTo>
                      <a:pt x="73" y="45"/>
                    </a:lnTo>
                    <a:lnTo>
                      <a:pt x="79" y="35"/>
                    </a:lnTo>
                    <a:lnTo>
                      <a:pt x="86" y="26"/>
                    </a:lnTo>
                    <a:lnTo>
                      <a:pt x="95" y="18"/>
                    </a:lnTo>
                    <a:lnTo>
                      <a:pt x="102" y="11"/>
                    </a:lnTo>
                    <a:lnTo>
                      <a:pt x="111" y="5"/>
                    </a:lnTo>
                    <a:lnTo>
                      <a:pt x="121" y="2"/>
                    </a:lnTo>
                    <a:lnTo>
                      <a:pt x="130" y="0"/>
                    </a:lnTo>
                    <a:lnTo>
                      <a:pt x="141" y="1"/>
                    </a:lnTo>
                    <a:lnTo>
                      <a:pt x="135" y="814"/>
                    </a:lnTo>
                    <a:lnTo>
                      <a:pt x="81" y="1597"/>
                    </a:lnTo>
                    <a:lnTo>
                      <a:pt x="71" y="1589"/>
                    </a:lnTo>
                    <a:lnTo>
                      <a:pt x="62" y="1579"/>
                    </a:lnTo>
                    <a:lnTo>
                      <a:pt x="53" y="1567"/>
                    </a:lnTo>
                    <a:lnTo>
                      <a:pt x="46" y="1554"/>
                    </a:lnTo>
                    <a:lnTo>
                      <a:pt x="39" y="1539"/>
                    </a:lnTo>
                    <a:lnTo>
                      <a:pt x="31" y="1523"/>
                    </a:lnTo>
                    <a:lnTo>
                      <a:pt x="26" y="1508"/>
                    </a:lnTo>
                    <a:lnTo>
                      <a:pt x="20" y="1491"/>
                    </a:lnTo>
                    <a:lnTo>
                      <a:pt x="15" y="1476"/>
                    </a:lnTo>
                    <a:lnTo>
                      <a:pt x="12" y="1462"/>
                    </a:lnTo>
                    <a:lnTo>
                      <a:pt x="7" y="1448"/>
                    </a:lnTo>
                    <a:lnTo>
                      <a:pt x="4" y="1437"/>
                    </a:lnTo>
                    <a:lnTo>
                      <a:pt x="2" y="1426"/>
                    </a:lnTo>
                    <a:lnTo>
                      <a:pt x="1" y="1418"/>
                    </a:lnTo>
                    <a:lnTo>
                      <a:pt x="0" y="1414"/>
                    </a:lnTo>
                    <a:lnTo>
                      <a:pt x="0" y="1413"/>
                    </a:lnTo>
                    <a:lnTo>
                      <a:pt x="126" y="816"/>
                    </a:lnTo>
                    <a:lnTo>
                      <a:pt x="46" y="96"/>
                    </a:lnTo>
                    <a:close/>
                  </a:path>
                </a:pathLst>
              </a:custGeom>
              <a:solidFill>
                <a:srgbClr val="E0E0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87" name="Freeform 267"/>
              <p:cNvSpPr>
                <a:spLocks/>
              </p:cNvSpPr>
              <p:nvPr/>
            </p:nvSpPr>
            <p:spPr bwMode="auto">
              <a:xfrm flipH="1">
                <a:off x="4511" y="2937"/>
                <a:ext cx="5" cy="67"/>
              </a:xfrm>
              <a:custGeom>
                <a:avLst/>
                <a:gdLst/>
                <a:ahLst/>
                <a:cxnLst>
                  <a:cxn ang="0">
                    <a:pos x="130" y="0"/>
                  </a:cxn>
                  <a:cxn ang="0">
                    <a:pos x="131" y="816"/>
                  </a:cxn>
                  <a:cxn ang="0">
                    <a:pos x="71" y="1592"/>
                  </a:cxn>
                  <a:cxn ang="0">
                    <a:pos x="62" y="1584"/>
                  </a:cxn>
                  <a:cxn ang="0">
                    <a:pos x="55" y="1575"/>
                  </a:cxn>
                  <a:cxn ang="0">
                    <a:pos x="47" y="1564"/>
                  </a:cxn>
                  <a:cxn ang="0">
                    <a:pos x="40" y="1552"/>
                  </a:cxn>
                  <a:cxn ang="0">
                    <a:pos x="34" y="1539"/>
                  </a:cxn>
                  <a:cxn ang="0">
                    <a:pos x="27" y="1526"/>
                  </a:cxn>
                  <a:cxn ang="0">
                    <a:pos x="23" y="1512"/>
                  </a:cxn>
                  <a:cxn ang="0">
                    <a:pos x="18" y="1498"/>
                  </a:cxn>
                  <a:cxn ang="0">
                    <a:pos x="13" y="1484"/>
                  </a:cxn>
                  <a:cxn ang="0">
                    <a:pos x="10" y="1472"/>
                  </a:cxn>
                  <a:cxn ang="0">
                    <a:pos x="7" y="1460"/>
                  </a:cxn>
                  <a:cxn ang="0">
                    <a:pos x="4" y="1449"/>
                  </a:cxn>
                  <a:cxn ang="0">
                    <a:pos x="2" y="1440"/>
                  </a:cxn>
                  <a:cxn ang="0">
                    <a:pos x="1" y="1433"/>
                  </a:cxn>
                  <a:cxn ang="0">
                    <a:pos x="0" y="1429"/>
                  </a:cxn>
                  <a:cxn ang="0">
                    <a:pos x="0" y="1428"/>
                  </a:cxn>
                  <a:cxn ang="0">
                    <a:pos x="122" y="818"/>
                  </a:cxn>
                  <a:cxn ang="0">
                    <a:pos x="46" y="87"/>
                  </a:cxn>
                  <a:cxn ang="0">
                    <a:pos x="46" y="86"/>
                  </a:cxn>
                  <a:cxn ang="0">
                    <a:pos x="47" y="83"/>
                  </a:cxn>
                  <a:cxn ang="0">
                    <a:pos x="49" y="78"/>
                  </a:cxn>
                  <a:cxn ang="0">
                    <a:pos x="51" y="73"/>
                  </a:cxn>
                  <a:cxn ang="0">
                    <a:pos x="56" y="67"/>
                  </a:cxn>
                  <a:cxn ang="0">
                    <a:pos x="60" y="60"/>
                  </a:cxn>
                  <a:cxn ang="0">
                    <a:pos x="64" y="52"/>
                  </a:cxn>
                  <a:cxn ang="0">
                    <a:pos x="70" y="44"/>
                  </a:cxn>
                  <a:cxn ang="0">
                    <a:pos x="75" y="36"/>
                  </a:cxn>
                  <a:cxn ang="0">
                    <a:pos x="82" y="28"/>
                  </a:cxn>
                  <a:cxn ang="0">
                    <a:pos x="90" y="20"/>
                  </a:cxn>
                  <a:cxn ang="0">
                    <a:pos x="96" y="14"/>
                  </a:cxn>
                  <a:cxn ang="0">
                    <a:pos x="104" y="8"/>
                  </a:cxn>
                  <a:cxn ang="0">
                    <a:pos x="113" y="4"/>
                  </a:cxn>
                  <a:cxn ang="0">
                    <a:pos x="121" y="1"/>
                  </a:cxn>
                  <a:cxn ang="0">
                    <a:pos x="130" y="0"/>
                  </a:cxn>
                </a:cxnLst>
                <a:rect l="0" t="0" r="r" b="b"/>
                <a:pathLst>
                  <a:path w="131" h="1592">
                    <a:moveTo>
                      <a:pt x="130" y="0"/>
                    </a:moveTo>
                    <a:lnTo>
                      <a:pt x="131" y="816"/>
                    </a:lnTo>
                    <a:lnTo>
                      <a:pt x="71" y="1592"/>
                    </a:lnTo>
                    <a:lnTo>
                      <a:pt x="62" y="1584"/>
                    </a:lnTo>
                    <a:lnTo>
                      <a:pt x="55" y="1575"/>
                    </a:lnTo>
                    <a:lnTo>
                      <a:pt x="47" y="1564"/>
                    </a:lnTo>
                    <a:lnTo>
                      <a:pt x="40" y="1552"/>
                    </a:lnTo>
                    <a:lnTo>
                      <a:pt x="34" y="1539"/>
                    </a:lnTo>
                    <a:lnTo>
                      <a:pt x="27" y="1526"/>
                    </a:lnTo>
                    <a:lnTo>
                      <a:pt x="23" y="1512"/>
                    </a:lnTo>
                    <a:lnTo>
                      <a:pt x="18" y="1498"/>
                    </a:lnTo>
                    <a:lnTo>
                      <a:pt x="13" y="1484"/>
                    </a:lnTo>
                    <a:lnTo>
                      <a:pt x="10" y="1472"/>
                    </a:lnTo>
                    <a:lnTo>
                      <a:pt x="7" y="1460"/>
                    </a:lnTo>
                    <a:lnTo>
                      <a:pt x="4" y="1449"/>
                    </a:lnTo>
                    <a:lnTo>
                      <a:pt x="2" y="1440"/>
                    </a:lnTo>
                    <a:lnTo>
                      <a:pt x="1" y="1433"/>
                    </a:lnTo>
                    <a:lnTo>
                      <a:pt x="0" y="1429"/>
                    </a:lnTo>
                    <a:lnTo>
                      <a:pt x="0" y="1428"/>
                    </a:lnTo>
                    <a:lnTo>
                      <a:pt x="122" y="818"/>
                    </a:lnTo>
                    <a:lnTo>
                      <a:pt x="46" y="87"/>
                    </a:lnTo>
                    <a:lnTo>
                      <a:pt x="46" y="86"/>
                    </a:lnTo>
                    <a:lnTo>
                      <a:pt x="47" y="83"/>
                    </a:lnTo>
                    <a:lnTo>
                      <a:pt x="49" y="78"/>
                    </a:lnTo>
                    <a:lnTo>
                      <a:pt x="51" y="73"/>
                    </a:lnTo>
                    <a:lnTo>
                      <a:pt x="56" y="67"/>
                    </a:lnTo>
                    <a:lnTo>
                      <a:pt x="60" y="60"/>
                    </a:lnTo>
                    <a:lnTo>
                      <a:pt x="64" y="52"/>
                    </a:lnTo>
                    <a:lnTo>
                      <a:pt x="70" y="44"/>
                    </a:lnTo>
                    <a:lnTo>
                      <a:pt x="75" y="36"/>
                    </a:lnTo>
                    <a:lnTo>
                      <a:pt x="82" y="28"/>
                    </a:lnTo>
                    <a:lnTo>
                      <a:pt x="90" y="20"/>
                    </a:lnTo>
                    <a:lnTo>
                      <a:pt x="96" y="14"/>
                    </a:lnTo>
                    <a:lnTo>
                      <a:pt x="104" y="8"/>
                    </a:lnTo>
                    <a:lnTo>
                      <a:pt x="113" y="4"/>
                    </a:lnTo>
                    <a:lnTo>
                      <a:pt x="121" y="1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D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88" name="Freeform 268"/>
              <p:cNvSpPr>
                <a:spLocks/>
              </p:cNvSpPr>
              <p:nvPr/>
            </p:nvSpPr>
            <p:spPr bwMode="auto">
              <a:xfrm flipH="1">
                <a:off x="4511" y="2937"/>
                <a:ext cx="5" cy="67"/>
              </a:xfrm>
              <a:custGeom>
                <a:avLst/>
                <a:gdLst/>
                <a:ahLst/>
                <a:cxnLst>
                  <a:cxn ang="0">
                    <a:pos x="48" y="75"/>
                  </a:cxn>
                  <a:cxn ang="0">
                    <a:pos x="48" y="74"/>
                  </a:cxn>
                  <a:cxn ang="0">
                    <a:pos x="49" y="72"/>
                  </a:cxn>
                  <a:cxn ang="0">
                    <a:pos x="51" y="68"/>
                  </a:cxn>
                  <a:cxn ang="0">
                    <a:pos x="54" y="63"/>
                  </a:cxn>
                  <a:cxn ang="0">
                    <a:pos x="56" y="58"/>
                  </a:cxn>
                  <a:cxn ang="0">
                    <a:pos x="60" y="51"/>
                  </a:cxn>
                  <a:cxn ang="0">
                    <a:pos x="64" y="45"/>
                  </a:cxn>
                  <a:cxn ang="0">
                    <a:pos x="69" y="38"/>
                  </a:cxn>
                  <a:cxn ang="0">
                    <a:pos x="74" y="31"/>
                  </a:cxn>
                  <a:cxn ang="0">
                    <a:pos x="79" y="24"/>
                  </a:cxn>
                  <a:cxn ang="0">
                    <a:pos x="86" y="17"/>
                  </a:cxn>
                  <a:cxn ang="0">
                    <a:pos x="92" y="12"/>
                  </a:cxn>
                  <a:cxn ang="0">
                    <a:pos x="99" y="8"/>
                  </a:cxn>
                  <a:cxn ang="0">
                    <a:pos x="105" y="3"/>
                  </a:cxn>
                  <a:cxn ang="0">
                    <a:pos x="113" y="1"/>
                  </a:cxn>
                  <a:cxn ang="0">
                    <a:pos x="120" y="0"/>
                  </a:cxn>
                  <a:cxn ang="0">
                    <a:pos x="128" y="813"/>
                  </a:cxn>
                  <a:cxn ang="0">
                    <a:pos x="63" y="1583"/>
                  </a:cxn>
                  <a:cxn ang="0">
                    <a:pos x="55" y="1577"/>
                  </a:cxn>
                  <a:cxn ang="0">
                    <a:pos x="48" y="1568"/>
                  </a:cxn>
                  <a:cxn ang="0">
                    <a:pos x="42" y="1558"/>
                  </a:cxn>
                  <a:cxn ang="0">
                    <a:pos x="35" y="1547"/>
                  </a:cxn>
                  <a:cxn ang="0">
                    <a:pos x="30" y="1536"/>
                  </a:cxn>
                  <a:cxn ang="0">
                    <a:pos x="25" y="1524"/>
                  </a:cxn>
                  <a:cxn ang="0">
                    <a:pos x="20" y="1512"/>
                  </a:cxn>
                  <a:cxn ang="0">
                    <a:pos x="17" y="1499"/>
                  </a:cxn>
                  <a:cxn ang="0">
                    <a:pos x="12" y="1487"/>
                  </a:cxn>
                  <a:cxn ang="0">
                    <a:pos x="9" y="1476"/>
                  </a:cxn>
                  <a:cxn ang="0">
                    <a:pos x="6" y="1466"/>
                  </a:cxn>
                  <a:cxn ang="0">
                    <a:pos x="4" y="1457"/>
                  </a:cxn>
                  <a:cxn ang="0">
                    <a:pos x="3" y="1449"/>
                  </a:cxn>
                  <a:cxn ang="0">
                    <a:pos x="0" y="1443"/>
                  </a:cxn>
                  <a:cxn ang="0">
                    <a:pos x="0" y="1440"/>
                  </a:cxn>
                  <a:cxn ang="0">
                    <a:pos x="0" y="1439"/>
                  </a:cxn>
                  <a:cxn ang="0">
                    <a:pos x="119" y="815"/>
                  </a:cxn>
                  <a:cxn ang="0">
                    <a:pos x="48" y="75"/>
                  </a:cxn>
                </a:cxnLst>
                <a:rect l="0" t="0" r="r" b="b"/>
                <a:pathLst>
                  <a:path w="128" h="1583">
                    <a:moveTo>
                      <a:pt x="48" y="75"/>
                    </a:moveTo>
                    <a:lnTo>
                      <a:pt x="48" y="74"/>
                    </a:lnTo>
                    <a:lnTo>
                      <a:pt x="49" y="72"/>
                    </a:lnTo>
                    <a:lnTo>
                      <a:pt x="51" y="68"/>
                    </a:lnTo>
                    <a:lnTo>
                      <a:pt x="54" y="63"/>
                    </a:lnTo>
                    <a:lnTo>
                      <a:pt x="56" y="58"/>
                    </a:lnTo>
                    <a:lnTo>
                      <a:pt x="60" y="51"/>
                    </a:lnTo>
                    <a:lnTo>
                      <a:pt x="64" y="45"/>
                    </a:lnTo>
                    <a:lnTo>
                      <a:pt x="69" y="38"/>
                    </a:lnTo>
                    <a:lnTo>
                      <a:pt x="74" y="31"/>
                    </a:lnTo>
                    <a:lnTo>
                      <a:pt x="79" y="24"/>
                    </a:lnTo>
                    <a:lnTo>
                      <a:pt x="86" y="17"/>
                    </a:lnTo>
                    <a:lnTo>
                      <a:pt x="92" y="12"/>
                    </a:lnTo>
                    <a:lnTo>
                      <a:pt x="99" y="8"/>
                    </a:lnTo>
                    <a:lnTo>
                      <a:pt x="105" y="3"/>
                    </a:lnTo>
                    <a:lnTo>
                      <a:pt x="113" y="1"/>
                    </a:lnTo>
                    <a:lnTo>
                      <a:pt x="120" y="0"/>
                    </a:lnTo>
                    <a:lnTo>
                      <a:pt x="128" y="813"/>
                    </a:lnTo>
                    <a:lnTo>
                      <a:pt x="63" y="1583"/>
                    </a:lnTo>
                    <a:lnTo>
                      <a:pt x="55" y="1577"/>
                    </a:lnTo>
                    <a:lnTo>
                      <a:pt x="48" y="1568"/>
                    </a:lnTo>
                    <a:lnTo>
                      <a:pt x="42" y="1558"/>
                    </a:lnTo>
                    <a:lnTo>
                      <a:pt x="35" y="1547"/>
                    </a:lnTo>
                    <a:lnTo>
                      <a:pt x="30" y="1536"/>
                    </a:lnTo>
                    <a:lnTo>
                      <a:pt x="25" y="1524"/>
                    </a:lnTo>
                    <a:lnTo>
                      <a:pt x="20" y="1512"/>
                    </a:lnTo>
                    <a:lnTo>
                      <a:pt x="17" y="1499"/>
                    </a:lnTo>
                    <a:lnTo>
                      <a:pt x="12" y="1487"/>
                    </a:lnTo>
                    <a:lnTo>
                      <a:pt x="9" y="1476"/>
                    </a:lnTo>
                    <a:lnTo>
                      <a:pt x="6" y="1466"/>
                    </a:lnTo>
                    <a:lnTo>
                      <a:pt x="4" y="1457"/>
                    </a:lnTo>
                    <a:lnTo>
                      <a:pt x="3" y="1449"/>
                    </a:lnTo>
                    <a:lnTo>
                      <a:pt x="0" y="1443"/>
                    </a:lnTo>
                    <a:lnTo>
                      <a:pt x="0" y="1440"/>
                    </a:lnTo>
                    <a:lnTo>
                      <a:pt x="0" y="1439"/>
                    </a:lnTo>
                    <a:lnTo>
                      <a:pt x="119" y="815"/>
                    </a:lnTo>
                    <a:lnTo>
                      <a:pt x="48" y="75"/>
                    </a:lnTo>
                    <a:close/>
                  </a:path>
                </a:pathLst>
              </a:custGeom>
              <a:solidFill>
                <a:srgbClr val="D1D1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89" name="Freeform 269"/>
              <p:cNvSpPr>
                <a:spLocks/>
              </p:cNvSpPr>
              <p:nvPr/>
            </p:nvSpPr>
            <p:spPr bwMode="auto">
              <a:xfrm flipH="1">
                <a:off x="4511" y="2937"/>
                <a:ext cx="4" cy="67"/>
              </a:xfrm>
              <a:custGeom>
                <a:avLst/>
                <a:gdLst/>
                <a:ahLst/>
                <a:cxnLst>
                  <a:cxn ang="0">
                    <a:pos x="49" y="64"/>
                  </a:cxn>
                  <a:cxn ang="0">
                    <a:pos x="49" y="63"/>
                  </a:cxn>
                  <a:cxn ang="0">
                    <a:pos x="50" y="60"/>
                  </a:cxn>
                  <a:cxn ang="0">
                    <a:pos x="51" y="57"/>
                  </a:cxn>
                  <a:cxn ang="0">
                    <a:pos x="53" y="53"/>
                  </a:cxn>
                  <a:cxn ang="0">
                    <a:pos x="55" y="48"/>
                  </a:cxn>
                  <a:cxn ang="0">
                    <a:pos x="59" y="43"/>
                  </a:cxn>
                  <a:cxn ang="0">
                    <a:pos x="62" y="37"/>
                  </a:cxn>
                  <a:cxn ang="0">
                    <a:pos x="66" y="32"/>
                  </a:cxn>
                  <a:cxn ang="0">
                    <a:pos x="71" y="25"/>
                  </a:cxn>
                  <a:cxn ang="0">
                    <a:pos x="75" y="20"/>
                  </a:cxn>
                  <a:cxn ang="0">
                    <a:pos x="79" y="14"/>
                  </a:cxn>
                  <a:cxn ang="0">
                    <a:pos x="85" y="10"/>
                  </a:cxn>
                  <a:cxn ang="0">
                    <a:pos x="90" y="6"/>
                  </a:cxn>
                  <a:cxn ang="0">
                    <a:pos x="97" y="2"/>
                  </a:cxn>
                  <a:cxn ang="0">
                    <a:pos x="102" y="0"/>
                  </a:cxn>
                  <a:cxn ang="0">
                    <a:pos x="109" y="0"/>
                  </a:cxn>
                  <a:cxn ang="0">
                    <a:pos x="123" y="810"/>
                  </a:cxn>
                  <a:cxn ang="0">
                    <a:pos x="52" y="1574"/>
                  </a:cxn>
                  <a:cxn ang="0">
                    <a:pos x="46" y="1567"/>
                  </a:cxn>
                  <a:cxn ang="0">
                    <a:pos x="40" y="1559"/>
                  </a:cxn>
                  <a:cxn ang="0">
                    <a:pos x="35" y="1552"/>
                  </a:cxn>
                  <a:cxn ang="0">
                    <a:pos x="29" y="1542"/>
                  </a:cxn>
                  <a:cxn ang="0">
                    <a:pos x="25" y="1532"/>
                  </a:cxn>
                  <a:cxn ang="0">
                    <a:pos x="20" y="1521"/>
                  </a:cxn>
                  <a:cxn ang="0">
                    <a:pos x="17" y="1511"/>
                  </a:cxn>
                  <a:cxn ang="0">
                    <a:pos x="13" y="1500"/>
                  </a:cxn>
                  <a:cxn ang="0">
                    <a:pos x="10" y="1491"/>
                  </a:cxn>
                  <a:cxn ang="0">
                    <a:pos x="7" y="1481"/>
                  </a:cxn>
                  <a:cxn ang="0">
                    <a:pos x="5" y="1472"/>
                  </a:cxn>
                  <a:cxn ang="0">
                    <a:pos x="3" y="1464"/>
                  </a:cxn>
                  <a:cxn ang="0">
                    <a:pos x="1" y="1458"/>
                  </a:cxn>
                  <a:cxn ang="0">
                    <a:pos x="0" y="1452"/>
                  </a:cxn>
                  <a:cxn ang="0">
                    <a:pos x="0" y="1450"/>
                  </a:cxn>
                  <a:cxn ang="0">
                    <a:pos x="0" y="1449"/>
                  </a:cxn>
                  <a:cxn ang="0">
                    <a:pos x="114" y="812"/>
                  </a:cxn>
                  <a:cxn ang="0">
                    <a:pos x="49" y="64"/>
                  </a:cxn>
                </a:cxnLst>
                <a:rect l="0" t="0" r="r" b="b"/>
                <a:pathLst>
                  <a:path w="123" h="1574">
                    <a:moveTo>
                      <a:pt x="49" y="64"/>
                    </a:moveTo>
                    <a:lnTo>
                      <a:pt x="49" y="63"/>
                    </a:lnTo>
                    <a:lnTo>
                      <a:pt x="50" y="60"/>
                    </a:lnTo>
                    <a:lnTo>
                      <a:pt x="51" y="57"/>
                    </a:lnTo>
                    <a:lnTo>
                      <a:pt x="53" y="53"/>
                    </a:lnTo>
                    <a:lnTo>
                      <a:pt x="55" y="48"/>
                    </a:lnTo>
                    <a:lnTo>
                      <a:pt x="59" y="43"/>
                    </a:lnTo>
                    <a:lnTo>
                      <a:pt x="62" y="37"/>
                    </a:lnTo>
                    <a:lnTo>
                      <a:pt x="66" y="32"/>
                    </a:lnTo>
                    <a:lnTo>
                      <a:pt x="71" y="25"/>
                    </a:lnTo>
                    <a:lnTo>
                      <a:pt x="75" y="20"/>
                    </a:lnTo>
                    <a:lnTo>
                      <a:pt x="79" y="14"/>
                    </a:lnTo>
                    <a:lnTo>
                      <a:pt x="85" y="10"/>
                    </a:lnTo>
                    <a:lnTo>
                      <a:pt x="90" y="6"/>
                    </a:lnTo>
                    <a:lnTo>
                      <a:pt x="97" y="2"/>
                    </a:lnTo>
                    <a:lnTo>
                      <a:pt x="102" y="0"/>
                    </a:lnTo>
                    <a:lnTo>
                      <a:pt x="109" y="0"/>
                    </a:lnTo>
                    <a:lnTo>
                      <a:pt x="123" y="810"/>
                    </a:lnTo>
                    <a:lnTo>
                      <a:pt x="52" y="1574"/>
                    </a:lnTo>
                    <a:lnTo>
                      <a:pt x="46" y="1567"/>
                    </a:lnTo>
                    <a:lnTo>
                      <a:pt x="40" y="1559"/>
                    </a:lnTo>
                    <a:lnTo>
                      <a:pt x="35" y="1552"/>
                    </a:lnTo>
                    <a:lnTo>
                      <a:pt x="29" y="1542"/>
                    </a:lnTo>
                    <a:lnTo>
                      <a:pt x="25" y="1532"/>
                    </a:lnTo>
                    <a:lnTo>
                      <a:pt x="20" y="1521"/>
                    </a:lnTo>
                    <a:lnTo>
                      <a:pt x="17" y="1511"/>
                    </a:lnTo>
                    <a:lnTo>
                      <a:pt x="13" y="1500"/>
                    </a:lnTo>
                    <a:lnTo>
                      <a:pt x="10" y="1491"/>
                    </a:lnTo>
                    <a:lnTo>
                      <a:pt x="7" y="1481"/>
                    </a:lnTo>
                    <a:lnTo>
                      <a:pt x="5" y="1472"/>
                    </a:lnTo>
                    <a:lnTo>
                      <a:pt x="3" y="1464"/>
                    </a:lnTo>
                    <a:lnTo>
                      <a:pt x="1" y="1458"/>
                    </a:lnTo>
                    <a:lnTo>
                      <a:pt x="0" y="1452"/>
                    </a:lnTo>
                    <a:lnTo>
                      <a:pt x="0" y="1450"/>
                    </a:lnTo>
                    <a:lnTo>
                      <a:pt x="0" y="1449"/>
                    </a:lnTo>
                    <a:lnTo>
                      <a:pt x="114" y="812"/>
                    </a:lnTo>
                    <a:lnTo>
                      <a:pt x="49" y="64"/>
                    </a:lnTo>
                    <a:close/>
                  </a:path>
                </a:pathLst>
              </a:custGeom>
              <a:solidFill>
                <a:srgbClr val="C9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90" name="Freeform 270"/>
              <p:cNvSpPr>
                <a:spLocks/>
              </p:cNvSpPr>
              <p:nvPr/>
            </p:nvSpPr>
            <p:spPr bwMode="auto">
              <a:xfrm flipH="1">
                <a:off x="4511" y="2938"/>
                <a:ext cx="4" cy="67"/>
              </a:xfrm>
              <a:custGeom>
                <a:avLst/>
                <a:gdLst/>
                <a:ahLst/>
                <a:cxnLst>
                  <a:cxn ang="0">
                    <a:pos x="52" y="51"/>
                  </a:cxn>
                  <a:cxn ang="0">
                    <a:pos x="52" y="50"/>
                  </a:cxn>
                  <a:cxn ang="0">
                    <a:pos x="52" y="48"/>
                  </a:cxn>
                  <a:cxn ang="0">
                    <a:pos x="55" y="45"/>
                  </a:cxn>
                  <a:cxn ang="0">
                    <a:pos x="56" y="42"/>
                  </a:cxn>
                  <a:cxn ang="0">
                    <a:pos x="58" y="38"/>
                  </a:cxn>
                  <a:cxn ang="0">
                    <a:pos x="60" y="33"/>
                  </a:cxn>
                  <a:cxn ang="0">
                    <a:pos x="63" y="29"/>
                  </a:cxn>
                  <a:cxn ang="0">
                    <a:pos x="67" y="25"/>
                  </a:cxn>
                  <a:cxn ang="0">
                    <a:pos x="70" y="19"/>
                  </a:cxn>
                  <a:cxn ang="0">
                    <a:pos x="73" y="15"/>
                  </a:cxn>
                  <a:cxn ang="0">
                    <a:pos x="78" y="10"/>
                  </a:cxn>
                  <a:cxn ang="0">
                    <a:pos x="82" y="6"/>
                  </a:cxn>
                  <a:cxn ang="0">
                    <a:pos x="86" y="3"/>
                  </a:cxn>
                  <a:cxn ang="0">
                    <a:pos x="91" y="1"/>
                  </a:cxn>
                  <a:cxn ang="0">
                    <a:pos x="95" y="0"/>
                  </a:cxn>
                  <a:cxn ang="0">
                    <a:pos x="100" y="0"/>
                  </a:cxn>
                  <a:cxn ang="0">
                    <a:pos x="120" y="806"/>
                  </a:cxn>
                  <a:cxn ang="0">
                    <a:pos x="45" y="1564"/>
                  </a:cxn>
                  <a:cxn ang="0">
                    <a:pos x="39" y="1558"/>
                  </a:cxn>
                  <a:cxn ang="0">
                    <a:pos x="35" y="1551"/>
                  </a:cxn>
                  <a:cxn ang="0">
                    <a:pos x="29" y="1545"/>
                  </a:cxn>
                  <a:cxn ang="0">
                    <a:pos x="26" y="1536"/>
                  </a:cxn>
                  <a:cxn ang="0">
                    <a:pos x="22" y="1527"/>
                  </a:cxn>
                  <a:cxn ang="0">
                    <a:pos x="19" y="1518"/>
                  </a:cxn>
                  <a:cxn ang="0">
                    <a:pos x="14" y="1510"/>
                  </a:cxn>
                  <a:cxn ang="0">
                    <a:pos x="12" y="1501"/>
                  </a:cxn>
                  <a:cxn ang="0">
                    <a:pos x="9" y="1492"/>
                  </a:cxn>
                  <a:cxn ang="0">
                    <a:pos x="7" y="1484"/>
                  </a:cxn>
                  <a:cxn ang="0">
                    <a:pos x="4" y="1477"/>
                  </a:cxn>
                  <a:cxn ang="0">
                    <a:pos x="2" y="1470"/>
                  </a:cxn>
                  <a:cxn ang="0">
                    <a:pos x="1" y="1465"/>
                  </a:cxn>
                  <a:cxn ang="0">
                    <a:pos x="0" y="1462"/>
                  </a:cxn>
                  <a:cxn ang="0">
                    <a:pos x="0" y="1458"/>
                  </a:cxn>
                  <a:cxn ang="0">
                    <a:pos x="111" y="808"/>
                  </a:cxn>
                  <a:cxn ang="0">
                    <a:pos x="52" y="51"/>
                  </a:cxn>
                </a:cxnLst>
                <a:rect l="0" t="0" r="r" b="b"/>
                <a:pathLst>
                  <a:path w="120" h="1564">
                    <a:moveTo>
                      <a:pt x="52" y="51"/>
                    </a:moveTo>
                    <a:lnTo>
                      <a:pt x="52" y="50"/>
                    </a:lnTo>
                    <a:lnTo>
                      <a:pt x="52" y="48"/>
                    </a:lnTo>
                    <a:lnTo>
                      <a:pt x="55" y="45"/>
                    </a:lnTo>
                    <a:lnTo>
                      <a:pt x="56" y="42"/>
                    </a:lnTo>
                    <a:lnTo>
                      <a:pt x="58" y="38"/>
                    </a:lnTo>
                    <a:lnTo>
                      <a:pt x="60" y="33"/>
                    </a:lnTo>
                    <a:lnTo>
                      <a:pt x="63" y="29"/>
                    </a:lnTo>
                    <a:lnTo>
                      <a:pt x="67" y="25"/>
                    </a:lnTo>
                    <a:lnTo>
                      <a:pt x="70" y="19"/>
                    </a:lnTo>
                    <a:lnTo>
                      <a:pt x="73" y="15"/>
                    </a:lnTo>
                    <a:lnTo>
                      <a:pt x="78" y="10"/>
                    </a:lnTo>
                    <a:lnTo>
                      <a:pt x="82" y="6"/>
                    </a:lnTo>
                    <a:lnTo>
                      <a:pt x="86" y="3"/>
                    </a:lnTo>
                    <a:lnTo>
                      <a:pt x="91" y="1"/>
                    </a:lnTo>
                    <a:lnTo>
                      <a:pt x="95" y="0"/>
                    </a:lnTo>
                    <a:lnTo>
                      <a:pt x="100" y="0"/>
                    </a:lnTo>
                    <a:lnTo>
                      <a:pt x="120" y="806"/>
                    </a:lnTo>
                    <a:lnTo>
                      <a:pt x="45" y="1564"/>
                    </a:lnTo>
                    <a:lnTo>
                      <a:pt x="39" y="1558"/>
                    </a:lnTo>
                    <a:lnTo>
                      <a:pt x="35" y="1551"/>
                    </a:lnTo>
                    <a:lnTo>
                      <a:pt x="29" y="1545"/>
                    </a:lnTo>
                    <a:lnTo>
                      <a:pt x="26" y="1536"/>
                    </a:lnTo>
                    <a:lnTo>
                      <a:pt x="22" y="1527"/>
                    </a:lnTo>
                    <a:lnTo>
                      <a:pt x="19" y="1518"/>
                    </a:lnTo>
                    <a:lnTo>
                      <a:pt x="14" y="1510"/>
                    </a:lnTo>
                    <a:lnTo>
                      <a:pt x="12" y="1501"/>
                    </a:lnTo>
                    <a:lnTo>
                      <a:pt x="9" y="1492"/>
                    </a:lnTo>
                    <a:lnTo>
                      <a:pt x="7" y="1484"/>
                    </a:lnTo>
                    <a:lnTo>
                      <a:pt x="4" y="1477"/>
                    </a:lnTo>
                    <a:lnTo>
                      <a:pt x="2" y="1470"/>
                    </a:lnTo>
                    <a:lnTo>
                      <a:pt x="1" y="1465"/>
                    </a:lnTo>
                    <a:lnTo>
                      <a:pt x="0" y="1462"/>
                    </a:lnTo>
                    <a:lnTo>
                      <a:pt x="0" y="1458"/>
                    </a:lnTo>
                    <a:lnTo>
                      <a:pt x="111" y="808"/>
                    </a:lnTo>
                    <a:lnTo>
                      <a:pt x="52" y="51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91" name="Freeform 271"/>
              <p:cNvSpPr>
                <a:spLocks/>
              </p:cNvSpPr>
              <p:nvPr/>
            </p:nvSpPr>
            <p:spPr bwMode="auto">
              <a:xfrm flipH="1">
                <a:off x="4511" y="2938"/>
                <a:ext cx="4" cy="64"/>
              </a:xfrm>
              <a:custGeom>
                <a:avLst/>
                <a:gdLst/>
                <a:ahLst/>
                <a:cxnLst>
                  <a:cxn ang="0">
                    <a:pos x="55" y="39"/>
                  </a:cxn>
                  <a:cxn ang="0">
                    <a:pos x="55" y="38"/>
                  </a:cxn>
                  <a:cxn ang="0">
                    <a:pos x="55" y="37"/>
                  </a:cxn>
                  <a:cxn ang="0">
                    <a:pos x="56" y="35"/>
                  </a:cxn>
                  <a:cxn ang="0">
                    <a:pos x="57" y="31"/>
                  </a:cxn>
                  <a:cxn ang="0">
                    <a:pos x="58" y="29"/>
                  </a:cxn>
                  <a:cxn ang="0">
                    <a:pos x="60" y="25"/>
                  </a:cxn>
                  <a:cxn ang="0">
                    <a:pos x="63" y="22"/>
                  </a:cxn>
                  <a:cxn ang="0">
                    <a:pos x="65" y="18"/>
                  </a:cxn>
                  <a:cxn ang="0">
                    <a:pos x="67" y="14"/>
                  </a:cxn>
                  <a:cxn ang="0">
                    <a:pos x="70" y="11"/>
                  </a:cxn>
                  <a:cxn ang="0">
                    <a:pos x="73" y="7"/>
                  </a:cxn>
                  <a:cxn ang="0">
                    <a:pos x="76" y="4"/>
                  </a:cxn>
                  <a:cxn ang="0">
                    <a:pos x="79" y="2"/>
                  </a:cxn>
                  <a:cxn ang="0">
                    <a:pos x="82" y="1"/>
                  </a:cxn>
                  <a:cxn ang="0">
                    <a:pos x="85" y="0"/>
                  </a:cxn>
                  <a:cxn ang="0">
                    <a:pos x="90" y="1"/>
                  </a:cxn>
                  <a:cxn ang="0">
                    <a:pos x="117" y="803"/>
                  </a:cxn>
                  <a:cxn ang="0">
                    <a:pos x="36" y="1555"/>
                  </a:cxn>
                  <a:cxn ang="0">
                    <a:pos x="32" y="1549"/>
                  </a:cxn>
                  <a:cxn ang="0">
                    <a:pos x="28" y="1544"/>
                  </a:cxn>
                  <a:cxn ang="0">
                    <a:pos x="24" y="1537"/>
                  </a:cxn>
                  <a:cxn ang="0">
                    <a:pos x="21" y="1531"/>
                  </a:cxn>
                  <a:cxn ang="0">
                    <a:pos x="18" y="1523"/>
                  </a:cxn>
                  <a:cxn ang="0">
                    <a:pos x="14" y="1516"/>
                  </a:cxn>
                  <a:cxn ang="0">
                    <a:pos x="12" y="1509"/>
                  </a:cxn>
                  <a:cxn ang="0">
                    <a:pos x="10" y="1502"/>
                  </a:cxn>
                  <a:cxn ang="0">
                    <a:pos x="7" y="1496"/>
                  </a:cxn>
                  <a:cxn ang="0">
                    <a:pos x="6" y="1489"/>
                  </a:cxn>
                  <a:cxn ang="0">
                    <a:pos x="4" y="1483"/>
                  </a:cxn>
                  <a:cxn ang="0">
                    <a:pos x="2" y="1478"/>
                  </a:cxn>
                  <a:cxn ang="0">
                    <a:pos x="1" y="1474"/>
                  </a:cxn>
                  <a:cxn ang="0">
                    <a:pos x="0" y="1471"/>
                  </a:cxn>
                  <a:cxn ang="0">
                    <a:pos x="0" y="1468"/>
                  </a:cxn>
                  <a:cxn ang="0">
                    <a:pos x="108" y="805"/>
                  </a:cxn>
                  <a:cxn ang="0">
                    <a:pos x="55" y="39"/>
                  </a:cxn>
                </a:cxnLst>
                <a:rect l="0" t="0" r="r" b="b"/>
                <a:pathLst>
                  <a:path w="117" h="1555">
                    <a:moveTo>
                      <a:pt x="55" y="39"/>
                    </a:moveTo>
                    <a:lnTo>
                      <a:pt x="55" y="38"/>
                    </a:lnTo>
                    <a:lnTo>
                      <a:pt x="55" y="37"/>
                    </a:lnTo>
                    <a:lnTo>
                      <a:pt x="56" y="35"/>
                    </a:lnTo>
                    <a:lnTo>
                      <a:pt x="57" y="31"/>
                    </a:lnTo>
                    <a:lnTo>
                      <a:pt x="58" y="29"/>
                    </a:lnTo>
                    <a:lnTo>
                      <a:pt x="60" y="25"/>
                    </a:lnTo>
                    <a:lnTo>
                      <a:pt x="63" y="22"/>
                    </a:lnTo>
                    <a:lnTo>
                      <a:pt x="65" y="18"/>
                    </a:lnTo>
                    <a:lnTo>
                      <a:pt x="67" y="14"/>
                    </a:lnTo>
                    <a:lnTo>
                      <a:pt x="70" y="11"/>
                    </a:lnTo>
                    <a:lnTo>
                      <a:pt x="73" y="7"/>
                    </a:lnTo>
                    <a:lnTo>
                      <a:pt x="76" y="4"/>
                    </a:lnTo>
                    <a:lnTo>
                      <a:pt x="79" y="2"/>
                    </a:lnTo>
                    <a:lnTo>
                      <a:pt x="82" y="1"/>
                    </a:lnTo>
                    <a:lnTo>
                      <a:pt x="85" y="0"/>
                    </a:lnTo>
                    <a:lnTo>
                      <a:pt x="90" y="1"/>
                    </a:lnTo>
                    <a:lnTo>
                      <a:pt x="117" y="803"/>
                    </a:lnTo>
                    <a:lnTo>
                      <a:pt x="36" y="1555"/>
                    </a:lnTo>
                    <a:lnTo>
                      <a:pt x="32" y="1549"/>
                    </a:lnTo>
                    <a:lnTo>
                      <a:pt x="28" y="1544"/>
                    </a:lnTo>
                    <a:lnTo>
                      <a:pt x="24" y="1537"/>
                    </a:lnTo>
                    <a:lnTo>
                      <a:pt x="21" y="1531"/>
                    </a:lnTo>
                    <a:lnTo>
                      <a:pt x="18" y="1523"/>
                    </a:lnTo>
                    <a:lnTo>
                      <a:pt x="14" y="1516"/>
                    </a:lnTo>
                    <a:lnTo>
                      <a:pt x="12" y="1509"/>
                    </a:lnTo>
                    <a:lnTo>
                      <a:pt x="10" y="1502"/>
                    </a:lnTo>
                    <a:lnTo>
                      <a:pt x="7" y="1496"/>
                    </a:lnTo>
                    <a:lnTo>
                      <a:pt x="6" y="1489"/>
                    </a:lnTo>
                    <a:lnTo>
                      <a:pt x="4" y="1483"/>
                    </a:lnTo>
                    <a:lnTo>
                      <a:pt x="2" y="1478"/>
                    </a:lnTo>
                    <a:lnTo>
                      <a:pt x="1" y="1474"/>
                    </a:lnTo>
                    <a:lnTo>
                      <a:pt x="0" y="1471"/>
                    </a:lnTo>
                    <a:lnTo>
                      <a:pt x="0" y="1468"/>
                    </a:lnTo>
                    <a:lnTo>
                      <a:pt x="108" y="805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BABA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92" name="Freeform 272"/>
              <p:cNvSpPr>
                <a:spLocks/>
              </p:cNvSpPr>
              <p:nvPr/>
            </p:nvSpPr>
            <p:spPr bwMode="auto">
              <a:xfrm flipH="1">
                <a:off x="4511" y="2938"/>
                <a:ext cx="4" cy="64"/>
              </a:xfrm>
              <a:custGeom>
                <a:avLst/>
                <a:gdLst/>
                <a:ahLst/>
                <a:cxnLst>
                  <a:cxn ang="0">
                    <a:pos x="112" y="800"/>
                  </a:cxn>
                  <a:cxn ang="0">
                    <a:pos x="78" y="1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67" y="3"/>
                  </a:cxn>
                  <a:cxn ang="0">
                    <a:pos x="65" y="6"/>
                  </a:cxn>
                  <a:cxn ang="0">
                    <a:pos x="64" y="9"/>
                  </a:cxn>
                  <a:cxn ang="0">
                    <a:pos x="62" y="11"/>
                  </a:cxn>
                  <a:cxn ang="0">
                    <a:pos x="61" y="14"/>
                  </a:cxn>
                  <a:cxn ang="0">
                    <a:pos x="60" y="16"/>
                  </a:cxn>
                  <a:cxn ang="0">
                    <a:pos x="58" y="20"/>
                  </a:cxn>
                  <a:cxn ang="0">
                    <a:pos x="56" y="22"/>
                  </a:cxn>
                  <a:cxn ang="0">
                    <a:pos x="56" y="24"/>
                  </a:cxn>
                  <a:cxn ang="0">
                    <a:pos x="55" y="25"/>
                  </a:cxn>
                  <a:cxn ang="0">
                    <a:pos x="55" y="26"/>
                  </a:cxn>
                  <a:cxn ang="0">
                    <a:pos x="55" y="27"/>
                  </a:cxn>
                  <a:cxn ang="0">
                    <a:pos x="103" y="802"/>
                  </a:cxn>
                  <a:cxn ang="0">
                    <a:pos x="0" y="1480"/>
                  </a:cxn>
                  <a:cxn ang="0">
                    <a:pos x="0" y="1481"/>
                  </a:cxn>
                  <a:cxn ang="0">
                    <a:pos x="1" y="1483"/>
                  </a:cxn>
                  <a:cxn ang="0">
                    <a:pos x="1" y="1486"/>
                  </a:cxn>
                  <a:cxn ang="0">
                    <a:pos x="2" y="1489"/>
                  </a:cxn>
                  <a:cxn ang="0">
                    <a:pos x="3" y="1494"/>
                  </a:cxn>
                  <a:cxn ang="0">
                    <a:pos x="5" y="1499"/>
                  </a:cxn>
                  <a:cxn ang="0">
                    <a:pos x="6" y="1504"/>
                  </a:cxn>
                  <a:cxn ang="0">
                    <a:pos x="8" y="1509"/>
                  </a:cxn>
                  <a:cxn ang="0">
                    <a:pos x="11" y="1514"/>
                  </a:cxn>
                  <a:cxn ang="0">
                    <a:pos x="13" y="1520"/>
                  </a:cxn>
                  <a:cxn ang="0">
                    <a:pos x="15" y="1525"/>
                  </a:cxn>
                  <a:cxn ang="0">
                    <a:pos x="17" y="1531"/>
                  </a:cxn>
                  <a:cxn ang="0">
                    <a:pos x="19" y="1536"/>
                  </a:cxn>
                  <a:cxn ang="0">
                    <a:pos x="23" y="1541"/>
                  </a:cxn>
                  <a:cxn ang="0">
                    <a:pos x="26" y="1546"/>
                  </a:cxn>
                  <a:cxn ang="0">
                    <a:pos x="112" y="800"/>
                  </a:cxn>
                </a:cxnLst>
                <a:rect l="0" t="0" r="r" b="b"/>
                <a:pathLst>
                  <a:path w="112" h="1546">
                    <a:moveTo>
                      <a:pt x="112" y="800"/>
                    </a:moveTo>
                    <a:lnTo>
                      <a:pt x="78" y="1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7" y="3"/>
                    </a:lnTo>
                    <a:lnTo>
                      <a:pt x="65" y="6"/>
                    </a:lnTo>
                    <a:lnTo>
                      <a:pt x="64" y="9"/>
                    </a:lnTo>
                    <a:lnTo>
                      <a:pt x="62" y="11"/>
                    </a:lnTo>
                    <a:lnTo>
                      <a:pt x="61" y="14"/>
                    </a:lnTo>
                    <a:lnTo>
                      <a:pt x="60" y="16"/>
                    </a:lnTo>
                    <a:lnTo>
                      <a:pt x="58" y="20"/>
                    </a:lnTo>
                    <a:lnTo>
                      <a:pt x="56" y="22"/>
                    </a:lnTo>
                    <a:lnTo>
                      <a:pt x="56" y="24"/>
                    </a:lnTo>
                    <a:lnTo>
                      <a:pt x="55" y="25"/>
                    </a:lnTo>
                    <a:lnTo>
                      <a:pt x="55" y="26"/>
                    </a:lnTo>
                    <a:lnTo>
                      <a:pt x="55" y="27"/>
                    </a:lnTo>
                    <a:lnTo>
                      <a:pt x="103" y="802"/>
                    </a:lnTo>
                    <a:lnTo>
                      <a:pt x="0" y="1480"/>
                    </a:lnTo>
                    <a:lnTo>
                      <a:pt x="0" y="1481"/>
                    </a:lnTo>
                    <a:lnTo>
                      <a:pt x="1" y="1483"/>
                    </a:lnTo>
                    <a:lnTo>
                      <a:pt x="1" y="1486"/>
                    </a:lnTo>
                    <a:lnTo>
                      <a:pt x="2" y="1489"/>
                    </a:lnTo>
                    <a:lnTo>
                      <a:pt x="3" y="1494"/>
                    </a:lnTo>
                    <a:lnTo>
                      <a:pt x="5" y="1499"/>
                    </a:lnTo>
                    <a:lnTo>
                      <a:pt x="6" y="1504"/>
                    </a:lnTo>
                    <a:lnTo>
                      <a:pt x="8" y="1509"/>
                    </a:lnTo>
                    <a:lnTo>
                      <a:pt x="11" y="1514"/>
                    </a:lnTo>
                    <a:lnTo>
                      <a:pt x="13" y="1520"/>
                    </a:lnTo>
                    <a:lnTo>
                      <a:pt x="15" y="1525"/>
                    </a:lnTo>
                    <a:lnTo>
                      <a:pt x="17" y="1531"/>
                    </a:lnTo>
                    <a:lnTo>
                      <a:pt x="19" y="1536"/>
                    </a:lnTo>
                    <a:lnTo>
                      <a:pt x="23" y="1541"/>
                    </a:lnTo>
                    <a:lnTo>
                      <a:pt x="26" y="1546"/>
                    </a:lnTo>
                    <a:lnTo>
                      <a:pt x="112" y="80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93" name="Freeform 273"/>
              <p:cNvSpPr>
                <a:spLocks/>
              </p:cNvSpPr>
              <p:nvPr/>
            </p:nvSpPr>
            <p:spPr bwMode="auto">
              <a:xfrm flipH="1">
                <a:off x="4511" y="2969"/>
                <a:ext cx="1" cy="5"/>
              </a:xfrm>
              <a:custGeom>
                <a:avLst/>
                <a:gdLst/>
                <a:ahLst/>
                <a:cxnLst>
                  <a:cxn ang="0">
                    <a:pos x="28" y="50"/>
                  </a:cxn>
                  <a:cxn ang="0">
                    <a:pos x="27" y="39"/>
                  </a:cxn>
                  <a:cxn ang="0">
                    <a:pos x="27" y="29"/>
                  </a:cxn>
                  <a:cxn ang="0">
                    <a:pos x="25" y="20"/>
                  </a:cxn>
                  <a:cxn ang="0">
                    <a:pos x="24" y="13"/>
                  </a:cxn>
                  <a:cxn ang="0">
                    <a:pos x="22" y="6"/>
                  </a:cxn>
                  <a:cxn ang="0">
                    <a:pos x="18" y="2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2" y="1"/>
                  </a:cxn>
                  <a:cxn ang="0">
                    <a:pos x="10" y="3"/>
                  </a:cxn>
                  <a:cxn ang="0">
                    <a:pos x="7" y="7"/>
                  </a:cxn>
                  <a:cxn ang="0">
                    <a:pos x="5" y="12"/>
                  </a:cxn>
                  <a:cxn ang="0">
                    <a:pos x="4" y="18"/>
                  </a:cxn>
                  <a:cxn ang="0">
                    <a:pos x="2" y="25"/>
                  </a:cxn>
                  <a:cxn ang="0">
                    <a:pos x="1" y="32"/>
                  </a:cxn>
                  <a:cxn ang="0">
                    <a:pos x="1" y="38"/>
                  </a:cxn>
                  <a:cxn ang="0">
                    <a:pos x="1" y="40"/>
                  </a:cxn>
                  <a:cxn ang="0">
                    <a:pos x="1" y="42"/>
                  </a:cxn>
                  <a:cxn ang="0">
                    <a:pos x="1" y="44"/>
                  </a:cxn>
                  <a:cxn ang="0">
                    <a:pos x="1" y="48"/>
                  </a:cxn>
                  <a:cxn ang="0">
                    <a:pos x="1" y="50"/>
                  </a:cxn>
                  <a:cxn ang="0">
                    <a:pos x="1" y="52"/>
                  </a:cxn>
                  <a:cxn ang="0">
                    <a:pos x="1" y="54"/>
                  </a:cxn>
                  <a:cxn ang="0">
                    <a:pos x="0" y="62"/>
                  </a:cxn>
                  <a:cxn ang="0">
                    <a:pos x="1" y="73"/>
                  </a:cxn>
                  <a:cxn ang="0">
                    <a:pos x="2" y="84"/>
                  </a:cxn>
                  <a:cxn ang="0">
                    <a:pos x="3" y="92"/>
                  </a:cxn>
                  <a:cxn ang="0">
                    <a:pos x="5" y="100"/>
                  </a:cxn>
                  <a:cxn ang="0">
                    <a:pos x="7" y="107"/>
                  </a:cxn>
                  <a:cxn ang="0">
                    <a:pos x="11" y="111"/>
                  </a:cxn>
                  <a:cxn ang="0">
                    <a:pos x="13" y="113"/>
                  </a:cxn>
                  <a:cxn ang="0">
                    <a:pos x="16" y="113"/>
                  </a:cxn>
                  <a:cxn ang="0">
                    <a:pos x="18" y="111"/>
                  </a:cxn>
                  <a:cxn ang="0">
                    <a:pos x="20" y="107"/>
                  </a:cxn>
                  <a:cxn ang="0">
                    <a:pos x="23" y="100"/>
                  </a:cxn>
                  <a:cxn ang="0">
                    <a:pos x="25" y="92"/>
                  </a:cxn>
                  <a:cxn ang="0">
                    <a:pos x="26" y="84"/>
                  </a:cxn>
                  <a:cxn ang="0">
                    <a:pos x="27" y="73"/>
                  </a:cxn>
                  <a:cxn ang="0">
                    <a:pos x="27" y="62"/>
                  </a:cxn>
                </a:cxnLst>
                <a:rect l="0" t="0" r="r" b="b"/>
                <a:pathLst>
                  <a:path w="28" h="114">
                    <a:moveTo>
                      <a:pt x="28" y="56"/>
                    </a:moveTo>
                    <a:lnTo>
                      <a:pt x="28" y="50"/>
                    </a:lnTo>
                    <a:lnTo>
                      <a:pt x="28" y="44"/>
                    </a:lnTo>
                    <a:lnTo>
                      <a:pt x="27" y="39"/>
                    </a:lnTo>
                    <a:lnTo>
                      <a:pt x="27" y="35"/>
                    </a:lnTo>
                    <a:lnTo>
                      <a:pt x="27" y="29"/>
                    </a:lnTo>
                    <a:lnTo>
                      <a:pt x="26" y="25"/>
                    </a:lnTo>
                    <a:lnTo>
                      <a:pt x="25" y="20"/>
                    </a:lnTo>
                    <a:lnTo>
                      <a:pt x="25" y="16"/>
                    </a:lnTo>
                    <a:lnTo>
                      <a:pt x="24" y="13"/>
                    </a:lnTo>
                    <a:lnTo>
                      <a:pt x="23" y="9"/>
                    </a:lnTo>
                    <a:lnTo>
                      <a:pt x="22" y="6"/>
                    </a:lnTo>
                    <a:lnTo>
                      <a:pt x="19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2" y="1"/>
                    </a:lnTo>
                    <a:lnTo>
                      <a:pt x="11" y="2"/>
                    </a:lnTo>
                    <a:lnTo>
                      <a:pt x="10" y="3"/>
                    </a:lnTo>
                    <a:lnTo>
                      <a:pt x="8" y="5"/>
                    </a:lnTo>
                    <a:lnTo>
                      <a:pt x="7" y="7"/>
                    </a:lnTo>
                    <a:lnTo>
                      <a:pt x="6" y="9"/>
                    </a:lnTo>
                    <a:lnTo>
                      <a:pt x="5" y="12"/>
                    </a:lnTo>
                    <a:lnTo>
                      <a:pt x="5" y="15"/>
                    </a:lnTo>
                    <a:lnTo>
                      <a:pt x="4" y="18"/>
                    </a:lnTo>
                    <a:lnTo>
                      <a:pt x="3" y="21"/>
                    </a:lnTo>
                    <a:lnTo>
                      <a:pt x="2" y="25"/>
                    </a:lnTo>
                    <a:lnTo>
                      <a:pt x="2" y="28"/>
                    </a:lnTo>
                    <a:lnTo>
                      <a:pt x="1" y="32"/>
                    </a:lnTo>
                    <a:lnTo>
                      <a:pt x="1" y="37"/>
                    </a:lnTo>
                    <a:lnTo>
                      <a:pt x="1" y="38"/>
                    </a:lnTo>
                    <a:lnTo>
                      <a:pt x="1" y="39"/>
                    </a:lnTo>
                    <a:lnTo>
                      <a:pt x="1" y="40"/>
                    </a:lnTo>
                    <a:lnTo>
                      <a:pt x="1" y="41"/>
                    </a:lnTo>
                    <a:lnTo>
                      <a:pt x="1" y="42"/>
                    </a:lnTo>
                    <a:lnTo>
                      <a:pt x="1" y="43"/>
                    </a:lnTo>
                    <a:lnTo>
                      <a:pt x="1" y="44"/>
                    </a:lnTo>
                    <a:lnTo>
                      <a:pt x="1" y="47"/>
                    </a:lnTo>
                    <a:lnTo>
                      <a:pt x="1" y="48"/>
                    </a:lnTo>
                    <a:lnTo>
                      <a:pt x="1" y="49"/>
                    </a:lnTo>
                    <a:lnTo>
                      <a:pt x="1" y="50"/>
                    </a:lnTo>
                    <a:lnTo>
                      <a:pt x="1" y="51"/>
                    </a:lnTo>
                    <a:lnTo>
                      <a:pt x="1" y="52"/>
                    </a:lnTo>
                    <a:lnTo>
                      <a:pt x="1" y="53"/>
                    </a:lnTo>
                    <a:lnTo>
                      <a:pt x="1" y="54"/>
                    </a:lnTo>
                    <a:lnTo>
                      <a:pt x="1" y="56"/>
                    </a:lnTo>
                    <a:lnTo>
                      <a:pt x="0" y="62"/>
                    </a:lnTo>
                    <a:lnTo>
                      <a:pt x="0" y="67"/>
                    </a:lnTo>
                    <a:lnTo>
                      <a:pt x="1" y="73"/>
                    </a:lnTo>
                    <a:lnTo>
                      <a:pt x="1" y="78"/>
                    </a:lnTo>
                    <a:lnTo>
                      <a:pt x="2" y="84"/>
                    </a:lnTo>
                    <a:lnTo>
                      <a:pt x="2" y="88"/>
                    </a:lnTo>
                    <a:lnTo>
                      <a:pt x="3" y="92"/>
                    </a:lnTo>
                    <a:lnTo>
                      <a:pt x="4" y="97"/>
                    </a:lnTo>
                    <a:lnTo>
                      <a:pt x="5" y="100"/>
                    </a:lnTo>
                    <a:lnTo>
                      <a:pt x="6" y="103"/>
                    </a:lnTo>
                    <a:lnTo>
                      <a:pt x="7" y="107"/>
                    </a:lnTo>
                    <a:lnTo>
                      <a:pt x="8" y="109"/>
                    </a:lnTo>
                    <a:lnTo>
                      <a:pt x="11" y="111"/>
                    </a:lnTo>
                    <a:lnTo>
                      <a:pt x="12" y="112"/>
                    </a:lnTo>
                    <a:lnTo>
                      <a:pt x="13" y="113"/>
                    </a:lnTo>
                    <a:lnTo>
                      <a:pt x="15" y="114"/>
                    </a:lnTo>
                    <a:lnTo>
                      <a:pt x="16" y="113"/>
                    </a:lnTo>
                    <a:lnTo>
                      <a:pt x="17" y="112"/>
                    </a:lnTo>
                    <a:lnTo>
                      <a:pt x="18" y="111"/>
                    </a:lnTo>
                    <a:lnTo>
                      <a:pt x="19" y="109"/>
                    </a:lnTo>
                    <a:lnTo>
                      <a:pt x="20" y="107"/>
                    </a:lnTo>
                    <a:lnTo>
                      <a:pt x="22" y="103"/>
                    </a:lnTo>
                    <a:lnTo>
                      <a:pt x="23" y="100"/>
                    </a:lnTo>
                    <a:lnTo>
                      <a:pt x="24" y="97"/>
                    </a:lnTo>
                    <a:lnTo>
                      <a:pt x="25" y="92"/>
                    </a:lnTo>
                    <a:lnTo>
                      <a:pt x="25" y="88"/>
                    </a:lnTo>
                    <a:lnTo>
                      <a:pt x="26" y="84"/>
                    </a:lnTo>
                    <a:lnTo>
                      <a:pt x="26" y="78"/>
                    </a:lnTo>
                    <a:lnTo>
                      <a:pt x="27" y="73"/>
                    </a:lnTo>
                    <a:lnTo>
                      <a:pt x="27" y="67"/>
                    </a:lnTo>
                    <a:lnTo>
                      <a:pt x="27" y="62"/>
                    </a:lnTo>
                    <a:lnTo>
                      <a:pt x="28" y="56"/>
                    </a:lnTo>
                    <a:close/>
                  </a:path>
                </a:pathLst>
              </a:custGeom>
              <a:solidFill>
                <a:srgbClr val="BFD8D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94" name="Freeform 274"/>
              <p:cNvSpPr>
                <a:spLocks/>
              </p:cNvSpPr>
              <p:nvPr/>
            </p:nvSpPr>
            <p:spPr bwMode="auto">
              <a:xfrm flipH="1">
                <a:off x="4511" y="2969"/>
                <a:ext cx="1" cy="5"/>
              </a:xfrm>
              <a:custGeom>
                <a:avLst/>
                <a:gdLst/>
                <a:ahLst/>
                <a:cxnLst>
                  <a:cxn ang="0">
                    <a:pos x="28" y="50"/>
                  </a:cxn>
                  <a:cxn ang="0">
                    <a:pos x="27" y="39"/>
                  </a:cxn>
                  <a:cxn ang="0">
                    <a:pos x="27" y="29"/>
                  </a:cxn>
                  <a:cxn ang="0">
                    <a:pos x="25" y="20"/>
                  </a:cxn>
                  <a:cxn ang="0">
                    <a:pos x="24" y="13"/>
                  </a:cxn>
                  <a:cxn ang="0">
                    <a:pos x="22" y="6"/>
                  </a:cxn>
                  <a:cxn ang="0">
                    <a:pos x="18" y="2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2" y="1"/>
                  </a:cxn>
                  <a:cxn ang="0">
                    <a:pos x="10" y="3"/>
                  </a:cxn>
                  <a:cxn ang="0">
                    <a:pos x="7" y="7"/>
                  </a:cxn>
                  <a:cxn ang="0">
                    <a:pos x="5" y="12"/>
                  </a:cxn>
                  <a:cxn ang="0">
                    <a:pos x="4" y="18"/>
                  </a:cxn>
                  <a:cxn ang="0">
                    <a:pos x="2" y="25"/>
                  </a:cxn>
                  <a:cxn ang="0">
                    <a:pos x="1" y="32"/>
                  </a:cxn>
                  <a:cxn ang="0">
                    <a:pos x="1" y="38"/>
                  </a:cxn>
                  <a:cxn ang="0">
                    <a:pos x="1" y="40"/>
                  </a:cxn>
                  <a:cxn ang="0">
                    <a:pos x="1" y="42"/>
                  </a:cxn>
                  <a:cxn ang="0">
                    <a:pos x="1" y="44"/>
                  </a:cxn>
                  <a:cxn ang="0">
                    <a:pos x="1" y="48"/>
                  </a:cxn>
                  <a:cxn ang="0">
                    <a:pos x="1" y="50"/>
                  </a:cxn>
                  <a:cxn ang="0">
                    <a:pos x="1" y="52"/>
                  </a:cxn>
                  <a:cxn ang="0">
                    <a:pos x="1" y="54"/>
                  </a:cxn>
                  <a:cxn ang="0">
                    <a:pos x="0" y="62"/>
                  </a:cxn>
                  <a:cxn ang="0">
                    <a:pos x="1" y="73"/>
                  </a:cxn>
                  <a:cxn ang="0">
                    <a:pos x="2" y="84"/>
                  </a:cxn>
                  <a:cxn ang="0">
                    <a:pos x="3" y="92"/>
                  </a:cxn>
                  <a:cxn ang="0">
                    <a:pos x="5" y="100"/>
                  </a:cxn>
                  <a:cxn ang="0">
                    <a:pos x="7" y="107"/>
                  </a:cxn>
                  <a:cxn ang="0">
                    <a:pos x="11" y="111"/>
                  </a:cxn>
                  <a:cxn ang="0">
                    <a:pos x="13" y="113"/>
                  </a:cxn>
                  <a:cxn ang="0">
                    <a:pos x="16" y="113"/>
                  </a:cxn>
                  <a:cxn ang="0">
                    <a:pos x="18" y="111"/>
                  </a:cxn>
                  <a:cxn ang="0">
                    <a:pos x="20" y="107"/>
                  </a:cxn>
                  <a:cxn ang="0">
                    <a:pos x="23" y="100"/>
                  </a:cxn>
                  <a:cxn ang="0">
                    <a:pos x="25" y="92"/>
                  </a:cxn>
                  <a:cxn ang="0">
                    <a:pos x="26" y="84"/>
                  </a:cxn>
                  <a:cxn ang="0">
                    <a:pos x="27" y="73"/>
                  </a:cxn>
                  <a:cxn ang="0">
                    <a:pos x="27" y="62"/>
                  </a:cxn>
                </a:cxnLst>
                <a:rect l="0" t="0" r="r" b="b"/>
                <a:pathLst>
                  <a:path w="28" h="114">
                    <a:moveTo>
                      <a:pt x="28" y="56"/>
                    </a:moveTo>
                    <a:lnTo>
                      <a:pt x="28" y="50"/>
                    </a:lnTo>
                    <a:lnTo>
                      <a:pt x="28" y="44"/>
                    </a:lnTo>
                    <a:lnTo>
                      <a:pt x="27" y="39"/>
                    </a:lnTo>
                    <a:lnTo>
                      <a:pt x="27" y="35"/>
                    </a:lnTo>
                    <a:lnTo>
                      <a:pt x="27" y="29"/>
                    </a:lnTo>
                    <a:lnTo>
                      <a:pt x="26" y="25"/>
                    </a:lnTo>
                    <a:lnTo>
                      <a:pt x="25" y="20"/>
                    </a:lnTo>
                    <a:lnTo>
                      <a:pt x="25" y="16"/>
                    </a:lnTo>
                    <a:lnTo>
                      <a:pt x="24" y="13"/>
                    </a:lnTo>
                    <a:lnTo>
                      <a:pt x="23" y="9"/>
                    </a:lnTo>
                    <a:lnTo>
                      <a:pt x="22" y="6"/>
                    </a:lnTo>
                    <a:lnTo>
                      <a:pt x="19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2" y="1"/>
                    </a:lnTo>
                    <a:lnTo>
                      <a:pt x="11" y="2"/>
                    </a:lnTo>
                    <a:lnTo>
                      <a:pt x="10" y="3"/>
                    </a:lnTo>
                    <a:lnTo>
                      <a:pt x="8" y="5"/>
                    </a:lnTo>
                    <a:lnTo>
                      <a:pt x="7" y="7"/>
                    </a:lnTo>
                    <a:lnTo>
                      <a:pt x="6" y="9"/>
                    </a:lnTo>
                    <a:lnTo>
                      <a:pt x="5" y="12"/>
                    </a:lnTo>
                    <a:lnTo>
                      <a:pt x="5" y="15"/>
                    </a:lnTo>
                    <a:lnTo>
                      <a:pt x="4" y="18"/>
                    </a:lnTo>
                    <a:lnTo>
                      <a:pt x="3" y="21"/>
                    </a:lnTo>
                    <a:lnTo>
                      <a:pt x="2" y="25"/>
                    </a:lnTo>
                    <a:lnTo>
                      <a:pt x="2" y="28"/>
                    </a:lnTo>
                    <a:lnTo>
                      <a:pt x="1" y="32"/>
                    </a:lnTo>
                    <a:lnTo>
                      <a:pt x="1" y="37"/>
                    </a:lnTo>
                    <a:lnTo>
                      <a:pt x="1" y="38"/>
                    </a:lnTo>
                    <a:lnTo>
                      <a:pt x="1" y="39"/>
                    </a:lnTo>
                    <a:lnTo>
                      <a:pt x="1" y="40"/>
                    </a:lnTo>
                    <a:lnTo>
                      <a:pt x="1" y="41"/>
                    </a:lnTo>
                    <a:lnTo>
                      <a:pt x="1" y="42"/>
                    </a:lnTo>
                    <a:lnTo>
                      <a:pt x="1" y="43"/>
                    </a:lnTo>
                    <a:lnTo>
                      <a:pt x="1" y="44"/>
                    </a:lnTo>
                    <a:lnTo>
                      <a:pt x="1" y="47"/>
                    </a:lnTo>
                    <a:lnTo>
                      <a:pt x="1" y="48"/>
                    </a:lnTo>
                    <a:lnTo>
                      <a:pt x="1" y="49"/>
                    </a:lnTo>
                    <a:lnTo>
                      <a:pt x="1" y="50"/>
                    </a:lnTo>
                    <a:lnTo>
                      <a:pt x="1" y="51"/>
                    </a:lnTo>
                    <a:lnTo>
                      <a:pt x="1" y="52"/>
                    </a:lnTo>
                    <a:lnTo>
                      <a:pt x="1" y="53"/>
                    </a:lnTo>
                    <a:lnTo>
                      <a:pt x="1" y="54"/>
                    </a:lnTo>
                    <a:lnTo>
                      <a:pt x="1" y="56"/>
                    </a:lnTo>
                    <a:lnTo>
                      <a:pt x="0" y="62"/>
                    </a:lnTo>
                    <a:lnTo>
                      <a:pt x="0" y="67"/>
                    </a:lnTo>
                    <a:lnTo>
                      <a:pt x="1" y="73"/>
                    </a:lnTo>
                    <a:lnTo>
                      <a:pt x="1" y="78"/>
                    </a:lnTo>
                    <a:lnTo>
                      <a:pt x="2" y="84"/>
                    </a:lnTo>
                    <a:lnTo>
                      <a:pt x="2" y="88"/>
                    </a:lnTo>
                    <a:lnTo>
                      <a:pt x="3" y="92"/>
                    </a:lnTo>
                    <a:lnTo>
                      <a:pt x="4" y="97"/>
                    </a:lnTo>
                    <a:lnTo>
                      <a:pt x="5" y="100"/>
                    </a:lnTo>
                    <a:lnTo>
                      <a:pt x="6" y="103"/>
                    </a:lnTo>
                    <a:lnTo>
                      <a:pt x="7" y="107"/>
                    </a:lnTo>
                    <a:lnTo>
                      <a:pt x="8" y="109"/>
                    </a:lnTo>
                    <a:lnTo>
                      <a:pt x="11" y="111"/>
                    </a:lnTo>
                    <a:lnTo>
                      <a:pt x="12" y="112"/>
                    </a:lnTo>
                    <a:lnTo>
                      <a:pt x="13" y="113"/>
                    </a:lnTo>
                    <a:lnTo>
                      <a:pt x="15" y="114"/>
                    </a:lnTo>
                    <a:lnTo>
                      <a:pt x="16" y="113"/>
                    </a:lnTo>
                    <a:lnTo>
                      <a:pt x="17" y="112"/>
                    </a:lnTo>
                    <a:lnTo>
                      <a:pt x="18" y="111"/>
                    </a:lnTo>
                    <a:lnTo>
                      <a:pt x="19" y="109"/>
                    </a:lnTo>
                    <a:lnTo>
                      <a:pt x="20" y="107"/>
                    </a:lnTo>
                    <a:lnTo>
                      <a:pt x="22" y="103"/>
                    </a:lnTo>
                    <a:lnTo>
                      <a:pt x="23" y="100"/>
                    </a:lnTo>
                    <a:lnTo>
                      <a:pt x="24" y="97"/>
                    </a:lnTo>
                    <a:lnTo>
                      <a:pt x="25" y="92"/>
                    </a:lnTo>
                    <a:lnTo>
                      <a:pt x="25" y="88"/>
                    </a:lnTo>
                    <a:lnTo>
                      <a:pt x="26" y="84"/>
                    </a:lnTo>
                    <a:lnTo>
                      <a:pt x="26" y="78"/>
                    </a:lnTo>
                    <a:lnTo>
                      <a:pt x="27" y="73"/>
                    </a:lnTo>
                    <a:lnTo>
                      <a:pt x="27" y="67"/>
                    </a:lnTo>
                    <a:lnTo>
                      <a:pt x="27" y="62"/>
                    </a:lnTo>
                    <a:lnTo>
                      <a:pt x="28" y="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95" name="Freeform 275"/>
              <p:cNvSpPr>
                <a:spLocks/>
              </p:cNvSpPr>
              <p:nvPr/>
            </p:nvSpPr>
            <p:spPr bwMode="auto">
              <a:xfrm flipH="1">
                <a:off x="4477" y="2965"/>
                <a:ext cx="40" cy="7"/>
              </a:xfrm>
              <a:custGeom>
                <a:avLst/>
                <a:gdLst/>
                <a:ahLst/>
                <a:cxnLst>
                  <a:cxn ang="0">
                    <a:pos x="1006" y="0"/>
                  </a:cxn>
                  <a:cxn ang="0">
                    <a:pos x="176" y="17"/>
                  </a:cxn>
                  <a:cxn ang="0">
                    <a:pos x="0" y="100"/>
                  </a:cxn>
                  <a:cxn ang="0">
                    <a:pos x="779" y="149"/>
                  </a:cxn>
                  <a:cxn ang="0">
                    <a:pos x="1006" y="0"/>
                  </a:cxn>
                </a:cxnLst>
                <a:rect l="0" t="0" r="r" b="b"/>
                <a:pathLst>
                  <a:path w="1006" h="149">
                    <a:moveTo>
                      <a:pt x="1006" y="0"/>
                    </a:moveTo>
                    <a:lnTo>
                      <a:pt x="176" y="17"/>
                    </a:lnTo>
                    <a:lnTo>
                      <a:pt x="0" y="100"/>
                    </a:lnTo>
                    <a:lnTo>
                      <a:pt x="779" y="149"/>
                    </a:lnTo>
                    <a:lnTo>
                      <a:pt x="1006" y="0"/>
                    </a:lnTo>
                    <a:close/>
                  </a:path>
                </a:pathLst>
              </a:custGeom>
              <a:solidFill>
                <a:srgbClr val="8CA5A5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96" name="Freeform 276"/>
              <p:cNvSpPr>
                <a:spLocks/>
              </p:cNvSpPr>
              <p:nvPr/>
            </p:nvSpPr>
            <p:spPr bwMode="auto">
              <a:xfrm flipH="1">
                <a:off x="4477" y="2965"/>
                <a:ext cx="40" cy="7"/>
              </a:xfrm>
              <a:custGeom>
                <a:avLst/>
                <a:gdLst/>
                <a:ahLst/>
                <a:cxnLst>
                  <a:cxn ang="0">
                    <a:pos x="1006" y="0"/>
                  </a:cxn>
                  <a:cxn ang="0">
                    <a:pos x="176" y="17"/>
                  </a:cxn>
                  <a:cxn ang="0">
                    <a:pos x="0" y="100"/>
                  </a:cxn>
                  <a:cxn ang="0">
                    <a:pos x="779" y="149"/>
                  </a:cxn>
                  <a:cxn ang="0">
                    <a:pos x="1006" y="0"/>
                  </a:cxn>
                </a:cxnLst>
                <a:rect l="0" t="0" r="r" b="b"/>
                <a:pathLst>
                  <a:path w="1006" h="149">
                    <a:moveTo>
                      <a:pt x="1006" y="0"/>
                    </a:moveTo>
                    <a:lnTo>
                      <a:pt x="176" y="17"/>
                    </a:lnTo>
                    <a:lnTo>
                      <a:pt x="0" y="100"/>
                    </a:lnTo>
                    <a:lnTo>
                      <a:pt x="779" y="149"/>
                    </a:lnTo>
                    <a:lnTo>
                      <a:pt x="1006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97" name="Freeform 277"/>
              <p:cNvSpPr>
                <a:spLocks/>
              </p:cNvSpPr>
              <p:nvPr/>
            </p:nvSpPr>
            <p:spPr bwMode="auto">
              <a:xfrm flipH="1">
                <a:off x="4388" y="2817"/>
                <a:ext cx="2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1" y="5"/>
                  </a:cxn>
                  <a:cxn ang="0">
                    <a:pos x="3" y="13"/>
                  </a:cxn>
                  <a:cxn ang="0">
                    <a:pos x="5" y="24"/>
                  </a:cxn>
                  <a:cxn ang="0">
                    <a:pos x="8" y="36"/>
                  </a:cxn>
                  <a:cxn ang="0">
                    <a:pos x="12" y="49"/>
                  </a:cxn>
                  <a:cxn ang="0">
                    <a:pos x="16" y="64"/>
                  </a:cxn>
                  <a:cxn ang="0">
                    <a:pos x="20" y="81"/>
                  </a:cxn>
                  <a:cxn ang="0">
                    <a:pos x="25" y="97"/>
                  </a:cxn>
                  <a:cxn ang="0">
                    <a:pos x="30" y="114"/>
                  </a:cxn>
                  <a:cxn ang="0">
                    <a:pos x="36" y="132"/>
                  </a:cxn>
                  <a:cxn ang="0">
                    <a:pos x="41" y="148"/>
                  </a:cxn>
                  <a:cxn ang="0">
                    <a:pos x="48" y="164"/>
                  </a:cxn>
                  <a:cxn ang="0">
                    <a:pos x="53" y="178"/>
                  </a:cxn>
                  <a:cxn ang="0">
                    <a:pos x="59" y="191"/>
                  </a:cxn>
                  <a:cxn ang="0">
                    <a:pos x="65" y="203"/>
                  </a:cxn>
                </a:cxnLst>
                <a:rect l="0" t="0" r="r" b="b"/>
                <a:pathLst>
                  <a:path w="65" h="203">
                    <a:moveTo>
                      <a:pt x="0" y="0"/>
                    </a:moveTo>
                    <a:lnTo>
                      <a:pt x="0" y="1"/>
                    </a:lnTo>
                    <a:lnTo>
                      <a:pt x="1" y="5"/>
                    </a:lnTo>
                    <a:lnTo>
                      <a:pt x="3" y="13"/>
                    </a:lnTo>
                    <a:lnTo>
                      <a:pt x="5" y="24"/>
                    </a:lnTo>
                    <a:lnTo>
                      <a:pt x="8" y="36"/>
                    </a:lnTo>
                    <a:lnTo>
                      <a:pt x="12" y="49"/>
                    </a:lnTo>
                    <a:lnTo>
                      <a:pt x="16" y="64"/>
                    </a:lnTo>
                    <a:lnTo>
                      <a:pt x="20" y="81"/>
                    </a:lnTo>
                    <a:lnTo>
                      <a:pt x="25" y="97"/>
                    </a:lnTo>
                    <a:lnTo>
                      <a:pt x="30" y="114"/>
                    </a:lnTo>
                    <a:lnTo>
                      <a:pt x="36" y="132"/>
                    </a:lnTo>
                    <a:lnTo>
                      <a:pt x="41" y="148"/>
                    </a:lnTo>
                    <a:lnTo>
                      <a:pt x="48" y="164"/>
                    </a:lnTo>
                    <a:lnTo>
                      <a:pt x="53" y="178"/>
                    </a:lnTo>
                    <a:lnTo>
                      <a:pt x="59" y="191"/>
                    </a:lnTo>
                    <a:lnTo>
                      <a:pt x="65" y="203"/>
                    </a:lnTo>
                  </a:path>
                </a:pathLst>
              </a:custGeom>
              <a:noFill/>
              <a:ln w="3175">
                <a:solidFill>
                  <a:srgbClr val="7F7F7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98" name="Freeform 278"/>
              <p:cNvSpPr>
                <a:spLocks/>
              </p:cNvSpPr>
              <p:nvPr/>
            </p:nvSpPr>
            <p:spPr bwMode="auto">
              <a:xfrm flipH="1">
                <a:off x="4390" y="2817"/>
                <a:ext cx="1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3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lnTo>
                      <a:pt x="1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799" name="Freeform 279"/>
              <p:cNvSpPr>
                <a:spLocks/>
              </p:cNvSpPr>
              <p:nvPr/>
            </p:nvSpPr>
            <p:spPr bwMode="auto">
              <a:xfrm flipH="1">
                <a:off x="4387" y="2825"/>
                <a:ext cx="1" cy="1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6"/>
                  </a:cxn>
                  <a:cxn ang="0">
                    <a:pos x="13" y="0"/>
                  </a:cxn>
                </a:cxnLst>
                <a:rect l="0" t="0" r="r" b="b"/>
                <a:pathLst>
                  <a:path w="13" h="6">
                    <a:moveTo>
                      <a:pt x="13" y="0"/>
                    </a:moveTo>
                    <a:lnTo>
                      <a:pt x="0" y="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00" name="Line 280"/>
              <p:cNvSpPr>
                <a:spLocks noChangeShapeType="1"/>
              </p:cNvSpPr>
              <p:nvPr/>
            </p:nvSpPr>
            <p:spPr bwMode="auto">
              <a:xfrm flipH="1">
                <a:off x="4380" y="2825"/>
                <a:ext cx="8" cy="2"/>
              </a:xfrm>
              <a:prstGeom prst="line">
                <a:avLst/>
              </a:prstGeom>
              <a:noFill/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01" name="Freeform 281"/>
              <p:cNvSpPr>
                <a:spLocks/>
              </p:cNvSpPr>
              <p:nvPr/>
            </p:nvSpPr>
            <p:spPr bwMode="auto">
              <a:xfrm flipH="1">
                <a:off x="4368" y="2818"/>
                <a:ext cx="3" cy="7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4" y="1"/>
                  </a:cxn>
                  <a:cxn ang="0">
                    <a:pos x="63" y="5"/>
                  </a:cxn>
                  <a:cxn ang="0">
                    <a:pos x="61" y="13"/>
                  </a:cxn>
                  <a:cxn ang="0">
                    <a:pos x="58" y="22"/>
                  </a:cxn>
                  <a:cxn ang="0">
                    <a:pos x="55" y="32"/>
                  </a:cxn>
                  <a:cxn ang="0">
                    <a:pos x="52" y="46"/>
                  </a:cxn>
                  <a:cxn ang="0">
                    <a:pos x="48" y="60"/>
                  </a:cxn>
                  <a:cxn ang="0">
                    <a:pos x="43" y="75"/>
                  </a:cxn>
                  <a:cxn ang="0">
                    <a:pos x="39" y="91"/>
                  </a:cxn>
                  <a:cxn ang="0">
                    <a:pos x="33" y="107"/>
                  </a:cxn>
                  <a:cxn ang="0">
                    <a:pos x="28" y="123"/>
                  </a:cxn>
                  <a:cxn ang="0">
                    <a:pos x="22" y="138"/>
                  </a:cxn>
                  <a:cxn ang="0">
                    <a:pos x="16" y="154"/>
                  </a:cxn>
                  <a:cxn ang="0">
                    <a:pos x="10" y="168"/>
                  </a:cxn>
                  <a:cxn ang="0">
                    <a:pos x="5" y="180"/>
                  </a:cxn>
                  <a:cxn ang="0">
                    <a:pos x="0" y="192"/>
                  </a:cxn>
                </a:cxnLst>
                <a:rect l="0" t="0" r="r" b="b"/>
                <a:pathLst>
                  <a:path w="65" h="192">
                    <a:moveTo>
                      <a:pt x="65" y="0"/>
                    </a:moveTo>
                    <a:lnTo>
                      <a:pt x="64" y="1"/>
                    </a:lnTo>
                    <a:lnTo>
                      <a:pt x="63" y="5"/>
                    </a:lnTo>
                    <a:lnTo>
                      <a:pt x="61" y="13"/>
                    </a:lnTo>
                    <a:lnTo>
                      <a:pt x="58" y="22"/>
                    </a:lnTo>
                    <a:lnTo>
                      <a:pt x="55" y="32"/>
                    </a:lnTo>
                    <a:lnTo>
                      <a:pt x="52" y="46"/>
                    </a:lnTo>
                    <a:lnTo>
                      <a:pt x="48" y="60"/>
                    </a:lnTo>
                    <a:lnTo>
                      <a:pt x="43" y="75"/>
                    </a:lnTo>
                    <a:lnTo>
                      <a:pt x="39" y="91"/>
                    </a:lnTo>
                    <a:lnTo>
                      <a:pt x="33" y="107"/>
                    </a:lnTo>
                    <a:lnTo>
                      <a:pt x="28" y="123"/>
                    </a:lnTo>
                    <a:lnTo>
                      <a:pt x="22" y="138"/>
                    </a:lnTo>
                    <a:lnTo>
                      <a:pt x="16" y="154"/>
                    </a:lnTo>
                    <a:lnTo>
                      <a:pt x="10" y="168"/>
                    </a:lnTo>
                    <a:lnTo>
                      <a:pt x="5" y="180"/>
                    </a:lnTo>
                    <a:lnTo>
                      <a:pt x="0" y="192"/>
                    </a:lnTo>
                  </a:path>
                </a:pathLst>
              </a:custGeom>
              <a:noFill/>
              <a:ln w="3175">
                <a:solidFill>
                  <a:srgbClr val="7F7F7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02" name="Freeform 282"/>
              <p:cNvSpPr>
                <a:spLocks/>
              </p:cNvSpPr>
              <p:nvPr/>
            </p:nvSpPr>
            <p:spPr bwMode="auto">
              <a:xfrm flipH="1">
                <a:off x="4368" y="2818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2"/>
                  </a:cxn>
                  <a:cxn ang="0">
                    <a:pos x="0" y="0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1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03" name="Freeform 283"/>
              <p:cNvSpPr>
                <a:spLocks/>
              </p:cNvSpPr>
              <p:nvPr/>
            </p:nvSpPr>
            <p:spPr bwMode="auto">
              <a:xfrm flipH="1">
                <a:off x="4371" y="2825"/>
                <a:ext cx="0" cy="1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0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0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04" name="Line 284"/>
              <p:cNvSpPr>
                <a:spLocks noChangeShapeType="1"/>
              </p:cNvSpPr>
              <p:nvPr/>
            </p:nvSpPr>
            <p:spPr bwMode="auto">
              <a:xfrm>
                <a:off x="4371" y="2825"/>
                <a:ext cx="7" cy="2"/>
              </a:xfrm>
              <a:prstGeom prst="line">
                <a:avLst/>
              </a:prstGeom>
              <a:noFill/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05" name="Freeform 285"/>
              <p:cNvSpPr>
                <a:spLocks/>
              </p:cNvSpPr>
              <p:nvPr/>
            </p:nvSpPr>
            <p:spPr bwMode="auto">
              <a:xfrm flipH="1">
                <a:off x="4383" y="2815"/>
                <a:ext cx="2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8"/>
                  </a:cxn>
                  <a:cxn ang="0">
                    <a:pos x="2" y="17"/>
                  </a:cxn>
                  <a:cxn ang="0">
                    <a:pos x="4" y="30"/>
                  </a:cxn>
                  <a:cxn ang="0">
                    <a:pos x="6" y="46"/>
                  </a:cxn>
                  <a:cxn ang="0">
                    <a:pos x="9" y="63"/>
                  </a:cxn>
                  <a:cxn ang="0">
                    <a:pos x="11" y="82"/>
                  </a:cxn>
                  <a:cxn ang="0">
                    <a:pos x="14" y="103"/>
                  </a:cxn>
                  <a:cxn ang="0">
                    <a:pos x="19" y="123"/>
                  </a:cxn>
                  <a:cxn ang="0">
                    <a:pos x="22" y="144"/>
                  </a:cxn>
                  <a:cxn ang="0">
                    <a:pos x="26" y="165"/>
                  </a:cxn>
                  <a:cxn ang="0">
                    <a:pos x="32" y="184"/>
                  </a:cxn>
                  <a:cxn ang="0">
                    <a:pos x="36" y="203"/>
                  </a:cxn>
                  <a:cxn ang="0">
                    <a:pos x="42" y="219"/>
                  </a:cxn>
                  <a:cxn ang="0">
                    <a:pos x="47" y="234"/>
                  </a:cxn>
                  <a:cxn ang="0">
                    <a:pos x="53" y="246"/>
                  </a:cxn>
                </a:cxnLst>
                <a:rect l="0" t="0" r="r" b="b"/>
                <a:pathLst>
                  <a:path w="53" h="246">
                    <a:moveTo>
                      <a:pt x="0" y="0"/>
                    </a:moveTo>
                    <a:lnTo>
                      <a:pt x="0" y="1"/>
                    </a:lnTo>
                    <a:lnTo>
                      <a:pt x="0" y="8"/>
                    </a:lnTo>
                    <a:lnTo>
                      <a:pt x="2" y="17"/>
                    </a:lnTo>
                    <a:lnTo>
                      <a:pt x="4" y="30"/>
                    </a:lnTo>
                    <a:lnTo>
                      <a:pt x="6" y="46"/>
                    </a:lnTo>
                    <a:lnTo>
                      <a:pt x="9" y="63"/>
                    </a:lnTo>
                    <a:lnTo>
                      <a:pt x="11" y="82"/>
                    </a:lnTo>
                    <a:lnTo>
                      <a:pt x="14" y="103"/>
                    </a:lnTo>
                    <a:lnTo>
                      <a:pt x="19" y="123"/>
                    </a:lnTo>
                    <a:lnTo>
                      <a:pt x="22" y="144"/>
                    </a:lnTo>
                    <a:lnTo>
                      <a:pt x="26" y="165"/>
                    </a:lnTo>
                    <a:lnTo>
                      <a:pt x="32" y="184"/>
                    </a:lnTo>
                    <a:lnTo>
                      <a:pt x="36" y="203"/>
                    </a:lnTo>
                    <a:lnTo>
                      <a:pt x="42" y="219"/>
                    </a:lnTo>
                    <a:lnTo>
                      <a:pt x="47" y="234"/>
                    </a:lnTo>
                    <a:lnTo>
                      <a:pt x="53" y="246"/>
                    </a:lnTo>
                  </a:path>
                </a:pathLst>
              </a:custGeom>
              <a:noFill/>
              <a:ln w="3175">
                <a:solidFill>
                  <a:srgbClr val="B2B2B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06" name="Freeform 286"/>
              <p:cNvSpPr>
                <a:spLocks/>
              </p:cNvSpPr>
              <p:nvPr/>
            </p:nvSpPr>
            <p:spPr bwMode="auto">
              <a:xfrm flipH="1">
                <a:off x="4385" y="28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0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07" name="Freeform 287"/>
              <p:cNvSpPr>
                <a:spLocks/>
              </p:cNvSpPr>
              <p:nvPr/>
            </p:nvSpPr>
            <p:spPr bwMode="auto">
              <a:xfrm flipH="1">
                <a:off x="4383" y="2825"/>
                <a:ext cx="0" cy="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7"/>
                  </a:cxn>
                  <a:cxn ang="0">
                    <a:pos x="13" y="0"/>
                  </a:cxn>
                </a:cxnLst>
                <a:rect l="0" t="0" r="r" b="b"/>
                <a:pathLst>
                  <a:path w="13" h="7">
                    <a:moveTo>
                      <a:pt x="13" y="0"/>
                    </a:moveTo>
                    <a:lnTo>
                      <a:pt x="0" y="7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08" name="Line 288"/>
              <p:cNvSpPr>
                <a:spLocks noChangeShapeType="1"/>
              </p:cNvSpPr>
              <p:nvPr/>
            </p:nvSpPr>
            <p:spPr bwMode="auto">
              <a:xfrm flipH="1">
                <a:off x="4379" y="2825"/>
                <a:ext cx="4" cy="2"/>
              </a:xfrm>
              <a:prstGeom prst="line">
                <a:avLst/>
              </a:prstGeom>
              <a:noFill/>
              <a:ln w="317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09" name="Freeform 289"/>
              <p:cNvSpPr>
                <a:spLocks/>
              </p:cNvSpPr>
              <p:nvPr/>
            </p:nvSpPr>
            <p:spPr bwMode="auto">
              <a:xfrm flipH="1">
                <a:off x="4374" y="2814"/>
                <a:ext cx="2" cy="12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53" y="1"/>
                  </a:cxn>
                  <a:cxn ang="0">
                    <a:pos x="53" y="8"/>
                  </a:cxn>
                  <a:cxn ang="0">
                    <a:pos x="51" y="18"/>
                  </a:cxn>
                  <a:cxn ang="0">
                    <a:pos x="49" y="31"/>
                  </a:cxn>
                  <a:cxn ang="0">
                    <a:pos x="47" y="46"/>
                  </a:cxn>
                  <a:cxn ang="0">
                    <a:pos x="44" y="64"/>
                  </a:cxn>
                  <a:cxn ang="0">
                    <a:pos x="42" y="82"/>
                  </a:cxn>
                  <a:cxn ang="0">
                    <a:pos x="39" y="103"/>
                  </a:cxn>
                  <a:cxn ang="0">
                    <a:pos x="34" y="124"/>
                  </a:cxn>
                  <a:cxn ang="0">
                    <a:pos x="30" y="144"/>
                  </a:cxn>
                  <a:cxn ang="0">
                    <a:pos x="25" y="165"/>
                  </a:cxn>
                  <a:cxn ang="0">
                    <a:pos x="21" y="185"/>
                  </a:cxn>
                  <a:cxn ang="0">
                    <a:pos x="16" y="203"/>
                  </a:cxn>
                  <a:cxn ang="0">
                    <a:pos x="11" y="220"/>
                  </a:cxn>
                  <a:cxn ang="0">
                    <a:pos x="6" y="234"/>
                  </a:cxn>
                  <a:cxn ang="0">
                    <a:pos x="0" y="246"/>
                  </a:cxn>
                </a:cxnLst>
                <a:rect l="0" t="0" r="r" b="b"/>
                <a:pathLst>
                  <a:path w="54" h="246">
                    <a:moveTo>
                      <a:pt x="54" y="0"/>
                    </a:moveTo>
                    <a:lnTo>
                      <a:pt x="53" y="1"/>
                    </a:lnTo>
                    <a:lnTo>
                      <a:pt x="53" y="8"/>
                    </a:lnTo>
                    <a:lnTo>
                      <a:pt x="51" y="18"/>
                    </a:lnTo>
                    <a:lnTo>
                      <a:pt x="49" y="31"/>
                    </a:lnTo>
                    <a:lnTo>
                      <a:pt x="47" y="46"/>
                    </a:lnTo>
                    <a:lnTo>
                      <a:pt x="44" y="64"/>
                    </a:lnTo>
                    <a:lnTo>
                      <a:pt x="42" y="82"/>
                    </a:lnTo>
                    <a:lnTo>
                      <a:pt x="39" y="103"/>
                    </a:lnTo>
                    <a:lnTo>
                      <a:pt x="34" y="124"/>
                    </a:lnTo>
                    <a:lnTo>
                      <a:pt x="30" y="144"/>
                    </a:lnTo>
                    <a:lnTo>
                      <a:pt x="25" y="165"/>
                    </a:lnTo>
                    <a:lnTo>
                      <a:pt x="21" y="185"/>
                    </a:lnTo>
                    <a:lnTo>
                      <a:pt x="16" y="203"/>
                    </a:lnTo>
                    <a:lnTo>
                      <a:pt x="11" y="220"/>
                    </a:lnTo>
                    <a:lnTo>
                      <a:pt x="6" y="234"/>
                    </a:lnTo>
                    <a:lnTo>
                      <a:pt x="0" y="246"/>
                    </a:lnTo>
                  </a:path>
                </a:pathLst>
              </a:custGeom>
              <a:noFill/>
              <a:ln w="3175">
                <a:solidFill>
                  <a:srgbClr val="B2B2B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10" name="Freeform 290"/>
              <p:cNvSpPr>
                <a:spLocks/>
              </p:cNvSpPr>
              <p:nvPr/>
            </p:nvSpPr>
            <p:spPr bwMode="auto">
              <a:xfrm flipH="1">
                <a:off x="4374" y="2814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0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11" name="Freeform 291"/>
              <p:cNvSpPr>
                <a:spLocks/>
              </p:cNvSpPr>
              <p:nvPr/>
            </p:nvSpPr>
            <p:spPr bwMode="auto">
              <a:xfrm flipH="1">
                <a:off x="4375" y="2824"/>
                <a:ext cx="1" cy="2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0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0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12" name="Line 292"/>
              <p:cNvSpPr>
                <a:spLocks noChangeShapeType="1"/>
              </p:cNvSpPr>
              <p:nvPr/>
            </p:nvSpPr>
            <p:spPr bwMode="auto">
              <a:xfrm>
                <a:off x="4376" y="2825"/>
                <a:ext cx="2" cy="2"/>
              </a:xfrm>
              <a:prstGeom prst="line">
                <a:avLst/>
              </a:prstGeom>
              <a:noFill/>
              <a:ln w="317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13" name="Freeform 293"/>
              <p:cNvSpPr>
                <a:spLocks/>
              </p:cNvSpPr>
              <p:nvPr/>
            </p:nvSpPr>
            <p:spPr bwMode="auto">
              <a:xfrm flipH="1">
                <a:off x="4378" y="2815"/>
                <a:ext cx="2" cy="22"/>
              </a:xfrm>
              <a:custGeom>
                <a:avLst/>
                <a:gdLst/>
                <a:ahLst/>
                <a:cxnLst>
                  <a:cxn ang="0">
                    <a:pos x="67" y="552"/>
                  </a:cxn>
                  <a:cxn ang="0">
                    <a:pos x="67" y="46"/>
                  </a:cxn>
                  <a:cxn ang="0">
                    <a:pos x="67" y="45"/>
                  </a:cxn>
                  <a:cxn ang="0">
                    <a:pos x="67" y="44"/>
                  </a:cxn>
                  <a:cxn ang="0">
                    <a:pos x="67" y="42"/>
                  </a:cxn>
                  <a:cxn ang="0">
                    <a:pos x="67" y="38"/>
                  </a:cxn>
                  <a:cxn ang="0">
                    <a:pos x="67" y="35"/>
                  </a:cxn>
                  <a:cxn ang="0">
                    <a:pos x="67" y="31"/>
                  </a:cxn>
                  <a:cxn ang="0">
                    <a:pos x="66" y="26"/>
                  </a:cxn>
                  <a:cxn ang="0">
                    <a:pos x="66" y="23"/>
                  </a:cxn>
                  <a:cxn ang="0">
                    <a:pos x="64" y="19"/>
                  </a:cxn>
                  <a:cxn ang="0">
                    <a:pos x="63" y="14"/>
                  </a:cxn>
                  <a:cxn ang="0">
                    <a:pos x="61" y="10"/>
                  </a:cxn>
                  <a:cxn ang="0">
                    <a:pos x="57" y="7"/>
                  </a:cxn>
                  <a:cxn ang="0">
                    <a:pos x="53" y="4"/>
                  </a:cxn>
                  <a:cxn ang="0">
                    <a:pos x="48" y="1"/>
                  </a:cxn>
                  <a:cxn ang="0">
                    <a:pos x="43" y="0"/>
                  </a:cxn>
                  <a:cxn ang="0">
                    <a:pos x="36" y="0"/>
                  </a:cxn>
                  <a:cxn ang="0">
                    <a:pos x="29" y="0"/>
                  </a:cxn>
                  <a:cxn ang="0">
                    <a:pos x="23" y="1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8"/>
                  </a:cxn>
                  <a:cxn ang="0">
                    <a:pos x="6" y="10"/>
                  </a:cxn>
                  <a:cxn ang="0">
                    <a:pos x="4" y="13"/>
                  </a:cxn>
                  <a:cxn ang="0">
                    <a:pos x="3" y="16"/>
                  </a:cxn>
                  <a:cxn ang="0">
                    <a:pos x="2" y="18"/>
                  </a:cxn>
                  <a:cxn ang="0">
                    <a:pos x="2" y="20"/>
                  </a:cxn>
                  <a:cxn ang="0">
                    <a:pos x="2" y="22"/>
                  </a:cxn>
                  <a:cxn ang="0">
                    <a:pos x="0" y="23"/>
                  </a:cxn>
                  <a:cxn ang="0">
                    <a:pos x="0" y="24"/>
                  </a:cxn>
                  <a:cxn ang="0">
                    <a:pos x="0" y="25"/>
                  </a:cxn>
                  <a:cxn ang="0">
                    <a:pos x="2" y="26"/>
                  </a:cxn>
                  <a:cxn ang="0">
                    <a:pos x="2" y="552"/>
                  </a:cxn>
                  <a:cxn ang="0">
                    <a:pos x="67" y="552"/>
                  </a:cxn>
                </a:cxnLst>
                <a:rect l="0" t="0" r="r" b="b"/>
                <a:pathLst>
                  <a:path w="67" h="552">
                    <a:moveTo>
                      <a:pt x="67" y="552"/>
                    </a:moveTo>
                    <a:lnTo>
                      <a:pt x="67" y="46"/>
                    </a:lnTo>
                    <a:lnTo>
                      <a:pt x="67" y="45"/>
                    </a:lnTo>
                    <a:lnTo>
                      <a:pt x="67" y="44"/>
                    </a:lnTo>
                    <a:lnTo>
                      <a:pt x="67" y="42"/>
                    </a:lnTo>
                    <a:lnTo>
                      <a:pt x="67" y="38"/>
                    </a:lnTo>
                    <a:lnTo>
                      <a:pt x="67" y="35"/>
                    </a:lnTo>
                    <a:lnTo>
                      <a:pt x="67" y="31"/>
                    </a:lnTo>
                    <a:lnTo>
                      <a:pt x="66" y="26"/>
                    </a:lnTo>
                    <a:lnTo>
                      <a:pt x="66" y="23"/>
                    </a:lnTo>
                    <a:lnTo>
                      <a:pt x="64" y="19"/>
                    </a:lnTo>
                    <a:lnTo>
                      <a:pt x="63" y="14"/>
                    </a:lnTo>
                    <a:lnTo>
                      <a:pt x="61" y="10"/>
                    </a:lnTo>
                    <a:lnTo>
                      <a:pt x="57" y="7"/>
                    </a:lnTo>
                    <a:lnTo>
                      <a:pt x="53" y="4"/>
                    </a:lnTo>
                    <a:lnTo>
                      <a:pt x="48" y="1"/>
                    </a:lnTo>
                    <a:lnTo>
                      <a:pt x="43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1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8"/>
                    </a:lnTo>
                    <a:lnTo>
                      <a:pt x="6" y="10"/>
                    </a:lnTo>
                    <a:lnTo>
                      <a:pt x="4" y="13"/>
                    </a:lnTo>
                    <a:lnTo>
                      <a:pt x="3" y="16"/>
                    </a:lnTo>
                    <a:lnTo>
                      <a:pt x="2" y="18"/>
                    </a:lnTo>
                    <a:lnTo>
                      <a:pt x="2" y="20"/>
                    </a:lnTo>
                    <a:lnTo>
                      <a:pt x="2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2" y="26"/>
                    </a:lnTo>
                    <a:lnTo>
                      <a:pt x="2" y="552"/>
                    </a:lnTo>
                    <a:lnTo>
                      <a:pt x="67" y="552"/>
                    </a:lnTo>
                    <a:close/>
                  </a:path>
                </a:pathLst>
              </a:custGeom>
              <a:solidFill>
                <a:srgbClr val="1919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14" name="Freeform 294"/>
              <p:cNvSpPr>
                <a:spLocks/>
              </p:cNvSpPr>
              <p:nvPr/>
            </p:nvSpPr>
            <p:spPr bwMode="auto">
              <a:xfrm flipH="1">
                <a:off x="4341" y="2834"/>
                <a:ext cx="57" cy="21"/>
              </a:xfrm>
              <a:custGeom>
                <a:avLst/>
                <a:gdLst/>
                <a:ahLst/>
                <a:cxnLst>
                  <a:cxn ang="0">
                    <a:pos x="1428" y="126"/>
                  </a:cxn>
                  <a:cxn ang="0">
                    <a:pos x="1427" y="121"/>
                  </a:cxn>
                  <a:cxn ang="0">
                    <a:pos x="1426" y="113"/>
                  </a:cxn>
                  <a:cxn ang="0">
                    <a:pos x="1420" y="101"/>
                  </a:cxn>
                  <a:cxn ang="0">
                    <a:pos x="1409" y="86"/>
                  </a:cxn>
                  <a:cxn ang="0">
                    <a:pos x="1389" y="71"/>
                  </a:cxn>
                  <a:cxn ang="0">
                    <a:pos x="1361" y="55"/>
                  </a:cxn>
                  <a:cxn ang="0">
                    <a:pos x="1321" y="39"/>
                  </a:cxn>
                  <a:cxn ang="0">
                    <a:pos x="1269" y="26"/>
                  </a:cxn>
                  <a:cxn ang="0">
                    <a:pos x="1195" y="14"/>
                  </a:cxn>
                  <a:cxn ang="0">
                    <a:pos x="1099" y="7"/>
                  </a:cxn>
                  <a:cxn ang="0">
                    <a:pos x="988" y="1"/>
                  </a:cxn>
                  <a:cxn ang="0">
                    <a:pos x="868" y="0"/>
                  </a:cxn>
                  <a:cxn ang="0">
                    <a:pos x="745" y="4"/>
                  </a:cxn>
                  <a:cxn ang="0">
                    <a:pos x="625" y="13"/>
                  </a:cxn>
                  <a:cxn ang="0">
                    <a:pos x="512" y="29"/>
                  </a:cxn>
                  <a:cxn ang="0">
                    <a:pos x="458" y="41"/>
                  </a:cxn>
                  <a:cxn ang="0">
                    <a:pos x="433" y="56"/>
                  </a:cxn>
                  <a:cxn ang="0">
                    <a:pos x="388" y="84"/>
                  </a:cxn>
                  <a:cxn ang="0">
                    <a:pos x="330" y="120"/>
                  </a:cxn>
                  <a:cxn ang="0">
                    <a:pos x="265" y="163"/>
                  </a:cxn>
                  <a:cxn ang="0">
                    <a:pos x="198" y="206"/>
                  </a:cxn>
                  <a:cxn ang="0">
                    <a:pos x="138" y="250"/>
                  </a:cxn>
                  <a:cxn ang="0">
                    <a:pos x="88" y="291"/>
                  </a:cxn>
                  <a:cxn ang="0">
                    <a:pos x="55" y="324"/>
                  </a:cxn>
                  <a:cxn ang="0">
                    <a:pos x="32" y="359"/>
                  </a:cxn>
                  <a:cxn ang="0">
                    <a:pos x="17" y="395"/>
                  </a:cxn>
                  <a:cxn ang="0">
                    <a:pos x="7" y="429"/>
                  </a:cxn>
                  <a:cxn ang="0">
                    <a:pos x="2" y="461"/>
                  </a:cxn>
                  <a:cxn ang="0">
                    <a:pos x="0" y="487"/>
                  </a:cxn>
                  <a:cxn ang="0">
                    <a:pos x="0" y="507"/>
                  </a:cxn>
                  <a:cxn ang="0">
                    <a:pos x="0" y="517"/>
                  </a:cxn>
                  <a:cxn ang="0">
                    <a:pos x="1428" y="127"/>
                  </a:cxn>
                </a:cxnLst>
                <a:rect l="0" t="0" r="r" b="b"/>
                <a:pathLst>
                  <a:path w="1428" h="519">
                    <a:moveTo>
                      <a:pt x="1428" y="127"/>
                    </a:moveTo>
                    <a:lnTo>
                      <a:pt x="1428" y="126"/>
                    </a:lnTo>
                    <a:lnTo>
                      <a:pt x="1428" y="124"/>
                    </a:lnTo>
                    <a:lnTo>
                      <a:pt x="1427" y="121"/>
                    </a:lnTo>
                    <a:lnTo>
                      <a:pt x="1427" y="117"/>
                    </a:lnTo>
                    <a:lnTo>
                      <a:pt x="1426" y="113"/>
                    </a:lnTo>
                    <a:lnTo>
                      <a:pt x="1424" y="107"/>
                    </a:lnTo>
                    <a:lnTo>
                      <a:pt x="1420" y="101"/>
                    </a:lnTo>
                    <a:lnTo>
                      <a:pt x="1415" y="94"/>
                    </a:lnTo>
                    <a:lnTo>
                      <a:pt x="1409" y="86"/>
                    </a:lnTo>
                    <a:lnTo>
                      <a:pt x="1400" y="79"/>
                    </a:lnTo>
                    <a:lnTo>
                      <a:pt x="1389" y="71"/>
                    </a:lnTo>
                    <a:lnTo>
                      <a:pt x="1377" y="63"/>
                    </a:lnTo>
                    <a:lnTo>
                      <a:pt x="1361" y="55"/>
                    </a:lnTo>
                    <a:lnTo>
                      <a:pt x="1343" y="47"/>
                    </a:lnTo>
                    <a:lnTo>
                      <a:pt x="1321" y="39"/>
                    </a:lnTo>
                    <a:lnTo>
                      <a:pt x="1297" y="33"/>
                    </a:lnTo>
                    <a:lnTo>
                      <a:pt x="1269" y="26"/>
                    </a:lnTo>
                    <a:lnTo>
                      <a:pt x="1235" y="20"/>
                    </a:lnTo>
                    <a:lnTo>
                      <a:pt x="1195" y="14"/>
                    </a:lnTo>
                    <a:lnTo>
                      <a:pt x="1149" y="10"/>
                    </a:lnTo>
                    <a:lnTo>
                      <a:pt x="1099" y="7"/>
                    </a:lnTo>
                    <a:lnTo>
                      <a:pt x="1045" y="3"/>
                    </a:lnTo>
                    <a:lnTo>
                      <a:pt x="988" y="1"/>
                    </a:lnTo>
                    <a:lnTo>
                      <a:pt x="928" y="0"/>
                    </a:lnTo>
                    <a:lnTo>
                      <a:pt x="868" y="0"/>
                    </a:lnTo>
                    <a:lnTo>
                      <a:pt x="806" y="2"/>
                    </a:lnTo>
                    <a:lnTo>
                      <a:pt x="745" y="4"/>
                    </a:lnTo>
                    <a:lnTo>
                      <a:pt x="684" y="9"/>
                    </a:lnTo>
                    <a:lnTo>
                      <a:pt x="625" y="13"/>
                    </a:lnTo>
                    <a:lnTo>
                      <a:pt x="567" y="21"/>
                    </a:lnTo>
                    <a:lnTo>
                      <a:pt x="512" y="29"/>
                    </a:lnTo>
                    <a:lnTo>
                      <a:pt x="462" y="39"/>
                    </a:lnTo>
                    <a:lnTo>
                      <a:pt x="458" y="41"/>
                    </a:lnTo>
                    <a:lnTo>
                      <a:pt x="448" y="47"/>
                    </a:lnTo>
                    <a:lnTo>
                      <a:pt x="433" y="56"/>
                    </a:lnTo>
                    <a:lnTo>
                      <a:pt x="412" y="69"/>
                    </a:lnTo>
                    <a:lnTo>
                      <a:pt x="388" y="84"/>
                    </a:lnTo>
                    <a:lnTo>
                      <a:pt x="360" y="102"/>
                    </a:lnTo>
                    <a:lnTo>
                      <a:pt x="330" y="120"/>
                    </a:lnTo>
                    <a:lnTo>
                      <a:pt x="297" y="141"/>
                    </a:lnTo>
                    <a:lnTo>
                      <a:pt x="265" y="163"/>
                    </a:lnTo>
                    <a:lnTo>
                      <a:pt x="231" y="185"/>
                    </a:lnTo>
                    <a:lnTo>
                      <a:pt x="198" y="206"/>
                    </a:lnTo>
                    <a:lnTo>
                      <a:pt x="167" y="229"/>
                    </a:lnTo>
                    <a:lnTo>
                      <a:pt x="138" y="250"/>
                    </a:lnTo>
                    <a:lnTo>
                      <a:pt x="111" y="271"/>
                    </a:lnTo>
                    <a:lnTo>
                      <a:pt x="88" y="291"/>
                    </a:lnTo>
                    <a:lnTo>
                      <a:pt x="70" y="308"/>
                    </a:lnTo>
                    <a:lnTo>
                      <a:pt x="55" y="324"/>
                    </a:lnTo>
                    <a:lnTo>
                      <a:pt x="43" y="342"/>
                    </a:lnTo>
                    <a:lnTo>
                      <a:pt x="32" y="359"/>
                    </a:lnTo>
                    <a:lnTo>
                      <a:pt x="23" y="377"/>
                    </a:lnTo>
                    <a:lnTo>
                      <a:pt x="17" y="395"/>
                    </a:lnTo>
                    <a:lnTo>
                      <a:pt x="11" y="413"/>
                    </a:lnTo>
                    <a:lnTo>
                      <a:pt x="7" y="429"/>
                    </a:lnTo>
                    <a:lnTo>
                      <a:pt x="4" y="446"/>
                    </a:lnTo>
                    <a:lnTo>
                      <a:pt x="2" y="461"/>
                    </a:lnTo>
                    <a:lnTo>
                      <a:pt x="0" y="475"/>
                    </a:lnTo>
                    <a:lnTo>
                      <a:pt x="0" y="487"/>
                    </a:lnTo>
                    <a:lnTo>
                      <a:pt x="0" y="498"/>
                    </a:lnTo>
                    <a:lnTo>
                      <a:pt x="0" y="507"/>
                    </a:lnTo>
                    <a:lnTo>
                      <a:pt x="0" y="512"/>
                    </a:lnTo>
                    <a:lnTo>
                      <a:pt x="0" y="517"/>
                    </a:lnTo>
                    <a:lnTo>
                      <a:pt x="2" y="519"/>
                    </a:lnTo>
                    <a:lnTo>
                      <a:pt x="1428" y="127"/>
                    </a:lnTo>
                    <a:close/>
                  </a:path>
                </a:pathLst>
              </a:custGeom>
              <a:solidFill>
                <a:srgbClr val="A5BFB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15" name="Freeform 295"/>
              <p:cNvSpPr>
                <a:spLocks/>
              </p:cNvSpPr>
              <p:nvPr/>
            </p:nvSpPr>
            <p:spPr bwMode="auto">
              <a:xfrm flipH="1">
                <a:off x="4341" y="2834"/>
                <a:ext cx="57" cy="21"/>
              </a:xfrm>
              <a:custGeom>
                <a:avLst/>
                <a:gdLst/>
                <a:ahLst/>
                <a:cxnLst>
                  <a:cxn ang="0">
                    <a:pos x="1428" y="126"/>
                  </a:cxn>
                  <a:cxn ang="0">
                    <a:pos x="1427" y="121"/>
                  </a:cxn>
                  <a:cxn ang="0">
                    <a:pos x="1426" y="113"/>
                  </a:cxn>
                  <a:cxn ang="0">
                    <a:pos x="1420" y="101"/>
                  </a:cxn>
                  <a:cxn ang="0">
                    <a:pos x="1409" y="86"/>
                  </a:cxn>
                  <a:cxn ang="0">
                    <a:pos x="1389" y="71"/>
                  </a:cxn>
                  <a:cxn ang="0">
                    <a:pos x="1361" y="55"/>
                  </a:cxn>
                  <a:cxn ang="0">
                    <a:pos x="1321" y="39"/>
                  </a:cxn>
                  <a:cxn ang="0">
                    <a:pos x="1269" y="26"/>
                  </a:cxn>
                  <a:cxn ang="0">
                    <a:pos x="1195" y="14"/>
                  </a:cxn>
                  <a:cxn ang="0">
                    <a:pos x="1099" y="7"/>
                  </a:cxn>
                  <a:cxn ang="0">
                    <a:pos x="988" y="1"/>
                  </a:cxn>
                  <a:cxn ang="0">
                    <a:pos x="868" y="0"/>
                  </a:cxn>
                  <a:cxn ang="0">
                    <a:pos x="745" y="4"/>
                  </a:cxn>
                  <a:cxn ang="0">
                    <a:pos x="625" y="13"/>
                  </a:cxn>
                  <a:cxn ang="0">
                    <a:pos x="512" y="29"/>
                  </a:cxn>
                  <a:cxn ang="0">
                    <a:pos x="458" y="41"/>
                  </a:cxn>
                  <a:cxn ang="0">
                    <a:pos x="433" y="56"/>
                  </a:cxn>
                  <a:cxn ang="0">
                    <a:pos x="388" y="84"/>
                  </a:cxn>
                  <a:cxn ang="0">
                    <a:pos x="330" y="120"/>
                  </a:cxn>
                  <a:cxn ang="0">
                    <a:pos x="265" y="163"/>
                  </a:cxn>
                  <a:cxn ang="0">
                    <a:pos x="198" y="206"/>
                  </a:cxn>
                  <a:cxn ang="0">
                    <a:pos x="138" y="250"/>
                  </a:cxn>
                  <a:cxn ang="0">
                    <a:pos x="88" y="291"/>
                  </a:cxn>
                  <a:cxn ang="0">
                    <a:pos x="55" y="324"/>
                  </a:cxn>
                  <a:cxn ang="0">
                    <a:pos x="32" y="359"/>
                  </a:cxn>
                  <a:cxn ang="0">
                    <a:pos x="17" y="395"/>
                  </a:cxn>
                  <a:cxn ang="0">
                    <a:pos x="7" y="429"/>
                  </a:cxn>
                  <a:cxn ang="0">
                    <a:pos x="2" y="461"/>
                  </a:cxn>
                  <a:cxn ang="0">
                    <a:pos x="0" y="487"/>
                  </a:cxn>
                  <a:cxn ang="0">
                    <a:pos x="0" y="507"/>
                  </a:cxn>
                  <a:cxn ang="0">
                    <a:pos x="0" y="517"/>
                  </a:cxn>
                  <a:cxn ang="0">
                    <a:pos x="1428" y="127"/>
                  </a:cxn>
                </a:cxnLst>
                <a:rect l="0" t="0" r="r" b="b"/>
                <a:pathLst>
                  <a:path w="1428" h="519">
                    <a:moveTo>
                      <a:pt x="1428" y="127"/>
                    </a:moveTo>
                    <a:lnTo>
                      <a:pt x="1428" y="126"/>
                    </a:lnTo>
                    <a:lnTo>
                      <a:pt x="1428" y="124"/>
                    </a:lnTo>
                    <a:lnTo>
                      <a:pt x="1427" y="121"/>
                    </a:lnTo>
                    <a:lnTo>
                      <a:pt x="1427" y="117"/>
                    </a:lnTo>
                    <a:lnTo>
                      <a:pt x="1426" y="113"/>
                    </a:lnTo>
                    <a:lnTo>
                      <a:pt x="1424" y="107"/>
                    </a:lnTo>
                    <a:lnTo>
                      <a:pt x="1420" y="101"/>
                    </a:lnTo>
                    <a:lnTo>
                      <a:pt x="1415" y="94"/>
                    </a:lnTo>
                    <a:lnTo>
                      <a:pt x="1409" y="86"/>
                    </a:lnTo>
                    <a:lnTo>
                      <a:pt x="1400" y="79"/>
                    </a:lnTo>
                    <a:lnTo>
                      <a:pt x="1389" y="71"/>
                    </a:lnTo>
                    <a:lnTo>
                      <a:pt x="1377" y="63"/>
                    </a:lnTo>
                    <a:lnTo>
                      <a:pt x="1361" y="55"/>
                    </a:lnTo>
                    <a:lnTo>
                      <a:pt x="1343" y="47"/>
                    </a:lnTo>
                    <a:lnTo>
                      <a:pt x="1321" y="39"/>
                    </a:lnTo>
                    <a:lnTo>
                      <a:pt x="1297" y="33"/>
                    </a:lnTo>
                    <a:lnTo>
                      <a:pt x="1269" y="26"/>
                    </a:lnTo>
                    <a:lnTo>
                      <a:pt x="1235" y="20"/>
                    </a:lnTo>
                    <a:lnTo>
                      <a:pt x="1195" y="14"/>
                    </a:lnTo>
                    <a:lnTo>
                      <a:pt x="1149" y="10"/>
                    </a:lnTo>
                    <a:lnTo>
                      <a:pt x="1099" y="7"/>
                    </a:lnTo>
                    <a:lnTo>
                      <a:pt x="1045" y="3"/>
                    </a:lnTo>
                    <a:lnTo>
                      <a:pt x="988" y="1"/>
                    </a:lnTo>
                    <a:lnTo>
                      <a:pt x="928" y="0"/>
                    </a:lnTo>
                    <a:lnTo>
                      <a:pt x="868" y="0"/>
                    </a:lnTo>
                    <a:lnTo>
                      <a:pt x="806" y="2"/>
                    </a:lnTo>
                    <a:lnTo>
                      <a:pt x="745" y="4"/>
                    </a:lnTo>
                    <a:lnTo>
                      <a:pt x="684" y="9"/>
                    </a:lnTo>
                    <a:lnTo>
                      <a:pt x="625" y="13"/>
                    </a:lnTo>
                    <a:lnTo>
                      <a:pt x="567" y="21"/>
                    </a:lnTo>
                    <a:lnTo>
                      <a:pt x="512" y="29"/>
                    </a:lnTo>
                    <a:lnTo>
                      <a:pt x="462" y="39"/>
                    </a:lnTo>
                    <a:lnTo>
                      <a:pt x="458" y="41"/>
                    </a:lnTo>
                    <a:lnTo>
                      <a:pt x="448" y="47"/>
                    </a:lnTo>
                    <a:lnTo>
                      <a:pt x="433" y="56"/>
                    </a:lnTo>
                    <a:lnTo>
                      <a:pt x="412" y="69"/>
                    </a:lnTo>
                    <a:lnTo>
                      <a:pt x="388" y="84"/>
                    </a:lnTo>
                    <a:lnTo>
                      <a:pt x="360" y="102"/>
                    </a:lnTo>
                    <a:lnTo>
                      <a:pt x="330" y="120"/>
                    </a:lnTo>
                    <a:lnTo>
                      <a:pt x="297" y="141"/>
                    </a:lnTo>
                    <a:lnTo>
                      <a:pt x="265" y="163"/>
                    </a:lnTo>
                    <a:lnTo>
                      <a:pt x="231" y="185"/>
                    </a:lnTo>
                    <a:lnTo>
                      <a:pt x="198" y="206"/>
                    </a:lnTo>
                    <a:lnTo>
                      <a:pt x="167" y="229"/>
                    </a:lnTo>
                    <a:lnTo>
                      <a:pt x="138" y="250"/>
                    </a:lnTo>
                    <a:lnTo>
                      <a:pt x="111" y="271"/>
                    </a:lnTo>
                    <a:lnTo>
                      <a:pt x="88" y="291"/>
                    </a:lnTo>
                    <a:lnTo>
                      <a:pt x="70" y="308"/>
                    </a:lnTo>
                    <a:lnTo>
                      <a:pt x="55" y="324"/>
                    </a:lnTo>
                    <a:lnTo>
                      <a:pt x="43" y="342"/>
                    </a:lnTo>
                    <a:lnTo>
                      <a:pt x="32" y="359"/>
                    </a:lnTo>
                    <a:lnTo>
                      <a:pt x="23" y="377"/>
                    </a:lnTo>
                    <a:lnTo>
                      <a:pt x="17" y="395"/>
                    </a:lnTo>
                    <a:lnTo>
                      <a:pt x="11" y="413"/>
                    </a:lnTo>
                    <a:lnTo>
                      <a:pt x="7" y="429"/>
                    </a:lnTo>
                    <a:lnTo>
                      <a:pt x="4" y="446"/>
                    </a:lnTo>
                    <a:lnTo>
                      <a:pt x="2" y="461"/>
                    </a:lnTo>
                    <a:lnTo>
                      <a:pt x="0" y="475"/>
                    </a:lnTo>
                    <a:lnTo>
                      <a:pt x="0" y="487"/>
                    </a:lnTo>
                    <a:lnTo>
                      <a:pt x="0" y="498"/>
                    </a:lnTo>
                    <a:lnTo>
                      <a:pt x="0" y="507"/>
                    </a:lnTo>
                    <a:lnTo>
                      <a:pt x="0" y="512"/>
                    </a:lnTo>
                    <a:lnTo>
                      <a:pt x="0" y="517"/>
                    </a:lnTo>
                    <a:lnTo>
                      <a:pt x="2" y="519"/>
                    </a:lnTo>
                    <a:lnTo>
                      <a:pt x="1428" y="127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16" name="Freeform 296"/>
              <p:cNvSpPr>
                <a:spLocks/>
              </p:cNvSpPr>
              <p:nvPr/>
            </p:nvSpPr>
            <p:spPr bwMode="auto">
              <a:xfrm flipH="1">
                <a:off x="4342" y="2835"/>
                <a:ext cx="37" cy="7"/>
              </a:xfrm>
              <a:custGeom>
                <a:avLst/>
                <a:gdLst/>
                <a:ahLst/>
                <a:cxnLst>
                  <a:cxn ang="0">
                    <a:pos x="25" y="33"/>
                  </a:cxn>
                  <a:cxn ang="0">
                    <a:pos x="83" y="23"/>
                  </a:cxn>
                  <a:cxn ang="0">
                    <a:pos x="148" y="15"/>
                  </a:cxn>
                  <a:cxn ang="0">
                    <a:pos x="216" y="9"/>
                  </a:cxn>
                  <a:cxn ang="0">
                    <a:pos x="285" y="4"/>
                  </a:cxn>
                  <a:cxn ang="0">
                    <a:pos x="350" y="2"/>
                  </a:cxn>
                  <a:cxn ang="0">
                    <a:pos x="410" y="0"/>
                  </a:cxn>
                  <a:cxn ang="0">
                    <a:pos x="460" y="0"/>
                  </a:cxn>
                  <a:cxn ang="0">
                    <a:pos x="484" y="0"/>
                  </a:cxn>
                  <a:cxn ang="0">
                    <a:pos x="510" y="0"/>
                  </a:cxn>
                  <a:cxn ang="0">
                    <a:pos x="554" y="2"/>
                  </a:cxn>
                  <a:cxn ang="0">
                    <a:pos x="613" y="4"/>
                  </a:cxn>
                  <a:cxn ang="0">
                    <a:pos x="679" y="9"/>
                  </a:cxn>
                  <a:cxn ang="0">
                    <a:pos x="746" y="17"/>
                  </a:cxn>
                  <a:cxn ang="0">
                    <a:pos x="809" y="29"/>
                  </a:cxn>
                  <a:cxn ang="0">
                    <a:pos x="860" y="46"/>
                  </a:cxn>
                  <a:cxn ang="0">
                    <a:pos x="882" y="58"/>
                  </a:cxn>
                  <a:cxn ang="0">
                    <a:pos x="890" y="62"/>
                  </a:cxn>
                  <a:cxn ang="0">
                    <a:pos x="899" y="67"/>
                  </a:cxn>
                  <a:cxn ang="0">
                    <a:pos x="910" y="74"/>
                  </a:cxn>
                  <a:cxn ang="0">
                    <a:pos x="919" y="81"/>
                  </a:cxn>
                  <a:cxn ang="0">
                    <a:pos x="926" y="89"/>
                  </a:cxn>
                  <a:cxn ang="0">
                    <a:pos x="927" y="96"/>
                  </a:cxn>
                  <a:cxn ang="0">
                    <a:pos x="921" y="104"/>
                  </a:cxn>
                  <a:cxn ang="0">
                    <a:pos x="874" y="112"/>
                  </a:cxn>
                  <a:cxn ang="0">
                    <a:pos x="768" y="122"/>
                  </a:cxn>
                  <a:cxn ang="0">
                    <a:pos x="624" y="134"/>
                  </a:cxn>
                  <a:cxn ang="0">
                    <a:pos x="460" y="145"/>
                  </a:cxn>
                  <a:cxn ang="0">
                    <a:pos x="299" y="154"/>
                  </a:cxn>
                  <a:cxn ang="0">
                    <a:pos x="158" y="163"/>
                  </a:cxn>
                  <a:cxn ang="0">
                    <a:pos x="59" y="170"/>
                  </a:cxn>
                  <a:cxn ang="0">
                    <a:pos x="22" y="172"/>
                  </a:cxn>
                  <a:cxn ang="0">
                    <a:pos x="0" y="40"/>
                  </a:cxn>
                </a:cxnLst>
                <a:rect l="0" t="0" r="r" b="b"/>
                <a:pathLst>
                  <a:path w="927" h="172">
                    <a:moveTo>
                      <a:pt x="0" y="40"/>
                    </a:moveTo>
                    <a:lnTo>
                      <a:pt x="25" y="33"/>
                    </a:lnTo>
                    <a:lnTo>
                      <a:pt x="53" y="28"/>
                    </a:lnTo>
                    <a:lnTo>
                      <a:pt x="83" y="23"/>
                    </a:lnTo>
                    <a:lnTo>
                      <a:pt x="114" y="19"/>
                    </a:lnTo>
                    <a:lnTo>
                      <a:pt x="148" y="15"/>
                    </a:lnTo>
                    <a:lnTo>
                      <a:pt x="182" y="11"/>
                    </a:lnTo>
                    <a:lnTo>
                      <a:pt x="216" y="9"/>
                    </a:lnTo>
                    <a:lnTo>
                      <a:pt x="251" y="6"/>
                    </a:lnTo>
                    <a:lnTo>
                      <a:pt x="285" y="4"/>
                    </a:lnTo>
                    <a:lnTo>
                      <a:pt x="319" y="3"/>
                    </a:lnTo>
                    <a:lnTo>
                      <a:pt x="350" y="2"/>
                    </a:lnTo>
                    <a:lnTo>
                      <a:pt x="381" y="0"/>
                    </a:lnTo>
                    <a:lnTo>
                      <a:pt x="410" y="0"/>
                    </a:lnTo>
                    <a:lnTo>
                      <a:pt x="436" y="0"/>
                    </a:lnTo>
                    <a:lnTo>
                      <a:pt x="460" y="0"/>
                    </a:lnTo>
                    <a:lnTo>
                      <a:pt x="481" y="2"/>
                    </a:lnTo>
                    <a:lnTo>
                      <a:pt x="484" y="0"/>
                    </a:lnTo>
                    <a:lnTo>
                      <a:pt x="494" y="0"/>
                    </a:lnTo>
                    <a:lnTo>
                      <a:pt x="510" y="0"/>
                    </a:lnTo>
                    <a:lnTo>
                      <a:pt x="530" y="2"/>
                    </a:lnTo>
                    <a:lnTo>
                      <a:pt x="554" y="2"/>
                    </a:lnTo>
                    <a:lnTo>
                      <a:pt x="583" y="3"/>
                    </a:lnTo>
                    <a:lnTo>
                      <a:pt x="613" y="4"/>
                    </a:lnTo>
                    <a:lnTo>
                      <a:pt x="646" y="6"/>
                    </a:lnTo>
                    <a:lnTo>
                      <a:pt x="679" y="9"/>
                    </a:lnTo>
                    <a:lnTo>
                      <a:pt x="713" y="12"/>
                    </a:lnTo>
                    <a:lnTo>
                      <a:pt x="746" y="17"/>
                    </a:lnTo>
                    <a:lnTo>
                      <a:pt x="778" y="22"/>
                    </a:lnTo>
                    <a:lnTo>
                      <a:pt x="809" y="29"/>
                    </a:lnTo>
                    <a:lnTo>
                      <a:pt x="836" y="38"/>
                    </a:lnTo>
                    <a:lnTo>
                      <a:pt x="860" y="46"/>
                    </a:lnTo>
                    <a:lnTo>
                      <a:pt x="880" y="57"/>
                    </a:lnTo>
                    <a:lnTo>
                      <a:pt x="882" y="58"/>
                    </a:lnTo>
                    <a:lnTo>
                      <a:pt x="885" y="59"/>
                    </a:lnTo>
                    <a:lnTo>
                      <a:pt x="890" y="62"/>
                    </a:lnTo>
                    <a:lnTo>
                      <a:pt x="894" y="64"/>
                    </a:lnTo>
                    <a:lnTo>
                      <a:pt x="899" y="67"/>
                    </a:lnTo>
                    <a:lnTo>
                      <a:pt x="905" y="70"/>
                    </a:lnTo>
                    <a:lnTo>
                      <a:pt x="910" y="74"/>
                    </a:lnTo>
                    <a:lnTo>
                      <a:pt x="915" y="77"/>
                    </a:lnTo>
                    <a:lnTo>
                      <a:pt x="919" y="81"/>
                    </a:lnTo>
                    <a:lnTo>
                      <a:pt x="922" y="84"/>
                    </a:lnTo>
                    <a:lnTo>
                      <a:pt x="926" y="89"/>
                    </a:lnTo>
                    <a:lnTo>
                      <a:pt x="927" y="93"/>
                    </a:lnTo>
                    <a:lnTo>
                      <a:pt x="927" y="96"/>
                    </a:lnTo>
                    <a:lnTo>
                      <a:pt x="924" y="100"/>
                    </a:lnTo>
                    <a:lnTo>
                      <a:pt x="921" y="104"/>
                    </a:lnTo>
                    <a:lnTo>
                      <a:pt x="906" y="107"/>
                    </a:lnTo>
                    <a:lnTo>
                      <a:pt x="874" y="112"/>
                    </a:lnTo>
                    <a:lnTo>
                      <a:pt x="827" y="117"/>
                    </a:lnTo>
                    <a:lnTo>
                      <a:pt x="768" y="122"/>
                    </a:lnTo>
                    <a:lnTo>
                      <a:pt x="700" y="127"/>
                    </a:lnTo>
                    <a:lnTo>
                      <a:pt x="624" y="134"/>
                    </a:lnTo>
                    <a:lnTo>
                      <a:pt x="543" y="139"/>
                    </a:lnTo>
                    <a:lnTo>
                      <a:pt x="460" y="145"/>
                    </a:lnTo>
                    <a:lnTo>
                      <a:pt x="379" y="150"/>
                    </a:lnTo>
                    <a:lnTo>
                      <a:pt x="299" y="154"/>
                    </a:lnTo>
                    <a:lnTo>
                      <a:pt x="225" y="160"/>
                    </a:lnTo>
                    <a:lnTo>
                      <a:pt x="158" y="163"/>
                    </a:lnTo>
                    <a:lnTo>
                      <a:pt x="101" y="166"/>
                    </a:lnTo>
                    <a:lnTo>
                      <a:pt x="59" y="170"/>
                    </a:lnTo>
                    <a:lnTo>
                      <a:pt x="30" y="171"/>
                    </a:lnTo>
                    <a:lnTo>
                      <a:pt x="22" y="172"/>
                    </a:lnTo>
                    <a:lnTo>
                      <a:pt x="15" y="112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D8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17" name="Freeform 297"/>
              <p:cNvSpPr>
                <a:spLocks/>
              </p:cNvSpPr>
              <p:nvPr/>
            </p:nvSpPr>
            <p:spPr bwMode="auto">
              <a:xfrm flipH="1">
                <a:off x="4273" y="2838"/>
                <a:ext cx="159" cy="140"/>
              </a:xfrm>
              <a:custGeom>
                <a:avLst/>
                <a:gdLst/>
                <a:ahLst/>
                <a:cxnLst>
                  <a:cxn ang="0">
                    <a:pos x="2769" y="40"/>
                  </a:cxn>
                  <a:cxn ang="0">
                    <a:pos x="3098" y="115"/>
                  </a:cxn>
                  <a:cxn ang="0">
                    <a:pos x="3332" y="221"/>
                  </a:cxn>
                  <a:cxn ang="0">
                    <a:pos x="3415" y="280"/>
                  </a:cxn>
                  <a:cxn ang="0">
                    <a:pos x="3481" y="344"/>
                  </a:cxn>
                  <a:cxn ang="0">
                    <a:pos x="3570" y="469"/>
                  </a:cxn>
                  <a:cxn ang="0">
                    <a:pos x="3653" y="650"/>
                  </a:cxn>
                  <a:cxn ang="0">
                    <a:pos x="3727" y="824"/>
                  </a:cxn>
                  <a:cxn ang="0">
                    <a:pos x="3783" y="945"/>
                  </a:cxn>
                  <a:cxn ang="0">
                    <a:pos x="3802" y="984"/>
                  </a:cxn>
                  <a:cxn ang="0">
                    <a:pos x="3876" y="1080"/>
                  </a:cxn>
                  <a:cxn ang="0">
                    <a:pos x="3973" y="1266"/>
                  </a:cxn>
                  <a:cxn ang="0">
                    <a:pos x="3992" y="1489"/>
                  </a:cxn>
                  <a:cxn ang="0">
                    <a:pos x="3953" y="1623"/>
                  </a:cxn>
                  <a:cxn ang="0">
                    <a:pos x="3905" y="1742"/>
                  </a:cxn>
                  <a:cxn ang="0">
                    <a:pos x="3806" y="1935"/>
                  </a:cxn>
                  <a:cxn ang="0">
                    <a:pos x="3738" y="2047"/>
                  </a:cxn>
                  <a:cxn ang="0">
                    <a:pos x="3598" y="2237"/>
                  </a:cxn>
                  <a:cxn ang="0">
                    <a:pos x="3380" y="2482"/>
                  </a:cxn>
                  <a:cxn ang="0">
                    <a:pos x="3262" y="2597"/>
                  </a:cxn>
                  <a:cxn ang="0">
                    <a:pos x="3256" y="2638"/>
                  </a:cxn>
                  <a:cxn ang="0">
                    <a:pos x="3251" y="2679"/>
                  </a:cxn>
                  <a:cxn ang="0">
                    <a:pos x="3148" y="2783"/>
                  </a:cxn>
                  <a:cxn ang="0">
                    <a:pos x="2810" y="3015"/>
                  </a:cxn>
                  <a:cxn ang="0">
                    <a:pos x="2447" y="3223"/>
                  </a:cxn>
                  <a:cxn ang="0">
                    <a:pos x="2212" y="3330"/>
                  </a:cxn>
                  <a:cxn ang="0">
                    <a:pos x="1906" y="3367"/>
                  </a:cxn>
                  <a:cxn ang="0">
                    <a:pos x="1454" y="3372"/>
                  </a:cxn>
                  <a:cxn ang="0">
                    <a:pos x="945" y="3347"/>
                  </a:cxn>
                  <a:cxn ang="0">
                    <a:pos x="844" y="3332"/>
                  </a:cxn>
                  <a:cxn ang="0">
                    <a:pos x="612" y="3243"/>
                  </a:cxn>
                  <a:cxn ang="0">
                    <a:pos x="347" y="3015"/>
                  </a:cxn>
                  <a:cxn ang="0">
                    <a:pos x="152" y="2693"/>
                  </a:cxn>
                  <a:cxn ang="0">
                    <a:pos x="50" y="2435"/>
                  </a:cxn>
                  <a:cxn ang="0">
                    <a:pos x="9" y="2179"/>
                  </a:cxn>
                  <a:cxn ang="0">
                    <a:pos x="1" y="1864"/>
                  </a:cxn>
                  <a:cxn ang="0">
                    <a:pos x="32" y="1508"/>
                  </a:cxn>
                  <a:cxn ang="0">
                    <a:pos x="81" y="1202"/>
                  </a:cxn>
                  <a:cxn ang="0">
                    <a:pos x="133" y="1025"/>
                  </a:cxn>
                  <a:cxn ang="0">
                    <a:pos x="237" y="875"/>
                  </a:cxn>
                  <a:cxn ang="0">
                    <a:pos x="361" y="745"/>
                  </a:cxn>
                  <a:cxn ang="0">
                    <a:pos x="455" y="661"/>
                  </a:cxn>
                  <a:cxn ang="0">
                    <a:pos x="630" y="529"/>
                  </a:cxn>
                  <a:cxn ang="0">
                    <a:pos x="889" y="345"/>
                  </a:cxn>
                  <a:cxn ang="0">
                    <a:pos x="1152" y="169"/>
                  </a:cxn>
                  <a:cxn ang="0">
                    <a:pos x="1272" y="111"/>
                  </a:cxn>
                  <a:cxn ang="0">
                    <a:pos x="1397" y="69"/>
                  </a:cxn>
                  <a:cxn ang="0">
                    <a:pos x="1466" y="49"/>
                  </a:cxn>
                  <a:cxn ang="0">
                    <a:pos x="1734" y="16"/>
                  </a:cxn>
                  <a:cxn ang="0">
                    <a:pos x="2080" y="1"/>
                  </a:cxn>
                  <a:cxn ang="0">
                    <a:pos x="2355" y="2"/>
                  </a:cxn>
                </a:cxnLst>
                <a:rect l="0" t="0" r="r" b="b"/>
                <a:pathLst>
                  <a:path w="4000" h="3375">
                    <a:moveTo>
                      <a:pt x="2425" y="5"/>
                    </a:moveTo>
                    <a:lnTo>
                      <a:pt x="2518" y="11"/>
                    </a:lnTo>
                    <a:lnTo>
                      <a:pt x="2606" y="19"/>
                    </a:lnTo>
                    <a:lnTo>
                      <a:pt x="2690" y="28"/>
                    </a:lnTo>
                    <a:lnTo>
                      <a:pt x="2769" y="40"/>
                    </a:lnTo>
                    <a:lnTo>
                      <a:pt x="2843" y="52"/>
                    </a:lnTo>
                    <a:lnTo>
                      <a:pt x="2913" y="66"/>
                    </a:lnTo>
                    <a:lnTo>
                      <a:pt x="2980" y="82"/>
                    </a:lnTo>
                    <a:lnTo>
                      <a:pt x="3041" y="98"/>
                    </a:lnTo>
                    <a:lnTo>
                      <a:pt x="3098" y="115"/>
                    </a:lnTo>
                    <a:lnTo>
                      <a:pt x="3152" y="135"/>
                    </a:lnTo>
                    <a:lnTo>
                      <a:pt x="3202" y="155"/>
                    </a:lnTo>
                    <a:lnTo>
                      <a:pt x="3249" y="176"/>
                    </a:lnTo>
                    <a:lnTo>
                      <a:pt x="3293" y="198"/>
                    </a:lnTo>
                    <a:lnTo>
                      <a:pt x="3332" y="221"/>
                    </a:lnTo>
                    <a:lnTo>
                      <a:pt x="3369" y="245"/>
                    </a:lnTo>
                    <a:lnTo>
                      <a:pt x="3403" y="271"/>
                    </a:lnTo>
                    <a:lnTo>
                      <a:pt x="3404" y="272"/>
                    </a:lnTo>
                    <a:lnTo>
                      <a:pt x="3409" y="275"/>
                    </a:lnTo>
                    <a:lnTo>
                      <a:pt x="3415" y="280"/>
                    </a:lnTo>
                    <a:lnTo>
                      <a:pt x="3425" y="288"/>
                    </a:lnTo>
                    <a:lnTo>
                      <a:pt x="3437" y="299"/>
                    </a:lnTo>
                    <a:lnTo>
                      <a:pt x="3450" y="311"/>
                    </a:lnTo>
                    <a:lnTo>
                      <a:pt x="3464" y="326"/>
                    </a:lnTo>
                    <a:lnTo>
                      <a:pt x="3481" y="344"/>
                    </a:lnTo>
                    <a:lnTo>
                      <a:pt x="3498" y="363"/>
                    </a:lnTo>
                    <a:lnTo>
                      <a:pt x="3516" y="386"/>
                    </a:lnTo>
                    <a:lnTo>
                      <a:pt x="3534" y="411"/>
                    </a:lnTo>
                    <a:lnTo>
                      <a:pt x="3553" y="439"/>
                    </a:lnTo>
                    <a:lnTo>
                      <a:pt x="3570" y="469"/>
                    </a:lnTo>
                    <a:lnTo>
                      <a:pt x="3589" y="502"/>
                    </a:lnTo>
                    <a:lnTo>
                      <a:pt x="3606" y="538"/>
                    </a:lnTo>
                    <a:lnTo>
                      <a:pt x="3623" y="576"/>
                    </a:lnTo>
                    <a:lnTo>
                      <a:pt x="3638" y="613"/>
                    </a:lnTo>
                    <a:lnTo>
                      <a:pt x="3653" y="650"/>
                    </a:lnTo>
                    <a:lnTo>
                      <a:pt x="3668" y="688"/>
                    </a:lnTo>
                    <a:lnTo>
                      <a:pt x="3684" y="724"/>
                    </a:lnTo>
                    <a:lnTo>
                      <a:pt x="3699" y="759"/>
                    </a:lnTo>
                    <a:lnTo>
                      <a:pt x="3713" y="792"/>
                    </a:lnTo>
                    <a:lnTo>
                      <a:pt x="3727" y="824"/>
                    </a:lnTo>
                    <a:lnTo>
                      <a:pt x="3740" y="854"/>
                    </a:lnTo>
                    <a:lnTo>
                      <a:pt x="3754" y="881"/>
                    </a:lnTo>
                    <a:lnTo>
                      <a:pt x="3764" y="906"/>
                    </a:lnTo>
                    <a:lnTo>
                      <a:pt x="3774" y="928"/>
                    </a:lnTo>
                    <a:lnTo>
                      <a:pt x="3783" y="945"/>
                    </a:lnTo>
                    <a:lnTo>
                      <a:pt x="3790" y="961"/>
                    </a:lnTo>
                    <a:lnTo>
                      <a:pt x="3795" y="972"/>
                    </a:lnTo>
                    <a:lnTo>
                      <a:pt x="3797" y="978"/>
                    </a:lnTo>
                    <a:lnTo>
                      <a:pt x="3799" y="981"/>
                    </a:lnTo>
                    <a:lnTo>
                      <a:pt x="3802" y="984"/>
                    </a:lnTo>
                    <a:lnTo>
                      <a:pt x="3809" y="993"/>
                    </a:lnTo>
                    <a:lnTo>
                      <a:pt x="3821" y="1008"/>
                    </a:lnTo>
                    <a:lnTo>
                      <a:pt x="3838" y="1027"/>
                    </a:lnTo>
                    <a:lnTo>
                      <a:pt x="3855" y="1051"/>
                    </a:lnTo>
                    <a:lnTo>
                      <a:pt x="3876" y="1080"/>
                    </a:lnTo>
                    <a:lnTo>
                      <a:pt x="3897" y="1111"/>
                    </a:lnTo>
                    <a:lnTo>
                      <a:pt x="3917" y="1146"/>
                    </a:lnTo>
                    <a:lnTo>
                      <a:pt x="3938" y="1184"/>
                    </a:lnTo>
                    <a:lnTo>
                      <a:pt x="3957" y="1224"/>
                    </a:lnTo>
                    <a:lnTo>
                      <a:pt x="3973" y="1266"/>
                    </a:lnTo>
                    <a:lnTo>
                      <a:pt x="3986" y="1310"/>
                    </a:lnTo>
                    <a:lnTo>
                      <a:pt x="3996" y="1354"/>
                    </a:lnTo>
                    <a:lnTo>
                      <a:pt x="4000" y="1400"/>
                    </a:lnTo>
                    <a:lnTo>
                      <a:pt x="3999" y="1444"/>
                    </a:lnTo>
                    <a:lnTo>
                      <a:pt x="3992" y="1489"/>
                    </a:lnTo>
                    <a:lnTo>
                      <a:pt x="3983" y="1521"/>
                    </a:lnTo>
                    <a:lnTo>
                      <a:pt x="3974" y="1550"/>
                    </a:lnTo>
                    <a:lnTo>
                      <a:pt x="3967" y="1576"/>
                    </a:lnTo>
                    <a:lnTo>
                      <a:pt x="3960" y="1600"/>
                    </a:lnTo>
                    <a:lnTo>
                      <a:pt x="3953" y="1623"/>
                    </a:lnTo>
                    <a:lnTo>
                      <a:pt x="3946" y="1645"/>
                    </a:lnTo>
                    <a:lnTo>
                      <a:pt x="3937" y="1668"/>
                    </a:lnTo>
                    <a:lnTo>
                      <a:pt x="3928" y="1691"/>
                    </a:lnTo>
                    <a:lnTo>
                      <a:pt x="3917" y="1715"/>
                    </a:lnTo>
                    <a:lnTo>
                      <a:pt x="3905" y="1742"/>
                    </a:lnTo>
                    <a:lnTo>
                      <a:pt x="3890" y="1772"/>
                    </a:lnTo>
                    <a:lnTo>
                      <a:pt x="3874" y="1806"/>
                    </a:lnTo>
                    <a:lnTo>
                      <a:pt x="3854" y="1843"/>
                    </a:lnTo>
                    <a:lnTo>
                      <a:pt x="3831" y="1886"/>
                    </a:lnTo>
                    <a:lnTo>
                      <a:pt x="3806" y="1935"/>
                    </a:lnTo>
                    <a:lnTo>
                      <a:pt x="3776" y="1990"/>
                    </a:lnTo>
                    <a:lnTo>
                      <a:pt x="3773" y="1993"/>
                    </a:lnTo>
                    <a:lnTo>
                      <a:pt x="3767" y="2004"/>
                    </a:lnTo>
                    <a:lnTo>
                      <a:pt x="3755" y="2023"/>
                    </a:lnTo>
                    <a:lnTo>
                      <a:pt x="3738" y="2047"/>
                    </a:lnTo>
                    <a:lnTo>
                      <a:pt x="3717" y="2076"/>
                    </a:lnTo>
                    <a:lnTo>
                      <a:pt x="3693" y="2111"/>
                    </a:lnTo>
                    <a:lnTo>
                      <a:pt x="3665" y="2150"/>
                    </a:lnTo>
                    <a:lnTo>
                      <a:pt x="3635" y="2192"/>
                    </a:lnTo>
                    <a:lnTo>
                      <a:pt x="3598" y="2237"/>
                    </a:lnTo>
                    <a:lnTo>
                      <a:pt x="3560" y="2284"/>
                    </a:lnTo>
                    <a:lnTo>
                      <a:pt x="3520" y="2332"/>
                    </a:lnTo>
                    <a:lnTo>
                      <a:pt x="3475" y="2382"/>
                    </a:lnTo>
                    <a:lnTo>
                      <a:pt x="3429" y="2432"/>
                    </a:lnTo>
                    <a:lnTo>
                      <a:pt x="3380" y="2482"/>
                    </a:lnTo>
                    <a:lnTo>
                      <a:pt x="3329" y="2531"/>
                    </a:lnTo>
                    <a:lnTo>
                      <a:pt x="3276" y="2578"/>
                    </a:lnTo>
                    <a:lnTo>
                      <a:pt x="3270" y="2583"/>
                    </a:lnTo>
                    <a:lnTo>
                      <a:pt x="3266" y="2590"/>
                    </a:lnTo>
                    <a:lnTo>
                      <a:pt x="3262" y="2597"/>
                    </a:lnTo>
                    <a:lnTo>
                      <a:pt x="3259" y="2605"/>
                    </a:lnTo>
                    <a:lnTo>
                      <a:pt x="3258" y="2613"/>
                    </a:lnTo>
                    <a:lnTo>
                      <a:pt x="3257" y="2620"/>
                    </a:lnTo>
                    <a:lnTo>
                      <a:pt x="3257" y="2629"/>
                    </a:lnTo>
                    <a:lnTo>
                      <a:pt x="3256" y="2638"/>
                    </a:lnTo>
                    <a:lnTo>
                      <a:pt x="3256" y="2646"/>
                    </a:lnTo>
                    <a:lnTo>
                      <a:pt x="3256" y="2655"/>
                    </a:lnTo>
                    <a:lnTo>
                      <a:pt x="3255" y="2663"/>
                    </a:lnTo>
                    <a:lnTo>
                      <a:pt x="3254" y="2672"/>
                    </a:lnTo>
                    <a:lnTo>
                      <a:pt x="3251" y="2679"/>
                    </a:lnTo>
                    <a:lnTo>
                      <a:pt x="3248" y="2687"/>
                    </a:lnTo>
                    <a:lnTo>
                      <a:pt x="3244" y="2693"/>
                    </a:lnTo>
                    <a:lnTo>
                      <a:pt x="3239" y="2701"/>
                    </a:lnTo>
                    <a:lnTo>
                      <a:pt x="3198" y="2740"/>
                    </a:lnTo>
                    <a:lnTo>
                      <a:pt x="3148" y="2783"/>
                    </a:lnTo>
                    <a:lnTo>
                      <a:pt x="3091" y="2828"/>
                    </a:lnTo>
                    <a:lnTo>
                      <a:pt x="3026" y="2873"/>
                    </a:lnTo>
                    <a:lnTo>
                      <a:pt x="2958" y="2922"/>
                    </a:lnTo>
                    <a:lnTo>
                      <a:pt x="2886" y="2968"/>
                    </a:lnTo>
                    <a:lnTo>
                      <a:pt x="2810" y="3015"/>
                    </a:lnTo>
                    <a:lnTo>
                      <a:pt x="2735" y="3061"/>
                    </a:lnTo>
                    <a:lnTo>
                      <a:pt x="2660" y="3106"/>
                    </a:lnTo>
                    <a:lnTo>
                      <a:pt x="2585" y="3148"/>
                    </a:lnTo>
                    <a:lnTo>
                      <a:pt x="2514" y="3187"/>
                    </a:lnTo>
                    <a:lnTo>
                      <a:pt x="2447" y="3223"/>
                    </a:lnTo>
                    <a:lnTo>
                      <a:pt x="2386" y="3255"/>
                    </a:lnTo>
                    <a:lnTo>
                      <a:pt x="2331" y="3282"/>
                    </a:lnTo>
                    <a:lnTo>
                      <a:pt x="2285" y="3303"/>
                    </a:lnTo>
                    <a:lnTo>
                      <a:pt x="2249" y="3319"/>
                    </a:lnTo>
                    <a:lnTo>
                      <a:pt x="2212" y="3330"/>
                    </a:lnTo>
                    <a:lnTo>
                      <a:pt x="2166" y="3340"/>
                    </a:lnTo>
                    <a:lnTo>
                      <a:pt x="2113" y="3348"/>
                    </a:lnTo>
                    <a:lnTo>
                      <a:pt x="2050" y="3356"/>
                    </a:lnTo>
                    <a:lnTo>
                      <a:pt x="1982" y="3363"/>
                    </a:lnTo>
                    <a:lnTo>
                      <a:pt x="1906" y="3367"/>
                    </a:lnTo>
                    <a:lnTo>
                      <a:pt x="1824" y="3370"/>
                    </a:lnTo>
                    <a:lnTo>
                      <a:pt x="1738" y="3374"/>
                    </a:lnTo>
                    <a:lnTo>
                      <a:pt x="1647" y="3375"/>
                    </a:lnTo>
                    <a:lnTo>
                      <a:pt x="1553" y="3374"/>
                    </a:lnTo>
                    <a:lnTo>
                      <a:pt x="1454" y="3372"/>
                    </a:lnTo>
                    <a:lnTo>
                      <a:pt x="1355" y="3370"/>
                    </a:lnTo>
                    <a:lnTo>
                      <a:pt x="1252" y="3366"/>
                    </a:lnTo>
                    <a:lnTo>
                      <a:pt x="1150" y="3360"/>
                    </a:lnTo>
                    <a:lnTo>
                      <a:pt x="1047" y="3354"/>
                    </a:lnTo>
                    <a:lnTo>
                      <a:pt x="945" y="3347"/>
                    </a:lnTo>
                    <a:lnTo>
                      <a:pt x="939" y="3346"/>
                    </a:lnTo>
                    <a:lnTo>
                      <a:pt x="926" y="3345"/>
                    </a:lnTo>
                    <a:lnTo>
                      <a:pt x="905" y="3343"/>
                    </a:lnTo>
                    <a:lnTo>
                      <a:pt x="878" y="3339"/>
                    </a:lnTo>
                    <a:lnTo>
                      <a:pt x="844" y="3332"/>
                    </a:lnTo>
                    <a:lnTo>
                      <a:pt x="805" y="3322"/>
                    </a:lnTo>
                    <a:lnTo>
                      <a:pt x="761" y="3309"/>
                    </a:lnTo>
                    <a:lnTo>
                      <a:pt x="714" y="3292"/>
                    </a:lnTo>
                    <a:lnTo>
                      <a:pt x="664" y="3270"/>
                    </a:lnTo>
                    <a:lnTo>
                      <a:pt x="612" y="3243"/>
                    </a:lnTo>
                    <a:lnTo>
                      <a:pt x="558" y="3211"/>
                    </a:lnTo>
                    <a:lnTo>
                      <a:pt x="505" y="3173"/>
                    </a:lnTo>
                    <a:lnTo>
                      <a:pt x="450" y="3127"/>
                    </a:lnTo>
                    <a:lnTo>
                      <a:pt x="398" y="3075"/>
                    </a:lnTo>
                    <a:lnTo>
                      <a:pt x="347" y="3015"/>
                    </a:lnTo>
                    <a:lnTo>
                      <a:pt x="300" y="2948"/>
                    </a:lnTo>
                    <a:lnTo>
                      <a:pt x="257" y="2878"/>
                    </a:lnTo>
                    <a:lnTo>
                      <a:pt x="217" y="2812"/>
                    </a:lnTo>
                    <a:lnTo>
                      <a:pt x="183" y="2751"/>
                    </a:lnTo>
                    <a:lnTo>
                      <a:pt x="152" y="2693"/>
                    </a:lnTo>
                    <a:lnTo>
                      <a:pt x="126" y="2638"/>
                    </a:lnTo>
                    <a:lnTo>
                      <a:pt x="102" y="2585"/>
                    </a:lnTo>
                    <a:lnTo>
                      <a:pt x="82" y="2534"/>
                    </a:lnTo>
                    <a:lnTo>
                      <a:pt x="65" y="2484"/>
                    </a:lnTo>
                    <a:lnTo>
                      <a:pt x="50" y="2435"/>
                    </a:lnTo>
                    <a:lnTo>
                      <a:pt x="38" y="2385"/>
                    </a:lnTo>
                    <a:lnTo>
                      <a:pt x="29" y="2335"/>
                    </a:lnTo>
                    <a:lnTo>
                      <a:pt x="21" y="2285"/>
                    </a:lnTo>
                    <a:lnTo>
                      <a:pt x="14" y="2233"/>
                    </a:lnTo>
                    <a:lnTo>
                      <a:pt x="9" y="2179"/>
                    </a:lnTo>
                    <a:lnTo>
                      <a:pt x="5" y="2122"/>
                    </a:lnTo>
                    <a:lnTo>
                      <a:pt x="2" y="2063"/>
                    </a:lnTo>
                    <a:lnTo>
                      <a:pt x="0" y="2000"/>
                    </a:lnTo>
                    <a:lnTo>
                      <a:pt x="0" y="1933"/>
                    </a:lnTo>
                    <a:lnTo>
                      <a:pt x="1" y="1864"/>
                    </a:lnTo>
                    <a:lnTo>
                      <a:pt x="6" y="1793"/>
                    </a:lnTo>
                    <a:lnTo>
                      <a:pt x="10" y="1722"/>
                    </a:lnTo>
                    <a:lnTo>
                      <a:pt x="17" y="1648"/>
                    </a:lnTo>
                    <a:lnTo>
                      <a:pt x="24" y="1577"/>
                    </a:lnTo>
                    <a:lnTo>
                      <a:pt x="32" y="1508"/>
                    </a:lnTo>
                    <a:lnTo>
                      <a:pt x="41" y="1439"/>
                    </a:lnTo>
                    <a:lnTo>
                      <a:pt x="50" y="1373"/>
                    </a:lnTo>
                    <a:lnTo>
                      <a:pt x="60" y="1312"/>
                    </a:lnTo>
                    <a:lnTo>
                      <a:pt x="70" y="1254"/>
                    </a:lnTo>
                    <a:lnTo>
                      <a:pt x="81" y="1202"/>
                    </a:lnTo>
                    <a:lnTo>
                      <a:pt x="91" y="1156"/>
                    </a:lnTo>
                    <a:lnTo>
                      <a:pt x="100" y="1116"/>
                    </a:lnTo>
                    <a:lnTo>
                      <a:pt x="109" y="1084"/>
                    </a:lnTo>
                    <a:lnTo>
                      <a:pt x="119" y="1054"/>
                    </a:lnTo>
                    <a:lnTo>
                      <a:pt x="133" y="1025"/>
                    </a:lnTo>
                    <a:lnTo>
                      <a:pt x="150" y="994"/>
                    </a:lnTo>
                    <a:lnTo>
                      <a:pt x="168" y="965"/>
                    </a:lnTo>
                    <a:lnTo>
                      <a:pt x="190" y="934"/>
                    </a:lnTo>
                    <a:lnTo>
                      <a:pt x="213" y="905"/>
                    </a:lnTo>
                    <a:lnTo>
                      <a:pt x="237" y="875"/>
                    </a:lnTo>
                    <a:lnTo>
                      <a:pt x="262" y="847"/>
                    </a:lnTo>
                    <a:lnTo>
                      <a:pt x="287" y="820"/>
                    </a:lnTo>
                    <a:lnTo>
                      <a:pt x="312" y="794"/>
                    </a:lnTo>
                    <a:lnTo>
                      <a:pt x="336" y="768"/>
                    </a:lnTo>
                    <a:lnTo>
                      <a:pt x="361" y="745"/>
                    </a:lnTo>
                    <a:lnTo>
                      <a:pt x="382" y="725"/>
                    </a:lnTo>
                    <a:lnTo>
                      <a:pt x="403" y="706"/>
                    </a:lnTo>
                    <a:lnTo>
                      <a:pt x="422" y="690"/>
                    </a:lnTo>
                    <a:lnTo>
                      <a:pt x="438" y="677"/>
                    </a:lnTo>
                    <a:lnTo>
                      <a:pt x="455" y="661"/>
                    </a:lnTo>
                    <a:lnTo>
                      <a:pt x="480" y="643"/>
                    </a:lnTo>
                    <a:lnTo>
                      <a:pt x="510" y="619"/>
                    </a:lnTo>
                    <a:lnTo>
                      <a:pt x="546" y="593"/>
                    </a:lnTo>
                    <a:lnTo>
                      <a:pt x="586" y="562"/>
                    </a:lnTo>
                    <a:lnTo>
                      <a:pt x="630" y="529"/>
                    </a:lnTo>
                    <a:lnTo>
                      <a:pt x="678" y="494"/>
                    </a:lnTo>
                    <a:lnTo>
                      <a:pt x="728" y="458"/>
                    </a:lnTo>
                    <a:lnTo>
                      <a:pt x="781" y="421"/>
                    </a:lnTo>
                    <a:lnTo>
                      <a:pt x="834" y="383"/>
                    </a:lnTo>
                    <a:lnTo>
                      <a:pt x="889" y="345"/>
                    </a:lnTo>
                    <a:lnTo>
                      <a:pt x="943" y="307"/>
                    </a:lnTo>
                    <a:lnTo>
                      <a:pt x="998" y="269"/>
                    </a:lnTo>
                    <a:lnTo>
                      <a:pt x="1052" y="233"/>
                    </a:lnTo>
                    <a:lnTo>
                      <a:pt x="1103" y="200"/>
                    </a:lnTo>
                    <a:lnTo>
                      <a:pt x="1152" y="169"/>
                    </a:lnTo>
                    <a:lnTo>
                      <a:pt x="1173" y="156"/>
                    </a:lnTo>
                    <a:lnTo>
                      <a:pt x="1196" y="145"/>
                    </a:lnTo>
                    <a:lnTo>
                      <a:pt x="1220" y="133"/>
                    </a:lnTo>
                    <a:lnTo>
                      <a:pt x="1245" y="122"/>
                    </a:lnTo>
                    <a:lnTo>
                      <a:pt x="1272" y="111"/>
                    </a:lnTo>
                    <a:lnTo>
                      <a:pt x="1298" y="101"/>
                    </a:lnTo>
                    <a:lnTo>
                      <a:pt x="1324" y="93"/>
                    </a:lnTo>
                    <a:lnTo>
                      <a:pt x="1350" y="84"/>
                    </a:lnTo>
                    <a:lnTo>
                      <a:pt x="1374" y="76"/>
                    </a:lnTo>
                    <a:lnTo>
                      <a:pt x="1397" y="69"/>
                    </a:lnTo>
                    <a:lnTo>
                      <a:pt x="1416" y="63"/>
                    </a:lnTo>
                    <a:lnTo>
                      <a:pt x="1435" y="58"/>
                    </a:lnTo>
                    <a:lnTo>
                      <a:pt x="1449" y="54"/>
                    </a:lnTo>
                    <a:lnTo>
                      <a:pt x="1460" y="51"/>
                    </a:lnTo>
                    <a:lnTo>
                      <a:pt x="1466" y="49"/>
                    </a:lnTo>
                    <a:lnTo>
                      <a:pt x="1470" y="49"/>
                    </a:lnTo>
                    <a:lnTo>
                      <a:pt x="1532" y="38"/>
                    </a:lnTo>
                    <a:lnTo>
                      <a:pt x="1597" y="29"/>
                    </a:lnTo>
                    <a:lnTo>
                      <a:pt x="1665" y="23"/>
                    </a:lnTo>
                    <a:lnTo>
                      <a:pt x="1734" y="16"/>
                    </a:lnTo>
                    <a:lnTo>
                      <a:pt x="1805" y="11"/>
                    </a:lnTo>
                    <a:lnTo>
                      <a:pt x="1875" y="7"/>
                    </a:lnTo>
                    <a:lnTo>
                      <a:pt x="1945" y="4"/>
                    </a:lnTo>
                    <a:lnTo>
                      <a:pt x="2013" y="2"/>
                    </a:lnTo>
                    <a:lnTo>
                      <a:pt x="2080" y="1"/>
                    </a:lnTo>
                    <a:lnTo>
                      <a:pt x="2143" y="0"/>
                    </a:lnTo>
                    <a:lnTo>
                      <a:pt x="2203" y="0"/>
                    </a:lnTo>
                    <a:lnTo>
                      <a:pt x="2259" y="0"/>
                    </a:lnTo>
                    <a:lnTo>
                      <a:pt x="2310" y="1"/>
                    </a:lnTo>
                    <a:lnTo>
                      <a:pt x="2355" y="2"/>
                    </a:lnTo>
                    <a:lnTo>
                      <a:pt x="2393" y="3"/>
                    </a:lnTo>
                    <a:lnTo>
                      <a:pt x="2425" y="5"/>
                    </a:lnTo>
                    <a:close/>
                  </a:path>
                </a:pathLst>
              </a:custGeom>
              <a:solidFill>
                <a:srgbClr val="336600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18" name="Freeform 298"/>
              <p:cNvSpPr>
                <a:spLocks/>
              </p:cNvSpPr>
              <p:nvPr/>
            </p:nvSpPr>
            <p:spPr bwMode="auto">
              <a:xfrm flipH="1">
                <a:off x="4273" y="2838"/>
                <a:ext cx="159" cy="140"/>
              </a:xfrm>
              <a:custGeom>
                <a:avLst/>
                <a:gdLst/>
                <a:ahLst/>
                <a:cxnLst>
                  <a:cxn ang="0">
                    <a:pos x="2769" y="40"/>
                  </a:cxn>
                  <a:cxn ang="0">
                    <a:pos x="3098" y="115"/>
                  </a:cxn>
                  <a:cxn ang="0">
                    <a:pos x="3332" y="221"/>
                  </a:cxn>
                  <a:cxn ang="0">
                    <a:pos x="3415" y="280"/>
                  </a:cxn>
                  <a:cxn ang="0">
                    <a:pos x="3481" y="344"/>
                  </a:cxn>
                  <a:cxn ang="0">
                    <a:pos x="3570" y="469"/>
                  </a:cxn>
                  <a:cxn ang="0">
                    <a:pos x="3653" y="650"/>
                  </a:cxn>
                  <a:cxn ang="0">
                    <a:pos x="3727" y="824"/>
                  </a:cxn>
                  <a:cxn ang="0">
                    <a:pos x="3783" y="945"/>
                  </a:cxn>
                  <a:cxn ang="0">
                    <a:pos x="3802" y="984"/>
                  </a:cxn>
                  <a:cxn ang="0">
                    <a:pos x="3876" y="1080"/>
                  </a:cxn>
                  <a:cxn ang="0">
                    <a:pos x="3973" y="1266"/>
                  </a:cxn>
                  <a:cxn ang="0">
                    <a:pos x="3992" y="1489"/>
                  </a:cxn>
                  <a:cxn ang="0">
                    <a:pos x="3953" y="1623"/>
                  </a:cxn>
                  <a:cxn ang="0">
                    <a:pos x="3905" y="1742"/>
                  </a:cxn>
                  <a:cxn ang="0">
                    <a:pos x="3806" y="1935"/>
                  </a:cxn>
                  <a:cxn ang="0">
                    <a:pos x="3738" y="2047"/>
                  </a:cxn>
                  <a:cxn ang="0">
                    <a:pos x="3598" y="2237"/>
                  </a:cxn>
                  <a:cxn ang="0">
                    <a:pos x="3380" y="2482"/>
                  </a:cxn>
                  <a:cxn ang="0">
                    <a:pos x="3262" y="2597"/>
                  </a:cxn>
                  <a:cxn ang="0">
                    <a:pos x="3256" y="2638"/>
                  </a:cxn>
                  <a:cxn ang="0">
                    <a:pos x="3251" y="2679"/>
                  </a:cxn>
                  <a:cxn ang="0">
                    <a:pos x="3148" y="2783"/>
                  </a:cxn>
                  <a:cxn ang="0">
                    <a:pos x="2810" y="3015"/>
                  </a:cxn>
                  <a:cxn ang="0">
                    <a:pos x="2447" y="3223"/>
                  </a:cxn>
                  <a:cxn ang="0">
                    <a:pos x="2212" y="3330"/>
                  </a:cxn>
                  <a:cxn ang="0">
                    <a:pos x="1906" y="3367"/>
                  </a:cxn>
                  <a:cxn ang="0">
                    <a:pos x="1454" y="3372"/>
                  </a:cxn>
                  <a:cxn ang="0">
                    <a:pos x="945" y="3347"/>
                  </a:cxn>
                  <a:cxn ang="0">
                    <a:pos x="844" y="3332"/>
                  </a:cxn>
                  <a:cxn ang="0">
                    <a:pos x="612" y="3243"/>
                  </a:cxn>
                  <a:cxn ang="0">
                    <a:pos x="347" y="3015"/>
                  </a:cxn>
                  <a:cxn ang="0">
                    <a:pos x="152" y="2693"/>
                  </a:cxn>
                  <a:cxn ang="0">
                    <a:pos x="50" y="2435"/>
                  </a:cxn>
                  <a:cxn ang="0">
                    <a:pos x="9" y="2179"/>
                  </a:cxn>
                  <a:cxn ang="0">
                    <a:pos x="1" y="1864"/>
                  </a:cxn>
                  <a:cxn ang="0">
                    <a:pos x="32" y="1508"/>
                  </a:cxn>
                  <a:cxn ang="0">
                    <a:pos x="81" y="1202"/>
                  </a:cxn>
                  <a:cxn ang="0">
                    <a:pos x="133" y="1025"/>
                  </a:cxn>
                  <a:cxn ang="0">
                    <a:pos x="237" y="875"/>
                  </a:cxn>
                  <a:cxn ang="0">
                    <a:pos x="361" y="745"/>
                  </a:cxn>
                  <a:cxn ang="0">
                    <a:pos x="455" y="661"/>
                  </a:cxn>
                  <a:cxn ang="0">
                    <a:pos x="630" y="529"/>
                  </a:cxn>
                  <a:cxn ang="0">
                    <a:pos x="889" y="345"/>
                  </a:cxn>
                  <a:cxn ang="0">
                    <a:pos x="1152" y="169"/>
                  </a:cxn>
                  <a:cxn ang="0">
                    <a:pos x="1272" y="111"/>
                  </a:cxn>
                  <a:cxn ang="0">
                    <a:pos x="1397" y="69"/>
                  </a:cxn>
                  <a:cxn ang="0">
                    <a:pos x="1466" y="49"/>
                  </a:cxn>
                  <a:cxn ang="0">
                    <a:pos x="1734" y="16"/>
                  </a:cxn>
                  <a:cxn ang="0">
                    <a:pos x="2080" y="1"/>
                  </a:cxn>
                  <a:cxn ang="0">
                    <a:pos x="2355" y="2"/>
                  </a:cxn>
                </a:cxnLst>
                <a:rect l="0" t="0" r="r" b="b"/>
                <a:pathLst>
                  <a:path w="4000" h="3375">
                    <a:moveTo>
                      <a:pt x="2425" y="5"/>
                    </a:moveTo>
                    <a:lnTo>
                      <a:pt x="2518" y="11"/>
                    </a:lnTo>
                    <a:lnTo>
                      <a:pt x="2606" y="19"/>
                    </a:lnTo>
                    <a:lnTo>
                      <a:pt x="2690" y="28"/>
                    </a:lnTo>
                    <a:lnTo>
                      <a:pt x="2769" y="40"/>
                    </a:lnTo>
                    <a:lnTo>
                      <a:pt x="2843" y="52"/>
                    </a:lnTo>
                    <a:lnTo>
                      <a:pt x="2913" y="66"/>
                    </a:lnTo>
                    <a:lnTo>
                      <a:pt x="2980" y="82"/>
                    </a:lnTo>
                    <a:lnTo>
                      <a:pt x="3041" y="98"/>
                    </a:lnTo>
                    <a:lnTo>
                      <a:pt x="3098" y="115"/>
                    </a:lnTo>
                    <a:lnTo>
                      <a:pt x="3152" y="135"/>
                    </a:lnTo>
                    <a:lnTo>
                      <a:pt x="3202" y="155"/>
                    </a:lnTo>
                    <a:lnTo>
                      <a:pt x="3249" y="176"/>
                    </a:lnTo>
                    <a:lnTo>
                      <a:pt x="3293" y="198"/>
                    </a:lnTo>
                    <a:lnTo>
                      <a:pt x="3332" y="221"/>
                    </a:lnTo>
                    <a:lnTo>
                      <a:pt x="3369" y="245"/>
                    </a:lnTo>
                    <a:lnTo>
                      <a:pt x="3403" y="271"/>
                    </a:lnTo>
                    <a:lnTo>
                      <a:pt x="3404" y="272"/>
                    </a:lnTo>
                    <a:lnTo>
                      <a:pt x="3409" y="275"/>
                    </a:lnTo>
                    <a:lnTo>
                      <a:pt x="3415" y="280"/>
                    </a:lnTo>
                    <a:lnTo>
                      <a:pt x="3425" y="288"/>
                    </a:lnTo>
                    <a:lnTo>
                      <a:pt x="3437" y="299"/>
                    </a:lnTo>
                    <a:lnTo>
                      <a:pt x="3450" y="311"/>
                    </a:lnTo>
                    <a:lnTo>
                      <a:pt x="3464" y="326"/>
                    </a:lnTo>
                    <a:lnTo>
                      <a:pt x="3481" y="344"/>
                    </a:lnTo>
                    <a:lnTo>
                      <a:pt x="3498" y="363"/>
                    </a:lnTo>
                    <a:lnTo>
                      <a:pt x="3516" y="386"/>
                    </a:lnTo>
                    <a:lnTo>
                      <a:pt x="3534" y="411"/>
                    </a:lnTo>
                    <a:lnTo>
                      <a:pt x="3553" y="439"/>
                    </a:lnTo>
                    <a:lnTo>
                      <a:pt x="3570" y="469"/>
                    </a:lnTo>
                    <a:lnTo>
                      <a:pt x="3589" y="502"/>
                    </a:lnTo>
                    <a:lnTo>
                      <a:pt x="3606" y="538"/>
                    </a:lnTo>
                    <a:lnTo>
                      <a:pt x="3623" y="576"/>
                    </a:lnTo>
                    <a:lnTo>
                      <a:pt x="3638" y="613"/>
                    </a:lnTo>
                    <a:lnTo>
                      <a:pt x="3653" y="650"/>
                    </a:lnTo>
                    <a:lnTo>
                      <a:pt x="3668" y="688"/>
                    </a:lnTo>
                    <a:lnTo>
                      <a:pt x="3684" y="724"/>
                    </a:lnTo>
                    <a:lnTo>
                      <a:pt x="3699" y="759"/>
                    </a:lnTo>
                    <a:lnTo>
                      <a:pt x="3713" y="792"/>
                    </a:lnTo>
                    <a:lnTo>
                      <a:pt x="3727" y="824"/>
                    </a:lnTo>
                    <a:lnTo>
                      <a:pt x="3740" y="854"/>
                    </a:lnTo>
                    <a:lnTo>
                      <a:pt x="3754" y="881"/>
                    </a:lnTo>
                    <a:lnTo>
                      <a:pt x="3764" y="906"/>
                    </a:lnTo>
                    <a:lnTo>
                      <a:pt x="3774" y="928"/>
                    </a:lnTo>
                    <a:lnTo>
                      <a:pt x="3783" y="945"/>
                    </a:lnTo>
                    <a:lnTo>
                      <a:pt x="3790" y="961"/>
                    </a:lnTo>
                    <a:lnTo>
                      <a:pt x="3795" y="972"/>
                    </a:lnTo>
                    <a:lnTo>
                      <a:pt x="3797" y="978"/>
                    </a:lnTo>
                    <a:lnTo>
                      <a:pt x="3799" y="981"/>
                    </a:lnTo>
                    <a:lnTo>
                      <a:pt x="3802" y="984"/>
                    </a:lnTo>
                    <a:lnTo>
                      <a:pt x="3809" y="993"/>
                    </a:lnTo>
                    <a:lnTo>
                      <a:pt x="3821" y="1008"/>
                    </a:lnTo>
                    <a:lnTo>
                      <a:pt x="3838" y="1027"/>
                    </a:lnTo>
                    <a:lnTo>
                      <a:pt x="3855" y="1051"/>
                    </a:lnTo>
                    <a:lnTo>
                      <a:pt x="3876" y="1080"/>
                    </a:lnTo>
                    <a:lnTo>
                      <a:pt x="3897" y="1111"/>
                    </a:lnTo>
                    <a:lnTo>
                      <a:pt x="3917" y="1146"/>
                    </a:lnTo>
                    <a:lnTo>
                      <a:pt x="3938" y="1184"/>
                    </a:lnTo>
                    <a:lnTo>
                      <a:pt x="3957" y="1224"/>
                    </a:lnTo>
                    <a:lnTo>
                      <a:pt x="3973" y="1266"/>
                    </a:lnTo>
                    <a:lnTo>
                      <a:pt x="3986" y="1310"/>
                    </a:lnTo>
                    <a:lnTo>
                      <a:pt x="3996" y="1354"/>
                    </a:lnTo>
                    <a:lnTo>
                      <a:pt x="4000" y="1400"/>
                    </a:lnTo>
                    <a:lnTo>
                      <a:pt x="3999" y="1444"/>
                    </a:lnTo>
                    <a:lnTo>
                      <a:pt x="3992" y="1489"/>
                    </a:lnTo>
                    <a:lnTo>
                      <a:pt x="3983" y="1521"/>
                    </a:lnTo>
                    <a:lnTo>
                      <a:pt x="3974" y="1550"/>
                    </a:lnTo>
                    <a:lnTo>
                      <a:pt x="3967" y="1576"/>
                    </a:lnTo>
                    <a:lnTo>
                      <a:pt x="3960" y="1600"/>
                    </a:lnTo>
                    <a:lnTo>
                      <a:pt x="3953" y="1623"/>
                    </a:lnTo>
                    <a:lnTo>
                      <a:pt x="3946" y="1645"/>
                    </a:lnTo>
                    <a:lnTo>
                      <a:pt x="3937" y="1668"/>
                    </a:lnTo>
                    <a:lnTo>
                      <a:pt x="3928" y="1691"/>
                    </a:lnTo>
                    <a:lnTo>
                      <a:pt x="3917" y="1715"/>
                    </a:lnTo>
                    <a:lnTo>
                      <a:pt x="3905" y="1742"/>
                    </a:lnTo>
                    <a:lnTo>
                      <a:pt x="3890" y="1772"/>
                    </a:lnTo>
                    <a:lnTo>
                      <a:pt x="3874" y="1806"/>
                    </a:lnTo>
                    <a:lnTo>
                      <a:pt x="3854" y="1843"/>
                    </a:lnTo>
                    <a:lnTo>
                      <a:pt x="3831" y="1886"/>
                    </a:lnTo>
                    <a:lnTo>
                      <a:pt x="3806" y="1935"/>
                    </a:lnTo>
                    <a:lnTo>
                      <a:pt x="3776" y="1990"/>
                    </a:lnTo>
                    <a:lnTo>
                      <a:pt x="3773" y="1993"/>
                    </a:lnTo>
                    <a:lnTo>
                      <a:pt x="3767" y="2004"/>
                    </a:lnTo>
                    <a:lnTo>
                      <a:pt x="3755" y="2023"/>
                    </a:lnTo>
                    <a:lnTo>
                      <a:pt x="3738" y="2047"/>
                    </a:lnTo>
                    <a:lnTo>
                      <a:pt x="3717" y="2076"/>
                    </a:lnTo>
                    <a:lnTo>
                      <a:pt x="3693" y="2111"/>
                    </a:lnTo>
                    <a:lnTo>
                      <a:pt x="3665" y="2150"/>
                    </a:lnTo>
                    <a:lnTo>
                      <a:pt x="3635" y="2192"/>
                    </a:lnTo>
                    <a:lnTo>
                      <a:pt x="3598" y="2237"/>
                    </a:lnTo>
                    <a:lnTo>
                      <a:pt x="3560" y="2284"/>
                    </a:lnTo>
                    <a:lnTo>
                      <a:pt x="3520" y="2332"/>
                    </a:lnTo>
                    <a:lnTo>
                      <a:pt x="3475" y="2382"/>
                    </a:lnTo>
                    <a:lnTo>
                      <a:pt x="3429" y="2432"/>
                    </a:lnTo>
                    <a:lnTo>
                      <a:pt x="3380" y="2482"/>
                    </a:lnTo>
                    <a:lnTo>
                      <a:pt x="3329" y="2531"/>
                    </a:lnTo>
                    <a:lnTo>
                      <a:pt x="3276" y="2578"/>
                    </a:lnTo>
                    <a:lnTo>
                      <a:pt x="3270" y="2583"/>
                    </a:lnTo>
                    <a:lnTo>
                      <a:pt x="3266" y="2590"/>
                    </a:lnTo>
                    <a:lnTo>
                      <a:pt x="3262" y="2597"/>
                    </a:lnTo>
                    <a:lnTo>
                      <a:pt x="3259" y="2605"/>
                    </a:lnTo>
                    <a:lnTo>
                      <a:pt x="3258" y="2613"/>
                    </a:lnTo>
                    <a:lnTo>
                      <a:pt x="3257" y="2620"/>
                    </a:lnTo>
                    <a:lnTo>
                      <a:pt x="3257" y="2629"/>
                    </a:lnTo>
                    <a:lnTo>
                      <a:pt x="3256" y="2638"/>
                    </a:lnTo>
                    <a:lnTo>
                      <a:pt x="3256" y="2646"/>
                    </a:lnTo>
                    <a:lnTo>
                      <a:pt x="3256" y="2655"/>
                    </a:lnTo>
                    <a:lnTo>
                      <a:pt x="3255" y="2663"/>
                    </a:lnTo>
                    <a:lnTo>
                      <a:pt x="3254" y="2672"/>
                    </a:lnTo>
                    <a:lnTo>
                      <a:pt x="3251" y="2679"/>
                    </a:lnTo>
                    <a:lnTo>
                      <a:pt x="3248" y="2687"/>
                    </a:lnTo>
                    <a:lnTo>
                      <a:pt x="3244" y="2693"/>
                    </a:lnTo>
                    <a:lnTo>
                      <a:pt x="3239" y="2701"/>
                    </a:lnTo>
                    <a:lnTo>
                      <a:pt x="3198" y="2740"/>
                    </a:lnTo>
                    <a:lnTo>
                      <a:pt x="3148" y="2783"/>
                    </a:lnTo>
                    <a:lnTo>
                      <a:pt x="3091" y="2828"/>
                    </a:lnTo>
                    <a:lnTo>
                      <a:pt x="3026" y="2873"/>
                    </a:lnTo>
                    <a:lnTo>
                      <a:pt x="2958" y="2922"/>
                    </a:lnTo>
                    <a:lnTo>
                      <a:pt x="2886" y="2968"/>
                    </a:lnTo>
                    <a:lnTo>
                      <a:pt x="2810" y="3015"/>
                    </a:lnTo>
                    <a:lnTo>
                      <a:pt x="2735" y="3061"/>
                    </a:lnTo>
                    <a:lnTo>
                      <a:pt x="2660" y="3106"/>
                    </a:lnTo>
                    <a:lnTo>
                      <a:pt x="2585" y="3148"/>
                    </a:lnTo>
                    <a:lnTo>
                      <a:pt x="2514" y="3187"/>
                    </a:lnTo>
                    <a:lnTo>
                      <a:pt x="2447" y="3223"/>
                    </a:lnTo>
                    <a:lnTo>
                      <a:pt x="2386" y="3255"/>
                    </a:lnTo>
                    <a:lnTo>
                      <a:pt x="2331" y="3282"/>
                    </a:lnTo>
                    <a:lnTo>
                      <a:pt x="2285" y="3303"/>
                    </a:lnTo>
                    <a:lnTo>
                      <a:pt x="2249" y="3319"/>
                    </a:lnTo>
                    <a:lnTo>
                      <a:pt x="2212" y="3330"/>
                    </a:lnTo>
                    <a:lnTo>
                      <a:pt x="2166" y="3340"/>
                    </a:lnTo>
                    <a:lnTo>
                      <a:pt x="2113" y="3348"/>
                    </a:lnTo>
                    <a:lnTo>
                      <a:pt x="2050" y="3356"/>
                    </a:lnTo>
                    <a:lnTo>
                      <a:pt x="1982" y="3363"/>
                    </a:lnTo>
                    <a:lnTo>
                      <a:pt x="1906" y="3367"/>
                    </a:lnTo>
                    <a:lnTo>
                      <a:pt x="1824" y="3370"/>
                    </a:lnTo>
                    <a:lnTo>
                      <a:pt x="1738" y="3374"/>
                    </a:lnTo>
                    <a:lnTo>
                      <a:pt x="1647" y="3375"/>
                    </a:lnTo>
                    <a:lnTo>
                      <a:pt x="1553" y="3374"/>
                    </a:lnTo>
                    <a:lnTo>
                      <a:pt x="1454" y="3372"/>
                    </a:lnTo>
                    <a:lnTo>
                      <a:pt x="1355" y="3370"/>
                    </a:lnTo>
                    <a:lnTo>
                      <a:pt x="1252" y="3366"/>
                    </a:lnTo>
                    <a:lnTo>
                      <a:pt x="1150" y="3360"/>
                    </a:lnTo>
                    <a:lnTo>
                      <a:pt x="1047" y="3354"/>
                    </a:lnTo>
                    <a:lnTo>
                      <a:pt x="945" y="3347"/>
                    </a:lnTo>
                    <a:lnTo>
                      <a:pt x="939" y="3346"/>
                    </a:lnTo>
                    <a:lnTo>
                      <a:pt x="926" y="3345"/>
                    </a:lnTo>
                    <a:lnTo>
                      <a:pt x="905" y="3343"/>
                    </a:lnTo>
                    <a:lnTo>
                      <a:pt x="878" y="3339"/>
                    </a:lnTo>
                    <a:lnTo>
                      <a:pt x="844" y="3332"/>
                    </a:lnTo>
                    <a:lnTo>
                      <a:pt x="805" y="3322"/>
                    </a:lnTo>
                    <a:lnTo>
                      <a:pt x="761" y="3309"/>
                    </a:lnTo>
                    <a:lnTo>
                      <a:pt x="714" y="3292"/>
                    </a:lnTo>
                    <a:lnTo>
                      <a:pt x="664" y="3270"/>
                    </a:lnTo>
                    <a:lnTo>
                      <a:pt x="612" y="3243"/>
                    </a:lnTo>
                    <a:lnTo>
                      <a:pt x="558" y="3211"/>
                    </a:lnTo>
                    <a:lnTo>
                      <a:pt x="505" y="3173"/>
                    </a:lnTo>
                    <a:lnTo>
                      <a:pt x="450" y="3127"/>
                    </a:lnTo>
                    <a:lnTo>
                      <a:pt x="398" y="3075"/>
                    </a:lnTo>
                    <a:lnTo>
                      <a:pt x="347" y="3015"/>
                    </a:lnTo>
                    <a:lnTo>
                      <a:pt x="300" y="2948"/>
                    </a:lnTo>
                    <a:lnTo>
                      <a:pt x="257" y="2878"/>
                    </a:lnTo>
                    <a:lnTo>
                      <a:pt x="217" y="2812"/>
                    </a:lnTo>
                    <a:lnTo>
                      <a:pt x="183" y="2751"/>
                    </a:lnTo>
                    <a:lnTo>
                      <a:pt x="152" y="2693"/>
                    </a:lnTo>
                    <a:lnTo>
                      <a:pt x="126" y="2638"/>
                    </a:lnTo>
                    <a:lnTo>
                      <a:pt x="102" y="2585"/>
                    </a:lnTo>
                    <a:lnTo>
                      <a:pt x="82" y="2534"/>
                    </a:lnTo>
                    <a:lnTo>
                      <a:pt x="65" y="2484"/>
                    </a:lnTo>
                    <a:lnTo>
                      <a:pt x="50" y="2435"/>
                    </a:lnTo>
                    <a:lnTo>
                      <a:pt x="38" y="2385"/>
                    </a:lnTo>
                    <a:lnTo>
                      <a:pt x="29" y="2335"/>
                    </a:lnTo>
                    <a:lnTo>
                      <a:pt x="21" y="2285"/>
                    </a:lnTo>
                    <a:lnTo>
                      <a:pt x="14" y="2233"/>
                    </a:lnTo>
                    <a:lnTo>
                      <a:pt x="9" y="2179"/>
                    </a:lnTo>
                    <a:lnTo>
                      <a:pt x="5" y="2122"/>
                    </a:lnTo>
                    <a:lnTo>
                      <a:pt x="2" y="2063"/>
                    </a:lnTo>
                    <a:lnTo>
                      <a:pt x="0" y="2000"/>
                    </a:lnTo>
                    <a:lnTo>
                      <a:pt x="0" y="1933"/>
                    </a:lnTo>
                    <a:lnTo>
                      <a:pt x="1" y="1864"/>
                    </a:lnTo>
                    <a:lnTo>
                      <a:pt x="6" y="1793"/>
                    </a:lnTo>
                    <a:lnTo>
                      <a:pt x="10" y="1722"/>
                    </a:lnTo>
                    <a:lnTo>
                      <a:pt x="17" y="1648"/>
                    </a:lnTo>
                    <a:lnTo>
                      <a:pt x="24" y="1577"/>
                    </a:lnTo>
                    <a:lnTo>
                      <a:pt x="32" y="1508"/>
                    </a:lnTo>
                    <a:lnTo>
                      <a:pt x="41" y="1439"/>
                    </a:lnTo>
                    <a:lnTo>
                      <a:pt x="50" y="1373"/>
                    </a:lnTo>
                    <a:lnTo>
                      <a:pt x="60" y="1312"/>
                    </a:lnTo>
                    <a:lnTo>
                      <a:pt x="70" y="1254"/>
                    </a:lnTo>
                    <a:lnTo>
                      <a:pt x="81" y="1202"/>
                    </a:lnTo>
                    <a:lnTo>
                      <a:pt x="91" y="1156"/>
                    </a:lnTo>
                    <a:lnTo>
                      <a:pt x="100" y="1116"/>
                    </a:lnTo>
                    <a:lnTo>
                      <a:pt x="109" y="1084"/>
                    </a:lnTo>
                    <a:lnTo>
                      <a:pt x="119" y="1054"/>
                    </a:lnTo>
                    <a:lnTo>
                      <a:pt x="133" y="1025"/>
                    </a:lnTo>
                    <a:lnTo>
                      <a:pt x="150" y="994"/>
                    </a:lnTo>
                    <a:lnTo>
                      <a:pt x="168" y="965"/>
                    </a:lnTo>
                    <a:lnTo>
                      <a:pt x="190" y="934"/>
                    </a:lnTo>
                    <a:lnTo>
                      <a:pt x="213" y="905"/>
                    </a:lnTo>
                    <a:lnTo>
                      <a:pt x="237" y="875"/>
                    </a:lnTo>
                    <a:lnTo>
                      <a:pt x="262" y="847"/>
                    </a:lnTo>
                    <a:lnTo>
                      <a:pt x="287" y="820"/>
                    </a:lnTo>
                    <a:lnTo>
                      <a:pt x="312" y="794"/>
                    </a:lnTo>
                    <a:lnTo>
                      <a:pt x="336" y="768"/>
                    </a:lnTo>
                    <a:lnTo>
                      <a:pt x="361" y="745"/>
                    </a:lnTo>
                    <a:lnTo>
                      <a:pt x="382" y="725"/>
                    </a:lnTo>
                    <a:lnTo>
                      <a:pt x="403" y="706"/>
                    </a:lnTo>
                    <a:lnTo>
                      <a:pt x="422" y="690"/>
                    </a:lnTo>
                    <a:lnTo>
                      <a:pt x="438" y="677"/>
                    </a:lnTo>
                    <a:lnTo>
                      <a:pt x="455" y="661"/>
                    </a:lnTo>
                    <a:lnTo>
                      <a:pt x="480" y="643"/>
                    </a:lnTo>
                    <a:lnTo>
                      <a:pt x="510" y="619"/>
                    </a:lnTo>
                    <a:lnTo>
                      <a:pt x="546" y="593"/>
                    </a:lnTo>
                    <a:lnTo>
                      <a:pt x="586" y="562"/>
                    </a:lnTo>
                    <a:lnTo>
                      <a:pt x="630" y="529"/>
                    </a:lnTo>
                    <a:lnTo>
                      <a:pt x="678" y="494"/>
                    </a:lnTo>
                    <a:lnTo>
                      <a:pt x="728" y="458"/>
                    </a:lnTo>
                    <a:lnTo>
                      <a:pt x="781" y="421"/>
                    </a:lnTo>
                    <a:lnTo>
                      <a:pt x="834" y="383"/>
                    </a:lnTo>
                    <a:lnTo>
                      <a:pt x="889" y="345"/>
                    </a:lnTo>
                    <a:lnTo>
                      <a:pt x="943" y="307"/>
                    </a:lnTo>
                    <a:lnTo>
                      <a:pt x="998" y="269"/>
                    </a:lnTo>
                    <a:lnTo>
                      <a:pt x="1052" y="233"/>
                    </a:lnTo>
                    <a:lnTo>
                      <a:pt x="1103" y="200"/>
                    </a:lnTo>
                    <a:lnTo>
                      <a:pt x="1152" y="169"/>
                    </a:lnTo>
                    <a:lnTo>
                      <a:pt x="1173" y="156"/>
                    </a:lnTo>
                    <a:lnTo>
                      <a:pt x="1196" y="145"/>
                    </a:lnTo>
                    <a:lnTo>
                      <a:pt x="1220" y="133"/>
                    </a:lnTo>
                    <a:lnTo>
                      <a:pt x="1245" y="122"/>
                    </a:lnTo>
                    <a:lnTo>
                      <a:pt x="1272" y="111"/>
                    </a:lnTo>
                    <a:lnTo>
                      <a:pt x="1298" y="101"/>
                    </a:lnTo>
                    <a:lnTo>
                      <a:pt x="1324" y="93"/>
                    </a:lnTo>
                    <a:lnTo>
                      <a:pt x="1350" y="84"/>
                    </a:lnTo>
                    <a:lnTo>
                      <a:pt x="1374" y="76"/>
                    </a:lnTo>
                    <a:lnTo>
                      <a:pt x="1397" y="69"/>
                    </a:lnTo>
                    <a:lnTo>
                      <a:pt x="1416" y="63"/>
                    </a:lnTo>
                    <a:lnTo>
                      <a:pt x="1435" y="58"/>
                    </a:lnTo>
                    <a:lnTo>
                      <a:pt x="1449" y="54"/>
                    </a:lnTo>
                    <a:lnTo>
                      <a:pt x="1460" y="51"/>
                    </a:lnTo>
                    <a:lnTo>
                      <a:pt x="1466" y="49"/>
                    </a:lnTo>
                    <a:lnTo>
                      <a:pt x="1470" y="49"/>
                    </a:lnTo>
                    <a:lnTo>
                      <a:pt x="1532" y="38"/>
                    </a:lnTo>
                    <a:lnTo>
                      <a:pt x="1597" y="29"/>
                    </a:lnTo>
                    <a:lnTo>
                      <a:pt x="1665" y="23"/>
                    </a:lnTo>
                    <a:lnTo>
                      <a:pt x="1734" y="16"/>
                    </a:lnTo>
                    <a:lnTo>
                      <a:pt x="1805" y="11"/>
                    </a:lnTo>
                    <a:lnTo>
                      <a:pt x="1875" y="7"/>
                    </a:lnTo>
                    <a:lnTo>
                      <a:pt x="1945" y="4"/>
                    </a:lnTo>
                    <a:lnTo>
                      <a:pt x="2013" y="2"/>
                    </a:lnTo>
                    <a:lnTo>
                      <a:pt x="2080" y="1"/>
                    </a:lnTo>
                    <a:lnTo>
                      <a:pt x="2143" y="0"/>
                    </a:lnTo>
                    <a:lnTo>
                      <a:pt x="2203" y="0"/>
                    </a:lnTo>
                    <a:lnTo>
                      <a:pt x="2259" y="0"/>
                    </a:lnTo>
                    <a:lnTo>
                      <a:pt x="2310" y="1"/>
                    </a:lnTo>
                    <a:lnTo>
                      <a:pt x="2355" y="2"/>
                    </a:lnTo>
                    <a:lnTo>
                      <a:pt x="2393" y="3"/>
                    </a:lnTo>
                    <a:lnTo>
                      <a:pt x="2425" y="5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19" name="Freeform 299"/>
              <p:cNvSpPr>
                <a:spLocks/>
              </p:cNvSpPr>
              <p:nvPr/>
            </p:nvSpPr>
            <p:spPr bwMode="auto">
              <a:xfrm flipH="1">
                <a:off x="4285" y="2905"/>
                <a:ext cx="132" cy="72"/>
              </a:xfrm>
              <a:custGeom>
                <a:avLst/>
                <a:gdLst/>
                <a:ahLst/>
                <a:cxnLst>
                  <a:cxn ang="0">
                    <a:pos x="2828" y="17"/>
                  </a:cxn>
                  <a:cxn ang="0">
                    <a:pos x="3033" y="72"/>
                  </a:cxn>
                  <a:cxn ang="0">
                    <a:pos x="3184" y="155"/>
                  </a:cxn>
                  <a:cxn ang="0">
                    <a:pos x="3276" y="257"/>
                  </a:cxn>
                  <a:cxn ang="0">
                    <a:pos x="3304" y="372"/>
                  </a:cxn>
                  <a:cxn ang="0">
                    <a:pos x="3271" y="478"/>
                  </a:cxn>
                  <a:cxn ang="0">
                    <a:pos x="3206" y="575"/>
                  </a:cxn>
                  <a:cxn ang="0">
                    <a:pos x="3115" y="685"/>
                  </a:cxn>
                  <a:cxn ang="0">
                    <a:pos x="3019" y="793"/>
                  </a:cxn>
                  <a:cxn ang="0">
                    <a:pos x="2934" y="883"/>
                  </a:cxn>
                  <a:cxn ang="0">
                    <a:pos x="2879" y="939"/>
                  </a:cxn>
                  <a:cxn ang="0">
                    <a:pos x="2854" y="968"/>
                  </a:cxn>
                  <a:cxn ang="0">
                    <a:pos x="2843" y="997"/>
                  </a:cxn>
                  <a:cxn ang="0">
                    <a:pos x="2839" y="1023"/>
                  </a:cxn>
                  <a:cxn ang="0">
                    <a:pos x="2831" y="1049"/>
                  </a:cxn>
                  <a:cxn ang="0">
                    <a:pos x="2812" y="1080"/>
                  </a:cxn>
                  <a:cxn ang="0">
                    <a:pos x="2776" y="1113"/>
                  </a:cxn>
                  <a:cxn ang="0">
                    <a:pos x="2735" y="1149"/>
                  </a:cxn>
                  <a:cxn ang="0">
                    <a:pos x="2693" y="1185"/>
                  </a:cxn>
                  <a:cxn ang="0">
                    <a:pos x="2647" y="1221"/>
                  </a:cxn>
                  <a:cxn ang="0">
                    <a:pos x="2598" y="1256"/>
                  </a:cxn>
                  <a:cxn ang="0">
                    <a:pos x="2559" y="1282"/>
                  </a:cxn>
                  <a:cxn ang="0">
                    <a:pos x="2507" y="1316"/>
                  </a:cxn>
                  <a:cxn ang="0">
                    <a:pos x="2407" y="1381"/>
                  </a:cxn>
                  <a:cxn ang="0">
                    <a:pos x="2272" y="1464"/>
                  </a:cxn>
                  <a:cxn ang="0">
                    <a:pos x="2119" y="1552"/>
                  </a:cxn>
                  <a:cxn ang="0">
                    <a:pos x="1965" y="1634"/>
                  </a:cxn>
                  <a:cxn ang="0">
                    <a:pos x="1847" y="1690"/>
                  </a:cxn>
                  <a:cxn ang="0">
                    <a:pos x="1780" y="1717"/>
                  </a:cxn>
                  <a:cxn ang="0">
                    <a:pos x="1744" y="1725"/>
                  </a:cxn>
                  <a:cxn ang="0">
                    <a:pos x="1721" y="1723"/>
                  </a:cxn>
                  <a:cxn ang="0">
                    <a:pos x="1689" y="1720"/>
                  </a:cxn>
                  <a:cxn ang="0">
                    <a:pos x="1582" y="1729"/>
                  </a:cxn>
                  <a:cxn ang="0">
                    <a:pos x="1278" y="1749"/>
                  </a:cxn>
                  <a:cxn ang="0">
                    <a:pos x="865" y="1746"/>
                  </a:cxn>
                  <a:cxn ang="0">
                    <a:pos x="445" y="1687"/>
                  </a:cxn>
                  <a:cxn ang="0">
                    <a:pos x="121" y="1538"/>
                  </a:cxn>
                  <a:cxn ang="0">
                    <a:pos x="0" y="1301"/>
                  </a:cxn>
                  <a:cxn ang="0">
                    <a:pos x="94" y="1073"/>
                  </a:cxn>
                  <a:cxn ang="0">
                    <a:pos x="315" y="843"/>
                  </a:cxn>
                  <a:cxn ang="0">
                    <a:pos x="590" y="634"/>
                  </a:cxn>
                  <a:cxn ang="0">
                    <a:pos x="852" y="471"/>
                  </a:cxn>
                  <a:cxn ang="0">
                    <a:pos x="1030" y="379"/>
                  </a:cxn>
                  <a:cxn ang="0">
                    <a:pos x="1190" y="309"/>
                  </a:cxn>
                  <a:cxn ang="0">
                    <a:pos x="1438" y="214"/>
                  </a:cxn>
                  <a:cxn ang="0">
                    <a:pos x="1754" y="115"/>
                  </a:cxn>
                  <a:cxn ang="0">
                    <a:pos x="2123" y="36"/>
                  </a:cxn>
                  <a:cxn ang="0">
                    <a:pos x="2524" y="0"/>
                  </a:cxn>
                </a:cxnLst>
                <a:rect l="0" t="0" r="r" b="b"/>
                <a:pathLst>
                  <a:path w="3304" h="1752">
                    <a:moveTo>
                      <a:pt x="2664" y="2"/>
                    </a:moveTo>
                    <a:lnTo>
                      <a:pt x="2748" y="7"/>
                    </a:lnTo>
                    <a:lnTo>
                      <a:pt x="2828" y="17"/>
                    </a:lnTo>
                    <a:lnTo>
                      <a:pt x="2902" y="31"/>
                    </a:lnTo>
                    <a:lnTo>
                      <a:pt x="2971" y="50"/>
                    </a:lnTo>
                    <a:lnTo>
                      <a:pt x="3033" y="72"/>
                    </a:lnTo>
                    <a:lnTo>
                      <a:pt x="3090" y="97"/>
                    </a:lnTo>
                    <a:lnTo>
                      <a:pt x="3140" y="124"/>
                    </a:lnTo>
                    <a:lnTo>
                      <a:pt x="3184" y="155"/>
                    </a:lnTo>
                    <a:lnTo>
                      <a:pt x="3222" y="187"/>
                    </a:lnTo>
                    <a:lnTo>
                      <a:pt x="3253" y="221"/>
                    </a:lnTo>
                    <a:lnTo>
                      <a:pt x="3276" y="257"/>
                    </a:lnTo>
                    <a:lnTo>
                      <a:pt x="3293" y="296"/>
                    </a:lnTo>
                    <a:lnTo>
                      <a:pt x="3302" y="334"/>
                    </a:lnTo>
                    <a:lnTo>
                      <a:pt x="3304" y="372"/>
                    </a:lnTo>
                    <a:lnTo>
                      <a:pt x="3298" y="411"/>
                    </a:lnTo>
                    <a:lnTo>
                      <a:pt x="3285" y="452"/>
                    </a:lnTo>
                    <a:lnTo>
                      <a:pt x="3271" y="478"/>
                    </a:lnTo>
                    <a:lnTo>
                      <a:pt x="3254" y="507"/>
                    </a:lnTo>
                    <a:lnTo>
                      <a:pt x="3231" y="540"/>
                    </a:lnTo>
                    <a:lnTo>
                      <a:pt x="3206" y="575"/>
                    </a:lnTo>
                    <a:lnTo>
                      <a:pt x="3177" y="611"/>
                    </a:lnTo>
                    <a:lnTo>
                      <a:pt x="3147" y="648"/>
                    </a:lnTo>
                    <a:lnTo>
                      <a:pt x="3115" y="685"/>
                    </a:lnTo>
                    <a:lnTo>
                      <a:pt x="3083" y="722"/>
                    </a:lnTo>
                    <a:lnTo>
                      <a:pt x="3051" y="759"/>
                    </a:lnTo>
                    <a:lnTo>
                      <a:pt x="3019" y="793"/>
                    </a:lnTo>
                    <a:lnTo>
                      <a:pt x="2988" y="826"/>
                    </a:lnTo>
                    <a:lnTo>
                      <a:pt x="2960" y="856"/>
                    </a:lnTo>
                    <a:lnTo>
                      <a:pt x="2934" y="883"/>
                    </a:lnTo>
                    <a:lnTo>
                      <a:pt x="2911" y="906"/>
                    </a:lnTo>
                    <a:lnTo>
                      <a:pt x="2892" y="924"/>
                    </a:lnTo>
                    <a:lnTo>
                      <a:pt x="2879" y="939"/>
                    </a:lnTo>
                    <a:lnTo>
                      <a:pt x="2868" y="948"/>
                    </a:lnTo>
                    <a:lnTo>
                      <a:pt x="2860" y="958"/>
                    </a:lnTo>
                    <a:lnTo>
                      <a:pt x="2854" y="968"/>
                    </a:lnTo>
                    <a:lnTo>
                      <a:pt x="2849" y="978"/>
                    </a:lnTo>
                    <a:lnTo>
                      <a:pt x="2845" y="987"/>
                    </a:lnTo>
                    <a:lnTo>
                      <a:pt x="2843" y="997"/>
                    </a:lnTo>
                    <a:lnTo>
                      <a:pt x="2841" y="1005"/>
                    </a:lnTo>
                    <a:lnTo>
                      <a:pt x="2840" y="1014"/>
                    </a:lnTo>
                    <a:lnTo>
                      <a:pt x="2839" y="1023"/>
                    </a:lnTo>
                    <a:lnTo>
                      <a:pt x="2837" y="1031"/>
                    </a:lnTo>
                    <a:lnTo>
                      <a:pt x="2834" y="1040"/>
                    </a:lnTo>
                    <a:lnTo>
                      <a:pt x="2831" y="1049"/>
                    </a:lnTo>
                    <a:lnTo>
                      <a:pt x="2826" y="1059"/>
                    </a:lnTo>
                    <a:lnTo>
                      <a:pt x="2820" y="1069"/>
                    </a:lnTo>
                    <a:lnTo>
                      <a:pt x="2812" y="1080"/>
                    </a:lnTo>
                    <a:lnTo>
                      <a:pt x="2802" y="1090"/>
                    </a:lnTo>
                    <a:lnTo>
                      <a:pt x="2789" y="1101"/>
                    </a:lnTo>
                    <a:lnTo>
                      <a:pt x="2776" y="1113"/>
                    </a:lnTo>
                    <a:lnTo>
                      <a:pt x="2762" y="1125"/>
                    </a:lnTo>
                    <a:lnTo>
                      <a:pt x="2749" y="1137"/>
                    </a:lnTo>
                    <a:lnTo>
                      <a:pt x="2735" y="1149"/>
                    </a:lnTo>
                    <a:lnTo>
                      <a:pt x="2722" y="1161"/>
                    </a:lnTo>
                    <a:lnTo>
                      <a:pt x="2707" y="1173"/>
                    </a:lnTo>
                    <a:lnTo>
                      <a:pt x="2693" y="1185"/>
                    </a:lnTo>
                    <a:lnTo>
                      <a:pt x="2677" y="1197"/>
                    </a:lnTo>
                    <a:lnTo>
                      <a:pt x="2662" y="1209"/>
                    </a:lnTo>
                    <a:lnTo>
                      <a:pt x="2647" y="1221"/>
                    </a:lnTo>
                    <a:lnTo>
                      <a:pt x="2630" y="1233"/>
                    </a:lnTo>
                    <a:lnTo>
                      <a:pt x="2614" y="1245"/>
                    </a:lnTo>
                    <a:lnTo>
                      <a:pt x="2598" y="1256"/>
                    </a:lnTo>
                    <a:lnTo>
                      <a:pt x="2580" y="1267"/>
                    </a:lnTo>
                    <a:lnTo>
                      <a:pt x="2564" y="1279"/>
                    </a:lnTo>
                    <a:lnTo>
                      <a:pt x="2559" y="1282"/>
                    </a:lnTo>
                    <a:lnTo>
                      <a:pt x="2548" y="1289"/>
                    </a:lnTo>
                    <a:lnTo>
                      <a:pt x="2531" y="1300"/>
                    </a:lnTo>
                    <a:lnTo>
                      <a:pt x="2507" y="1316"/>
                    </a:lnTo>
                    <a:lnTo>
                      <a:pt x="2479" y="1335"/>
                    </a:lnTo>
                    <a:lnTo>
                      <a:pt x="2445" y="1357"/>
                    </a:lnTo>
                    <a:lnTo>
                      <a:pt x="2407" y="1381"/>
                    </a:lnTo>
                    <a:lnTo>
                      <a:pt x="2365" y="1407"/>
                    </a:lnTo>
                    <a:lnTo>
                      <a:pt x="2320" y="1435"/>
                    </a:lnTo>
                    <a:lnTo>
                      <a:pt x="2272" y="1464"/>
                    </a:lnTo>
                    <a:lnTo>
                      <a:pt x="2223" y="1493"/>
                    </a:lnTo>
                    <a:lnTo>
                      <a:pt x="2172" y="1524"/>
                    </a:lnTo>
                    <a:lnTo>
                      <a:pt x="2119" y="1552"/>
                    </a:lnTo>
                    <a:lnTo>
                      <a:pt x="2068" y="1581"/>
                    </a:lnTo>
                    <a:lnTo>
                      <a:pt x="2016" y="1608"/>
                    </a:lnTo>
                    <a:lnTo>
                      <a:pt x="1965" y="1634"/>
                    </a:lnTo>
                    <a:lnTo>
                      <a:pt x="1919" y="1656"/>
                    </a:lnTo>
                    <a:lnTo>
                      <a:pt x="1879" y="1675"/>
                    </a:lnTo>
                    <a:lnTo>
                      <a:pt x="1847" y="1690"/>
                    </a:lnTo>
                    <a:lnTo>
                      <a:pt x="1819" y="1702"/>
                    </a:lnTo>
                    <a:lnTo>
                      <a:pt x="1797" y="1711"/>
                    </a:lnTo>
                    <a:lnTo>
                      <a:pt x="1780" y="1717"/>
                    </a:lnTo>
                    <a:lnTo>
                      <a:pt x="1765" y="1722"/>
                    </a:lnTo>
                    <a:lnTo>
                      <a:pt x="1754" y="1724"/>
                    </a:lnTo>
                    <a:lnTo>
                      <a:pt x="1744" y="1725"/>
                    </a:lnTo>
                    <a:lnTo>
                      <a:pt x="1736" y="1725"/>
                    </a:lnTo>
                    <a:lnTo>
                      <a:pt x="1729" y="1724"/>
                    </a:lnTo>
                    <a:lnTo>
                      <a:pt x="1721" y="1723"/>
                    </a:lnTo>
                    <a:lnTo>
                      <a:pt x="1712" y="1722"/>
                    </a:lnTo>
                    <a:lnTo>
                      <a:pt x="1702" y="1720"/>
                    </a:lnTo>
                    <a:lnTo>
                      <a:pt x="1689" y="1720"/>
                    </a:lnTo>
                    <a:lnTo>
                      <a:pt x="1675" y="1722"/>
                    </a:lnTo>
                    <a:lnTo>
                      <a:pt x="1642" y="1724"/>
                    </a:lnTo>
                    <a:lnTo>
                      <a:pt x="1582" y="1729"/>
                    </a:lnTo>
                    <a:lnTo>
                      <a:pt x="1499" y="1737"/>
                    </a:lnTo>
                    <a:lnTo>
                      <a:pt x="1397" y="1743"/>
                    </a:lnTo>
                    <a:lnTo>
                      <a:pt x="1278" y="1749"/>
                    </a:lnTo>
                    <a:lnTo>
                      <a:pt x="1147" y="1752"/>
                    </a:lnTo>
                    <a:lnTo>
                      <a:pt x="1008" y="1751"/>
                    </a:lnTo>
                    <a:lnTo>
                      <a:pt x="865" y="1746"/>
                    </a:lnTo>
                    <a:lnTo>
                      <a:pt x="720" y="1734"/>
                    </a:lnTo>
                    <a:lnTo>
                      <a:pt x="579" y="1715"/>
                    </a:lnTo>
                    <a:lnTo>
                      <a:pt x="445" y="1687"/>
                    </a:lnTo>
                    <a:lnTo>
                      <a:pt x="320" y="1648"/>
                    </a:lnTo>
                    <a:lnTo>
                      <a:pt x="211" y="1599"/>
                    </a:lnTo>
                    <a:lnTo>
                      <a:pt x="121" y="1538"/>
                    </a:lnTo>
                    <a:lnTo>
                      <a:pt x="52" y="1463"/>
                    </a:lnTo>
                    <a:lnTo>
                      <a:pt x="9" y="1373"/>
                    </a:lnTo>
                    <a:lnTo>
                      <a:pt x="0" y="1301"/>
                    </a:lnTo>
                    <a:lnTo>
                      <a:pt x="14" y="1227"/>
                    </a:lnTo>
                    <a:lnTo>
                      <a:pt x="45" y="1150"/>
                    </a:lnTo>
                    <a:lnTo>
                      <a:pt x="94" y="1073"/>
                    </a:lnTo>
                    <a:lnTo>
                      <a:pt x="158" y="995"/>
                    </a:lnTo>
                    <a:lnTo>
                      <a:pt x="232" y="918"/>
                    </a:lnTo>
                    <a:lnTo>
                      <a:pt x="315" y="843"/>
                    </a:lnTo>
                    <a:lnTo>
                      <a:pt x="403" y="769"/>
                    </a:lnTo>
                    <a:lnTo>
                      <a:pt x="496" y="700"/>
                    </a:lnTo>
                    <a:lnTo>
                      <a:pt x="590" y="634"/>
                    </a:lnTo>
                    <a:lnTo>
                      <a:pt x="683" y="573"/>
                    </a:lnTo>
                    <a:lnTo>
                      <a:pt x="770" y="518"/>
                    </a:lnTo>
                    <a:lnTo>
                      <a:pt x="852" y="471"/>
                    </a:lnTo>
                    <a:lnTo>
                      <a:pt x="924" y="431"/>
                    </a:lnTo>
                    <a:lnTo>
                      <a:pt x="984" y="399"/>
                    </a:lnTo>
                    <a:lnTo>
                      <a:pt x="1030" y="379"/>
                    </a:lnTo>
                    <a:lnTo>
                      <a:pt x="1072" y="359"/>
                    </a:lnTo>
                    <a:lnTo>
                      <a:pt x="1126" y="336"/>
                    </a:lnTo>
                    <a:lnTo>
                      <a:pt x="1190" y="309"/>
                    </a:lnTo>
                    <a:lnTo>
                      <a:pt x="1265" y="279"/>
                    </a:lnTo>
                    <a:lnTo>
                      <a:pt x="1347" y="246"/>
                    </a:lnTo>
                    <a:lnTo>
                      <a:pt x="1438" y="214"/>
                    </a:lnTo>
                    <a:lnTo>
                      <a:pt x="1536" y="180"/>
                    </a:lnTo>
                    <a:lnTo>
                      <a:pt x="1642" y="147"/>
                    </a:lnTo>
                    <a:lnTo>
                      <a:pt x="1754" y="115"/>
                    </a:lnTo>
                    <a:lnTo>
                      <a:pt x="1872" y="85"/>
                    </a:lnTo>
                    <a:lnTo>
                      <a:pt x="1995" y="59"/>
                    </a:lnTo>
                    <a:lnTo>
                      <a:pt x="2123" y="36"/>
                    </a:lnTo>
                    <a:lnTo>
                      <a:pt x="2254" y="18"/>
                    </a:lnTo>
                    <a:lnTo>
                      <a:pt x="2388" y="6"/>
                    </a:lnTo>
                    <a:lnTo>
                      <a:pt x="2524" y="0"/>
                    </a:lnTo>
                    <a:lnTo>
                      <a:pt x="2664" y="2"/>
                    </a:lnTo>
                    <a:close/>
                  </a:path>
                </a:pathLst>
              </a:custGeom>
              <a:solidFill>
                <a:srgbClr val="A5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20" name="Freeform 300"/>
              <p:cNvSpPr>
                <a:spLocks/>
              </p:cNvSpPr>
              <p:nvPr/>
            </p:nvSpPr>
            <p:spPr bwMode="auto">
              <a:xfrm flipH="1">
                <a:off x="4287" y="2906"/>
                <a:ext cx="129" cy="72"/>
              </a:xfrm>
              <a:custGeom>
                <a:avLst/>
                <a:gdLst/>
                <a:ahLst/>
                <a:cxnLst>
                  <a:cxn ang="0">
                    <a:pos x="1124" y="328"/>
                  </a:cxn>
                  <a:cxn ang="0">
                    <a:pos x="1336" y="240"/>
                  </a:cxn>
                  <a:cxn ang="0">
                    <a:pos x="1618" y="143"/>
                  </a:cxn>
                  <a:cxn ang="0">
                    <a:pos x="1956" y="58"/>
                  </a:cxn>
                  <a:cxn ang="0">
                    <a:pos x="2337" y="5"/>
                  </a:cxn>
                  <a:cxn ang="0">
                    <a:pos x="2691" y="5"/>
                  </a:cxn>
                  <a:cxn ang="0">
                    <a:pos x="2910" y="46"/>
                  </a:cxn>
                  <a:cxn ang="0">
                    <a:pos x="3076" y="117"/>
                  </a:cxn>
                  <a:cxn ang="0">
                    <a:pos x="3183" y="210"/>
                  </a:cxn>
                  <a:cxn ang="0">
                    <a:pos x="3230" y="317"/>
                  </a:cxn>
                  <a:cxn ang="0">
                    <a:pos x="3214" y="430"/>
                  </a:cxn>
                  <a:cxn ang="0">
                    <a:pos x="3160" y="516"/>
                  </a:cxn>
                  <a:cxn ang="0">
                    <a:pos x="3079" y="619"/>
                  </a:cxn>
                  <a:cxn ang="0">
                    <a:pos x="2986" y="725"/>
                  </a:cxn>
                  <a:cxn ang="0">
                    <a:pos x="2897" y="818"/>
                  </a:cxn>
                  <a:cxn ang="0">
                    <a:pos x="2832" y="883"/>
                  </a:cxn>
                  <a:cxn ang="0">
                    <a:pos x="2799" y="918"/>
                  </a:cxn>
                  <a:cxn ang="0">
                    <a:pos x="2784" y="947"/>
                  </a:cxn>
                  <a:cxn ang="0">
                    <a:pos x="2777" y="974"/>
                  </a:cxn>
                  <a:cxn ang="0">
                    <a:pos x="2771" y="1001"/>
                  </a:cxn>
                  <a:cxn ang="0">
                    <a:pos x="2755" y="1030"/>
                  </a:cxn>
                  <a:cxn ang="0">
                    <a:pos x="2725" y="1062"/>
                  </a:cxn>
                  <a:cxn ang="0">
                    <a:pos x="2684" y="1098"/>
                  </a:cxn>
                  <a:cxn ang="0">
                    <a:pos x="2640" y="1137"/>
                  </a:cxn>
                  <a:cxn ang="0">
                    <a:pos x="2592" y="1174"/>
                  </a:cxn>
                  <a:cxn ang="0">
                    <a:pos x="2541" y="1210"/>
                  </a:cxn>
                  <a:cxn ang="0">
                    <a:pos x="2490" y="1245"/>
                  </a:cxn>
                  <a:cxn ang="0">
                    <a:pos x="2458" y="1265"/>
                  </a:cxn>
                  <a:cxn ang="0">
                    <a:pos x="2375" y="1320"/>
                  </a:cxn>
                  <a:cxn ang="0">
                    <a:pos x="2255" y="1396"/>
                  </a:cxn>
                  <a:cxn ang="0">
                    <a:pos x="2111" y="1483"/>
                  </a:cxn>
                  <a:cxn ang="0">
                    <a:pos x="1957" y="1567"/>
                  </a:cxn>
                  <a:cxn ang="0">
                    <a:pos x="1822" y="1633"/>
                  </a:cxn>
                  <a:cxn ang="0">
                    <a:pos x="1742" y="1669"/>
                  </a:cxn>
                  <a:cxn ang="0">
                    <a:pos x="1703" y="1684"/>
                  </a:cxn>
                  <a:cxn ang="0">
                    <a:pos x="1682" y="1685"/>
                  </a:cxn>
                  <a:cxn ang="0">
                    <a:pos x="1659" y="1681"/>
                  </a:cxn>
                  <a:cxn ang="0">
                    <a:pos x="1600" y="1685"/>
                  </a:cxn>
                  <a:cxn ang="0">
                    <a:pos x="1360" y="1704"/>
                  </a:cxn>
                  <a:cxn ang="0">
                    <a:pos x="980" y="1714"/>
                  </a:cxn>
                  <a:cxn ang="0">
                    <a:pos x="561" y="1680"/>
                  </a:cxn>
                  <a:cxn ang="0">
                    <a:pos x="204" y="1571"/>
                  </a:cxn>
                  <a:cxn ang="0">
                    <a:pos x="9" y="1354"/>
                  </a:cxn>
                  <a:cxn ang="0">
                    <a:pos x="47" y="1132"/>
                  </a:cxn>
                  <a:cxn ang="0">
                    <a:pos x="232" y="902"/>
                  </a:cxn>
                  <a:cxn ang="0">
                    <a:pos x="498" y="686"/>
                  </a:cxn>
                  <a:cxn ang="0">
                    <a:pos x="771" y="508"/>
                  </a:cxn>
                  <a:cxn ang="0">
                    <a:pos x="984" y="391"/>
                  </a:cxn>
                </a:cxnLst>
                <a:rect l="0" t="0" r="r" b="b"/>
                <a:pathLst>
                  <a:path w="3231" h="1714">
                    <a:moveTo>
                      <a:pt x="1029" y="370"/>
                    </a:moveTo>
                    <a:lnTo>
                      <a:pt x="1072" y="350"/>
                    </a:lnTo>
                    <a:lnTo>
                      <a:pt x="1124" y="328"/>
                    </a:lnTo>
                    <a:lnTo>
                      <a:pt x="1186" y="301"/>
                    </a:lnTo>
                    <a:lnTo>
                      <a:pt x="1256" y="272"/>
                    </a:lnTo>
                    <a:lnTo>
                      <a:pt x="1336" y="240"/>
                    </a:lnTo>
                    <a:lnTo>
                      <a:pt x="1422" y="207"/>
                    </a:lnTo>
                    <a:lnTo>
                      <a:pt x="1517" y="175"/>
                    </a:lnTo>
                    <a:lnTo>
                      <a:pt x="1618" y="143"/>
                    </a:lnTo>
                    <a:lnTo>
                      <a:pt x="1726" y="112"/>
                    </a:lnTo>
                    <a:lnTo>
                      <a:pt x="1838" y="83"/>
                    </a:lnTo>
                    <a:lnTo>
                      <a:pt x="1956" y="58"/>
                    </a:lnTo>
                    <a:lnTo>
                      <a:pt x="2080" y="35"/>
                    </a:lnTo>
                    <a:lnTo>
                      <a:pt x="2206" y="17"/>
                    </a:lnTo>
                    <a:lnTo>
                      <a:pt x="2337" y="5"/>
                    </a:lnTo>
                    <a:lnTo>
                      <a:pt x="2470" y="0"/>
                    </a:lnTo>
                    <a:lnTo>
                      <a:pt x="2607" y="1"/>
                    </a:lnTo>
                    <a:lnTo>
                      <a:pt x="2691" y="5"/>
                    </a:lnTo>
                    <a:lnTo>
                      <a:pt x="2771" y="15"/>
                    </a:lnTo>
                    <a:lnTo>
                      <a:pt x="2844" y="28"/>
                    </a:lnTo>
                    <a:lnTo>
                      <a:pt x="2910" y="46"/>
                    </a:lnTo>
                    <a:lnTo>
                      <a:pt x="2972" y="67"/>
                    </a:lnTo>
                    <a:lnTo>
                      <a:pt x="3027" y="91"/>
                    </a:lnTo>
                    <a:lnTo>
                      <a:pt x="3076" y="117"/>
                    </a:lnTo>
                    <a:lnTo>
                      <a:pt x="3118" y="146"/>
                    </a:lnTo>
                    <a:lnTo>
                      <a:pt x="3154" y="177"/>
                    </a:lnTo>
                    <a:lnTo>
                      <a:pt x="3183" y="210"/>
                    </a:lnTo>
                    <a:lnTo>
                      <a:pt x="3206" y="245"/>
                    </a:lnTo>
                    <a:lnTo>
                      <a:pt x="3222" y="281"/>
                    </a:lnTo>
                    <a:lnTo>
                      <a:pt x="3230" y="317"/>
                    </a:lnTo>
                    <a:lnTo>
                      <a:pt x="3231" y="355"/>
                    </a:lnTo>
                    <a:lnTo>
                      <a:pt x="3226" y="392"/>
                    </a:lnTo>
                    <a:lnTo>
                      <a:pt x="3214" y="430"/>
                    </a:lnTo>
                    <a:lnTo>
                      <a:pt x="3200" y="455"/>
                    </a:lnTo>
                    <a:lnTo>
                      <a:pt x="3182" y="485"/>
                    </a:lnTo>
                    <a:lnTo>
                      <a:pt x="3160" y="516"/>
                    </a:lnTo>
                    <a:lnTo>
                      <a:pt x="3135" y="549"/>
                    </a:lnTo>
                    <a:lnTo>
                      <a:pt x="3108" y="584"/>
                    </a:lnTo>
                    <a:lnTo>
                      <a:pt x="3079" y="619"/>
                    </a:lnTo>
                    <a:lnTo>
                      <a:pt x="3048" y="655"/>
                    </a:lnTo>
                    <a:lnTo>
                      <a:pt x="3017" y="690"/>
                    </a:lnTo>
                    <a:lnTo>
                      <a:pt x="2986" y="725"/>
                    </a:lnTo>
                    <a:lnTo>
                      <a:pt x="2955" y="758"/>
                    </a:lnTo>
                    <a:lnTo>
                      <a:pt x="2926" y="788"/>
                    </a:lnTo>
                    <a:lnTo>
                      <a:pt x="2897" y="818"/>
                    </a:lnTo>
                    <a:lnTo>
                      <a:pt x="2872" y="843"/>
                    </a:lnTo>
                    <a:lnTo>
                      <a:pt x="2850" y="866"/>
                    </a:lnTo>
                    <a:lnTo>
                      <a:pt x="2832" y="883"/>
                    </a:lnTo>
                    <a:lnTo>
                      <a:pt x="2819" y="897"/>
                    </a:lnTo>
                    <a:lnTo>
                      <a:pt x="2808" y="907"/>
                    </a:lnTo>
                    <a:lnTo>
                      <a:pt x="2799" y="918"/>
                    </a:lnTo>
                    <a:lnTo>
                      <a:pt x="2792" y="928"/>
                    </a:lnTo>
                    <a:lnTo>
                      <a:pt x="2788" y="937"/>
                    </a:lnTo>
                    <a:lnTo>
                      <a:pt x="2784" y="947"/>
                    </a:lnTo>
                    <a:lnTo>
                      <a:pt x="2782" y="955"/>
                    </a:lnTo>
                    <a:lnTo>
                      <a:pt x="2779" y="964"/>
                    </a:lnTo>
                    <a:lnTo>
                      <a:pt x="2777" y="974"/>
                    </a:lnTo>
                    <a:lnTo>
                      <a:pt x="2775" y="983"/>
                    </a:lnTo>
                    <a:lnTo>
                      <a:pt x="2773" y="991"/>
                    </a:lnTo>
                    <a:lnTo>
                      <a:pt x="2771" y="1001"/>
                    </a:lnTo>
                    <a:lnTo>
                      <a:pt x="2767" y="1010"/>
                    </a:lnTo>
                    <a:lnTo>
                      <a:pt x="2762" y="1020"/>
                    </a:lnTo>
                    <a:lnTo>
                      <a:pt x="2755" y="1030"/>
                    </a:lnTo>
                    <a:lnTo>
                      <a:pt x="2748" y="1041"/>
                    </a:lnTo>
                    <a:lnTo>
                      <a:pt x="2738" y="1051"/>
                    </a:lnTo>
                    <a:lnTo>
                      <a:pt x="2725" y="1062"/>
                    </a:lnTo>
                    <a:lnTo>
                      <a:pt x="2712" y="1074"/>
                    </a:lnTo>
                    <a:lnTo>
                      <a:pt x="2699" y="1086"/>
                    </a:lnTo>
                    <a:lnTo>
                      <a:pt x="2684" y="1098"/>
                    </a:lnTo>
                    <a:lnTo>
                      <a:pt x="2669" y="1111"/>
                    </a:lnTo>
                    <a:lnTo>
                      <a:pt x="2655" y="1123"/>
                    </a:lnTo>
                    <a:lnTo>
                      <a:pt x="2640" y="1137"/>
                    </a:lnTo>
                    <a:lnTo>
                      <a:pt x="2623" y="1149"/>
                    </a:lnTo>
                    <a:lnTo>
                      <a:pt x="2608" y="1162"/>
                    </a:lnTo>
                    <a:lnTo>
                      <a:pt x="2592" y="1174"/>
                    </a:lnTo>
                    <a:lnTo>
                      <a:pt x="2575" y="1186"/>
                    </a:lnTo>
                    <a:lnTo>
                      <a:pt x="2558" y="1198"/>
                    </a:lnTo>
                    <a:lnTo>
                      <a:pt x="2541" y="1210"/>
                    </a:lnTo>
                    <a:lnTo>
                      <a:pt x="2524" y="1222"/>
                    </a:lnTo>
                    <a:lnTo>
                      <a:pt x="2506" y="1233"/>
                    </a:lnTo>
                    <a:lnTo>
                      <a:pt x="2490" y="1245"/>
                    </a:lnTo>
                    <a:lnTo>
                      <a:pt x="2486" y="1247"/>
                    </a:lnTo>
                    <a:lnTo>
                      <a:pt x="2476" y="1253"/>
                    </a:lnTo>
                    <a:lnTo>
                      <a:pt x="2458" y="1265"/>
                    </a:lnTo>
                    <a:lnTo>
                      <a:pt x="2437" y="1281"/>
                    </a:lnTo>
                    <a:lnTo>
                      <a:pt x="2408" y="1299"/>
                    </a:lnTo>
                    <a:lnTo>
                      <a:pt x="2375" y="1320"/>
                    </a:lnTo>
                    <a:lnTo>
                      <a:pt x="2339" y="1344"/>
                    </a:lnTo>
                    <a:lnTo>
                      <a:pt x="2299" y="1369"/>
                    </a:lnTo>
                    <a:lnTo>
                      <a:pt x="2255" y="1396"/>
                    </a:lnTo>
                    <a:lnTo>
                      <a:pt x="2210" y="1425"/>
                    </a:lnTo>
                    <a:lnTo>
                      <a:pt x="2160" y="1454"/>
                    </a:lnTo>
                    <a:lnTo>
                      <a:pt x="2111" y="1483"/>
                    </a:lnTo>
                    <a:lnTo>
                      <a:pt x="2060" y="1512"/>
                    </a:lnTo>
                    <a:lnTo>
                      <a:pt x="2009" y="1541"/>
                    </a:lnTo>
                    <a:lnTo>
                      <a:pt x="1957" y="1567"/>
                    </a:lnTo>
                    <a:lnTo>
                      <a:pt x="1907" y="1593"/>
                    </a:lnTo>
                    <a:lnTo>
                      <a:pt x="1860" y="1615"/>
                    </a:lnTo>
                    <a:lnTo>
                      <a:pt x="1822" y="1633"/>
                    </a:lnTo>
                    <a:lnTo>
                      <a:pt x="1789" y="1649"/>
                    </a:lnTo>
                    <a:lnTo>
                      <a:pt x="1764" y="1661"/>
                    </a:lnTo>
                    <a:lnTo>
                      <a:pt x="1742" y="1669"/>
                    </a:lnTo>
                    <a:lnTo>
                      <a:pt x="1726" y="1677"/>
                    </a:lnTo>
                    <a:lnTo>
                      <a:pt x="1713" y="1681"/>
                    </a:lnTo>
                    <a:lnTo>
                      <a:pt x="1703" y="1684"/>
                    </a:lnTo>
                    <a:lnTo>
                      <a:pt x="1695" y="1685"/>
                    </a:lnTo>
                    <a:lnTo>
                      <a:pt x="1689" y="1686"/>
                    </a:lnTo>
                    <a:lnTo>
                      <a:pt x="1682" y="1685"/>
                    </a:lnTo>
                    <a:lnTo>
                      <a:pt x="1676" y="1684"/>
                    </a:lnTo>
                    <a:lnTo>
                      <a:pt x="1668" y="1683"/>
                    </a:lnTo>
                    <a:lnTo>
                      <a:pt x="1659" y="1681"/>
                    </a:lnTo>
                    <a:lnTo>
                      <a:pt x="1647" y="1681"/>
                    </a:lnTo>
                    <a:lnTo>
                      <a:pt x="1633" y="1683"/>
                    </a:lnTo>
                    <a:lnTo>
                      <a:pt x="1600" y="1685"/>
                    </a:lnTo>
                    <a:lnTo>
                      <a:pt x="1542" y="1690"/>
                    </a:lnTo>
                    <a:lnTo>
                      <a:pt x="1461" y="1698"/>
                    </a:lnTo>
                    <a:lnTo>
                      <a:pt x="1360" y="1704"/>
                    </a:lnTo>
                    <a:lnTo>
                      <a:pt x="1243" y="1710"/>
                    </a:lnTo>
                    <a:lnTo>
                      <a:pt x="1116" y="1714"/>
                    </a:lnTo>
                    <a:lnTo>
                      <a:pt x="980" y="1714"/>
                    </a:lnTo>
                    <a:lnTo>
                      <a:pt x="839" y="1709"/>
                    </a:lnTo>
                    <a:lnTo>
                      <a:pt x="699" y="1698"/>
                    </a:lnTo>
                    <a:lnTo>
                      <a:pt x="561" y="1680"/>
                    </a:lnTo>
                    <a:lnTo>
                      <a:pt x="430" y="1654"/>
                    </a:lnTo>
                    <a:lnTo>
                      <a:pt x="310" y="1618"/>
                    </a:lnTo>
                    <a:lnTo>
                      <a:pt x="204" y="1571"/>
                    </a:lnTo>
                    <a:lnTo>
                      <a:pt x="116" y="1512"/>
                    </a:lnTo>
                    <a:lnTo>
                      <a:pt x="49" y="1440"/>
                    </a:lnTo>
                    <a:lnTo>
                      <a:pt x="9" y="1354"/>
                    </a:lnTo>
                    <a:lnTo>
                      <a:pt x="0" y="1282"/>
                    </a:lnTo>
                    <a:lnTo>
                      <a:pt x="14" y="1208"/>
                    </a:lnTo>
                    <a:lnTo>
                      <a:pt x="47" y="1132"/>
                    </a:lnTo>
                    <a:lnTo>
                      <a:pt x="96" y="1055"/>
                    </a:lnTo>
                    <a:lnTo>
                      <a:pt x="158" y="978"/>
                    </a:lnTo>
                    <a:lnTo>
                      <a:pt x="232" y="902"/>
                    </a:lnTo>
                    <a:lnTo>
                      <a:pt x="315" y="827"/>
                    </a:lnTo>
                    <a:lnTo>
                      <a:pt x="405" y="754"/>
                    </a:lnTo>
                    <a:lnTo>
                      <a:pt x="498" y="686"/>
                    </a:lnTo>
                    <a:lnTo>
                      <a:pt x="591" y="621"/>
                    </a:lnTo>
                    <a:lnTo>
                      <a:pt x="683" y="561"/>
                    </a:lnTo>
                    <a:lnTo>
                      <a:pt x="771" y="508"/>
                    </a:lnTo>
                    <a:lnTo>
                      <a:pt x="851" y="461"/>
                    </a:lnTo>
                    <a:lnTo>
                      <a:pt x="923" y="421"/>
                    </a:lnTo>
                    <a:lnTo>
                      <a:pt x="984" y="391"/>
                    </a:lnTo>
                    <a:lnTo>
                      <a:pt x="1029" y="370"/>
                    </a:lnTo>
                    <a:close/>
                  </a:path>
                </a:pathLst>
              </a:custGeom>
              <a:solidFill>
                <a:srgbClr val="33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21" name="Freeform 301"/>
              <p:cNvSpPr>
                <a:spLocks/>
              </p:cNvSpPr>
              <p:nvPr/>
            </p:nvSpPr>
            <p:spPr bwMode="auto">
              <a:xfrm flipH="1">
                <a:off x="4288" y="2908"/>
                <a:ext cx="125" cy="70"/>
              </a:xfrm>
              <a:custGeom>
                <a:avLst/>
                <a:gdLst/>
                <a:ahLst/>
                <a:cxnLst>
                  <a:cxn ang="0">
                    <a:pos x="1123" y="321"/>
                  </a:cxn>
                  <a:cxn ang="0">
                    <a:pos x="1325" y="235"/>
                  </a:cxn>
                  <a:cxn ang="0">
                    <a:pos x="1594" y="141"/>
                  </a:cxn>
                  <a:cxn ang="0">
                    <a:pos x="1919" y="58"/>
                  </a:cxn>
                  <a:cxn ang="0">
                    <a:pos x="2285" y="7"/>
                  </a:cxn>
                  <a:cxn ang="0">
                    <a:pos x="2634" y="6"/>
                  </a:cxn>
                  <a:cxn ang="0">
                    <a:pos x="2851" y="44"/>
                  </a:cxn>
                  <a:cxn ang="0">
                    <a:pos x="3011" y="112"/>
                  </a:cxn>
                  <a:cxn ang="0">
                    <a:pos x="3114" y="200"/>
                  </a:cxn>
                  <a:cxn ang="0">
                    <a:pos x="3158" y="302"/>
                  </a:cxn>
                  <a:cxn ang="0">
                    <a:pos x="3142" y="409"/>
                  </a:cxn>
                  <a:cxn ang="0">
                    <a:pos x="3090" y="493"/>
                  </a:cxn>
                  <a:cxn ang="0">
                    <a:pos x="3010" y="592"/>
                  </a:cxn>
                  <a:cxn ang="0">
                    <a:pos x="2920" y="692"/>
                  </a:cxn>
                  <a:cxn ang="0">
                    <a:pos x="2835" y="780"/>
                  </a:cxn>
                  <a:cxn ang="0">
                    <a:pos x="2770" y="843"/>
                  </a:cxn>
                  <a:cxn ang="0">
                    <a:pos x="2737" y="878"/>
                  </a:cxn>
                  <a:cxn ang="0">
                    <a:pos x="2722" y="906"/>
                  </a:cxn>
                  <a:cxn ang="0">
                    <a:pos x="2716" y="935"/>
                  </a:cxn>
                  <a:cxn ang="0">
                    <a:pos x="2708" y="962"/>
                  </a:cxn>
                  <a:cxn ang="0">
                    <a:pos x="2693" y="992"/>
                  </a:cxn>
                  <a:cxn ang="0">
                    <a:pos x="2661" y="1024"/>
                  </a:cxn>
                  <a:cxn ang="0">
                    <a:pos x="2619" y="1061"/>
                  </a:cxn>
                  <a:cxn ang="0">
                    <a:pos x="2571" y="1100"/>
                  </a:cxn>
                  <a:cxn ang="0">
                    <a:pos x="2521" y="1138"/>
                  </a:cxn>
                  <a:cxn ang="0">
                    <a:pos x="2468" y="1175"/>
                  </a:cxn>
                  <a:cxn ang="0">
                    <a:pos x="2416" y="1210"/>
                  </a:cxn>
                  <a:cxn ang="0">
                    <a:pos x="2387" y="1230"/>
                  </a:cxn>
                  <a:cxn ang="0">
                    <a:pos x="2307" y="1283"/>
                  </a:cxn>
                  <a:cxn ang="0">
                    <a:pos x="2190" y="1358"/>
                  </a:cxn>
                  <a:cxn ang="0">
                    <a:pos x="2051" y="1444"/>
                  </a:cxn>
                  <a:cxn ang="0">
                    <a:pos x="1899" y="1527"/>
                  </a:cxn>
                  <a:cxn ang="0">
                    <a:pos x="1764" y="1593"/>
                  </a:cxn>
                  <a:cxn ang="0">
                    <a:pos x="1688" y="1630"/>
                  </a:cxn>
                  <a:cxn ang="0">
                    <a:pos x="1653" y="1645"/>
                  </a:cxn>
                  <a:cxn ang="0">
                    <a:pos x="1637" y="1647"/>
                  </a:cxn>
                  <a:cxn ang="0">
                    <a:pos x="1616" y="1643"/>
                  </a:cxn>
                  <a:cxn ang="0">
                    <a:pos x="1559" y="1647"/>
                  </a:cxn>
                  <a:cxn ang="0">
                    <a:pos x="1323" y="1666"/>
                  </a:cxn>
                  <a:cxn ang="0">
                    <a:pos x="951" y="1677"/>
                  </a:cxn>
                  <a:cxn ang="0">
                    <a:pos x="543" y="1647"/>
                  </a:cxn>
                  <a:cxn ang="0">
                    <a:pos x="196" y="1544"/>
                  </a:cxn>
                  <a:cxn ang="0">
                    <a:pos x="8" y="1337"/>
                  </a:cxn>
                  <a:cxn ang="0">
                    <a:pos x="47" y="1115"/>
                  </a:cxn>
                  <a:cxn ang="0">
                    <a:pos x="234" y="886"/>
                  </a:cxn>
                  <a:cxn ang="0">
                    <a:pos x="498" y="673"/>
                  </a:cxn>
                  <a:cxn ang="0">
                    <a:pos x="771" y="498"/>
                  </a:cxn>
                  <a:cxn ang="0">
                    <a:pos x="984" y="383"/>
                  </a:cxn>
                </a:cxnLst>
                <a:rect l="0" t="0" r="r" b="b"/>
                <a:pathLst>
                  <a:path w="3160" h="1677">
                    <a:moveTo>
                      <a:pt x="1030" y="363"/>
                    </a:moveTo>
                    <a:lnTo>
                      <a:pt x="1071" y="343"/>
                    </a:lnTo>
                    <a:lnTo>
                      <a:pt x="1123" y="321"/>
                    </a:lnTo>
                    <a:lnTo>
                      <a:pt x="1182" y="295"/>
                    </a:lnTo>
                    <a:lnTo>
                      <a:pt x="1249" y="266"/>
                    </a:lnTo>
                    <a:lnTo>
                      <a:pt x="1325" y="235"/>
                    </a:lnTo>
                    <a:lnTo>
                      <a:pt x="1408" y="204"/>
                    </a:lnTo>
                    <a:lnTo>
                      <a:pt x="1498" y="173"/>
                    </a:lnTo>
                    <a:lnTo>
                      <a:pt x="1594" y="141"/>
                    </a:lnTo>
                    <a:lnTo>
                      <a:pt x="1697" y="110"/>
                    </a:lnTo>
                    <a:lnTo>
                      <a:pt x="1805" y="83"/>
                    </a:lnTo>
                    <a:lnTo>
                      <a:pt x="1919" y="58"/>
                    </a:lnTo>
                    <a:lnTo>
                      <a:pt x="2037" y="36"/>
                    </a:lnTo>
                    <a:lnTo>
                      <a:pt x="2159" y="19"/>
                    </a:lnTo>
                    <a:lnTo>
                      <a:pt x="2285" y="7"/>
                    </a:lnTo>
                    <a:lnTo>
                      <a:pt x="2415" y="0"/>
                    </a:lnTo>
                    <a:lnTo>
                      <a:pt x="2550" y="1"/>
                    </a:lnTo>
                    <a:lnTo>
                      <a:pt x="2634" y="6"/>
                    </a:lnTo>
                    <a:lnTo>
                      <a:pt x="2712" y="14"/>
                    </a:lnTo>
                    <a:lnTo>
                      <a:pt x="2784" y="27"/>
                    </a:lnTo>
                    <a:lnTo>
                      <a:pt x="2851" y="44"/>
                    </a:lnTo>
                    <a:lnTo>
                      <a:pt x="2911" y="64"/>
                    </a:lnTo>
                    <a:lnTo>
                      <a:pt x="2964" y="85"/>
                    </a:lnTo>
                    <a:lnTo>
                      <a:pt x="3011" y="112"/>
                    </a:lnTo>
                    <a:lnTo>
                      <a:pt x="3052" y="139"/>
                    </a:lnTo>
                    <a:lnTo>
                      <a:pt x="3087" y="168"/>
                    </a:lnTo>
                    <a:lnTo>
                      <a:pt x="3114" y="200"/>
                    </a:lnTo>
                    <a:lnTo>
                      <a:pt x="3136" y="233"/>
                    </a:lnTo>
                    <a:lnTo>
                      <a:pt x="3150" y="267"/>
                    </a:lnTo>
                    <a:lnTo>
                      <a:pt x="3158" y="302"/>
                    </a:lnTo>
                    <a:lnTo>
                      <a:pt x="3160" y="338"/>
                    </a:lnTo>
                    <a:lnTo>
                      <a:pt x="3154" y="373"/>
                    </a:lnTo>
                    <a:lnTo>
                      <a:pt x="3142" y="409"/>
                    </a:lnTo>
                    <a:lnTo>
                      <a:pt x="3128" y="434"/>
                    </a:lnTo>
                    <a:lnTo>
                      <a:pt x="3111" y="462"/>
                    </a:lnTo>
                    <a:lnTo>
                      <a:pt x="3090" y="493"/>
                    </a:lnTo>
                    <a:lnTo>
                      <a:pt x="3066" y="525"/>
                    </a:lnTo>
                    <a:lnTo>
                      <a:pt x="3039" y="558"/>
                    </a:lnTo>
                    <a:lnTo>
                      <a:pt x="3010" y="592"/>
                    </a:lnTo>
                    <a:lnTo>
                      <a:pt x="2981" y="626"/>
                    </a:lnTo>
                    <a:lnTo>
                      <a:pt x="2950" y="660"/>
                    </a:lnTo>
                    <a:lnTo>
                      <a:pt x="2920" y="692"/>
                    </a:lnTo>
                    <a:lnTo>
                      <a:pt x="2890" y="723"/>
                    </a:lnTo>
                    <a:lnTo>
                      <a:pt x="2862" y="752"/>
                    </a:lnTo>
                    <a:lnTo>
                      <a:pt x="2835" y="780"/>
                    </a:lnTo>
                    <a:lnTo>
                      <a:pt x="2811" y="805"/>
                    </a:lnTo>
                    <a:lnTo>
                      <a:pt x="2789" y="826"/>
                    </a:lnTo>
                    <a:lnTo>
                      <a:pt x="2770" y="843"/>
                    </a:lnTo>
                    <a:lnTo>
                      <a:pt x="2757" y="857"/>
                    </a:lnTo>
                    <a:lnTo>
                      <a:pt x="2746" y="867"/>
                    </a:lnTo>
                    <a:lnTo>
                      <a:pt x="2737" y="878"/>
                    </a:lnTo>
                    <a:lnTo>
                      <a:pt x="2731" y="888"/>
                    </a:lnTo>
                    <a:lnTo>
                      <a:pt x="2726" y="898"/>
                    </a:lnTo>
                    <a:lnTo>
                      <a:pt x="2722" y="906"/>
                    </a:lnTo>
                    <a:lnTo>
                      <a:pt x="2720" y="916"/>
                    </a:lnTo>
                    <a:lnTo>
                      <a:pt x="2717" y="925"/>
                    </a:lnTo>
                    <a:lnTo>
                      <a:pt x="2716" y="935"/>
                    </a:lnTo>
                    <a:lnTo>
                      <a:pt x="2713" y="944"/>
                    </a:lnTo>
                    <a:lnTo>
                      <a:pt x="2710" y="952"/>
                    </a:lnTo>
                    <a:lnTo>
                      <a:pt x="2708" y="962"/>
                    </a:lnTo>
                    <a:lnTo>
                      <a:pt x="2704" y="972"/>
                    </a:lnTo>
                    <a:lnTo>
                      <a:pt x="2699" y="982"/>
                    </a:lnTo>
                    <a:lnTo>
                      <a:pt x="2693" y="992"/>
                    </a:lnTo>
                    <a:lnTo>
                      <a:pt x="2684" y="1003"/>
                    </a:lnTo>
                    <a:lnTo>
                      <a:pt x="2674" y="1013"/>
                    </a:lnTo>
                    <a:lnTo>
                      <a:pt x="2661" y="1024"/>
                    </a:lnTo>
                    <a:lnTo>
                      <a:pt x="2648" y="1036"/>
                    </a:lnTo>
                    <a:lnTo>
                      <a:pt x="2634" y="1048"/>
                    </a:lnTo>
                    <a:lnTo>
                      <a:pt x="2619" y="1061"/>
                    </a:lnTo>
                    <a:lnTo>
                      <a:pt x="2604" y="1073"/>
                    </a:lnTo>
                    <a:lnTo>
                      <a:pt x="2588" y="1087"/>
                    </a:lnTo>
                    <a:lnTo>
                      <a:pt x="2571" y="1100"/>
                    </a:lnTo>
                    <a:lnTo>
                      <a:pt x="2555" y="1113"/>
                    </a:lnTo>
                    <a:lnTo>
                      <a:pt x="2538" y="1125"/>
                    </a:lnTo>
                    <a:lnTo>
                      <a:pt x="2521" y="1138"/>
                    </a:lnTo>
                    <a:lnTo>
                      <a:pt x="2504" y="1151"/>
                    </a:lnTo>
                    <a:lnTo>
                      <a:pt x="2486" y="1163"/>
                    </a:lnTo>
                    <a:lnTo>
                      <a:pt x="2468" y="1175"/>
                    </a:lnTo>
                    <a:lnTo>
                      <a:pt x="2450" y="1187"/>
                    </a:lnTo>
                    <a:lnTo>
                      <a:pt x="2433" y="1198"/>
                    </a:lnTo>
                    <a:lnTo>
                      <a:pt x="2416" y="1210"/>
                    </a:lnTo>
                    <a:lnTo>
                      <a:pt x="2412" y="1212"/>
                    </a:lnTo>
                    <a:lnTo>
                      <a:pt x="2402" y="1219"/>
                    </a:lnTo>
                    <a:lnTo>
                      <a:pt x="2387" y="1230"/>
                    </a:lnTo>
                    <a:lnTo>
                      <a:pt x="2365" y="1245"/>
                    </a:lnTo>
                    <a:lnTo>
                      <a:pt x="2338" y="1262"/>
                    </a:lnTo>
                    <a:lnTo>
                      <a:pt x="2307" y="1283"/>
                    </a:lnTo>
                    <a:lnTo>
                      <a:pt x="2271" y="1307"/>
                    </a:lnTo>
                    <a:lnTo>
                      <a:pt x="2233" y="1332"/>
                    </a:lnTo>
                    <a:lnTo>
                      <a:pt x="2190" y="1358"/>
                    </a:lnTo>
                    <a:lnTo>
                      <a:pt x="2146" y="1387"/>
                    </a:lnTo>
                    <a:lnTo>
                      <a:pt x="2099" y="1415"/>
                    </a:lnTo>
                    <a:lnTo>
                      <a:pt x="2051" y="1444"/>
                    </a:lnTo>
                    <a:lnTo>
                      <a:pt x="2000" y="1472"/>
                    </a:lnTo>
                    <a:lnTo>
                      <a:pt x="1949" y="1500"/>
                    </a:lnTo>
                    <a:lnTo>
                      <a:pt x="1899" y="1527"/>
                    </a:lnTo>
                    <a:lnTo>
                      <a:pt x="1849" y="1553"/>
                    </a:lnTo>
                    <a:lnTo>
                      <a:pt x="1802" y="1575"/>
                    </a:lnTo>
                    <a:lnTo>
                      <a:pt x="1764" y="1593"/>
                    </a:lnTo>
                    <a:lnTo>
                      <a:pt x="1733" y="1608"/>
                    </a:lnTo>
                    <a:lnTo>
                      <a:pt x="1708" y="1620"/>
                    </a:lnTo>
                    <a:lnTo>
                      <a:pt x="1688" y="1630"/>
                    </a:lnTo>
                    <a:lnTo>
                      <a:pt x="1673" y="1637"/>
                    </a:lnTo>
                    <a:lnTo>
                      <a:pt x="1662" y="1642"/>
                    </a:lnTo>
                    <a:lnTo>
                      <a:pt x="1653" y="1645"/>
                    </a:lnTo>
                    <a:lnTo>
                      <a:pt x="1647" y="1647"/>
                    </a:lnTo>
                    <a:lnTo>
                      <a:pt x="1641" y="1647"/>
                    </a:lnTo>
                    <a:lnTo>
                      <a:pt x="1637" y="1647"/>
                    </a:lnTo>
                    <a:lnTo>
                      <a:pt x="1631" y="1646"/>
                    </a:lnTo>
                    <a:lnTo>
                      <a:pt x="1625" y="1645"/>
                    </a:lnTo>
                    <a:lnTo>
                      <a:pt x="1616" y="1643"/>
                    </a:lnTo>
                    <a:lnTo>
                      <a:pt x="1605" y="1643"/>
                    </a:lnTo>
                    <a:lnTo>
                      <a:pt x="1591" y="1645"/>
                    </a:lnTo>
                    <a:lnTo>
                      <a:pt x="1559" y="1647"/>
                    </a:lnTo>
                    <a:lnTo>
                      <a:pt x="1502" y="1652"/>
                    </a:lnTo>
                    <a:lnTo>
                      <a:pt x="1422" y="1660"/>
                    </a:lnTo>
                    <a:lnTo>
                      <a:pt x="1323" y="1666"/>
                    </a:lnTo>
                    <a:lnTo>
                      <a:pt x="1209" y="1673"/>
                    </a:lnTo>
                    <a:lnTo>
                      <a:pt x="1085" y="1676"/>
                    </a:lnTo>
                    <a:lnTo>
                      <a:pt x="951" y="1677"/>
                    </a:lnTo>
                    <a:lnTo>
                      <a:pt x="815" y="1673"/>
                    </a:lnTo>
                    <a:lnTo>
                      <a:pt x="677" y="1663"/>
                    </a:lnTo>
                    <a:lnTo>
                      <a:pt x="543" y="1647"/>
                    </a:lnTo>
                    <a:lnTo>
                      <a:pt x="415" y="1622"/>
                    </a:lnTo>
                    <a:lnTo>
                      <a:pt x="299" y="1588"/>
                    </a:lnTo>
                    <a:lnTo>
                      <a:pt x="196" y="1544"/>
                    </a:lnTo>
                    <a:lnTo>
                      <a:pt x="111" y="1487"/>
                    </a:lnTo>
                    <a:lnTo>
                      <a:pt x="46" y="1419"/>
                    </a:lnTo>
                    <a:lnTo>
                      <a:pt x="8" y="1337"/>
                    </a:lnTo>
                    <a:lnTo>
                      <a:pt x="0" y="1265"/>
                    </a:lnTo>
                    <a:lnTo>
                      <a:pt x="15" y="1190"/>
                    </a:lnTo>
                    <a:lnTo>
                      <a:pt x="47" y="1115"/>
                    </a:lnTo>
                    <a:lnTo>
                      <a:pt x="97" y="1039"/>
                    </a:lnTo>
                    <a:lnTo>
                      <a:pt x="160" y="962"/>
                    </a:lnTo>
                    <a:lnTo>
                      <a:pt x="234" y="886"/>
                    </a:lnTo>
                    <a:lnTo>
                      <a:pt x="316" y="813"/>
                    </a:lnTo>
                    <a:lnTo>
                      <a:pt x="406" y="742"/>
                    </a:lnTo>
                    <a:lnTo>
                      <a:pt x="498" y="673"/>
                    </a:lnTo>
                    <a:lnTo>
                      <a:pt x="591" y="609"/>
                    </a:lnTo>
                    <a:lnTo>
                      <a:pt x="684" y="550"/>
                    </a:lnTo>
                    <a:lnTo>
                      <a:pt x="771" y="498"/>
                    </a:lnTo>
                    <a:lnTo>
                      <a:pt x="852" y="452"/>
                    </a:lnTo>
                    <a:lnTo>
                      <a:pt x="924" y="413"/>
                    </a:lnTo>
                    <a:lnTo>
                      <a:pt x="984" y="383"/>
                    </a:lnTo>
                    <a:lnTo>
                      <a:pt x="1030" y="36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22" name="Freeform 302"/>
              <p:cNvSpPr>
                <a:spLocks/>
              </p:cNvSpPr>
              <p:nvPr/>
            </p:nvSpPr>
            <p:spPr bwMode="auto">
              <a:xfrm flipH="1">
                <a:off x="4289" y="2910"/>
                <a:ext cx="123" cy="67"/>
              </a:xfrm>
              <a:custGeom>
                <a:avLst/>
                <a:gdLst/>
                <a:ahLst/>
                <a:cxnLst>
                  <a:cxn ang="0">
                    <a:pos x="1119" y="311"/>
                  </a:cxn>
                  <a:cxn ang="0">
                    <a:pos x="1313" y="228"/>
                  </a:cxn>
                  <a:cxn ang="0">
                    <a:pos x="1570" y="136"/>
                  </a:cxn>
                  <a:cxn ang="0">
                    <a:pos x="1879" y="56"/>
                  </a:cxn>
                  <a:cxn ang="0">
                    <a:pos x="2234" y="6"/>
                  </a:cxn>
                  <a:cxn ang="0">
                    <a:pos x="2575" y="3"/>
                  </a:cxn>
                  <a:cxn ang="0">
                    <a:pos x="2789" y="39"/>
                  </a:cxn>
                  <a:cxn ang="0">
                    <a:pos x="2945" y="103"/>
                  </a:cxn>
                  <a:cxn ang="0">
                    <a:pos x="3044" y="187"/>
                  </a:cxn>
                  <a:cxn ang="0">
                    <a:pos x="3085" y="284"/>
                  </a:cxn>
                  <a:cxn ang="0">
                    <a:pos x="3070" y="385"/>
                  </a:cxn>
                  <a:cxn ang="0">
                    <a:pos x="3019" y="468"/>
                  </a:cxn>
                  <a:cxn ang="0">
                    <a:pos x="2941" y="563"/>
                  </a:cxn>
                  <a:cxn ang="0">
                    <a:pos x="2854" y="658"/>
                  </a:cxn>
                  <a:cxn ang="0">
                    <a:pos x="2772" y="741"/>
                  </a:cxn>
                  <a:cxn ang="0">
                    <a:pos x="2709" y="801"/>
                  </a:cxn>
                  <a:cxn ang="0">
                    <a:pos x="2676" y="836"/>
                  </a:cxn>
                  <a:cxn ang="0">
                    <a:pos x="2661" y="865"/>
                  </a:cxn>
                  <a:cxn ang="0">
                    <a:pos x="2652" y="894"/>
                  </a:cxn>
                  <a:cxn ang="0">
                    <a:pos x="2643" y="922"/>
                  </a:cxn>
                  <a:cxn ang="0">
                    <a:pos x="2628" y="952"/>
                  </a:cxn>
                  <a:cxn ang="0">
                    <a:pos x="2596" y="984"/>
                  </a:cxn>
                  <a:cxn ang="0">
                    <a:pos x="2552" y="1021"/>
                  </a:cxn>
                  <a:cxn ang="0">
                    <a:pos x="2502" y="1061"/>
                  </a:cxn>
                  <a:cxn ang="0">
                    <a:pos x="2449" y="1101"/>
                  </a:cxn>
                  <a:cxn ang="0">
                    <a:pos x="2394" y="1139"/>
                  </a:cxn>
                  <a:cxn ang="0">
                    <a:pos x="2342" y="1174"/>
                  </a:cxn>
                  <a:cxn ang="0">
                    <a:pos x="2313" y="1194"/>
                  </a:cxn>
                  <a:cxn ang="0">
                    <a:pos x="2237" y="1246"/>
                  </a:cxn>
                  <a:cxn ang="0">
                    <a:pos x="2125" y="1320"/>
                  </a:cxn>
                  <a:cxn ang="0">
                    <a:pos x="1988" y="1403"/>
                  </a:cxn>
                  <a:cxn ang="0">
                    <a:pos x="1840" y="1484"/>
                  </a:cxn>
                  <a:cxn ang="0">
                    <a:pos x="1705" y="1551"/>
                  </a:cxn>
                  <a:cxn ang="0">
                    <a:pos x="1632" y="1588"/>
                  </a:cxn>
                  <a:cxn ang="0">
                    <a:pos x="1602" y="1603"/>
                  </a:cxn>
                  <a:cxn ang="0">
                    <a:pos x="1590" y="1606"/>
                  </a:cxn>
                  <a:cxn ang="0">
                    <a:pos x="1573" y="1603"/>
                  </a:cxn>
                  <a:cxn ang="0">
                    <a:pos x="1516" y="1607"/>
                  </a:cxn>
                  <a:cxn ang="0">
                    <a:pos x="1285" y="1626"/>
                  </a:cxn>
                  <a:cxn ang="0">
                    <a:pos x="923" y="1638"/>
                  </a:cxn>
                  <a:cxn ang="0">
                    <a:pos x="524" y="1611"/>
                  </a:cxn>
                  <a:cxn ang="0">
                    <a:pos x="187" y="1514"/>
                  </a:cxn>
                  <a:cxn ang="0">
                    <a:pos x="8" y="1316"/>
                  </a:cxn>
                  <a:cxn ang="0">
                    <a:pos x="48" y="1095"/>
                  </a:cxn>
                  <a:cxn ang="0">
                    <a:pos x="235" y="869"/>
                  </a:cxn>
                  <a:cxn ang="0">
                    <a:pos x="498" y="659"/>
                  </a:cxn>
                  <a:cxn ang="0">
                    <a:pos x="771" y="486"/>
                  </a:cxn>
                  <a:cxn ang="0">
                    <a:pos x="983" y="373"/>
                  </a:cxn>
                </a:cxnLst>
                <a:rect l="0" t="0" r="r" b="b"/>
                <a:pathLst>
                  <a:path w="3086" h="1638">
                    <a:moveTo>
                      <a:pt x="1028" y="352"/>
                    </a:moveTo>
                    <a:lnTo>
                      <a:pt x="1070" y="334"/>
                    </a:lnTo>
                    <a:lnTo>
                      <a:pt x="1119" y="311"/>
                    </a:lnTo>
                    <a:lnTo>
                      <a:pt x="1177" y="286"/>
                    </a:lnTo>
                    <a:lnTo>
                      <a:pt x="1241" y="257"/>
                    </a:lnTo>
                    <a:lnTo>
                      <a:pt x="1313" y="228"/>
                    </a:lnTo>
                    <a:lnTo>
                      <a:pt x="1393" y="197"/>
                    </a:lnTo>
                    <a:lnTo>
                      <a:pt x="1478" y="167"/>
                    </a:lnTo>
                    <a:lnTo>
                      <a:pt x="1570" y="136"/>
                    </a:lnTo>
                    <a:lnTo>
                      <a:pt x="1667" y="108"/>
                    </a:lnTo>
                    <a:lnTo>
                      <a:pt x="1771" y="80"/>
                    </a:lnTo>
                    <a:lnTo>
                      <a:pt x="1879" y="56"/>
                    </a:lnTo>
                    <a:lnTo>
                      <a:pt x="1992" y="34"/>
                    </a:lnTo>
                    <a:lnTo>
                      <a:pt x="2111" y="18"/>
                    </a:lnTo>
                    <a:lnTo>
                      <a:pt x="2234" y="6"/>
                    </a:lnTo>
                    <a:lnTo>
                      <a:pt x="2360" y="0"/>
                    </a:lnTo>
                    <a:lnTo>
                      <a:pt x="2491" y="0"/>
                    </a:lnTo>
                    <a:lnTo>
                      <a:pt x="2575" y="3"/>
                    </a:lnTo>
                    <a:lnTo>
                      <a:pt x="2653" y="12"/>
                    </a:lnTo>
                    <a:lnTo>
                      <a:pt x="2725" y="24"/>
                    </a:lnTo>
                    <a:lnTo>
                      <a:pt x="2789" y="39"/>
                    </a:lnTo>
                    <a:lnTo>
                      <a:pt x="2848" y="57"/>
                    </a:lnTo>
                    <a:lnTo>
                      <a:pt x="2900" y="79"/>
                    </a:lnTo>
                    <a:lnTo>
                      <a:pt x="2945" y="103"/>
                    </a:lnTo>
                    <a:lnTo>
                      <a:pt x="2985" y="129"/>
                    </a:lnTo>
                    <a:lnTo>
                      <a:pt x="3018" y="158"/>
                    </a:lnTo>
                    <a:lnTo>
                      <a:pt x="3044" y="187"/>
                    </a:lnTo>
                    <a:lnTo>
                      <a:pt x="3064" y="219"/>
                    </a:lnTo>
                    <a:lnTo>
                      <a:pt x="3078" y="251"/>
                    </a:lnTo>
                    <a:lnTo>
                      <a:pt x="3085" y="284"/>
                    </a:lnTo>
                    <a:lnTo>
                      <a:pt x="3086" y="317"/>
                    </a:lnTo>
                    <a:lnTo>
                      <a:pt x="3081" y="351"/>
                    </a:lnTo>
                    <a:lnTo>
                      <a:pt x="3070" y="385"/>
                    </a:lnTo>
                    <a:lnTo>
                      <a:pt x="3056" y="410"/>
                    </a:lnTo>
                    <a:lnTo>
                      <a:pt x="3039" y="438"/>
                    </a:lnTo>
                    <a:lnTo>
                      <a:pt x="3019" y="468"/>
                    </a:lnTo>
                    <a:lnTo>
                      <a:pt x="2995" y="498"/>
                    </a:lnTo>
                    <a:lnTo>
                      <a:pt x="2968" y="530"/>
                    </a:lnTo>
                    <a:lnTo>
                      <a:pt x="2941" y="563"/>
                    </a:lnTo>
                    <a:lnTo>
                      <a:pt x="2913" y="595"/>
                    </a:lnTo>
                    <a:lnTo>
                      <a:pt x="2883" y="626"/>
                    </a:lnTo>
                    <a:lnTo>
                      <a:pt x="2854" y="658"/>
                    </a:lnTo>
                    <a:lnTo>
                      <a:pt x="2825" y="687"/>
                    </a:lnTo>
                    <a:lnTo>
                      <a:pt x="2797" y="715"/>
                    </a:lnTo>
                    <a:lnTo>
                      <a:pt x="2772" y="741"/>
                    </a:lnTo>
                    <a:lnTo>
                      <a:pt x="2748" y="764"/>
                    </a:lnTo>
                    <a:lnTo>
                      <a:pt x="2726" y="785"/>
                    </a:lnTo>
                    <a:lnTo>
                      <a:pt x="2709" y="801"/>
                    </a:lnTo>
                    <a:lnTo>
                      <a:pt x="2695" y="815"/>
                    </a:lnTo>
                    <a:lnTo>
                      <a:pt x="2685" y="825"/>
                    </a:lnTo>
                    <a:lnTo>
                      <a:pt x="2676" y="836"/>
                    </a:lnTo>
                    <a:lnTo>
                      <a:pt x="2669" y="846"/>
                    </a:lnTo>
                    <a:lnTo>
                      <a:pt x="2664" y="856"/>
                    </a:lnTo>
                    <a:lnTo>
                      <a:pt x="2661" y="865"/>
                    </a:lnTo>
                    <a:lnTo>
                      <a:pt x="2657" y="874"/>
                    </a:lnTo>
                    <a:lnTo>
                      <a:pt x="2654" y="884"/>
                    </a:lnTo>
                    <a:lnTo>
                      <a:pt x="2652" y="894"/>
                    </a:lnTo>
                    <a:lnTo>
                      <a:pt x="2650" y="902"/>
                    </a:lnTo>
                    <a:lnTo>
                      <a:pt x="2646" y="912"/>
                    </a:lnTo>
                    <a:lnTo>
                      <a:pt x="2643" y="922"/>
                    </a:lnTo>
                    <a:lnTo>
                      <a:pt x="2640" y="932"/>
                    </a:lnTo>
                    <a:lnTo>
                      <a:pt x="2634" y="942"/>
                    </a:lnTo>
                    <a:lnTo>
                      <a:pt x="2628" y="952"/>
                    </a:lnTo>
                    <a:lnTo>
                      <a:pt x="2619" y="963"/>
                    </a:lnTo>
                    <a:lnTo>
                      <a:pt x="2609" y="973"/>
                    </a:lnTo>
                    <a:lnTo>
                      <a:pt x="2596" y="984"/>
                    </a:lnTo>
                    <a:lnTo>
                      <a:pt x="2582" y="996"/>
                    </a:lnTo>
                    <a:lnTo>
                      <a:pt x="2568" y="1009"/>
                    </a:lnTo>
                    <a:lnTo>
                      <a:pt x="2552" y="1021"/>
                    </a:lnTo>
                    <a:lnTo>
                      <a:pt x="2536" y="1035"/>
                    </a:lnTo>
                    <a:lnTo>
                      <a:pt x="2520" y="1048"/>
                    </a:lnTo>
                    <a:lnTo>
                      <a:pt x="2502" y="1061"/>
                    </a:lnTo>
                    <a:lnTo>
                      <a:pt x="2485" y="1075"/>
                    </a:lnTo>
                    <a:lnTo>
                      <a:pt x="2467" y="1088"/>
                    </a:lnTo>
                    <a:lnTo>
                      <a:pt x="2449" y="1101"/>
                    </a:lnTo>
                    <a:lnTo>
                      <a:pt x="2431" y="1114"/>
                    </a:lnTo>
                    <a:lnTo>
                      <a:pt x="2413" y="1126"/>
                    </a:lnTo>
                    <a:lnTo>
                      <a:pt x="2394" y="1139"/>
                    </a:lnTo>
                    <a:lnTo>
                      <a:pt x="2377" y="1151"/>
                    </a:lnTo>
                    <a:lnTo>
                      <a:pt x="2358" y="1162"/>
                    </a:lnTo>
                    <a:lnTo>
                      <a:pt x="2342" y="1174"/>
                    </a:lnTo>
                    <a:lnTo>
                      <a:pt x="2338" y="1177"/>
                    </a:lnTo>
                    <a:lnTo>
                      <a:pt x="2329" y="1183"/>
                    </a:lnTo>
                    <a:lnTo>
                      <a:pt x="2313" y="1194"/>
                    </a:lnTo>
                    <a:lnTo>
                      <a:pt x="2293" y="1208"/>
                    </a:lnTo>
                    <a:lnTo>
                      <a:pt x="2268" y="1226"/>
                    </a:lnTo>
                    <a:lnTo>
                      <a:pt x="2237" y="1246"/>
                    </a:lnTo>
                    <a:lnTo>
                      <a:pt x="2203" y="1268"/>
                    </a:lnTo>
                    <a:lnTo>
                      <a:pt x="2166" y="1293"/>
                    </a:lnTo>
                    <a:lnTo>
                      <a:pt x="2125" y="1320"/>
                    </a:lnTo>
                    <a:lnTo>
                      <a:pt x="2082" y="1347"/>
                    </a:lnTo>
                    <a:lnTo>
                      <a:pt x="2036" y="1374"/>
                    </a:lnTo>
                    <a:lnTo>
                      <a:pt x="1988" y="1403"/>
                    </a:lnTo>
                    <a:lnTo>
                      <a:pt x="1940" y="1431"/>
                    </a:lnTo>
                    <a:lnTo>
                      <a:pt x="1890" y="1458"/>
                    </a:lnTo>
                    <a:lnTo>
                      <a:pt x="1840" y="1484"/>
                    </a:lnTo>
                    <a:lnTo>
                      <a:pt x="1789" y="1511"/>
                    </a:lnTo>
                    <a:lnTo>
                      <a:pt x="1744" y="1532"/>
                    </a:lnTo>
                    <a:lnTo>
                      <a:pt x="1705" y="1551"/>
                    </a:lnTo>
                    <a:lnTo>
                      <a:pt x="1675" y="1566"/>
                    </a:lnTo>
                    <a:lnTo>
                      <a:pt x="1651" y="1579"/>
                    </a:lnTo>
                    <a:lnTo>
                      <a:pt x="1632" y="1588"/>
                    </a:lnTo>
                    <a:lnTo>
                      <a:pt x="1619" y="1596"/>
                    </a:lnTo>
                    <a:lnTo>
                      <a:pt x="1609" y="1600"/>
                    </a:lnTo>
                    <a:lnTo>
                      <a:pt x="1602" y="1603"/>
                    </a:lnTo>
                    <a:lnTo>
                      <a:pt x="1597" y="1606"/>
                    </a:lnTo>
                    <a:lnTo>
                      <a:pt x="1593" y="1606"/>
                    </a:lnTo>
                    <a:lnTo>
                      <a:pt x="1590" y="1606"/>
                    </a:lnTo>
                    <a:lnTo>
                      <a:pt x="1586" y="1605"/>
                    </a:lnTo>
                    <a:lnTo>
                      <a:pt x="1581" y="1605"/>
                    </a:lnTo>
                    <a:lnTo>
                      <a:pt x="1573" y="1603"/>
                    </a:lnTo>
                    <a:lnTo>
                      <a:pt x="1562" y="1603"/>
                    </a:lnTo>
                    <a:lnTo>
                      <a:pt x="1548" y="1605"/>
                    </a:lnTo>
                    <a:lnTo>
                      <a:pt x="1516" y="1607"/>
                    </a:lnTo>
                    <a:lnTo>
                      <a:pt x="1460" y="1612"/>
                    </a:lnTo>
                    <a:lnTo>
                      <a:pt x="1381" y="1620"/>
                    </a:lnTo>
                    <a:lnTo>
                      <a:pt x="1285" y="1626"/>
                    </a:lnTo>
                    <a:lnTo>
                      <a:pt x="1174" y="1633"/>
                    </a:lnTo>
                    <a:lnTo>
                      <a:pt x="1051" y="1637"/>
                    </a:lnTo>
                    <a:lnTo>
                      <a:pt x="923" y="1638"/>
                    </a:lnTo>
                    <a:lnTo>
                      <a:pt x="789" y="1635"/>
                    </a:lnTo>
                    <a:lnTo>
                      <a:pt x="655" y="1626"/>
                    </a:lnTo>
                    <a:lnTo>
                      <a:pt x="524" y="1611"/>
                    </a:lnTo>
                    <a:lnTo>
                      <a:pt x="401" y="1588"/>
                    </a:lnTo>
                    <a:lnTo>
                      <a:pt x="287" y="1555"/>
                    </a:lnTo>
                    <a:lnTo>
                      <a:pt x="187" y="1514"/>
                    </a:lnTo>
                    <a:lnTo>
                      <a:pt x="105" y="1460"/>
                    </a:lnTo>
                    <a:lnTo>
                      <a:pt x="44" y="1395"/>
                    </a:lnTo>
                    <a:lnTo>
                      <a:pt x="8" y="1316"/>
                    </a:lnTo>
                    <a:lnTo>
                      <a:pt x="0" y="1244"/>
                    </a:lnTo>
                    <a:lnTo>
                      <a:pt x="14" y="1170"/>
                    </a:lnTo>
                    <a:lnTo>
                      <a:pt x="48" y="1095"/>
                    </a:lnTo>
                    <a:lnTo>
                      <a:pt x="97" y="1019"/>
                    </a:lnTo>
                    <a:lnTo>
                      <a:pt x="161" y="944"/>
                    </a:lnTo>
                    <a:lnTo>
                      <a:pt x="235" y="869"/>
                    </a:lnTo>
                    <a:lnTo>
                      <a:pt x="317" y="797"/>
                    </a:lnTo>
                    <a:lnTo>
                      <a:pt x="406" y="726"/>
                    </a:lnTo>
                    <a:lnTo>
                      <a:pt x="498" y="659"/>
                    </a:lnTo>
                    <a:lnTo>
                      <a:pt x="592" y="597"/>
                    </a:lnTo>
                    <a:lnTo>
                      <a:pt x="682" y="539"/>
                    </a:lnTo>
                    <a:lnTo>
                      <a:pt x="771" y="486"/>
                    </a:lnTo>
                    <a:lnTo>
                      <a:pt x="852" y="441"/>
                    </a:lnTo>
                    <a:lnTo>
                      <a:pt x="923" y="402"/>
                    </a:lnTo>
                    <a:lnTo>
                      <a:pt x="983" y="373"/>
                    </a:lnTo>
                    <a:lnTo>
                      <a:pt x="1028" y="352"/>
                    </a:lnTo>
                    <a:close/>
                  </a:path>
                </a:pathLst>
              </a:custGeom>
              <a:solidFill>
                <a:srgbClr val="8FA9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23" name="Freeform 303"/>
              <p:cNvSpPr>
                <a:spLocks/>
              </p:cNvSpPr>
              <p:nvPr/>
            </p:nvSpPr>
            <p:spPr bwMode="auto">
              <a:xfrm flipH="1">
                <a:off x="4290" y="2911"/>
                <a:ext cx="120" cy="67"/>
              </a:xfrm>
              <a:custGeom>
                <a:avLst/>
                <a:gdLst/>
                <a:ahLst/>
                <a:cxnLst>
                  <a:cxn ang="0">
                    <a:pos x="1115" y="304"/>
                  </a:cxn>
                  <a:cxn ang="0">
                    <a:pos x="1302" y="224"/>
                  </a:cxn>
                  <a:cxn ang="0">
                    <a:pos x="1544" y="134"/>
                  </a:cxn>
                  <a:cxn ang="0">
                    <a:pos x="1840" y="56"/>
                  </a:cxn>
                  <a:cxn ang="0">
                    <a:pos x="2182" y="7"/>
                  </a:cxn>
                  <a:cxn ang="0">
                    <a:pos x="2517" y="3"/>
                  </a:cxn>
                  <a:cxn ang="0">
                    <a:pos x="2728" y="36"/>
                  </a:cxn>
                  <a:cxn ang="0">
                    <a:pos x="2880" y="97"/>
                  </a:cxn>
                  <a:cxn ang="0">
                    <a:pos x="2975" y="178"/>
                  </a:cxn>
                  <a:cxn ang="0">
                    <a:pos x="3013" y="268"/>
                  </a:cxn>
                  <a:cxn ang="0">
                    <a:pos x="2997" y="363"/>
                  </a:cxn>
                  <a:cxn ang="0">
                    <a:pos x="2946" y="444"/>
                  </a:cxn>
                  <a:cxn ang="0">
                    <a:pos x="2872" y="535"/>
                  </a:cxn>
                  <a:cxn ang="0">
                    <a:pos x="2788" y="624"/>
                  </a:cxn>
                  <a:cxn ang="0">
                    <a:pos x="2708" y="704"/>
                  </a:cxn>
                  <a:cxn ang="0">
                    <a:pos x="2647" y="762"/>
                  </a:cxn>
                  <a:cxn ang="0">
                    <a:pos x="2614" y="796"/>
                  </a:cxn>
                  <a:cxn ang="0">
                    <a:pos x="2598" y="825"/>
                  </a:cxn>
                  <a:cxn ang="0">
                    <a:pos x="2589" y="855"/>
                  </a:cxn>
                  <a:cxn ang="0">
                    <a:pos x="2579" y="883"/>
                  </a:cxn>
                  <a:cxn ang="0">
                    <a:pos x="2563" y="914"/>
                  </a:cxn>
                  <a:cxn ang="0">
                    <a:pos x="2531" y="946"/>
                  </a:cxn>
                  <a:cxn ang="0">
                    <a:pos x="2487" y="985"/>
                  </a:cxn>
                  <a:cxn ang="0">
                    <a:pos x="2434" y="1025"/>
                  </a:cxn>
                  <a:cxn ang="0">
                    <a:pos x="2377" y="1065"/>
                  </a:cxn>
                  <a:cxn ang="0">
                    <a:pos x="2321" y="1105"/>
                  </a:cxn>
                  <a:cxn ang="0">
                    <a:pos x="2267" y="1141"/>
                  </a:cxn>
                  <a:cxn ang="0">
                    <a:pos x="2240" y="1159"/>
                  </a:cxn>
                  <a:cxn ang="0">
                    <a:pos x="2168" y="1211"/>
                  </a:cxn>
                  <a:cxn ang="0">
                    <a:pos x="2060" y="1282"/>
                  </a:cxn>
                  <a:cxn ang="0">
                    <a:pos x="1927" y="1363"/>
                  </a:cxn>
                  <a:cxn ang="0">
                    <a:pos x="1780" y="1444"/>
                  </a:cxn>
                  <a:cxn ang="0">
                    <a:pos x="1647" y="1512"/>
                  </a:cxn>
                  <a:cxn ang="0">
                    <a:pos x="1577" y="1549"/>
                  </a:cxn>
                  <a:cxn ang="0">
                    <a:pos x="1551" y="1565"/>
                  </a:cxn>
                  <a:cxn ang="0">
                    <a:pos x="1543" y="1568"/>
                  </a:cxn>
                  <a:cxn ang="0">
                    <a:pos x="1529" y="1565"/>
                  </a:cxn>
                  <a:cxn ang="0">
                    <a:pos x="1473" y="1569"/>
                  </a:cxn>
                  <a:cxn ang="0">
                    <a:pos x="1247" y="1589"/>
                  </a:cxn>
                  <a:cxn ang="0">
                    <a:pos x="893" y="1601"/>
                  </a:cxn>
                  <a:cxn ang="0">
                    <a:pos x="505" y="1577"/>
                  </a:cxn>
                  <a:cxn ang="0">
                    <a:pos x="179" y="1486"/>
                  </a:cxn>
                  <a:cxn ang="0">
                    <a:pos x="6" y="1298"/>
                  </a:cxn>
                  <a:cxn ang="0">
                    <a:pos x="48" y="1077"/>
                  </a:cxn>
                  <a:cxn ang="0">
                    <a:pos x="234" y="854"/>
                  </a:cxn>
                  <a:cxn ang="0">
                    <a:pos x="497" y="646"/>
                  </a:cxn>
                  <a:cxn ang="0">
                    <a:pos x="769" y="477"/>
                  </a:cxn>
                  <a:cxn ang="0">
                    <a:pos x="981" y="365"/>
                  </a:cxn>
                </a:cxnLst>
                <a:rect l="0" t="0" r="r" b="b"/>
                <a:pathLst>
                  <a:path w="3013" h="1601">
                    <a:moveTo>
                      <a:pt x="1027" y="345"/>
                    </a:moveTo>
                    <a:lnTo>
                      <a:pt x="1067" y="326"/>
                    </a:lnTo>
                    <a:lnTo>
                      <a:pt x="1115" y="304"/>
                    </a:lnTo>
                    <a:lnTo>
                      <a:pt x="1171" y="279"/>
                    </a:lnTo>
                    <a:lnTo>
                      <a:pt x="1233" y="252"/>
                    </a:lnTo>
                    <a:lnTo>
                      <a:pt x="1302" y="224"/>
                    </a:lnTo>
                    <a:lnTo>
                      <a:pt x="1376" y="193"/>
                    </a:lnTo>
                    <a:lnTo>
                      <a:pt x="1458" y="163"/>
                    </a:lnTo>
                    <a:lnTo>
                      <a:pt x="1544" y="134"/>
                    </a:lnTo>
                    <a:lnTo>
                      <a:pt x="1637" y="107"/>
                    </a:lnTo>
                    <a:lnTo>
                      <a:pt x="1737" y="81"/>
                    </a:lnTo>
                    <a:lnTo>
                      <a:pt x="1840" y="56"/>
                    </a:lnTo>
                    <a:lnTo>
                      <a:pt x="1949" y="36"/>
                    </a:lnTo>
                    <a:lnTo>
                      <a:pt x="2063" y="19"/>
                    </a:lnTo>
                    <a:lnTo>
                      <a:pt x="2182" y="7"/>
                    </a:lnTo>
                    <a:lnTo>
                      <a:pt x="2305" y="0"/>
                    </a:lnTo>
                    <a:lnTo>
                      <a:pt x="2433" y="0"/>
                    </a:lnTo>
                    <a:lnTo>
                      <a:pt x="2517" y="3"/>
                    </a:lnTo>
                    <a:lnTo>
                      <a:pt x="2594" y="11"/>
                    </a:lnTo>
                    <a:lnTo>
                      <a:pt x="2664" y="22"/>
                    </a:lnTo>
                    <a:lnTo>
                      <a:pt x="2728" y="36"/>
                    </a:lnTo>
                    <a:lnTo>
                      <a:pt x="2786" y="53"/>
                    </a:lnTo>
                    <a:lnTo>
                      <a:pt x="2836" y="74"/>
                    </a:lnTo>
                    <a:lnTo>
                      <a:pt x="2880" y="97"/>
                    </a:lnTo>
                    <a:lnTo>
                      <a:pt x="2918" y="122"/>
                    </a:lnTo>
                    <a:lnTo>
                      <a:pt x="2949" y="149"/>
                    </a:lnTo>
                    <a:lnTo>
                      <a:pt x="2975" y="178"/>
                    </a:lnTo>
                    <a:lnTo>
                      <a:pt x="2993" y="207"/>
                    </a:lnTo>
                    <a:lnTo>
                      <a:pt x="3006" y="238"/>
                    </a:lnTo>
                    <a:lnTo>
                      <a:pt x="3013" y="268"/>
                    </a:lnTo>
                    <a:lnTo>
                      <a:pt x="3013" y="300"/>
                    </a:lnTo>
                    <a:lnTo>
                      <a:pt x="3008" y="332"/>
                    </a:lnTo>
                    <a:lnTo>
                      <a:pt x="2997" y="363"/>
                    </a:lnTo>
                    <a:lnTo>
                      <a:pt x="2983" y="388"/>
                    </a:lnTo>
                    <a:lnTo>
                      <a:pt x="2967" y="416"/>
                    </a:lnTo>
                    <a:lnTo>
                      <a:pt x="2946" y="444"/>
                    </a:lnTo>
                    <a:lnTo>
                      <a:pt x="2923" y="474"/>
                    </a:lnTo>
                    <a:lnTo>
                      <a:pt x="2898" y="504"/>
                    </a:lnTo>
                    <a:lnTo>
                      <a:pt x="2872" y="535"/>
                    </a:lnTo>
                    <a:lnTo>
                      <a:pt x="2845" y="565"/>
                    </a:lnTo>
                    <a:lnTo>
                      <a:pt x="2816" y="596"/>
                    </a:lnTo>
                    <a:lnTo>
                      <a:pt x="2788" y="624"/>
                    </a:lnTo>
                    <a:lnTo>
                      <a:pt x="2759" y="653"/>
                    </a:lnTo>
                    <a:lnTo>
                      <a:pt x="2733" y="679"/>
                    </a:lnTo>
                    <a:lnTo>
                      <a:pt x="2708" y="704"/>
                    </a:lnTo>
                    <a:lnTo>
                      <a:pt x="2685" y="726"/>
                    </a:lnTo>
                    <a:lnTo>
                      <a:pt x="2664" y="745"/>
                    </a:lnTo>
                    <a:lnTo>
                      <a:pt x="2647" y="762"/>
                    </a:lnTo>
                    <a:lnTo>
                      <a:pt x="2634" y="775"/>
                    </a:lnTo>
                    <a:lnTo>
                      <a:pt x="2623" y="785"/>
                    </a:lnTo>
                    <a:lnTo>
                      <a:pt x="2614" y="796"/>
                    </a:lnTo>
                    <a:lnTo>
                      <a:pt x="2608" y="806"/>
                    </a:lnTo>
                    <a:lnTo>
                      <a:pt x="2602" y="815"/>
                    </a:lnTo>
                    <a:lnTo>
                      <a:pt x="2598" y="825"/>
                    </a:lnTo>
                    <a:lnTo>
                      <a:pt x="2595" y="835"/>
                    </a:lnTo>
                    <a:lnTo>
                      <a:pt x="2591" y="845"/>
                    </a:lnTo>
                    <a:lnTo>
                      <a:pt x="2589" y="855"/>
                    </a:lnTo>
                    <a:lnTo>
                      <a:pt x="2586" y="863"/>
                    </a:lnTo>
                    <a:lnTo>
                      <a:pt x="2584" y="873"/>
                    </a:lnTo>
                    <a:lnTo>
                      <a:pt x="2579" y="883"/>
                    </a:lnTo>
                    <a:lnTo>
                      <a:pt x="2575" y="893"/>
                    </a:lnTo>
                    <a:lnTo>
                      <a:pt x="2570" y="903"/>
                    </a:lnTo>
                    <a:lnTo>
                      <a:pt x="2563" y="914"/>
                    </a:lnTo>
                    <a:lnTo>
                      <a:pt x="2554" y="925"/>
                    </a:lnTo>
                    <a:lnTo>
                      <a:pt x="2544" y="935"/>
                    </a:lnTo>
                    <a:lnTo>
                      <a:pt x="2531" y="946"/>
                    </a:lnTo>
                    <a:lnTo>
                      <a:pt x="2517" y="958"/>
                    </a:lnTo>
                    <a:lnTo>
                      <a:pt x="2502" y="971"/>
                    </a:lnTo>
                    <a:lnTo>
                      <a:pt x="2487" y="985"/>
                    </a:lnTo>
                    <a:lnTo>
                      <a:pt x="2469" y="998"/>
                    </a:lnTo>
                    <a:lnTo>
                      <a:pt x="2452" y="1012"/>
                    </a:lnTo>
                    <a:lnTo>
                      <a:pt x="2434" y="1025"/>
                    </a:lnTo>
                    <a:lnTo>
                      <a:pt x="2416" y="1039"/>
                    </a:lnTo>
                    <a:lnTo>
                      <a:pt x="2397" y="1052"/>
                    </a:lnTo>
                    <a:lnTo>
                      <a:pt x="2377" y="1065"/>
                    </a:lnTo>
                    <a:lnTo>
                      <a:pt x="2359" y="1080"/>
                    </a:lnTo>
                    <a:lnTo>
                      <a:pt x="2339" y="1093"/>
                    </a:lnTo>
                    <a:lnTo>
                      <a:pt x="2321" y="1105"/>
                    </a:lnTo>
                    <a:lnTo>
                      <a:pt x="2302" y="1118"/>
                    </a:lnTo>
                    <a:lnTo>
                      <a:pt x="2285" y="1129"/>
                    </a:lnTo>
                    <a:lnTo>
                      <a:pt x="2267" y="1141"/>
                    </a:lnTo>
                    <a:lnTo>
                      <a:pt x="2264" y="1143"/>
                    </a:lnTo>
                    <a:lnTo>
                      <a:pt x="2254" y="1149"/>
                    </a:lnTo>
                    <a:lnTo>
                      <a:pt x="2240" y="1159"/>
                    </a:lnTo>
                    <a:lnTo>
                      <a:pt x="2220" y="1173"/>
                    </a:lnTo>
                    <a:lnTo>
                      <a:pt x="2196" y="1191"/>
                    </a:lnTo>
                    <a:lnTo>
                      <a:pt x="2168" y="1211"/>
                    </a:lnTo>
                    <a:lnTo>
                      <a:pt x="2135" y="1232"/>
                    </a:lnTo>
                    <a:lnTo>
                      <a:pt x="2099" y="1256"/>
                    </a:lnTo>
                    <a:lnTo>
                      <a:pt x="2060" y="1282"/>
                    </a:lnTo>
                    <a:lnTo>
                      <a:pt x="2017" y="1309"/>
                    </a:lnTo>
                    <a:lnTo>
                      <a:pt x="1973" y="1336"/>
                    </a:lnTo>
                    <a:lnTo>
                      <a:pt x="1927" y="1363"/>
                    </a:lnTo>
                    <a:lnTo>
                      <a:pt x="1878" y="1391"/>
                    </a:lnTo>
                    <a:lnTo>
                      <a:pt x="1829" y="1418"/>
                    </a:lnTo>
                    <a:lnTo>
                      <a:pt x="1780" y="1444"/>
                    </a:lnTo>
                    <a:lnTo>
                      <a:pt x="1730" y="1470"/>
                    </a:lnTo>
                    <a:lnTo>
                      <a:pt x="1684" y="1492"/>
                    </a:lnTo>
                    <a:lnTo>
                      <a:pt x="1647" y="1512"/>
                    </a:lnTo>
                    <a:lnTo>
                      <a:pt x="1618" y="1527"/>
                    </a:lnTo>
                    <a:lnTo>
                      <a:pt x="1595" y="1539"/>
                    </a:lnTo>
                    <a:lnTo>
                      <a:pt x="1577" y="1549"/>
                    </a:lnTo>
                    <a:lnTo>
                      <a:pt x="1565" y="1557"/>
                    </a:lnTo>
                    <a:lnTo>
                      <a:pt x="1556" y="1562"/>
                    </a:lnTo>
                    <a:lnTo>
                      <a:pt x="1551" y="1565"/>
                    </a:lnTo>
                    <a:lnTo>
                      <a:pt x="1548" y="1567"/>
                    </a:lnTo>
                    <a:lnTo>
                      <a:pt x="1545" y="1568"/>
                    </a:lnTo>
                    <a:lnTo>
                      <a:pt x="1543" y="1568"/>
                    </a:lnTo>
                    <a:lnTo>
                      <a:pt x="1540" y="1567"/>
                    </a:lnTo>
                    <a:lnTo>
                      <a:pt x="1536" y="1567"/>
                    </a:lnTo>
                    <a:lnTo>
                      <a:pt x="1529" y="1565"/>
                    </a:lnTo>
                    <a:lnTo>
                      <a:pt x="1519" y="1565"/>
                    </a:lnTo>
                    <a:lnTo>
                      <a:pt x="1505" y="1567"/>
                    </a:lnTo>
                    <a:lnTo>
                      <a:pt x="1473" y="1569"/>
                    </a:lnTo>
                    <a:lnTo>
                      <a:pt x="1418" y="1574"/>
                    </a:lnTo>
                    <a:lnTo>
                      <a:pt x="1341" y="1582"/>
                    </a:lnTo>
                    <a:lnTo>
                      <a:pt x="1247" y="1589"/>
                    </a:lnTo>
                    <a:lnTo>
                      <a:pt x="1138" y="1596"/>
                    </a:lnTo>
                    <a:lnTo>
                      <a:pt x="1019" y="1600"/>
                    </a:lnTo>
                    <a:lnTo>
                      <a:pt x="893" y="1601"/>
                    </a:lnTo>
                    <a:lnTo>
                      <a:pt x="763" y="1599"/>
                    </a:lnTo>
                    <a:lnTo>
                      <a:pt x="633" y="1592"/>
                    </a:lnTo>
                    <a:lnTo>
                      <a:pt x="505" y="1577"/>
                    </a:lnTo>
                    <a:lnTo>
                      <a:pt x="385" y="1556"/>
                    </a:lnTo>
                    <a:lnTo>
                      <a:pt x="275" y="1526"/>
                    </a:lnTo>
                    <a:lnTo>
                      <a:pt x="179" y="1486"/>
                    </a:lnTo>
                    <a:lnTo>
                      <a:pt x="99" y="1435"/>
                    </a:lnTo>
                    <a:lnTo>
                      <a:pt x="40" y="1373"/>
                    </a:lnTo>
                    <a:lnTo>
                      <a:pt x="6" y="1298"/>
                    </a:lnTo>
                    <a:lnTo>
                      <a:pt x="0" y="1226"/>
                    </a:lnTo>
                    <a:lnTo>
                      <a:pt x="14" y="1152"/>
                    </a:lnTo>
                    <a:lnTo>
                      <a:pt x="48" y="1077"/>
                    </a:lnTo>
                    <a:lnTo>
                      <a:pt x="97" y="1002"/>
                    </a:lnTo>
                    <a:lnTo>
                      <a:pt x="160" y="928"/>
                    </a:lnTo>
                    <a:lnTo>
                      <a:pt x="234" y="854"/>
                    </a:lnTo>
                    <a:lnTo>
                      <a:pt x="317" y="781"/>
                    </a:lnTo>
                    <a:lnTo>
                      <a:pt x="406" y="713"/>
                    </a:lnTo>
                    <a:lnTo>
                      <a:pt x="497" y="646"/>
                    </a:lnTo>
                    <a:lnTo>
                      <a:pt x="590" y="585"/>
                    </a:lnTo>
                    <a:lnTo>
                      <a:pt x="682" y="528"/>
                    </a:lnTo>
                    <a:lnTo>
                      <a:pt x="769" y="477"/>
                    </a:lnTo>
                    <a:lnTo>
                      <a:pt x="850" y="432"/>
                    </a:lnTo>
                    <a:lnTo>
                      <a:pt x="921" y="395"/>
                    </a:lnTo>
                    <a:lnTo>
                      <a:pt x="981" y="365"/>
                    </a:lnTo>
                    <a:lnTo>
                      <a:pt x="1027" y="345"/>
                    </a:lnTo>
                    <a:close/>
                  </a:path>
                </a:pathLst>
              </a:custGeom>
              <a:solidFill>
                <a:srgbClr val="33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24" name="Freeform 304"/>
              <p:cNvSpPr>
                <a:spLocks/>
              </p:cNvSpPr>
              <p:nvPr/>
            </p:nvSpPr>
            <p:spPr bwMode="auto">
              <a:xfrm flipH="1">
                <a:off x="4291" y="2913"/>
                <a:ext cx="118" cy="65"/>
              </a:xfrm>
              <a:custGeom>
                <a:avLst/>
                <a:gdLst/>
                <a:ahLst/>
                <a:cxnLst>
                  <a:cxn ang="0">
                    <a:pos x="1115" y="295"/>
                  </a:cxn>
                  <a:cxn ang="0">
                    <a:pos x="1292" y="217"/>
                  </a:cxn>
                  <a:cxn ang="0">
                    <a:pos x="1522" y="131"/>
                  </a:cxn>
                  <a:cxn ang="0">
                    <a:pos x="1803" y="56"/>
                  </a:cxn>
                  <a:cxn ang="0">
                    <a:pos x="2131" y="8"/>
                  </a:cxn>
                  <a:cxn ang="0">
                    <a:pos x="2460" y="2"/>
                  </a:cxn>
                  <a:cxn ang="0">
                    <a:pos x="2668" y="34"/>
                  </a:cxn>
                  <a:cxn ang="0">
                    <a:pos x="2817" y="91"/>
                  </a:cxn>
                  <a:cxn ang="0">
                    <a:pos x="2906" y="166"/>
                  </a:cxn>
                  <a:cxn ang="0">
                    <a:pos x="2941" y="252"/>
                  </a:cxn>
                  <a:cxn ang="0">
                    <a:pos x="2927" y="341"/>
                  </a:cxn>
                  <a:cxn ang="0">
                    <a:pos x="2877" y="420"/>
                  </a:cxn>
                  <a:cxn ang="0">
                    <a:pos x="2805" y="507"/>
                  </a:cxn>
                  <a:cxn ang="0">
                    <a:pos x="2723" y="592"/>
                  </a:cxn>
                  <a:cxn ang="0">
                    <a:pos x="2646" y="665"/>
                  </a:cxn>
                  <a:cxn ang="0">
                    <a:pos x="2587" y="721"/>
                  </a:cxn>
                  <a:cxn ang="0">
                    <a:pos x="2555" y="754"/>
                  </a:cxn>
                  <a:cxn ang="0">
                    <a:pos x="2537" y="785"/>
                  </a:cxn>
                  <a:cxn ang="0">
                    <a:pos x="2527" y="815"/>
                  </a:cxn>
                  <a:cxn ang="0">
                    <a:pos x="2518" y="844"/>
                  </a:cxn>
                  <a:cxn ang="0">
                    <a:pos x="2500" y="875"/>
                  </a:cxn>
                  <a:cxn ang="0">
                    <a:pos x="2468" y="907"/>
                  </a:cxn>
                  <a:cxn ang="0">
                    <a:pos x="2422" y="947"/>
                  </a:cxn>
                  <a:cxn ang="0">
                    <a:pos x="2367" y="988"/>
                  </a:cxn>
                  <a:cxn ang="0">
                    <a:pos x="2308" y="1030"/>
                  </a:cxn>
                  <a:cxn ang="0">
                    <a:pos x="2249" y="1070"/>
                  </a:cxn>
                  <a:cxn ang="0">
                    <a:pos x="2194" y="1106"/>
                  </a:cxn>
                  <a:cxn ang="0">
                    <a:pos x="2168" y="1125"/>
                  </a:cxn>
                  <a:cxn ang="0">
                    <a:pos x="2099" y="1174"/>
                  </a:cxn>
                  <a:cxn ang="0">
                    <a:pos x="1996" y="1244"/>
                  </a:cxn>
                  <a:cxn ang="0">
                    <a:pos x="1867" y="1323"/>
                  </a:cxn>
                  <a:cxn ang="0">
                    <a:pos x="1722" y="1404"/>
                  </a:cxn>
                  <a:cxn ang="0">
                    <a:pos x="1590" y="1472"/>
                  </a:cxn>
                  <a:cxn ang="0">
                    <a:pos x="1523" y="1509"/>
                  </a:cxn>
                  <a:cxn ang="0">
                    <a:pos x="1501" y="1525"/>
                  </a:cxn>
                  <a:cxn ang="0">
                    <a:pos x="1498" y="1528"/>
                  </a:cxn>
                  <a:cxn ang="0">
                    <a:pos x="1487" y="1526"/>
                  </a:cxn>
                  <a:cxn ang="0">
                    <a:pos x="1434" y="1530"/>
                  </a:cxn>
                  <a:cxn ang="0">
                    <a:pos x="1211" y="1550"/>
                  </a:cxn>
                  <a:cxn ang="0">
                    <a:pos x="866" y="1564"/>
                  </a:cxn>
                  <a:cxn ang="0">
                    <a:pos x="488" y="1543"/>
                  </a:cxn>
                  <a:cxn ang="0">
                    <a:pos x="172" y="1457"/>
                  </a:cxn>
                  <a:cxn ang="0">
                    <a:pos x="7" y="1279"/>
                  </a:cxn>
                  <a:cxn ang="0">
                    <a:pos x="49" y="1059"/>
                  </a:cxn>
                  <a:cxn ang="0">
                    <a:pos x="237" y="837"/>
                  </a:cxn>
                  <a:cxn ang="0">
                    <a:pos x="499" y="633"/>
                  </a:cxn>
                  <a:cxn ang="0">
                    <a:pos x="771" y="466"/>
                  </a:cxn>
                  <a:cxn ang="0">
                    <a:pos x="982" y="356"/>
                  </a:cxn>
                </a:cxnLst>
                <a:rect l="0" t="0" r="r" b="b"/>
                <a:pathLst>
                  <a:path w="2942" h="1564">
                    <a:moveTo>
                      <a:pt x="1027" y="335"/>
                    </a:moveTo>
                    <a:lnTo>
                      <a:pt x="1068" y="317"/>
                    </a:lnTo>
                    <a:lnTo>
                      <a:pt x="1115" y="295"/>
                    </a:lnTo>
                    <a:lnTo>
                      <a:pt x="1167" y="271"/>
                    </a:lnTo>
                    <a:lnTo>
                      <a:pt x="1226" y="245"/>
                    </a:lnTo>
                    <a:lnTo>
                      <a:pt x="1292" y="217"/>
                    </a:lnTo>
                    <a:lnTo>
                      <a:pt x="1363" y="189"/>
                    </a:lnTo>
                    <a:lnTo>
                      <a:pt x="1439" y="159"/>
                    </a:lnTo>
                    <a:lnTo>
                      <a:pt x="1522" y="131"/>
                    </a:lnTo>
                    <a:lnTo>
                      <a:pt x="1609" y="105"/>
                    </a:lnTo>
                    <a:lnTo>
                      <a:pt x="1703" y="79"/>
                    </a:lnTo>
                    <a:lnTo>
                      <a:pt x="1803" y="56"/>
                    </a:lnTo>
                    <a:lnTo>
                      <a:pt x="1906" y="36"/>
                    </a:lnTo>
                    <a:lnTo>
                      <a:pt x="2017" y="20"/>
                    </a:lnTo>
                    <a:lnTo>
                      <a:pt x="2131" y="8"/>
                    </a:lnTo>
                    <a:lnTo>
                      <a:pt x="2250" y="1"/>
                    </a:lnTo>
                    <a:lnTo>
                      <a:pt x="2376" y="0"/>
                    </a:lnTo>
                    <a:lnTo>
                      <a:pt x="2460" y="2"/>
                    </a:lnTo>
                    <a:lnTo>
                      <a:pt x="2536" y="10"/>
                    </a:lnTo>
                    <a:lnTo>
                      <a:pt x="2606" y="20"/>
                    </a:lnTo>
                    <a:lnTo>
                      <a:pt x="2668" y="34"/>
                    </a:lnTo>
                    <a:lnTo>
                      <a:pt x="2725" y="50"/>
                    </a:lnTo>
                    <a:lnTo>
                      <a:pt x="2774" y="69"/>
                    </a:lnTo>
                    <a:lnTo>
                      <a:pt x="2817" y="91"/>
                    </a:lnTo>
                    <a:lnTo>
                      <a:pt x="2853" y="115"/>
                    </a:lnTo>
                    <a:lnTo>
                      <a:pt x="2882" y="140"/>
                    </a:lnTo>
                    <a:lnTo>
                      <a:pt x="2906" y="166"/>
                    </a:lnTo>
                    <a:lnTo>
                      <a:pt x="2924" y="194"/>
                    </a:lnTo>
                    <a:lnTo>
                      <a:pt x="2936" y="223"/>
                    </a:lnTo>
                    <a:lnTo>
                      <a:pt x="2941" y="252"/>
                    </a:lnTo>
                    <a:lnTo>
                      <a:pt x="2942" y="282"/>
                    </a:lnTo>
                    <a:lnTo>
                      <a:pt x="2937" y="311"/>
                    </a:lnTo>
                    <a:lnTo>
                      <a:pt x="2927" y="341"/>
                    </a:lnTo>
                    <a:lnTo>
                      <a:pt x="2913" y="366"/>
                    </a:lnTo>
                    <a:lnTo>
                      <a:pt x="2896" y="392"/>
                    </a:lnTo>
                    <a:lnTo>
                      <a:pt x="2877" y="420"/>
                    </a:lnTo>
                    <a:lnTo>
                      <a:pt x="2854" y="449"/>
                    </a:lnTo>
                    <a:lnTo>
                      <a:pt x="2830" y="478"/>
                    </a:lnTo>
                    <a:lnTo>
                      <a:pt x="2805" y="507"/>
                    </a:lnTo>
                    <a:lnTo>
                      <a:pt x="2777" y="536"/>
                    </a:lnTo>
                    <a:lnTo>
                      <a:pt x="2750" y="565"/>
                    </a:lnTo>
                    <a:lnTo>
                      <a:pt x="2723" y="592"/>
                    </a:lnTo>
                    <a:lnTo>
                      <a:pt x="2697" y="618"/>
                    </a:lnTo>
                    <a:lnTo>
                      <a:pt x="2670" y="642"/>
                    </a:lnTo>
                    <a:lnTo>
                      <a:pt x="2646" y="665"/>
                    </a:lnTo>
                    <a:lnTo>
                      <a:pt x="2625" y="687"/>
                    </a:lnTo>
                    <a:lnTo>
                      <a:pt x="2604" y="704"/>
                    </a:lnTo>
                    <a:lnTo>
                      <a:pt x="2587" y="721"/>
                    </a:lnTo>
                    <a:lnTo>
                      <a:pt x="2574" y="734"/>
                    </a:lnTo>
                    <a:lnTo>
                      <a:pt x="2563" y="744"/>
                    </a:lnTo>
                    <a:lnTo>
                      <a:pt x="2555" y="754"/>
                    </a:lnTo>
                    <a:lnTo>
                      <a:pt x="2548" y="764"/>
                    </a:lnTo>
                    <a:lnTo>
                      <a:pt x="2543" y="775"/>
                    </a:lnTo>
                    <a:lnTo>
                      <a:pt x="2537" y="785"/>
                    </a:lnTo>
                    <a:lnTo>
                      <a:pt x="2534" y="795"/>
                    </a:lnTo>
                    <a:lnTo>
                      <a:pt x="2531" y="805"/>
                    </a:lnTo>
                    <a:lnTo>
                      <a:pt x="2527" y="815"/>
                    </a:lnTo>
                    <a:lnTo>
                      <a:pt x="2525" y="824"/>
                    </a:lnTo>
                    <a:lnTo>
                      <a:pt x="2522" y="834"/>
                    </a:lnTo>
                    <a:lnTo>
                      <a:pt x="2518" y="844"/>
                    </a:lnTo>
                    <a:lnTo>
                      <a:pt x="2513" y="854"/>
                    </a:lnTo>
                    <a:lnTo>
                      <a:pt x="2508" y="864"/>
                    </a:lnTo>
                    <a:lnTo>
                      <a:pt x="2500" y="875"/>
                    </a:lnTo>
                    <a:lnTo>
                      <a:pt x="2491" y="886"/>
                    </a:lnTo>
                    <a:lnTo>
                      <a:pt x="2482" y="896"/>
                    </a:lnTo>
                    <a:lnTo>
                      <a:pt x="2468" y="907"/>
                    </a:lnTo>
                    <a:lnTo>
                      <a:pt x="2454" y="920"/>
                    </a:lnTo>
                    <a:lnTo>
                      <a:pt x="2439" y="932"/>
                    </a:lnTo>
                    <a:lnTo>
                      <a:pt x="2422" y="947"/>
                    </a:lnTo>
                    <a:lnTo>
                      <a:pt x="2404" y="960"/>
                    </a:lnTo>
                    <a:lnTo>
                      <a:pt x="2387" y="974"/>
                    </a:lnTo>
                    <a:lnTo>
                      <a:pt x="2367" y="988"/>
                    </a:lnTo>
                    <a:lnTo>
                      <a:pt x="2347" y="1002"/>
                    </a:lnTo>
                    <a:lnTo>
                      <a:pt x="2328" y="1015"/>
                    </a:lnTo>
                    <a:lnTo>
                      <a:pt x="2308" y="1030"/>
                    </a:lnTo>
                    <a:lnTo>
                      <a:pt x="2288" y="1044"/>
                    </a:lnTo>
                    <a:lnTo>
                      <a:pt x="2269" y="1057"/>
                    </a:lnTo>
                    <a:lnTo>
                      <a:pt x="2249" y="1070"/>
                    </a:lnTo>
                    <a:lnTo>
                      <a:pt x="2229" y="1082"/>
                    </a:lnTo>
                    <a:lnTo>
                      <a:pt x="2212" y="1094"/>
                    </a:lnTo>
                    <a:lnTo>
                      <a:pt x="2194" y="1106"/>
                    </a:lnTo>
                    <a:lnTo>
                      <a:pt x="2191" y="1108"/>
                    </a:lnTo>
                    <a:lnTo>
                      <a:pt x="2182" y="1114"/>
                    </a:lnTo>
                    <a:lnTo>
                      <a:pt x="2168" y="1125"/>
                    </a:lnTo>
                    <a:lnTo>
                      <a:pt x="2150" y="1138"/>
                    </a:lnTo>
                    <a:lnTo>
                      <a:pt x="2127" y="1154"/>
                    </a:lnTo>
                    <a:lnTo>
                      <a:pt x="2099" y="1174"/>
                    </a:lnTo>
                    <a:lnTo>
                      <a:pt x="2069" y="1196"/>
                    </a:lnTo>
                    <a:lnTo>
                      <a:pt x="2034" y="1219"/>
                    </a:lnTo>
                    <a:lnTo>
                      <a:pt x="1996" y="1244"/>
                    </a:lnTo>
                    <a:lnTo>
                      <a:pt x="1955" y="1270"/>
                    </a:lnTo>
                    <a:lnTo>
                      <a:pt x="1912" y="1296"/>
                    </a:lnTo>
                    <a:lnTo>
                      <a:pt x="1867" y="1323"/>
                    </a:lnTo>
                    <a:lnTo>
                      <a:pt x="1820" y="1352"/>
                    </a:lnTo>
                    <a:lnTo>
                      <a:pt x="1772" y="1378"/>
                    </a:lnTo>
                    <a:lnTo>
                      <a:pt x="1722" y="1404"/>
                    </a:lnTo>
                    <a:lnTo>
                      <a:pt x="1673" y="1430"/>
                    </a:lnTo>
                    <a:lnTo>
                      <a:pt x="1627" y="1452"/>
                    </a:lnTo>
                    <a:lnTo>
                      <a:pt x="1590" y="1472"/>
                    </a:lnTo>
                    <a:lnTo>
                      <a:pt x="1561" y="1487"/>
                    </a:lnTo>
                    <a:lnTo>
                      <a:pt x="1539" y="1499"/>
                    </a:lnTo>
                    <a:lnTo>
                      <a:pt x="1523" y="1509"/>
                    </a:lnTo>
                    <a:lnTo>
                      <a:pt x="1512" y="1517"/>
                    </a:lnTo>
                    <a:lnTo>
                      <a:pt x="1506" y="1522"/>
                    </a:lnTo>
                    <a:lnTo>
                      <a:pt x="1501" y="1525"/>
                    </a:lnTo>
                    <a:lnTo>
                      <a:pt x="1500" y="1528"/>
                    </a:lnTo>
                    <a:lnTo>
                      <a:pt x="1499" y="1528"/>
                    </a:lnTo>
                    <a:lnTo>
                      <a:pt x="1498" y="1528"/>
                    </a:lnTo>
                    <a:lnTo>
                      <a:pt x="1497" y="1528"/>
                    </a:lnTo>
                    <a:lnTo>
                      <a:pt x="1494" y="1526"/>
                    </a:lnTo>
                    <a:lnTo>
                      <a:pt x="1487" y="1526"/>
                    </a:lnTo>
                    <a:lnTo>
                      <a:pt x="1478" y="1526"/>
                    </a:lnTo>
                    <a:lnTo>
                      <a:pt x="1464" y="1528"/>
                    </a:lnTo>
                    <a:lnTo>
                      <a:pt x="1434" y="1530"/>
                    </a:lnTo>
                    <a:lnTo>
                      <a:pt x="1379" y="1535"/>
                    </a:lnTo>
                    <a:lnTo>
                      <a:pt x="1304" y="1543"/>
                    </a:lnTo>
                    <a:lnTo>
                      <a:pt x="1211" y="1550"/>
                    </a:lnTo>
                    <a:lnTo>
                      <a:pt x="1105" y="1557"/>
                    </a:lnTo>
                    <a:lnTo>
                      <a:pt x="989" y="1561"/>
                    </a:lnTo>
                    <a:lnTo>
                      <a:pt x="866" y="1564"/>
                    </a:lnTo>
                    <a:lnTo>
                      <a:pt x="739" y="1562"/>
                    </a:lnTo>
                    <a:lnTo>
                      <a:pt x="611" y="1556"/>
                    </a:lnTo>
                    <a:lnTo>
                      <a:pt x="488" y="1543"/>
                    </a:lnTo>
                    <a:lnTo>
                      <a:pt x="371" y="1523"/>
                    </a:lnTo>
                    <a:lnTo>
                      <a:pt x="264" y="1495"/>
                    </a:lnTo>
                    <a:lnTo>
                      <a:pt x="172" y="1457"/>
                    </a:lnTo>
                    <a:lnTo>
                      <a:pt x="95" y="1410"/>
                    </a:lnTo>
                    <a:lnTo>
                      <a:pt x="38" y="1350"/>
                    </a:lnTo>
                    <a:lnTo>
                      <a:pt x="7" y="1279"/>
                    </a:lnTo>
                    <a:lnTo>
                      <a:pt x="0" y="1207"/>
                    </a:lnTo>
                    <a:lnTo>
                      <a:pt x="15" y="1133"/>
                    </a:lnTo>
                    <a:lnTo>
                      <a:pt x="49" y="1059"/>
                    </a:lnTo>
                    <a:lnTo>
                      <a:pt x="99" y="984"/>
                    </a:lnTo>
                    <a:lnTo>
                      <a:pt x="163" y="910"/>
                    </a:lnTo>
                    <a:lnTo>
                      <a:pt x="237" y="837"/>
                    </a:lnTo>
                    <a:lnTo>
                      <a:pt x="319" y="767"/>
                    </a:lnTo>
                    <a:lnTo>
                      <a:pt x="407" y="698"/>
                    </a:lnTo>
                    <a:lnTo>
                      <a:pt x="499" y="633"/>
                    </a:lnTo>
                    <a:lnTo>
                      <a:pt x="592" y="572"/>
                    </a:lnTo>
                    <a:lnTo>
                      <a:pt x="684" y="516"/>
                    </a:lnTo>
                    <a:lnTo>
                      <a:pt x="771" y="466"/>
                    </a:lnTo>
                    <a:lnTo>
                      <a:pt x="851" y="421"/>
                    </a:lnTo>
                    <a:lnTo>
                      <a:pt x="922" y="384"/>
                    </a:lnTo>
                    <a:lnTo>
                      <a:pt x="982" y="356"/>
                    </a:lnTo>
                    <a:lnTo>
                      <a:pt x="1027" y="335"/>
                    </a:lnTo>
                    <a:close/>
                  </a:path>
                </a:pathLst>
              </a:custGeom>
              <a:solidFill>
                <a:srgbClr val="81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25" name="Freeform 305"/>
              <p:cNvSpPr>
                <a:spLocks/>
              </p:cNvSpPr>
              <p:nvPr/>
            </p:nvSpPr>
            <p:spPr bwMode="auto">
              <a:xfrm flipH="1">
                <a:off x="4293" y="2914"/>
                <a:ext cx="114" cy="62"/>
              </a:xfrm>
              <a:custGeom>
                <a:avLst/>
                <a:gdLst/>
                <a:ahLst/>
                <a:cxnLst>
                  <a:cxn ang="0">
                    <a:pos x="1111" y="287"/>
                  </a:cxn>
                  <a:cxn ang="0">
                    <a:pos x="1279" y="212"/>
                  </a:cxn>
                  <a:cxn ang="0">
                    <a:pos x="1496" y="129"/>
                  </a:cxn>
                  <a:cxn ang="0">
                    <a:pos x="1763" y="56"/>
                  </a:cxn>
                  <a:cxn ang="0">
                    <a:pos x="2078" y="9"/>
                  </a:cxn>
                  <a:cxn ang="0">
                    <a:pos x="2400" y="2"/>
                  </a:cxn>
                  <a:cxn ang="0">
                    <a:pos x="2608" y="31"/>
                  </a:cxn>
                  <a:cxn ang="0">
                    <a:pos x="2751" y="84"/>
                  </a:cxn>
                  <a:cxn ang="0">
                    <a:pos x="2836" y="156"/>
                  </a:cxn>
                  <a:cxn ang="0">
                    <a:pos x="2869" y="236"/>
                  </a:cxn>
                  <a:cxn ang="0">
                    <a:pos x="2855" y="319"/>
                  </a:cxn>
                  <a:cxn ang="0">
                    <a:pos x="2804" y="397"/>
                  </a:cxn>
                  <a:cxn ang="0">
                    <a:pos x="2734" y="480"/>
                  </a:cxn>
                  <a:cxn ang="0">
                    <a:pos x="2657" y="558"/>
                  </a:cxn>
                  <a:cxn ang="0">
                    <a:pos x="2583" y="628"/>
                  </a:cxn>
                  <a:cxn ang="0">
                    <a:pos x="2526" y="680"/>
                  </a:cxn>
                  <a:cxn ang="0">
                    <a:pos x="2493" y="714"/>
                  </a:cxn>
                  <a:cxn ang="0">
                    <a:pos x="2476" y="745"/>
                  </a:cxn>
                  <a:cxn ang="0">
                    <a:pos x="2465" y="775"/>
                  </a:cxn>
                  <a:cxn ang="0">
                    <a:pos x="2454" y="805"/>
                  </a:cxn>
                  <a:cxn ang="0">
                    <a:pos x="2435" y="837"/>
                  </a:cxn>
                  <a:cxn ang="0">
                    <a:pos x="2404" y="869"/>
                  </a:cxn>
                  <a:cxn ang="0">
                    <a:pos x="2356" y="909"/>
                  </a:cxn>
                  <a:cxn ang="0">
                    <a:pos x="2298" y="951"/>
                  </a:cxn>
                  <a:cxn ang="0">
                    <a:pos x="2237" y="994"/>
                  </a:cxn>
                  <a:cxn ang="0">
                    <a:pos x="2175" y="1035"/>
                  </a:cxn>
                  <a:cxn ang="0">
                    <a:pos x="2120" y="1071"/>
                  </a:cxn>
                  <a:cxn ang="0">
                    <a:pos x="2096" y="1089"/>
                  </a:cxn>
                  <a:cxn ang="0">
                    <a:pos x="2030" y="1138"/>
                  </a:cxn>
                  <a:cxn ang="0">
                    <a:pos x="1930" y="1206"/>
                  </a:cxn>
                  <a:cxn ang="0">
                    <a:pos x="1805" y="1285"/>
                  </a:cxn>
                  <a:cxn ang="0">
                    <a:pos x="1662" y="1365"/>
                  </a:cxn>
                  <a:cxn ang="0">
                    <a:pos x="1531" y="1432"/>
                  </a:cxn>
                  <a:cxn ang="0">
                    <a:pos x="1467" y="1470"/>
                  </a:cxn>
                  <a:cxn ang="0">
                    <a:pos x="1449" y="1486"/>
                  </a:cxn>
                  <a:cxn ang="0">
                    <a:pos x="1452" y="1490"/>
                  </a:cxn>
                  <a:cxn ang="0">
                    <a:pos x="1444" y="1488"/>
                  </a:cxn>
                  <a:cxn ang="0">
                    <a:pos x="1391" y="1492"/>
                  </a:cxn>
                  <a:cxn ang="0">
                    <a:pos x="1173" y="1512"/>
                  </a:cxn>
                  <a:cxn ang="0">
                    <a:pos x="836" y="1528"/>
                  </a:cxn>
                  <a:cxn ang="0">
                    <a:pos x="469" y="1509"/>
                  </a:cxn>
                  <a:cxn ang="0">
                    <a:pos x="162" y="1429"/>
                  </a:cxn>
                  <a:cxn ang="0">
                    <a:pos x="5" y="1260"/>
                  </a:cxn>
                  <a:cxn ang="0">
                    <a:pos x="49" y="1041"/>
                  </a:cxn>
                  <a:cxn ang="0">
                    <a:pos x="237" y="821"/>
                  </a:cxn>
                  <a:cxn ang="0">
                    <a:pos x="499" y="620"/>
                  </a:cxn>
                  <a:cxn ang="0">
                    <a:pos x="769" y="457"/>
                  </a:cxn>
                  <a:cxn ang="0">
                    <a:pos x="980" y="347"/>
                  </a:cxn>
                </a:cxnLst>
                <a:rect l="0" t="0" r="r" b="b"/>
                <a:pathLst>
                  <a:path w="2869" h="1528">
                    <a:moveTo>
                      <a:pt x="1026" y="328"/>
                    </a:moveTo>
                    <a:lnTo>
                      <a:pt x="1065" y="309"/>
                    </a:lnTo>
                    <a:lnTo>
                      <a:pt x="1111" y="287"/>
                    </a:lnTo>
                    <a:lnTo>
                      <a:pt x="1161" y="264"/>
                    </a:lnTo>
                    <a:lnTo>
                      <a:pt x="1218" y="238"/>
                    </a:lnTo>
                    <a:lnTo>
                      <a:pt x="1279" y="212"/>
                    </a:lnTo>
                    <a:lnTo>
                      <a:pt x="1347" y="184"/>
                    </a:lnTo>
                    <a:lnTo>
                      <a:pt x="1419" y="156"/>
                    </a:lnTo>
                    <a:lnTo>
                      <a:pt x="1496" y="129"/>
                    </a:lnTo>
                    <a:lnTo>
                      <a:pt x="1580" y="103"/>
                    </a:lnTo>
                    <a:lnTo>
                      <a:pt x="1669" y="79"/>
                    </a:lnTo>
                    <a:lnTo>
                      <a:pt x="1763" y="56"/>
                    </a:lnTo>
                    <a:lnTo>
                      <a:pt x="1862" y="36"/>
                    </a:lnTo>
                    <a:lnTo>
                      <a:pt x="1968" y="21"/>
                    </a:lnTo>
                    <a:lnTo>
                      <a:pt x="2078" y="9"/>
                    </a:lnTo>
                    <a:lnTo>
                      <a:pt x="2195" y="1"/>
                    </a:lnTo>
                    <a:lnTo>
                      <a:pt x="2317" y="0"/>
                    </a:lnTo>
                    <a:lnTo>
                      <a:pt x="2400" y="2"/>
                    </a:lnTo>
                    <a:lnTo>
                      <a:pt x="2477" y="8"/>
                    </a:lnTo>
                    <a:lnTo>
                      <a:pt x="2546" y="18"/>
                    </a:lnTo>
                    <a:lnTo>
                      <a:pt x="2608" y="31"/>
                    </a:lnTo>
                    <a:lnTo>
                      <a:pt x="2662" y="46"/>
                    </a:lnTo>
                    <a:lnTo>
                      <a:pt x="2710" y="64"/>
                    </a:lnTo>
                    <a:lnTo>
                      <a:pt x="2751" y="84"/>
                    </a:lnTo>
                    <a:lnTo>
                      <a:pt x="2786" y="107"/>
                    </a:lnTo>
                    <a:lnTo>
                      <a:pt x="2814" y="130"/>
                    </a:lnTo>
                    <a:lnTo>
                      <a:pt x="2836" y="156"/>
                    </a:lnTo>
                    <a:lnTo>
                      <a:pt x="2852" y="183"/>
                    </a:lnTo>
                    <a:lnTo>
                      <a:pt x="2863" y="209"/>
                    </a:lnTo>
                    <a:lnTo>
                      <a:pt x="2869" y="236"/>
                    </a:lnTo>
                    <a:lnTo>
                      <a:pt x="2869" y="264"/>
                    </a:lnTo>
                    <a:lnTo>
                      <a:pt x="2864" y="292"/>
                    </a:lnTo>
                    <a:lnTo>
                      <a:pt x="2855" y="319"/>
                    </a:lnTo>
                    <a:lnTo>
                      <a:pt x="2840" y="344"/>
                    </a:lnTo>
                    <a:lnTo>
                      <a:pt x="2824" y="369"/>
                    </a:lnTo>
                    <a:lnTo>
                      <a:pt x="2804" y="397"/>
                    </a:lnTo>
                    <a:lnTo>
                      <a:pt x="2782" y="424"/>
                    </a:lnTo>
                    <a:lnTo>
                      <a:pt x="2760" y="451"/>
                    </a:lnTo>
                    <a:lnTo>
                      <a:pt x="2734" y="480"/>
                    </a:lnTo>
                    <a:lnTo>
                      <a:pt x="2709" y="506"/>
                    </a:lnTo>
                    <a:lnTo>
                      <a:pt x="2683" y="533"/>
                    </a:lnTo>
                    <a:lnTo>
                      <a:pt x="2657" y="558"/>
                    </a:lnTo>
                    <a:lnTo>
                      <a:pt x="2631" y="583"/>
                    </a:lnTo>
                    <a:lnTo>
                      <a:pt x="2606" y="606"/>
                    </a:lnTo>
                    <a:lnTo>
                      <a:pt x="2583" y="628"/>
                    </a:lnTo>
                    <a:lnTo>
                      <a:pt x="2561" y="648"/>
                    </a:lnTo>
                    <a:lnTo>
                      <a:pt x="2542" y="665"/>
                    </a:lnTo>
                    <a:lnTo>
                      <a:pt x="2526" y="680"/>
                    </a:lnTo>
                    <a:lnTo>
                      <a:pt x="2513" y="694"/>
                    </a:lnTo>
                    <a:lnTo>
                      <a:pt x="2502" y="703"/>
                    </a:lnTo>
                    <a:lnTo>
                      <a:pt x="2493" y="714"/>
                    </a:lnTo>
                    <a:lnTo>
                      <a:pt x="2486" y="724"/>
                    </a:lnTo>
                    <a:lnTo>
                      <a:pt x="2480" y="735"/>
                    </a:lnTo>
                    <a:lnTo>
                      <a:pt x="2476" y="745"/>
                    </a:lnTo>
                    <a:lnTo>
                      <a:pt x="2471" y="755"/>
                    </a:lnTo>
                    <a:lnTo>
                      <a:pt x="2468" y="765"/>
                    </a:lnTo>
                    <a:lnTo>
                      <a:pt x="2465" y="775"/>
                    </a:lnTo>
                    <a:lnTo>
                      <a:pt x="2461" y="785"/>
                    </a:lnTo>
                    <a:lnTo>
                      <a:pt x="2458" y="795"/>
                    </a:lnTo>
                    <a:lnTo>
                      <a:pt x="2454" y="805"/>
                    </a:lnTo>
                    <a:lnTo>
                      <a:pt x="2448" y="816"/>
                    </a:lnTo>
                    <a:lnTo>
                      <a:pt x="2443" y="826"/>
                    </a:lnTo>
                    <a:lnTo>
                      <a:pt x="2435" y="837"/>
                    </a:lnTo>
                    <a:lnTo>
                      <a:pt x="2427" y="846"/>
                    </a:lnTo>
                    <a:lnTo>
                      <a:pt x="2417" y="858"/>
                    </a:lnTo>
                    <a:lnTo>
                      <a:pt x="2404" y="869"/>
                    </a:lnTo>
                    <a:lnTo>
                      <a:pt x="2388" y="882"/>
                    </a:lnTo>
                    <a:lnTo>
                      <a:pt x="2373" y="896"/>
                    </a:lnTo>
                    <a:lnTo>
                      <a:pt x="2356" y="909"/>
                    </a:lnTo>
                    <a:lnTo>
                      <a:pt x="2337" y="923"/>
                    </a:lnTo>
                    <a:lnTo>
                      <a:pt x="2318" y="937"/>
                    </a:lnTo>
                    <a:lnTo>
                      <a:pt x="2298" y="951"/>
                    </a:lnTo>
                    <a:lnTo>
                      <a:pt x="2278" y="965"/>
                    </a:lnTo>
                    <a:lnTo>
                      <a:pt x="2257" y="980"/>
                    </a:lnTo>
                    <a:lnTo>
                      <a:pt x="2237" y="994"/>
                    </a:lnTo>
                    <a:lnTo>
                      <a:pt x="2216" y="1008"/>
                    </a:lnTo>
                    <a:lnTo>
                      <a:pt x="2195" y="1022"/>
                    </a:lnTo>
                    <a:lnTo>
                      <a:pt x="2175" y="1035"/>
                    </a:lnTo>
                    <a:lnTo>
                      <a:pt x="2156" y="1047"/>
                    </a:lnTo>
                    <a:lnTo>
                      <a:pt x="2137" y="1059"/>
                    </a:lnTo>
                    <a:lnTo>
                      <a:pt x="2120" y="1071"/>
                    </a:lnTo>
                    <a:lnTo>
                      <a:pt x="2117" y="1072"/>
                    </a:lnTo>
                    <a:lnTo>
                      <a:pt x="2109" y="1079"/>
                    </a:lnTo>
                    <a:lnTo>
                      <a:pt x="2096" y="1089"/>
                    </a:lnTo>
                    <a:lnTo>
                      <a:pt x="2078" y="1102"/>
                    </a:lnTo>
                    <a:lnTo>
                      <a:pt x="2055" y="1118"/>
                    </a:lnTo>
                    <a:lnTo>
                      <a:pt x="2030" y="1138"/>
                    </a:lnTo>
                    <a:lnTo>
                      <a:pt x="2000" y="1159"/>
                    </a:lnTo>
                    <a:lnTo>
                      <a:pt x="1967" y="1182"/>
                    </a:lnTo>
                    <a:lnTo>
                      <a:pt x="1930" y="1206"/>
                    </a:lnTo>
                    <a:lnTo>
                      <a:pt x="1891" y="1232"/>
                    </a:lnTo>
                    <a:lnTo>
                      <a:pt x="1849" y="1258"/>
                    </a:lnTo>
                    <a:lnTo>
                      <a:pt x="1805" y="1285"/>
                    </a:lnTo>
                    <a:lnTo>
                      <a:pt x="1760" y="1312"/>
                    </a:lnTo>
                    <a:lnTo>
                      <a:pt x="1711" y="1339"/>
                    </a:lnTo>
                    <a:lnTo>
                      <a:pt x="1662" y="1365"/>
                    </a:lnTo>
                    <a:lnTo>
                      <a:pt x="1613" y="1390"/>
                    </a:lnTo>
                    <a:lnTo>
                      <a:pt x="1567" y="1412"/>
                    </a:lnTo>
                    <a:lnTo>
                      <a:pt x="1531" y="1432"/>
                    </a:lnTo>
                    <a:lnTo>
                      <a:pt x="1503" y="1447"/>
                    </a:lnTo>
                    <a:lnTo>
                      <a:pt x="1482" y="1460"/>
                    </a:lnTo>
                    <a:lnTo>
                      <a:pt x="1467" y="1470"/>
                    </a:lnTo>
                    <a:lnTo>
                      <a:pt x="1458" y="1476"/>
                    </a:lnTo>
                    <a:lnTo>
                      <a:pt x="1453" y="1482"/>
                    </a:lnTo>
                    <a:lnTo>
                      <a:pt x="1449" y="1486"/>
                    </a:lnTo>
                    <a:lnTo>
                      <a:pt x="1449" y="1488"/>
                    </a:lnTo>
                    <a:lnTo>
                      <a:pt x="1451" y="1490"/>
                    </a:lnTo>
                    <a:lnTo>
                      <a:pt x="1452" y="1490"/>
                    </a:lnTo>
                    <a:lnTo>
                      <a:pt x="1451" y="1490"/>
                    </a:lnTo>
                    <a:lnTo>
                      <a:pt x="1448" y="1488"/>
                    </a:lnTo>
                    <a:lnTo>
                      <a:pt x="1444" y="1488"/>
                    </a:lnTo>
                    <a:lnTo>
                      <a:pt x="1434" y="1488"/>
                    </a:lnTo>
                    <a:lnTo>
                      <a:pt x="1421" y="1490"/>
                    </a:lnTo>
                    <a:lnTo>
                      <a:pt x="1391" y="1492"/>
                    </a:lnTo>
                    <a:lnTo>
                      <a:pt x="1337" y="1497"/>
                    </a:lnTo>
                    <a:lnTo>
                      <a:pt x="1264" y="1505"/>
                    </a:lnTo>
                    <a:lnTo>
                      <a:pt x="1173" y="1512"/>
                    </a:lnTo>
                    <a:lnTo>
                      <a:pt x="1070" y="1519"/>
                    </a:lnTo>
                    <a:lnTo>
                      <a:pt x="956" y="1524"/>
                    </a:lnTo>
                    <a:lnTo>
                      <a:pt x="836" y="1528"/>
                    </a:lnTo>
                    <a:lnTo>
                      <a:pt x="713" y="1527"/>
                    </a:lnTo>
                    <a:lnTo>
                      <a:pt x="589" y="1521"/>
                    </a:lnTo>
                    <a:lnTo>
                      <a:pt x="469" y="1509"/>
                    </a:lnTo>
                    <a:lnTo>
                      <a:pt x="356" y="1491"/>
                    </a:lnTo>
                    <a:lnTo>
                      <a:pt x="252" y="1464"/>
                    </a:lnTo>
                    <a:lnTo>
                      <a:pt x="162" y="1429"/>
                    </a:lnTo>
                    <a:lnTo>
                      <a:pt x="88" y="1385"/>
                    </a:lnTo>
                    <a:lnTo>
                      <a:pt x="35" y="1328"/>
                    </a:lnTo>
                    <a:lnTo>
                      <a:pt x="5" y="1260"/>
                    </a:lnTo>
                    <a:lnTo>
                      <a:pt x="0" y="1188"/>
                    </a:lnTo>
                    <a:lnTo>
                      <a:pt x="15" y="1115"/>
                    </a:lnTo>
                    <a:lnTo>
                      <a:pt x="49" y="1041"/>
                    </a:lnTo>
                    <a:lnTo>
                      <a:pt x="99" y="967"/>
                    </a:lnTo>
                    <a:lnTo>
                      <a:pt x="162" y="893"/>
                    </a:lnTo>
                    <a:lnTo>
                      <a:pt x="237" y="821"/>
                    </a:lnTo>
                    <a:lnTo>
                      <a:pt x="318" y="751"/>
                    </a:lnTo>
                    <a:lnTo>
                      <a:pt x="407" y="684"/>
                    </a:lnTo>
                    <a:lnTo>
                      <a:pt x="499" y="620"/>
                    </a:lnTo>
                    <a:lnTo>
                      <a:pt x="591" y="560"/>
                    </a:lnTo>
                    <a:lnTo>
                      <a:pt x="682" y="506"/>
                    </a:lnTo>
                    <a:lnTo>
                      <a:pt x="769" y="457"/>
                    </a:lnTo>
                    <a:lnTo>
                      <a:pt x="849" y="413"/>
                    </a:lnTo>
                    <a:lnTo>
                      <a:pt x="921" y="377"/>
                    </a:lnTo>
                    <a:lnTo>
                      <a:pt x="980" y="347"/>
                    </a:lnTo>
                    <a:lnTo>
                      <a:pt x="1026" y="32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26" name="Freeform 306"/>
              <p:cNvSpPr>
                <a:spLocks/>
              </p:cNvSpPr>
              <p:nvPr/>
            </p:nvSpPr>
            <p:spPr bwMode="auto">
              <a:xfrm flipH="1">
                <a:off x="4294" y="2916"/>
                <a:ext cx="111" cy="62"/>
              </a:xfrm>
              <a:custGeom>
                <a:avLst/>
                <a:gdLst/>
                <a:ahLst/>
                <a:cxnLst>
                  <a:cxn ang="0">
                    <a:pos x="2420" y="7"/>
                  </a:cxn>
                  <a:cxn ang="0">
                    <a:pos x="2602" y="43"/>
                  </a:cxn>
                  <a:cxn ang="0">
                    <a:pos x="2721" y="100"/>
                  </a:cxn>
                  <a:cxn ang="0">
                    <a:pos x="2783" y="171"/>
                  </a:cxn>
                  <a:cxn ang="0">
                    <a:pos x="2797" y="247"/>
                  </a:cxn>
                  <a:cxn ang="0">
                    <a:pos x="2769" y="321"/>
                  </a:cxn>
                  <a:cxn ang="0">
                    <a:pos x="2714" y="400"/>
                  </a:cxn>
                  <a:cxn ang="0">
                    <a:pos x="2642" y="478"/>
                  </a:cxn>
                  <a:cxn ang="0">
                    <a:pos x="2568" y="550"/>
                  </a:cxn>
                  <a:cxn ang="0">
                    <a:pos x="2500" y="611"/>
                  </a:cxn>
                  <a:cxn ang="0">
                    <a:pos x="2453" y="654"/>
                  </a:cxn>
                  <a:cxn ang="0">
                    <a:pos x="2426" y="685"/>
                  </a:cxn>
                  <a:cxn ang="0">
                    <a:pos x="2411" y="716"/>
                  </a:cxn>
                  <a:cxn ang="0">
                    <a:pos x="2400" y="746"/>
                  </a:cxn>
                  <a:cxn ang="0">
                    <a:pos x="2387" y="777"/>
                  </a:cxn>
                  <a:cxn ang="0">
                    <a:pos x="2364" y="808"/>
                  </a:cxn>
                  <a:cxn ang="0">
                    <a:pos x="2326" y="844"/>
                  </a:cxn>
                  <a:cxn ang="0">
                    <a:pos x="2272" y="886"/>
                  </a:cxn>
                  <a:cxn ang="0">
                    <a:pos x="2210" y="930"/>
                  </a:cxn>
                  <a:cxn ang="0">
                    <a:pos x="2144" y="973"/>
                  </a:cxn>
                  <a:cxn ang="0">
                    <a:pos x="2083" y="1014"/>
                  </a:cxn>
                  <a:cxn ang="0">
                    <a:pos x="2043" y="1039"/>
                  </a:cxn>
                  <a:cxn ang="0">
                    <a:pos x="2007" y="1067"/>
                  </a:cxn>
                  <a:cxn ang="0">
                    <a:pos x="1933" y="1122"/>
                  </a:cxn>
                  <a:cxn ang="0">
                    <a:pos x="1829" y="1194"/>
                  </a:cxn>
                  <a:cxn ang="0">
                    <a:pos x="1700" y="1272"/>
                  </a:cxn>
                  <a:cxn ang="0">
                    <a:pos x="1556" y="1350"/>
                  </a:cxn>
                  <a:cxn ang="0">
                    <a:pos x="1447" y="1407"/>
                  </a:cxn>
                  <a:cxn ang="0">
                    <a:pos x="1405" y="1437"/>
                  </a:cxn>
                  <a:cxn ang="0">
                    <a:pos x="1402" y="1449"/>
                  </a:cxn>
                  <a:cxn ang="0">
                    <a:pos x="1407" y="1450"/>
                  </a:cxn>
                  <a:cxn ang="0">
                    <a:pos x="1393" y="1450"/>
                  </a:cxn>
                  <a:cxn ang="0">
                    <a:pos x="1297" y="1459"/>
                  </a:cxn>
                  <a:cxn ang="0">
                    <a:pos x="1037" y="1482"/>
                  </a:cxn>
                  <a:cxn ang="0">
                    <a:pos x="689" y="1491"/>
                  </a:cxn>
                  <a:cxn ang="0">
                    <a:pos x="343" y="1458"/>
                  </a:cxn>
                  <a:cxn ang="0">
                    <a:pos x="85" y="1359"/>
                  </a:cxn>
                  <a:cxn ang="0">
                    <a:pos x="0" y="1169"/>
                  </a:cxn>
                  <a:cxn ang="0">
                    <a:pos x="102" y="949"/>
                  </a:cxn>
                  <a:cxn ang="0">
                    <a:pos x="321" y="737"/>
                  </a:cxn>
                  <a:cxn ang="0">
                    <a:pos x="593" y="550"/>
                  </a:cxn>
                  <a:cxn ang="0">
                    <a:pos x="851" y="404"/>
                  </a:cxn>
                  <a:cxn ang="0">
                    <a:pos x="1026" y="319"/>
                  </a:cxn>
                  <a:cxn ang="0">
                    <a:pos x="1158" y="257"/>
                  </a:cxn>
                  <a:cxn ang="0">
                    <a:pos x="1332" y="180"/>
                  </a:cxn>
                  <a:cxn ang="0">
                    <a:pos x="1553" y="102"/>
                  </a:cxn>
                  <a:cxn ang="0">
                    <a:pos x="1821" y="38"/>
                  </a:cxn>
                  <a:cxn ang="0">
                    <a:pos x="2141" y="3"/>
                  </a:cxn>
                </a:cxnLst>
                <a:rect l="0" t="0" r="r" b="b"/>
                <a:pathLst>
                  <a:path w="2797" h="1491">
                    <a:moveTo>
                      <a:pt x="2261" y="0"/>
                    </a:moveTo>
                    <a:lnTo>
                      <a:pt x="2344" y="2"/>
                    </a:lnTo>
                    <a:lnTo>
                      <a:pt x="2420" y="7"/>
                    </a:lnTo>
                    <a:lnTo>
                      <a:pt x="2488" y="16"/>
                    </a:lnTo>
                    <a:lnTo>
                      <a:pt x="2548" y="28"/>
                    </a:lnTo>
                    <a:lnTo>
                      <a:pt x="2602" y="43"/>
                    </a:lnTo>
                    <a:lnTo>
                      <a:pt x="2648" y="59"/>
                    </a:lnTo>
                    <a:lnTo>
                      <a:pt x="2687" y="79"/>
                    </a:lnTo>
                    <a:lnTo>
                      <a:pt x="2721" y="100"/>
                    </a:lnTo>
                    <a:lnTo>
                      <a:pt x="2747" y="122"/>
                    </a:lnTo>
                    <a:lnTo>
                      <a:pt x="2768" y="146"/>
                    </a:lnTo>
                    <a:lnTo>
                      <a:pt x="2783" y="171"/>
                    </a:lnTo>
                    <a:lnTo>
                      <a:pt x="2793" y="196"/>
                    </a:lnTo>
                    <a:lnTo>
                      <a:pt x="2797" y="221"/>
                    </a:lnTo>
                    <a:lnTo>
                      <a:pt x="2797" y="247"/>
                    </a:lnTo>
                    <a:lnTo>
                      <a:pt x="2792" y="272"/>
                    </a:lnTo>
                    <a:lnTo>
                      <a:pt x="2783" y="297"/>
                    </a:lnTo>
                    <a:lnTo>
                      <a:pt x="2769" y="321"/>
                    </a:lnTo>
                    <a:lnTo>
                      <a:pt x="2753" y="348"/>
                    </a:lnTo>
                    <a:lnTo>
                      <a:pt x="2735" y="374"/>
                    </a:lnTo>
                    <a:lnTo>
                      <a:pt x="2714" y="400"/>
                    </a:lnTo>
                    <a:lnTo>
                      <a:pt x="2691" y="426"/>
                    </a:lnTo>
                    <a:lnTo>
                      <a:pt x="2667" y="451"/>
                    </a:lnTo>
                    <a:lnTo>
                      <a:pt x="2642" y="478"/>
                    </a:lnTo>
                    <a:lnTo>
                      <a:pt x="2618" y="503"/>
                    </a:lnTo>
                    <a:lnTo>
                      <a:pt x="2593" y="527"/>
                    </a:lnTo>
                    <a:lnTo>
                      <a:pt x="2568" y="550"/>
                    </a:lnTo>
                    <a:lnTo>
                      <a:pt x="2544" y="571"/>
                    </a:lnTo>
                    <a:lnTo>
                      <a:pt x="2521" y="592"/>
                    </a:lnTo>
                    <a:lnTo>
                      <a:pt x="2500" y="611"/>
                    </a:lnTo>
                    <a:lnTo>
                      <a:pt x="2482" y="627"/>
                    </a:lnTo>
                    <a:lnTo>
                      <a:pt x="2466" y="641"/>
                    </a:lnTo>
                    <a:lnTo>
                      <a:pt x="2453" y="654"/>
                    </a:lnTo>
                    <a:lnTo>
                      <a:pt x="2442" y="664"/>
                    </a:lnTo>
                    <a:lnTo>
                      <a:pt x="2434" y="675"/>
                    </a:lnTo>
                    <a:lnTo>
                      <a:pt x="2426" y="685"/>
                    </a:lnTo>
                    <a:lnTo>
                      <a:pt x="2420" y="696"/>
                    </a:lnTo>
                    <a:lnTo>
                      <a:pt x="2415" y="706"/>
                    </a:lnTo>
                    <a:lnTo>
                      <a:pt x="2411" y="716"/>
                    </a:lnTo>
                    <a:lnTo>
                      <a:pt x="2407" y="725"/>
                    </a:lnTo>
                    <a:lnTo>
                      <a:pt x="2403" y="736"/>
                    </a:lnTo>
                    <a:lnTo>
                      <a:pt x="2400" y="746"/>
                    </a:lnTo>
                    <a:lnTo>
                      <a:pt x="2396" y="756"/>
                    </a:lnTo>
                    <a:lnTo>
                      <a:pt x="2392" y="767"/>
                    </a:lnTo>
                    <a:lnTo>
                      <a:pt x="2387" y="777"/>
                    </a:lnTo>
                    <a:lnTo>
                      <a:pt x="2380" y="788"/>
                    </a:lnTo>
                    <a:lnTo>
                      <a:pt x="2372" y="799"/>
                    </a:lnTo>
                    <a:lnTo>
                      <a:pt x="2364" y="808"/>
                    </a:lnTo>
                    <a:lnTo>
                      <a:pt x="2354" y="820"/>
                    </a:lnTo>
                    <a:lnTo>
                      <a:pt x="2340" y="831"/>
                    </a:lnTo>
                    <a:lnTo>
                      <a:pt x="2326" y="844"/>
                    </a:lnTo>
                    <a:lnTo>
                      <a:pt x="2308" y="858"/>
                    </a:lnTo>
                    <a:lnTo>
                      <a:pt x="2291" y="872"/>
                    </a:lnTo>
                    <a:lnTo>
                      <a:pt x="2272" y="886"/>
                    </a:lnTo>
                    <a:lnTo>
                      <a:pt x="2251" y="900"/>
                    </a:lnTo>
                    <a:lnTo>
                      <a:pt x="2231" y="915"/>
                    </a:lnTo>
                    <a:lnTo>
                      <a:pt x="2210" y="930"/>
                    </a:lnTo>
                    <a:lnTo>
                      <a:pt x="2188" y="945"/>
                    </a:lnTo>
                    <a:lnTo>
                      <a:pt x="2166" y="959"/>
                    </a:lnTo>
                    <a:lnTo>
                      <a:pt x="2144" y="973"/>
                    </a:lnTo>
                    <a:lnTo>
                      <a:pt x="2124" y="987"/>
                    </a:lnTo>
                    <a:lnTo>
                      <a:pt x="2103" y="1001"/>
                    </a:lnTo>
                    <a:lnTo>
                      <a:pt x="2083" y="1014"/>
                    </a:lnTo>
                    <a:lnTo>
                      <a:pt x="2064" y="1026"/>
                    </a:lnTo>
                    <a:lnTo>
                      <a:pt x="2046" y="1038"/>
                    </a:lnTo>
                    <a:lnTo>
                      <a:pt x="2043" y="1039"/>
                    </a:lnTo>
                    <a:lnTo>
                      <a:pt x="2035" y="1045"/>
                    </a:lnTo>
                    <a:lnTo>
                      <a:pt x="2023" y="1055"/>
                    </a:lnTo>
                    <a:lnTo>
                      <a:pt x="2007" y="1067"/>
                    </a:lnTo>
                    <a:lnTo>
                      <a:pt x="1986" y="1084"/>
                    </a:lnTo>
                    <a:lnTo>
                      <a:pt x="1961" y="1102"/>
                    </a:lnTo>
                    <a:lnTo>
                      <a:pt x="1933" y="1122"/>
                    </a:lnTo>
                    <a:lnTo>
                      <a:pt x="1901" y="1145"/>
                    </a:lnTo>
                    <a:lnTo>
                      <a:pt x="1866" y="1169"/>
                    </a:lnTo>
                    <a:lnTo>
                      <a:pt x="1829" y="1194"/>
                    </a:lnTo>
                    <a:lnTo>
                      <a:pt x="1788" y="1219"/>
                    </a:lnTo>
                    <a:lnTo>
                      <a:pt x="1745" y="1246"/>
                    </a:lnTo>
                    <a:lnTo>
                      <a:pt x="1700" y="1272"/>
                    </a:lnTo>
                    <a:lnTo>
                      <a:pt x="1653" y="1299"/>
                    </a:lnTo>
                    <a:lnTo>
                      <a:pt x="1605" y="1325"/>
                    </a:lnTo>
                    <a:lnTo>
                      <a:pt x="1556" y="1350"/>
                    </a:lnTo>
                    <a:lnTo>
                      <a:pt x="1510" y="1372"/>
                    </a:lnTo>
                    <a:lnTo>
                      <a:pt x="1474" y="1391"/>
                    </a:lnTo>
                    <a:lnTo>
                      <a:pt x="1447" y="1407"/>
                    </a:lnTo>
                    <a:lnTo>
                      <a:pt x="1427" y="1420"/>
                    </a:lnTo>
                    <a:lnTo>
                      <a:pt x="1414" y="1430"/>
                    </a:lnTo>
                    <a:lnTo>
                      <a:pt x="1405" y="1437"/>
                    </a:lnTo>
                    <a:lnTo>
                      <a:pt x="1402" y="1443"/>
                    </a:lnTo>
                    <a:lnTo>
                      <a:pt x="1401" y="1447"/>
                    </a:lnTo>
                    <a:lnTo>
                      <a:pt x="1402" y="1449"/>
                    </a:lnTo>
                    <a:lnTo>
                      <a:pt x="1404" y="1450"/>
                    </a:lnTo>
                    <a:lnTo>
                      <a:pt x="1406" y="1450"/>
                    </a:lnTo>
                    <a:lnTo>
                      <a:pt x="1407" y="1450"/>
                    </a:lnTo>
                    <a:lnTo>
                      <a:pt x="1406" y="1450"/>
                    </a:lnTo>
                    <a:lnTo>
                      <a:pt x="1402" y="1450"/>
                    </a:lnTo>
                    <a:lnTo>
                      <a:pt x="1393" y="1450"/>
                    </a:lnTo>
                    <a:lnTo>
                      <a:pt x="1380" y="1452"/>
                    </a:lnTo>
                    <a:lnTo>
                      <a:pt x="1350" y="1454"/>
                    </a:lnTo>
                    <a:lnTo>
                      <a:pt x="1297" y="1459"/>
                    </a:lnTo>
                    <a:lnTo>
                      <a:pt x="1225" y="1467"/>
                    </a:lnTo>
                    <a:lnTo>
                      <a:pt x="1138" y="1474"/>
                    </a:lnTo>
                    <a:lnTo>
                      <a:pt x="1037" y="1482"/>
                    </a:lnTo>
                    <a:lnTo>
                      <a:pt x="926" y="1488"/>
                    </a:lnTo>
                    <a:lnTo>
                      <a:pt x="809" y="1491"/>
                    </a:lnTo>
                    <a:lnTo>
                      <a:pt x="689" y="1491"/>
                    </a:lnTo>
                    <a:lnTo>
                      <a:pt x="570" y="1485"/>
                    </a:lnTo>
                    <a:lnTo>
                      <a:pt x="453" y="1476"/>
                    </a:lnTo>
                    <a:lnTo>
                      <a:pt x="343" y="1458"/>
                    </a:lnTo>
                    <a:lnTo>
                      <a:pt x="243" y="1434"/>
                    </a:lnTo>
                    <a:lnTo>
                      <a:pt x="155" y="1401"/>
                    </a:lnTo>
                    <a:lnTo>
                      <a:pt x="85" y="1359"/>
                    </a:lnTo>
                    <a:lnTo>
                      <a:pt x="34" y="1305"/>
                    </a:lnTo>
                    <a:lnTo>
                      <a:pt x="6" y="1241"/>
                    </a:lnTo>
                    <a:lnTo>
                      <a:pt x="0" y="1169"/>
                    </a:lnTo>
                    <a:lnTo>
                      <a:pt x="17" y="1096"/>
                    </a:lnTo>
                    <a:lnTo>
                      <a:pt x="52" y="1022"/>
                    </a:lnTo>
                    <a:lnTo>
                      <a:pt x="102" y="949"/>
                    </a:lnTo>
                    <a:lnTo>
                      <a:pt x="165" y="877"/>
                    </a:lnTo>
                    <a:lnTo>
                      <a:pt x="239" y="806"/>
                    </a:lnTo>
                    <a:lnTo>
                      <a:pt x="321" y="737"/>
                    </a:lnTo>
                    <a:lnTo>
                      <a:pt x="410" y="671"/>
                    </a:lnTo>
                    <a:lnTo>
                      <a:pt x="501" y="609"/>
                    </a:lnTo>
                    <a:lnTo>
                      <a:pt x="593" y="550"/>
                    </a:lnTo>
                    <a:lnTo>
                      <a:pt x="684" y="495"/>
                    </a:lnTo>
                    <a:lnTo>
                      <a:pt x="771" y="447"/>
                    </a:lnTo>
                    <a:lnTo>
                      <a:pt x="851" y="404"/>
                    </a:lnTo>
                    <a:lnTo>
                      <a:pt x="922" y="368"/>
                    </a:lnTo>
                    <a:lnTo>
                      <a:pt x="981" y="340"/>
                    </a:lnTo>
                    <a:lnTo>
                      <a:pt x="1026" y="319"/>
                    </a:lnTo>
                    <a:lnTo>
                      <a:pt x="1066" y="301"/>
                    </a:lnTo>
                    <a:lnTo>
                      <a:pt x="1109" y="280"/>
                    </a:lnTo>
                    <a:lnTo>
                      <a:pt x="1158" y="257"/>
                    </a:lnTo>
                    <a:lnTo>
                      <a:pt x="1211" y="233"/>
                    </a:lnTo>
                    <a:lnTo>
                      <a:pt x="1270" y="207"/>
                    </a:lnTo>
                    <a:lnTo>
                      <a:pt x="1332" y="180"/>
                    </a:lnTo>
                    <a:lnTo>
                      <a:pt x="1401" y="153"/>
                    </a:lnTo>
                    <a:lnTo>
                      <a:pt x="1474" y="127"/>
                    </a:lnTo>
                    <a:lnTo>
                      <a:pt x="1553" y="102"/>
                    </a:lnTo>
                    <a:lnTo>
                      <a:pt x="1637" y="78"/>
                    </a:lnTo>
                    <a:lnTo>
                      <a:pt x="1726" y="56"/>
                    </a:lnTo>
                    <a:lnTo>
                      <a:pt x="1821" y="38"/>
                    </a:lnTo>
                    <a:lnTo>
                      <a:pt x="1922" y="22"/>
                    </a:lnTo>
                    <a:lnTo>
                      <a:pt x="2029" y="10"/>
                    </a:lnTo>
                    <a:lnTo>
                      <a:pt x="2141" y="3"/>
                    </a:lnTo>
                    <a:lnTo>
                      <a:pt x="2261" y="0"/>
                    </a:lnTo>
                    <a:close/>
                  </a:path>
                </a:pathLst>
              </a:custGeom>
              <a:solidFill>
                <a:srgbClr val="33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27" name="Freeform 307"/>
              <p:cNvSpPr>
                <a:spLocks/>
              </p:cNvSpPr>
              <p:nvPr/>
            </p:nvSpPr>
            <p:spPr bwMode="auto">
              <a:xfrm flipH="1">
                <a:off x="4274" y="2839"/>
                <a:ext cx="109" cy="67"/>
              </a:xfrm>
              <a:custGeom>
                <a:avLst/>
                <a:gdLst/>
                <a:ahLst/>
                <a:cxnLst>
                  <a:cxn ang="0">
                    <a:pos x="30" y="147"/>
                  </a:cxn>
                  <a:cxn ang="0">
                    <a:pos x="8" y="174"/>
                  </a:cxn>
                  <a:cxn ang="0">
                    <a:pos x="0" y="204"/>
                  </a:cxn>
                  <a:cxn ang="0">
                    <a:pos x="3" y="230"/>
                  </a:cxn>
                  <a:cxn ang="0">
                    <a:pos x="19" y="248"/>
                  </a:cxn>
                  <a:cxn ang="0">
                    <a:pos x="46" y="255"/>
                  </a:cxn>
                  <a:cxn ang="0">
                    <a:pos x="68" y="266"/>
                  </a:cxn>
                  <a:cxn ang="0">
                    <a:pos x="81" y="286"/>
                  </a:cxn>
                  <a:cxn ang="0">
                    <a:pos x="88" y="312"/>
                  </a:cxn>
                  <a:cxn ang="0">
                    <a:pos x="90" y="348"/>
                  </a:cxn>
                  <a:cxn ang="0">
                    <a:pos x="91" y="393"/>
                  </a:cxn>
                  <a:cxn ang="0">
                    <a:pos x="90" y="469"/>
                  </a:cxn>
                  <a:cxn ang="0">
                    <a:pos x="89" y="586"/>
                  </a:cxn>
                  <a:cxn ang="0">
                    <a:pos x="89" y="715"/>
                  </a:cxn>
                  <a:cxn ang="0">
                    <a:pos x="91" y="829"/>
                  </a:cxn>
                  <a:cxn ang="0">
                    <a:pos x="96" y="904"/>
                  </a:cxn>
                  <a:cxn ang="0">
                    <a:pos x="109" y="943"/>
                  </a:cxn>
                  <a:cxn ang="0">
                    <a:pos x="146" y="1029"/>
                  </a:cxn>
                  <a:cxn ang="0">
                    <a:pos x="217" y="1150"/>
                  </a:cxn>
                  <a:cxn ang="0">
                    <a:pos x="330" y="1284"/>
                  </a:cxn>
                  <a:cxn ang="0">
                    <a:pos x="494" y="1407"/>
                  </a:cxn>
                  <a:cxn ang="0">
                    <a:pos x="717" y="1497"/>
                  </a:cxn>
                  <a:cxn ang="0">
                    <a:pos x="1010" y="1520"/>
                  </a:cxn>
                  <a:cxn ang="0">
                    <a:pos x="1364" y="1503"/>
                  </a:cxn>
                  <a:cxn ang="0">
                    <a:pos x="1768" y="1488"/>
                  </a:cxn>
                  <a:cxn ang="0">
                    <a:pos x="2209" y="1515"/>
                  </a:cxn>
                  <a:cxn ang="0">
                    <a:pos x="2676" y="1627"/>
                  </a:cxn>
                  <a:cxn ang="0">
                    <a:pos x="2688" y="1599"/>
                  </a:cxn>
                  <a:cxn ang="0">
                    <a:pos x="2715" y="1530"/>
                  </a:cxn>
                  <a:cxn ang="0">
                    <a:pos x="2739" y="1433"/>
                  </a:cxn>
                  <a:cxn ang="0">
                    <a:pos x="2742" y="1324"/>
                  </a:cxn>
                  <a:cxn ang="0">
                    <a:pos x="2709" y="1219"/>
                  </a:cxn>
                  <a:cxn ang="0">
                    <a:pos x="2683" y="1180"/>
                  </a:cxn>
                  <a:cxn ang="0">
                    <a:pos x="2665" y="1147"/>
                  </a:cxn>
                  <a:cxn ang="0">
                    <a:pos x="2638" y="1100"/>
                  </a:cxn>
                  <a:cxn ang="0">
                    <a:pos x="2603" y="1049"/>
                  </a:cxn>
                  <a:cxn ang="0">
                    <a:pos x="2568" y="1007"/>
                  </a:cxn>
                  <a:cxn ang="0">
                    <a:pos x="2543" y="985"/>
                  </a:cxn>
                  <a:cxn ang="0">
                    <a:pos x="2508" y="903"/>
                  </a:cxn>
                  <a:cxn ang="0">
                    <a:pos x="2445" y="759"/>
                  </a:cxn>
                  <a:cxn ang="0">
                    <a:pos x="2371" y="594"/>
                  </a:cxn>
                  <a:cxn ang="0">
                    <a:pos x="2300" y="448"/>
                  </a:cxn>
                  <a:cxn ang="0">
                    <a:pos x="2251" y="364"/>
                  </a:cxn>
                  <a:cxn ang="0">
                    <a:pos x="2203" y="314"/>
                  </a:cxn>
                  <a:cxn ang="0">
                    <a:pos x="2126" y="252"/>
                  </a:cxn>
                  <a:cxn ang="0">
                    <a:pos x="2014" y="184"/>
                  </a:cxn>
                  <a:cxn ang="0">
                    <a:pos x="1861" y="119"/>
                  </a:cxn>
                  <a:cxn ang="0">
                    <a:pos x="1661" y="63"/>
                  </a:cxn>
                  <a:cxn ang="0">
                    <a:pos x="1410" y="24"/>
                  </a:cxn>
                  <a:cxn ang="0">
                    <a:pos x="1126" y="3"/>
                  </a:cxn>
                  <a:cxn ang="0">
                    <a:pos x="838" y="0"/>
                  </a:cxn>
                  <a:cxn ang="0">
                    <a:pos x="573" y="11"/>
                  </a:cxn>
                  <a:cxn ang="0">
                    <a:pos x="361" y="32"/>
                  </a:cxn>
                  <a:cxn ang="0">
                    <a:pos x="262" y="52"/>
                  </a:cxn>
                  <a:cxn ang="0">
                    <a:pos x="240" y="59"/>
                  </a:cxn>
                  <a:cxn ang="0">
                    <a:pos x="198" y="72"/>
                  </a:cxn>
                  <a:cxn ang="0">
                    <a:pos x="148" y="89"/>
                  </a:cxn>
                  <a:cxn ang="0">
                    <a:pos x="97" y="110"/>
                  </a:cxn>
                  <a:cxn ang="0">
                    <a:pos x="53" y="132"/>
                  </a:cxn>
                </a:cxnLst>
                <a:rect l="0" t="0" r="r" b="b"/>
                <a:pathLst>
                  <a:path w="2744" h="1627">
                    <a:moveTo>
                      <a:pt x="53" y="132"/>
                    </a:moveTo>
                    <a:lnTo>
                      <a:pt x="41" y="138"/>
                    </a:lnTo>
                    <a:lnTo>
                      <a:pt x="30" y="147"/>
                    </a:lnTo>
                    <a:lnTo>
                      <a:pt x="21" y="156"/>
                    </a:lnTo>
                    <a:lnTo>
                      <a:pt x="15" y="165"/>
                    </a:lnTo>
                    <a:lnTo>
                      <a:pt x="8" y="174"/>
                    </a:lnTo>
                    <a:lnTo>
                      <a:pt x="4" y="184"/>
                    </a:lnTo>
                    <a:lnTo>
                      <a:pt x="1" y="194"/>
                    </a:lnTo>
                    <a:lnTo>
                      <a:pt x="0" y="204"/>
                    </a:lnTo>
                    <a:lnTo>
                      <a:pt x="0" y="213"/>
                    </a:lnTo>
                    <a:lnTo>
                      <a:pt x="1" y="221"/>
                    </a:lnTo>
                    <a:lnTo>
                      <a:pt x="3" y="230"/>
                    </a:lnTo>
                    <a:lnTo>
                      <a:pt x="7" y="237"/>
                    </a:lnTo>
                    <a:lnTo>
                      <a:pt x="13" y="243"/>
                    </a:lnTo>
                    <a:lnTo>
                      <a:pt x="19" y="248"/>
                    </a:lnTo>
                    <a:lnTo>
                      <a:pt x="28" y="252"/>
                    </a:lnTo>
                    <a:lnTo>
                      <a:pt x="38" y="254"/>
                    </a:lnTo>
                    <a:lnTo>
                      <a:pt x="46" y="255"/>
                    </a:lnTo>
                    <a:lnTo>
                      <a:pt x="55" y="258"/>
                    </a:lnTo>
                    <a:lnTo>
                      <a:pt x="62" y="262"/>
                    </a:lnTo>
                    <a:lnTo>
                      <a:pt x="68" y="266"/>
                    </a:lnTo>
                    <a:lnTo>
                      <a:pt x="74" y="272"/>
                    </a:lnTo>
                    <a:lnTo>
                      <a:pt x="78" y="278"/>
                    </a:lnTo>
                    <a:lnTo>
                      <a:pt x="81" y="286"/>
                    </a:lnTo>
                    <a:lnTo>
                      <a:pt x="84" y="293"/>
                    </a:lnTo>
                    <a:lnTo>
                      <a:pt x="86" y="302"/>
                    </a:lnTo>
                    <a:lnTo>
                      <a:pt x="88" y="312"/>
                    </a:lnTo>
                    <a:lnTo>
                      <a:pt x="89" y="323"/>
                    </a:lnTo>
                    <a:lnTo>
                      <a:pt x="90" y="335"/>
                    </a:lnTo>
                    <a:lnTo>
                      <a:pt x="90" y="348"/>
                    </a:lnTo>
                    <a:lnTo>
                      <a:pt x="90" y="362"/>
                    </a:lnTo>
                    <a:lnTo>
                      <a:pt x="90" y="376"/>
                    </a:lnTo>
                    <a:lnTo>
                      <a:pt x="91" y="393"/>
                    </a:lnTo>
                    <a:lnTo>
                      <a:pt x="90" y="412"/>
                    </a:lnTo>
                    <a:lnTo>
                      <a:pt x="90" y="438"/>
                    </a:lnTo>
                    <a:lnTo>
                      <a:pt x="90" y="469"/>
                    </a:lnTo>
                    <a:lnTo>
                      <a:pt x="90" y="505"/>
                    </a:lnTo>
                    <a:lnTo>
                      <a:pt x="89" y="545"/>
                    </a:lnTo>
                    <a:lnTo>
                      <a:pt x="89" y="586"/>
                    </a:lnTo>
                    <a:lnTo>
                      <a:pt x="89" y="629"/>
                    </a:lnTo>
                    <a:lnTo>
                      <a:pt x="89" y="672"/>
                    </a:lnTo>
                    <a:lnTo>
                      <a:pt x="89" y="715"/>
                    </a:lnTo>
                    <a:lnTo>
                      <a:pt x="89" y="756"/>
                    </a:lnTo>
                    <a:lnTo>
                      <a:pt x="90" y="795"/>
                    </a:lnTo>
                    <a:lnTo>
                      <a:pt x="91" y="829"/>
                    </a:lnTo>
                    <a:lnTo>
                      <a:pt x="92" y="860"/>
                    </a:lnTo>
                    <a:lnTo>
                      <a:pt x="93" y="885"/>
                    </a:lnTo>
                    <a:lnTo>
                      <a:pt x="96" y="904"/>
                    </a:lnTo>
                    <a:lnTo>
                      <a:pt x="99" y="915"/>
                    </a:lnTo>
                    <a:lnTo>
                      <a:pt x="102" y="924"/>
                    </a:lnTo>
                    <a:lnTo>
                      <a:pt x="109" y="943"/>
                    </a:lnTo>
                    <a:lnTo>
                      <a:pt x="118" y="966"/>
                    </a:lnTo>
                    <a:lnTo>
                      <a:pt x="131" y="995"/>
                    </a:lnTo>
                    <a:lnTo>
                      <a:pt x="146" y="1029"/>
                    </a:lnTo>
                    <a:lnTo>
                      <a:pt x="165" y="1068"/>
                    </a:lnTo>
                    <a:lnTo>
                      <a:pt x="189" y="1108"/>
                    </a:lnTo>
                    <a:lnTo>
                      <a:pt x="217" y="1150"/>
                    </a:lnTo>
                    <a:lnTo>
                      <a:pt x="250" y="1195"/>
                    </a:lnTo>
                    <a:lnTo>
                      <a:pt x="288" y="1239"/>
                    </a:lnTo>
                    <a:lnTo>
                      <a:pt x="330" y="1284"/>
                    </a:lnTo>
                    <a:lnTo>
                      <a:pt x="378" y="1327"/>
                    </a:lnTo>
                    <a:lnTo>
                      <a:pt x="433" y="1369"/>
                    </a:lnTo>
                    <a:lnTo>
                      <a:pt x="494" y="1407"/>
                    </a:lnTo>
                    <a:lnTo>
                      <a:pt x="562" y="1442"/>
                    </a:lnTo>
                    <a:lnTo>
                      <a:pt x="636" y="1474"/>
                    </a:lnTo>
                    <a:lnTo>
                      <a:pt x="717" y="1497"/>
                    </a:lnTo>
                    <a:lnTo>
                      <a:pt x="807" y="1512"/>
                    </a:lnTo>
                    <a:lnTo>
                      <a:pt x="905" y="1518"/>
                    </a:lnTo>
                    <a:lnTo>
                      <a:pt x="1010" y="1520"/>
                    </a:lnTo>
                    <a:lnTo>
                      <a:pt x="1122" y="1516"/>
                    </a:lnTo>
                    <a:lnTo>
                      <a:pt x="1241" y="1511"/>
                    </a:lnTo>
                    <a:lnTo>
                      <a:pt x="1364" y="1503"/>
                    </a:lnTo>
                    <a:lnTo>
                      <a:pt x="1494" y="1496"/>
                    </a:lnTo>
                    <a:lnTo>
                      <a:pt x="1629" y="1490"/>
                    </a:lnTo>
                    <a:lnTo>
                      <a:pt x="1768" y="1488"/>
                    </a:lnTo>
                    <a:lnTo>
                      <a:pt x="1912" y="1490"/>
                    </a:lnTo>
                    <a:lnTo>
                      <a:pt x="2060" y="1499"/>
                    </a:lnTo>
                    <a:lnTo>
                      <a:pt x="2209" y="1515"/>
                    </a:lnTo>
                    <a:lnTo>
                      <a:pt x="2363" y="1540"/>
                    </a:lnTo>
                    <a:lnTo>
                      <a:pt x="2518" y="1577"/>
                    </a:lnTo>
                    <a:lnTo>
                      <a:pt x="2676" y="1627"/>
                    </a:lnTo>
                    <a:lnTo>
                      <a:pt x="2677" y="1623"/>
                    </a:lnTo>
                    <a:lnTo>
                      <a:pt x="2682" y="1613"/>
                    </a:lnTo>
                    <a:lnTo>
                      <a:pt x="2688" y="1599"/>
                    </a:lnTo>
                    <a:lnTo>
                      <a:pt x="2696" y="1581"/>
                    </a:lnTo>
                    <a:lnTo>
                      <a:pt x="2706" y="1557"/>
                    </a:lnTo>
                    <a:lnTo>
                      <a:pt x="2715" y="1530"/>
                    </a:lnTo>
                    <a:lnTo>
                      <a:pt x="2723" y="1500"/>
                    </a:lnTo>
                    <a:lnTo>
                      <a:pt x="2732" y="1467"/>
                    </a:lnTo>
                    <a:lnTo>
                      <a:pt x="2739" y="1433"/>
                    </a:lnTo>
                    <a:lnTo>
                      <a:pt x="2742" y="1397"/>
                    </a:lnTo>
                    <a:lnTo>
                      <a:pt x="2744" y="1361"/>
                    </a:lnTo>
                    <a:lnTo>
                      <a:pt x="2742" y="1324"/>
                    </a:lnTo>
                    <a:lnTo>
                      <a:pt x="2735" y="1288"/>
                    </a:lnTo>
                    <a:lnTo>
                      <a:pt x="2724" y="1253"/>
                    </a:lnTo>
                    <a:lnTo>
                      <a:pt x="2709" y="1219"/>
                    </a:lnTo>
                    <a:lnTo>
                      <a:pt x="2687" y="1188"/>
                    </a:lnTo>
                    <a:lnTo>
                      <a:pt x="2686" y="1185"/>
                    </a:lnTo>
                    <a:lnTo>
                      <a:pt x="2683" y="1180"/>
                    </a:lnTo>
                    <a:lnTo>
                      <a:pt x="2679" y="1171"/>
                    </a:lnTo>
                    <a:lnTo>
                      <a:pt x="2673" y="1160"/>
                    </a:lnTo>
                    <a:lnTo>
                      <a:pt x="2665" y="1147"/>
                    </a:lnTo>
                    <a:lnTo>
                      <a:pt x="2657" y="1133"/>
                    </a:lnTo>
                    <a:lnTo>
                      <a:pt x="2648" y="1117"/>
                    </a:lnTo>
                    <a:lnTo>
                      <a:pt x="2638" y="1100"/>
                    </a:lnTo>
                    <a:lnTo>
                      <a:pt x="2627" y="1083"/>
                    </a:lnTo>
                    <a:lnTo>
                      <a:pt x="2615" y="1065"/>
                    </a:lnTo>
                    <a:lnTo>
                      <a:pt x="2603" y="1049"/>
                    </a:lnTo>
                    <a:lnTo>
                      <a:pt x="2592" y="1034"/>
                    </a:lnTo>
                    <a:lnTo>
                      <a:pt x="2580" y="1019"/>
                    </a:lnTo>
                    <a:lnTo>
                      <a:pt x="2568" y="1007"/>
                    </a:lnTo>
                    <a:lnTo>
                      <a:pt x="2557" y="998"/>
                    </a:lnTo>
                    <a:lnTo>
                      <a:pt x="2546" y="991"/>
                    </a:lnTo>
                    <a:lnTo>
                      <a:pt x="2543" y="985"/>
                    </a:lnTo>
                    <a:lnTo>
                      <a:pt x="2536" y="967"/>
                    </a:lnTo>
                    <a:lnTo>
                      <a:pt x="2524" y="939"/>
                    </a:lnTo>
                    <a:lnTo>
                      <a:pt x="2508" y="903"/>
                    </a:lnTo>
                    <a:lnTo>
                      <a:pt x="2490" y="860"/>
                    </a:lnTo>
                    <a:lnTo>
                      <a:pt x="2469" y="811"/>
                    </a:lnTo>
                    <a:lnTo>
                      <a:pt x="2445" y="759"/>
                    </a:lnTo>
                    <a:lnTo>
                      <a:pt x="2421" y="704"/>
                    </a:lnTo>
                    <a:lnTo>
                      <a:pt x="2396" y="648"/>
                    </a:lnTo>
                    <a:lnTo>
                      <a:pt x="2371" y="594"/>
                    </a:lnTo>
                    <a:lnTo>
                      <a:pt x="2346" y="541"/>
                    </a:lnTo>
                    <a:lnTo>
                      <a:pt x="2322" y="492"/>
                    </a:lnTo>
                    <a:lnTo>
                      <a:pt x="2300" y="448"/>
                    </a:lnTo>
                    <a:lnTo>
                      <a:pt x="2280" y="411"/>
                    </a:lnTo>
                    <a:lnTo>
                      <a:pt x="2264" y="383"/>
                    </a:lnTo>
                    <a:lnTo>
                      <a:pt x="2251" y="364"/>
                    </a:lnTo>
                    <a:lnTo>
                      <a:pt x="2237" y="349"/>
                    </a:lnTo>
                    <a:lnTo>
                      <a:pt x="2221" y="333"/>
                    </a:lnTo>
                    <a:lnTo>
                      <a:pt x="2203" y="314"/>
                    </a:lnTo>
                    <a:lnTo>
                      <a:pt x="2181" y="294"/>
                    </a:lnTo>
                    <a:lnTo>
                      <a:pt x="2155" y="274"/>
                    </a:lnTo>
                    <a:lnTo>
                      <a:pt x="2126" y="252"/>
                    </a:lnTo>
                    <a:lnTo>
                      <a:pt x="2093" y="229"/>
                    </a:lnTo>
                    <a:lnTo>
                      <a:pt x="2056" y="207"/>
                    </a:lnTo>
                    <a:lnTo>
                      <a:pt x="2014" y="184"/>
                    </a:lnTo>
                    <a:lnTo>
                      <a:pt x="1968" y="162"/>
                    </a:lnTo>
                    <a:lnTo>
                      <a:pt x="1918" y="141"/>
                    </a:lnTo>
                    <a:lnTo>
                      <a:pt x="1861" y="119"/>
                    </a:lnTo>
                    <a:lnTo>
                      <a:pt x="1800" y="99"/>
                    </a:lnTo>
                    <a:lnTo>
                      <a:pt x="1733" y="80"/>
                    </a:lnTo>
                    <a:lnTo>
                      <a:pt x="1661" y="63"/>
                    </a:lnTo>
                    <a:lnTo>
                      <a:pt x="1584" y="49"/>
                    </a:lnTo>
                    <a:lnTo>
                      <a:pt x="1498" y="35"/>
                    </a:lnTo>
                    <a:lnTo>
                      <a:pt x="1410" y="24"/>
                    </a:lnTo>
                    <a:lnTo>
                      <a:pt x="1317" y="15"/>
                    </a:lnTo>
                    <a:lnTo>
                      <a:pt x="1222" y="8"/>
                    </a:lnTo>
                    <a:lnTo>
                      <a:pt x="1126" y="3"/>
                    </a:lnTo>
                    <a:lnTo>
                      <a:pt x="1029" y="1"/>
                    </a:lnTo>
                    <a:lnTo>
                      <a:pt x="933" y="0"/>
                    </a:lnTo>
                    <a:lnTo>
                      <a:pt x="838" y="0"/>
                    </a:lnTo>
                    <a:lnTo>
                      <a:pt x="745" y="2"/>
                    </a:lnTo>
                    <a:lnTo>
                      <a:pt x="657" y="5"/>
                    </a:lnTo>
                    <a:lnTo>
                      <a:pt x="573" y="11"/>
                    </a:lnTo>
                    <a:lnTo>
                      <a:pt x="495" y="17"/>
                    </a:lnTo>
                    <a:lnTo>
                      <a:pt x="424" y="24"/>
                    </a:lnTo>
                    <a:lnTo>
                      <a:pt x="361" y="32"/>
                    </a:lnTo>
                    <a:lnTo>
                      <a:pt x="307" y="41"/>
                    </a:lnTo>
                    <a:lnTo>
                      <a:pt x="264" y="52"/>
                    </a:lnTo>
                    <a:lnTo>
                      <a:pt x="262" y="52"/>
                    </a:lnTo>
                    <a:lnTo>
                      <a:pt x="257" y="53"/>
                    </a:lnTo>
                    <a:lnTo>
                      <a:pt x="250" y="55"/>
                    </a:lnTo>
                    <a:lnTo>
                      <a:pt x="240" y="59"/>
                    </a:lnTo>
                    <a:lnTo>
                      <a:pt x="228" y="63"/>
                    </a:lnTo>
                    <a:lnTo>
                      <a:pt x="213" y="67"/>
                    </a:lnTo>
                    <a:lnTo>
                      <a:pt x="198" y="72"/>
                    </a:lnTo>
                    <a:lnTo>
                      <a:pt x="183" y="77"/>
                    </a:lnTo>
                    <a:lnTo>
                      <a:pt x="165" y="84"/>
                    </a:lnTo>
                    <a:lnTo>
                      <a:pt x="148" y="89"/>
                    </a:lnTo>
                    <a:lnTo>
                      <a:pt x="131" y="97"/>
                    </a:lnTo>
                    <a:lnTo>
                      <a:pt x="113" y="103"/>
                    </a:lnTo>
                    <a:lnTo>
                      <a:pt x="97" y="110"/>
                    </a:lnTo>
                    <a:lnTo>
                      <a:pt x="80" y="118"/>
                    </a:lnTo>
                    <a:lnTo>
                      <a:pt x="66" y="124"/>
                    </a:lnTo>
                    <a:lnTo>
                      <a:pt x="53" y="13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28" name="Freeform 308"/>
              <p:cNvSpPr>
                <a:spLocks/>
              </p:cNvSpPr>
              <p:nvPr/>
            </p:nvSpPr>
            <p:spPr bwMode="auto">
              <a:xfrm flipH="1">
                <a:off x="4274" y="2840"/>
                <a:ext cx="109" cy="65"/>
              </a:xfrm>
              <a:custGeom>
                <a:avLst/>
                <a:gdLst/>
                <a:ahLst/>
                <a:cxnLst>
                  <a:cxn ang="0">
                    <a:pos x="505" y="1354"/>
                  </a:cxn>
                  <a:cxn ang="0">
                    <a:pos x="340" y="1233"/>
                  </a:cxn>
                  <a:cxn ang="0">
                    <a:pos x="226" y="1103"/>
                  </a:cxn>
                  <a:cxn ang="0">
                    <a:pos x="154" y="985"/>
                  </a:cxn>
                  <a:cxn ang="0">
                    <a:pos x="116" y="901"/>
                  </a:cxn>
                  <a:cxn ang="0">
                    <a:pos x="103" y="863"/>
                  </a:cxn>
                  <a:cxn ang="0">
                    <a:pos x="97" y="792"/>
                  </a:cxn>
                  <a:cxn ang="0">
                    <a:pos x="94" y="684"/>
                  </a:cxn>
                  <a:cxn ang="0">
                    <a:pos x="93" y="561"/>
                  </a:cxn>
                  <a:cxn ang="0">
                    <a:pos x="92" y="450"/>
                  </a:cxn>
                  <a:cxn ang="0">
                    <a:pos x="93" y="376"/>
                  </a:cxn>
                  <a:cxn ang="0">
                    <a:pos x="92" y="331"/>
                  </a:cxn>
                  <a:cxn ang="0">
                    <a:pos x="89" y="297"/>
                  </a:cxn>
                  <a:cxn ang="0">
                    <a:pos x="81" y="271"/>
                  </a:cxn>
                  <a:cxn ang="0">
                    <a:pos x="67" y="253"/>
                  </a:cxn>
                  <a:cxn ang="0">
                    <a:pos x="45" y="244"/>
                  </a:cxn>
                  <a:cxn ang="0">
                    <a:pos x="18" y="236"/>
                  </a:cxn>
                  <a:cxn ang="0">
                    <a:pos x="4" y="219"/>
                  </a:cxn>
                  <a:cxn ang="0">
                    <a:pos x="0" y="194"/>
                  </a:cxn>
                  <a:cxn ang="0">
                    <a:pos x="10" y="167"/>
                  </a:cxn>
                  <a:cxn ang="0">
                    <a:pos x="32" y="141"/>
                  </a:cxn>
                  <a:cxn ang="0">
                    <a:pos x="66" y="119"/>
                  </a:cxn>
                  <a:cxn ang="0">
                    <a:pos x="114" y="98"/>
                  </a:cxn>
                  <a:cxn ang="0">
                    <a:pos x="166" y="80"/>
                  </a:cxn>
                  <a:cxn ang="0">
                    <a:pos x="215" y="63"/>
                  </a:cxn>
                  <a:cxn ang="0">
                    <a:pos x="251" y="53"/>
                  </a:cxn>
                  <a:cxn ang="0">
                    <a:pos x="266" y="49"/>
                  </a:cxn>
                  <a:cxn ang="0">
                    <a:pos x="423" y="23"/>
                  </a:cxn>
                  <a:cxn ang="0">
                    <a:pos x="653" y="6"/>
                  </a:cxn>
                  <a:cxn ang="0">
                    <a:pos x="927" y="0"/>
                  </a:cxn>
                  <a:cxn ang="0">
                    <a:pos x="1215" y="9"/>
                  </a:cxn>
                  <a:cxn ang="0">
                    <a:pos x="1490" y="35"/>
                  </a:cxn>
                  <a:cxn ang="0">
                    <a:pos x="1725" y="81"/>
                  </a:cxn>
                  <a:cxn ang="0">
                    <a:pos x="1907" y="140"/>
                  </a:cxn>
                  <a:cxn ang="0">
                    <a:pos x="2043" y="205"/>
                  </a:cxn>
                  <a:cxn ang="0">
                    <a:pos x="2140" y="270"/>
                  </a:cxn>
                  <a:cxn ang="0">
                    <a:pos x="2204" y="328"/>
                  </a:cxn>
                  <a:cxn ang="0">
                    <a:pos x="2246" y="378"/>
                  </a:cxn>
                  <a:cxn ang="0">
                    <a:pos x="2305" y="487"/>
                  </a:cxn>
                  <a:cxn ang="0">
                    <a:pos x="2379" y="643"/>
                  </a:cxn>
                  <a:cxn ang="0">
                    <a:pos x="2451" y="806"/>
                  </a:cxn>
                  <a:cxn ang="0">
                    <a:pos x="2507" y="933"/>
                  </a:cxn>
                  <a:cxn ang="0">
                    <a:pos x="2530" y="985"/>
                  </a:cxn>
                  <a:cxn ang="0">
                    <a:pos x="2565" y="1013"/>
                  </a:cxn>
                  <a:cxn ang="0">
                    <a:pos x="2601" y="1059"/>
                  </a:cxn>
                  <a:cxn ang="0">
                    <a:pos x="2635" y="1109"/>
                  </a:cxn>
                  <a:cxn ang="0">
                    <a:pos x="2660" y="1152"/>
                  </a:cxn>
                  <a:cxn ang="0">
                    <a:pos x="2673" y="1176"/>
                  </a:cxn>
                  <a:cxn ang="0">
                    <a:pos x="2711" y="1243"/>
                  </a:cxn>
                  <a:cxn ang="0">
                    <a:pos x="2727" y="1343"/>
                  </a:cxn>
                  <a:cxn ang="0">
                    <a:pos x="2712" y="1439"/>
                  </a:cxn>
                  <a:cxn ang="0">
                    <a:pos x="2683" y="1518"/>
                  </a:cxn>
                  <a:cxn ang="0">
                    <a:pos x="2656" y="1567"/>
                  </a:cxn>
                  <a:cxn ang="0">
                    <a:pos x="2499" y="1539"/>
                  </a:cxn>
                  <a:cxn ang="0">
                    <a:pos x="2054" y="1475"/>
                  </a:cxn>
                  <a:cxn ang="0">
                    <a:pos x="1632" y="1464"/>
                  </a:cxn>
                  <a:cxn ang="0">
                    <a:pos x="1249" y="1475"/>
                  </a:cxn>
                  <a:cxn ang="0">
                    <a:pos x="915" y="1471"/>
                  </a:cxn>
                  <a:cxn ang="0">
                    <a:pos x="647" y="1421"/>
                  </a:cxn>
                </a:cxnLst>
                <a:rect l="0" t="0" r="r" b="b"/>
                <a:pathLst>
                  <a:path w="2727" h="1578">
                    <a:moveTo>
                      <a:pt x="647" y="1421"/>
                    </a:moveTo>
                    <a:lnTo>
                      <a:pt x="571" y="1389"/>
                    </a:lnTo>
                    <a:lnTo>
                      <a:pt x="505" y="1354"/>
                    </a:lnTo>
                    <a:lnTo>
                      <a:pt x="443" y="1316"/>
                    </a:lnTo>
                    <a:lnTo>
                      <a:pt x="389" y="1275"/>
                    </a:lnTo>
                    <a:lnTo>
                      <a:pt x="340" y="1233"/>
                    </a:lnTo>
                    <a:lnTo>
                      <a:pt x="297" y="1190"/>
                    </a:lnTo>
                    <a:lnTo>
                      <a:pt x="259" y="1147"/>
                    </a:lnTo>
                    <a:lnTo>
                      <a:pt x="226" y="1103"/>
                    </a:lnTo>
                    <a:lnTo>
                      <a:pt x="198" y="1061"/>
                    </a:lnTo>
                    <a:lnTo>
                      <a:pt x="174" y="1022"/>
                    </a:lnTo>
                    <a:lnTo>
                      <a:pt x="154" y="985"/>
                    </a:lnTo>
                    <a:lnTo>
                      <a:pt x="138" y="952"/>
                    </a:lnTo>
                    <a:lnTo>
                      <a:pt x="126" y="924"/>
                    </a:lnTo>
                    <a:lnTo>
                      <a:pt x="116" y="901"/>
                    </a:lnTo>
                    <a:lnTo>
                      <a:pt x="109" y="883"/>
                    </a:lnTo>
                    <a:lnTo>
                      <a:pt x="106" y="874"/>
                    </a:lnTo>
                    <a:lnTo>
                      <a:pt x="103" y="863"/>
                    </a:lnTo>
                    <a:lnTo>
                      <a:pt x="101" y="845"/>
                    </a:lnTo>
                    <a:lnTo>
                      <a:pt x="98" y="821"/>
                    </a:lnTo>
                    <a:lnTo>
                      <a:pt x="97" y="792"/>
                    </a:lnTo>
                    <a:lnTo>
                      <a:pt x="96" y="759"/>
                    </a:lnTo>
                    <a:lnTo>
                      <a:pt x="95" y="723"/>
                    </a:lnTo>
                    <a:lnTo>
                      <a:pt x="94" y="684"/>
                    </a:lnTo>
                    <a:lnTo>
                      <a:pt x="93" y="643"/>
                    </a:lnTo>
                    <a:lnTo>
                      <a:pt x="93" y="602"/>
                    </a:lnTo>
                    <a:lnTo>
                      <a:pt x="93" y="561"/>
                    </a:lnTo>
                    <a:lnTo>
                      <a:pt x="92" y="522"/>
                    </a:lnTo>
                    <a:lnTo>
                      <a:pt x="92" y="484"/>
                    </a:lnTo>
                    <a:lnTo>
                      <a:pt x="92" y="450"/>
                    </a:lnTo>
                    <a:lnTo>
                      <a:pt x="92" y="419"/>
                    </a:lnTo>
                    <a:lnTo>
                      <a:pt x="92" y="394"/>
                    </a:lnTo>
                    <a:lnTo>
                      <a:pt x="93" y="376"/>
                    </a:lnTo>
                    <a:lnTo>
                      <a:pt x="92" y="359"/>
                    </a:lnTo>
                    <a:lnTo>
                      <a:pt x="92" y="345"/>
                    </a:lnTo>
                    <a:lnTo>
                      <a:pt x="92" y="331"/>
                    </a:lnTo>
                    <a:lnTo>
                      <a:pt x="91" y="319"/>
                    </a:lnTo>
                    <a:lnTo>
                      <a:pt x="90" y="307"/>
                    </a:lnTo>
                    <a:lnTo>
                      <a:pt x="89" y="297"/>
                    </a:lnTo>
                    <a:lnTo>
                      <a:pt x="86" y="287"/>
                    </a:lnTo>
                    <a:lnTo>
                      <a:pt x="84" y="279"/>
                    </a:lnTo>
                    <a:lnTo>
                      <a:pt x="81" y="271"/>
                    </a:lnTo>
                    <a:lnTo>
                      <a:pt x="77" y="264"/>
                    </a:lnTo>
                    <a:lnTo>
                      <a:pt x="72" y="259"/>
                    </a:lnTo>
                    <a:lnTo>
                      <a:pt x="67" y="253"/>
                    </a:lnTo>
                    <a:lnTo>
                      <a:pt x="60" y="249"/>
                    </a:lnTo>
                    <a:lnTo>
                      <a:pt x="54" y="246"/>
                    </a:lnTo>
                    <a:lnTo>
                      <a:pt x="45" y="244"/>
                    </a:lnTo>
                    <a:lnTo>
                      <a:pt x="36" y="243"/>
                    </a:lnTo>
                    <a:lnTo>
                      <a:pt x="26" y="240"/>
                    </a:lnTo>
                    <a:lnTo>
                      <a:pt x="18" y="236"/>
                    </a:lnTo>
                    <a:lnTo>
                      <a:pt x="12" y="232"/>
                    </a:lnTo>
                    <a:lnTo>
                      <a:pt x="7" y="225"/>
                    </a:lnTo>
                    <a:lnTo>
                      <a:pt x="4" y="219"/>
                    </a:lnTo>
                    <a:lnTo>
                      <a:pt x="1" y="211"/>
                    </a:lnTo>
                    <a:lnTo>
                      <a:pt x="0" y="203"/>
                    </a:lnTo>
                    <a:lnTo>
                      <a:pt x="0" y="194"/>
                    </a:lnTo>
                    <a:lnTo>
                      <a:pt x="2" y="186"/>
                    </a:lnTo>
                    <a:lnTo>
                      <a:pt x="6" y="176"/>
                    </a:lnTo>
                    <a:lnTo>
                      <a:pt x="10" y="167"/>
                    </a:lnTo>
                    <a:lnTo>
                      <a:pt x="17" y="158"/>
                    </a:lnTo>
                    <a:lnTo>
                      <a:pt x="24" y="150"/>
                    </a:lnTo>
                    <a:lnTo>
                      <a:pt x="32" y="141"/>
                    </a:lnTo>
                    <a:lnTo>
                      <a:pt x="42" y="133"/>
                    </a:lnTo>
                    <a:lnTo>
                      <a:pt x="54" y="127"/>
                    </a:lnTo>
                    <a:lnTo>
                      <a:pt x="66" y="119"/>
                    </a:lnTo>
                    <a:lnTo>
                      <a:pt x="81" y="113"/>
                    </a:lnTo>
                    <a:lnTo>
                      <a:pt x="96" y="105"/>
                    </a:lnTo>
                    <a:lnTo>
                      <a:pt x="114" y="98"/>
                    </a:lnTo>
                    <a:lnTo>
                      <a:pt x="131" y="92"/>
                    </a:lnTo>
                    <a:lnTo>
                      <a:pt x="149" y="85"/>
                    </a:lnTo>
                    <a:lnTo>
                      <a:pt x="166" y="80"/>
                    </a:lnTo>
                    <a:lnTo>
                      <a:pt x="184" y="73"/>
                    </a:lnTo>
                    <a:lnTo>
                      <a:pt x="200" y="68"/>
                    </a:lnTo>
                    <a:lnTo>
                      <a:pt x="215" y="63"/>
                    </a:lnTo>
                    <a:lnTo>
                      <a:pt x="228" y="59"/>
                    </a:lnTo>
                    <a:lnTo>
                      <a:pt x="240" y="56"/>
                    </a:lnTo>
                    <a:lnTo>
                      <a:pt x="251" y="53"/>
                    </a:lnTo>
                    <a:lnTo>
                      <a:pt x="259" y="50"/>
                    </a:lnTo>
                    <a:lnTo>
                      <a:pt x="263" y="49"/>
                    </a:lnTo>
                    <a:lnTo>
                      <a:pt x="266" y="49"/>
                    </a:lnTo>
                    <a:lnTo>
                      <a:pt x="308" y="39"/>
                    </a:lnTo>
                    <a:lnTo>
                      <a:pt x="362" y="31"/>
                    </a:lnTo>
                    <a:lnTo>
                      <a:pt x="423" y="23"/>
                    </a:lnTo>
                    <a:lnTo>
                      <a:pt x="494" y="15"/>
                    </a:lnTo>
                    <a:lnTo>
                      <a:pt x="570" y="10"/>
                    </a:lnTo>
                    <a:lnTo>
                      <a:pt x="653" y="6"/>
                    </a:lnTo>
                    <a:lnTo>
                      <a:pt x="740" y="2"/>
                    </a:lnTo>
                    <a:lnTo>
                      <a:pt x="832" y="0"/>
                    </a:lnTo>
                    <a:lnTo>
                      <a:pt x="927" y="0"/>
                    </a:lnTo>
                    <a:lnTo>
                      <a:pt x="1022" y="1"/>
                    </a:lnTo>
                    <a:lnTo>
                      <a:pt x="1119" y="5"/>
                    </a:lnTo>
                    <a:lnTo>
                      <a:pt x="1215" y="9"/>
                    </a:lnTo>
                    <a:lnTo>
                      <a:pt x="1310" y="15"/>
                    </a:lnTo>
                    <a:lnTo>
                      <a:pt x="1402" y="24"/>
                    </a:lnTo>
                    <a:lnTo>
                      <a:pt x="1490" y="35"/>
                    </a:lnTo>
                    <a:lnTo>
                      <a:pt x="1576" y="49"/>
                    </a:lnTo>
                    <a:lnTo>
                      <a:pt x="1653" y="63"/>
                    </a:lnTo>
                    <a:lnTo>
                      <a:pt x="1725" y="81"/>
                    </a:lnTo>
                    <a:lnTo>
                      <a:pt x="1792" y="100"/>
                    </a:lnTo>
                    <a:lnTo>
                      <a:pt x="1852" y="119"/>
                    </a:lnTo>
                    <a:lnTo>
                      <a:pt x="1907" y="140"/>
                    </a:lnTo>
                    <a:lnTo>
                      <a:pt x="1958" y="161"/>
                    </a:lnTo>
                    <a:lnTo>
                      <a:pt x="2002" y="182"/>
                    </a:lnTo>
                    <a:lnTo>
                      <a:pt x="2043" y="205"/>
                    </a:lnTo>
                    <a:lnTo>
                      <a:pt x="2080" y="227"/>
                    </a:lnTo>
                    <a:lnTo>
                      <a:pt x="2112" y="249"/>
                    </a:lnTo>
                    <a:lnTo>
                      <a:pt x="2140" y="270"/>
                    </a:lnTo>
                    <a:lnTo>
                      <a:pt x="2165" y="291"/>
                    </a:lnTo>
                    <a:lnTo>
                      <a:pt x="2186" y="309"/>
                    </a:lnTo>
                    <a:lnTo>
                      <a:pt x="2204" y="328"/>
                    </a:lnTo>
                    <a:lnTo>
                      <a:pt x="2220" y="344"/>
                    </a:lnTo>
                    <a:lnTo>
                      <a:pt x="2233" y="359"/>
                    </a:lnTo>
                    <a:lnTo>
                      <a:pt x="2246" y="378"/>
                    </a:lnTo>
                    <a:lnTo>
                      <a:pt x="2263" y="406"/>
                    </a:lnTo>
                    <a:lnTo>
                      <a:pt x="2283" y="443"/>
                    </a:lnTo>
                    <a:lnTo>
                      <a:pt x="2305" y="487"/>
                    </a:lnTo>
                    <a:lnTo>
                      <a:pt x="2329" y="536"/>
                    </a:lnTo>
                    <a:lnTo>
                      <a:pt x="2354" y="589"/>
                    </a:lnTo>
                    <a:lnTo>
                      <a:pt x="2379" y="643"/>
                    </a:lnTo>
                    <a:lnTo>
                      <a:pt x="2404" y="699"/>
                    </a:lnTo>
                    <a:lnTo>
                      <a:pt x="2428" y="754"/>
                    </a:lnTo>
                    <a:lnTo>
                      <a:pt x="2451" y="806"/>
                    </a:lnTo>
                    <a:lnTo>
                      <a:pt x="2473" y="854"/>
                    </a:lnTo>
                    <a:lnTo>
                      <a:pt x="2492" y="897"/>
                    </a:lnTo>
                    <a:lnTo>
                      <a:pt x="2507" y="933"/>
                    </a:lnTo>
                    <a:lnTo>
                      <a:pt x="2519" y="961"/>
                    </a:lnTo>
                    <a:lnTo>
                      <a:pt x="2526" y="978"/>
                    </a:lnTo>
                    <a:lnTo>
                      <a:pt x="2530" y="985"/>
                    </a:lnTo>
                    <a:lnTo>
                      <a:pt x="2541" y="992"/>
                    </a:lnTo>
                    <a:lnTo>
                      <a:pt x="2553" y="1001"/>
                    </a:lnTo>
                    <a:lnTo>
                      <a:pt x="2565" y="1013"/>
                    </a:lnTo>
                    <a:lnTo>
                      <a:pt x="2577" y="1028"/>
                    </a:lnTo>
                    <a:lnTo>
                      <a:pt x="2589" y="1043"/>
                    </a:lnTo>
                    <a:lnTo>
                      <a:pt x="2601" y="1059"/>
                    </a:lnTo>
                    <a:lnTo>
                      <a:pt x="2613" y="1076"/>
                    </a:lnTo>
                    <a:lnTo>
                      <a:pt x="2624" y="1093"/>
                    </a:lnTo>
                    <a:lnTo>
                      <a:pt x="2635" y="1109"/>
                    </a:lnTo>
                    <a:lnTo>
                      <a:pt x="2643" y="1125"/>
                    </a:lnTo>
                    <a:lnTo>
                      <a:pt x="2652" y="1139"/>
                    </a:lnTo>
                    <a:lnTo>
                      <a:pt x="2660" y="1152"/>
                    </a:lnTo>
                    <a:lnTo>
                      <a:pt x="2665" y="1163"/>
                    </a:lnTo>
                    <a:lnTo>
                      <a:pt x="2669" y="1171"/>
                    </a:lnTo>
                    <a:lnTo>
                      <a:pt x="2673" y="1176"/>
                    </a:lnTo>
                    <a:lnTo>
                      <a:pt x="2674" y="1178"/>
                    </a:lnTo>
                    <a:lnTo>
                      <a:pt x="2696" y="1209"/>
                    </a:lnTo>
                    <a:lnTo>
                      <a:pt x="2711" y="1243"/>
                    </a:lnTo>
                    <a:lnTo>
                      <a:pt x="2721" y="1275"/>
                    </a:lnTo>
                    <a:lnTo>
                      <a:pt x="2726" y="1309"/>
                    </a:lnTo>
                    <a:lnTo>
                      <a:pt x="2727" y="1343"/>
                    </a:lnTo>
                    <a:lnTo>
                      <a:pt x="2725" y="1377"/>
                    </a:lnTo>
                    <a:lnTo>
                      <a:pt x="2720" y="1409"/>
                    </a:lnTo>
                    <a:lnTo>
                      <a:pt x="2712" y="1439"/>
                    </a:lnTo>
                    <a:lnTo>
                      <a:pt x="2703" y="1468"/>
                    </a:lnTo>
                    <a:lnTo>
                      <a:pt x="2693" y="1495"/>
                    </a:lnTo>
                    <a:lnTo>
                      <a:pt x="2683" y="1518"/>
                    </a:lnTo>
                    <a:lnTo>
                      <a:pt x="2673" y="1539"/>
                    </a:lnTo>
                    <a:lnTo>
                      <a:pt x="2664" y="1555"/>
                    </a:lnTo>
                    <a:lnTo>
                      <a:pt x="2656" y="1567"/>
                    </a:lnTo>
                    <a:lnTo>
                      <a:pt x="2652" y="1575"/>
                    </a:lnTo>
                    <a:lnTo>
                      <a:pt x="2651" y="1578"/>
                    </a:lnTo>
                    <a:lnTo>
                      <a:pt x="2499" y="1539"/>
                    </a:lnTo>
                    <a:lnTo>
                      <a:pt x="2348" y="1509"/>
                    </a:lnTo>
                    <a:lnTo>
                      <a:pt x="2200" y="1488"/>
                    </a:lnTo>
                    <a:lnTo>
                      <a:pt x="2054" y="1475"/>
                    </a:lnTo>
                    <a:lnTo>
                      <a:pt x="1910" y="1468"/>
                    </a:lnTo>
                    <a:lnTo>
                      <a:pt x="1770" y="1464"/>
                    </a:lnTo>
                    <a:lnTo>
                      <a:pt x="1632" y="1464"/>
                    </a:lnTo>
                    <a:lnTo>
                      <a:pt x="1500" y="1468"/>
                    </a:lnTo>
                    <a:lnTo>
                      <a:pt x="1371" y="1471"/>
                    </a:lnTo>
                    <a:lnTo>
                      <a:pt x="1249" y="1475"/>
                    </a:lnTo>
                    <a:lnTo>
                      <a:pt x="1131" y="1476"/>
                    </a:lnTo>
                    <a:lnTo>
                      <a:pt x="1020" y="1476"/>
                    </a:lnTo>
                    <a:lnTo>
                      <a:pt x="915" y="1471"/>
                    </a:lnTo>
                    <a:lnTo>
                      <a:pt x="818" y="1461"/>
                    </a:lnTo>
                    <a:lnTo>
                      <a:pt x="728" y="1445"/>
                    </a:lnTo>
                    <a:lnTo>
                      <a:pt x="647" y="1421"/>
                    </a:lnTo>
                    <a:close/>
                  </a:path>
                </a:pathLst>
              </a:custGeom>
              <a:solidFill>
                <a:srgbClr val="AEC5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29" name="Freeform 309"/>
              <p:cNvSpPr>
                <a:spLocks/>
              </p:cNvSpPr>
              <p:nvPr/>
            </p:nvSpPr>
            <p:spPr bwMode="auto">
              <a:xfrm flipH="1">
                <a:off x="4275" y="2840"/>
                <a:ext cx="108" cy="62"/>
              </a:xfrm>
              <a:custGeom>
                <a:avLst/>
                <a:gdLst/>
                <a:ahLst/>
                <a:cxnLst>
                  <a:cxn ang="0">
                    <a:pos x="515" y="1302"/>
                  </a:cxn>
                  <a:cxn ang="0">
                    <a:pos x="350" y="1182"/>
                  </a:cxn>
                  <a:cxn ang="0">
                    <a:pos x="235" y="1055"/>
                  </a:cxn>
                  <a:cxn ang="0">
                    <a:pos x="162" y="942"/>
                  </a:cxn>
                  <a:cxn ang="0">
                    <a:pos x="122" y="859"/>
                  </a:cxn>
                  <a:cxn ang="0">
                    <a:pos x="109" y="822"/>
                  </a:cxn>
                  <a:cxn ang="0">
                    <a:pos x="103" y="755"/>
                  </a:cxn>
                  <a:cxn ang="0">
                    <a:pos x="98" y="652"/>
                  </a:cxn>
                  <a:cxn ang="0">
                    <a:pos x="96" y="537"/>
                  </a:cxn>
                  <a:cxn ang="0">
                    <a:pos x="95" y="431"/>
                  </a:cxn>
                  <a:cxn ang="0">
                    <a:pos x="95" y="359"/>
                  </a:cxn>
                  <a:cxn ang="0">
                    <a:pos x="94" y="315"/>
                  </a:cxn>
                  <a:cxn ang="0">
                    <a:pos x="89" y="281"/>
                  </a:cxn>
                  <a:cxn ang="0">
                    <a:pos x="81" y="257"/>
                  </a:cxn>
                  <a:cxn ang="0">
                    <a:pos x="65" y="241"/>
                  </a:cxn>
                  <a:cxn ang="0">
                    <a:pos x="43" y="231"/>
                  </a:cxn>
                  <a:cxn ang="0">
                    <a:pos x="16" y="224"/>
                  </a:cxn>
                  <a:cxn ang="0">
                    <a:pos x="2" y="208"/>
                  </a:cxn>
                  <a:cxn ang="0">
                    <a:pos x="1" y="186"/>
                  </a:cxn>
                  <a:cxn ang="0">
                    <a:pos x="11" y="161"/>
                  </a:cxn>
                  <a:cxn ang="0">
                    <a:pos x="33" y="136"/>
                  </a:cxn>
                  <a:cxn ang="0">
                    <a:pos x="64" y="115"/>
                  </a:cxn>
                  <a:cxn ang="0">
                    <a:pos x="112" y="93"/>
                  </a:cxn>
                  <a:cxn ang="0">
                    <a:pos x="165" y="75"/>
                  </a:cxn>
                  <a:cxn ang="0">
                    <a:pos x="214" y="58"/>
                  </a:cxn>
                  <a:cxn ang="0">
                    <a:pos x="251" y="49"/>
                  </a:cxn>
                  <a:cxn ang="0">
                    <a:pos x="265" y="45"/>
                  </a:cxn>
                  <a:cxn ang="0">
                    <a:pos x="420" y="20"/>
                  </a:cxn>
                  <a:cxn ang="0">
                    <a:pos x="648" y="5"/>
                  </a:cxn>
                  <a:cxn ang="0">
                    <a:pos x="920" y="0"/>
                  </a:cxn>
                  <a:cxn ang="0">
                    <a:pos x="1207" y="9"/>
                  </a:cxn>
                  <a:cxn ang="0">
                    <a:pos x="1483" y="37"/>
                  </a:cxn>
                  <a:cxn ang="0">
                    <a:pos x="1716" y="82"/>
                  </a:cxn>
                  <a:cxn ang="0">
                    <a:pos x="1896" y="139"/>
                  </a:cxn>
                  <a:cxn ang="0">
                    <a:pos x="2029" y="203"/>
                  </a:cxn>
                  <a:cxn ang="0">
                    <a:pos x="2124" y="266"/>
                  </a:cxn>
                  <a:cxn ang="0">
                    <a:pos x="2187" y="323"/>
                  </a:cxn>
                  <a:cxn ang="0">
                    <a:pos x="2228" y="373"/>
                  </a:cxn>
                  <a:cxn ang="0">
                    <a:pos x="2287" y="482"/>
                  </a:cxn>
                  <a:cxn ang="0">
                    <a:pos x="2361" y="638"/>
                  </a:cxn>
                  <a:cxn ang="0">
                    <a:pos x="2433" y="800"/>
                  </a:cxn>
                  <a:cxn ang="0">
                    <a:pos x="2489" y="926"/>
                  </a:cxn>
                  <a:cxn ang="0">
                    <a:pos x="2512" y="979"/>
                  </a:cxn>
                  <a:cxn ang="0">
                    <a:pos x="2549" y="1007"/>
                  </a:cxn>
                  <a:cxn ang="0">
                    <a:pos x="2586" y="1051"/>
                  </a:cxn>
                  <a:cxn ang="0">
                    <a:pos x="2620" y="1100"/>
                  </a:cxn>
                  <a:cxn ang="0">
                    <a:pos x="2645" y="1143"/>
                  </a:cxn>
                  <a:cxn ang="0">
                    <a:pos x="2658" y="1167"/>
                  </a:cxn>
                  <a:cxn ang="0">
                    <a:pos x="2695" y="1231"/>
                  </a:cxn>
                  <a:cxn ang="0">
                    <a:pos x="2711" y="1325"/>
                  </a:cxn>
                  <a:cxn ang="0">
                    <a:pos x="2692" y="1411"/>
                  </a:cxn>
                  <a:cxn ang="0">
                    <a:pos x="2659" y="1479"/>
                  </a:cxn>
                  <a:cxn ang="0">
                    <a:pos x="2632" y="1520"/>
                  </a:cxn>
                  <a:cxn ang="0">
                    <a:pos x="2479" y="1500"/>
                  </a:cxn>
                  <a:cxn ang="0">
                    <a:pos x="2048" y="1452"/>
                  </a:cxn>
                  <a:cxn ang="0">
                    <a:pos x="1635" y="1440"/>
                  </a:cxn>
                  <a:cxn ang="0">
                    <a:pos x="1257" y="1440"/>
                  </a:cxn>
                  <a:cxn ang="0">
                    <a:pos x="926" y="1424"/>
                  </a:cxn>
                  <a:cxn ang="0">
                    <a:pos x="657" y="1368"/>
                  </a:cxn>
                </a:cxnLst>
                <a:rect l="0" t="0" r="r" b="b"/>
                <a:pathLst>
                  <a:path w="2711" h="1529">
                    <a:moveTo>
                      <a:pt x="657" y="1368"/>
                    </a:moveTo>
                    <a:lnTo>
                      <a:pt x="583" y="1336"/>
                    </a:lnTo>
                    <a:lnTo>
                      <a:pt x="515" y="1302"/>
                    </a:lnTo>
                    <a:lnTo>
                      <a:pt x="454" y="1264"/>
                    </a:lnTo>
                    <a:lnTo>
                      <a:pt x="400" y="1225"/>
                    </a:lnTo>
                    <a:lnTo>
                      <a:pt x="350" y="1182"/>
                    </a:lnTo>
                    <a:lnTo>
                      <a:pt x="307" y="1140"/>
                    </a:lnTo>
                    <a:lnTo>
                      <a:pt x="269" y="1098"/>
                    </a:lnTo>
                    <a:lnTo>
                      <a:pt x="235" y="1055"/>
                    </a:lnTo>
                    <a:lnTo>
                      <a:pt x="206" y="1015"/>
                    </a:lnTo>
                    <a:lnTo>
                      <a:pt x="182" y="977"/>
                    </a:lnTo>
                    <a:lnTo>
                      <a:pt x="162" y="942"/>
                    </a:lnTo>
                    <a:lnTo>
                      <a:pt x="145" y="909"/>
                    </a:lnTo>
                    <a:lnTo>
                      <a:pt x="132" y="882"/>
                    </a:lnTo>
                    <a:lnTo>
                      <a:pt x="122" y="859"/>
                    </a:lnTo>
                    <a:lnTo>
                      <a:pt x="116" y="842"/>
                    </a:lnTo>
                    <a:lnTo>
                      <a:pt x="112" y="833"/>
                    </a:lnTo>
                    <a:lnTo>
                      <a:pt x="109" y="822"/>
                    </a:lnTo>
                    <a:lnTo>
                      <a:pt x="107" y="805"/>
                    </a:lnTo>
                    <a:lnTo>
                      <a:pt x="105" y="782"/>
                    </a:lnTo>
                    <a:lnTo>
                      <a:pt x="103" y="755"/>
                    </a:lnTo>
                    <a:lnTo>
                      <a:pt x="101" y="723"/>
                    </a:lnTo>
                    <a:lnTo>
                      <a:pt x="99" y="690"/>
                    </a:lnTo>
                    <a:lnTo>
                      <a:pt x="98" y="652"/>
                    </a:lnTo>
                    <a:lnTo>
                      <a:pt x="97" y="614"/>
                    </a:lnTo>
                    <a:lnTo>
                      <a:pt x="96" y="575"/>
                    </a:lnTo>
                    <a:lnTo>
                      <a:pt x="96" y="537"/>
                    </a:lnTo>
                    <a:lnTo>
                      <a:pt x="95" y="500"/>
                    </a:lnTo>
                    <a:lnTo>
                      <a:pt x="95" y="464"/>
                    </a:lnTo>
                    <a:lnTo>
                      <a:pt x="95" y="431"/>
                    </a:lnTo>
                    <a:lnTo>
                      <a:pt x="95" y="401"/>
                    </a:lnTo>
                    <a:lnTo>
                      <a:pt x="95" y="377"/>
                    </a:lnTo>
                    <a:lnTo>
                      <a:pt x="95" y="359"/>
                    </a:lnTo>
                    <a:lnTo>
                      <a:pt x="94" y="342"/>
                    </a:lnTo>
                    <a:lnTo>
                      <a:pt x="94" y="328"/>
                    </a:lnTo>
                    <a:lnTo>
                      <a:pt x="94" y="315"/>
                    </a:lnTo>
                    <a:lnTo>
                      <a:pt x="93" y="302"/>
                    </a:lnTo>
                    <a:lnTo>
                      <a:pt x="91" y="291"/>
                    </a:lnTo>
                    <a:lnTo>
                      <a:pt x="89" y="281"/>
                    </a:lnTo>
                    <a:lnTo>
                      <a:pt x="87" y="272"/>
                    </a:lnTo>
                    <a:lnTo>
                      <a:pt x="84" y="264"/>
                    </a:lnTo>
                    <a:lnTo>
                      <a:pt x="81" y="257"/>
                    </a:lnTo>
                    <a:lnTo>
                      <a:pt x="76" y="251"/>
                    </a:lnTo>
                    <a:lnTo>
                      <a:pt x="71" y="245"/>
                    </a:lnTo>
                    <a:lnTo>
                      <a:pt x="65" y="241"/>
                    </a:lnTo>
                    <a:lnTo>
                      <a:pt x="59" y="236"/>
                    </a:lnTo>
                    <a:lnTo>
                      <a:pt x="51" y="233"/>
                    </a:lnTo>
                    <a:lnTo>
                      <a:pt x="43" y="231"/>
                    </a:lnTo>
                    <a:lnTo>
                      <a:pt x="34" y="230"/>
                    </a:lnTo>
                    <a:lnTo>
                      <a:pt x="24" y="228"/>
                    </a:lnTo>
                    <a:lnTo>
                      <a:pt x="16" y="224"/>
                    </a:lnTo>
                    <a:lnTo>
                      <a:pt x="10" y="220"/>
                    </a:lnTo>
                    <a:lnTo>
                      <a:pt x="5" y="215"/>
                    </a:lnTo>
                    <a:lnTo>
                      <a:pt x="2" y="208"/>
                    </a:lnTo>
                    <a:lnTo>
                      <a:pt x="0" y="202"/>
                    </a:lnTo>
                    <a:lnTo>
                      <a:pt x="0" y="194"/>
                    </a:lnTo>
                    <a:lnTo>
                      <a:pt x="1" y="186"/>
                    </a:lnTo>
                    <a:lnTo>
                      <a:pt x="3" y="177"/>
                    </a:lnTo>
                    <a:lnTo>
                      <a:pt x="7" y="169"/>
                    </a:lnTo>
                    <a:lnTo>
                      <a:pt x="11" y="161"/>
                    </a:lnTo>
                    <a:lnTo>
                      <a:pt x="17" y="152"/>
                    </a:lnTo>
                    <a:lnTo>
                      <a:pt x="24" y="144"/>
                    </a:lnTo>
                    <a:lnTo>
                      <a:pt x="33" y="136"/>
                    </a:lnTo>
                    <a:lnTo>
                      <a:pt x="41" y="129"/>
                    </a:lnTo>
                    <a:lnTo>
                      <a:pt x="52" y="123"/>
                    </a:lnTo>
                    <a:lnTo>
                      <a:pt x="64" y="115"/>
                    </a:lnTo>
                    <a:lnTo>
                      <a:pt x="80" y="108"/>
                    </a:lnTo>
                    <a:lnTo>
                      <a:pt x="95" y="101"/>
                    </a:lnTo>
                    <a:lnTo>
                      <a:pt x="112" y="93"/>
                    </a:lnTo>
                    <a:lnTo>
                      <a:pt x="130" y="87"/>
                    </a:lnTo>
                    <a:lnTo>
                      <a:pt x="147" y="80"/>
                    </a:lnTo>
                    <a:lnTo>
                      <a:pt x="165" y="75"/>
                    </a:lnTo>
                    <a:lnTo>
                      <a:pt x="182" y="69"/>
                    </a:lnTo>
                    <a:lnTo>
                      <a:pt x="199" y="64"/>
                    </a:lnTo>
                    <a:lnTo>
                      <a:pt x="214" y="58"/>
                    </a:lnTo>
                    <a:lnTo>
                      <a:pt x="228" y="55"/>
                    </a:lnTo>
                    <a:lnTo>
                      <a:pt x="240" y="52"/>
                    </a:lnTo>
                    <a:lnTo>
                      <a:pt x="251" y="49"/>
                    </a:lnTo>
                    <a:lnTo>
                      <a:pt x="259" y="46"/>
                    </a:lnTo>
                    <a:lnTo>
                      <a:pt x="263" y="45"/>
                    </a:lnTo>
                    <a:lnTo>
                      <a:pt x="265" y="45"/>
                    </a:lnTo>
                    <a:lnTo>
                      <a:pt x="307" y="36"/>
                    </a:lnTo>
                    <a:lnTo>
                      <a:pt x="359" y="28"/>
                    </a:lnTo>
                    <a:lnTo>
                      <a:pt x="420" y="20"/>
                    </a:lnTo>
                    <a:lnTo>
                      <a:pt x="490" y="14"/>
                    </a:lnTo>
                    <a:lnTo>
                      <a:pt x="567" y="8"/>
                    </a:lnTo>
                    <a:lnTo>
                      <a:pt x="648" y="5"/>
                    </a:lnTo>
                    <a:lnTo>
                      <a:pt x="736" y="2"/>
                    </a:lnTo>
                    <a:lnTo>
                      <a:pt x="826" y="1"/>
                    </a:lnTo>
                    <a:lnTo>
                      <a:pt x="920" y="0"/>
                    </a:lnTo>
                    <a:lnTo>
                      <a:pt x="1015" y="2"/>
                    </a:lnTo>
                    <a:lnTo>
                      <a:pt x="1111" y="5"/>
                    </a:lnTo>
                    <a:lnTo>
                      <a:pt x="1207" y="9"/>
                    </a:lnTo>
                    <a:lnTo>
                      <a:pt x="1301" y="17"/>
                    </a:lnTo>
                    <a:lnTo>
                      <a:pt x="1393" y="26"/>
                    </a:lnTo>
                    <a:lnTo>
                      <a:pt x="1483" y="37"/>
                    </a:lnTo>
                    <a:lnTo>
                      <a:pt x="1567" y="51"/>
                    </a:lnTo>
                    <a:lnTo>
                      <a:pt x="1644" y="65"/>
                    </a:lnTo>
                    <a:lnTo>
                      <a:pt x="1716" y="82"/>
                    </a:lnTo>
                    <a:lnTo>
                      <a:pt x="1782" y="100"/>
                    </a:lnTo>
                    <a:lnTo>
                      <a:pt x="1842" y="120"/>
                    </a:lnTo>
                    <a:lnTo>
                      <a:pt x="1896" y="139"/>
                    </a:lnTo>
                    <a:lnTo>
                      <a:pt x="1945" y="160"/>
                    </a:lnTo>
                    <a:lnTo>
                      <a:pt x="1990" y="182"/>
                    </a:lnTo>
                    <a:lnTo>
                      <a:pt x="2029" y="203"/>
                    </a:lnTo>
                    <a:lnTo>
                      <a:pt x="2065" y="224"/>
                    </a:lnTo>
                    <a:lnTo>
                      <a:pt x="2097" y="245"/>
                    </a:lnTo>
                    <a:lnTo>
                      <a:pt x="2124" y="266"/>
                    </a:lnTo>
                    <a:lnTo>
                      <a:pt x="2148" y="287"/>
                    </a:lnTo>
                    <a:lnTo>
                      <a:pt x="2169" y="305"/>
                    </a:lnTo>
                    <a:lnTo>
                      <a:pt x="2187" y="323"/>
                    </a:lnTo>
                    <a:lnTo>
                      <a:pt x="2202" y="339"/>
                    </a:lnTo>
                    <a:lnTo>
                      <a:pt x="2215" y="354"/>
                    </a:lnTo>
                    <a:lnTo>
                      <a:pt x="2228" y="373"/>
                    </a:lnTo>
                    <a:lnTo>
                      <a:pt x="2246" y="401"/>
                    </a:lnTo>
                    <a:lnTo>
                      <a:pt x="2265" y="438"/>
                    </a:lnTo>
                    <a:lnTo>
                      <a:pt x="2287" y="482"/>
                    </a:lnTo>
                    <a:lnTo>
                      <a:pt x="2311" y="530"/>
                    </a:lnTo>
                    <a:lnTo>
                      <a:pt x="2336" y="583"/>
                    </a:lnTo>
                    <a:lnTo>
                      <a:pt x="2361" y="638"/>
                    </a:lnTo>
                    <a:lnTo>
                      <a:pt x="2386" y="693"/>
                    </a:lnTo>
                    <a:lnTo>
                      <a:pt x="2410" y="747"/>
                    </a:lnTo>
                    <a:lnTo>
                      <a:pt x="2433" y="800"/>
                    </a:lnTo>
                    <a:lnTo>
                      <a:pt x="2455" y="848"/>
                    </a:lnTo>
                    <a:lnTo>
                      <a:pt x="2474" y="890"/>
                    </a:lnTo>
                    <a:lnTo>
                      <a:pt x="2489" y="926"/>
                    </a:lnTo>
                    <a:lnTo>
                      <a:pt x="2501" y="955"/>
                    </a:lnTo>
                    <a:lnTo>
                      <a:pt x="2509" y="972"/>
                    </a:lnTo>
                    <a:lnTo>
                      <a:pt x="2512" y="979"/>
                    </a:lnTo>
                    <a:lnTo>
                      <a:pt x="2524" y="985"/>
                    </a:lnTo>
                    <a:lnTo>
                      <a:pt x="2536" y="995"/>
                    </a:lnTo>
                    <a:lnTo>
                      <a:pt x="2549" y="1007"/>
                    </a:lnTo>
                    <a:lnTo>
                      <a:pt x="2561" y="1020"/>
                    </a:lnTo>
                    <a:lnTo>
                      <a:pt x="2574" y="1036"/>
                    </a:lnTo>
                    <a:lnTo>
                      <a:pt x="2586" y="1051"/>
                    </a:lnTo>
                    <a:lnTo>
                      <a:pt x="2598" y="1067"/>
                    </a:lnTo>
                    <a:lnTo>
                      <a:pt x="2609" y="1085"/>
                    </a:lnTo>
                    <a:lnTo>
                      <a:pt x="2620" y="1100"/>
                    </a:lnTo>
                    <a:lnTo>
                      <a:pt x="2629" y="1116"/>
                    </a:lnTo>
                    <a:lnTo>
                      <a:pt x="2638" y="1131"/>
                    </a:lnTo>
                    <a:lnTo>
                      <a:pt x="2645" y="1143"/>
                    </a:lnTo>
                    <a:lnTo>
                      <a:pt x="2651" y="1154"/>
                    </a:lnTo>
                    <a:lnTo>
                      <a:pt x="2655" y="1161"/>
                    </a:lnTo>
                    <a:lnTo>
                      <a:pt x="2658" y="1167"/>
                    </a:lnTo>
                    <a:lnTo>
                      <a:pt x="2659" y="1169"/>
                    </a:lnTo>
                    <a:lnTo>
                      <a:pt x="2680" y="1199"/>
                    </a:lnTo>
                    <a:lnTo>
                      <a:pt x="2695" y="1231"/>
                    </a:lnTo>
                    <a:lnTo>
                      <a:pt x="2705" y="1263"/>
                    </a:lnTo>
                    <a:lnTo>
                      <a:pt x="2711" y="1294"/>
                    </a:lnTo>
                    <a:lnTo>
                      <a:pt x="2711" y="1325"/>
                    </a:lnTo>
                    <a:lnTo>
                      <a:pt x="2707" y="1356"/>
                    </a:lnTo>
                    <a:lnTo>
                      <a:pt x="2701" y="1384"/>
                    </a:lnTo>
                    <a:lnTo>
                      <a:pt x="2692" y="1411"/>
                    </a:lnTo>
                    <a:lnTo>
                      <a:pt x="2682" y="1435"/>
                    </a:lnTo>
                    <a:lnTo>
                      <a:pt x="2671" y="1458"/>
                    </a:lnTo>
                    <a:lnTo>
                      <a:pt x="2659" y="1479"/>
                    </a:lnTo>
                    <a:lnTo>
                      <a:pt x="2650" y="1495"/>
                    </a:lnTo>
                    <a:lnTo>
                      <a:pt x="2640" y="1510"/>
                    </a:lnTo>
                    <a:lnTo>
                      <a:pt x="2632" y="1520"/>
                    </a:lnTo>
                    <a:lnTo>
                      <a:pt x="2627" y="1526"/>
                    </a:lnTo>
                    <a:lnTo>
                      <a:pt x="2626" y="1529"/>
                    </a:lnTo>
                    <a:lnTo>
                      <a:pt x="2479" y="1500"/>
                    </a:lnTo>
                    <a:lnTo>
                      <a:pt x="2334" y="1478"/>
                    </a:lnTo>
                    <a:lnTo>
                      <a:pt x="2190" y="1463"/>
                    </a:lnTo>
                    <a:lnTo>
                      <a:pt x="2048" y="1452"/>
                    </a:lnTo>
                    <a:lnTo>
                      <a:pt x="1907" y="1445"/>
                    </a:lnTo>
                    <a:lnTo>
                      <a:pt x="1770" y="1442"/>
                    </a:lnTo>
                    <a:lnTo>
                      <a:pt x="1635" y="1440"/>
                    </a:lnTo>
                    <a:lnTo>
                      <a:pt x="1504" y="1440"/>
                    </a:lnTo>
                    <a:lnTo>
                      <a:pt x="1378" y="1440"/>
                    </a:lnTo>
                    <a:lnTo>
                      <a:pt x="1257" y="1440"/>
                    </a:lnTo>
                    <a:lnTo>
                      <a:pt x="1140" y="1437"/>
                    </a:lnTo>
                    <a:lnTo>
                      <a:pt x="1029" y="1432"/>
                    </a:lnTo>
                    <a:lnTo>
                      <a:pt x="926" y="1424"/>
                    </a:lnTo>
                    <a:lnTo>
                      <a:pt x="829" y="1411"/>
                    </a:lnTo>
                    <a:lnTo>
                      <a:pt x="738" y="1392"/>
                    </a:lnTo>
                    <a:lnTo>
                      <a:pt x="657" y="1368"/>
                    </a:lnTo>
                    <a:close/>
                  </a:path>
                </a:pathLst>
              </a:custGeom>
              <a:solidFill>
                <a:srgbClr val="33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30" name="Freeform 310"/>
              <p:cNvSpPr>
                <a:spLocks/>
              </p:cNvSpPr>
              <p:nvPr/>
            </p:nvSpPr>
            <p:spPr bwMode="auto">
              <a:xfrm flipH="1">
                <a:off x="4275" y="2840"/>
                <a:ext cx="108" cy="61"/>
              </a:xfrm>
              <a:custGeom>
                <a:avLst/>
                <a:gdLst/>
                <a:ahLst/>
                <a:cxnLst>
                  <a:cxn ang="0">
                    <a:pos x="526" y="1248"/>
                  </a:cxn>
                  <a:cxn ang="0">
                    <a:pos x="360" y="1131"/>
                  </a:cxn>
                  <a:cxn ang="0">
                    <a:pos x="244" y="1008"/>
                  </a:cxn>
                  <a:cxn ang="0">
                    <a:pos x="170" y="896"/>
                  </a:cxn>
                  <a:cxn ang="0">
                    <a:pos x="131" y="817"/>
                  </a:cxn>
                  <a:cxn ang="0">
                    <a:pos x="116" y="780"/>
                  </a:cxn>
                  <a:cxn ang="0">
                    <a:pos x="109" y="716"/>
                  </a:cxn>
                  <a:cxn ang="0">
                    <a:pos x="103" y="619"/>
                  </a:cxn>
                  <a:cxn ang="0">
                    <a:pos x="99" y="511"/>
                  </a:cxn>
                  <a:cxn ang="0">
                    <a:pos x="97" y="411"/>
                  </a:cxn>
                  <a:cxn ang="0">
                    <a:pos x="97" y="341"/>
                  </a:cxn>
                  <a:cxn ang="0">
                    <a:pos x="95" y="297"/>
                  </a:cxn>
                  <a:cxn ang="0">
                    <a:pos x="89" y="264"/>
                  </a:cxn>
                  <a:cxn ang="0">
                    <a:pos x="79" y="241"/>
                  </a:cxn>
                  <a:cxn ang="0">
                    <a:pos x="64" y="226"/>
                  </a:cxn>
                  <a:cxn ang="0">
                    <a:pos x="40" y="217"/>
                  </a:cxn>
                  <a:cxn ang="0">
                    <a:pos x="14" y="211"/>
                  </a:cxn>
                  <a:cxn ang="0">
                    <a:pos x="1" y="197"/>
                  </a:cxn>
                  <a:cxn ang="0">
                    <a:pos x="1" y="176"/>
                  </a:cxn>
                  <a:cxn ang="0">
                    <a:pos x="13" y="153"/>
                  </a:cxn>
                  <a:cxn ang="0">
                    <a:pos x="35" y="130"/>
                  </a:cxn>
                  <a:cxn ang="0">
                    <a:pos x="65" y="109"/>
                  </a:cxn>
                  <a:cxn ang="0">
                    <a:pos x="112" y="89"/>
                  </a:cxn>
                  <a:cxn ang="0">
                    <a:pos x="166" y="69"/>
                  </a:cxn>
                  <a:cxn ang="0">
                    <a:pos x="215" y="55"/>
                  </a:cxn>
                  <a:cxn ang="0">
                    <a:pos x="251" y="45"/>
                  </a:cxn>
                  <a:cxn ang="0">
                    <a:pos x="266" y="42"/>
                  </a:cxn>
                  <a:cxn ang="0">
                    <a:pos x="419" y="19"/>
                  </a:cxn>
                  <a:cxn ang="0">
                    <a:pos x="645" y="3"/>
                  </a:cxn>
                  <a:cxn ang="0">
                    <a:pos x="913" y="0"/>
                  </a:cxn>
                  <a:cxn ang="0">
                    <a:pos x="1199" y="10"/>
                  </a:cxn>
                  <a:cxn ang="0">
                    <a:pos x="1475" y="36"/>
                  </a:cxn>
                  <a:cxn ang="0">
                    <a:pos x="1707" y="82"/>
                  </a:cxn>
                  <a:cxn ang="0">
                    <a:pos x="1886" y="138"/>
                  </a:cxn>
                  <a:cxn ang="0">
                    <a:pos x="2017" y="200"/>
                  </a:cxn>
                  <a:cxn ang="0">
                    <a:pos x="2110" y="262"/>
                  </a:cxn>
                  <a:cxn ang="0">
                    <a:pos x="2171" y="317"/>
                  </a:cxn>
                  <a:cxn ang="0">
                    <a:pos x="2211" y="367"/>
                  </a:cxn>
                  <a:cxn ang="0">
                    <a:pos x="2270" y="476"/>
                  </a:cxn>
                  <a:cxn ang="0">
                    <a:pos x="2345" y="631"/>
                  </a:cxn>
                  <a:cxn ang="0">
                    <a:pos x="2418" y="793"/>
                  </a:cxn>
                  <a:cxn ang="0">
                    <a:pos x="2473" y="919"/>
                  </a:cxn>
                  <a:cxn ang="0">
                    <a:pos x="2496" y="972"/>
                  </a:cxn>
                  <a:cxn ang="0">
                    <a:pos x="2535" y="1000"/>
                  </a:cxn>
                  <a:cxn ang="0">
                    <a:pos x="2572" y="1044"/>
                  </a:cxn>
                  <a:cxn ang="0">
                    <a:pos x="2606" y="1092"/>
                  </a:cxn>
                  <a:cxn ang="0">
                    <a:pos x="2631" y="1133"/>
                  </a:cxn>
                  <a:cxn ang="0">
                    <a:pos x="2644" y="1156"/>
                  </a:cxn>
                  <a:cxn ang="0">
                    <a:pos x="2681" y="1220"/>
                  </a:cxn>
                  <a:cxn ang="0">
                    <a:pos x="2694" y="1306"/>
                  </a:cxn>
                  <a:cxn ang="0">
                    <a:pos x="2673" y="1381"/>
                  </a:cxn>
                  <a:cxn ang="0">
                    <a:pos x="2638" y="1438"/>
                  </a:cxn>
                  <a:cxn ang="0">
                    <a:pos x="2608" y="1472"/>
                  </a:cxn>
                  <a:cxn ang="0">
                    <a:pos x="2460" y="1460"/>
                  </a:cxn>
                  <a:cxn ang="0">
                    <a:pos x="2043" y="1427"/>
                  </a:cxn>
                  <a:cxn ang="0">
                    <a:pos x="1639" y="1414"/>
                  </a:cxn>
                  <a:cxn ang="0">
                    <a:pos x="1265" y="1403"/>
                  </a:cxn>
                  <a:cxn ang="0">
                    <a:pos x="936" y="1375"/>
                  </a:cxn>
                  <a:cxn ang="0">
                    <a:pos x="668" y="1314"/>
                  </a:cxn>
                </a:cxnLst>
                <a:rect l="0" t="0" r="r" b="b"/>
                <a:pathLst>
                  <a:path w="2695" h="1480">
                    <a:moveTo>
                      <a:pt x="668" y="1314"/>
                    </a:moveTo>
                    <a:lnTo>
                      <a:pt x="593" y="1282"/>
                    </a:lnTo>
                    <a:lnTo>
                      <a:pt x="526" y="1248"/>
                    </a:lnTo>
                    <a:lnTo>
                      <a:pt x="465" y="1211"/>
                    </a:lnTo>
                    <a:lnTo>
                      <a:pt x="409" y="1172"/>
                    </a:lnTo>
                    <a:lnTo>
                      <a:pt x="360" y="1131"/>
                    </a:lnTo>
                    <a:lnTo>
                      <a:pt x="316" y="1090"/>
                    </a:lnTo>
                    <a:lnTo>
                      <a:pt x="277" y="1048"/>
                    </a:lnTo>
                    <a:lnTo>
                      <a:pt x="244" y="1008"/>
                    </a:lnTo>
                    <a:lnTo>
                      <a:pt x="215" y="969"/>
                    </a:lnTo>
                    <a:lnTo>
                      <a:pt x="191" y="931"/>
                    </a:lnTo>
                    <a:lnTo>
                      <a:pt x="170" y="896"/>
                    </a:lnTo>
                    <a:lnTo>
                      <a:pt x="154" y="866"/>
                    </a:lnTo>
                    <a:lnTo>
                      <a:pt x="140" y="839"/>
                    </a:lnTo>
                    <a:lnTo>
                      <a:pt x="131" y="817"/>
                    </a:lnTo>
                    <a:lnTo>
                      <a:pt x="123" y="800"/>
                    </a:lnTo>
                    <a:lnTo>
                      <a:pt x="120" y="791"/>
                    </a:lnTo>
                    <a:lnTo>
                      <a:pt x="116" y="780"/>
                    </a:lnTo>
                    <a:lnTo>
                      <a:pt x="114" y="763"/>
                    </a:lnTo>
                    <a:lnTo>
                      <a:pt x="111" y="743"/>
                    </a:lnTo>
                    <a:lnTo>
                      <a:pt x="109" y="716"/>
                    </a:lnTo>
                    <a:lnTo>
                      <a:pt x="107" y="687"/>
                    </a:lnTo>
                    <a:lnTo>
                      <a:pt x="106" y="654"/>
                    </a:lnTo>
                    <a:lnTo>
                      <a:pt x="103" y="619"/>
                    </a:lnTo>
                    <a:lnTo>
                      <a:pt x="102" y="583"/>
                    </a:lnTo>
                    <a:lnTo>
                      <a:pt x="101" y="547"/>
                    </a:lnTo>
                    <a:lnTo>
                      <a:pt x="99" y="511"/>
                    </a:lnTo>
                    <a:lnTo>
                      <a:pt x="99" y="475"/>
                    </a:lnTo>
                    <a:lnTo>
                      <a:pt x="98" y="441"/>
                    </a:lnTo>
                    <a:lnTo>
                      <a:pt x="97" y="411"/>
                    </a:lnTo>
                    <a:lnTo>
                      <a:pt x="97" y="382"/>
                    </a:lnTo>
                    <a:lnTo>
                      <a:pt x="97" y="359"/>
                    </a:lnTo>
                    <a:lnTo>
                      <a:pt x="97" y="341"/>
                    </a:lnTo>
                    <a:lnTo>
                      <a:pt x="96" y="324"/>
                    </a:lnTo>
                    <a:lnTo>
                      <a:pt x="96" y="310"/>
                    </a:lnTo>
                    <a:lnTo>
                      <a:pt x="95" y="297"/>
                    </a:lnTo>
                    <a:lnTo>
                      <a:pt x="93" y="285"/>
                    </a:lnTo>
                    <a:lnTo>
                      <a:pt x="91" y="274"/>
                    </a:lnTo>
                    <a:lnTo>
                      <a:pt x="89" y="264"/>
                    </a:lnTo>
                    <a:lnTo>
                      <a:pt x="87" y="256"/>
                    </a:lnTo>
                    <a:lnTo>
                      <a:pt x="84" y="248"/>
                    </a:lnTo>
                    <a:lnTo>
                      <a:pt x="79" y="241"/>
                    </a:lnTo>
                    <a:lnTo>
                      <a:pt x="75" y="236"/>
                    </a:lnTo>
                    <a:lnTo>
                      <a:pt x="69" y="230"/>
                    </a:lnTo>
                    <a:lnTo>
                      <a:pt x="64" y="226"/>
                    </a:lnTo>
                    <a:lnTo>
                      <a:pt x="56" y="223"/>
                    </a:lnTo>
                    <a:lnTo>
                      <a:pt x="49" y="220"/>
                    </a:lnTo>
                    <a:lnTo>
                      <a:pt x="40" y="217"/>
                    </a:lnTo>
                    <a:lnTo>
                      <a:pt x="31" y="216"/>
                    </a:lnTo>
                    <a:lnTo>
                      <a:pt x="21" y="214"/>
                    </a:lnTo>
                    <a:lnTo>
                      <a:pt x="14" y="211"/>
                    </a:lnTo>
                    <a:lnTo>
                      <a:pt x="8" y="206"/>
                    </a:lnTo>
                    <a:lnTo>
                      <a:pt x="4" y="202"/>
                    </a:lnTo>
                    <a:lnTo>
                      <a:pt x="1" y="197"/>
                    </a:lnTo>
                    <a:lnTo>
                      <a:pt x="0" y="190"/>
                    </a:lnTo>
                    <a:lnTo>
                      <a:pt x="0" y="183"/>
                    </a:lnTo>
                    <a:lnTo>
                      <a:pt x="1" y="176"/>
                    </a:lnTo>
                    <a:lnTo>
                      <a:pt x="4" y="168"/>
                    </a:lnTo>
                    <a:lnTo>
                      <a:pt x="7" y="161"/>
                    </a:lnTo>
                    <a:lnTo>
                      <a:pt x="13" y="153"/>
                    </a:lnTo>
                    <a:lnTo>
                      <a:pt x="19" y="145"/>
                    </a:lnTo>
                    <a:lnTo>
                      <a:pt x="26" y="138"/>
                    </a:lnTo>
                    <a:lnTo>
                      <a:pt x="35" y="130"/>
                    </a:lnTo>
                    <a:lnTo>
                      <a:pt x="43" y="122"/>
                    </a:lnTo>
                    <a:lnTo>
                      <a:pt x="53" y="117"/>
                    </a:lnTo>
                    <a:lnTo>
                      <a:pt x="65" y="109"/>
                    </a:lnTo>
                    <a:lnTo>
                      <a:pt x="80" y="102"/>
                    </a:lnTo>
                    <a:lnTo>
                      <a:pt x="96" y="95"/>
                    </a:lnTo>
                    <a:lnTo>
                      <a:pt x="112" y="89"/>
                    </a:lnTo>
                    <a:lnTo>
                      <a:pt x="130" y="82"/>
                    </a:lnTo>
                    <a:lnTo>
                      <a:pt x="148" y="75"/>
                    </a:lnTo>
                    <a:lnTo>
                      <a:pt x="166" y="69"/>
                    </a:lnTo>
                    <a:lnTo>
                      <a:pt x="183" y="64"/>
                    </a:lnTo>
                    <a:lnTo>
                      <a:pt x="199" y="59"/>
                    </a:lnTo>
                    <a:lnTo>
                      <a:pt x="215" y="55"/>
                    </a:lnTo>
                    <a:lnTo>
                      <a:pt x="229" y="50"/>
                    </a:lnTo>
                    <a:lnTo>
                      <a:pt x="241" y="47"/>
                    </a:lnTo>
                    <a:lnTo>
                      <a:pt x="251" y="45"/>
                    </a:lnTo>
                    <a:lnTo>
                      <a:pt x="259" y="43"/>
                    </a:lnTo>
                    <a:lnTo>
                      <a:pt x="264" y="42"/>
                    </a:lnTo>
                    <a:lnTo>
                      <a:pt x="266" y="42"/>
                    </a:lnTo>
                    <a:lnTo>
                      <a:pt x="306" y="33"/>
                    </a:lnTo>
                    <a:lnTo>
                      <a:pt x="359" y="25"/>
                    </a:lnTo>
                    <a:lnTo>
                      <a:pt x="419" y="19"/>
                    </a:lnTo>
                    <a:lnTo>
                      <a:pt x="488" y="12"/>
                    </a:lnTo>
                    <a:lnTo>
                      <a:pt x="563" y="8"/>
                    </a:lnTo>
                    <a:lnTo>
                      <a:pt x="645" y="3"/>
                    </a:lnTo>
                    <a:lnTo>
                      <a:pt x="731" y="1"/>
                    </a:lnTo>
                    <a:lnTo>
                      <a:pt x="821" y="0"/>
                    </a:lnTo>
                    <a:lnTo>
                      <a:pt x="913" y="0"/>
                    </a:lnTo>
                    <a:lnTo>
                      <a:pt x="1008" y="1"/>
                    </a:lnTo>
                    <a:lnTo>
                      <a:pt x="1104" y="4"/>
                    </a:lnTo>
                    <a:lnTo>
                      <a:pt x="1199" y="10"/>
                    </a:lnTo>
                    <a:lnTo>
                      <a:pt x="1294" y="16"/>
                    </a:lnTo>
                    <a:lnTo>
                      <a:pt x="1386" y="25"/>
                    </a:lnTo>
                    <a:lnTo>
                      <a:pt x="1475" y="36"/>
                    </a:lnTo>
                    <a:lnTo>
                      <a:pt x="1559" y="50"/>
                    </a:lnTo>
                    <a:lnTo>
                      <a:pt x="1636" y="64"/>
                    </a:lnTo>
                    <a:lnTo>
                      <a:pt x="1707" y="82"/>
                    </a:lnTo>
                    <a:lnTo>
                      <a:pt x="1773" y="99"/>
                    </a:lnTo>
                    <a:lnTo>
                      <a:pt x="1833" y="118"/>
                    </a:lnTo>
                    <a:lnTo>
                      <a:pt x="1886" y="138"/>
                    </a:lnTo>
                    <a:lnTo>
                      <a:pt x="1935" y="158"/>
                    </a:lnTo>
                    <a:lnTo>
                      <a:pt x="1979" y="179"/>
                    </a:lnTo>
                    <a:lnTo>
                      <a:pt x="2017" y="200"/>
                    </a:lnTo>
                    <a:lnTo>
                      <a:pt x="2052" y="221"/>
                    </a:lnTo>
                    <a:lnTo>
                      <a:pt x="2083" y="241"/>
                    </a:lnTo>
                    <a:lnTo>
                      <a:pt x="2110" y="262"/>
                    </a:lnTo>
                    <a:lnTo>
                      <a:pt x="2133" y="281"/>
                    </a:lnTo>
                    <a:lnTo>
                      <a:pt x="2154" y="299"/>
                    </a:lnTo>
                    <a:lnTo>
                      <a:pt x="2171" y="317"/>
                    </a:lnTo>
                    <a:lnTo>
                      <a:pt x="2185" y="333"/>
                    </a:lnTo>
                    <a:lnTo>
                      <a:pt x="2198" y="348"/>
                    </a:lnTo>
                    <a:lnTo>
                      <a:pt x="2211" y="367"/>
                    </a:lnTo>
                    <a:lnTo>
                      <a:pt x="2229" y="395"/>
                    </a:lnTo>
                    <a:lnTo>
                      <a:pt x="2249" y="432"/>
                    </a:lnTo>
                    <a:lnTo>
                      <a:pt x="2270" y="476"/>
                    </a:lnTo>
                    <a:lnTo>
                      <a:pt x="2294" y="524"/>
                    </a:lnTo>
                    <a:lnTo>
                      <a:pt x="2319" y="577"/>
                    </a:lnTo>
                    <a:lnTo>
                      <a:pt x="2345" y="631"/>
                    </a:lnTo>
                    <a:lnTo>
                      <a:pt x="2370" y="687"/>
                    </a:lnTo>
                    <a:lnTo>
                      <a:pt x="2395" y="741"/>
                    </a:lnTo>
                    <a:lnTo>
                      <a:pt x="2418" y="793"/>
                    </a:lnTo>
                    <a:lnTo>
                      <a:pt x="2440" y="841"/>
                    </a:lnTo>
                    <a:lnTo>
                      <a:pt x="2458" y="884"/>
                    </a:lnTo>
                    <a:lnTo>
                      <a:pt x="2473" y="919"/>
                    </a:lnTo>
                    <a:lnTo>
                      <a:pt x="2485" y="948"/>
                    </a:lnTo>
                    <a:lnTo>
                      <a:pt x="2493" y="965"/>
                    </a:lnTo>
                    <a:lnTo>
                      <a:pt x="2496" y="972"/>
                    </a:lnTo>
                    <a:lnTo>
                      <a:pt x="2508" y="978"/>
                    </a:lnTo>
                    <a:lnTo>
                      <a:pt x="2521" y="988"/>
                    </a:lnTo>
                    <a:lnTo>
                      <a:pt x="2535" y="1000"/>
                    </a:lnTo>
                    <a:lnTo>
                      <a:pt x="2547" y="1013"/>
                    </a:lnTo>
                    <a:lnTo>
                      <a:pt x="2560" y="1029"/>
                    </a:lnTo>
                    <a:lnTo>
                      <a:pt x="2572" y="1044"/>
                    </a:lnTo>
                    <a:lnTo>
                      <a:pt x="2584" y="1060"/>
                    </a:lnTo>
                    <a:lnTo>
                      <a:pt x="2595" y="1077"/>
                    </a:lnTo>
                    <a:lnTo>
                      <a:pt x="2606" y="1092"/>
                    </a:lnTo>
                    <a:lnTo>
                      <a:pt x="2615" y="1107"/>
                    </a:lnTo>
                    <a:lnTo>
                      <a:pt x="2623" y="1120"/>
                    </a:lnTo>
                    <a:lnTo>
                      <a:pt x="2631" y="1133"/>
                    </a:lnTo>
                    <a:lnTo>
                      <a:pt x="2636" y="1143"/>
                    </a:lnTo>
                    <a:lnTo>
                      <a:pt x="2640" y="1151"/>
                    </a:lnTo>
                    <a:lnTo>
                      <a:pt x="2644" y="1156"/>
                    </a:lnTo>
                    <a:lnTo>
                      <a:pt x="2645" y="1159"/>
                    </a:lnTo>
                    <a:lnTo>
                      <a:pt x="2666" y="1189"/>
                    </a:lnTo>
                    <a:lnTo>
                      <a:pt x="2681" y="1220"/>
                    </a:lnTo>
                    <a:lnTo>
                      <a:pt x="2691" y="1249"/>
                    </a:lnTo>
                    <a:lnTo>
                      <a:pt x="2695" y="1279"/>
                    </a:lnTo>
                    <a:lnTo>
                      <a:pt x="2694" y="1306"/>
                    </a:lnTo>
                    <a:lnTo>
                      <a:pt x="2690" y="1333"/>
                    </a:lnTo>
                    <a:lnTo>
                      <a:pt x="2683" y="1358"/>
                    </a:lnTo>
                    <a:lnTo>
                      <a:pt x="2673" y="1381"/>
                    </a:lnTo>
                    <a:lnTo>
                      <a:pt x="2662" y="1402"/>
                    </a:lnTo>
                    <a:lnTo>
                      <a:pt x="2650" y="1422"/>
                    </a:lnTo>
                    <a:lnTo>
                      <a:pt x="2638" y="1438"/>
                    </a:lnTo>
                    <a:lnTo>
                      <a:pt x="2626" y="1452"/>
                    </a:lnTo>
                    <a:lnTo>
                      <a:pt x="2616" y="1463"/>
                    </a:lnTo>
                    <a:lnTo>
                      <a:pt x="2608" y="1472"/>
                    </a:lnTo>
                    <a:lnTo>
                      <a:pt x="2602" y="1477"/>
                    </a:lnTo>
                    <a:lnTo>
                      <a:pt x="2601" y="1480"/>
                    </a:lnTo>
                    <a:lnTo>
                      <a:pt x="2460" y="1460"/>
                    </a:lnTo>
                    <a:lnTo>
                      <a:pt x="2321" y="1446"/>
                    </a:lnTo>
                    <a:lnTo>
                      <a:pt x="2181" y="1435"/>
                    </a:lnTo>
                    <a:lnTo>
                      <a:pt x="2043" y="1427"/>
                    </a:lnTo>
                    <a:lnTo>
                      <a:pt x="1906" y="1422"/>
                    </a:lnTo>
                    <a:lnTo>
                      <a:pt x="1771" y="1417"/>
                    </a:lnTo>
                    <a:lnTo>
                      <a:pt x="1639" y="1414"/>
                    </a:lnTo>
                    <a:lnTo>
                      <a:pt x="1511" y="1411"/>
                    </a:lnTo>
                    <a:lnTo>
                      <a:pt x="1385" y="1407"/>
                    </a:lnTo>
                    <a:lnTo>
                      <a:pt x="1265" y="1403"/>
                    </a:lnTo>
                    <a:lnTo>
                      <a:pt x="1149" y="1397"/>
                    </a:lnTo>
                    <a:lnTo>
                      <a:pt x="1040" y="1387"/>
                    </a:lnTo>
                    <a:lnTo>
                      <a:pt x="936" y="1375"/>
                    </a:lnTo>
                    <a:lnTo>
                      <a:pt x="839" y="1359"/>
                    </a:lnTo>
                    <a:lnTo>
                      <a:pt x="750" y="1339"/>
                    </a:lnTo>
                    <a:lnTo>
                      <a:pt x="668" y="13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31" name="Freeform 311"/>
              <p:cNvSpPr>
                <a:spLocks/>
              </p:cNvSpPr>
              <p:nvPr/>
            </p:nvSpPr>
            <p:spPr bwMode="auto">
              <a:xfrm flipH="1">
                <a:off x="4275" y="2840"/>
                <a:ext cx="108" cy="59"/>
              </a:xfrm>
              <a:custGeom>
                <a:avLst/>
                <a:gdLst/>
                <a:ahLst/>
                <a:cxnLst>
                  <a:cxn ang="0">
                    <a:pos x="537" y="1196"/>
                  </a:cxn>
                  <a:cxn ang="0">
                    <a:pos x="370" y="1081"/>
                  </a:cxn>
                  <a:cxn ang="0">
                    <a:pos x="254" y="961"/>
                  </a:cxn>
                  <a:cxn ang="0">
                    <a:pos x="178" y="853"/>
                  </a:cxn>
                  <a:cxn ang="0">
                    <a:pos x="138" y="776"/>
                  </a:cxn>
                  <a:cxn ang="0">
                    <a:pos x="124" y="740"/>
                  </a:cxn>
                  <a:cxn ang="0">
                    <a:pos x="116" y="680"/>
                  </a:cxn>
                  <a:cxn ang="0">
                    <a:pos x="108" y="589"/>
                  </a:cxn>
                  <a:cxn ang="0">
                    <a:pos x="103" y="487"/>
                  </a:cxn>
                  <a:cxn ang="0">
                    <a:pos x="100" y="392"/>
                  </a:cxn>
                  <a:cxn ang="0">
                    <a:pos x="99" y="325"/>
                  </a:cxn>
                  <a:cxn ang="0">
                    <a:pos x="96" y="281"/>
                  </a:cxn>
                  <a:cxn ang="0">
                    <a:pos x="90" y="249"/>
                  </a:cxn>
                  <a:cxn ang="0">
                    <a:pos x="79" y="228"/>
                  </a:cxn>
                  <a:cxn ang="0">
                    <a:pos x="63" y="214"/>
                  </a:cxn>
                  <a:cxn ang="0">
                    <a:pos x="39" y="207"/>
                  </a:cxn>
                  <a:cxn ang="0">
                    <a:pos x="12" y="200"/>
                  </a:cxn>
                  <a:cxn ang="0">
                    <a:pos x="1" y="187"/>
                  </a:cxn>
                  <a:cxn ang="0">
                    <a:pos x="3" y="169"/>
                  </a:cxn>
                  <a:cxn ang="0">
                    <a:pos x="15" y="147"/>
                  </a:cxn>
                  <a:cxn ang="0">
                    <a:pos x="35" y="126"/>
                  </a:cxn>
                  <a:cxn ang="0">
                    <a:pos x="65" y="105"/>
                  </a:cxn>
                  <a:cxn ang="0">
                    <a:pos x="113" y="85"/>
                  </a:cxn>
                  <a:cxn ang="0">
                    <a:pos x="165" y="66"/>
                  </a:cxn>
                  <a:cxn ang="0">
                    <a:pos x="215" y="52"/>
                  </a:cxn>
                  <a:cxn ang="0">
                    <a:pos x="251" y="43"/>
                  </a:cxn>
                  <a:cxn ang="0">
                    <a:pos x="267" y="40"/>
                  </a:cxn>
                  <a:cxn ang="0">
                    <a:pos x="417" y="18"/>
                  </a:cxn>
                  <a:cxn ang="0">
                    <a:pos x="641" y="4"/>
                  </a:cxn>
                  <a:cxn ang="0">
                    <a:pos x="909" y="0"/>
                  </a:cxn>
                  <a:cxn ang="0">
                    <a:pos x="1192" y="11"/>
                  </a:cxn>
                  <a:cxn ang="0">
                    <a:pos x="1467" y="39"/>
                  </a:cxn>
                  <a:cxn ang="0">
                    <a:pos x="1699" y="83"/>
                  </a:cxn>
                  <a:cxn ang="0">
                    <a:pos x="1876" y="139"/>
                  </a:cxn>
                  <a:cxn ang="0">
                    <a:pos x="2005" y="199"/>
                  </a:cxn>
                  <a:cxn ang="0">
                    <a:pos x="2095" y="259"/>
                  </a:cxn>
                  <a:cxn ang="0">
                    <a:pos x="2154" y="314"/>
                  </a:cxn>
                  <a:cxn ang="0">
                    <a:pos x="2195" y="363"/>
                  </a:cxn>
                  <a:cxn ang="0">
                    <a:pos x="2254" y="471"/>
                  </a:cxn>
                  <a:cxn ang="0">
                    <a:pos x="2328" y="626"/>
                  </a:cxn>
                  <a:cxn ang="0">
                    <a:pos x="2401" y="788"/>
                  </a:cxn>
                  <a:cxn ang="0">
                    <a:pos x="2457" y="914"/>
                  </a:cxn>
                  <a:cxn ang="0">
                    <a:pos x="2480" y="966"/>
                  </a:cxn>
                  <a:cxn ang="0">
                    <a:pos x="2519" y="994"/>
                  </a:cxn>
                  <a:cxn ang="0">
                    <a:pos x="2558" y="1038"/>
                  </a:cxn>
                  <a:cxn ang="0">
                    <a:pos x="2592" y="1085"/>
                  </a:cxn>
                  <a:cxn ang="0">
                    <a:pos x="2617" y="1125"/>
                  </a:cxn>
                  <a:cxn ang="0">
                    <a:pos x="2630" y="1148"/>
                  </a:cxn>
                  <a:cxn ang="0">
                    <a:pos x="2667" y="1210"/>
                  </a:cxn>
                  <a:cxn ang="0">
                    <a:pos x="2678" y="1290"/>
                  </a:cxn>
                  <a:cxn ang="0">
                    <a:pos x="2654" y="1353"/>
                  </a:cxn>
                  <a:cxn ang="0">
                    <a:pos x="2616" y="1400"/>
                  </a:cxn>
                  <a:cxn ang="0">
                    <a:pos x="2584" y="1426"/>
                  </a:cxn>
                  <a:cxn ang="0">
                    <a:pos x="2442" y="1423"/>
                  </a:cxn>
                  <a:cxn ang="0">
                    <a:pos x="2039" y="1405"/>
                  </a:cxn>
                  <a:cxn ang="0">
                    <a:pos x="1643" y="1389"/>
                  </a:cxn>
                  <a:cxn ang="0">
                    <a:pos x="1273" y="1367"/>
                  </a:cxn>
                  <a:cxn ang="0">
                    <a:pos x="947" y="1328"/>
                  </a:cxn>
                  <a:cxn ang="0">
                    <a:pos x="679" y="1260"/>
                  </a:cxn>
                </a:cxnLst>
                <a:rect l="0" t="0" r="r" b="b"/>
                <a:pathLst>
                  <a:path w="2679" h="1432">
                    <a:moveTo>
                      <a:pt x="679" y="1260"/>
                    </a:moveTo>
                    <a:lnTo>
                      <a:pt x="605" y="1230"/>
                    </a:lnTo>
                    <a:lnTo>
                      <a:pt x="537" y="1196"/>
                    </a:lnTo>
                    <a:lnTo>
                      <a:pt x="475" y="1160"/>
                    </a:lnTo>
                    <a:lnTo>
                      <a:pt x="421" y="1122"/>
                    </a:lnTo>
                    <a:lnTo>
                      <a:pt x="370" y="1081"/>
                    </a:lnTo>
                    <a:lnTo>
                      <a:pt x="327" y="1041"/>
                    </a:lnTo>
                    <a:lnTo>
                      <a:pt x="287" y="1001"/>
                    </a:lnTo>
                    <a:lnTo>
                      <a:pt x="254" y="961"/>
                    </a:lnTo>
                    <a:lnTo>
                      <a:pt x="224" y="923"/>
                    </a:lnTo>
                    <a:lnTo>
                      <a:pt x="199" y="887"/>
                    </a:lnTo>
                    <a:lnTo>
                      <a:pt x="178" y="853"/>
                    </a:lnTo>
                    <a:lnTo>
                      <a:pt x="161" y="823"/>
                    </a:lnTo>
                    <a:lnTo>
                      <a:pt x="148" y="796"/>
                    </a:lnTo>
                    <a:lnTo>
                      <a:pt x="138" y="776"/>
                    </a:lnTo>
                    <a:lnTo>
                      <a:pt x="130" y="759"/>
                    </a:lnTo>
                    <a:lnTo>
                      <a:pt x="127" y="749"/>
                    </a:lnTo>
                    <a:lnTo>
                      <a:pt x="124" y="740"/>
                    </a:lnTo>
                    <a:lnTo>
                      <a:pt x="120" y="724"/>
                    </a:lnTo>
                    <a:lnTo>
                      <a:pt x="118" y="704"/>
                    </a:lnTo>
                    <a:lnTo>
                      <a:pt x="116" y="680"/>
                    </a:lnTo>
                    <a:lnTo>
                      <a:pt x="113" y="652"/>
                    </a:lnTo>
                    <a:lnTo>
                      <a:pt x="111" y="622"/>
                    </a:lnTo>
                    <a:lnTo>
                      <a:pt x="108" y="589"/>
                    </a:lnTo>
                    <a:lnTo>
                      <a:pt x="106" y="555"/>
                    </a:lnTo>
                    <a:lnTo>
                      <a:pt x="105" y="521"/>
                    </a:lnTo>
                    <a:lnTo>
                      <a:pt x="103" y="487"/>
                    </a:lnTo>
                    <a:lnTo>
                      <a:pt x="102" y="454"/>
                    </a:lnTo>
                    <a:lnTo>
                      <a:pt x="101" y="422"/>
                    </a:lnTo>
                    <a:lnTo>
                      <a:pt x="100" y="392"/>
                    </a:lnTo>
                    <a:lnTo>
                      <a:pt x="99" y="366"/>
                    </a:lnTo>
                    <a:lnTo>
                      <a:pt x="99" y="343"/>
                    </a:lnTo>
                    <a:lnTo>
                      <a:pt x="99" y="325"/>
                    </a:lnTo>
                    <a:lnTo>
                      <a:pt x="98" y="308"/>
                    </a:lnTo>
                    <a:lnTo>
                      <a:pt x="98" y="294"/>
                    </a:lnTo>
                    <a:lnTo>
                      <a:pt x="96" y="281"/>
                    </a:lnTo>
                    <a:lnTo>
                      <a:pt x="95" y="269"/>
                    </a:lnTo>
                    <a:lnTo>
                      <a:pt x="93" y="259"/>
                    </a:lnTo>
                    <a:lnTo>
                      <a:pt x="90" y="249"/>
                    </a:lnTo>
                    <a:lnTo>
                      <a:pt x="88" y="241"/>
                    </a:lnTo>
                    <a:lnTo>
                      <a:pt x="83" y="234"/>
                    </a:lnTo>
                    <a:lnTo>
                      <a:pt x="79" y="228"/>
                    </a:lnTo>
                    <a:lnTo>
                      <a:pt x="75" y="222"/>
                    </a:lnTo>
                    <a:lnTo>
                      <a:pt x="69" y="218"/>
                    </a:lnTo>
                    <a:lnTo>
                      <a:pt x="63" y="214"/>
                    </a:lnTo>
                    <a:lnTo>
                      <a:pt x="56" y="211"/>
                    </a:lnTo>
                    <a:lnTo>
                      <a:pt x="47" y="209"/>
                    </a:lnTo>
                    <a:lnTo>
                      <a:pt x="39" y="207"/>
                    </a:lnTo>
                    <a:lnTo>
                      <a:pt x="30" y="206"/>
                    </a:lnTo>
                    <a:lnTo>
                      <a:pt x="20" y="204"/>
                    </a:lnTo>
                    <a:lnTo>
                      <a:pt x="12" y="200"/>
                    </a:lnTo>
                    <a:lnTo>
                      <a:pt x="7" y="197"/>
                    </a:lnTo>
                    <a:lnTo>
                      <a:pt x="4" y="193"/>
                    </a:lnTo>
                    <a:lnTo>
                      <a:pt x="1" y="187"/>
                    </a:lnTo>
                    <a:lnTo>
                      <a:pt x="0" y="181"/>
                    </a:lnTo>
                    <a:lnTo>
                      <a:pt x="0" y="175"/>
                    </a:lnTo>
                    <a:lnTo>
                      <a:pt x="3" y="169"/>
                    </a:lnTo>
                    <a:lnTo>
                      <a:pt x="5" y="161"/>
                    </a:lnTo>
                    <a:lnTo>
                      <a:pt x="9" y="154"/>
                    </a:lnTo>
                    <a:lnTo>
                      <a:pt x="15" y="147"/>
                    </a:lnTo>
                    <a:lnTo>
                      <a:pt x="20" y="140"/>
                    </a:lnTo>
                    <a:lnTo>
                      <a:pt x="28" y="133"/>
                    </a:lnTo>
                    <a:lnTo>
                      <a:pt x="35" y="126"/>
                    </a:lnTo>
                    <a:lnTo>
                      <a:pt x="43" y="119"/>
                    </a:lnTo>
                    <a:lnTo>
                      <a:pt x="53" y="114"/>
                    </a:lnTo>
                    <a:lnTo>
                      <a:pt x="65" y="105"/>
                    </a:lnTo>
                    <a:lnTo>
                      <a:pt x="80" y="99"/>
                    </a:lnTo>
                    <a:lnTo>
                      <a:pt x="95" y="91"/>
                    </a:lnTo>
                    <a:lnTo>
                      <a:pt x="113" y="85"/>
                    </a:lnTo>
                    <a:lnTo>
                      <a:pt x="130" y="78"/>
                    </a:lnTo>
                    <a:lnTo>
                      <a:pt x="148" y="71"/>
                    </a:lnTo>
                    <a:lnTo>
                      <a:pt x="165" y="66"/>
                    </a:lnTo>
                    <a:lnTo>
                      <a:pt x="183" y="60"/>
                    </a:lnTo>
                    <a:lnTo>
                      <a:pt x="200" y="56"/>
                    </a:lnTo>
                    <a:lnTo>
                      <a:pt x="215" y="52"/>
                    </a:lnTo>
                    <a:lnTo>
                      <a:pt x="230" y="48"/>
                    </a:lnTo>
                    <a:lnTo>
                      <a:pt x="242" y="45"/>
                    </a:lnTo>
                    <a:lnTo>
                      <a:pt x="251" y="43"/>
                    </a:lnTo>
                    <a:lnTo>
                      <a:pt x="259" y="41"/>
                    </a:lnTo>
                    <a:lnTo>
                      <a:pt x="265" y="40"/>
                    </a:lnTo>
                    <a:lnTo>
                      <a:pt x="267" y="40"/>
                    </a:lnTo>
                    <a:lnTo>
                      <a:pt x="307" y="31"/>
                    </a:lnTo>
                    <a:lnTo>
                      <a:pt x="357" y="24"/>
                    </a:lnTo>
                    <a:lnTo>
                      <a:pt x="417" y="18"/>
                    </a:lnTo>
                    <a:lnTo>
                      <a:pt x="485" y="12"/>
                    </a:lnTo>
                    <a:lnTo>
                      <a:pt x="560" y="7"/>
                    </a:lnTo>
                    <a:lnTo>
                      <a:pt x="641" y="4"/>
                    </a:lnTo>
                    <a:lnTo>
                      <a:pt x="726" y="2"/>
                    </a:lnTo>
                    <a:lnTo>
                      <a:pt x="816" y="0"/>
                    </a:lnTo>
                    <a:lnTo>
                      <a:pt x="909" y="0"/>
                    </a:lnTo>
                    <a:lnTo>
                      <a:pt x="1003" y="3"/>
                    </a:lnTo>
                    <a:lnTo>
                      <a:pt x="1098" y="6"/>
                    </a:lnTo>
                    <a:lnTo>
                      <a:pt x="1192" y="11"/>
                    </a:lnTo>
                    <a:lnTo>
                      <a:pt x="1286" y="19"/>
                    </a:lnTo>
                    <a:lnTo>
                      <a:pt x="1378" y="28"/>
                    </a:lnTo>
                    <a:lnTo>
                      <a:pt x="1467" y="39"/>
                    </a:lnTo>
                    <a:lnTo>
                      <a:pt x="1551" y="53"/>
                    </a:lnTo>
                    <a:lnTo>
                      <a:pt x="1628" y="67"/>
                    </a:lnTo>
                    <a:lnTo>
                      <a:pt x="1699" y="83"/>
                    </a:lnTo>
                    <a:lnTo>
                      <a:pt x="1763" y="101"/>
                    </a:lnTo>
                    <a:lnTo>
                      <a:pt x="1822" y="119"/>
                    </a:lnTo>
                    <a:lnTo>
                      <a:pt x="1876" y="139"/>
                    </a:lnTo>
                    <a:lnTo>
                      <a:pt x="1924" y="159"/>
                    </a:lnTo>
                    <a:lnTo>
                      <a:pt x="1967" y="178"/>
                    </a:lnTo>
                    <a:lnTo>
                      <a:pt x="2005" y="199"/>
                    </a:lnTo>
                    <a:lnTo>
                      <a:pt x="2039" y="219"/>
                    </a:lnTo>
                    <a:lnTo>
                      <a:pt x="2069" y="240"/>
                    </a:lnTo>
                    <a:lnTo>
                      <a:pt x="2095" y="259"/>
                    </a:lnTo>
                    <a:lnTo>
                      <a:pt x="2117" y="278"/>
                    </a:lnTo>
                    <a:lnTo>
                      <a:pt x="2137" y="296"/>
                    </a:lnTo>
                    <a:lnTo>
                      <a:pt x="2154" y="314"/>
                    </a:lnTo>
                    <a:lnTo>
                      <a:pt x="2168" y="329"/>
                    </a:lnTo>
                    <a:lnTo>
                      <a:pt x="2182" y="344"/>
                    </a:lnTo>
                    <a:lnTo>
                      <a:pt x="2195" y="363"/>
                    </a:lnTo>
                    <a:lnTo>
                      <a:pt x="2212" y="391"/>
                    </a:lnTo>
                    <a:lnTo>
                      <a:pt x="2232" y="428"/>
                    </a:lnTo>
                    <a:lnTo>
                      <a:pt x="2254" y="471"/>
                    </a:lnTo>
                    <a:lnTo>
                      <a:pt x="2278" y="520"/>
                    </a:lnTo>
                    <a:lnTo>
                      <a:pt x="2303" y="573"/>
                    </a:lnTo>
                    <a:lnTo>
                      <a:pt x="2328" y="626"/>
                    </a:lnTo>
                    <a:lnTo>
                      <a:pt x="2353" y="682"/>
                    </a:lnTo>
                    <a:lnTo>
                      <a:pt x="2378" y="735"/>
                    </a:lnTo>
                    <a:lnTo>
                      <a:pt x="2401" y="788"/>
                    </a:lnTo>
                    <a:lnTo>
                      <a:pt x="2423" y="836"/>
                    </a:lnTo>
                    <a:lnTo>
                      <a:pt x="2441" y="878"/>
                    </a:lnTo>
                    <a:lnTo>
                      <a:pt x="2457" y="914"/>
                    </a:lnTo>
                    <a:lnTo>
                      <a:pt x="2469" y="942"/>
                    </a:lnTo>
                    <a:lnTo>
                      <a:pt x="2476" y="959"/>
                    </a:lnTo>
                    <a:lnTo>
                      <a:pt x="2480" y="966"/>
                    </a:lnTo>
                    <a:lnTo>
                      <a:pt x="2493" y="972"/>
                    </a:lnTo>
                    <a:lnTo>
                      <a:pt x="2506" y="982"/>
                    </a:lnTo>
                    <a:lnTo>
                      <a:pt x="2519" y="994"/>
                    </a:lnTo>
                    <a:lnTo>
                      <a:pt x="2532" y="1007"/>
                    </a:lnTo>
                    <a:lnTo>
                      <a:pt x="2545" y="1022"/>
                    </a:lnTo>
                    <a:lnTo>
                      <a:pt x="2558" y="1038"/>
                    </a:lnTo>
                    <a:lnTo>
                      <a:pt x="2570" y="1053"/>
                    </a:lnTo>
                    <a:lnTo>
                      <a:pt x="2581" y="1069"/>
                    </a:lnTo>
                    <a:lnTo>
                      <a:pt x="2592" y="1085"/>
                    </a:lnTo>
                    <a:lnTo>
                      <a:pt x="2601" y="1100"/>
                    </a:lnTo>
                    <a:lnTo>
                      <a:pt x="2610" y="1113"/>
                    </a:lnTo>
                    <a:lnTo>
                      <a:pt x="2617" y="1125"/>
                    </a:lnTo>
                    <a:lnTo>
                      <a:pt x="2623" y="1135"/>
                    </a:lnTo>
                    <a:lnTo>
                      <a:pt x="2627" y="1143"/>
                    </a:lnTo>
                    <a:lnTo>
                      <a:pt x="2630" y="1148"/>
                    </a:lnTo>
                    <a:lnTo>
                      <a:pt x="2631" y="1150"/>
                    </a:lnTo>
                    <a:lnTo>
                      <a:pt x="2652" y="1181"/>
                    </a:lnTo>
                    <a:lnTo>
                      <a:pt x="2667" y="1210"/>
                    </a:lnTo>
                    <a:lnTo>
                      <a:pt x="2676" y="1237"/>
                    </a:lnTo>
                    <a:lnTo>
                      <a:pt x="2679" y="1265"/>
                    </a:lnTo>
                    <a:lnTo>
                      <a:pt x="2678" y="1290"/>
                    </a:lnTo>
                    <a:lnTo>
                      <a:pt x="2673" y="1313"/>
                    </a:lnTo>
                    <a:lnTo>
                      <a:pt x="2665" y="1334"/>
                    </a:lnTo>
                    <a:lnTo>
                      <a:pt x="2654" y="1353"/>
                    </a:lnTo>
                    <a:lnTo>
                      <a:pt x="2642" y="1371"/>
                    </a:lnTo>
                    <a:lnTo>
                      <a:pt x="2629" y="1386"/>
                    </a:lnTo>
                    <a:lnTo>
                      <a:pt x="2616" y="1400"/>
                    </a:lnTo>
                    <a:lnTo>
                      <a:pt x="2604" y="1411"/>
                    </a:lnTo>
                    <a:lnTo>
                      <a:pt x="2593" y="1420"/>
                    </a:lnTo>
                    <a:lnTo>
                      <a:pt x="2584" y="1426"/>
                    </a:lnTo>
                    <a:lnTo>
                      <a:pt x="2578" y="1430"/>
                    </a:lnTo>
                    <a:lnTo>
                      <a:pt x="2577" y="1432"/>
                    </a:lnTo>
                    <a:lnTo>
                      <a:pt x="2442" y="1423"/>
                    </a:lnTo>
                    <a:lnTo>
                      <a:pt x="2307" y="1415"/>
                    </a:lnTo>
                    <a:lnTo>
                      <a:pt x="2173" y="1410"/>
                    </a:lnTo>
                    <a:lnTo>
                      <a:pt x="2039" y="1405"/>
                    </a:lnTo>
                    <a:lnTo>
                      <a:pt x="1904" y="1400"/>
                    </a:lnTo>
                    <a:lnTo>
                      <a:pt x="1772" y="1395"/>
                    </a:lnTo>
                    <a:lnTo>
                      <a:pt x="1643" y="1389"/>
                    </a:lnTo>
                    <a:lnTo>
                      <a:pt x="1517" y="1384"/>
                    </a:lnTo>
                    <a:lnTo>
                      <a:pt x="1393" y="1376"/>
                    </a:lnTo>
                    <a:lnTo>
                      <a:pt x="1273" y="1367"/>
                    </a:lnTo>
                    <a:lnTo>
                      <a:pt x="1159" y="1357"/>
                    </a:lnTo>
                    <a:lnTo>
                      <a:pt x="1049" y="1343"/>
                    </a:lnTo>
                    <a:lnTo>
                      <a:pt x="947" y="1328"/>
                    </a:lnTo>
                    <a:lnTo>
                      <a:pt x="850" y="1308"/>
                    </a:lnTo>
                    <a:lnTo>
                      <a:pt x="760" y="1287"/>
                    </a:lnTo>
                    <a:lnTo>
                      <a:pt x="679" y="1260"/>
                    </a:lnTo>
                    <a:close/>
                  </a:path>
                </a:pathLst>
              </a:custGeom>
              <a:solidFill>
                <a:srgbClr val="33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32" name="Freeform 312"/>
              <p:cNvSpPr>
                <a:spLocks/>
              </p:cNvSpPr>
              <p:nvPr/>
            </p:nvSpPr>
            <p:spPr bwMode="auto">
              <a:xfrm flipH="1">
                <a:off x="4275" y="2840"/>
                <a:ext cx="106" cy="57"/>
              </a:xfrm>
              <a:custGeom>
                <a:avLst/>
                <a:gdLst/>
                <a:ahLst/>
                <a:cxnLst>
                  <a:cxn ang="0">
                    <a:pos x="547" y="1142"/>
                  </a:cxn>
                  <a:cxn ang="0">
                    <a:pos x="380" y="1031"/>
                  </a:cxn>
                  <a:cxn ang="0">
                    <a:pos x="262" y="914"/>
                  </a:cxn>
                  <a:cxn ang="0">
                    <a:pos x="186" y="809"/>
                  </a:cxn>
                  <a:cxn ang="0">
                    <a:pos x="145" y="734"/>
                  </a:cxn>
                  <a:cxn ang="0">
                    <a:pos x="131" y="699"/>
                  </a:cxn>
                  <a:cxn ang="0">
                    <a:pos x="122" y="642"/>
                  </a:cxn>
                  <a:cxn ang="0">
                    <a:pos x="114" y="558"/>
                  </a:cxn>
                  <a:cxn ang="0">
                    <a:pos x="107" y="463"/>
                  </a:cxn>
                  <a:cxn ang="0">
                    <a:pos x="103" y="373"/>
                  </a:cxn>
                  <a:cxn ang="0">
                    <a:pos x="102" y="308"/>
                  </a:cxn>
                  <a:cxn ang="0">
                    <a:pos x="99" y="264"/>
                  </a:cxn>
                  <a:cxn ang="0">
                    <a:pos x="92" y="235"/>
                  </a:cxn>
                  <a:cxn ang="0">
                    <a:pos x="80" y="214"/>
                  </a:cxn>
                  <a:cxn ang="0">
                    <a:pos x="62" y="201"/>
                  </a:cxn>
                  <a:cxn ang="0">
                    <a:pos x="37" y="194"/>
                  </a:cxn>
                  <a:cxn ang="0">
                    <a:pos x="12" y="189"/>
                  </a:cxn>
                  <a:cxn ang="0">
                    <a:pos x="1" y="177"/>
                  </a:cxn>
                  <a:cxn ang="0">
                    <a:pos x="3" y="159"/>
                  </a:cxn>
                  <a:cxn ang="0">
                    <a:pos x="16" y="141"/>
                  </a:cxn>
                  <a:cxn ang="0">
                    <a:pos x="37" y="121"/>
                  </a:cxn>
                  <a:cxn ang="0">
                    <a:pos x="65" y="101"/>
                  </a:cxn>
                  <a:cxn ang="0">
                    <a:pos x="112" y="80"/>
                  </a:cxn>
                  <a:cxn ang="0">
                    <a:pos x="166" y="62"/>
                  </a:cxn>
                  <a:cxn ang="0">
                    <a:pos x="216" y="48"/>
                  </a:cxn>
                  <a:cxn ang="0">
                    <a:pos x="252" y="38"/>
                  </a:cxn>
                  <a:cxn ang="0">
                    <a:pos x="267" y="36"/>
                  </a:cxn>
                  <a:cxn ang="0">
                    <a:pos x="416" y="15"/>
                  </a:cxn>
                  <a:cxn ang="0">
                    <a:pos x="636" y="3"/>
                  </a:cxn>
                  <a:cxn ang="0">
                    <a:pos x="903" y="1"/>
                  </a:cxn>
                  <a:cxn ang="0">
                    <a:pos x="1186" y="12"/>
                  </a:cxn>
                  <a:cxn ang="0">
                    <a:pos x="1459" y="39"/>
                  </a:cxn>
                  <a:cxn ang="0">
                    <a:pos x="1691" y="84"/>
                  </a:cxn>
                  <a:cxn ang="0">
                    <a:pos x="1866" y="138"/>
                  </a:cxn>
                  <a:cxn ang="0">
                    <a:pos x="1992" y="197"/>
                  </a:cxn>
                  <a:cxn ang="0">
                    <a:pos x="2080" y="255"/>
                  </a:cxn>
                  <a:cxn ang="0">
                    <a:pos x="2138" y="309"/>
                  </a:cxn>
                  <a:cxn ang="0">
                    <a:pos x="2177" y="358"/>
                  </a:cxn>
                  <a:cxn ang="0">
                    <a:pos x="2237" y="466"/>
                  </a:cxn>
                  <a:cxn ang="0">
                    <a:pos x="2311" y="621"/>
                  </a:cxn>
                  <a:cxn ang="0">
                    <a:pos x="2385" y="782"/>
                  </a:cxn>
                  <a:cxn ang="0">
                    <a:pos x="2441" y="908"/>
                  </a:cxn>
                  <a:cxn ang="0">
                    <a:pos x="2464" y="960"/>
                  </a:cxn>
                  <a:cxn ang="0">
                    <a:pos x="2504" y="988"/>
                  </a:cxn>
                  <a:cxn ang="0">
                    <a:pos x="2545" y="1031"/>
                  </a:cxn>
                  <a:cxn ang="0">
                    <a:pos x="2579" y="1077"/>
                  </a:cxn>
                  <a:cxn ang="0">
                    <a:pos x="2604" y="1117"/>
                  </a:cxn>
                  <a:cxn ang="0">
                    <a:pos x="2617" y="1139"/>
                  </a:cxn>
                  <a:cxn ang="0">
                    <a:pos x="2653" y="1200"/>
                  </a:cxn>
                  <a:cxn ang="0">
                    <a:pos x="2662" y="1272"/>
                  </a:cxn>
                  <a:cxn ang="0">
                    <a:pos x="2635" y="1325"/>
                  </a:cxn>
                  <a:cxn ang="0">
                    <a:pos x="2594" y="1360"/>
                  </a:cxn>
                  <a:cxn ang="0">
                    <a:pos x="2560" y="1379"/>
                  </a:cxn>
                  <a:cxn ang="0">
                    <a:pos x="2424" y="1384"/>
                  </a:cxn>
                  <a:cxn ang="0">
                    <a:pos x="2033" y="1381"/>
                  </a:cxn>
                  <a:cxn ang="0">
                    <a:pos x="1646" y="1365"/>
                  </a:cxn>
                  <a:cxn ang="0">
                    <a:pos x="1283" y="1332"/>
                  </a:cxn>
                  <a:cxn ang="0">
                    <a:pos x="957" y="1279"/>
                  </a:cxn>
                  <a:cxn ang="0">
                    <a:pos x="690" y="1206"/>
                  </a:cxn>
                </a:cxnLst>
                <a:rect l="0" t="0" r="r" b="b"/>
                <a:pathLst>
                  <a:path w="2664" h="1384">
                    <a:moveTo>
                      <a:pt x="690" y="1206"/>
                    </a:moveTo>
                    <a:lnTo>
                      <a:pt x="615" y="1176"/>
                    </a:lnTo>
                    <a:lnTo>
                      <a:pt x="547" y="1142"/>
                    </a:lnTo>
                    <a:lnTo>
                      <a:pt x="486" y="1107"/>
                    </a:lnTo>
                    <a:lnTo>
                      <a:pt x="430" y="1069"/>
                    </a:lnTo>
                    <a:lnTo>
                      <a:pt x="380" y="1031"/>
                    </a:lnTo>
                    <a:lnTo>
                      <a:pt x="336" y="991"/>
                    </a:lnTo>
                    <a:lnTo>
                      <a:pt x="297" y="952"/>
                    </a:lnTo>
                    <a:lnTo>
                      <a:pt x="262" y="914"/>
                    </a:lnTo>
                    <a:lnTo>
                      <a:pt x="233" y="877"/>
                    </a:lnTo>
                    <a:lnTo>
                      <a:pt x="207" y="842"/>
                    </a:lnTo>
                    <a:lnTo>
                      <a:pt x="186" y="809"/>
                    </a:lnTo>
                    <a:lnTo>
                      <a:pt x="169" y="779"/>
                    </a:lnTo>
                    <a:lnTo>
                      <a:pt x="155" y="754"/>
                    </a:lnTo>
                    <a:lnTo>
                      <a:pt x="145" y="734"/>
                    </a:lnTo>
                    <a:lnTo>
                      <a:pt x="138" y="718"/>
                    </a:lnTo>
                    <a:lnTo>
                      <a:pt x="134" y="708"/>
                    </a:lnTo>
                    <a:lnTo>
                      <a:pt x="131" y="699"/>
                    </a:lnTo>
                    <a:lnTo>
                      <a:pt x="128" y="683"/>
                    </a:lnTo>
                    <a:lnTo>
                      <a:pt x="126" y="665"/>
                    </a:lnTo>
                    <a:lnTo>
                      <a:pt x="122" y="642"/>
                    </a:lnTo>
                    <a:lnTo>
                      <a:pt x="119" y="617"/>
                    </a:lnTo>
                    <a:lnTo>
                      <a:pt x="117" y="588"/>
                    </a:lnTo>
                    <a:lnTo>
                      <a:pt x="114" y="558"/>
                    </a:lnTo>
                    <a:lnTo>
                      <a:pt x="111" y="526"/>
                    </a:lnTo>
                    <a:lnTo>
                      <a:pt x="109" y="494"/>
                    </a:lnTo>
                    <a:lnTo>
                      <a:pt x="107" y="463"/>
                    </a:lnTo>
                    <a:lnTo>
                      <a:pt x="106" y="431"/>
                    </a:lnTo>
                    <a:lnTo>
                      <a:pt x="104" y="402"/>
                    </a:lnTo>
                    <a:lnTo>
                      <a:pt x="103" y="373"/>
                    </a:lnTo>
                    <a:lnTo>
                      <a:pt x="102" y="348"/>
                    </a:lnTo>
                    <a:lnTo>
                      <a:pt x="102" y="325"/>
                    </a:lnTo>
                    <a:lnTo>
                      <a:pt x="102" y="308"/>
                    </a:lnTo>
                    <a:lnTo>
                      <a:pt x="100" y="291"/>
                    </a:lnTo>
                    <a:lnTo>
                      <a:pt x="100" y="277"/>
                    </a:lnTo>
                    <a:lnTo>
                      <a:pt x="99" y="264"/>
                    </a:lnTo>
                    <a:lnTo>
                      <a:pt x="97" y="253"/>
                    </a:lnTo>
                    <a:lnTo>
                      <a:pt x="95" y="243"/>
                    </a:lnTo>
                    <a:lnTo>
                      <a:pt x="92" y="235"/>
                    </a:lnTo>
                    <a:lnTo>
                      <a:pt x="88" y="226"/>
                    </a:lnTo>
                    <a:lnTo>
                      <a:pt x="84" y="219"/>
                    </a:lnTo>
                    <a:lnTo>
                      <a:pt x="80" y="214"/>
                    </a:lnTo>
                    <a:lnTo>
                      <a:pt x="74" y="208"/>
                    </a:lnTo>
                    <a:lnTo>
                      <a:pt x="69" y="205"/>
                    </a:lnTo>
                    <a:lnTo>
                      <a:pt x="62" y="201"/>
                    </a:lnTo>
                    <a:lnTo>
                      <a:pt x="55" y="199"/>
                    </a:lnTo>
                    <a:lnTo>
                      <a:pt x="46" y="196"/>
                    </a:lnTo>
                    <a:lnTo>
                      <a:pt x="37" y="194"/>
                    </a:lnTo>
                    <a:lnTo>
                      <a:pt x="28" y="193"/>
                    </a:lnTo>
                    <a:lnTo>
                      <a:pt x="19" y="191"/>
                    </a:lnTo>
                    <a:lnTo>
                      <a:pt x="12" y="189"/>
                    </a:lnTo>
                    <a:lnTo>
                      <a:pt x="7" y="185"/>
                    </a:lnTo>
                    <a:lnTo>
                      <a:pt x="3" y="181"/>
                    </a:lnTo>
                    <a:lnTo>
                      <a:pt x="1" y="177"/>
                    </a:lnTo>
                    <a:lnTo>
                      <a:pt x="0" y="171"/>
                    </a:lnTo>
                    <a:lnTo>
                      <a:pt x="1" y="166"/>
                    </a:lnTo>
                    <a:lnTo>
                      <a:pt x="3" y="159"/>
                    </a:lnTo>
                    <a:lnTo>
                      <a:pt x="7" y="154"/>
                    </a:lnTo>
                    <a:lnTo>
                      <a:pt x="11" y="147"/>
                    </a:lnTo>
                    <a:lnTo>
                      <a:pt x="16" y="141"/>
                    </a:lnTo>
                    <a:lnTo>
                      <a:pt x="23" y="134"/>
                    </a:lnTo>
                    <a:lnTo>
                      <a:pt x="29" y="128"/>
                    </a:lnTo>
                    <a:lnTo>
                      <a:pt x="37" y="121"/>
                    </a:lnTo>
                    <a:lnTo>
                      <a:pt x="45" y="116"/>
                    </a:lnTo>
                    <a:lnTo>
                      <a:pt x="53" y="110"/>
                    </a:lnTo>
                    <a:lnTo>
                      <a:pt x="65" y="101"/>
                    </a:lnTo>
                    <a:lnTo>
                      <a:pt x="80" y="94"/>
                    </a:lnTo>
                    <a:lnTo>
                      <a:pt x="96" y="87"/>
                    </a:lnTo>
                    <a:lnTo>
                      <a:pt x="112" y="80"/>
                    </a:lnTo>
                    <a:lnTo>
                      <a:pt x="130" y="73"/>
                    </a:lnTo>
                    <a:lnTo>
                      <a:pt x="148" y="67"/>
                    </a:lnTo>
                    <a:lnTo>
                      <a:pt x="166" y="62"/>
                    </a:lnTo>
                    <a:lnTo>
                      <a:pt x="183" y="57"/>
                    </a:lnTo>
                    <a:lnTo>
                      <a:pt x="200" y="52"/>
                    </a:lnTo>
                    <a:lnTo>
                      <a:pt x="216" y="48"/>
                    </a:lnTo>
                    <a:lnTo>
                      <a:pt x="230" y="43"/>
                    </a:lnTo>
                    <a:lnTo>
                      <a:pt x="242" y="41"/>
                    </a:lnTo>
                    <a:lnTo>
                      <a:pt x="252" y="38"/>
                    </a:lnTo>
                    <a:lnTo>
                      <a:pt x="260" y="37"/>
                    </a:lnTo>
                    <a:lnTo>
                      <a:pt x="265" y="36"/>
                    </a:lnTo>
                    <a:lnTo>
                      <a:pt x="267" y="36"/>
                    </a:lnTo>
                    <a:lnTo>
                      <a:pt x="307" y="28"/>
                    </a:lnTo>
                    <a:lnTo>
                      <a:pt x="357" y="22"/>
                    </a:lnTo>
                    <a:lnTo>
                      <a:pt x="416" y="15"/>
                    </a:lnTo>
                    <a:lnTo>
                      <a:pt x="483" y="11"/>
                    </a:lnTo>
                    <a:lnTo>
                      <a:pt x="557" y="6"/>
                    </a:lnTo>
                    <a:lnTo>
                      <a:pt x="636" y="3"/>
                    </a:lnTo>
                    <a:lnTo>
                      <a:pt x="722" y="1"/>
                    </a:lnTo>
                    <a:lnTo>
                      <a:pt x="811" y="0"/>
                    </a:lnTo>
                    <a:lnTo>
                      <a:pt x="903" y="1"/>
                    </a:lnTo>
                    <a:lnTo>
                      <a:pt x="997" y="3"/>
                    </a:lnTo>
                    <a:lnTo>
                      <a:pt x="1091" y="6"/>
                    </a:lnTo>
                    <a:lnTo>
                      <a:pt x="1186" y="12"/>
                    </a:lnTo>
                    <a:lnTo>
                      <a:pt x="1278" y="19"/>
                    </a:lnTo>
                    <a:lnTo>
                      <a:pt x="1370" y="28"/>
                    </a:lnTo>
                    <a:lnTo>
                      <a:pt x="1459" y="39"/>
                    </a:lnTo>
                    <a:lnTo>
                      <a:pt x="1543" y="53"/>
                    </a:lnTo>
                    <a:lnTo>
                      <a:pt x="1620" y="67"/>
                    </a:lnTo>
                    <a:lnTo>
                      <a:pt x="1691" y="84"/>
                    </a:lnTo>
                    <a:lnTo>
                      <a:pt x="1755" y="101"/>
                    </a:lnTo>
                    <a:lnTo>
                      <a:pt x="1813" y="120"/>
                    </a:lnTo>
                    <a:lnTo>
                      <a:pt x="1866" y="138"/>
                    </a:lnTo>
                    <a:lnTo>
                      <a:pt x="1913" y="157"/>
                    </a:lnTo>
                    <a:lnTo>
                      <a:pt x="1955" y="177"/>
                    </a:lnTo>
                    <a:lnTo>
                      <a:pt x="1992" y="197"/>
                    </a:lnTo>
                    <a:lnTo>
                      <a:pt x="2025" y="217"/>
                    </a:lnTo>
                    <a:lnTo>
                      <a:pt x="2055" y="237"/>
                    </a:lnTo>
                    <a:lnTo>
                      <a:pt x="2080" y="255"/>
                    </a:lnTo>
                    <a:lnTo>
                      <a:pt x="2102" y="274"/>
                    </a:lnTo>
                    <a:lnTo>
                      <a:pt x="2121" y="291"/>
                    </a:lnTo>
                    <a:lnTo>
                      <a:pt x="2138" y="309"/>
                    </a:lnTo>
                    <a:lnTo>
                      <a:pt x="2151" y="324"/>
                    </a:lnTo>
                    <a:lnTo>
                      <a:pt x="2164" y="339"/>
                    </a:lnTo>
                    <a:lnTo>
                      <a:pt x="2177" y="358"/>
                    </a:lnTo>
                    <a:lnTo>
                      <a:pt x="2194" y="386"/>
                    </a:lnTo>
                    <a:lnTo>
                      <a:pt x="2214" y="422"/>
                    </a:lnTo>
                    <a:lnTo>
                      <a:pt x="2237" y="466"/>
                    </a:lnTo>
                    <a:lnTo>
                      <a:pt x="2261" y="514"/>
                    </a:lnTo>
                    <a:lnTo>
                      <a:pt x="2286" y="566"/>
                    </a:lnTo>
                    <a:lnTo>
                      <a:pt x="2311" y="621"/>
                    </a:lnTo>
                    <a:lnTo>
                      <a:pt x="2336" y="676"/>
                    </a:lnTo>
                    <a:lnTo>
                      <a:pt x="2361" y="730"/>
                    </a:lnTo>
                    <a:lnTo>
                      <a:pt x="2385" y="782"/>
                    </a:lnTo>
                    <a:lnTo>
                      <a:pt x="2406" y="830"/>
                    </a:lnTo>
                    <a:lnTo>
                      <a:pt x="2426" y="872"/>
                    </a:lnTo>
                    <a:lnTo>
                      <a:pt x="2441" y="908"/>
                    </a:lnTo>
                    <a:lnTo>
                      <a:pt x="2453" y="936"/>
                    </a:lnTo>
                    <a:lnTo>
                      <a:pt x="2461" y="953"/>
                    </a:lnTo>
                    <a:lnTo>
                      <a:pt x="2464" y="960"/>
                    </a:lnTo>
                    <a:lnTo>
                      <a:pt x="2477" y="966"/>
                    </a:lnTo>
                    <a:lnTo>
                      <a:pt x="2491" y="976"/>
                    </a:lnTo>
                    <a:lnTo>
                      <a:pt x="2504" y="988"/>
                    </a:lnTo>
                    <a:lnTo>
                      <a:pt x="2519" y="1001"/>
                    </a:lnTo>
                    <a:lnTo>
                      <a:pt x="2532" y="1015"/>
                    </a:lnTo>
                    <a:lnTo>
                      <a:pt x="2545" y="1031"/>
                    </a:lnTo>
                    <a:lnTo>
                      <a:pt x="2557" y="1046"/>
                    </a:lnTo>
                    <a:lnTo>
                      <a:pt x="2568" y="1062"/>
                    </a:lnTo>
                    <a:lnTo>
                      <a:pt x="2579" y="1077"/>
                    </a:lnTo>
                    <a:lnTo>
                      <a:pt x="2588" y="1092"/>
                    </a:lnTo>
                    <a:lnTo>
                      <a:pt x="2596" y="1105"/>
                    </a:lnTo>
                    <a:lnTo>
                      <a:pt x="2604" y="1117"/>
                    </a:lnTo>
                    <a:lnTo>
                      <a:pt x="2609" y="1127"/>
                    </a:lnTo>
                    <a:lnTo>
                      <a:pt x="2614" y="1134"/>
                    </a:lnTo>
                    <a:lnTo>
                      <a:pt x="2617" y="1139"/>
                    </a:lnTo>
                    <a:lnTo>
                      <a:pt x="2618" y="1141"/>
                    </a:lnTo>
                    <a:lnTo>
                      <a:pt x="2639" y="1171"/>
                    </a:lnTo>
                    <a:lnTo>
                      <a:pt x="2653" y="1200"/>
                    </a:lnTo>
                    <a:lnTo>
                      <a:pt x="2662" y="1226"/>
                    </a:lnTo>
                    <a:lnTo>
                      <a:pt x="2664" y="1250"/>
                    </a:lnTo>
                    <a:lnTo>
                      <a:pt x="2662" y="1272"/>
                    </a:lnTo>
                    <a:lnTo>
                      <a:pt x="2656" y="1291"/>
                    </a:lnTo>
                    <a:lnTo>
                      <a:pt x="2646" y="1310"/>
                    </a:lnTo>
                    <a:lnTo>
                      <a:pt x="2635" y="1325"/>
                    </a:lnTo>
                    <a:lnTo>
                      <a:pt x="2622" y="1339"/>
                    </a:lnTo>
                    <a:lnTo>
                      <a:pt x="2608" y="1350"/>
                    </a:lnTo>
                    <a:lnTo>
                      <a:pt x="2594" y="1360"/>
                    </a:lnTo>
                    <a:lnTo>
                      <a:pt x="2581" y="1369"/>
                    </a:lnTo>
                    <a:lnTo>
                      <a:pt x="2570" y="1374"/>
                    </a:lnTo>
                    <a:lnTo>
                      <a:pt x="2560" y="1379"/>
                    </a:lnTo>
                    <a:lnTo>
                      <a:pt x="2555" y="1382"/>
                    </a:lnTo>
                    <a:lnTo>
                      <a:pt x="2552" y="1383"/>
                    </a:lnTo>
                    <a:lnTo>
                      <a:pt x="2424" y="1384"/>
                    </a:lnTo>
                    <a:lnTo>
                      <a:pt x="2294" y="1384"/>
                    </a:lnTo>
                    <a:lnTo>
                      <a:pt x="2164" y="1383"/>
                    </a:lnTo>
                    <a:lnTo>
                      <a:pt x="2033" y="1381"/>
                    </a:lnTo>
                    <a:lnTo>
                      <a:pt x="1903" y="1378"/>
                    </a:lnTo>
                    <a:lnTo>
                      <a:pt x="1774" y="1372"/>
                    </a:lnTo>
                    <a:lnTo>
                      <a:pt x="1646" y="1365"/>
                    </a:lnTo>
                    <a:lnTo>
                      <a:pt x="1522" y="1356"/>
                    </a:lnTo>
                    <a:lnTo>
                      <a:pt x="1401" y="1345"/>
                    </a:lnTo>
                    <a:lnTo>
                      <a:pt x="1283" y="1332"/>
                    </a:lnTo>
                    <a:lnTo>
                      <a:pt x="1168" y="1317"/>
                    </a:lnTo>
                    <a:lnTo>
                      <a:pt x="1060" y="1299"/>
                    </a:lnTo>
                    <a:lnTo>
                      <a:pt x="957" y="1279"/>
                    </a:lnTo>
                    <a:lnTo>
                      <a:pt x="860" y="1258"/>
                    </a:lnTo>
                    <a:lnTo>
                      <a:pt x="771" y="1234"/>
                    </a:lnTo>
                    <a:lnTo>
                      <a:pt x="690" y="1206"/>
                    </a:lnTo>
                    <a:close/>
                  </a:path>
                </a:pathLst>
              </a:custGeom>
              <a:solidFill>
                <a:srgbClr val="D0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33" name="Freeform 313"/>
              <p:cNvSpPr>
                <a:spLocks/>
              </p:cNvSpPr>
              <p:nvPr/>
            </p:nvSpPr>
            <p:spPr bwMode="auto">
              <a:xfrm flipH="1">
                <a:off x="4276" y="2840"/>
                <a:ext cx="104" cy="57"/>
              </a:xfrm>
              <a:custGeom>
                <a:avLst/>
                <a:gdLst/>
                <a:ahLst/>
                <a:cxnLst>
                  <a:cxn ang="0">
                    <a:pos x="37" y="116"/>
                  </a:cxn>
                  <a:cxn ang="0">
                    <a:pos x="17" y="133"/>
                  </a:cxn>
                  <a:cxn ang="0">
                    <a:pos x="3" y="151"/>
                  </a:cxn>
                  <a:cxn ang="0">
                    <a:pos x="0" y="166"/>
                  </a:cxn>
                  <a:cxn ang="0">
                    <a:pos x="10" y="177"/>
                  </a:cxn>
                  <a:cxn ang="0">
                    <a:pos x="35" y="183"/>
                  </a:cxn>
                  <a:cxn ang="0">
                    <a:pos x="60" y="188"/>
                  </a:cxn>
                  <a:cxn ang="0">
                    <a:pos x="78" y="200"/>
                  </a:cxn>
                  <a:cxn ang="0">
                    <a:pos x="91" y="219"/>
                  </a:cxn>
                  <a:cxn ang="0">
                    <a:pos x="99" y="248"/>
                  </a:cxn>
                  <a:cxn ang="0">
                    <a:pos x="102" y="291"/>
                  </a:cxn>
                  <a:cxn ang="0">
                    <a:pos x="105" y="354"/>
                  </a:cxn>
                  <a:cxn ang="0">
                    <a:pos x="110" y="438"/>
                  </a:cxn>
                  <a:cxn ang="0">
                    <a:pos x="118" y="527"/>
                  </a:cxn>
                  <a:cxn ang="0">
                    <a:pos x="127" y="605"/>
                  </a:cxn>
                  <a:cxn ang="0">
                    <a:pos x="137" y="658"/>
                  </a:cxn>
                  <a:cxn ang="0">
                    <a:pos x="151" y="691"/>
                  </a:cxn>
                  <a:cxn ang="0">
                    <a:pos x="193" y="765"/>
                  </a:cxn>
                  <a:cxn ang="0">
                    <a:pos x="270" y="866"/>
                  </a:cxn>
                  <a:cxn ang="0">
                    <a:pos x="389" y="980"/>
                  </a:cxn>
                  <a:cxn ang="0">
                    <a:pos x="558" y="1090"/>
                  </a:cxn>
                  <a:cxn ang="0">
                    <a:pos x="781" y="1181"/>
                  </a:cxn>
                  <a:cxn ang="0">
                    <a:pos x="1070" y="1256"/>
                  </a:cxn>
                  <a:cxn ang="0">
                    <a:pos x="1406" y="1314"/>
                  </a:cxn>
                  <a:cxn ang="0">
                    <a:pos x="1774" y="1350"/>
                  </a:cxn>
                  <a:cxn ang="0">
                    <a:pos x="2154" y="1359"/>
                  </a:cxn>
                  <a:cxn ang="0">
                    <a:pos x="2527" y="1336"/>
                  </a:cxn>
                  <a:cxn ang="0">
                    <a:pos x="2546" y="1331"/>
                  </a:cxn>
                  <a:cxn ang="0">
                    <a:pos x="2586" y="1316"/>
                  </a:cxn>
                  <a:cxn ang="0">
                    <a:pos x="2627" y="1285"/>
                  </a:cxn>
                  <a:cxn ang="0">
                    <a:pos x="2647" y="1235"/>
                  </a:cxn>
                  <a:cxn ang="0">
                    <a:pos x="2624" y="1161"/>
                  </a:cxn>
                  <a:cxn ang="0">
                    <a:pos x="2599" y="1125"/>
                  </a:cxn>
                  <a:cxn ang="0">
                    <a:pos x="2582" y="1096"/>
                  </a:cxn>
                  <a:cxn ang="0">
                    <a:pos x="2553" y="1054"/>
                  </a:cxn>
                  <a:cxn ang="0">
                    <a:pos x="2516" y="1009"/>
                  </a:cxn>
                  <a:cxn ang="0">
                    <a:pos x="2475" y="970"/>
                  </a:cxn>
                  <a:cxn ang="0">
                    <a:pos x="2443" y="947"/>
                  </a:cxn>
                  <a:cxn ang="0">
                    <a:pos x="2408" y="866"/>
                  </a:cxn>
                  <a:cxn ang="0">
                    <a:pos x="2344" y="724"/>
                  </a:cxn>
                  <a:cxn ang="0">
                    <a:pos x="2268" y="561"/>
                  </a:cxn>
                  <a:cxn ang="0">
                    <a:pos x="2196" y="417"/>
                  </a:cxn>
                  <a:cxn ang="0">
                    <a:pos x="2146" y="334"/>
                  </a:cxn>
                  <a:cxn ang="0">
                    <a:pos x="2103" y="287"/>
                  </a:cxn>
                  <a:cxn ang="0">
                    <a:pos x="2039" y="233"/>
                  </a:cxn>
                  <a:cxn ang="0">
                    <a:pos x="1942" y="176"/>
                  </a:cxn>
                  <a:cxn ang="0">
                    <a:pos x="1803" y="119"/>
                  </a:cxn>
                  <a:cxn ang="0">
                    <a:pos x="1611" y="69"/>
                  </a:cxn>
                  <a:cxn ang="0">
                    <a:pos x="1361" y="30"/>
                  </a:cxn>
                  <a:cxn ang="0">
                    <a:pos x="1083" y="8"/>
                  </a:cxn>
                  <a:cxn ang="0">
                    <a:pos x="804" y="0"/>
                  </a:cxn>
                  <a:cxn ang="0">
                    <a:pos x="552" y="6"/>
                  </a:cxn>
                  <a:cxn ang="0">
                    <a:pos x="355" y="20"/>
                  </a:cxn>
                  <a:cxn ang="0">
                    <a:pos x="265" y="33"/>
                  </a:cxn>
                  <a:cxn ang="0">
                    <a:pos x="242" y="37"/>
                  </a:cxn>
                  <a:cxn ang="0">
                    <a:pos x="198" y="47"/>
                  </a:cxn>
                  <a:cxn ang="0">
                    <a:pos x="146" y="62"/>
                  </a:cxn>
                  <a:cxn ang="0">
                    <a:pos x="94" y="82"/>
                  </a:cxn>
                  <a:cxn ang="0">
                    <a:pos x="52" y="105"/>
                  </a:cxn>
                </a:cxnLst>
                <a:rect l="0" t="0" r="r" b="b"/>
                <a:pathLst>
                  <a:path w="2647" h="1359">
                    <a:moveTo>
                      <a:pt x="52" y="105"/>
                    </a:moveTo>
                    <a:lnTo>
                      <a:pt x="44" y="111"/>
                    </a:lnTo>
                    <a:lnTo>
                      <a:pt x="37" y="116"/>
                    </a:lnTo>
                    <a:lnTo>
                      <a:pt x="29" y="121"/>
                    </a:lnTo>
                    <a:lnTo>
                      <a:pt x="23" y="128"/>
                    </a:lnTo>
                    <a:lnTo>
                      <a:pt x="17" y="133"/>
                    </a:lnTo>
                    <a:lnTo>
                      <a:pt x="12" y="140"/>
                    </a:lnTo>
                    <a:lnTo>
                      <a:pt x="7" y="145"/>
                    </a:lnTo>
                    <a:lnTo>
                      <a:pt x="3" y="151"/>
                    </a:lnTo>
                    <a:lnTo>
                      <a:pt x="1" y="156"/>
                    </a:lnTo>
                    <a:lnTo>
                      <a:pt x="0" y="161"/>
                    </a:lnTo>
                    <a:lnTo>
                      <a:pt x="0" y="166"/>
                    </a:lnTo>
                    <a:lnTo>
                      <a:pt x="1" y="169"/>
                    </a:lnTo>
                    <a:lnTo>
                      <a:pt x="4" y="174"/>
                    </a:lnTo>
                    <a:lnTo>
                      <a:pt x="10" y="177"/>
                    </a:lnTo>
                    <a:lnTo>
                      <a:pt x="16" y="179"/>
                    </a:lnTo>
                    <a:lnTo>
                      <a:pt x="26" y="182"/>
                    </a:lnTo>
                    <a:lnTo>
                      <a:pt x="35" y="183"/>
                    </a:lnTo>
                    <a:lnTo>
                      <a:pt x="44" y="184"/>
                    </a:lnTo>
                    <a:lnTo>
                      <a:pt x="52" y="186"/>
                    </a:lnTo>
                    <a:lnTo>
                      <a:pt x="60" y="188"/>
                    </a:lnTo>
                    <a:lnTo>
                      <a:pt x="66" y="191"/>
                    </a:lnTo>
                    <a:lnTo>
                      <a:pt x="73" y="195"/>
                    </a:lnTo>
                    <a:lnTo>
                      <a:pt x="78" y="200"/>
                    </a:lnTo>
                    <a:lnTo>
                      <a:pt x="84" y="204"/>
                    </a:lnTo>
                    <a:lnTo>
                      <a:pt x="88" y="211"/>
                    </a:lnTo>
                    <a:lnTo>
                      <a:pt x="91" y="219"/>
                    </a:lnTo>
                    <a:lnTo>
                      <a:pt x="95" y="227"/>
                    </a:lnTo>
                    <a:lnTo>
                      <a:pt x="97" y="237"/>
                    </a:lnTo>
                    <a:lnTo>
                      <a:pt x="99" y="248"/>
                    </a:lnTo>
                    <a:lnTo>
                      <a:pt x="101" y="260"/>
                    </a:lnTo>
                    <a:lnTo>
                      <a:pt x="101" y="274"/>
                    </a:lnTo>
                    <a:lnTo>
                      <a:pt x="102" y="291"/>
                    </a:lnTo>
                    <a:lnTo>
                      <a:pt x="102" y="308"/>
                    </a:lnTo>
                    <a:lnTo>
                      <a:pt x="102" y="330"/>
                    </a:lnTo>
                    <a:lnTo>
                      <a:pt x="105" y="354"/>
                    </a:lnTo>
                    <a:lnTo>
                      <a:pt x="106" y="380"/>
                    </a:lnTo>
                    <a:lnTo>
                      <a:pt x="108" y="409"/>
                    </a:lnTo>
                    <a:lnTo>
                      <a:pt x="110" y="438"/>
                    </a:lnTo>
                    <a:lnTo>
                      <a:pt x="112" y="468"/>
                    </a:lnTo>
                    <a:lnTo>
                      <a:pt x="115" y="497"/>
                    </a:lnTo>
                    <a:lnTo>
                      <a:pt x="118" y="527"/>
                    </a:lnTo>
                    <a:lnTo>
                      <a:pt x="121" y="555"/>
                    </a:lnTo>
                    <a:lnTo>
                      <a:pt x="124" y="581"/>
                    </a:lnTo>
                    <a:lnTo>
                      <a:pt x="127" y="605"/>
                    </a:lnTo>
                    <a:lnTo>
                      <a:pt x="131" y="626"/>
                    </a:lnTo>
                    <a:lnTo>
                      <a:pt x="134" y="643"/>
                    </a:lnTo>
                    <a:lnTo>
                      <a:pt x="137" y="658"/>
                    </a:lnTo>
                    <a:lnTo>
                      <a:pt x="141" y="667"/>
                    </a:lnTo>
                    <a:lnTo>
                      <a:pt x="144" y="676"/>
                    </a:lnTo>
                    <a:lnTo>
                      <a:pt x="151" y="691"/>
                    </a:lnTo>
                    <a:lnTo>
                      <a:pt x="162" y="712"/>
                    </a:lnTo>
                    <a:lnTo>
                      <a:pt x="175" y="736"/>
                    </a:lnTo>
                    <a:lnTo>
                      <a:pt x="193" y="765"/>
                    </a:lnTo>
                    <a:lnTo>
                      <a:pt x="215" y="796"/>
                    </a:lnTo>
                    <a:lnTo>
                      <a:pt x="241" y="830"/>
                    </a:lnTo>
                    <a:lnTo>
                      <a:pt x="270" y="866"/>
                    </a:lnTo>
                    <a:lnTo>
                      <a:pt x="305" y="903"/>
                    </a:lnTo>
                    <a:lnTo>
                      <a:pt x="345" y="941"/>
                    </a:lnTo>
                    <a:lnTo>
                      <a:pt x="389" y="980"/>
                    </a:lnTo>
                    <a:lnTo>
                      <a:pt x="440" y="1018"/>
                    </a:lnTo>
                    <a:lnTo>
                      <a:pt x="496" y="1055"/>
                    </a:lnTo>
                    <a:lnTo>
                      <a:pt x="558" y="1090"/>
                    </a:lnTo>
                    <a:lnTo>
                      <a:pt x="625" y="1123"/>
                    </a:lnTo>
                    <a:lnTo>
                      <a:pt x="701" y="1153"/>
                    </a:lnTo>
                    <a:lnTo>
                      <a:pt x="781" y="1181"/>
                    </a:lnTo>
                    <a:lnTo>
                      <a:pt x="871" y="1208"/>
                    </a:lnTo>
                    <a:lnTo>
                      <a:pt x="967" y="1233"/>
                    </a:lnTo>
                    <a:lnTo>
                      <a:pt x="1070" y="1256"/>
                    </a:lnTo>
                    <a:lnTo>
                      <a:pt x="1177" y="1278"/>
                    </a:lnTo>
                    <a:lnTo>
                      <a:pt x="1290" y="1296"/>
                    </a:lnTo>
                    <a:lnTo>
                      <a:pt x="1406" y="1314"/>
                    </a:lnTo>
                    <a:lnTo>
                      <a:pt x="1527" y="1328"/>
                    </a:lnTo>
                    <a:lnTo>
                      <a:pt x="1649" y="1340"/>
                    </a:lnTo>
                    <a:lnTo>
                      <a:pt x="1774" y="1350"/>
                    </a:lnTo>
                    <a:lnTo>
                      <a:pt x="1900" y="1355"/>
                    </a:lnTo>
                    <a:lnTo>
                      <a:pt x="2027" y="1359"/>
                    </a:lnTo>
                    <a:lnTo>
                      <a:pt x="2154" y="1359"/>
                    </a:lnTo>
                    <a:lnTo>
                      <a:pt x="2279" y="1354"/>
                    </a:lnTo>
                    <a:lnTo>
                      <a:pt x="2404" y="1347"/>
                    </a:lnTo>
                    <a:lnTo>
                      <a:pt x="2527" y="1336"/>
                    </a:lnTo>
                    <a:lnTo>
                      <a:pt x="2529" y="1334"/>
                    </a:lnTo>
                    <a:lnTo>
                      <a:pt x="2536" y="1333"/>
                    </a:lnTo>
                    <a:lnTo>
                      <a:pt x="2546" y="1331"/>
                    </a:lnTo>
                    <a:lnTo>
                      <a:pt x="2558" y="1327"/>
                    </a:lnTo>
                    <a:lnTo>
                      <a:pt x="2572" y="1322"/>
                    </a:lnTo>
                    <a:lnTo>
                      <a:pt x="2586" y="1316"/>
                    </a:lnTo>
                    <a:lnTo>
                      <a:pt x="2601" y="1307"/>
                    </a:lnTo>
                    <a:lnTo>
                      <a:pt x="2615" y="1297"/>
                    </a:lnTo>
                    <a:lnTo>
                      <a:pt x="2627" y="1285"/>
                    </a:lnTo>
                    <a:lnTo>
                      <a:pt x="2637" y="1271"/>
                    </a:lnTo>
                    <a:lnTo>
                      <a:pt x="2645" y="1254"/>
                    </a:lnTo>
                    <a:lnTo>
                      <a:pt x="2647" y="1235"/>
                    </a:lnTo>
                    <a:lnTo>
                      <a:pt x="2646" y="1213"/>
                    </a:lnTo>
                    <a:lnTo>
                      <a:pt x="2638" y="1189"/>
                    </a:lnTo>
                    <a:lnTo>
                      <a:pt x="2624" y="1161"/>
                    </a:lnTo>
                    <a:lnTo>
                      <a:pt x="2603" y="1131"/>
                    </a:lnTo>
                    <a:lnTo>
                      <a:pt x="2602" y="1129"/>
                    </a:lnTo>
                    <a:lnTo>
                      <a:pt x="2599" y="1125"/>
                    </a:lnTo>
                    <a:lnTo>
                      <a:pt x="2595" y="1117"/>
                    </a:lnTo>
                    <a:lnTo>
                      <a:pt x="2589" y="1107"/>
                    </a:lnTo>
                    <a:lnTo>
                      <a:pt x="2582" y="1096"/>
                    </a:lnTo>
                    <a:lnTo>
                      <a:pt x="2573" y="1083"/>
                    </a:lnTo>
                    <a:lnTo>
                      <a:pt x="2564" y="1069"/>
                    </a:lnTo>
                    <a:lnTo>
                      <a:pt x="2553" y="1054"/>
                    </a:lnTo>
                    <a:lnTo>
                      <a:pt x="2541" y="1039"/>
                    </a:lnTo>
                    <a:lnTo>
                      <a:pt x="2529" y="1023"/>
                    </a:lnTo>
                    <a:lnTo>
                      <a:pt x="2516" y="1009"/>
                    </a:lnTo>
                    <a:lnTo>
                      <a:pt x="2503" y="995"/>
                    </a:lnTo>
                    <a:lnTo>
                      <a:pt x="2489" y="982"/>
                    </a:lnTo>
                    <a:lnTo>
                      <a:pt x="2475" y="970"/>
                    </a:lnTo>
                    <a:lnTo>
                      <a:pt x="2460" y="960"/>
                    </a:lnTo>
                    <a:lnTo>
                      <a:pt x="2446" y="953"/>
                    </a:lnTo>
                    <a:lnTo>
                      <a:pt x="2443" y="947"/>
                    </a:lnTo>
                    <a:lnTo>
                      <a:pt x="2435" y="929"/>
                    </a:lnTo>
                    <a:lnTo>
                      <a:pt x="2423" y="902"/>
                    </a:lnTo>
                    <a:lnTo>
                      <a:pt x="2408" y="866"/>
                    </a:lnTo>
                    <a:lnTo>
                      <a:pt x="2388" y="824"/>
                    </a:lnTo>
                    <a:lnTo>
                      <a:pt x="2368" y="777"/>
                    </a:lnTo>
                    <a:lnTo>
                      <a:pt x="2344" y="724"/>
                    </a:lnTo>
                    <a:lnTo>
                      <a:pt x="2318" y="671"/>
                    </a:lnTo>
                    <a:lnTo>
                      <a:pt x="2293" y="616"/>
                    </a:lnTo>
                    <a:lnTo>
                      <a:pt x="2268" y="561"/>
                    </a:lnTo>
                    <a:lnTo>
                      <a:pt x="2243" y="509"/>
                    </a:lnTo>
                    <a:lnTo>
                      <a:pt x="2219" y="461"/>
                    </a:lnTo>
                    <a:lnTo>
                      <a:pt x="2196" y="417"/>
                    </a:lnTo>
                    <a:lnTo>
                      <a:pt x="2177" y="381"/>
                    </a:lnTo>
                    <a:lnTo>
                      <a:pt x="2159" y="353"/>
                    </a:lnTo>
                    <a:lnTo>
                      <a:pt x="2146" y="334"/>
                    </a:lnTo>
                    <a:lnTo>
                      <a:pt x="2133" y="319"/>
                    </a:lnTo>
                    <a:lnTo>
                      <a:pt x="2120" y="304"/>
                    </a:lnTo>
                    <a:lnTo>
                      <a:pt x="2103" y="287"/>
                    </a:lnTo>
                    <a:lnTo>
                      <a:pt x="2085" y="270"/>
                    </a:lnTo>
                    <a:lnTo>
                      <a:pt x="2064" y="251"/>
                    </a:lnTo>
                    <a:lnTo>
                      <a:pt x="2039" y="233"/>
                    </a:lnTo>
                    <a:lnTo>
                      <a:pt x="2011" y="214"/>
                    </a:lnTo>
                    <a:lnTo>
                      <a:pt x="1979" y="195"/>
                    </a:lnTo>
                    <a:lnTo>
                      <a:pt x="1942" y="176"/>
                    </a:lnTo>
                    <a:lnTo>
                      <a:pt x="1901" y="156"/>
                    </a:lnTo>
                    <a:lnTo>
                      <a:pt x="1855" y="138"/>
                    </a:lnTo>
                    <a:lnTo>
                      <a:pt x="1803" y="119"/>
                    </a:lnTo>
                    <a:lnTo>
                      <a:pt x="1745" y="102"/>
                    </a:lnTo>
                    <a:lnTo>
                      <a:pt x="1681" y="85"/>
                    </a:lnTo>
                    <a:lnTo>
                      <a:pt x="1611" y="69"/>
                    </a:lnTo>
                    <a:lnTo>
                      <a:pt x="1534" y="55"/>
                    </a:lnTo>
                    <a:lnTo>
                      <a:pt x="1450" y="41"/>
                    </a:lnTo>
                    <a:lnTo>
                      <a:pt x="1361" y="30"/>
                    </a:lnTo>
                    <a:lnTo>
                      <a:pt x="1270" y="20"/>
                    </a:lnTo>
                    <a:lnTo>
                      <a:pt x="1178" y="13"/>
                    </a:lnTo>
                    <a:lnTo>
                      <a:pt x="1083" y="8"/>
                    </a:lnTo>
                    <a:lnTo>
                      <a:pt x="989" y="4"/>
                    </a:lnTo>
                    <a:lnTo>
                      <a:pt x="896" y="1"/>
                    </a:lnTo>
                    <a:lnTo>
                      <a:pt x="804" y="0"/>
                    </a:lnTo>
                    <a:lnTo>
                      <a:pt x="716" y="1"/>
                    </a:lnTo>
                    <a:lnTo>
                      <a:pt x="632" y="2"/>
                    </a:lnTo>
                    <a:lnTo>
                      <a:pt x="552" y="6"/>
                    </a:lnTo>
                    <a:lnTo>
                      <a:pt x="479" y="9"/>
                    </a:lnTo>
                    <a:lnTo>
                      <a:pt x="413" y="14"/>
                    </a:lnTo>
                    <a:lnTo>
                      <a:pt x="355" y="20"/>
                    </a:lnTo>
                    <a:lnTo>
                      <a:pt x="305" y="25"/>
                    </a:lnTo>
                    <a:lnTo>
                      <a:pt x="267" y="33"/>
                    </a:lnTo>
                    <a:lnTo>
                      <a:pt x="265" y="33"/>
                    </a:lnTo>
                    <a:lnTo>
                      <a:pt x="260" y="34"/>
                    </a:lnTo>
                    <a:lnTo>
                      <a:pt x="252" y="35"/>
                    </a:lnTo>
                    <a:lnTo>
                      <a:pt x="242" y="37"/>
                    </a:lnTo>
                    <a:lnTo>
                      <a:pt x="229" y="41"/>
                    </a:lnTo>
                    <a:lnTo>
                      <a:pt x="215" y="44"/>
                    </a:lnTo>
                    <a:lnTo>
                      <a:pt x="198" y="47"/>
                    </a:lnTo>
                    <a:lnTo>
                      <a:pt x="182" y="53"/>
                    </a:lnTo>
                    <a:lnTo>
                      <a:pt x="165" y="57"/>
                    </a:lnTo>
                    <a:lnTo>
                      <a:pt x="146" y="62"/>
                    </a:lnTo>
                    <a:lnTo>
                      <a:pt x="129" y="68"/>
                    </a:lnTo>
                    <a:lnTo>
                      <a:pt x="111" y="75"/>
                    </a:lnTo>
                    <a:lnTo>
                      <a:pt x="94" y="82"/>
                    </a:lnTo>
                    <a:lnTo>
                      <a:pt x="78" y="89"/>
                    </a:lnTo>
                    <a:lnTo>
                      <a:pt x="64" y="96"/>
                    </a:lnTo>
                    <a:lnTo>
                      <a:pt x="52" y="105"/>
                    </a:lnTo>
                    <a:close/>
                  </a:path>
                </a:pathLst>
              </a:custGeom>
              <a:solidFill>
                <a:srgbClr val="33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34" name="Freeform 314"/>
              <p:cNvSpPr>
                <a:spLocks/>
              </p:cNvSpPr>
              <p:nvPr/>
            </p:nvSpPr>
            <p:spPr bwMode="auto">
              <a:xfrm flipH="1">
                <a:off x="4274" y="2893"/>
                <a:ext cx="154" cy="54"/>
              </a:xfrm>
              <a:custGeom>
                <a:avLst/>
                <a:gdLst/>
                <a:ahLst/>
                <a:cxnLst>
                  <a:cxn ang="0">
                    <a:pos x="3861" y="177"/>
                  </a:cxn>
                  <a:cxn ang="0">
                    <a:pos x="3827" y="152"/>
                  </a:cxn>
                  <a:cxn ang="0">
                    <a:pos x="3741" y="114"/>
                  </a:cxn>
                  <a:cxn ang="0">
                    <a:pos x="3576" y="71"/>
                  </a:cxn>
                  <a:cxn ang="0">
                    <a:pos x="3312" y="31"/>
                  </a:cxn>
                  <a:cxn ang="0">
                    <a:pos x="3057" y="8"/>
                  </a:cxn>
                  <a:cxn ang="0">
                    <a:pos x="2912" y="2"/>
                  </a:cxn>
                  <a:cxn ang="0">
                    <a:pos x="2643" y="0"/>
                  </a:cxn>
                  <a:cxn ang="0">
                    <a:pos x="2302" y="12"/>
                  </a:cxn>
                  <a:cxn ang="0">
                    <a:pos x="1942" y="49"/>
                  </a:cxn>
                  <a:cxn ang="0">
                    <a:pos x="1618" y="124"/>
                  </a:cxn>
                  <a:cxn ang="0">
                    <a:pos x="1577" y="136"/>
                  </a:cxn>
                  <a:cxn ang="0">
                    <a:pos x="1466" y="177"/>
                  </a:cxn>
                  <a:cxn ang="0">
                    <a:pos x="1296" y="249"/>
                  </a:cxn>
                  <a:cxn ang="0">
                    <a:pos x="1078" y="358"/>
                  </a:cxn>
                  <a:cxn ang="0">
                    <a:pos x="825" y="507"/>
                  </a:cxn>
                  <a:cxn ang="0">
                    <a:pos x="715" y="579"/>
                  </a:cxn>
                  <a:cxn ang="0">
                    <a:pos x="624" y="637"/>
                  </a:cxn>
                  <a:cxn ang="0">
                    <a:pos x="488" y="728"/>
                  </a:cxn>
                  <a:cxn ang="0">
                    <a:pos x="335" y="836"/>
                  </a:cxn>
                  <a:cxn ang="0">
                    <a:pos x="195" y="947"/>
                  </a:cxn>
                  <a:cxn ang="0">
                    <a:pos x="123" y="1014"/>
                  </a:cxn>
                  <a:cxn ang="0">
                    <a:pos x="108" y="1030"/>
                  </a:cxn>
                  <a:cxn ang="0">
                    <a:pos x="79" y="1060"/>
                  </a:cxn>
                  <a:cxn ang="0">
                    <a:pos x="47" y="1104"/>
                  </a:cxn>
                  <a:cxn ang="0">
                    <a:pos x="17" y="1154"/>
                  </a:cxn>
                  <a:cxn ang="0">
                    <a:pos x="0" y="1210"/>
                  </a:cxn>
                  <a:cxn ang="0">
                    <a:pos x="36" y="1285"/>
                  </a:cxn>
                  <a:cxn ang="0">
                    <a:pos x="48" y="1256"/>
                  </a:cxn>
                  <a:cxn ang="0">
                    <a:pos x="71" y="1209"/>
                  </a:cxn>
                  <a:cxn ang="0">
                    <a:pos x="102" y="1154"/>
                  </a:cxn>
                  <a:cxn ang="0">
                    <a:pos x="142" y="1101"/>
                  </a:cxn>
                  <a:cxn ang="0">
                    <a:pos x="220" y="1030"/>
                  </a:cxn>
                  <a:cxn ang="0">
                    <a:pos x="383" y="904"/>
                  </a:cxn>
                  <a:cxn ang="0">
                    <a:pos x="557" y="781"/>
                  </a:cxn>
                  <a:cxn ang="0">
                    <a:pos x="729" y="665"/>
                  </a:cxn>
                  <a:cxn ang="0">
                    <a:pos x="890" y="562"/>
                  </a:cxn>
                  <a:cxn ang="0">
                    <a:pos x="1024" y="480"/>
                  </a:cxn>
                  <a:cxn ang="0">
                    <a:pos x="1055" y="464"/>
                  </a:cxn>
                  <a:cxn ang="0">
                    <a:pos x="1142" y="423"/>
                  </a:cxn>
                  <a:cxn ang="0">
                    <a:pos x="1263" y="366"/>
                  </a:cxn>
                  <a:cxn ang="0">
                    <a:pos x="1400" y="305"/>
                  </a:cxn>
                  <a:cxn ang="0">
                    <a:pos x="1537" y="249"/>
                  </a:cxn>
                  <a:cxn ang="0">
                    <a:pos x="1700" y="197"/>
                  </a:cxn>
                  <a:cxn ang="0">
                    <a:pos x="1921" y="152"/>
                  </a:cxn>
                  <a:cxn ang="0">
                    <a:pos x="2186" y="121"/>
                  </a:cxn>
                  <a:cxn ang="0">
                    <a:pos x="2489" y="104"/>
                  </a:cxn>
                  <a:cxn ang="0">
                    <a:pos x="2824" y="100"/>
                  </a:cxn>
                  <a:cxn ang="0">
                    <a:pos x="3069" y="106"/>
                  </a:cxn>
                  <a:cxn ang="0">
                    <a:pos x="3156" y="111"/>
                  </a:cxn>
                  <a:cxn ang="0">
                    <a:pos x="3313" y="128"/>
                  </a:cxn>
                  <a:cxn ang="0">
                    <a:pos x="3505" y="157"/>
                  </a:cxn>
                  <a:cxn ang="0">
                    <a:pos x="3692" y="204"/>
                  </a:cxn>
                  <a:cxn ang="0">
                    <a:pos x="3838" y="272"/>
                  </a:cxn>
                </a:cxnLst>
                <a:rect l="0" t="0" r="r" b="b"/>
                <a:pathLst>
                  <a:path w="3865" h="1293">
                    <a:moveTo>
                      <a:pt x="3865" y="182"/>
                    </a:moveTo>
                    <a:lnTo>
                      <a:pt x="3864" y="180"/>
                    </a:lnTo>
                    <a:lnTo>
                      <a:pt x="3861" y="177"/>
                    </a:lnTo>
                    <a:lnTo>
                      <a:pt x="3855" y="170"/>
                    </a:lnTo>
                    <a:lnTo>
                      <a:pt x="3844" y="162"/>
                    </a:lnTo>
                    <a:lnTo>
                      <a:pt x="3827" y="152"/>
                    </a:lnTo>
                    <a:lnTo>
                      <a:pt x="3805" y="140"/>
                    </a:lnTo>
                    <a:lnTo>
                      <a:pt x="3777" y="128"/>
                    </a:lnTo>
                    <a:lnTo>
                      <a:pt x="3741" y="114"/>
                    </a:lnTo>
                    <a:lnTo>
                      <a:pt x="3695" y="99"/>
                    </a:lnTo>
                    <a:lnTo>
                      <a:pt x="3642" y="85"/>
                    </a:lnTo>
                    <a:lnTo>
                      <a:pt x="3576" y="71"/>
                    </a:lnTo>
                    <a:lnTo>
                      <a:pt x="3501" y="57"/>
                    </a:lnTo>
                    <a:lnTo>
                      <a:pt x="3412" y="43"/>
                    </a:lnTo>
                    <a:lnTo>
                      <a:pt x="3312" y="31"/>
                    </a:lnTo>
                    <a:lnTo>
                      <a:pt x="3196" y="19"/>
                    </a:lnTo>
                    <a:lnTo>
                      <a:pt x="3067" y="9"/>
                    </a:lnTo>
                    <a:lnTo>
                      <a:pt x="3057" y="8"/>
                    </a:lnTo>
                    <a:lnTo>
                      <a:pt x="3026" y="7"/>
                    </a:lnTo>
                    <a:lnTo>
                      <a:pt x="2977" y="4"/>
                    </a:lnTo>
                    <a:lnTo>
                      <a:pt x="2912" y="2"/>
                    </a:lnTo>
                    <a:lnTo>
                      <a:pt x="2834" y="0"/>
                    </a:lnTo>
                    <a:lnTo>
                      <a:pt x="2744" y="0"/>
                    </a:lnTo>
                    <a:lnTo>
                      <a:pt x="2643" y="0"/>
                    </a:lnTo>
                    <a:lnTo>
                      <a:pt x="2535" y="2"/>
                    </a:lnTo>
                    <a:lnTo>
                      <a:pt x="2420" y="5"/>
                    </a:lnTo>
                    <a:lnTo>
                      <a:pt x="2302" y="12"/>
                    </a:lnTo>
                    <a:lnTo>
                      <a:pt x="2181" y="21"/>
                    </a:lnTo>
                    <a:lnTo>
                      <a:pt x="2061" y="34"/>
                    </a:lnTo>
                    <a:lnTo>
                      <a:pt x="1942" y="49"/>
                    </a:lnTo>
                    <a:lnTo>
                      <a:pt x="1827" y="70"/>
                    </a:lnTo>
                    <a:lnTo>
                      <a:pt x="1718" y="94"/>
                    </a:lnTo>
                    <a:lnTo>
                      <a:pt x="1618" y="124"/>
                    </a:lnTo>
                    <a:lnTo>
                      <a:pt x="1612" y="126"/>
                    </a:lnTo>
                    <a:lnTo>
                      <a:pt x="1599" y="130"/>
                    </a:lnTo>
                    <a:lnTo>
                      <a:pt x="1577" y="136"/>
                    </a:lnTo>
                    <a:lnTo>
                      <a:pt x="1548" y="146"/>
                    </a:lnTo>
                    <a:lnTo>
                      <a:pt x="1511" y="160"/>
                    </a:lnTo>
                    <a:lnTo>
                      <a:pt x="1466" y="177"/>
                    </a:lnTo>
                    <a:lnTo>
                      <a:pt x="1416" y="198"/>
                    </a:lnTo>
                    <a:lnTo>
                      <a:pt x="1359" y="222"/>
                    </a:lnTo>
                    <a:lnTo>
                      <a:pt x="1296" y="249"/>
                    </a:lnTo>
                    <a:lnTo>
                      <a:pt x="1228" y="282"/>
                    </a:lnTo>
                    <a:lnTo>
                      <a:pt x="1156" y="318"/>
                    </a:lnTo>
                    <a:lnTo>
                      <a:pt x="1078" y="358"/>
                    </a:lnTo>
                    <a:lnTo>
                      <a:pt x="998" y="403"/>
                    </a:lnTo>
                    <a:lnTo>
                      <a:pt x="912" y="452"/>
                    </a:lnTo>
                    <a:lnTo>
                      <a:pt x="825" y="507"/>
                    </a:lnTo>
                    <a:lnTo>
                      <a:pt x="736" y="567"/>
                    </a:lnTo>
                    <a:lnTo>
                      <a:pt x="730" y="569"/>
                    </a:lnTo>
                    <a:lnTo>
                      <a:pt x="715" y="579"/>
                    </a:lnTo>
                    <a:lnTo>
                      <a:pt x="692" y="593"/>
                    </a:lnTo>
                    <a:lnTo>
                      <a:pt x="661" y="613"/>
                    </a:lnTo>
                    <a:lnTo>
                      <a:pt x="624" y="637"/>
                    </a:lnTo>
                    <a:lnTo>
                      <a:pt x="583" y="664"/>
                    </a:lnTo>
                    <a:lnTo>
                      <a:pt x="537" y="694"/>
                    </a:lnTo>
                    <a:lnTo>
                      <a:pt x="488" y="728"/>
                    </a:lnTo>
                    <a:lnTo>
                      <a:pt x="436" y="763"/>
                    </a:lnTo>
                    <a:lnTo>
                      <a:pt x="385" y="799"/>
                    </a:lnTo>
                    <a:lnTo>
                      <a:pt x="335" y="836"/>
                    </a:lnTo>
                    <a:lnTo>
                      <a:pt x="285" y="873"/>
                    </a:lnTo>
                    <a:lnTo>
                      <a:pt x="238" y="911"/>
                    </a:lnTo>
                    <a:lnTo>
                      <a:pt x="195" y="947"/>
                    </a:lnTo>
                    <a:lnTo>
                      <a:pt x="157" y="980"/>
                    </a:lnTo>
                    <a:lnTo>
                      <a:pt x="125" y="1013"/>
                    </a:lnTo>
                    <a:lnTo>
                      <a:pt x="123" y="1014"/>
                    </a:lnTo>
                    <a:lnTo>
                      <a:pt x="120" y="1018"/>
                    </a:lnTo>
                    <a:lnTo>
                      <a:pt x="114" y="1022"/>
                    </a:lnTo>
                    <a:lnTo>
                      <a:pt x="108" y="1030"/>
                    </a:lnTo>
                    <a:lnTo>
                      <a:pt x="99" y="1038"/>
                    </a:lnTo>
                    <a:lnTo>
                      <a:pt x="90" y="1048"/>
                    </a:lnTo>
                    <a:lnTo>
                      <a:pt x="79" y="1060"/>
                    </a:lnTo>
                    <a:lnTo>
                      <a:pt x="69" y="1073"/>
                    </a:lnTo>
                    <a:lnTo>
                      <a:pt x="58" y="1087"/>
                    </a:lnTo>
                    <a:lnTo>
                      <a:pt x="47" y="1104"/>
                    </a:lnTo>
                    <a:lnTo>
                      <a:pt x="37" y="1119"/>
                    </a:lnTo>
                    <a:lnTo>
                      <a:pt x="27" y="1137"/>
                    </a:lnTo>
                    <a:lnTo>
                      <a:pt x="17" y="1154"/>
                    </a:lnTo>
                    <a:lnTo>
                      <a:pt x="10" y="1173"/>
                    </a:lnTo>
                    <a:lnTo>
                      <a:pt x="4" y="1190"/>
                    </a:lnTo>
                    <a:lnTo>
                      <a:pt x="0" y="1210"/>
                    </a:lnTo>
                    <a:lnTo>
                      <a:pt x="34" y="1293"/>
                    </a:lnTo>
                    <a:lnTo>
                      <a:pt x="34" y="1291"/>
                    </a:lnTo>
                    <a:lnTo>
                      <a:pt x="36" y="1285"/>
                    </a:lnTo>
                    <a:lnTo>
                      <a:pt x="39" y="1277"/>
                    </a:lnTo>
                    <a:lnTo>
                      <a:pt x="43" y="1268"/>
                    </a:lnTo>
                    <a:lnTo>
                      <a:pt x="48" y="1256"/>
                    </a:lnTo>
                    <a:lnTo>
                      <a:pt x="54" y="1241"/>
                    </a:lnTo>
                    <a:lnTo>
                      <a:pt x="62" y="1225"/>
                    </a:lnTo>
                    <a:lnTo>
                      <a:pt x="71" y="1209"/>
                    </a:lnTo>
                    <a:lnTo>
                      <a:pt x="81" y="1190"/>
                    </a:lnTo>
                    <a:lnTo>
                      <a:pt x="90" y="1173"/>
                    </a:lnTo>
                    <a:lnTo>
                      <a:pt x="102" y="1154"/>
                    </a:lnTo>
                    <a:lnTo>
                      <a:pt x="114" y="1136"/>
                    </a:lnTo>
                    <a:lnTo>
                      <a:pt x="128" y="1118"/>
                    </a:lnTo>
                    <a:lnTo>
                      <a:pt x="142" y="1101"/>
                    </a:lnTo>
                    <a:lnTo>
                      <a:pt x="156" y="1085"/>
                    </a:lnTo>
                    <a:lnTo>
                      <a:pt x="172" y="1071"/>
                    </a:lnTo>
                    <a:lnTo>
                      <a:pt x="220" y="1030"/>
                    </a:lnTo>
                    <a:lnTo>
                      <a:pt x="273" y="988"/>
                    </a:lnTo>
                    <a:lnTo>
                      <a:pt x="326" y="947"/>
                    </a:lnTo>
                    <a:lnTo>
                      <a:pt x="383" y="904"/>
                    </a:lnTo>
                    <a:lnTo>
                      <a:pt x="440" y="863"/>
                    </a:lnTo>
                    <a:lnTo>
                      <a:pt x="498" y="821"/>
                    </a:lnTo>
                    <a:lnTo>
                      <a:pt x="557" y="781"/>
                    </a:lnTo>
                    <a:lnTo>
                      <a:pt x="614" y="741"/>
                    </a:lnTo>
                    <a:lnTo>
                      <a:pt x="672" y="702"/>
                    </a:lnTo>
                    <a:lnTo>
                      <a:pt x="729" y="665"/>
                    </a:lnTo>
                    <a:lnTo>
                      <a:pt x="785" y="629"/>
                    </a:lnTo>
                    <a:lnTo>
                      <a:pt x="838" y="595"/>
                    </a:lnTo>
                    <a:lnTo>
                      <a:pt x="890" y="562"/>
                    </a:lnTo>
                    <a:lnTo>
                      <a:pt x="938" y="533"/>
                    </a:lnTo>
                    <a:lnTo>
                      <a:pt x="982" y="506"/>
                    </a:lnTo>
                    <a:lnTo>
                      <a:pt x="1024" y="480"/>
                    </a:lnTo>
                    <a:lnTo>
                      <a:pt x="1027" y="478"/>
                    </a:lnTo>
                    <a:lnTo>
                      <a:pt x="1038" y="473"/>
                    </a:lnTo>
                    <a:lnTo>
                      <a:pt x="1055" y="464"/>
                    </a:lnTo>
                    <a:lnTo>
                      <a:pt x="1079" y="452"/>
                    </a:lnTo>
                    <a:lnTo>
                      <a:pt x="1108" y="438"/>
                    </a:lnTo>
                    <a:lnTo>
                      <a:pt x="1142" y="423"/>
                    </a:lnTo>
                    <a:lnTo>
                      <a:pt x="1179" y="405"/>
                    </a:lnTo>
                    <a:lnTo>
                      <a:pt x="1219" y="385"/>
                    </a:lnTo>
                    <a:lnTo>
                      <a:pt x="1263" y="366"/>
                    </a:lnTo>
                    <a:lnTo>
                      <a:pt x="1308" y="345"/>
                    </a:lnTo>
                    <a:lnTo>
                      <a:pt x="1353" y="324"/>
                    </a:lnTo>
                    <a:lnTo>
                      <a:pt x="1400" y="305"/>
                    </a:lnTo>
                    <a:lnTo>
                      <a:pt x="1447" y="285"/>
                    </a:lnTo>
                    <a:lnTo>
                      <a:pt x="1492" y="266"/>
                    </a:lnTo>
                    <a:lnTo>
                      <a:pt x="1537" y="249"/>
                    </a:lnTo>
                    <a:lnTo>
                      <a:pt x="1579" y="234"/>
                    </a:lnTo>
                    <a:lnTo>
                      <a:pt x="1636" y="214"/>
                    </a:lnTo>
                    <a:lnTo>
                      <a:pt x="1700" y="197"/>
                    </a:lnTo>
                    <a:lnTo>
                      <a:pt x="1768" y="180"/>
                    </a:lnTo>
                    <a:lnTo>
                      <a:pt x="1843" y="165"/>
                    </a:lnTo>
                    <a:lnTo>
                      <a:pt x="1921" y="152"/>
                    </a:lnTo>
                    <a:lnTo>
                      <a:pt x="2005" y="141"/>
                    </a:lnTo>
                    <a:lnTo>
                      <a:pt x="2094" y="130"/>
                    </a:lnTo>
                    <a:lnTo>
                      <a:pt x="2186" y="121"/>
                    </a:lnTo>
                    <a:lnTo>
                      <a:pt x="2283" y="114"/>
                    </a:lnTo>
                    <a:lnTo>
                      <a:pt x="2384" y="108"/>
                    </a:lnTo>
                    <a:lnTo>
                      <a:pt x="2489" y="104"/>
                    </a:lnTo>
                    <a:lnTo>
                      <a:pt x="2597" y="102"/>
                    </a:lnTo>
                    <a:lnTo>
                      <a:pt x="2709" y="100"/>
                    </a:lnTo>
                    <a:lnTo>
                      <a:pt x="2824" y="100"/>
                    </a:lnTo>
                    <a:lnTo>
                      <a:pt x="2942" y="102"/>
                    </a:lnTo>
                    <a:lnTo>
                      <a:pt x="3063" y="106"/>
                    </a:lnTo>
                    <a:lnTo>
                      <a:pt x="3069" y="106"/>
                    </a:lnTo>
                    <a:lnTo>
                      <a:pt x="3088" y="107"/>
                    </a:lnTo>
                    <a:lnTo>
                      <a:pt x="3117" y="108"/>
                    </a:lnTo>
                    <a:lnTo>
                      <a:pt x="3156" y="111"/>
                    </a:lnTo>
                    <a:lnTo>
                      <a:pt x="3203" y="116"/>
                    </a:lnTo>
                    <a:lnTo>
                      <a:pt x="3255" y="121"/>
                    </a:lnTo>
                    <a:lnTo>
                      <a:pt x="3313" y="128"/>
                    </a:lnTo>
                    <a:lnTo>
                      <a:pt x="3375" y="135"/>
                    </a:lnTo>
                    <a:lnTo>
                      <a:pt x="3440" y="145"/>
                    </a:lnTo>
                    <a:lnTo>
                      <a:pt x="3505" y="157"/>
                    </a:lnTo>
                    <a:lnTo>
                      <a:pt x="3570" y="170"/>
                    </a:lnTo>
                    <a:lnTo>
                      <a:pt x="3633" y="186"/>
                    </a:lnTo>
                    <a:lnTo>
                      <a:pt x="3692" y="204"/>
                    </a:lnTo>
                    <a:lnTo>
                      <a:pt x="3748" y="224"/>
                    </a:lnTo>
                    <a:lnTo>
                      <a:pt x="3797" y="247"/>
                    </a:lnTo>
                    <a:lnTo>
                      <a:pt x="3838" y="272"/>
                    </a:lnTo>
                    <a:lnTo>
                      <a:pt x="3865" y="182"/>
                    </a:lnTo>
                    <a:close/>
                  </a:path>
                </a:pathLst>
              </a:custGeom>
              <a:solidFill>
                <a:srgbClr val="33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35" name="Freeform 315"/>
              <p:cNvSpPr>
                <a:spLocks/>
              </p:cNvSpPr>
              <p:nvPr/>
            </p:nvSpPr>
            <p:spPr bwMode="auto">
              <a:xfrm flipH="1">
                <a:off x="4273" y="2881"/>
                <a:ext cx="158" cy="59"/>
              </a:xfrm>
              <a:custGeom>
                <a:avLst/>
                <a:gdLst/>
                <a:ahLst/>
                <a:cxnLst>
                  <a:cxn ang="0">
                    <a:pos x="37" y="1366"/>
                  </a:cxn>
                  <a:cxn ang="0">
                    <a:pos x="61" y="1319"/>
                  </a:cxn>
                  <a:cxn ang="0">
                    <a:pos x="96" y="1270"/>
                  </a:cxn>
                  <a:cxn ang="0">
                    <a:pos x="147" y="1212"/>
                  </a:cxn>
                  <a:cxn ang="0">
                    <a:pos x="222" y="1143"/>
                  </a:cxn>
                  <a:cxn ang="0">
                    <a:pos x="330" y="1054"/>
                  </a:cxn>
                  <a:cxn ang="0">
                    <a:pos x="473" y="945"/>
                  </a:cxn>
                  <a:cxn ang="0">
                    <a:pos x="646" y="824"/>
                  </a:cxn>
                  <a:cxn ang="0">
                    <a:pos x="842" y="696"/>
                  </a:cxn>
                  <a:cxn ang="0">
                    <a:pos x="1060" y="566"/>
                  </a:cxn>
                  <a:cxn ang="0">
                    <a:pos x="1295" y="440"/>
                  </a:cxn>
                  <a:cxn ang="0">
                    <a:pos x="1560" y="327"/>
                  </a:cxn>
                  <a:cxn ang="0">
                    <a:pos x="1862" y="234"/>
                  </a:cxn>
                  <a:cxn ang="0">
                    <a:pos x="2189" y="166"/>
                  </a:cxn>
                  <a:cxn ang="0">
                    <a:pos x="2523" y="126"/>
                  </a:cxn>
                  <a:cxn ang="0">
                    <a:pos x="2853" y="116"/>
                  </a:cxn>
                  <a:cxn ang="0">
                    <a:pos x="3169" y="137"/>
                  </a:cxn>
                  <a:cxn ang="0">
                    <a:pos x="3428" y="166"/>
                  </a:cxn>
                  <a:cxn ang="0">
                    <a:pos x="3630" y="206"/>
                  </a:cxn>
                  <a:cxn ang="0">
                    <a:pos x="3780" y="251"/>
                  </a:cxn>
                  <a:cxn ang="0">
                    <a:pos x="3889" y="303"/>
                  </a:cxn>
                  <a:cxn ang="0">
                    <a:pos x="3926" y="254"/>
                  </a:cxn>
                  <a:cxn ang="0">
                    <a:pos x="3909" y="234"/>
                  </a:cxn>
                  <a:cxn ang="0">
                    <a:pos x="3842" y="186"/>
                  </a:cxn>
                  <a:cxn ang="0">
                    <a:pos x="3699" y="124"/>
                  </a:cxn>
                  <a:cxn ang="0">
                    <a:pos x="3454" y="62"/>
                  </a:cxn>
                  <a:cxn ang="0">
                    <a:pos x="3078" y="15"/>
                  </a:cxn>
                  <a:cxn ang="0">
                    <a:pos x="2692" y="0"/>
                  </a:cxn>
                  <a:cxn ang="0">
                    <a:pos x="2357" y="18"/>
                  </a:cxn>
                  <a:cxn ang="0">
                    <a:pos x="2035" y="65"/>
                  </a:cxn>
                  <a:cxn ang="0">
                    <a:pos x="1730" y="140"/>
                  </a:cxn>
                  <a:cxn ang="0">
                    <a:pos x="1451" y="242"/>
                  </a:cxn>
                  <a:cxn ang="0">
                    <a:pos x="1193" y="372"/>
                  </a:cxn>
                  <a:cxn ang="0">
                    <a:pos x="929" y="531"/>
                  </a:cxn>
                  <a:cxn ang="0">
                    <a:pos x="679" y="698"/>
                  </a:cxn>
                  <a:cxn ang="0">
                    <a:pos x="459" y="853"/>
                  </a:cxn>
                  <a:cxn ang="0">
                    <a:pos x="294" y="977"/>
                  </a:cxn>
                  <a:cxn ang="0">
                    <a:pos x="202" y="1051"/>
                  </a:cxn>
                  <a:cxn ang="0">
                    <a:pos x="157" y="1088"/>
                  </a:cxn>
                  <a:cxn ang="0">
                    <a:pos x="107" y="1133"/>
                  </a:cxn>
                  <a:cxn ang="0">
                    <a:pos x="59" y="1184"/>
                  </a:cxn>
                  <a:cxn ang="0">
                    <a:pos x="20" y="1239"/>
                  </a:cxn>
                  <a:cxn ang="0">
                    <a:pos x="1" y="1293"/>
                  </a:cxn>
                </a:cxnLst>
                <a:rect l="0" t="0" r="r" b="b"/>
                <a:pathLst>
                  <a:path w="3943" h="1398">
                    <a:moveTo>
                      <a:pt x="23" y="1398"/>
                    </a:moveTo>
                    <a:lnTo>
                      <a:pt x="29" y="1382"/>
                    </a:lnTo>
                    <a:lnTo>
                      <a:pt x="37" y="1366"/>
                    </a:lnTo>
                    <a:lnTo>
                      <a:pt x="43" y="1350"/>
                    </a:lnTo>
                    <a:lnTo>
                      <a:pt x="52" y="1335"/>
                    </a:lnTo>
                    <a:lnTo>
                      <a:pt x="61" y="1319"/>
                    </a:lnTo>
                    <a:lnTo>
                      <a:pt x="71" y="1303"/>
                    </a:lnTo>
                    <a:lnTo>
                      <a:pt x="83" y="1287"/>
                    </a:lnTo>
                    <a:lnTo>
                      <a:pt x="96" y="1270"/>
                    </a:lnTo>
                    <a:lnTo>
                      <a:pt x="110" y="1252"/>
                    </a:lnTo>
                    <a:lnTo>
                      <a:pt x="127" y="1232"/>
                    </a:lnTo>
                    <a:lnTo>
                      <a:pt x="147" y="1212"/>
                    </a:lnTo>
                    <a:lnTo>
                      <a:pt x="169" y="1191"/>
                    </a:lnTo>
                    <a:lnTo>
                      <a:pt x="194" y="1168"/>
                    </a:lnTo>
                    <a:lnTo>
                      <a:pt x="222" y="1143"/>
                    </a:lnTo>
                    <a:lnTo>
                      <a:pt x="254" y="1115"/>
                    </a:lnTo>
                    <a:lnTo>
                      <a:pt x="290" y="1087"/>
                    </a:lnTo>
                    <a:lnTo>
                      <a:pt x="330" y="1054"/>
                    </a:lnTo>
                    <a:lnTo>
                      <a:pt x="374" y="1019"/>
                    </a:lnTo>
                    <a:lnTo>
                      <a:pt x="422" y="983"/>
                    </a:lnTo>
                    <a:lnTo>
                      <a:pt x="473" y="945"/>
                    </a:lnTo>
                    <a:lnTo>
                      <a:pt x="528" y="906"/>
                    </a:lnTo>
                    <a:lnTo>
                      <a:pt x="586" y="865"/>
                    </a:lnTo>
                    <a:lnTo>
                      <a:pt x="646" y="824"/>
                    </a:lnTo>
                    <a:lnTo>
                      <a:pt x="709" y="781"/>
                    </a:lnTo>
                    <a:lnTo>
                      <a:pt x="775" y="739"/>
                    </a:lnTo>
                    <a:lnTo>
                      <a:pt x="842" y="696"/>
                    </a:lnTo>
                    <a:lnTo>
                      <a:pt x="913" y="652"/>
                    </a:lnTo>
                    <a:lnTo>
                      <a:pt x="985" y="609"/>
                    </a:lnTo>
                    <a:lnTo>
                      <a:pt x="1060" y="566"/>
                    </a:lnTo>
                    <a:lnTo>
                      <a:pt x="1137" y="523"/>
                    </a:lnTo>
                    <a:lnTo>
                      <a:pt x="1215" y="481"/>
                    </a:lnTo>
                    <a:lnTo>
                      <a:pt x="1295" y="440"/>
                    </a:lnTo>
                    <a:lnTo>
                      <a:pt x="1378" y="400"/>
                    </a:lnTo>
                    <a:lnTo>
                      <a:pt x="1467" y="362"/>
                    </a:lnTo>
                    <a:lnTo>
                      <a:pt x="1560" y="327"/>
                    </a:lnTo>
                    <a:lnTo>
                      <a:pt x="1658" y="293"/>
                    </a:lnTo>
                    <a:lnTo>
                      <a:pt x="1758" y="263"/>
                    </a:lnTo>
                    <a:lnTo>
                      <a:pt x="1862" y="234"/>
                    </a:lnTo>
                    <a:lnTo>
                      <a:pt x="1969" y="209"/>
                    </a:lnTo>
                    <a:lnTo>
                      <a:pt x="2078" y="186"/>
                    </a:lnTo>
                    <a:lnTo>
                      <a:pt x="2189" y="166"/>
                    </a:lnTo>
                    <a:lnTo>
                      <a:pt x="2300" y="150"/>
                    </a:lnTo>
                    <a:lnTo>
                      <a:pt x="2411" y="136"/>
                    </a:lnTo>
                    <a:lnTo>
                      <a:pt x="2523" y="126"/>
                    </a:lnTo>
                    <a:lnTo>
                      <a:pt x="2634" y="119"/>
                    </a:lnTo>
                    <a:lnTo>
                      <a:pt x="2744" y="116"/>
                    </a:lnTo>
                    <a:lnTo>
                      <a:pt x="2853" y="116"/>
                    </a:lnTo>
                    <a:lnTo>
                      <a:pt x="2960" y="122"/>
                    </a:lnTo>
                    <a:lnTo>
                      <a:pt x="3068" y="128"/>
                    </a:lnTo>
                    <a:lnTo>
                      <a:pt x="3169" y="137"/>
                    </a:lnTo>
                    <a:lnTo>
                      <a:pt x="3262" y="146"/>
                    </a:lnTo>
                    <a:lnTo>
                      <a:pt x="3348" y="156"/>
                    </a:lnTo>
                    <a:lnTo>
                      <a:pt x="3428" y="166"/>
                    </a:lnTo>
                    <a:lnTo>
                      <a:pt x="3501" y="178"/>
                    </a:lnTo>
                    <a:lnTo>
                      <a:pt x="3568" y="192"/>
                    </a:lnTo>
                    <a:lnTo>
                      <a:pt x="3630" y="206"/>
                    </a:lnTo>
                    <a:lnTo>
                      <a:pt x="3685" y="220"/>
                    </a:lnTo>
                    <a:lnTo>
                      <a:pt x="3735" y="235"/>
                    </a:lnTo>
                    <a:lnTo>
                      <a:pt x="3780" y="251"/>
                    </a:lnTo>
                    <a:lnTo>
                      <a:pt x="3821" y="268"/>
                    </a:lnTo>
                    <a:lnTo>
                      <a:pt x="3857" y="285"/>
                    </a:lnTo>
                    <a:lnTo>
                      <a:pt x="3889" y="303"/>
                    </a:lnTo>
                    <a:lnTo>
                      <a:pt x="3918" y="323"/>
                    </a:lnTo>
                    <a:lnTo>
                      <a:pt x="3943" y="342"/>
                    </a:lnTo>
                    <a:lnTo>
                      <a:pt x="3926" y="254"/>
                    </a:lnTo>
                    <a:lnTo>
                      <a:pt x="3924" y="251"/>
                    </a:lnTo>
                    <a:lnTo>
                      <a:pt x="3919" y="244"/>
                    </a:lnTo>
                    <a:lnTo>
                      <a:pt x="3909" y="234"/>
                    </a:lnTo>
                    <a:lnTo>
                      <a:pt x="3894" y="221"/>
                    </a:lnTo>
                    <a:lnTo>
                      <a:pt x="3872" y="205"/>
                    </a:lnTo>
                    <a:lnTo>
                      <a:pt x="3842" y="186"/>
                    </a:lnTo>
                    <a:lnTo>
                      <a:pt x="3804" y="166"/>
                    </a:lnTo>
                    <a:lnTo>
                      <a:pt x="3757" y="146"/>
                    </a:lnTo>
                    <a:lnTo>
                      <a:pt x="3699" y="124"/>
                    </a:lnTo>
                    <a:lnTo>
                      <a:pt x="3631" y="102"/>
                    </a:lnTo>
                    <a:lnTo>
                      <a:pt x="3549" y="81"/>
                    </a:lnTo>
                    <a:lnTo>
                      <a:pt x="3454" y="62"/>
                    </a:lnTo>
                    <a:lnTo>
                      <a:pt x="3345" y="44"/>
                    </a:lnTo>
                    <a:lnTo>
                      <a:pt x="3219" y="28"/>
                    </a:lnTo>
                    <a:lnTo>
                      <a:pt x="3078" y="15"/>
                    </a:lnTo>
                    <a:lnTo>
                      <a:pt x="2921" y="6"/>
                    </a:lnTo>
                    <a:lnTo>
                      <a:pt x="2806" y="2"/>
                    </a:lnTo>
                    <a:lnTo>
                      <a:pt x="2692" y="0"/>
                    </a:lnTo>
                    <a:lnTo>
                      <a:pt x="2579" y="3"/>
                    </a:lnTo>
                    <a:lnTo>
                      <a:pt x="2467" y="9"/>
                    </a:lnTo>
                    <a:lnTo>
                      <a:pt x="2357" y="18"/>
                    </a:lnTo>
                    <a:lnTo>
                      <a:pt x="2247" y="31"/>
                    </a:lnTo>
                    <a:lnTo>
                      <a:pt x="2139" y="46"/>
                    </a:lnTo>
                    <a:lnTo>
                      <a:pt x="2035" y="65"/>
                    </a:lnTo>
                    <a:lnTo>
                      <a:pt x="1931" y="87"/>
                    </a:lnTo>
                    <a:lnTo>
                      <a:pt x="1829" y="112"/>
                    </a:lnTo>
                    <a:lnTo>
                      <a:pt x="1730" y="140"/>
                    </a:lnTo>
                    <a:lnTo>
                      <a:pt x="1634" y="172"/>
                    </a:lnTo>
                    <a:lnTo>
                      <a:pt x="1541" y="206"/>
                    </a:lnTo>
                    <a:lnTo>
                      <a:pt x="1451" y="242"/>
                    </a:lnTo>
                    <a:lnTo>
                      <a:pt x="1363" y="282"/>
                    </a:lnTo>
                    <a:lnTo>
                      <a:pt x="1280" y="325"/>
                    </a:lnTo>
                    <a:lnTo>
                      <a:pt x="1193" y="372"/>
                    </a:lnTo>
                    <a:lnTo>
                      <a:pt x="1104" y="423"/>
                    </a:lnTo>
                    <a:lnTo>
                      <a:pt x="1017" y="477"/>
                    </a:lnTo>
                    <a:lnTo>
                      <a:pt x="929" y="531"/>
                    </a:lnTo>
                    <a:lnTo>
                      <a:pt x="844" y="587"/>
                    </a:lnTo>
                    <a:lnTo>
                      <a:pt x="759" y="642"/>
                    </a:lnTo>
                    <a:lnTo>
                      <a:pt x="679" y="698"/>
                    </a:lnTo>
                    <a:lnTo>
                      <a:pt x="601" y="752"/>
                    </a:lnTo>
                    <a:lnTo>
                      <a:pt x="528" y="804"/>
                    </a:lnTo>
                    <a:lnTo>
                      <a:pt x="459" y="853"/>
                    </a:lnTo>
                    <a:lnTo>
                      <a:pt x="398" y="899"/>
                    </a:lnTo>
                    <a:lnTo>
                      <a:pt x="342" y="941"/>
                    </a:lnTo>
                    <a:lnTo>
                      <a:pt x="294" y="977"/>
                    </a:lnTo>
                    <a:lnTo>
                      <a:pt x="254" y="1008"/>
                    </a:lnTo>
                    <a:lnTo>
                      <a:pt x="222" y="1032"/>
                    </a:lnTo>
                    <a:lnTo>
                      <a:pt x="202" y="1051"/>
                    </a:lnTo>
                    <a:lnTo>
                      <a:pt x="187" y="1062"/>
                    </a:lnTo>
                    <a:lnTo>
                      <a:pt x="172" y="1074"/>
                    </a:lnTo>
                    <a:lnTo>
                      <a:pt x="157" y="1088"/>
                    </a:lnTo>
                    <a:lnTo>
                      <a:pt x="140" y="1102"/>
                    </a:lnTo>
                    <a:lnTo>
                      <a:pt x="123" y="1117"/>
                    </a:lnTo>
                    <a:lnTo>
                      <a:pt x="107" y="1133"/>
                    </a:lnTo>
                    <a:lnTo>
                      <a:pt x="90" y="1150"/>
                    </a:lnTo>
                    <a:lnTo>
                      <a:pt x="74" y="1167"/>
                    </a:lnTo>
                    <a:lnTo>
                      <a:pt x="59" y="1184"/>
                    </a:lnTo>
                    <a:lnTo>
                      <a:pt x="44" y="1203"/>
                    </a:lnTo>
                    <a:lnTo>
                      <a:pt x="32" y="1220"/>
                    </a:lnTo>
                    <a:lnTo>
                      <a:pt x="20" y="1239"/>
                    </a:lnTo>
                    <a:lnTo>
                      <a:pt x="12" y="1257"/>
                    </a:lnTo>
                    <a:lnTo>
                      <a:pt x="5" y="1275"/>
                    </a:lnTo>
                    <a:lnTo>
                      <a:pt x="1" y="1293"/>
                    </a:lnTo>
                    <a:lnTo>
                      <a:pt x="0" y="1312"/>
                    </a:lnTo>
                    <a:lnTo>
                      <a:pt x="23" y="1398"/>
                    </a:lnTo>
                    <a:close/>
                  </a:path>
                </a:pathLst>
              </a:custGeom>
              <a:solidFill>
                <a:srgbClr val="33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36" name="Freeform 316"/>
              <p:cNvSpPr>
                <a:spLocks/>
              </p:cNvSpPr>
              <p:nvPr/>
            </p:nvSpPr>
            <p:spPr bwMode="auto">
              <a:xfrm flipH="1">
                <a:off x="4281" y="2847"/>
                <a:ext cx="43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" y="3"/>
                  </a:cxn>
                  <a:cxn ang="0">
                    <a:pos x="64" y="7"/>
                  </a:cxn>
                  <a:cxn ang="0">
                    <a:pos x="107" y="11"/>
                  </a:cxn>
                  <a:cxn ang="0">
                    <a:pos x="155" y="18"/>
                  </a:cxn>
                  <a:cxn ang="0">
                    <a:pos x="207" y="26"/>
                  </a:cxn>
                  <a:cxn ang="0">
                    <a:pos x="264" y="34"/>
                  </a:cxn>
                  <a:cxn ang="0">
                    <a:pos x="323" y="45"/>
                  </a:cxn>
                  <a:cxn ang="0">
                    <a:pos x="384" y="58"/>
                  </a:cxn>
                  <a:cxn ang="0">
                    <a:pos x="446" y="74"/>
                  </a:cxn>
                  <a:cxn ang="0">
                    <a:pos x="508" y="91"/>
                  </a:cxn>
                  <a:cxn ang="0">
                    <a:pos x="571" y="112"/>
                  </a:cxn>
                  <a:cxn ang="0">
                    <a:pos x="632" y="134"/>
                  </a:cxn>
                  <a:cxn ang="0">
                    <a:pos x="691" y="160"/>
                  </a:cxn>
                  <a:cxn ang="0">
                    <a:pos x="748" y="188"/>
                  </a:cxn>
                  <a:cxn ang="0">
                    <a:pos x="800" y="221"/>
                  </a:cxn>
                  <a:cxn ang="0">
                    <a:pos x="848" y="257"/>
                  </a:cxn>
                  <a:cxn ang="0">
                    <a:pos x="1075" y="772"/>
                  </a:cxn>
                  <a:cxn ang="0">
                    <a:pos x="1072" y="769"/>
                  </a:cxn>
                  <a:cxn ang="0">
                    <a:pos x="1062" y="760"/>
                  </a:cxn>
                  <a:cxn ang="0">
                    <a:pos x="1046" y="746"/>
                  </a:cxn>
                  <a:cxn ang="0">
                    <a:pos x="1023" y="729"/>
                  </a:cxn>
                  <a:cxn ang="0">
                    <a:pos x="994" y="708"/>
                  </a:cxn>
                  <a:cxn ang="0">
                    <a:pos x="958" y="685"/>
                  </a:cxn>
                  <a:cxn ang="0">
                    <a:pos x="917" y="660"/>
                  </a:cxn>
                  <a:cxn ang="0">
                    <a:pos x="868" y="634"/>
                  </a:cxn>
                  <a:cxn ang="0">
                    <a:pos x="813" y="608"/>
                  </a:cxn>
                  <a:cxn ang="0">
                    <a:pos x="751" y="581"/>
                  </a:cxn>
                  <a:cxn ang="0">
                    <a:pos x="683" y="557"/>
                  </a:cxn>
                  <a:cxn ang="0">
                    <a:pos x="608" y="535"/>
                  </a:cxn>
                  <a:cxn ang="0">
                    <a:pos x="526" y="516"/>
                  </a:cxn>
                  <a:cxn ang="0">
                    <a:pos x="439" y="499"/>
                  </a:cxn>
                  <a:cxn ang="0">
                    <a:pos x="344" y="489"/>
                  </a:cxn>
                  <a:cxn ang="0">
                    <a:pos x="242" y="483"/>
                  </a:cxn>
                  <a:cxn ang="0">
                    <a:pos x="0" y="0"/>
                  </a:cxn>
                </a:cxnLst>
                <a:rect l="0" t="0" r="r" b="b"/>
                <a:pathLst>
                  <a:path w="1075" h="772">
                    <a:moveTo>
                      <a:pt x="0" y="0"/>
                    </a:moveTo>
                    <a:lnTo>
                      <a:pt x="28" y="3"/>
                    </a:lnTo>
                    <a:lnTo>
                      <a:pt x="64" y="7"/>
                    </a:lnTo>
                    <a:lnTo>
                      <a:pt x="107" y="11"/>
                    </a:lnTo>
                    <a:lnTo>
                      <a:pt x="155" y="18"/>
                    </a:lnTo>
                    <a:lnTo>
                      <a:pt x="207" y="26"/>
                    </a:lnTo>
                    <a:lnTo>
                      <a:pt x="264" y="34"/>
                    </a:lnTo>
                    <a:lnTo>
                      <a:pt x="323" y="45"/>
                    </a:lnTo>
                    <a:lnTo>
                      <a:pt x="384" y="58"/>
                    </a:lnTo>
                    <a:lnTo>
                      <a:pt x="446" y="74"/>
                    </a:lnTo>
                    <a:lnTo>
                      <a:pt x="508" y="91"/>
                    </a:lnTo>
                    <a:lnTo>
                      <a:pt x="571" y="112"/>
                    </a:lnTo>
                    <a:lnTo>
                      <a:pt x="632" y="134"/>
                    </a:lnTo>
                    <a:lnTo>
                      <a:pt x="691" y="160"/>
                    </a:lnTo>
                    <a:lnTo>
                      <a:pt x="748" y="188"/>
                    </a:lnTo>
                    <a:lnTo>
                      <a:pt x="800" y="221"/>
                    </a:lnTo>
                    <a:lnTo>
                      <a:pt x="848" y="257"/>
                    </a:lnTo>
                    <a:lnTo>
                      <a:pt x="1075" y="772"/>
                    </a:lnTo>
                    <a:lnTo>
                      <a:pt x="1072" y="769"/>
                    </a:lnTo>
                    <a:lnTo>
                      <a:pt x="1062" y="760"/>
                    </a:lnTo>
                    <a:lnTo>
                      <a:pt x="1046" y="746"/>
                    </a:lnTo>
                    <a:lnTo>
                      <a:pt x="1023" y="729"/>
                    </a:lnTo>
                    <a:lnTo>
                      <a:pt x="994" y="708"/>
                    </a:lnTo>
                    <a:lnTo>
                      <a:pt x="958" y="685"/>
                    </a:lnTo>
                    <a:lnTo>
                      <a:pt x="917" y="660"/>
                    </a:lnTo>
                    <a:lnTo>
                      <a:pt x="868" y="634"/>
                    </a:lnTo>
                    <a:lnTo>
                      <a:pt x="813" y="608"/>
                    </a:lnTo>
                    <a:lnTo>
                      <a:pt x="751" y="581"/>
                    </a:lnTo>
                    <a:lnTo>
                      <a:pt x="683" y="557"/>
                    </a:lnTo>
                    <a:lnTo>
                      <a:pt x="608" y="535"/>
                    </a:lnTo>
                    <a:lnTo>
                      <a:pt x="526" y="516"/>
                    </a:lnTo>
                    <a:lnTo>
                      <a:pt x="439" y="499"/>
                    </a:lnTo>
                    <a:lnTo>
                      <a:pt x="344" y="489"/>
                    </a:lnTo>
                    <a:lnTo>
                      <a:pt x="242" y="4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37" name="Freeform 317"/>
              <p:cNvSpPr>
                <a:spLocks/>
              </p:cNvSpPr>
              <p:nvPr/>
            </p:nvSpPr>
            <p:spPr bwMode="auto">
              <a:xfrm flipH="1">
                <a:off x="4321" y="2845"/>
                <a:ext cx="55" cy="31"/>
              </a:xfrm>
              <a:custGeom>
                <a:avLst/>
                <a:gdLst/>
                <a:ahLst/>
                <a:cxnLst>
                  <a:cxn ang="0">
                    <a:pos x="1178" y="23"/>
                  </a:cxn>
                  <a:cxn ang="0">
                    <a:pos x="1168" y="22"/>
                  </a:cxn>
                  <a:cxn ang="0">
                    <a:pos x="1140" y="19"/>
                  </a:cxn>
                  <a:cxn ang="0">
                    <a:pos x="1095" y="15"/>
                  </a:cxn>
                  <a:cxn ang="0">
                    <a:pos x="1037" y="12"/>
                  </a:cxn>
                  <a:cxn ang="0">
                    <a:pos x="968" y="8"/>
                  </a:cxn>
                  <a:cxn ang="0">
                    <a:pos x="889" y="5"/>
                  </a:cxn>
                  <a:cxn ang="0">
                    <a:pos x="801" y="1"/>
                  </a:cxn>
                  <a:cxn ang="0">
                    <a:pos x="710" y="0"/>
                  </a:cxn>
                  <a:cxn ang="0">
                    <a:pos x="615" y="1"/>
                  </a:cxn>
                  <a:cxn ang="0">
                    <a:pos x="517" y="5"/>
                  </a:cxn>
                  <a:cxn ang="0">
                    <a:pos x="422" y="11"/>
                  </a:cxn>
                  <a:cxn ang="0">
                    <a:pos x="331" y="21"/>
                  </a:cxn>
                  <a:cxn ang="0">
                    <a:pos x="243" y="35"/>
                  </a:cxn>
                  <a:cxn ang="0">
                    <a:pos x="165" y="54"/>
                  </a:cxn>
                  <a:cxn ang="0">
                    <a:pos x="95" y="77"/>
                  </a:cxn>
                  <a:cxn ang="0">
                    <a:pos x="38" y="106"/>
                  </a:cxn>
                  <a:cxn ang="0">
                    <a:pos x="0" y="752"/>
                  </a:cxn>
                  <a:cxn ang="0">
                    <a:pos x="3" y="749"/>
                  </a:cxn>
                  <a:cxn ang="0">
                    <a:pos x="13" y="740"/>
                  </a:cxn>
                  <a:cxn ang="0">
                    <a:pos x="32" y="726"/>
                  </a:cxn>
                  <a:cxn ang="0">
                    <a:pos x="60" y="710"/>
                  </a:cxn>
                  <a:cxn ang="0">
                    <a:pos x="97" y="689"/>
                  </a:cxn>
                  <a:cxn ang="0">
                    <a:pos x="145" y="666"/>
                  </a:cxn>
                  <a:cxn ang="0">
                    <a:pos x="205" y="642"/>
                  </a:cxn>
                  <a:cxn ang="0">
                    <a:pos x="277" y="618"/>
                  </a:cxn>
                  <a:cxn ang="0">
                    <a:pos x="362" y="594"/>
                  </a:cxn>
                  <a:cxn ang="0">
                    <a:pos x="462" y="571"/>
                  </a:cxn>
                  <a:cxn ang="0">
                    <a:pos x="576" y="549"/>
                  </a:cxn>
                  <a:cxn ang="0">
                    <a:pos x="706" y="532"/>
                  </a:cxn>
                  <a:cxn ang="0">
                    <a:pos x="854" y="518"/>
                  </a:cxn>
                  <a:cxn ang="0">
                    <a:pos x="1019" y="508"/>
                  </a:cxn>
                  <a:cxn ang="0">
                    <a:pos x="1201" y="504"/>
                  </a:cxn>
                  <a:cxn ang="0">
                    <a:pos x="1404" y="506"/>
                  </a:cxn>
                  <a:cxn ang="0">
                    <a:pos x="1178" y="23"/>
                  </a:cxn>
                </a:cxnLst>
                <a:rect l="0" t="0" r="r" b="b"/>
                <a:pathLst>
                  <a:path w="1404" h="752">
                    <a:moveTo>
                      <a:pt x="1178" y="23"/>
                    </a:moveTo>
                    <a:lnTo>
                      <a:pt x="1168" y="22"/>
                    </a:lnTo>
                    <a:lnTo>
                      <a:pt x="1140" y="19"/>
                    </a:lnTo>
                    <a:lnTo>
                      <a:pt x="1095" y="15"/>
                    </a:lnTo>
                    <a:lnTo>
                      <a:pt x="1037" y="12"/>
                    </a:lnTo>
                    <a:lnTo>
                      <a:pt x="968" y="8"/>
                    </a:lnTo>
                    <a:lnTo>
                      <a:pt x="889" y="5"/>
                    </a:lnTo>
                    <a:lnTo>
                      <a:pt x="801" y="1"/>
                    </a:lnTo>
                    <a:lnTo>
                      <a:pt x="710" y="0"/>
                    </a:lnTo>
                    <a:lnTo>
                      <a:pt x="615" y="1"/>
                    </a:lnTo>
                    <a:lnTo>
                      <a:pt x="517" y="5"/>
                    </a:lnTo>
                    <a:lnTo>
                      <a:pt x="422" y="11"/>
                    </a:lnTo>
                    <a:lnTo>
                      <a:pt x="331" y="21"/>
                    </a:lnTo>
                    <a:lnTo>
                      <a:pt x="243" y="35"/>
                    </a:lnTo>
                    <a:lnTo>
                      <a:pt x="165" y="54"/>
                    </a:lnTo>
                    <a:lnTo>
                      <a:pt x="95" y="77"/>
                    </a:lnTo>
                    <a:lnTo>
                      <a:pt x="38" y="106"/>
                    </a:lnTo>
                    <a:lnTo>
                      <a:pt x="0" y="752"/>
                    </a:lnTo>
                    <a:lnTo>
                      <a:pt x="3" y="749"/>
                    </a:lnTo>
                    <a:lnTo>
                      <a:pt x="13" y="740"/>
                    </a:lnTo>
                    <a:lnTo>
                      <a:pt x="32" y="726"/>
                    </a:lnTo>
                    <a:lnTo>
                      <a:pt x="60" y="710"/>
                    </a:lnTo>
                    <a:lnTo>
                      <a:pt x="97" y="689"/>
                    </a:lnTo>
                    <a:lnTo>
                      <a:pt x="145" y="666"/>
                    </a:lnTo>
                    <a:lnTo>
                      <a:pt x="205" y="642"/>
                    </a:lnTo>
                    <a:lnTo>
                      <a:pt x="277" y="618"/>
                    </a:lnTo>
                    <a:lnTo>
                      <a:pt x="362" y="594"/>
                    </a:lnTo>
                    <a:lnTo>
                      <a:pt x="462" y="571"/>
                    </a:lnTo>
                    <a:lnTo>
                      <a:pt x="576" y="549"/>
                    </a:lnTo>
                    <a:lnTo>
                      <a:pt x="706" y="532"/>
                    </a:lnTo>
                    <a:lnTo>
                      <a:pt x="854" y="518"/>
                    </a:lnTo>
                    <a:lnTo>
                      <a:pt x="1019" y="508"/>
                    </a:lnTo>
                    <a:lnTo>
                      <a:pt x="1201" y="504"/>
                    </a:lnTo>
                    <a:lnTo>
                      <a:pt x="1404" y="506"/>
                    </a:lnTo>
                    <a:lnTo>
                      <a:pt x="1178" y="23"/>
                    </a:lnTo>
                    <a:close/>
                  </a:path>
                </a:pathLst>
              </a:custGeom>
              <a:solidFill>
                <a:srgbClr val="0000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38" name="Freeform 318"/>
              <p:cNvSpPr>
                <a:spLocks/>
              </p:cNvSpPr>
              <p:nvPr/>
            </p:nvSpPr>
            <p:spPr bwMode="auto">
              <a:xfrm flipH="1">
                <a:off x="4381" y="2852"/>
                <a:ext cx="27" cy="44"/>
              </a:xfrm>
              <a:custGeom>
                <a:avLst/>
                <a:gdLst/>
                <a:ahLst/>
                <a:cxnLst>
                  <a:cxn ang="0">
                    <a:pos x="646" y="23"/>
                  </a:cxn>
                  <a:cxn ang="0">
                    <a:pos x="643" y="92"/>
                  </a:cxn>
                  <a:cxn ang="0">
                    <a:pos x="638" y="184"/>
                  </a:cxn>
                  <a:cxn ang="0">
                    <a:pos x="631" y="290"/>
                  </a:cxn>
                  <a:cxn ang="0">
                    <a:pos x="624" y="399"/>
                  </a:cxn>
                  <a:cxn ang="0">
                    <a:pos x="618" y="501"/>
                  </a:cxn>
                  <a:cxn ang="0">
                    <a:pos x="613" y="585"/>
                  </a:cxn>
                  <a:cxn ang="0">
                    <a:pos x="610" y="642"/>
                  </a:cxn>
                  <a:cxn ang="0">
                    <a:pos x="605" y="659"/>
                  </a:cxn>
                  <a:cxn ang="0">
                    <a:pos x="570" y="679"/>
                  </a:cxn>
                  <a:cxn ang="0">
                    <a:pos x="507" y="716"/>
                  </a:cxn>
                  <a:cxn ang="0">
                    <a:pos x="424" y="766"/>
                  </a:cxn>
                  <a:cxn ang="0">
                    <a:pos x="328" y="825"/>
                  </a:cxn>
                  <a:cxn ang="0">
                    <a:pos x="226" y="890"/>
                  </a:cxn>
                  <a:cxn ang="0">
                    <a:pos x="127" y="957"/>
                  </a:cxn>
                  <a:cxn ang="0">
                    <a:pos x="38" y="1024"/>
                  </a:cxn>
                  <a:cxn ang="0">
                    <a:pos x="0" y="1050"/>
                  </a:cxn>
                  <a:cxn ang="0">
                    <a:pos x="1" y="1013"/>
                  </a:cxn>
                  <a:cxn ang="0">
                    <a:pos x="5" y="947"/>
                  </a:cxn>
                  <a:cxn ang="0">
                    <a:pos x="10" y="859"/>
                  </a:cxn>
                  <a:cxn ang="0">
                    <a:pos x="15" y="757"/>
                  </a:cxn>
                  <a:cxn ang="0">
                    <a:pos x="23" y="648"/>
                  </a:cxn>
                  <a:cxn ang="0">
                    <a:pos x="31" y="540"/>
                  </a:cxn>
                  <a:cxn ang="0">
                    <a:pos x="41" y="442"/>
                  </a:cxn>
                  <a:cxn ang="0">
                    <a:pos x="46" y="397"/>
                  </a:cxn>
                  <a:cxn ang="0">
                    <a:pos x="53" y="392"/>
                  </a:cxn>
                  <a:cxn ang="0">
                    <a:pos x="65" y="383"/>
                  </a:cxn>
                  <a:cxn ang="0">
                    <a:pos x="81" y="370"/>
                  </a:cxn>
                  <a:cxn ang="0">
                    <a:pos x="101" y="355"/>
                  </a:cxn>
                  <a:cxn ang="0">
                    <a:pos x="121" y="338"/>
                  </a:cxn>
                  <a:cxn ang="0">
                    <a:pos x="142" y="322"/>
                  </a:cxn>
                  <a:cxn ang="0">
                    <a:pos x="163" y="305"/>
                  </a:cxn>
                  <a:cxn ang="0">
                    <a:pos x="175" y="296"/>
                  </a:cxn>
                  <a:cxn ang="0">
                    <a:pos x="194" y="281"/>
                  </a:cxn>
                  <a:cxn ang="0">
                    <a:pos x="233" y="255"/>
                  </a:cxn>
                  <a:cxn ang="0">
                    <a:pos x="283" y="220"/>
                  </a:cxn>
                  <a:cxn ang="0">
                    <a:pos x="344" y="180"/>
                  </a:cxn>
                  <a:cxn ang="0">
                    <a:pos x="413" y="135"/>
                  </a:cxn>
                  <a:cxn ang="0">
                    <a:pos x="485" y="89"/>
                  </a:cxn>
                  <a:cxn ang="0">
                    <a:pos x="558" y="46"/>
                  </a:cxn>
                  <a:cxn ang="0">
                    <a:pos x="594" y="25"/>
                  </a:cxn>
                  <a:cxn ang="0">
                    <a:pos x="598" y="23"/>
                  </a:cxn>
                  <a:cxn ang="0">
                    <a:pos x="606" y="19"/>
                  </a:cxn>
                  <a:cxn ang="0">
                    <a:pos x="616" y="14"/>
                  </a:cxn>
                  <a:cxn ang="0">
                    <a:pos x="626" y="10"/>
                  </a:cxn>
                  <a:cxn ang="0">
                    <a:pos x="636" y="5"/>
                  </a:cxn>
                  <a:cxn ang="0">
                    <a:pos x="643" y="2"/>
                  </a:cxn>
                  <a:cxn ang="0">
                    <a:pos x="648" y="0"/>
                  </a:cxn>
                </a:cxnLst>
                <a:rect l="0" t="0" r="r" b="b"/>
                <a:pathLst>
                  <a:path w="649" h="1055">
                    <a:moveTo>
                      <a:pt x="649" y="1"/>
                    </a:moveTo>
                    <a:lnTo>
                      <a:pt x="646" y="23"/>
                    </a:lnTo>
                    <a:lnTo>
                      <a:pt x="645" y="54"/>
                    </a:lnTo>
                    <a:lnTo>
                      <a:pt x="643" y="92"/>
                    </a:lnTo>
                    <a:lnTo>
                      <a:pt x="640" y="136"/>
                    </a:lnTo>
                    <a:lnTo>
                      <a:pt x="638" y="184"/>
                    </a:lnTo>
                    <a:lnTo>
                      <a:pt x="634" y="237"/>
                    </a:lnTo>
                    <a:lnTo>
                      <a:pt x="631" y="290"/>
                    </a:lnTo>
                    <a:lnTo>
                      <a:pt x="628" y="345"/>
                    </a:lnTo>
                    <a:lnTo>
                      <a:pt x="624" y="399"/>
                    </a:lnTo>
                    <a:lnTo>
                      <a:pt x="621" y="452"/>
                    </a:lnTo>
                    <a:lnTo>
                      <a:pt x="618" y="501"/>
                    </a:lnTo>
                    <a:lnTo>
                      <a:pt x="615" y="546"/>
                    </a:lnTo>
                    <a:lnTo>
                      <a:pt x="613" y="585"/>
                    </a:lnTo>
                    <a:lnTo>
                      <a:pt x="612" y="618"/>
                    </a:lnTo>
                    <a:lnTo>
                      <a:pt x="610" y="642"/>
                    </a:lnTo>
                    <a:lnTo>
                      <a:pt x="610" y="657"/>
                    </a:lnTo>
                    <a:lnTo>
                      <a:pt x="605" y="659"/>
                    </a:lnTo>
                    <a:lnTo>
                      <a:pt x="592" y="667"/>
                    </a:lnTo>
                    <a:lnTo>
                      <a:pt x="570" y="679"/>
                    </a:lnTo>
                    <a:lnTo>
                      <a:pt x="542" y="695"/>
                    </a:lnTo>
                    <a:lnTo>
                      <a:pt x="507" y="716"/>
                    </a:lnTo>
                    <a:lnTo>
                      <a:pt x="467" y="739"/>
                    </a:lnTo>
                    <a:lnTo>
                      <a:pt x="424" y="766"/>
                    </a:lnTo>
                    <a:lnTo>
                      <a:pt x="377" y="795"/>
                    </a:lnTo>
                    <a:lnTo>
                      <a:pt x="328" y="825"/>
                    </a:lnTo>
                    <a:lnTo>
                      <a:pt x="277" y="857"/>
                    </a:lnTo>
                    <a:lnTo>
                      <a:pt x="226" y="890"/>
                    </a:lnTo>
                    <a:lnTo>
                      <a:pt x="176" y="923"/>
                    </a:lnTo>
                    <a:lnTo>
                      <a:pt x="127" y="957"/>
                    </a:lnTo>
                    <a:lnTo>
                      <a:pt x="81" y="991"/>
                    </a:lnTo>
                    <a:lnTo>
                      <a:pt x="38" y="1024"/>
                    </a:lnTo>
                    <a:lnTo>
                      <a:pt x="0" y="1055"/>
                    </a:lnTo>
                    <a:lnTo>
                      <a:pt x="0" y="1050"/>
                    </a:lnTo>
                    <a:lnTo>
                      <a:pt x="0" y="1036"/>
                    </a:lnTo>
                    <a:lnTo>
                      <a:pt x="1" y="1013"/>
                    </a:lnTo>
                    <a:lnTo>
                      <a:pt x="3" y="983"/>
                    </a:lnTo>
                    <a:lnTo>
                      <a:pt x="5" y="947"/>
                    </a:lnTo>
                    <a:lnTo>
                      <a:pt x="7" y="906"/>
                    </a:lnTo>
                    <a:lnTo>
                      <a:pt x="10" y="859"/>
                    </a:lnTo>
                    <a:lnTo>
                      <a:pt x="12" y="810"/>
                    </a:lnTo>
                    <a:lnTo>
                      <a:pt x="15" y="757"/>
                    </a:lnTo>
                    <a:lnTo>
                      <a:pt x="19" y="703"/>
                    </a:lnTo>
                    <a:lnTo>
                      <a:pt x="23" y="648"/>
                    </a:lnTo>
                    <a:lnTo>
                      <a:pt x="26" y="594"/>
                    </a:lnTo>
                    <a:lnTo>
                      <a:pt x="31" y="540"/>
                    </a:lnTo>
                    <a:lnTo>
                      <a:pt x="36" y="490"/>
                    </a:lnTo>
                    <a:lnTo>
                      <a:pt x="41" y="442"/>
                    </a:lnTo>
                    <a:lnTo>
                      <a:pt x="46" y="398"/>
                    </a:lnTo>
                    <a:lnTo>
                      <a:pt x="46" y="397"/>
                    </a:lnTo>
                    <a:lnTo>
                      <a:pt x="49" y="395"/>
                    </a:lnTo>
                    <a:lnTo>
                      <a:pt x="53" y="392"/>
                    </a:lnTo>
                    <a:lnTo>
                      <a:pt x="58" y="387"/>
                    </a:lnTo>
                    <a:lnTo>
                      <a:pt x="65" y="383"/>
                    </a:lnTo>
                    <a:lnTo>
                      <a:pt x="72" y="376"/>
                    </a:lnTo>
                    <a:lnTo>
                      <a:pt x="81" y="370"/>
                    </a:lnTo>
                    <a:lnTo>
                      <a:pt x="91" y="362"/>
                    </a:lnTo>
                    <a:lnTo>
                      <a:pt x="101" y="355"/>
                    </a:lnTo>
                    <a:lnTo>
                      <a:pt x="110" y="347"/>
                    </a:lnTo>
                    <a:lnTo>
                      <a:pt x="121" y="338"/>
                    </a:lnTo>
                    <a:lnTo>
                      <a:pt x="131" y="329"/>
                    </a:lnTo>
                    <a:lnTo>
                      <a:pt x="142" y="322"/>
                    </a:lnTo>
                    <a:lnTo>
                      <a:pt x="153" y="313"/>
                    </a:lnTo>
                    <a:lnTo>
                      <a:pt x="163" y="305"/>
                    </a:lnTo>
                    <a:lnTo>
                      <a:pt x="173" y="298"/>
                    </a:lnTo>
                    <a:lnTo>
                      <a:pt x="175" y="296"/>
                    </a:lnTo>
                    <a:lnTo>
                      <a:pt x="182" y="290"/>
                    </a:lnTo>
                    <a:lnTo>
                      <a:pt x="194" y="281"/>
                    </a:lnTo>
                    <a:lnTo>
                      <a:pt x="212" y="269"/>
                    </a:lnTo>
                    <a:lnTo>
                      <a:pt x="233" y="255"/>
                    </a:lnTo>
                    <a:lnTo>
                      <a:pt x="257" y="239"/>
                    </a:lnTo>
                    <a:lnTo>
                      <a:pt x="283" y="220"/>
                    </a:lnTo>
                    <a:lnTo>
                      <a:pt x="312" y="201"/>
                    </a:lnTo>
                    <a:lnTo>
                      <a:pt x="344" y="180"/>
                    </a:lnTo>
                    <a:lnTo>
                      <a:pt x="378" y="157"/>
                    </a:lnTo>
                    <a:lnTo>
                      <a:pt x="413" y="135"/>
                    </a:lnTo>
                    <a:lnTo>
                      <a:pt x="449" y="112"/>
                    </a:lnTo>
                    <a:lnTo>
                      <a:pt x="485" y="89"/>
                    </a:lnTo>
                    <a:lnTo>
                      <a:pt x="522" y="67"/>
                    </a:lnTo>
                    <a:lnTo>
                      <a:pt x="558" y="46"/>
                    </a:lnTo>
                    <a:lnTo>
                      <a:pt x="594" y="26"/>
                    </a:lnTo>
                    <a:lnTo>
                      <a:pt x="594" y="25"/>
                    </a:lnTo>
                    <a:lnTo>
                      <a:pt x="596" y="24"/>
                    </a:lnTo>
                    <a:lnTo>
                      <a:pt x="598" y="23"/>
                    </a:lnTo>
                    <a:lnTo>
                      <a:pt x="602" y="20"/>
                    </a:lnTo>
                    <a:lnTo>
                      <a:pt x="606" y="19"/>
                    </a:lnTo>
                    <a:lnTo>
                      <a:pt x="610" y="16"/>
                    </a:lnTo>
                    <a:lnTo>
                      <a:pt x="616" y="14"/>
                    </a:lnTo>
                    <a:lnTo>
                      <a:pt x="621" y="12"/>
                    </a:lnTo>
                    <a:lnTo>
                      <a:pt x="626" y="10"/>
                    </a:lnTo>
                    <a:lnTo>
                      <a:pt x="631" y="6"/>
                    </a:lnTo>
                    <a:lnTo>
                      <a:pt x="636" y="5"/>
                    </a:lnTo>
                    <a:lnTo>
                      <a:pt x="640" y="3"/>
                    </a:lnTo>
                    <a:lnTo>
                      <a:pt x="643" y="2"/>
                    </a:lnTo>
                    <a:lnTo>
                      <a:pt x="645" y="1"/>
                    </a:lnTo>
                    <a:lnTo>
                      <a:pt x="648" y="0"/>
                    </a:lnTo>
                    <a:lnTo>
                      <a:pt x="649" y="1"/>
                    </a:lnTo>
                    <a:close/>
                  </a:path>
                </a:pathLst>
              </a:custGeom>
              <a:solidFill>
                <a:srgbClr val="0000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39" name="Freeform 319"/>
              <p:cNvSpPr>
                <a:spLocks/>
              </p:cNvSpPr>
              <p:nvPr/>
            </p:nvSpPr>
            <p:spPr bwMode="auto">
              <a:xfrm flipH="1">
                <a:off x="4382" y="2883"/>
                <a:ext cx="25" cy="28"/>
              </a:xfrm>
              <a:custGeom>
                <a:avLst/>
                <a:gdLst/>
                <a:ahLst/>
                <a:cxnLst>
                  <a:cxn ang="0">
                    <a:pos x="617" y="1"/>
                  </a:cxn>
                  <a:cxn ang="0">
                    <a:pos x="617" y="14"/>
                  </a:cxn>
                  <a:cxn ang="0">
                    <a:pos x="617" y="37"/>
                  </a:cxn>
                  <a:cxn ang="0">
                    <a:pos x="619" y="69"/>
                  </a:cxn>
                  <a:cxn ang="0">
                    <a:pos x="620" y="109"/>
                  </a:cxn>
                  <a:cxn ang="0">
                    <a:pos x="621" y="155"/>
                  </a:cxn>
                  <a:cxn ang="0">
                    <a:pos x="622" y="203"/>
                  </a:cxn>
                  <a:cxn ang="0">
                    <a:pos x="624" y="253"/>
                  </a:cxn>
                  <a:cxn ang="0">
                    <a:pos x="620" y="281"/>
                  </a:cxn>
                  <a:cxn ang="0">
                    <a:pos x="585" y="301"/>
                  </a:cxn>
                  <a:cxn ang="0">
                    <a:pos x="522" y="337"/>
                  </a:cxn>
                  <a:cxn ang="0">
                    <a:pos x="439" y="386"/>
                  </a:cxn>
                  <a:cxn ang="0">
                    <a:pos x="342" y="445"/>
                  </a:cxn>
                  <a:cxn ang="0">
                    <a:pos x="239" y="508"/>
                  </a:cxn>
                  <a:cxn ang="0">
                    <a:pos x="137" y="575"/>
                  </a:cxn>
                  <a:cxn ang="0">
                    <a:pos x="43" y="639"/>
                  </a:cxn>
                  <a:cxn ang="0">
                    <a:pos x="1" y="668"/>
                  </a:cxn>
                  <a:cxn ang="0">
                    <a:pos x="1" y="656"/>
                  </a:cxn>
                  <a:cxn ang="0">
                    <a:pos x="1" y="634"/>
                  </a:cxn>
                  <a:cxn ang="0">
                    <a:pos x="1" y="603"/>
                  </a:cxn>
                  <a:cxn ang="0">
                    <a:pos x="0" y="566"/>
                  </a:cxn>
                  <a:cxn ang="0">
                    <a:pos x="0" y="523"/>
                  </a:cxn>
                  <a:cxn ang="0">
                    <a:pos x="0" y="477"/>
                  </a:cxn>
                  <a:cxn ang="0">
                    <a:pos x="0" y="428"/>
                  </a:cxn>
                  <a:cxn ang="0">
                    <a:pos x="1" y="401"/>
                  </a:cxn>
                  <a:cxn ang="0">
                    <a:pos x="18" y="387"/>
                  </a:cxn>
                  <a:cxn ang="0">
                    <a:pos x="52" y="360"/>
                  </a:cxn>
                  <a:cxn ang="0">
                    <a:pos x="105" y="320"/>
                  </a:cxn>
                  <a:cxn ang="0">
                    <a:pos x="180" y="268"/>
                  </a:cxn>
                  <a:cxn ang="0">
                    <a:pos x="275" y="204"/>
                  </a:cxn>
                  <a:cxn ang="0">
                    <a:pos x="394" y="130"/>
                  </a:cxn>
                  <a:cxn ang="0">
                    <a:pos x="536" y="45"/>
                  </a:cxn>
                </a:cxnLst>
                <a:rect l="0" t="0" r="r" b="b"/>
                <a:pathLst>
                  <a:path w="625" h="670">
                    <a:moveTo>
                      <a:pt x="617" y="0"/>
                    </a:moveTo>
                    <a:lnTo>
                      <a:pt x="617" y="1"/>
                    </a:lnTo>
                    <a:lnTo>
                      <a:pt x="617" y="5"/>
                    </a:lnTo>
                    <a:lnTo>
                      <a:pt x="617" y="14"/>
                    </a:lnTo>
                    <a:lnTo>
                      <a:pt x="617" y="24"/>
                    </a:lnTo>
                    <a:lnTo>
                      <a:pt x="617" y="37"/>
                    </a:lnTo>
                    <a:lnTo>
                      <a:pt x="619" y="52"/>
                    </a:lnTo>
                    <a:lnTo>
                      <a:pt x="619" y="69"/>
                    </a:lnTo>
                    <a:lnTo>
                      <a:pt x="620" y="88"/>
                    </a:lnTo>
                    <a:lnTo>
                      <a:pt x="620" y="109"/>
                    </a:lnTo>
                    <a:lnTo>
                      <a:pt x="621" y="131"/>
                    </a:lnTo>
                    <a:lnTo>
                      <a:pt x="621" y="155"/>
                    </a:lnTo>
                    <a:lnTo>
                      <a:pt x="622" y="179"/>
                    </a:lnTo>
                    <a:lnTo>
                      <a:pt x="622" y="203"/>
                    </a:lnTo>
                    <a:lnTo>
                      <a:pt x="623" y="228"/>
                    </a:lnTo>
                    <a:lnTo>
                      <a:pt x="624" y="253"/>
                    </a:lnTo>
                    <a:lnTo>
                      <a:pt x="625" y="279"/>
                    </a:lnTo>
                    <a:lnTo>
                      <a:pt x="620" y="281"/>
                    </a:lnTo>
                    <a:lnTo>
                      <a:pt x="607" y="289"/>
                    </a:lnTo>
                    <a:lnTo>
                      <a:pt x="585" y="301"/>
                    </a:lnTo>
                    <a:lnTo>
                      <a:pt x="556" y="317"/>
                    </a:lnTo>
                    <a:lnTo>
                      <a:pt x="522" y="337"/>
                    </a:lnTo>
                    <a:lnTo>
                      <a:pt x="483" y="361"/>
                    </a:lnTo>
                    <a:lnTo>
                      <a:pt x="439" y="386"/>
                    </a:lnTo>
                    <a:lnTo>
                      <a:pt x="391" y="414"/>
                    </a:lnTo>
                    <a:lnTo>
                      <a:pt x="342" y="445"/>
                    </a:lnTo>
                    <a:lnTo>
                      <a:pt x="291" y="477"/>
                    </a:lnTo>
                    <a:lnTo>
                      <a:pt x="239" y="508"/>
                    </a:lnTo>
                    <a:lnTo>
                      <a:pt x="187" y="541"/>
                    </a:lnTo>
                    <a:lnTo>
                      <a:pt x="137" y="575"/>
                    </a:lnTo>
                    <a:lnTo>
                      <a:pt x="88" y="607"/>
                    </a:lnTo>
                    <a:lnTo>
                      <a:pt x="43" y="639"/>
                    </a:lnTo>
                    <a:lnTo>
                      <a:pt x="2" y="670"/>
                    </a:lnTo>
                    <a:lnTo>
                      <a:pt x="1" y="668"/>
                    </a:lnTo>
                    <a:lnTo>
                      <a:pt x="1" y="663"/>
                    </a:lnTo>
                    <a:lnTo>
                      <a:pt x="1" y="656"/>
                    </a:lnTo>
                    <a:lnTo>
                      <a:pt x="1" y="646"/>
                    </a:lnTo>
                    <a:lnTo>
                      <a:pt x="1" y="634"/>
                    </a:lnTo>
                    <a:lnTo>
                      <a:pt x="1" y="620"/>
                    </a:lnTo>
                    <a:lnTo>
                      <a:pt x="1" y="603"/>
                    </a:lnTo>
                    <a:lnTo>
                      <a:pt x="1" y="586"/>
                    </a:lnTo>
                    <a:lnTo>
                      <a:pt x="0" y="566"/>
                    </a:lnTo>
                    <a:lnTo>
                      <a:pt x="0" y="544"/>
                    </a:lnTo>
                    <a:lnTo>
                      <a:pt x="0" y="523"/>
                    </a:lnTo>
                    <a:lnTo>
                      <a:pt x="0" y="500"/>
                    </a:lnTo>
                    <a:lnTo>
                      <a:pt x="0" y="477"/>
                    </a:lnTo>
                    <a:lnTo>
                      <a:pt x="0" y="452"/>
                    </a:lnTo>
                    <a:lnTo>
                      <a:pt x="0" y="428"/>
                    </a:lnTo>
                    <a:lnTo>
                      <a:pt x="0" y="404"/>
                    </a:lnTo>
                    <a:lnTo>
                      <a:pt x="1" y="401"/>
                    </a:lnTo>
                    <a:lnTo>
                      <a:pt x="7" y="396"/>
                    </a:lnTo>
                    <a:lnTo>
                      <a:pt x="18" y="387"/>
                    </a:lnTo>
                    <a:lnTo>
                      <a:pt x="32" y="375"/>
                    </a:lnTo>
                    <a:lnTo>
                      <a:pt x="52" y="360"/>
                    </a:lnTo>
                    <a:lnTo>
                      <a:pt x="76" y="341"/>
                    </a:lnTo>
                    <a:lnTo>
                      <a:pt x="105" y="320"/>
                    </a:lnTo>
                    <a:lnTo>
                      <a:pt x="139" y="295"/>
                    </a:lnTo>
                    <a:lnTo>
                      <a:pt x="180" y="268"/>
                    </a:lnTo>
                    <a:lnTo>
                      <a:pt x="224" y="238"/>
                    </a:lnTo>
                    <a:lnTo>
                      <a:pt x="275" y="204"/>
                    </a:lnTo>
                    <a:lnTo>
                      <a:pt x="331" y="168"/>
                    </a:lnTo>
                    <a:lnTo>
                      <a:pt x="394" y="130"/>
                    </a:lnTo>
                    <a:lnTo>
                      <a:pt x="461" y="88"/>
                    </a:lnTo>
                    <a:lnTo>
                      <a:pt x="536" y="45"/>
                    </a:lnTo>
                    <a:lnTo>
                      <a:pt x="617" y="0"/>
                    </a:lnTo>
                    <a:close/>
                  </a:path>
                </a:pathLst>
              </a:custGeom>
              <a:solidFill>
                <a:srgbClr val="0000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40" name="Freeform 320"/>
              <p:cNvSpPr>
                <a:spLocks/>
              </p:cNvSpPr>
              <p:nvPr/>
            </p:nvSpPr>
            <p:spPr bwMode="auto">
              <a:xfrm flipH="1">
                <a:off x="4408" y="2871"/>
                <a:ext cx="7" cy="31"/>
              </a:xfrm>
              <a:custGeom>
                <a:avLst/>
                <a:gdLst/>
                <a:ahLst/>
                <a:cxnLst>
                  <a:cxn ang="0">
                    <a:pos x="184" y="32"/>
                  </a:cxn>
                  <a:cxn ang="0">
                    <a:pos x="180" y="85"/>
                  </a:cxn>
                  <a:cxn ang="0">
                    <a:pos x="174" y="149"/>
                  </a:cxn>
                  <a:cxn ang="0">
                    <a:pos x="169" y="224"/>
                  </a:cxn>
                  <a:cxn ang="0">
                    <a:pos x="162" y="303"/>
                  </a:cxn>
                  <a:cxn ang="0">
                    <a:pos x="156" y="388"/>
                  </a:cxn>
                  <a:cxn ang="0">
                    <a:pos x="149" y="470"/>
                  </a:cxn>
                  <a:cxn ang="0">
                    <a:pos x="143" y="551"/>
                  </a:cxn>
                  <a:cxn ang="0">
                    <a:pos x="140" y="593"/>
                  </a:cxn>
                  <a:cxn ang="0">
                    <a:pos x="139" y="599"/>
                  </a:cxn>
                  <a:cxn ang="0">
                    <a:pos x="139" y="609"/>
                  </a:cxn>
                  <a:cxn ang="0">
                    <a:pos x="137" y="621"/>
                  </a:cxn>
                  <a:cxn ang="0">
                    <a:pos x="134" y="634"/>
                  </a:cxn>
                  <a:cxn ang="0">
                    <a:pos x="128" y="647"/>
                  </a:cxn>
                  <a:cxn ang="0">
                    <a:pos x="122" y="660"/>
                  </a:cxn>
                  <a:cxn ang="0">
                    <a:pos x="112" y="671"/>
                  </a:cxn>
                  <a:cxn ang="0">
                    <a:pos x="28" y="728"/>
                  </a:cxn>
                  <a:cxn ang="0">
                    <a:pos x="14" y="734"/>
                  </a:cxn>
                  <a:cxn ang="0">
                    <a:pos x="6" y="733"/>
                  </a:cxn>
                  <a:cxn ang="0">
                    <a:pos x="1" y="725"/>
                  </a:cxn>
                  <a:cxn ang="0">
                    <a:pos x="0" y="712"/>
                  </a:cxn>
                  <a:cxn ang="0">
                    <a:pos x="1" y="694"/>
                  </a:cxn>
                  <a:cxn ang="0">
                    <a:pos x="2" y="674"/>
                  </a:cxn>
                  <a:cxn ang="0">
                    <a:pos x="4" y="650"/>
                  </a:cxn>
                  <a:cxn ang="0">
                    <a:pos x="6" y="632"/>
                  </a:cxn>
                  <a:cxn ang="0">
                    <a:pos x="9" y="597"/>
                  </a:cxn>
                  <a:cxn ang="0">
                    <a:pos x="16" y="534"/>
                  </a:cxn>
                  <a:cxn ang="0">
                    <a:pos x="24" y="454"/>
                  </a:cxn>
                  <a:cxn ang="0">
                    <a:pos x="33" y="365"/>
                  </a:cxn>
                  <a:cxn ang="0">
                    <a:pos x="44" y="275"/>
                  </a:cxn>
                  <a:cxn ang="0">
                    <a:pos x="54" y="194"/>
                  </a:cxn>
                  <a:cxn ang="0">
                    <a:pos x="63" y="131"/>
                  </a:cxn>
                  <a:cxn ang="0">
                    <a:pos x="67" y="108"/>
                  </a:cxn>
                  <a:cxn ang="0">
                    <a:pos x="67" y="105"/>
                  </a:cxn>
                  <a:cxn ang="0">
                    <a:pos x="67" y="100"/>
                  </a:cxn>
                  <a:cxn ang="0">
                    <a:pos x="69" y="96"/>
                  </a:cxn>
                  <a:cxn ang="0">
                    <a:pos x="72" y="89"/>
                  </a:cxn>
                  <a:cxn ang="0">
                    <a:pos x="75" y="83"/>
                  </a:cxn>
                  <a:cxn ang="0">
                    <a:pos x="80" y="76"/>
                  </a:cxn>
                  <a:cxn ang="0">
                    <a:pos x="87" y="70"/>
                  </a:cxn>
                  <a:cxn ang="0">
                    <a:pos x="95" y="62"/>
                  </a:cxn>
                  <a:cxn ang="0">
                    <a:pos x="103" y="53"/>
                  </a:cxn>
                  <a:cxn ang="0">
                    <a:pos x="113" y="46"/>
                  </a:cxn>
                  <a:cxn ang="0">
                    <a:pos x="123" y="37"/>
                  </a:cxn>
                  <a:cxn ang="0">
                    <a:pos x="133" y="29"/>
                  </a:cxn>
                  <a:cxn ang="0">
                    <a:pos x="143" y="23"/>
                  </a:cxn>
                  <a:cxn ang="0">
                    <a:pos x="151" y="16"/>
                  </a:cxn>
                  <a:cxn ang="0">
                    <a:pos x="160" y="12"/>
                  </a:cxn>
                  <a:cxn ang="0">
                    <a:pos x="165" y="8"/>
                  </a:cxn>
                  <a:cxn ang="0">
                    <a:pos x="172" y="4"/>
                  </a:cxn>
                  <a:cxn ang="0">
                    <a:pos x="176" y="2"/>
                  </a:cxn>
                  <a:cxn ang="0">
                    <a:pos x="181" y="0"/>
                  </a:cxn>
                  <a:cxn ang="0">
                    <a:pos x="183" y="0"/>
                  </a:cxn>
                  <a:cxn ang="0">
                    <a:pos x="185" y="2"/>
                  </a:cxn>
                  <a:cxn ang="0">
                    <a:pos x="186" y="5"/>
                  </a:cxn>
                  <a:cxn ang="0">
                    <a:pos x="186" y="12"/>
                  </a:cxn>
                </a:cxnLst>
                <a:rect l="0" t="0" r="r" b="b"/>
                <a:pathLst>
                  <a:path w="186" h="734">
                    <a:moveTo>
                      <a:pt x="186" y="12"/>
                    </a:moveTo>
                    <a:lnTo>
                      <a:pt x="184" y="32"/>
                    </a:lnTo>
                    <a:lnTo>
                      <a:pt x="182" y="57"/>
                    </a:lnTo>
                    <a:lnTo>
                      <a:pt x="180" y="85"/>
                    </a:lnTo>
                    <a:lnTo>
                      <a:pt x="177" y="116"/>
                    </a:lnTo>
                    <a:lnTo>
                      <a:pt x="174" y="149"/>
                    </a:lnTo>
                    <a:lnTo>
                      <a:pt x="171" y="186"/>
                    </a:lnTo>
                    <a:lnTo>
                      <a:pt x="169" y="224"/>
                    </a:lnTo>
                    <a:lnTo>
                      <a:pt x="165" y="263"/>
                    </a:lnTo>
                    <a:lnTo>
                      <a:pt x="162" y="303"/>
                    </a:lnTo>
                    <a:lnTo>
                      <a:pt x="159" y="345"/>
                    </a:lnTo>
                    <a:lnTo>
                      <a:pt x="156" y="388"/>
                    </a:lnTo>
                    <a:lnTo>
                      <a:pt x="152" y="429"/>
                    </a:lnTo>
                    <a:lnTo>
                      <a:pt x="149" y="470"/>
                    </a:lnTo>
                    <a:lnTo>
                      <a:pt x="146" y="512"/>
                    </a:lnTo>
                    <a:lnTo>
                      <a:pt x="143" y="551"/>
                    </a:lnTo>
                    <a:lnTo>
                      <a:pt x="140" y="591"/>
                    </a:lnTo>
                    <a:lnTo>
                      <a:pt x="140" y="593"/>
                    </a:lnTo>
                    <a:lnTo>
                      <a:pt x="140" y="595"/>
                    </a:lnTo>
                    <a:lnTo>
                      <a:pt x="139" y="599"/>
                    </a:lnTo>
                    <a:lnTo>
                      <a:pt x="139" y="604"/>
                    </a:lnTo>
                    <a:lnTo>
                      <a:pt x="139" y="609"/>
                    </a:lnTo>
                    <a:lnTo>
                      <a:pt x="138" y="615"/>
                    </a:lnTo>
                    <a:lnTo>
                      <a:pt x="137" y="621"/>
                    </a:lnTo>
                    <a:lnTo>
                      <a:pt x="136" y="628"/>
                    </a:lnTo>
                    <a:lnTo>
                      <a:pt x="134" y="634"/>
                    </a:lnTo>
                    <a:lnTo>
                      <a:pt x="132" y="641"/>
                    </a:lnTo>
                    <a:lnTo>
                      <a:pt x="128" y="647"/>
                    </a:lnTo>
                    <a:lnTo>
                      <a:pt x="125" y="654"/>
                    </a:lnTo>
                    <a:lnTo>
                      <a:pt x="122" y="660"/>
                    </a:lnTo>
                    <a:lnTo>
                      <a:pt x="116" y="666"/>
                    </a:lnTo>
                    <a:lnTo>
                      <a:pt x="112" y="671"/>
                    </a:lnTo>
                    <a:lnTo>
                      <a:pt x="37" y="724"/>
                    </a:lnTo>
                    <a:lnTo>
                      <a:pt x="28" y="728"/>
                    </a:lnTo>
                    <a:lnTo>
                      <a:pt x="20" y="733"/>
                    </a:lnTo>
                    <a:lnTo>
                      <a:pt x="14" y="734"/>
                    </a:lnTo>
                    <a:lnTo>
                      <a:pt x="9" y="734"/>
                    </a:lnTo>
                    <a:lnTo>
                      <a:pt x="6" y="733"/>
                    </a:lnTo>
                    <a:lnTo>
                      <a:pt x="3" y="729"/>
                    </a:lnTo>
                    <a:lnTo>
                      <a:pt x="1" y="725"/>
                    </a:lnTo>
                    <a:lnTo>
                      <a:pt x="0" y="718"/>
                    </a:lnTo>
                    <a:lnTo>
                      <a:pt x="0" y="712"/>
                    </a:lnTo>
                    <a:lnTo>
                      <a:pt x="0" y="703"/>
                    </a:lnTo>
                    <a:lnTo>
                      <a:pt x="1" y="694"/>
                    </a:lnTo>
                    <a:lnTo>
                      <a:pt x="1" y="684"/>
                    </a:lnTo>
                    <a:lnTo>
                      <a:pt x="2" y="674"/>
                    </a:lnTo>
                    <a:lnTo>
                      <a:pt x="3" y="662"/>
                    </a:lnTo>
                    <a:lnTo>
                      <a:pt x="4" y="650"/>
                    </a:lnTo>
                    <a:lnTo>
                      <a:pt x="6" y="638"/>
                    </a:lnTo>
                    <a:lnTo>
                      <a:pt x="6" y="632"/>
                    </a:lnTo>
                    <a:lnTo>
                      <a:pt x="7" y="618"/>
                    </a:lnTo>
                    <a:lnTo>
                      <a:pt x="9" y="597"/>
                    </a:lnTo>
                    <a:lnTo>
                      <a:pt x="13" y="569"/>
                    </a:lnTo>
                    <a:lnTo>
                      <a:pt x="16" y="534"/>
                    </a:lnTo>
                    <a:lnTo>
                      <a:pt x="19" y="496"/>
                    </a:lnTo>
                    <a:lnTo>
                      <a:pt x="24" y="454"/>
                    </a:lnTo>
                    <a:lnTo>
                      <a:pt x="29" y="409"/>
                    </a:lnTo>
                    <a:lnTo>
                      <a:pt x="33" y="365"/>
                    </a:lnTo>
                    <a:lnTo>
                      <a:pt x="39" y="319"/>
                    </a:lnTo>
                    <a:lnTo>
                      <a:pt x="44" y="275"/>
                    </a:lnTo>
                    <a:lnTo>
                      <a:pt x="49" y="232"/>
                    </a:lnTo>
                    <a:lnTo>
                      <a:pt x="54" y="194"/>
                    </a:lnTo>
                    <a:lnTo>
                      <a:pt x="59" y="159"/>
                    </a:lnTo>
                    <a:lnTo>
                      <a:pt x="63" y="131"/>
                    </a:lnTo>
                    <a:lnTo>
                      <a:pt x="67" y="109"/>
                    </a:lnTo>
                    <a:lnTo>
                      <a:pt x="67" y="108"/>
                    </a:lnTo>
                    <a:lnTo>
                      <a:pt x="67" y="107"/>
                    </a:lnTo>
                    <a:lnTo>
                      <a:pt x="67" y="105"/>
                    </a:lnTo>
                    <a:lnTo>
                      <a:pt x="67" y="103"/>
                    </a:lnTo>
                    <a:lnTo>
                      <a:pt x="67" y="100"/>
                    </a:lnTo>
                    <a:lnTo>
                      <a:pt x="68" y="98"/>
                    </a:lnTo>
                    <a:lnTo>
                      <a:pt x="69" y="96"/>
                    </a:lnTo>
                    <a:lnTo>
                      <a:pt x="71" y="93"/>
                    </a:lnTo>
                    <a:lnTo>
                      <a:pt x="72" y="89"/>
                    </a:lnTo>
                    <a:lnTo>
                      <a:pt x="73" y="86"/>
                    </a:lnTo>
                    <a:lnTo>
                      <a:pt x="75" y="83"/>
                    </a:lnTo>
                    <a:lnTo>
                      <a:pt x="77" y="80"/>
                    </a:lnTo>
                    <a:lnTo>
                      <a:pt x="80" y="76"/>
                    </a:lnTo>
                    <a:lnTo>
                      <a:pt x="83" y="73"/>
                    </a:lnTo>
                    <a:lnTo>
                      <a:pt x="87" y="70"/>
                    </a:lnTo>
                    <a:lnTo>
                      <a:pt x="90" y="65"/>
                    </a:lnTo>
                    <a:lnTo>
                      <a:pt x="95" y="62"/>
                    </a:lnTo>
                    <a:lnTo>
                      <a:pt x="99" y="58"/>
                    </a:lnTo>
                    <a:lnTo>
                      <a:pt x="103" y="53"/>
                    </a:lnTo>
                    <a:lnTo>
                      <a:pt x="108" y="50"/>
                    </a:lnTo>
                    <a:lnTo>
                      <a:pt x="113" y="46"/>
                    </a:lnTo>
                    <a:lnTo>
                      <a:pt x="117" y="41"/>
                    </a:lnTo>
                    <a:lnTo>
                      <a:pt x="123" y="37"/>
                    </a:lnTo>
                    <a:lnTo>
                      <a:pt x="128" y="34"/>
                    </a:lnTo>
                    <a:lnTo>
                      <a:pt x="133" y="29"/>
                    </a:lnTo>
                    <a:lnTo>
                      <a:pt x="138" y="26"/>
                    </a:lnTo>
                    <a:lnTo>
                      <a:pt x="143" y="23"/>
                    </a:lnTo>
                    <a:lnTo>
                      <a:pt x="147" y="20"/>
                    </a:lnTo>
                    <a:lnTo>
                      <a:pt x="151" y="16"/>
                    </a:lnTo>
                    <a:lnTo>
                      <a:pt x="156" y="14"/>
                    </a:lnTo>
                    <a:lnTo>
                      <a:pt x="160" y="12"/>
                    </a:lnTo>
                    <a:lnTo>
                      <a:pt x="163" y="10"/>
                    </a:lnTo>
                    <a:lnTo>
                      <a:pt x="165" y="8"/>
                    </a:lnTo>
                    <a:lnTo>
                      <a:pt x="169" y="5"/>
                    </a:lnTo>
                    <a:lnTo>
                      <a:pt x="172" y="4"/>
                    </a:lnTo>
                    <a:lnTo>
                      <a:pt x="174" y="3"/>
                    </a:lnTo>
                    <a:lnTo>
                      <a:pt x="176" y="2"/>
                    </a:lnTo>
                    <a:lnTo>
                      <a:pt x="179" y="1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1"/>
                    </a:lnTo>
                    <a:lnTo>
                      <a:pt x="185" y="2"/>
                    </a:lnTo>
                    <a:lnTo>
                      <a:pt x="185" y="3"/>
                    </a:lnTo>
                    <a:lnTo>
                      <a:pt x="186" y="5"/>
                    </a:lnTo>
                    <a:lnTo>
                      <a:pt x="186" y="9"/>
                    </a:lnTo>
                    <a:lnTo>
                      <a:pt x="186" y="12"/>
                    </a:lnTo>
                    <a:close/>
                  </a:path>
                </a:pathLst>
              </a:custGeom>
              <a:solidFill>
                <a:srgbClr val="0000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41" name="Freeform 321"/>
              <p:cNvSpPr>
                <a:spLocks/>
              </p:cNvSpPr>
              <p:nvPr/>
            </p:nvSpPr>
            <p:spPr bwMode="auto">
              <a:xfrm flipH="1">
                <a:off x="4410" y="2901"/>
                <a:ext cx="5" cy="16"/>
              </a:xfrm>
              <a:custGeom>
                <a:avLst/>
                <a:gdLst/>
                <a:ahLst/>
                <a:cxnLst>
                  <a:cxn ang="0">
                    <a:pos x="133" y="282"/>
                  </a:cxn>
                  <a:cxn ang="0">
                    <a:pos x="125" y="0"/>
                  </a:cxn>
                  <a:cxn ang="0">
                    <a:pos x="0" y="89"/>
                  </a:cxn>
                  <a:cxn ang="0">
                    <a:pos x="4" y="376"/>
                  </a:cxn>
                  <a:cxn ang="0">
                    <a:pos x="133" y="282"/>
                  </a:cxn>
                </a:cxnLst>
                <a:rect l="0" t="0" r="r" b="b"/>
                <a:pathLst>
                  <a:path w="133" h="376">
                    <a:moveTo>
                      <a:pt x="133" y="282"/>
                    </a:moveTo>
                    <a:lnTo>
                      <a:pt x="125" y="0"/>
                    </a:lnTo>
                    <a:lnTo>
                      <a:pt x="0" y="89"/>
                    </a:lnTo>
                    <a:lnTo>
                      <a:pt x="4" y="376"/>
                    </a:lnTo>
                    <a:lnTo>
                      <a:pt x="133" y="282"/>
                    </a:lnTo>
                    <a:close/>
                  </a:path>
                </a:pathLst>
              </a:custGeom>
              <a:solidFill>
                <a:srgbClr val="0000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42" name="Freeform 322"/>
              <p:cNvSpPr>
                <a:spLocks/>
              </p:cNvSpPr>
              <p:nvPr/>
            </p:nvSpPr>
            <p:spPr bwMode="auto">
              <a:xfrm flipH="1">
                <a:off x="4352" y="2893"/>
                <a:ext cx="24" cy="22"/>
              </a:xfrm>
              <a:custGeom>
                <a:avLst/>
                <a:gdLst/>
                <a:ahLst/>
                <a:cxnLst>
                  <a:cxn ang="0">
                    <a:pos x="58" y="134"/>
                  </a:cxn>
                  <a:cxn ang="0">
                    <a:pos x="123" y="105"/>
                  </a:cxn>
                  <a:cxn ang="0">
                    <a:pos x="206" y="71"/>
                  </a:cxn>
                  <a:cxn ang="0">
                    <a:pos x="296" y="37"/>
                  </a:cxn>
                  <a:cxn ang="0">
                    <a:pos x="381" y="11"/>
                  </a:cxn>
                  <a:cxn ang="0">
                    <a:pos x="429" y="0"/>
                  </a:cxn>
                  <a:cxn ang="0">
                    <a:pos x="434" y="0"/>
                  </a:cxn>
                  <a:cxn ang="0">
                    <a:pos x="441" y="2"/>
                  </a:cxn>
                  <a:cxn ang="0">
                    <a:pos x="452" y="11"/>
                  </a:cxn>
                  <a:cxn ang="0">
                    <a:pos x="465" y="27"/>
                  </a:cxn>
                  <a:cxn ang="0">
                    <a:pos x="479" y="56"/>
                  </a:cxn>
                  <a:cxn ang="0">
                    <a:pos x="496" y="97"/>
                  </a:cxn>
                  <a:cxn ang="0">
                    <a:pos x="520" y="147"/>
                  </a:cxn>
                  <a:cxn ang="0">
                    <a:pos x="546" y="199"/>
                  </a:cxn>
                  <a:cxn ang="0">
                    <a:pos x="570" y="245"/>
                  </a:cxn>
                  <a:cxn ang="0">
                    <a:pos x="590" y="275"/>
                  </a:cxn>
                  <a:cxn ang="0">
                    <a:pos x="601" y="288"/>
                  </a:cxn>
                  <a:cxn ang="0">
                    <a:pos x="608" y="300"/>
                  </a:cxn>
                  <a:cxn ang="0">
                    <a:pos x="611" y="313"/>
                  </a:cxn>
                  <a:cxn ang="0">
                    <a:pos x="605" y="326"/>
                  </a:cxn>
                  <a:cxn ang="0">
                    <a:pos x="590" y="340"/>
                  </a:cxn>
                  <a:cxn ang="0">
                    <a:pos x="561" y="355"/>
                  </a:cxn>
                  <a:cxn ang="0">
                    <a:pos x="488" y="388"/>
                  </a:cxn>
                  <a:cxn ang="0">
                    <a:pos x="385" y="431"/>
                  </a:cxn>
                  <a:cxn ang="0">
                    <a:pos x="278" y="477"/>
                  </a:cxn>
                  <a:cxn ang="0">
                    <a:pos x="195" y="512"/>
                  </a:cxn>
                  <a:cxn ang="0">
                    <a:pos x="161" y="527"/>
                  </a:cxn>
                  <a:cxn ang="0">
                    <a:pos x="158" y="527"/>
                  </a:cxn>
                  <a:cxn ang="0">
                    <a:pos x="150" y="530"/>
                  </a:cxn>
                  <a:cxn ang="0">
                    <a:pos x="139" y="528"/>
                  </a:cxn>
                  <a:cxn ang="0">
                    <a:pos x="126" y="524"/>
                  </a:cxn>
                  <a:cxn ang="0">
                    <a:pos x="114" y="513"/>
                  </a:cxn>
                  <a:cxn ang="0">
                    <a:pos x="92" y="479"/>
                  </a:cxn>
                  <a:cxn ang="0">
                    <a:pos x="70" y="436"/>
                  </a:cxn>
                  <a:cxn ang="0">
                    <a:pos x="52" y="386"/>
                  </a:cxn>
                  <a:cxn ang="0">
                    <a:pos x="34" y="330"/>
                  </a:cxn>
                  <a:cxn ang="0">
                    <a:pos x="16" y="262"/>
                  </a:cxn>
                  <a:cxn ang="0">
                    <a:pos x="0" y="201"/>
                  </a:cxn>
                  <a:cxn ang="0">
                    <a:pos x="3" y="181"/>
                  </a:cxn>
                  <a:cxn ang="0">
                    <a:pos x="10" y="166"/>
                  </a:cxn>
                  <a:cxn ang="0">
                    <a:pos x="20" y="156"/>
                  </a:cxn>
                  <a:cxn ang="0">
                    <a:pos x="29" y="150"/>
                  </a:cxn>
                  <a:cxn ang="0">
                    <a:pos x="33" y="148"/>
                  </a:cxn>
                </a:cxnLst>
                <a:rect l="0" t="0" r="r" b="b"/>
                <a:pathLst>
                  <a:path w="611" h="530">
                    <a:moveTo>
                      <a:pt x="33" y="148"/>
                    </a:moveTo>
                    <a:lnTo>
                      <a:pt x="43" y="142"/>
                    </a:lnTo>
                    <a:lnTo>
                      <a:pt x="58" y="134"/>
                    </a:lnTo>
                    <a:lnTo>
                      <a:pt x="77" y="126"/>
                    </a:lnTo>
                    <a:lnTo>
                      <a:pt x="98" y="116"/>
                    </a:lnTo>
                    <a:lnTo>
                      <a:pt x="123" y="105"/>
                    </a:lnTo>
                    <a:lnTo>
                      <a:pt x="149" y="94"/>
                    </a:lnTo>
                    <a:lnTo>
                      <a:pt x="176" y="82"/>
                    </a:lnTo>
                    <a:lnTo>
                      <a:pt x="206" y="71"/>
                    </a:lnTo>
                    <a:lnTo>
                      <a:pt x="236" y="59"/>
                    </a:lnTo>
                    <a:lnTo>
                      <a:pt x="266" y="48"/>
                    </a:lnTo>
                    <a:lnTo>
                      <a:pt x="296" y="37"/>
                    </a:lnTo>
                    <a:lnTo>
                      <a:pt x="326" y="27"/>
                    </a:lnTo>
                    <a:lnTo>
                      <a:pt x="354" y="19"/>
                    </a:lnTo>
                    <a:lnTo>
                      <a:pt x="381" y="11"/>
                    </a:lnTo>
                    <a:lnTo>
                      <a:pt x="406" y="5"/>
                    </a:lnTo>
                    <a:lnTo>
                      <a:pt x="429" y="1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2" y="0"/>
                    </a:lnTo>
                    <a:lnTo>
                      <a:pt x="434" y="0"/>
                    </a:lnTo>
                    <a:lnTo>
                      <a:pt x="436" y="1"/>
                    </a:lnTo>
                    <a:lnTo>
                      <a:pt x="438" y="1"/>
                    </a:lnTo>
                    <a:lnTo>
                      <a:pt x="441" y="2"/>
                    </a:lnTo>
                    <a:lnTo>
                      <a:pt x="445" y="4"/>
                    </a:lnTo>
                    <a:lnTo>
                      <a:pt x="448" y="7"/>
                    </a:lnTo>
                    <a:lnTo>
                      <a:pt x="452" y="11"/>
                    </a:lnTo>
                    <a:lnTo>
                      <a:pt x="457" y="15"/>
                    </a:lnTo>
                    <a:lnTo>
                      <a:pt x="461" y="21"/>
                    </a:lnTo>
                    <a:lnTo>
                      <a:pt x="465" y="27"/>
                    </a:lnTo>
                    <a:lnTo>
                      <a:pt x="470" y="35"/>
                    </a:lnTo>
                    <a:lnTo>
                      <a:pt x="474" y="45"/>
                    </a:lnTo>
                    <a:lnTo>
                      <a:pt x="479" y="56"/>
                    </a:lnTo>
                    <a:lnTo>
                      <a:pt x="483" y="68"/>
                    </a:lnTo>
                    <a:lnTo>
                      <a:pt x="488" y="82"/>
                    </a:lnTo>
                    <a:lnTo>
                      <a:pt x="496" y="97"/>
                    </a:lnTo>
                    <a:lnTo>
                      <a:pt x="503" y="114"/>
                    </a:lnTo>
                    <a:lnTo>
                      <a:pt x="511" y="130"/>
                    </a:lnTo>
                    <a:lnTo>
                      <a:pt x="520" y="147"/>
                    </a:lnTo>
                    <a:lnTo>
                      <a:pt x="529" y="165"/>
                    </a:lnTo>
                    <a:lnTo>
                      <a:pt x="537" y="182"/>
                    </a:lnTo>
                    <a:lnTo>
                      <a:pt x="546" y="199"/>
                    </a:lnTo>
                    <a:lnTo>
                      <a:pt x="555" y="215"/>
                    </a:lnTo>
                    <a:lnTo>
                      <a:pt x="563" y="230"/>
                    </a:lnTo>
                    <a:lnTo>
                      <a:pt x="570" y="245"/>
                    </a:lnTo>
                    <a:lnTo>
                      <a:pt x="578" y="257"/>
                    </a:lnTo>
                    <a:lnTo>
                      <a:pt x="584" y="266"/>
                    </a:lnTo>
                    <a:lnTo>
                      <a:pt x="590" y="275"/>
                    </a:lnTo>
                    <a:lnTo>
                      <a:pt x="594" y="281"/>
                    </a:lnTo>
                    <a:lnTo>
                      <a:pt x="598" y="284"/>
                    </a:lnTo>
                    <a:lnTo>
                      <a:pt x="601" y="288"/>
                    </a:lnTo>
                    <a:lnTo>
                      <a:pt x="603" y="293"/>
                    </a:lnTo>
                    <a:lnTo>
                      <a:pt x="606" y="297"/>
                    </a:lnTo>
                    <a:lnTo>
                      <a:pt x="608" y="300"/>
                    </a:lnTo>
                    <a:lnTo>
                      <a:pt x="610" y="305"/>
                    </a:lnTo>
                    <a:lnTo>
                      <a:pt x="611" y="309"/>
                    </a:lnTo>
                    <a:lnTo>
                      <a:pt x="611" y="313"/>
                    </a:lnTo>
                    <a:lnTo>
                      <a:pt x="610" y="318"/>
                    </a:lnTo>
                    <a:lnTo>
                      <a:pt x="607" y="322"/>
                    </a:lnTo>
                    <a:lnTo>
                      <a:pt x="605" y="326"/>
                    </a:lnTo>
                    <a:lnTo>
                      <a:pt x="601" y="331"/>
                    </a:lnTo>
                    <a:lnTo>
                      <a:pt x="596" y="335"/>
                    </a:lnTo>
                    <a:lnTo>
                      <a:pt x="590" y="340"/>
                    </a:lnTo>
                    <a:lnTo>
                      <a:pt x="582" y="344"/>
                    </a:lnTo>
                    <a:lnTo>
                      <a:pt x="575" y="349"/>
                    </a:lnTo>
                    <a:lnTo>
                      <a:pt x="561" y="355"/>
                    </a:lnTo>
                    <a:lnTo>
                      <a:pt x="542" y="364"/>
                    </a:lnTo>
                    <a:lnTo>
                      <a:pt x="517" y="374"/>
                    </a:lnTo>
                    <a:lnTo>
                      <a:pt x="488" y="388"/>
                    </a:lnTo>
                    <a:lnTo>
                      <a:pt x="456" y="401"/>
                    </a:lnTo>
                    <a:lnTo>
                      <a:pt x="421" y="416"/>
                    </a:lnTo>
                    <a:lnTo>
                      <a:pt x="385" y="431"/>
                    </a:lnTo>
                    <a:lnTo>
                      <a:pt x="349" y="448"/>
                    </a:lnTo>
                    <a:lnTo>
                      <a:pt x="313" y="463"/>
                    </a:lnTo>
                    <a:lnTo>
                      <a:pt x="278" y="477"/>
                    </a:lnTo>
                    <a:lnTo>
                      <a:pt x="246" y="490"/>
                    </a:lnTo>
                    <a:lnTo>
                      <a:pt x="218" y="502"/>
                    </a:lnTo>
                    <a:lnTo>
                      <a:pt x="195" y="512"/>
                    </a:lnTo>
                    <a:lnTo>
                      <a:pt x="176" y="520"/>
                    </a:lnTo>
                    <a:lnTo>
                      <a:pt x="164" y="525"/>
                    </a:lnTo>
                    <a:lnTo>
                      <a:pt x="161" y="527"/>
                    </a:lnTo>
                    <a:lnTo>
                      <a:pt x="160" y="527"/>
                    </a:lnTo>
                    <a:lnTo>
                      <a:pt x="159" y="527"/>
                    </a:lnTo>
                    <a:lnTo>
                      <a:pt x="158" y="527"/>
                    </a:lnTo>
                    <a:lnTo>
                      <a:pt x="155" y="528"/>
                    </a:lnTo>
                    <a:lnTo>
                      <a:pt x="152" y="528"/>
                    </a:lnTo>
                    <a:lnTo>
                      <a:pt x="150" y="530"/>
                    </a:lnTo>
                    <a:lnTo>
                      <a:pt x="147" y="530"/>
                    </a:lnTo>
                    <a:lnTo>
                      <a:pt x="142" y="530"/>
                    </a:lnTo>
                    <a:lnTo>
                      <a:pt x="139" y="528"/>
                    </a:lnTo>
                    <a:lnTo>
                      <a:pt x="135" y="527"/>
                    </a:lnTo>
                    <a:lnTo>
                      <a:pt x="130" y="526"/>
                    </a:lnTo>
                    <a:lnTo>
                      <a:pt x="126" y="524"/>
                    </a:lnTo>
                    <a:lnTo>
                      <a:pt x="122" y="521"/>
                    </a:lnTo>
                    <a:lnTo>
                      <a:pt x="118" y="518"/>
                    </a:lnTo>
                    <a:lnTo>
                      <a:pt x="114" y="513"/>
                    </a:lnTo>
                    <a:lnTo>
                      <a:pt x="111" y="509"/>
                    </a:lnTo>
                    <a:lnTo>
                      <a:pt x="101" y="493"/>
                    </a:lnTo>
                    <a:lnTo>
                      <a:pt x="92" y="479"/>
                    </a:lnTo>
                    <a:lnTo>
                      <a:pt x="84" y="465"/>
                    </a:lnTo>
                    <a:lnTo>
                      <a:pt x="78" y="450"/>
                    </a:lnTo>
                    <a:lnTo>
                      <a:pt x="70" y="436"/>
                    </a:lnTo>
                    <a:lnTo>
                      <a:pt x="64" y="419"/>
                    </a:lnTo>
                    <a:lnTo>
                      <a:pt x="57" y="403"/>
                    </a:lnTo>
                    <a:lnTo>
                      <a:pt x="52" y="386"/>
                    </a:lnTo>
                    <a:lnTo>
                      <a:pt x="45" y="368"/>
                    </a:lnTo>
                    <a:lnTo>
                      <a:pt x="40" y="349"/>
                    </a:lnTo>
                    <a:lnTo>
                      <a:pt x="34" y="330"/>
                    </a:lnTo>
                    <a:lnTo>
                      <a:pt x="28" y="308"/>
                    </a:lnTo>
                    <a:lnTo>
                      <a:pt x="22" y="286"/>
                    </a:lnTo>
                    <a:lnTo>
                      <a:pt x="16" y="262"/>
                    </a:lnTo>
                    <a:lnTo>
                      <a:pt x="9" y="236"/>
                    </a:lnTo>
                    <a:lnTo>
                      <a:pt x="3" y="210"/>
                    </a:lnTo>
                    <a:lnTo>
                      <a:pt x="0" y="201"/>
                    </a:lnTo>
                    <a:lnTo>
                      <a:pt x="0" y="194"/>
                    </a:lnTo>
                    <a:lnTo>
                      <a:pt x="0" y="187"/>
                    </a:lnTo>
                    <a:lnTo>
                      <a:pt x="3" y="181"/>
                    </a:lnTo>
                    <a:lnTo>
                      <a:pt x="5" y="176"/>
                    </a:lnTo>
                    <a:lnTo>
                      <a:pt x="7" y="170"/>
                    </a:lnTo>
                    <a:lnTo>
                      <a:pt x="10" y="166"/>
                    </a:lnTo>
                    <a:lnTo>
                      <a:pt x="13" y="163"/>
                    </a:lnTo>
                    <a:lnTo>
                      <a:pt x="17" y="158"/>
                    </a:lnTo>
                    <a:lnTo>
                      <a:pt x="20" y="156"/>
                    </a:lnTo>
                    <a:lnTo>
                      <a:pt x="23" y="153"/>
                    </a:lnTo>
                    <a:lnTo>
                      <a:pt x="27" y="152"/>
                    </a:lnTo>
                    <a:lnTo>
                      <a:pt x="29" y="150"/>
                    </a:lnTo>
                    <a:lnTo>
                      <a:pt x="31" y="148"/>
                    </a:lnTo>
                    <a:lnTo>
                      <a:pt x="32" y="148"/>
                    </a:lnTo>
                    <a:lnTo>
                      <a:pt x="33" y="148"/>
                    </a:lnTo>
                    <a:close/>
                  </a:path>
                </a:pathLst>
              </a:custGeom>
              <a:solidFill>
                <a:srgbClr val="0000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43" name="Freeform 323"/>
              <p:cNvSpPr>
                <a:spLocks/>
              </p:cNvSpPr>
              <p:nvPr/>
            </p:nvSpPr>
            <p:spPr bwMode="auto">
              <a:xfrm flipH="1">
                <a:off x="4273" y="2895"/>
                <a:ext cx="6" cy="17"/>
              </a:xfrm>
              <a:custGeom>
                <a:avLst/>
                <a:gdLst/>
                <a:ahLst/>
                <a:cxnLst>
                  <a:cxn ang="0">
                    <a:pos x="145" y="12"/>
                  </a:cxn>
                  <a:cxn ang="0">
                    <a:pos x="140" y="40"/>
                  </a:cxn>
                  <a:cxn ang="0">
                    <a:pos x="130" y="69"/>
                  </a:cxn>
                  <a:cxn ang="0">
                    <a:pos x="117" y="100"/>
                  </a:cxn>
                  <a:cxn ang="0">
                    <a:pos x="102" y="129"/>
                  </a:cxn>
                  <a:cxn ang="0">
                    <a:pos x="86" y="158"/>
                  </a:cxn>
                  <a:cxn ang="0">
                    <a:pos x="71" y="183"/>
                  </a:cxn>
                  <a:cxn ang="0">
                    <a:pos x="58" y="203"/>
                  </a:cxn>
                  <a:cxn ang="0">
                    <a:pos x="47" y="218"/>
                  </a:cxn>
                  <a:cxn ang="0">
                    <a:pos x="37" y="231"/>
                  </a:cxn>
                  <a:cxn ang="0">
                    <a:pos x="29" y="243"/>
                  </a:cxn>
                  <a:cxn ang="0">
                    <a:pos x="24" y="255"/>
                  </a:cxn>
                  <a:cxn ang="0">
                    <a:pos x="18" y="266"/>
                  </a:cxn>
                  <a:cxn ang="0">
                    <a:pos x="15" y="278"/>
                  </a:cxn>
                  <a:cxn ang="0">
                    <a:pos x="12" y="290"/>
                  </a:cxn>
                  <a:cxn ang="0">
                    <a:pos x="9" y="303"/>
                  </a:cxn>
                  <a:cxn ang="0">
                    <a:pos x="5" y="317"/>
                  </a:cxn>
                  <a:cxn ang="0">
                    <a:pos x="4" y="330"/>
                  </a:cxn>
                  <a:cxn ang="0">
                    <a:pos x="5" y="345"/>
                  </a:cxn>
                  <a:cxn ang="0">
                    <a:pos x="5" y="359"/>
                  </a:cxn>
                  <a:cxn ang="0">
                    <a:pos x="6" y="374"/>
                  </a:cxn>
                  <a:cxn ang="0">
                    <a:pos x="6" y="392"/>
                  </a:cxn>
                  <a:cxn ang="0">
                    <a:pos x="5" y="411"/>
                  </a:cxn>
                  <a:cxn ang="0">
                    <a:pos x="2" y="434"/>
                  </a:cxn>
                  <a:cxn ang="0">
                    <a:pos x="0" y="446"/>
                  </a:cxn>
                  <a:cxn ang="0">
                    <a:pos x="7" y="434"/>
                  </a:cxn>
                  <a:cxn ang="0">
                    <a:pos x="21" y="412"/>
                  </a:cxn>
                  <a:cxn ang="0">
                    <a:pos x="37" y="382"/>
                  </a:cxn>
                  <a:cxn ang="0">
                    <a:pos x="57" y="345"/>
                  </a:cxn>
                  <a:cxn ang="0">
                    <a:pos x="76" y="303"/>
                  </a:cxn>
                  <a:cxn ang="0">
                    <a:pos x="96" y="258"/>
                  </a:cxn>
                  <a:cxn ang="0">
                    <a:pos x="111" y="214"/>
                  </a:cxn>
                  <a:cxn ang="0">
                    <a:pos x="125" y="163"/>
                  </a:cxn>
                  <a:cxn ang="0">
                    <a:pos x="136" y="115"/>
                  </a:cxn>
                  <a:cxn ang="0">
                    <a:pos x="144" y="77"/>
                  </a:cxn>
                  <a:cxn ang="0">
                    <a:pos x="147" y="48"/>
                  </a:cxn>
                  <a:cxn ang="0">
                    <a:pos x="148" y="27"/>
                  </a:cxn>
                  <a:cxn ang="0">
                    <a:pos x="148" y="12"/>
                  </a:cxn>
                  <a:cxn ang="0">
                    <a:pos x="147" y="3"/>
                  </a:cxn>
                  <a:cxn ang="0">
                    <a:pos x="146" y="0"/>
                  </a:cxn>
                </a:cxnLst>
                <a:rect l="0" t="0" r="r" b="b"/>
                <a:pathLst>
                  <a:path w="148" h="448">
                    <a:moveTo>
                      <a:pt x="146" y="0"/>
                    </a:moveTo>
                    <a:lnTo>
                      <a:pt x="145" y="12"/>
                    </a:lnTo>
                    <a:lnTo>
                      <a:pt x="143" y="26"/>
                    </a:lnTo>
                    <a:lnTo>
                      <a:pt x="140" y="40"/>
                    </a:lnTo>
                    <a:lnTo>
                      <a:pt x="135" y="54"/>
                    </a:lnTo>
                    <a:lnTo>
                      <a:pt x="130" y="69"/>
                    </a:lnTo>
                    <a:lnTo>
                      <a:pt x="123" y="85"/>
                    </a:lnTo>
                    <a:lnTo>
                      <a:pt x="117" y="100"/>
                    </a:lnTo>
                    <a:lnTo>
                      <a:pt x="110" y="115"/>
                    </a:lnTo>
                    <a:lnTo>
                      <a:pt x="102" y="129"/>
                    </a:lnTo>
                    <a:lnTo>
                      <a:pt x="95" y="145"/>
                    </a:lnTo>
                    <a:lnTo>
                      <a:pt x="86" y="158"/>
                    </a:lnTo>
                    <a:lnTo>
                      <a:pt x="78" y="171"/>
                    </a:lnTo>
                    <a:lnTo>
                      <a:pt x="71" y="183"/>
                    </a:lnTo>
                    <a:lnTo>
                      <a:pt x="64" y="194"/>
                    </a:lnTo>
                    <a:lnTo>
                      <a:pt x="58" y="203"/>
                    </a:lnTo>
                    <a:lnTo>
                      <a:pt x="52" y="211"/>
                    </a:lnTo>
                    <a:lnTo>
                      <a:pt x="47" y="218"/>
                    </a:lnTo>
                    <a:lnTo>
                      <a:pt x="41" y="224"/>
                    </a:lnTo>
                    <a:lnTo>
                      <a:pt x="37" y="231"/>
                    </a:lnTo>
                    <a:lnTo>
                      <a:pt x="34" y="238"/>
                    </a:lnTo>
                    <a:lnTo>
                      <a:pt x="29" y="243"/>
                    </a:lnTo>
                    <a:lnTo>
                      <a:pt x="27" y="249"/>
                    </a:lnTo>
                    <a:lnTo>
                      <a:pt x="24" y="255"/>
                    </a:lnTo>
                    <a:lnTo>
                      <a:pt x="22" y="261"/>
                    </a:lnTo>
                    <a:lnTo>
                      <a:pt x="18" y="266"/>
                    </a:lnTo>
                    <a:lnTo>
                      <a:pt x="16" y="273"/>
                    </a:lnTo>
                    <a:lnTo>
                      <a:pt x="15" y="278"/>
                    </a:lnTo>
                    <a:lnTo>
                      <a:pt x="13" y="283"/>
                    </a:lnTo>
                    <a:lnTo>
                      <a:pt x="12" y="290"/>
                    </a:lnTo>
                    <a:lnTo>
                      <a:pt x="10" y="297"/>
                    </a:lnTo>
                    <a:lnTo>
                      <a:pt x="9" y="303"/>
                    </a:lnTo>
                    <a:lnTo>
                      <a:pt x="7" y="311"/>
                    </a:lnTo>
                    <a:lnTo>
                      <a:pt x="5" y="317"/>
                    </a:lnTo>
                    <a:lnTo>
                      <a:pt x="5" y="324"/>
                    </a:lnTo>
                    <a:lnTo>
                      <a:pt x="4" y="330"/>
                    </a:lnTo>
                    <a:lnTo>
                      <a:pt x="4" y="338"/>
                    </a:lnTo>
                    <a:lnTo>
                      <a:pt x="5" y="345"/>
                    </a:lnTo>
                    <a:lnTo>
                      <a:pt x="5" y="351"/>
                    </a:lnTo>
                    <a:lnTo>
                      <a:pt x="5" y="359"/>
                    </a:lnTo>
                    <a:lnTo>
                      <a:pt x="6" y="366"/>
                    </a:lnTo>
                    <a:lnTo>
                      <a:pt x="6" y="374"/>
                    </a:lnTo>
                    <a:lnTo>
                      <a:pt x="6" y="382"/>
                    </a:lnTo>
                    <a:lnTo>
                      <a:pt x="6" y="392"/>
                    </a:lnTo>
                    <a:lnTo>
                      <a:pt x="6" y="400"/>
                    </a:lnTo>
                    <a:lnTo>
                      <a:pt x="5" y="411"/>
                    </a:lnTo>
                    <a:lnTo>
                      <a:pt x="4" y="422"/>
                    </a:lnTo>
                    <a:lnTo>
                      <a:pt x="2" y="434"/>
                    </a:lnTo>
                    <a:lnTo>
                      <a:pt x="0" y="448"/>
                    </a:lnTo>
                    <a:lnTo>
                      <a:pt x="0" y="446"/>
                    </a:lnTo>
                    <a:lnTo>
                      <a:pt x="3" y="442"/>
                    </a:lnTo>
                    <a:lnTo>
                      <a:pt x="7" y="434"/>
                    </a:lnTo>
                    <a:lnTo>
                      <a:pt x="13" y="424"/>
                    </a:lnTo>
                    <a:lnTo>
                      <a:pt x="21" y="412"/>
                    </a:lnTo>
                    <a:lnTo>
                      <a:pt x="28" y="398"/>
                    </a:lnTo>
                    <a:lnTo>
                      <a:pt x="37" y="382"/>
                    </a:lnTo>
                    <a:lnTo>
                      <a:pt x="47" y="364"/>
                    </a:lnTo>
                    <a:lnTo>
                      <a:pt x="57" y="345"/>
                    </a:lnTo>
                    <a:lnTo>
                      <a:pt x="66" y="324"/>
                    </a:lnTo>
                    <a:lnTo>
                      <a:pt x="76" y="303"/>
                    </a:lnTo>
                    <a:lnTo>
                      <a:pt x="86" y="281"/>
                    </a:lnTo>
                    <a:lnTo>
                      <a:pt x="96" y="258"/>
                    </a:lnTo>
                    <a:lnTo>
                      <a:pt x="104" y="236"/>
                    </a:lnTo>
                    <a:lnTo>
                      <a:pt x="111" y="214"/>
                    </a:lnTo>
                    <a:lnTo>
                      <a:pt x="119" y="192"/>
                    </a:lnTo>
                    <a:lnTo>
                      <a:pt x="125" y="163"/>
                    </a:lnTo>
                    <a:lnTo>
                      <a:pt x="132" y="138"/>
                    </a:lnTo>
                    <a:lnTo>
                      <a:pt x="136" y="115"/>
                    </a:lnTo>
                    <a:lnTo>
                      <a:pt x="141" y="95"/>
                    </a:lnTo>
                    <a:lnTo>
                      <a:pt x="144" y="77"/>
                    </a:lnTo>
                    <a:lnTo>
                      <a:pt x="146" y="62"/>
                    </a:lnTo>
                    <a:lnTo>
                      <a:pt x="147" y="48"/>
                    </a:lnTo>
                    <a:lnTo>
                      <a:pt x="148" y="37"/>
                    </a:lnTo>
                    <a:lnTo>
                      <a:pt x="148" y="27"/>
                    </a:lnTo>
                    <a:lnTo>
                      <a:pt x="148" y="18"/>
                    </a:lnTo>
                    <a:lnTo>
                      <a:pt x="148" y="12"/>
                    </a:lnTo>
                    <a:lnTo>
                      <a:pt x="147" y="7"/>
                    </a:lnTo>
                    <a:lnTo>
                      <a:pt x="147" y="3"/>
                    </a:lnTo>
                    <a:lnTo>
                      <a:pt x="146" y="1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0000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44" name="Freeform 324"/>
              <p:cNvSpPr>
                <a:spLocks/>
              </p:cNvSpPr>
              <p:nvPr/>
            </p:nvSpPr>
            <p:spPr bwMode="auto">
              <a:xfrm flipH="1">
                <a:off x="4304" y="2943"/>
                <a:ext cx="83" cy="13"/>
              </a:xfrm>
              <a:custGeom>
                <a:avLst/>
                <a:gdLst/>
                <a:ahLst/>
                <a:cxnLst>
                  <a:cxn ang="0">
                    <a:pos x="2058" y="107"/>
                  </a:cxn>
                  <a:cxn ang="0">
                    <a:pos x="2017" y="119"/>
                  </a:cxn>
                  <a:cxn ang="0">
                    <a:pos x="1958" y="132"/>
                  </a:cxn>
                  <a:cxn ang="0">
                    <a:pos x="1879" y="145"/>
                  </a:cxn>
                  <a:cxn ang="0">
                    <a:pos x="1780" y="157"/>
                  </a:cxn>
                  <a:cxn ang="0">
                    <a:pos x="1659" y="167"/>
                  </a:cxn>
                  <a:cxn ang="0">
                    <a:pos x="1511" y="175"/>
                  </a:cxn>
                  <a:cxn ang="0">
                    <a:pos x="1338" y="179"/>
                  </a:cxn>
                  <a:cxn ang="0">
                    <a:pos x="1233" y="179"/>
                  </a:cxn>
                  <a:cxn ang="0">
                    <a:pos x="1170" y="178"/>
                  </a:cxn>
                  <a:cxn ang="0">
                    <a:pos x="1058" y="172"/>
                  </a:cxn>
                  <a:cxn ang="0">
                    <a:pos x="911" y="164"/>
                  </a:cxn>
                  <a:cxn ang="0">
                    <a:pos x="743" y="151"/>
                  </a:cxn>
                  <a:cxn ang="0">
                    <a:pos x="567" y="131"/>
                  </a:cxn>
                  <a:cxn ang="0">
                    <a:pos x="399" y="105"/>
                  </a:cxn>
                  <a:cxn ang="0">
                    <a:pos x="252" y="70"/>
                  </a:cxn>
                  <a:cxn ang="0">
                    <a:pos x="189" y="49"/>
                  </a:cxn>
                  <a:cxn ang="0">
                    <a:pos x="178" y="44"/>
                  </a:cxn>
                  <a:cxn ang="0">
                    <a:pos x="158" y="34"/>
                  </a:cxn>
                  <a:cxn ang="0">
                    <a:pos x="131" y="23"/>
                  </a:cxn>
                  <a:cxn ang="0">
                    <a:pos x="102" y="12"/>
                  </a:cxn>
                  <a:cxn ang="0">
                    <a:pos x="72" y="3"/>
                  </a:cxn>
                  <a:cxn ang="0">
                    <a:pos x="44" y="0"/>
                  </a:cxn>
                  <a:cxn ang="0">
                    <a:pos x="22" y="2"/>
                  </a:cxn>
                  <a:cxn ang="0">
                    <a:pos x="8" y="13"/>
                  </a:cxn>
                  <a:cxn ang="0">
                    <a:pos x="0" y="28"/>
                  </a:cxn>
                  <a:cxn ang="0">
                    <a:pos x="2" y="47"/>
                  </a:cxn>
                  <a:cxn ang="0">
                    <a:pos x="12" y="70"/>
                  </a:cxn>
                  <a:cxn ang="0">
                    <a:pos x="34" y="95"/>
                  </a:cxn>
                  <a:cxn ang="0">
                    <a:pos x="68" y="121"/>
                  </a:cxn>
                  <a:cxn ang="0">
                    <a:pos x="115" y="151"/>
                  </a:cxn>
                  <a:cxn ang="0">
                    <a:pos x="177" y="180"/>
                  </a:cxn>
                  <a:cxn ang="0">
                    <a:pos x="241" y="204"/>
                  </a:cxn>
                  <a:cxn ang="0">
                    <a:pos x="304" y="224"/>
                  </a:cxn>
                  <a:cxn ang="0">
                    <a:pos x="385" y="242"/>
                  </a:cxn>
                  <a:cxn ang="0">
                    <a:pos x="484" y="260"/>
                  </a:cxn>
                  <a:cxn ang="0">
                    <a:pos x="607" y="275"/>
                  </a:cxn>
                  <a:cxn ang="0">
                    <a:pos x="758" y="288"/>
                  </a:cxn>
                  <a:cxn ang="0">
                    <a:pos x="938" y="299"/>
                  </a:cxn>
                  <a:cxn ang="0">
                    <a:pos x="1151" y="306"/>
                  </a:cxn>
                  <a:cxn ang="0">
                    <a:pos x="1337" y="308"/>
                  </a:cxn>
                  <a:cxn ang="0">
                    <a:pos x="1462" y="304"/>
                  </a:cxn>
                  <a:cxn ang="0">
                    <a:pos x="1581" y="299"/>
                  </a:cxn>
                  <a:cxn ang="0">
                    <a:pos x="1693" y="288"/>
                  </a:cxn>
                  <a:cxn ang="0">
                    <a:pos x="1794" y="275"/>
                  </a:cxn>
                  <a:cxn ang="0">
                    <a:pos x="1884" y="256"/>
                  </a:cxn>
                  <a:cxn ang="0">
                    <a:pos x="1958" y="235"/>
                  </a:cxn>
                  <a:cxn ang="0">
                    <a:pos x="2017" y="209"/>
                  </a:cxn>
                  <a:cxn ang="0">
                    <a:pos x="2046" y="189"/>
                  </a:cxn>
                  <a:cxn ang="0">
                    <a:pos x="2057" y="176"/>
                  </a:cxn>
                  <a:cxn ang="0">
                    <a:pos x="2065" y="160"/>
                  </a:cxn>
                  <a:cxn ang="0">
                    <a:pos x="2069" y="144"/>
                  </a:cxn>
                  <a:cxn ang="0">
                    <a:pos x="2072" y="130"/>
                  </a:cxn>
                  <a:cxn ang="0">
                    <a:pos x="2074" y="117"/>
                  </a:cxn>
                  <a:cxn ang="0">
                    <a:pos x="2074" y="107"/>
                  </a:cxn>
                  <a:cxn ang="0">
                    <a:pos x="2074" y="101"/>
                  </a:cxn>
                </a:cxnLst>
                <a:rect l="0" t="0" r="r" b="b"/>
                <a:pathLst>
                  <a:path w="2074" h="308">
                    <a:moveTo>
                      <a:pt x="2074" y="101"/>
                    </a:moveTo>
                    <a:lnTo>
                      <a:pt x="2058" y="107"/>
                    </a:lnTo>
                    <a:lnTo>
                      <a:pt x="2040" y="112"/>
                    </a:lnTo>
                    <a:lnTo>
                      <a:pt x="2017" y="119"/>
                    </a:lnTo>
                    <a:lnTo>
                      <a:pt x="1990" y="125"/>
                    </a:lnTo>
                    <a:lnTo>
                      <a:pt x="1958" y="132"/>
                    </a:lnTo>
                    <a:lnTo>
                      <a:pt x="1921" y="138"/>
                    </a:lnTo>
                    <a:lnTo>
                      <a:pt x="1879" y="145"/>
                    </a:lnTo>
                    <a:lnTo>
                      <a:pt x="1832" y="151"/>
                    </a:lnTo>
                    <a:lnTo>
                      <a:pt x="1780" y="157"/>
                    </a:lnTo>
                    <a:lnTo>
                      <a:pt x="1722" y="163"/>
                    </a:lnTo>
                    <a:lnTo>
                      <a:pt x="1659" y="167"/>
                    </a:lnTo>
                    <a:lnTo>
                      <a:pt x="1588" y="171"/>
                    </a:lnTo>
                    <a:lnTo>
                      <a:pt x="1511" y="175"/>
                    </a:lnTo>
                    <a:lnTo>
                      <a:pt x="1428" y="177"/>
                    </a:lnTo>
                    <a:lnTo>
                      <a:pt x="1338" y="179"/>
                    </a:lnTo>
                    <a:lnTo>
                      <a:pt x="1242" y="180"/>
                    </a:lnTo>
                    <a:lnTo>
                      <a:pt x="1233" y="179"/>
                    </a:lnTo>
                    <a:lnTo>
                      <a:pt x="1208" y="179"/>
                    </a:lnTo>
                    <a:lnTo>
                      <a:pt x="1170" y="178"/>
                    </a:lnTo>
                    <a:lnTo>
                      <a:pt x="1119" y="176"/>
                    </a:lnTo>
                    <a:lnTo>
                      <a:pt x="1058" y="172"/>
                    </a:lnTo>
                    <a:lnTo>
                      <a:pt x="987" y="169"/>
                    </a:lnTo>
                    <a:lnTo>
                      <a:pt x="911" y="164"/>
                    </a:lnTo>
                    <a:lnTo>
                      <a:pt x="828" y="158"/>
                    </a:lnTo>
                    <a:lnTo>
                      <a:pt x="743" y="151"/>
                    </a:lnTo>
                    <a:lnTo>
                      <a:pt x="654" y="142"/>
                    </a:lnTo>
                    <a:lnTo>
                      <a:pt x="567" y="131"/>
                    </a:lnTo>
                    <a:lnTo>
                      <a:pt x="481" y="119"/>
                    </a:lnTo>
                    <a:lnTo>
                      <a:pt x="399" y="105"/>
                    </a:lnTo>
                    <a:lnTo>
                      <a:pt x="322" y="88"/>
                    </a:lnTo>
                    <a:lnTo>
                      <a:pt x="252" y="70"/>
                    </a:lnTo>
                    <a:lnTo>
                      <a:pt x="191" y="50"/>
                    </a:lnTo>
                    <a:lnTo>
                      <a:pt x="189" y="49"/>
                    </a:lnTo>
                    <a:lnTo>
                      <a:pt x="185" y="47"/>
                    </a:lnTo>
                    <a:lnTo>
                      <a:pt x="178" y="44"/>
                    </a:lnTo>
                    <a:lnTo>
                      <a:pt x="169" y="38"/>
                    </a:lnTo>
                    <a:lnTo>
                      <a:pt x="158" y="34"/>
                    </a:lnTo>
                    <a:lnTo>
                      <a:pt x="145" y="28"/>
                    </a:lnTo>
                    <a:lnTo>
                      <a:pt x="131" y="23"/>
                    </a:lnTo>
                    <a:lnTo>
                      <a:pt x="117" y="17"/>
                    </a:lnTo>
                    <a:lnTo>
                      <a:pt x="102" y="12"/>
                    </a:lnTo>
                    <a:lnTo>
                      <a:pt x="87" y="7"/>
                    </a:lnTo>
                    <a:lnTo>
                      <a:pt x="72" y="3"/>
                    </a:lnTo>
                    <a:lnTo>
                      <a:pt x="58" y="1"/>
                    </a:lnTo>
                    <a:lnTo>
                      <a:pt x="44" y="0"/>
                    </a:lnTo>
                    <a:lnTo>
                      <a:pt x="33" y="0"/>
                    </a:lnTo>
                    <a:lnTo>
                      <a:pt x="22" y="2"/>
                    </a:lnTo>
                    <a:lnTo>
                      <a:pt x="15" y="7"/>
                    </a:lnTo>
                    <a:lnTo>
                      <a:pt x="8" y="13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2" y="47"/>
                    </a:lnTo>
                    <a:lnTo>
                      <a:pt x="6" y="58"/>
                    </a:lnTo>
                    <a:lnTo>
                      <a:pt x="12" y="70"/>
                    </a:lnTo>
                    <a:lnTo>
                      <a:pt x="22" y="82"/>
                    </a:lnTo>
                    <a:lnTo>
                      <a:pt x="34" y="95"/>
                    </a:lnTo>
                    <a:lnTo>
                      <a:pt x="50" y="108"/>
                    </a:lnTo>
                    <a:lnTo>
                      <a:pt x="68" y="121"/>
                    </a:lnTo>
                    <a:lnTo>
                      <a:pt x="90" y="135"/>
                    </a:lnTo>
                    <a:lnTo>
                      <a:pt x="115" y="151"/>
                    </a:lnTo>
                    <a:lnTo>
                      <a:pt x="145" y="165"/>
                    </a:lnTo>
                    <a:lnTo>
                      <a:pt x="177" y="180"/>
                    </a:lnTo>
                    <a:lnTo>
                      <a:pt x="214" y="195"/>
                    </a:lnTo>
                    <a:lnTo>
                      <a:pt x="241" y="204"/>
                    </a:lnTo>
                    <a:lnTo>
                      <a:pt x="270" y="214"/>
                    </a:lnTo>
                    <a:lnTo>
                      <a:pt x="304" y="224"/>
                    </a:lnTo>
                    <a:lnTo>
                      <a:pt x="342" y="233"/>
                    </a:lnTo>
                    <a:lnTo>
                      <a:pt x="385" y="242"/>
                    </a:lnTo>
                    <a:lnTo>
                      <a:pt x="432" y="251"/>
                    </a:lnTo>
                    <a:lnTo>
                      <a:pt x="484" y="260"/>
                    </a:lnTo>
                    <a:lnTo>
                      <a:pt x="543" y="267"/>
                    </a:lnTo>
                    <a:lnTo>
                      <a:pt x="607" y="275"/>
                    </a:lnTo>
                    <a:lnTo>
                      <a:pt x="679" y="283"/>
                    </a:lnTo>
                    <a:lnTo>
                      <a:pt x="758" y="288"/>
                    </a:lnTo>
                    <a:lnTo>
                      <a:pt x="844" y="294"/>
                    </a:lnTo>
                    <a:lnTo>
                      <a:pt x="938" y="299"/>
                    </a:lnTo>
                    <a:lnTo>
                      <a:pt x="1040" y="302"/>
                    </a:lnTo>
                    <a:lnTo>
                      <a:pt x="1151" y="306"/>
                    </a:lnTo>
                    <a:lnTo>
                      <a:pt x="1272" y="308"/>
                    </a:lnTo>
                    <a:lnTo>
                      <a:pt x="1337" y="308"/>
                    </a:lnTo>
                    <a:lnTo>
                      <a:pt x="1400" y="307"/>
                    </a:lnTo>
                    <a:lnTo>
                      <a:pt x="1462" y="304"/>
                    </a:lnTo>
                    <a:lnTo>
                      <a:pt x="1522" y="302"/>
                    </a:lnTo>
                    <a:lnTo>
                      <a:pt x="1581" y="299"/>
                    </a:lnTo>
                    <a:lnTo>
                      <a:pt x="1638" y="294"/>
                    </a:lnTo>
                    <a:lnTo>
                      <a:pt x="1693" y="288"/>
                    </a:lnTo>
                    <a:lnTo>
                      <a:pt x="1745" y="283"/>
                    </a:lnTo>
                    <a:lnTo>
                      <a:pt x="1794" y="275"/>
                    </a:lnTo>
                    <a:lnTo>
                      <a:pt x="1841" y="266"/>
                    </a:lnTo>
                    <a:lnTo>
                      <a:pt x="1884" y="256"/>
                    </a:lnTo>
                    <a:lnTo>
                      <a:pt x="1923" y="247"/>
                    </a:lnTo>
                    <a:lnTo>
                      <a:pt x="1958" y="235"/>
                    </a:lnTo>
                    <a:lnTo>
                      <a:pt x="1990" y="223"/>
                    </a:lnTo>
                    <a:lnTo>
                      <a:pt x="2017" y="209"/>
                    </a:lnTo>
                    <a:lnTo>
                      <a:pt x="2040" y="195"/>
                    </a:lnTo>
                    <a:lnTo>
                      <a:pt x="2046" y="189"/>
                    </a:lnTo>
                    <a:lnTo>
                      <a:pt x="2052" y="182"/>
                    </a:lnTo>
                    <a:lnTo>
                      <a:pt x="2057" y="176"/>
                    </a:lnTo>
                    <a:lnTo>
                      <a:pt x="2062" y="168"/>
                    </a:lnTo>
                    <a:lnTo>
                      <a:pt x="2065" y="160"/>
                    </a:lnTo>
                    <a:lnTo>
                      <a:pt x="2067" y="152"/>
                    </a:lnTo>
                    <a:lnTo>
                      <a:pt x="2069" y="144"/>
                    </a:lnTo>
                    <a:lnTo>
                      <a:pt x="2071" y="136"/>
                    </a:lnTo>
                    <a:lnTo>
                      <a:pt x="2072" y="130"/>
                    </a:lnTo>
                    <a:lnTo>
                      <a:pt x="2072" y="123"/>
                    </a:lnTo>
                    <a:lnTo>
                      <a:pt x="2074" y="117"/>
                    </a:lnTo>
                    <a:lnTo>
                      <a:pt x="2074" y="111"/>
                    </a:lnTo>
                    <a:lnTo>
                      <a:pt x="2074" y="107"/>
                    </a:lnTo>
                    <a:lnTo>
                      <a:pt x="2074" y="104"/>
                    </a:lnTo>
                    <a:lnTo>
                      <a:pt x="2074" y="101"/>
                    </a:lnTo>
                    <a:close/>
                  </a:path>
                </a:pathLst>
              </a:custGeom>
              <a:solidFill>
                <a:srgbClr val="728C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45" name="Freeform 325"/>
              <p:cNvSpPr>
                <a:spLocks/>
              </p:cNvSpPr>
              <p:nvPr/>
            </p:nvSpPr>
            <p:spPr bwMode="auto">
              <a:xfrm flipH="1">
                <a:off x="4305" y="2943"/>
                <a:ext cx="82" cy="13"/>
              </a:xfrm>
              <a:custGeom>
                <a:avLst/>
                <a:gdLst/>
                <a:ahLst/>
                <a:cxnLst>
                  <a:cxn ang="0">
                    <a:pos x="1336" y="187"/>
                  </a:cxn>
                  <a:cxn ang="0">
                    <a:pos x="1514" y="182"/>
                  </a:cxn>
                  <a:cxn ang="0">
                    <a:pos x="1661" y="174"/>
                  </a:cxn>
                  <a:cxn ang="0">
                    <a:pos x="1781" y="163"/>
                  </a:cxn>
                  <a:cxn ang="0">
                    <a:pos x="1876" y="150"/>
                  </a:cxn>
                  <a:cxn ang="0">
                    <a:pos x="1950" y="137"/>
                  </a:cxn>
                  <a:cxn ang="0">
                    <a:pos x="2005" y="123"/>
                  </a:cxn>
                  <a:cxn ang="0">
                    <a:pos x="2044" y="111"/>
                  </a:cxn>
                  <a:cxn ang="0">
                    <a:pos x="2060" y="108"/>
                  </a:cxn>
                  <a:cxn ang="0">
                    <a:pos x="2060" y="114"/>
                  </a:cxn>
                  <a:cxn ang="0">
                    <a:pos x="2058" y="125"/>
                  </a:cxn>
                  <a:cxn ang="0">
                    <a:pos x="2057" y="138"/>
                  </a:cxn>
                  <a:cxn ang="0">
                    <a:pos x="2054" y="153"/>
                  </a:cxn>
                  <a:cxn ang="0">
                    <a:pos x="2048" y="167"/>
                  </a:cxn>
                  <a:cxn ang="0">
                    <a:pos x="2038" y="180"/>
                  </a:cxn>
                  <a:cxn ang="0">
                    <a:pos x="2026" y="192"/>
                  </a:cxn>
                  <a:cxn ang="0">
                    <a:pos x="1976" y="217"/>
                  </a:cxn>
                  <a:cxn ang="0">
                    <a:pos x="1909" y="240"/>
                  </a:cxn>
                  <a:cxn ang="0">
                    <a:pos x="1829" y="258"/>
                  </a:cxn>
                  <a:cxn ang="0">
                    <a:pos x="1736" y="274"/>
                  </a:cxn>
                  <a:cxn ang="0">
                    <a:pos x="1632" y="285"/>
                  </a:cxn>
                  <a:cxn ang="0">
                    <a:pos x="1518" y="292"/>
                  </a:cxn>
                  <a:cxn ang="0">
                    <a:pos x="1397" y="297"/>
                  </a:cxn>
                  <a:cxn ang="0">
                    <a:pos x="1270" y="298"/>
                  </a:cxn>
                  <a:cxn ang="0">
                    <a:pos x="1038" y="292"/>
                  </a:cxn>
                  <a:cxn ang="0">
                    <a:pos x="842" y="284"/>
                  </a:cxn>
                  <a:cxn ang="0">
                    <a:pos x="677" y="273"/>
                  </a:cxn>
                  <a:cxn ang="0">
                    <a:pos x="541" y="257"/>
                  </a:cxn>
                  <a:cxn ang="0">
                    <a:pos x="430" y="241"/>
                  </a:cxn>
                  <a:cxn ang="0">
                    <a:pos x="340" y="223"/>
                  </a:cxn>
                  <a:cxn ang="0">
                    <a:pos x="268" y="204"/>
                  </a:cxn>
                  <a:cxn ang="0">
                    <a:pos x="212" y="185"/>
                  </a:cxn>
                  <a:cxn ang="0">
                    <a:pos x="143" y="155"/>
                  </a:cxn>
                  <a:cxn ang="0">
                    <a:pos x="88" y="126"/>
                  </a:cxn>
                  <a:cxn ang="0">
                    <a:pos x="49" y="99"/>
                  </a:cxn>
                  <a:cxn ang="0">
                    <a:pos x="21" y="74"/>
                  </a:cxn>
                  <a:cxn ang="0">
                    <a:pos x="5" y="51"/>
                  </a:cxn>
                  <a:cxn ang="0">
                    <a:pos x="0" y="31"/>
                  </a:cxn>
                  <a:cxn ang="0">
                    <a:pos x="2" y="16"/>
                  </a:cxn>
                  <a:cxn ang="0">
                    <a:pos x="12" y="5"/>
                  </a:cxn>
                  <a:cxn ang="0">
                    <a:pos x="29" y="0"/>
                  </a:cxn>
                  <a:cxn ang="0">
                    <a:pos x="52" y="1"/>
                  </a:cxn>
                  <a:cxn ang="0">
                    <a:pos x="79" y="8"/>
                  </a:cxn>
                  <a:cxn ang="0">
                    <a:pos x="108" y="19"/>
                  </a:cxn>
                  <a:cxn ang="0">
                    <a:pos x="134" y="31"/>
                  </a:cxn>
                  <a:cxn ang="0">
                    <a:pos x="156" y="42"/>
                  </a:cxn>
                  <a:cxn ang="0">
                    <a:pos x="171" y="51"/>
                  </a:cxn>
                  <a:cxn ang="0">
                    <a:pos x="177" y="54"/>
                  </a:cxn>
                  <a:cxn ang="0">
                    <a:pos x="304" y="95"/>
                  </a:cxn>
                  <a:cxn ang="0">
                    <a:pos x="462" y="126"/>
                  </a:cxn>
                  <a:cxn ang="0">
                    <a:pos x="637" y="150"/>
                  </a:cxn>
                  <a:cxn ang="0">
                    <a:pos x="813" y="167"/>
                  </a:cxn>
                  <a:cxn ang="0">
                    <a:pos x="976" y="178"/>
                  </a:cxn>
                  <a:cxn ang="0">
                    <a:pos x="1110" y="184"/>
                  </a:cxn>
                  <a:cxn ang="0">
                    <a:pos x="1201" y="187"/>
                  </a:cxn>
                  <a:cxn ang="0">
                    <a:pos x="1235" y="189"/>
                  </a:cxn>
                </a:cxnLst>
                <a:rect l="0" t="0" r="r" b="b"/>
                <a:pathLst>
                  <a:path w="2060" h="298">
                    <a:moveTo>
                      <a:pt x="1235" y="189"/>
                    </a:moveTo>
                    <a:lnTo>
                      <a:pt x="1336" y="187"/>
                    </a:lnTo>
                    <a:lnTo>
                      <a:pt x="1429" y="185"/>
                    </a:lnTo>
                    <a:lnTo>
                      <a:pt x="1514" y="182"/>
                    </a:lnTo>
                    <a:lnTo>
                      <a:pt x="1590" y="179"/>
                    </a:lnTo>
                    <a:lnTo>
                      <a:pt x="1661" y="174"/>
                    </a:lnTo>
                    <a:lnTo>
                      <a:pt x="1724" y="169"/>
                    </a:lnTo>
                    <a:lnTo>
                      <a:pt x="1781" y="163"/>
                    </a:lnTo>
                    <a:lnTo>
                      <a:pt x="1831" y="157"/>
                    </a:lnTo>
                    <a:lnTo>
                      <a:pt x="1876" y="150"/>
                    </a:lnTo>
                    <a:lnTo>
                      <a:pt x="1915" y="144"/>
                    </a:lnTo>
                    <a:lnTo>
                      <a:pt x="1950" y="137"/>
                    </a:lnTo>
                    <a:lnTo>
                      <a:pt x="1980" y="131"/>
                    </a:lnTo>
                    <a:lnTo>
                      <a:pt x="2005" y="123"/>
                    </a:lnTo>
                    <a:lnTo>
                      <a:pt x="2027" y="116"/>
                    </a:lnTo>
                    <a:lnTo>
                      <a:pt x="2044" y="111"/>
                    </a:lnTo>
                    <a:lnTo>
                      <a:pt x="2060" y="106"/>
                    </a:lnTo>
                    <a:lnTo>
                      <a:pt x="2060" y="108"/>
                    </a:lnTo>
                    <a:lnTo>
                      <a:pt x="2060" y="111"/>
                    </a:lnTo>
                    <a:lnTo>
                      <a:pt x="2060" y="114"/>
                    </a:lnTo>
                    <a:lnTo>
                      <a:pt x="2060" y="120"/>
                    </a:lnTo>
                    <a:lnTo>
                      <a:pt x="2058" y="125"/>
                    </a:lnTo>
                    <a:lnTo>
                      <a:pt x="2058" y="132"/>
                    </a:lnTo>
                    <a:lnTo>
                      <a:pt x="2057" y="138"/>
                    </a:lnTo>
                    <a:lnTo>
                      <a:pt x="2055" y="145"/>
                    </a:lnTo>
                    <a:lnTo>
                      <a:pt x="2054" y="153"/>
                    </a:lnTo>
                    <a:lnTo>
                      <a:pt x="2051" y="159"/>
                    </a:lnTo>
                    <a:lnTo>
                      <a:pt x="2048" y="167"/>
                    </a:lnTo>
                    <a:lnTo>
                      <a:pt x="2043" y="173"/>
                    </a:lnTo>
                    <a:lnTo>
                      <a:pt x="2038" y="180"/>
                    </a:lnTo>
                    <a:lnTo>
                      <a:pt x="2032" y="185"/>
                    </a:lnTo>
                    <a:lnTo>
                      <a:pt x="2026" y="192"/>
                    </a:lnTo>
                    <a:lnTo>
                      <a:pt x="2003" y="205"/>
                    </a:lnTo>
                    <a:lnTo>
                      <a:pt x="1976" y="217"/>
                    </a:lnTo>
                    <a:lnTo>
                      <a:pt x="1944" y="229"/>
                    </a:lnTo>
                    <a:lnTo>
                      <a:pt x="1909" y="240"/>
                    </a:lnTo>
                    <a:lnTo>
                      <a:pt x="1871" y="250"/>
                    </a:lnTo>
                    <a:lnTo>
                      <a:pt x="1829" y="258"/>
                    </a:lnTo>
                    <a:lnTo>
                      <a:pt x="1783" y="266"/>
                    </a:lnTo>
                    <a:lnTo>
                      <a:pt x="1736" y="274"/>
                    </a:lnTo>
                    <a:lnTo>
                      <a:pt x="1685" y="279"/>
                    </a:lnTo>
                    <a:lnTo>
                      <a:pt x="1632" y="285"/>
                    </a:lnTo>
                    <a:lnTo>
                      <a:pt x="1576" y="289"/>
                    </a:lnTo>
                    <a:lnTo>
                      <a:pt x="1518" y="292"/>
                    </a:lnTo>
                    <a:lnTo>
                      <a:pt x="1458" y="294"/>
                    </a:lnTo>
                    <a:lnTo>
                      <a:pt x="1397" y="297"/>
                    </a:lnTo>
                    <a:lnTo>
                      <a:pt x="1334" y="298"/>
                    </a:lnTo>
                    <a:lnTo>
                      <a:pt x="1270" y="298"/>
                    </a:lnTo>
                    <a:lnTo>
                      <a:pt x="1149" y="296"/>
                    </a:lnTo>
                    <a:lnTo>
                      <a:pt x="1038" y="292"/>
                    </a:lnTo>
                    <a:lnTo>
                      <a:pt x="936" y="289"/>
                    </a:lnTo>
                    <a:lnTo>
                      <a:pt x="842" y="284"/>
                    </a:lnTo>
                    <a:lnTo>
                      <a:pt x="756" y="278"/>
                    </a:lnTo>
                    <a:lnTo>
                      <a:pt x="677" y="273"/>
                    </a:lnTo>
                    <a:lnTo>
                      <a:pt x="605" y="265"/>
                    </a:lnTo>
                    <a:lnTo>
                      <a:pt x="541" y="257"/>
                    </a:lnTo>
                    <a:lnTo>
                      <a:pt x="482" y="250"/>
                    </a:lnTo>
                    <a:lnTo>
                      <a:pt x="430" y="241"/>
                    </a:lnTo>
                    <a:lnTo>
                      <a:pt x="383" y="232"/>
                    </a:lnTo>
                    <a:lnTo>
                      <a:pt x="340" y="223"/>
                    </a:lnTo>
                    <a:lnTo>
                      <a:pt x="302" y="214"/>
                    </a:lnTo>
                    <a:lnTo>
                      <a:pt x="268" y="204"/>
                    </a:lnTo>
                    <a:lnTo>
                      <a:pt x="239" y="194"/>
                    </a:lnTo>
                    <a:lnTo>
                      <a:pt x="212" y="185"/>
                    </a:lnTo>
                    <a:lnTo>
                      <a:pt x="175" y="170"/>
                    </a:lnTo>
                    <a:lnTo>
                      <a:pt x="143" y="155"/>
                    </a:lnTo>
                    <a:lnTo>
                      <a:pt x="113" y="141"/>
                    </a:lnTo>
                    <a:lnTo>
                      <a:pt x="88" y="126"/>
                    </a:lnTo>
                    <a:lnTo>
                      <a:pt x="67" y="112"/>
                    </a:lnTo>
                    <a:lnTo>
                      <a:pt x="49" y="99"/>
                    </a:lnTo>
                    <a:lnTo>
                      <a:pt x="33" y="86"/>
                    </a:lnTo>
                    <a:lnTo>
                      <a:pt x="21" y="74"/>
                    </a:lnTo>
                    <a:lnTo>
                      <a:pt x="13" y="62"/>
                    </a:lnTo>
                    <a:lnTo>
                      <a:pt x="5" y="51"/>
                    </a:lnTo>
                    <a:lnTo>
                      <a:pt x="2" y="41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2" y="16"/>
                    </a:lnTo>
                    <a:lnTo>
                      <a:pt x="6" y="9"/>
                    </a:lnTo>
                    <a:lnTo>
                      <a:pt x="12" y="5"/>
                    </a:lnTo>
                    <a:lnTo>
                      <a:pt x="19" y="1"/>
                    </a:lnTo>
                    <a:lnTo>
                      <a:pt x="29" y="0"/>
                    </a:lnTo>
                    <a:lnTo>
                      <a:pt x="40" y="0"/>
                    </a:lnTo>
                    <a:lnTo>
                      <a:pt x="52" y="1"/>
                    </a:lnTo>
                    <a:lnTo>
                      <a:pt x="65" y="4"/>
                    </a:lnTo>
                    <a:lnTo>
                      <a:pt x="79" y="8"/>
                    </a:lnTo>
                    <a:lnTo>
                      <a:pt x="93" y="14"/>
                    </a:lnTo>
                    <a:lnTo>
                      <a:pt x="108" y="19"/>
                    </a:lnTo>
                    <a:lnTo>
                      <a:pt x="121" y="25"/>
                    </a:lnTo>
                    <a:lnTo>
                      <a:pt x="134" y="31"/>
                    </a:lnTo>
                    <a:lnTo>
                      <a:pt x="146" y="37"/>
                    </a:lnTo>
                    <a:lnTo>
                      <a:pt x="156" y="42"/>
                    </a:lnTo>
                    <a:lnTo>
                      <a:pt x="164" y="47"/>
                    </a:lnTo>
                    <a:lnTo>
                      <a:pt x="171" y="51"/>
                    </a:lnTo>
                    <a:lnTo>
                      <a:pt x="175" y="53"/>
                    </a:lnTo>
                    <a:lnTo>
                      <a:pt x="177" y="54"/>
                    </a:lnTo>
                    <a:lnTo>
                      <a:pt x="235" y="75"/>
                    </a:lnTo>
                    <a:lnTo>
                      <a:pt x="304" y="95"/>
                    </a:lnTo>
                    <a:lnTo>
                      <a:pt x="381" y="111"/>
                    </a:lnTo>
                    <a:lnTo>
                      <a:pt x="462" y="126"/>
                    </a:lnTo>
                    <a:lnTo>
                      <a:pt x="549" y="139"/>
                    </a:lnTo>
                    <a:lnTo>
                      <a:pt x="637" y="150"/>
                    </a:lnTo>
                    <a:lnTo>
                      <a:pt x="726" y="159"/>
                    </a:lnTo>
                    <a:lnTo>
                      <a:pt x="813" y="167"/>
                    </a:lnTo>
                    <a:lnTo>
                      <a:pt x="897" y="173"/>
                    </a:lnTo>
                    <a:lnTo>
                      <a:pt x="976" y="178"/>
                    </a:lnTo>
                    <a:lnTo>
                      <a:pt x="1046" y="182"/>
                    </a:lnTo>
                    <a:lnTo>
                      <a:pt x="1110" y="184"/>
                    </a:lnTo>
                    <a:lnTo>
                      <a:pt x="1161" y="186"/>
                    </a:lnTo>
                    <a:lnTo>
                      <a:pt x="1201" y="187"/>
                    </a:lnTo>
                    <a:lnTo>
                      <a:pt x="1226" y="187"/>
                    </a:lnTo>
                    <a:lnTo>
                      <a:pt x="1235" y="189"/>
                    </a:lnTo>
                    <a:close/>
                  </a:path>
                </a:pathLst>
              </a:custGeom>
              <a:solidFill>
                <a:srgbClr val="5B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46" name="Freeform 326"/>
              <p:cNvSpPr>
                <a:spLocks/>
              </p:cNvSpPr>
              <p:nvPr/>
            </p:nvSpPr>
            <p:spPr bwMode="auto">
              <a:xfrm flipH="1">
                <a:off x="4305" y="2944"/>
                <a:ext cx="82" cy="12"/>
              </a:xfrm>
              <a:custGeom>
                <a:avLst/>
                <a:gdLst/>
                <a:ahLst/>
                <a:cxnLst>
                  <a:cxn ang="0">
                    <a:pos x="1334" y="197"/>
                  </a:cxn>
                  <a:cxn ang="0">
                    <a:pos x="1515" y="191"/>
                  </a:cxn>
                  <a:cxn ang="0">
                    <a:pos x="1663" y="183"/>
                  </a:cxn>
                  <a:cxn ang="0">
                    <a:pos x="1781" y="172"/>
                  </a:cxn>
                  <a:cxn ang="0">
                    <a:pos x="1873" y="159"/>
                  </a:cxn>
                  <a:cxn ang="0">
                    <a:pos x="1943" y="145"/>
                  </a:cxn>
                  <a:cxn ang="0">
                    <a:pos x="1994" y="131"/>
                  </a:cxn>
                  <a:cxn ang="0">
                    <a:pos x="2031" y="118"/>
                  </a:cxn>
                  <a:cxn ang="0">
                    <a:pos x="2046" y="115"/>
                  </a:cxn>
                  <a:cxn ang="0">
                    <a:pos x="2046" y="120"/>
                  </a:cxn>
                  <a:cxn ang="0">
                    <a:pos x="2046" y="130"/>
                  </a:cxn>
                  <a:cxn ang="0">
                    <a:pos x="2043" y="141"/>
                  </a:cxn>
                  <a:cxn ang="0">
                    <a:pos x="2040" y="154"/>
                  </a:cxn>
                  <a:cxn ang="0">
                    <a:pos x="2035" y="166"/>
                  </a:cxn>
                  <a:cxn ang="0">
                    <a:pos x="2025" y="178"/>
                  </a:cxn>
                  <a:cxn ang="0">
                    <a:pos x="2013" y="189"/>
                  </a:cxn>
                  <a:cxn ang="0">
                    <a:pos x="1962" y="213"/>
                  </a:cxn>
                  <a:cxn ang="0">
                    <a:pos x="1897" y="235"/>
                  </a:cxn>
                  <a:cxn ang="0">
                    <a:pos x="1818" y="253"/>
                  </a:cxn>
                  <a:cxn ang="0">
                    <a:pos x="1727" y="267"/>
                  </a:cxn>
                  <a:cxn ang="0">
                    <a:pos x="1625" y="278"/>
                  </a:cxn>
                  <a:cxn ang="0">
                    <a:pos x="1514" y="285"/>
                  </a:cxn>
                  <a:cxn ang="0">
                    <a:pos x="1395" y="289"/>
                  </a:cxn>
                  <a:cxn ang="0">
                    <a:pos x="1268" y="290"/>
                  </a:cxn>
                  <a:cxn ang="0">
                    <a:pos x="1036" y="284"/>
                  </a:cxn>
                  <a:cxn ang="0">
                    <a:pos x="840" y="276"/>
                  </a:cxn>
                  <a:cxn ang="0">
                    <a:pos x="675" y="265"/>
                  </a:cxn>
                  <a:cxn ang="0">
                    <a:pos x="539" y="249"/>
                  </a:cxn>
                  <a:cxn ang="0">
                    <a:pos x="428" y="233"/>
                  </a:cxn>
                  <a:cxn ang="0">
                    <a:pos x="338" y="215"/>
                  </a:cxn>
                  <a:cxn ang="0">
                    <a:pos x="266" y="196"/>
                  </a:cxn>
                  <a:cxn ang="0">
                    <a:pos x="210" y="177"/>
                  </a:cxn>
                  <a:cxn ang="0">
                    <a:pos x="141" y="147"/>
                  </a:cxn>
                  <a:cxn ang="0">
                    <a:pos x="87" y="118"/>
                  </a:cxn>
                  <a:cxn ang="0">
                    <a:pos x="48" y="92"/>
                  </a:cxn>
                  <a:cxn ang="0">
                    <a:pos x="22" y="68"/>
                  </a:cxn>
                  <a:cxn ang="0">
                    <a:pos x="5" y="46"/>
                  </a:cxn>
                  <a:cxn ang="0">
                    <a:pos x="0" y="28"/>
                  </a:cxn>
                  <a:cxn ang="0">
                    <a:pos x="1" y="13"/>
                  </a:cxn>
                  <a:cxn ang="0">
                    <a:pos x="10" y="5"/>
                  </a:cxn>
                  <a:cxn ang="0">
                    <a:pos x="25" y="0"/>
                  </a:cxn>
                  <a:cxn ang="0">
                    <a:pos x="47" y="5"/>
                  </a:cxn>
                  <a:cxn ang="0">
                    <a:pos x="72" y="12"/>
                  </a:cxn>
                  <a:cxn ang="0">
                    <a:pos x="98" y="24"/>
                  </a:cxn>
                  <a:cxn ang="0">
                    <a:pos x="123" y="36"/>
                  </a:cxn>
                  <a:cxn ang="0">
                    <a:pos x="144" y="47"/>
                  </a:cxn>
                  <a:cxn ang="0">
                    <a:pos x="159" y="56"/>
                  </a:cxn>
                  <a:cxn ang="0">
                    <a:pos x="165" y="59"/>
                  </a:cxn>
                  <a:cxn ang="0">
                    <a:pos x="287" y="102"/>
                  </a:cxn>
                  <a:cxn ang="0">
                    <a:pos x="444" y="136"/>
                  </a:cxn>
                  <a:cxn ang="0">
                    <a:pos x="620" y="160"/>
                  </a:cxn>
                  <a:cxn ang="0">
                    <a:pos x="798" y="177"/>
                  </a:cxn>
                  <a:cxn ang="0">
                    <a:pos x="963" y="188"/>
                  </a:cxn>
                  <a:cxn ang="0">
                    <a:pos x="1100" y="194"/>
                  </a:cxn>
                  <a:cxn ang="0">
                    <a:pos x="1194" y="197"/>
                  </a:cxn>
                  <a:cxn ang="0">
                    <a:pos x="1229" y="198"/>
                  </a:cxn>
                </a:cxnLst>
                <a:rect l="0" t="0" r="r" b="b"/>
                <a:pathLst>
                  <a:path w="2046" h="290">
                    <a:moveTo>
                      <a:pt x="1229" y="198"/>
                    </a:moveTo>
                    <a:lnTo>
                      <a:pt x="1334" y="197"/>
                    </a:lnTo>
                    <a:lnTo>
                      <a:pt x="1429" y="195"/>
                    </a:lnTo>
                    <a:lnTo>
                      <a:pt x="1515" y="191"/>
                    </a:lnTo>
                    <a:lnTo>
                      <a:pt x="1594" y="187"/>
                    </a:lnTo>
                    <a:lnTo>
                      <a:pt x="1663" y="183"/>
                    </a:lnTo>
                    <a:lnTo>
                      <a:pt x="1726" y="177"/>
                    </a:lnTo>
                    <a:lnTo>
                      <a:pt x="1781" y="172"/>
                    </a:lnTo>
                    <a:lnTo>
                      <a:pt x="1831" y="165"/>
                    </a:lnTo>
                    <a:lnTo>
                      <a:pt x="1873" y="159"/>
                    </a:lnTo>
                    <a:lnTo>
                      <a:pt x="1910" y="152"/>
                    </a:lnTo>
                    <a:lnTo>
                      <a:pt x="1943" y="145"/>
                    </a:lnTo>
                    <a:lnTo>
                      <a:pt x="1970" y="138"/>
                    </a:lnTo>
                    <a:lnTo>
                      <a:pt x="1994" y="131"/>
                    </a:lnTo>
                    <a:lnTo>
                      <a:pt x="2014" y="125"/>
                    </a:lnTo>
                    <a:lnTo>
                      <a:pt x="2031" y="118"/>
                    </a:lnTo>
                    <a:lnTo>
                      <a:pt x="2046" y="113"/>
                    </a:lnTo>
                    <a:lnTo>
                      <a:pt x="2046" y="115"/>
                    </a:lnTo>
                    <a:lnTo>
                      <a:pt x="2046" y="117"/>
                    </a:lnTo>
                    <a:lnTo>
                      <a:pt x="2046" y="120"/>
                    </a:lnTo>
                    <a:lnTo>
                      <a:pt x="2046" y="125"/>
                    </a:lnTo>
                    <a:lnTo>
                      <a:pt x="2046" y="130"/>
                    </a:lnTo>
                    <a:lnTo>
                      <a:pt x="2044" y="136"/>
                    </a:lnTo>
                    <a:lnTo>
                      <a:pt x="2043" y="141"/>
                    </a:lnTo>
                    <a:lnTo>
                      <a:pt x="2042" y="148"/>
                    </a:lnTo>
                    <a:lnTo>
                      <a:pt x="2040" y="154"/>
                    </a:lnTo>
                    <a:lnTo>
                      <a:pt x="2038" y="161"/>
                    </a:lnTo>
                    <a:lnTo>
                      <a:pt x="2035" y="166"/>
                    </a:lnTo>
                    <a:lnTo>
                      <a:pt x="2030" y="173"/>
                    </a:lnTo>
                    <a:lnTo>
                      <a:pt x="2025" y="178"/>
                    </a:lnTo>
                    <a:lnTo>
                      <a:pt x="2019" y="184"/>
                    </a:lnTo>
                    <a:lnTo>
                      <a:pt x="2013" y="189"/>
                    </a:lnTo>
                    <a:lnTo>
                      <a:pt x="1989" y="201"/>
                    </a:lnTo>
                    <a:lnTo>
                      <a:pt x="1962" y="213"/>
                    </a:lnTo>
                    <a:lnTo>
                      <a:pt x="1931" y="224"/>
                    </a:lnTo>
                    <a:lnTo>
                      <a:pt x="1897" y="235"/>
                    </a:lnTo>
                    <a:lnTo>
                      <a:pt x="1859" y="244"/>
                    </a:lnTo>
                    <a:lnTo>
                      <a:pt x="1818" y="253"/>
                    </a:lnTo>
                    <a:lnTo>
                      <a:pt x="1774" y="260"/>
                    </a:lnTo>
                    <a:lnTo>
                      <a:pt x="1727" y="267"/>
                    </a:lnTo>
                    <a:lnTo>
                      <a:pt x="1678" y="272"/>
                    </a:lnTo>
                    <a:lnTo>
                      <a:pt x="1625" y="278"/>
                    </a:lnTo>
                    <a:lnTo>
                      <a:pt x="1571" y="282"/>
                    </a:lnTo>
                    <a:lnTo>
                      <a:pt x="1514" y="285"/>
                    </a:lnTo>
                    <a:lnTo>
                      <a:pt x="1455" y="288"/>
                    </a:lnTo>
                    <a:lnTo>
                      <a:pt x="1395" y="289"/>
                    </a:lnTo>
                    <a:lnTo>
                      <a:pt x="1332" y="290"/>
                    </a:lnTo>
                    <a:lnTo>
                      <a:pt x="1268" y="290"/>
                    </a:lnTo>
                    <a:lnTo>
                      <a:pt x="1147" y="288"/>
                    </a:lnTo>
                    <a:lnTo>
                      <a:pt x="1036" y="284"/>
                    </a:lnTo>
                    <a:lnTo>
                      <a:pt x="934" y="281"/>
                    </a:lnTo>
                    <a:lnTo>
                      <a:pt x="840" y="276"/>
                    </a:lnTo>
                    <a:lnTo>
                      <a:pt x="754" y="270"/>
                    </a:lnTo>
                    <a:lnTo>
                      <a:pt x="675" y="265"/>
                    </a:lnTo>
                    <a:lnTo>
                      <a:pt x="603" y="257"/>
                    </a:lnTo>
                    <a:lnTo>
                      <a:pt x="539" y="249"/>
                    </a:lnTo>
                    <a:lnTo>
                      <a:pt x="480" y="242"/>
                    </a:lnTo>
                    <a:lnTo>
                      <a:pt x="428" y="233"/>
                    </a:lnTo>
                    <a:lnTo>
                      <a:pt x="381" y="224"/>
                    </a:lnTo>
                    <a:lnTo>
                      <a:pt x="338" y="215"/>
                    </a:lnTo>
                    <a:lnTo>
                      <a:pt x="300" y="206"/>
                    </a:lnTo>
                    <a:lnTo>
                      <a:pt x="266" y="196"/>
                    </a:lnTo>
                    <a:lnTo>
                      <a:pt x="237" y="186"/>
                    </a:lnTo>
                    <a:lnTo>
                      <a:pt x="210" y="177"/>
                    </a:lnTo>
                    <a:lnTo>
                      <a:pt x="173" y="162"/>
                    </a:lnTo>
                    <a:lnTo>
                      <a:pt x="141" y="147"/>
                    </a:lnTo>
                    <a:lnTo>
                      <a:pt x="112" y="133"/>
                    </a:lnTo>
                    <a:lnTo>
                      <a:pt x="87" y="118"/>
                    </a:lnTo>
                    <a:lnTo>
                      <a:pt x="65" y="105"/>
                    </a:lnTo>
                    <a:lnTo>
                      <a:pt x="48" y="92"/>
                    </a:lnTo>
                    <a:lnTo>
                      <a:pt x="32" y="79"/>
                    </a:lnTo>
                    <a:lnTo>
                      <a:pt x="22" y="68"/>
                    </a:lnTo>
                    <a:lnTo>
                      <a:pt x="12" y="56"/>
                    </a:lnTo>
                    <a:lnTo>
                      <a:pt x="5" y="46"/>
                    </a:lnTo>
                    <a:lnTo>
                      <a:pt x="1" y="36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1" y="13"/>
                    </a:lnTo>
                    <a:lnTo>
                      <a:pt x="4" y="8"/>
                    </a:lnTo>
                    <a:lnTo>
                      <a:pt x="10" y="5"/>
                    </a:lnTo>
                    <a:lnTo>
                      <a:pt x="16" y="1"/>
                    </a:lnTo>
                    <a:lnTo>
                      <a:pt x="25" y="0"/>
                    </a:lnTo>
                    <a:lnTo>
                      <a:pt x="35" y="1"/>
                    </a:lnTo>
                    <a:lnTo>
                      <a:pt x="47" y="5"/>
                    </a:lnTo>
                    <a:lnTo>
                      <a:pt x="59" y="8"/>
                    </a:lnTo>
                    <a:lnTo>
                      <a:pt x="72" y="12"/>
                    </a:lnTo>
                    <a:lnTo>
                      <a:pt x="85" y="18"/>
                    </a:lnTo>
                    <a:lnTo>
                      <a:pt x="98" y="24"/>
                    </a:lnTo>
                    <a:lnTo>
                      <a:pt x="111" y="30"/>
                    </a:lnTo>
                    <a:lnTo>
                      <a:pt x="123" y="36"/>
                    </a:lnTo>
                    <a:lnTo>
                      <a:pt x="134" y="42"/>
                    </a:lnTo>
                    <a:lnTo>
                      <a:pt x="144" y="47"/>
                    </a:lnTo>
                    <a:lnTo>
                      <a:pt x="153" y="52"/>
                    </a:lnTo>
                    <a:lnTo>
                      <a:pt x="159" y="56"/>
                    </a:lnTo>
                    <a:lnTo>
                      <a:pt x="162" y="58"/>
                    </a:lnTo>
                    <a:lnTo>
                      <a:pt x="165" y="59"/>
                    </a:lnTo>
                    <a:lnTo>
                      <a:pt x="220" y="82"/>
                    </a:lnTo>
                    <a:lnTo>
                      <a:pt x="287" y="102"/>
                    </a:lnTo>
                    <a:lnTo>
                      <a:pt x="362" y="119"/>
                    </a:lnTo>
                    <a:lnTo>
                      <a:pt x="444" y="136"/>
                    </a:lnTo>
                    <a:lnTo>
                      <a:pt x="530" y="149"/>
                    </a:lnTo>
                    <a:lnTo>
                      <a:pt x="620" y="160"/>
                    </a:lnTo>
                    <a:lnTo>
                      <a:pt x="709" y="170"/>
                    </a:lnTo>
                    <a:lnTo>
                      <a:pt x="798" y="177"/>
                    </a:lnTo>
                    <a:lnTo>
                      <a:pt x="883" y="183"/>
                    </a:lnTo>
                    <a:lnTo>
                      <a:pt x="963" y="188"/>
                    </a:lnTo>
                    <a:lnTo>
                      <a:pt x="1036" y="191"/>
                    </a:lnTo>
                    <a:lnTo>
                      <a:pt x="1100" y="194"/>
                    </a:lnTo>
                    <a:lnTo>
                      <a:pt x="1154" y="196"/>
                    </a:lnTo>
                    <a:lnTo>
                      <a:pt x="1194" y="197"/>
                    </a:lnTo>
                    <a:lnTo>
                      <a:pt x="1219" y="197"/>
                    </a:lnTo>
                    <a:lnTo>
                      <a:pt x="1229" y="198"/>
                    </a:lnTo>
                    <a:close/>
                  </a:path>
                </a:pathLst>
              </a:custGeom>
              <a:solidFill>
                <a:srgbClr val="445E5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47" name="Freeform 327"/>
              <p:cNvSpPr>
                <a:spLocks/>
              </p:cNvSpPr>
              <p:nvPr/>
            </p:nvSpPr>
            <p:spPr bwMode="auto">
              <a:xfrm flipH="1">
                <a:off x="4305" y="2944"/>
                <a:ext cx="82" cy="12"/>
              </a:xfrm>
              <a:custGeom>
                <a:avLst/>
                <a:gdLst/>
                <a:ahLst/>
                <a:cxnLst>
                  <a:cxn ang="0">
                    <a:pos x="1333" y="204"/>
                  </a:cxn>
                  <a:cxn ang="0">
                    <a:pos x="1519" y="199"/>
                  </a:cxn>
                  <a:cxn ang="0">
                    <a:pos x="1669" y="189"/>
                  </a:cxn>
                  <a:cxn ang="0">
                    <a:pos x="1785" y="178"/>
                  </a:cxn>
                  <a:cxn ang="0">
                    <a:pos x="1873" y="164"/>
                  </a:cxn>
                  <a:cxn ang="0">
                    <a:pos x="1939" y="150"/>
                  </a:cxn>
                  <a:cxn ang="0">
                    <a:pos x="1986" y="137"/>
                  </a:cxn>
                  <a:cxn ang="0">
                    <a:pos x="2019" y="124"/>
                  </a:cxn>
                  <a:cxn ang="0">
                    <a:pos x="2034" y="119"/>
                  </a:cxn>
                  <a:cxn ang="0">
                    <a:pos x="2034" y="125"/>
                  </a:cxn>
                  <a:cxn ang="0">
                    <a:pos x="2034" y="133"/>
                  </a:cxn>
                  <a:cxn ang="0">
                    <a:pos x="2032" y="143"/>
                  </a:cxn>
                  <a:cxn ang="0">
                    <a:pos x="2029" y="154"/>
                  </a:cxn>
                  <a:cxn ang="0">
                    <a:pos x="2023" y="165"/>
                  </a:cxn>
                  <a:cxn ang="0">
                    <a:pos x="2014" y="176"/>
                  </a:cxn>
                  <a:cxn ang="0">
                    <a:pos x="2001" y="186"/>
                  </a:cxn>
                  <a:cxn ang="0">
                    <a:pos x="1949" y="209"/>
                  </a:cxn>
                  <a:cxn ang="0">
                    <a:pos x="1885" y="228"/>
                  </a:cxn>
                  <a:cxn ang="0">
                    <a:pos x="1809" y="245"/>
                  </a:cxn>
                  <a:cxn ang="0">
                    <a:pos x="1720" y="258"/>
                  </a:cxn>
                  <a:cxn ang="0">
                    <a:pos x="1621" y="268"/>
                  </a:cxn>
                  <a:cxn ang="0">
                    <a:pos x="1512" y="275"/>
                  </a:cxn>
                  <a:cxn ang="0">
                    <a:pos x="1394" y="279"/>
                  </a:cxn>
                  <a:cxn ang="0">
                    <a:pos x="1268" y="280"/>
                  </a:cxn>
                  <a:cxn ang="0">
                    <a:pos x="1036" y="274"/>
                  </a:cxn>
                  <a:cxn ang="0">
                    <a:pos x="840" y="266"/>
                  </a:cxn>
                  <a:cxn ang="0">
                    <a:pos x="675" y="255"/>
                  </a:cxn>
                  <a:cxn ang="0">
                    <a:pos x="539" y="239"/>
                  </a:cxn>
                  <a:cxn ang="0">
                    <a:pos x="428" y="223"/>
                  </a:cxn>
                  <a:cxn ang="0">
                    <a:pos x="338" y="205"/>
                  </a:cxn>
                  <a:cxn ang="0">
                    <a:pos x="266" y="186"/>
                  </a:cxn>
                  <a:cxn ang="0">
                    <a:pos x="210" y="167"/>
                  </a:cxn>
                  <a:cxn ang="0">
                    <a:pos x="141" y="138"/>
                  </a:cxn>
                  <a:cxn ang="0">
                    <a:pos x="87" y="109"/>
                  </a:cxn>
                  <a:cxn ang="0">
                    <a:pos x="49" y="83"/>
                  </a:cxn>
                  <a:cxn ang="0">
                    <a:pos x="23" y="60"/>
                  </a:cxn>
                  <a:cxn ang="0">
                    <a:pos x="7" y="40"/>
                  </a:cxn>
                  <a:cxn ang="0">
                    <a:pos x="1" y="22"/>
                  </a:cxn>
                  <a:cxn ang="0">
                    <a:pos x="2" y="10"/>
                  </a:cxn>
                  <a:cxn ang="0">
                    <a:pos x="8" y="2"/>
                  </a:cxn>
                  <a:cxn ang="0">
                    <a:pos x="23" y="0"/>
                  </a:cxn>
                  <a:cxn ang="0">
                    <a:pos x="43" y="5"/>
                  </a:cxn>
                  <a:cxn ang="0">
                    <a:pos x="66" y="14"/>
                  </a:cxn>
                  <a:cxn ang="0">
                    <a:pos x="91" y="26"/>
                  </a:cxn>
                  <a:cxn ang="0">
                    <a:pos x="114" y="40"/>
                  </a:cxn>
                  <a:cxn ang="0">
                    <a:pos x="134" y="52"/>
                  </a:cxn>
                  <a:cxn ang="0">
                    <a:pos x="147" y="60"/>
                  </a:cxn>
                  <a:cxn ang="0">
                    <a:pos x="153" y="64"/>
                  </a:cxn>
                  <a:cxn ang="0">
                    <a:pos x="272" y="108"/>
                  </a:cxn>
                  <a:cxn ang="0">
                    <a:pos x="428" y="143"/>
                  </a:cxn>
                  <a:cxn ang="0">
                    <a:pos x="603" y="168"/>
                  </a:cxn>
                  <a:cxn ang="0">
                    <a:pos x="784" y="186"/>
                  </a:cxn>
                  <a:cxn ang="0">
                    <a:pos x="952" y="197"/>
                  </a:cxn>
                  <a:cxn ang="0">
                    <a:pos x="1093" y="203"/>
                  </a:cxn>
                  <a:cxn ang="0">
                    <a:pos x="1189" y="205"/>
                  </a:cxn>
                  <a:cxn ang="0">
                    <a:pos x="1225" y="207"/>
                  </a:cxn>
                </a:cxnLst>
                <a:rect l="0" t="0" r="r" b="b"/>
                <a:pathLst>
                  <a:path w="2034" h="280">
                    <a:moveTo>
                      <a:pt x="1225" y="207"/>
                    </a:moveTo>
                    <a:lnTo>
                      <a:pt x="1333" y="204"/>
                    </a:lnTo>
                    <a:lnTo>
                      <a:pt x="1432" y="202"/>
                    </a:lnTo>
                    <a:lnTo>
                      <a:pt x="1519" y="199"/>
                    </a:lnTo>
                    <a:lnTo>
                      <a:pt x="1599" y="195"/>
                    </a:lnTo>
                    <a:lnTo>
                      <a:pt x="1669" y="189"/>
                    </a:lnTo>
                    <a:lnTo>
                      <a:pt x="1730" y="184"/>
                    </a:lnTo>
                    <a:lnTo>
                      <a:pt x="1785" y="178"/>
                    </a:lnTo>
                    <a:lnTo>
                      <a:pt x="1832" y="172"/>
                    </a:lnTo>
                    <a:lnTo>
                      <a:pt x="1873" y="164"/>
                    </a:lnTo>
                    <a:lnTo>
                      <a:pt x="1908" y="157"/>
                    </a:lnTo>
                    <a:lnTo>
                      <a:pt x="1939" y="150"/>
                    </a:lnTo>
                    <a:lnTo>
                      <a:pt x="1964" y="143"/>
                    </a:lnTo>
                    <a:lnTo>
                      <a:pt x="1986" y="137"/>
                    </a:lnTo>
                    <a:lnTo>
                      <a:pt x="2004" y="130"/>
                    </a:lnTo>
                    <a:lnTo>
                      <a:pt x="2019" y="124"/>
                    </a:lnTo>
                    <a:lnTo>
                      <a:pt x="2034" y="118"/>
                    </a:lnTo>
                    <a:lnTo>
                      <a:pt x="2034" y="119"/>
                    </a:lnTo>
                    <a:lnTo>
                      <a:pt x="2034" y="123"/>
                    </a:lnTo>
                    <a:lnTo>
                      <a:pt x="2034" y="125"/>
                    </a:lnTo>
                    <a:lnTo>
                      <a:pt x="2034" y="129"/>
                    </a:lnTo>
                    <a:lnTo>
                      <a:pt x="2034" y="133"/>
                    </a:lnTo>
                    <a:lnTo>
                      <a:pt x="2034" y="138"/>
                    </a:lnTo>
                    <a:lnTo>
                      <a:pt x="2032" y="143"/>
                    </a:lnTo>
                    <a:lnTo>
                      <a:pt x="2030" y="149"/>
                    </a:lnTo>
                    <a:lnTo>
                      <a:pt x="2029" y="154"/>
                    </a:lnTo>
                    <a:lnTo>
                      <a:pt x="2026" y="160"/>
                    </a:lnTo>
                    <a:lnTo>
                      <a:pt x="2023" y="165"/>
                    </a:lnTo>
                    <a:lnTo>
                      <a:pt x="2018" y="171"/>
                    </a:lnTo>
                    <a:lnTo>
                      <a:pt x="2014" y="176"/>
                    </a:lnTo>
                    <a:lnTo>
                      <a:pt x="2007" y="181"/>
                    </a:lnTo>
                    <a:lnTo>
                      <a:pt x="2001" y="186"/>
                    </a:lnTo>
                    <a:lnTo>
                      <a:pt x="1977" y="197"/>
                    </a:lnTo>
                    <a:lnTo>
                      <a:pt x="1949" y="209"/>
                    </a:lnTo>
                    <a:lnTo>
                      <a:pt x="1919" y="219"/>
                    </a:lnTo>
                    <a:lnTo>
                      <a:pt x="1885" y="228"/>
                    </a:lnTo>
                    <a:lnTo>
                      <a:pt x="1848" y="237"/>
                    </a:lnTo>
                    <a:lnTo>
                      <a:pt x="1809" y="245"/>
                    </a:lnTo>
                    <a:lnTo>
                      <a:pt x="1766" y="251"/>
                    </a:lnTo>
                    <a:lnTo>
                      <a:pt x="1720" y="258"/>
                    </a:lnTo>
                    <a:lnTo>
                      <a:pt x="1672" y="263"/>
                    </a:lnTo>
                    <a:lnTo>
                      <a:pt x="1621" y="268"/>
                    </a:lnTo>
                    <a:lnTo>
                      <a:pt x="1567" y="272"/>
                    </a:lnTo>
                    <a:lnTo>
                      <a:pt x="1512" y="275"/>
                    </a:lnTo>
                    <a:lnTo>
                      <a:pt x="1454" y="278"/>
                    </a:lnTo>
                    <a:lnTo>
                      <a:pt x="1394" y="279"/>
                    </a:lnTo>
                    <a:lnTo>
                      <a:pt x="1332" y="280"/>
                    </a:lnTo>
                    <a:lnTo>
                      <a:pt x="1268" y="280"/>
                    </a:lnTo>
                    <a:lnTo>
                      <a:pt x="1147" y="278"/>
                    </a:lnTo>
                    <a:lnTo>
                      <a:pt x="1036" y="274"/>
                    </a:lnTo>
                    <a:lnTo>
                      <a:pt x="934" y="271"/>
                    </a:lnTo>
                    <a:lnTo>
                      <a:pt x="840" y="266"/>
                    </a:lnTo>
                    <a:lnTo>
                      <a:pt x="754" y="260"/>
                    </a:lnTo>
                    <a:lnTo>
                      <a:pt x="675" y="255"/>
                    </a:lnTo>
                    <a:lnTo>
                      <a:pt x="603" y="247"/>
                    </a:lnTo>
                    <a:lnTo>
                      <a:pt x="539" y="239"/>
                    </a:lnTo>
                    <a:lnTo>
                      <a:pt x="480" y="232"/>
                    </a:lnTo>
                    <a:lnTo>
                      <a:pt x="428" y="223"/>
                    </a:lnTo>
                    <a:lnTo>
                      <a:pt x="381" y="214"/>
                    </a:lnTo>
                    <a:lnTo>
                      <a:pt x="338" y="205"/>
                    </a:lnTo>
                    <a:lnTo>
                      <a:pt x="300" y="196"/>
                    </a:lnTo>
                    <a:lnTo>
                      <a:pt x="266" y="186"/>
                    </a:lnTo>
                    <a:lnTo>
                      <a:pt x="237" y="176"/>
                    </a:lnTo>
                    <a:lnTo>
                      <a:pt x="210" y="167"/>
                    </a:lnTo>
                    <a:lnTo>
                      <a:pt x="173" y="152"/>
                    </a:lnTo>
                    <a:lnTo>
                      <a:pt x="141" y="138"/>
                    </a:lnTo>
                    <a:lnTo>
                      <a:pt x="112" y="124"/>
                    </a:lnTo>
                    <a:lnTo>
                      <a:pt x="87" y="109"/>
                    </a:lnTo>
                    <a:lnTo>
                      <a:pt x="66" y="96"/>
                    </a:lnTo>
                    <a:lnTo>
                      <a:pt x="49" y="83"/>
                    </a:lnTo>
                    <a:lnTo>
                      <a:pt x="35" y="71"/>
                    </a:lnTo>
                    <a:lnTo>
                      <a:pt x="23" y="60"/>
                    </a:lnTo>
                    <a:lnTo>
                      <a:pt x="14" y="49"/>
                    </a:lnTo>
                    <a:lnTo>
                      <a:pt x="7" y="40"/>
                    </a:lnTo>
                    <a:lnTo>
                      <a:pt x="3" y="31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2" y="10"/>
                    </a:lnTo>
                    <a:lnTo>
                      <a:pt x="4" y="6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23" y="0"/>
                    </a:lnTo>
                    <a:lnTo>
                      <a:pt x="32" y="1"/>
                    </a:lnTo>
                    <a:lnTo>
                      <a:pt x="43" y="5"/>
                    </a:lnTo>
                    <a:lnTo>
                      <a:pt x="54" y="9"/>
                    </a:lnTo>
                    <a:lnTo>
                      <a:pt x="66" y="14"/>
                    </a:lnTo>
                    <a:lnTo>
                      <a:pt x="78" y="20"/>
                    </a:lnTo>
                    <a:lnTo>
                      <a:pt x="91" y="26"/>
                    </a:lnTo>
                    <a:lnTo>
                      <a:pt x="103" y="33"/>
                    </a:lnTo>
                    <a:lnTo>
                      <a:pt x="114" y="40"/>
                    </a:lnTo>
                    <a:lnTo>
                      <a:pt x="124" y="46"/>
                    </a:lnTo>
                    <a:lnTo>
                      <a:pt x="134" y="52"/>
                    </a:lnTo>
                    <a:lnTo>
                      <a:pt x="142" y="56"/>
                    </a:lnTo>
                    <a:lnTo>
                      <a:pt x="147" y="60"/>
                    </a:lnTo>
                    <a:lnTo>
                      <a:pt x="150" y="62"/>
                    </a:lnTo>
                    <a:lnTo>
                      <a:pt x="153" y="64"/>
                    </a:lnTo>
                    <a:lnTo>
                      <a:pt x="206" y="88"/>
                    </a:lnTo>
                    <a:lnTo>
                      <a:pt x="272" y="108"/>
                    </a:lnTo>
                    <a:lnTo>
                      <a:pt x="346" y="127"/>
                    </a:lnTo>
                    <a:lnTo>
                      <a:pt x="428" y="143"/>
                    </a:lnTo>
                    <a:lnTo>
                      <a:pt x="514" y="157"/>
                    </a:lnTo>
                    <a:lnTo>
                      <a:pt x="603" y="168"/>
                    </a:lnTo>
                    <a:lnTo>
                      <a:pt x="694" y="178"/>
                    </a:lnTo>
                    <a:lnTo>
                      <a:pt x="784" y="186"/>
                    </a:lnTo>
                    <a:lnTo>
                      <a:pt x="871" y="192"/>
                    </a:lnTo>
                    <a:lnTo>
                      <a:pt x="952" y="197"/>
                    </a:lnTo>
                    <a:lnTo>
                      <a:pt x="1027" y="200"/>
                    </a:lnTo>
                    <a:lnTo>
                      <a:pt x="1093" y="203"/>
                    </a:lnTo>
                    <a:lnTo>
                      <a:pt x="1147" y="204"/>
                    </a:lnTo>
                    <a:lnTo>
                      <a:pt x="1189" y="205"/>
                    </a:lnTo>
                    <a:lnTo>
                      <a:pt x="1215" y="205"/>
                    </a:lnTo>
                    <a:lnTo>
                      <a:pt x="1225" y="207"/>
                    </a:lnTo>
                    <a:close/>
                  </a:path>
                </a:pathLst>
              </a:custGeom>
              <a:solidFill>
                <a:srgbClr val="2D47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48" name="Freeform 328"/>
              <p:cNvSpPr>
                <a:spLocks/>
              </p:cNvSpPr>
              <p:nvPr/>
            </p:nvSpPr>
            <p:spPr bwMode="auto">
              <a:xfrm flipH="1">
                <a:off x="4306" y="2945"/>
                <a:ext cx="80" cy="11"/>
              </a:xfrm>
              <a:custGeom>
                <a:avLst/>
                <a:gdLst/>
                <a:ahLst/>
                <a:cxnLst>
                  <a:cxn ang="0">
                    <a:pos x="1332" y="214"/>
                  </a:cxn>
                  <a:cxn ang="0">
                    <a:pos x="1523" y="207"/>
                  </a:cxn>
                  <a:cxn ang="0">
                    <a:pos x="1672" y="198"/>
                  </a:cxn>
                  <a:cxn ang="0">
                    <a:pos x="1786" y="186"/>
                  </a:cxn>
                  <a:cxn ang="0">
                    <a:pos x="1871" y="171"/>
                  </a:cxn>
                  <a:cxn ang="0">
                    <a:pos x="1932" y="157"/>
                  </a:cxn>
                  <a:cxn ang="0">
                    <a:pos x="1975" y="143"/>
                  </a:cxn>
                  <a:cxn ang="0">
                    <a:pos x="2006" y="130"/>
                  </a:cxn>
                  <a:cxn ang="0">
                    <a:pos x="2021" y="126"/>
                  </a:cxn>
                  <a:cxn ang="0">
                    <a:pos x="2021" y="130"/>
                  </a:cxn>
                  <a:cxn ang="0">
                    <a:pos x="2021" y="138"/>
                  </a:cxn>
                  <a:cxn ang="0">
                    <a:pos x="2019" y="146"/>
                  </a:cxn>
                  <a:cxn ang="0">
                    <a:pos x="2016" y="156"/>
                  </a:cxn>
                  <a:cxn ang="0">
                    <a:pos x="2011" y="165"/>
                  </a:cxn>
                  <a:cxn ang="0">
                    <a:pos x="2002" y="175"/>
                  </a:cxn>
                  <a:cxn ang="0">
                    <a:pos x="1989" y="183"/>
                  </a:cxn>
                  <a:cxn ang="0">
                    <a:pos x="1938" y="204"/>
                  </a:cxn>
                  <a:cxn ang="0">
                    <a:pos x="1873" y="223"/>
                  </a:cxn>
                  <a:cxn ang="0">
                    <a:pos x="1799" y="238"/>
                  </a:cxn>
                  <a:cxn ang="0">
                    <a:pos x="1713" y="250"/>
                  </a:cxn>
                  <a:cxn ang="0">
                    <a:pos x="1616" y="260"/>
                  </a:cxn>
                  <a:cxn ang="0">
                    <a:pos x="1509" y="266"/>
                  </a:cxn>
                  <a:cxn ang="0">
                    <a:pos x="1392" y="270"/>
                  </a:cxn>
                  <a:cxn ang="0">
                    <a:pos x="1267" y="271"/>
                  </a:cxn>
                  <a:cxn ang="0">
                    <a:pos x="1035" y="265"/>
                  </a:cxn>
                  <a:cxn ang="0">
                    <a:pos x="839" y="257"/>
                  </a:cxn>
                  <a:cxn ang="0">
                    <a:pos x="674" y="246"/>
                  </a:cxn>
                  <a:cxn ang="0">
                    <a:pos x="538" y="230"/>
                  </a:cxn>
                  <a:cxn ang="0">
                    <a:pos x="427" y="214"/>
                  </a:cxn>
                  <a:cxn ang="0">
                    <a:pos x="337" y="196"/>
                  </a:cxn>
                  <a:cxn ang="0">
                    <a:pos x="265" y="177"/>
                  </a:cxn>
                  <a:cxn ang="0">
                    <a:pos x="209" y="158"/>
                  </a:cxn>
                  <a:cxn ang="0">
                    <a:pos x="140" y="129"/>
                  </a:cxn>
                  <a:cxn ang="0">
                    <a:pos x="87" y="100"/>
                  </a:cxn>
                  <a:cxn ang="0">
                    <a:pos x="49" y="75"/>
                  </a:cxn>
                  <a:cxn ang="0">
                    <a:pos x="23" y="53"/>
                  </a:cxn>
                  <a:cxn ang="0">
                    <a:pos x="7" y="34"/>
                  </a:cxn>
                  <a:cxn ang="0">
                    <a:pos x="1" y="19"/>
                  </a:cxn>
                  <a:cxn ang="0">
                    <a:pos x="1" y="8"/>
                  </a:cxn>
                  <a:cxn ang="0">
                    <a:pos x="6" y="2"/>
                  </a:cxn>
                  <a:cxn ang="0">
                    <a:pos x="19" y="1"/>
                  </a:cxn>
                  <a:cxn ang="0">
                    <a:pos x="38" y="7"/>
                  </a:cxn>
                  <a:cxn ang="0">
                    <a:pos x="60" y="17"/>
                  </a:cxn>
                  <a:cxn ang="0">
                    <a:pos x="83" y="31"/>
                  </a:cxn>
                  <a:cxn ang="0">
                    <a:pos x="105" y="44"/>
                  </a:cxn>
                  <a:cxn ang="0">
                    <a:pos x="123" y="56"/>
                  </a:cxn>
                  <a:cxn ang="0">
                    <a:pos x="135" y="64"/>
                  </a:cxn>
                  <a:cxn ang="0">
                    <a:pos x="141" y="69"/>
                  </a:cxn>
                  <a:cxn ang="0">
                    <a:pos x="255" y="116"/>
                  </a:cxn>
                  <a:cxn ang="0">
                    <a:pos x="410" y="153"/>
                  </a:cxn>
                  <a:cxn ang="0">
                    <a:pos x="587" y="179"/>
                  </a:cxn>
                  <a:cxn ang="0">
                    <a:pos x="769" y="196"/>
                  </a:cxn>
                  <a:cxn ang="0">
                    <a:pos x="941" y="207"/>
                  </a:cxn>
                  <a:cxn ang="0">
                    <a:pos x="1084" y="213"/>
                  </a:cxn>
                  <a:cxn ang="0">
                    <a:pos x="1182" y="215"/>
                  </a:cxn>
                  <a:cxn ang="0">
                    <a:pos x="1219" y="216"/>
                  </a:cxn>
                </a:cxnLst>
                <a:rect l="0" t="0" r="r" b="b"/>
                <a:pathLst>
                  <a:path w="2021" h="271">
                    <a:moveTo>
                      <a:pt x="1219" y="216"/>
                    </a:moveTo>
                    <a:lnTo>
                      <a:pt x="1332" y="214"/>
                    </a:lnTo>
                    <a:lnTo>
                      <a:pt x="1433" y="212"/>
                    </a:lnTo>
                    <a:lnTo>
                      <a:pt x="1523" y="207"/>
                    </a:lnTo>
                    <a:lnTo>
                      <a:pt x="1602" y="203"/>
                    </a:lnTo>
                    <a:lnTo>
                      <a:pt x="1672" y="198"/>
                    </a:lnTo>
                    <a:lnTo>
                      <a:pt x="1733" y="192"/>
                    </a:lnTo>
                    <a:lnTo>
                      <a:pt x="1786" y="186"/>
                    </a:lnTo>
                    <a:lnTo>
                      <a:pt x="1832" y="179"/>
                    </a:lnTo>
                    <a:lnTo>
                      <a:pt x="1871" y="171"/>
                    </a:lnTo>
                    <a:lnTo>
                      <a:pt x="1904" y="165"/>
                    </a:lnTo>
                    <a:lnTo>
                      <a:pt x="1932" y="157"/>
                    </a:lnTo>
                    <a:lnTo>
                      <a:pt x="1955" y="150"/>
                    </a:lnTo>
                    <a:lnTo>
                      <a:pt x="1975" y="143"/>
                    </a:lnTo>
                    <a:lnTo>
                      <a:pt x="1992" y="136"/>
                    </a:lnTo>
                    <a:lnTo>
                      <a:pt x="2006" y="130"/>
                    </a:lnTo>
                    <a:lnTo>
                      <a:pt x="2021" y="124"/>
                    </a:lnTo>
                    <a:lnTo>
                      <a:pt x="2021" y="126"/>
                    </a:lnTo>
                    <a:lnTo>
                      <a:pt x="2021" y="128"/>
                    </a:lnTo>
                    <a:lnTo>
                      <a:pt x="2021" y="130"/>
                    </a:lnTo>
                    <a:lnTo>
                      <a:pt x="2021" y="133"/>
                    </a:lnTo>
                    <a:lnTo>
                      <a:pt x="2021" y="138"/>
                    </a:lnTo>
                    <a:lnTo>
                      <a:pt x="2021" y="142"/>
                    </a:lnTo>
                    <a:lnTo>
                      <a:pt x="2019" y="146"/>
                    </a:lnTo>
                    <a:lnTo>
                      <a:pt x="2018" y="151"/>
                    </a:lnTo>
                    <a:lnTo>
                      <a:pt x="2016" y="156"/>
                    </a:lnTo>
                    <a:lnTo>
                      <a:pt x="2014" y="160"/>
                    </a:lnTo>
                    <a:lnTo>
                      <a:pt x="2011" y="165"/>
                    </a:lnTo>
                    <a:lnTo>
                      <a:pt x="2006" y="170"/>
                    </a:lnTo>
                    <a:lnTo>
                      <a:pt x="2002" y="175"/>
                    </a:lnTo>
                    <a:lnTo>
                      <a:pt x="1995" y="179"/>
                    </a:lnTo>
                    <a:lnTo>
                      <a:pt x="1989" y="183"/>
                    </a:lnTo>
                    <a:lnTo>
                      <a:pt x="1964" y="193"/>
                    </a:lnTo>
                    <a:lnTo>
                      <a:pt x="1938" y="204"/>
                    </a:lnTo>
                    <a:lnTo>
                      <a:pt x="1907" y="214"/>
                    </a:lnTo>
                    <a:lnTo>
                      <a:pt x="1873" y="223"/>
                    </a:lnTo>
                    <a:lnTo>
                      <a:pt x="1837" y="230"/>
                    </a:lnTo>
                    <a:lnTo>
                      <a:pt x="1799" y="238"/>
                    </a:lnTo>
                    <a:lnTo>
                      <a:pt x="1756" y="245"/>
                    </a:lnTo>
                    <a:lnTo>
                      <a:pt x="1713" y="250"/>
                    </a:lnTo>
                    <a:lnTo>
                      <a:pt x="1665" y="255"/>
                    </a:lnTo>
                    <a:lnTo>
                      <a:pt x="1616" y="260"/>
                    </a:lnTo>
                    <a:lnTo>
                      <a:pt x="1563" y="263"/>
                    </a:lnTo>
                    <a:lnTo>
                      <a:pt x="1509" y="266"/>
                    </a:lnTo>
                    <a:lnTo>
                      <a:pt x="1452" y="269"/>
                    </a:lnTo>
                    <a:lnTo>
                      <a:pt x="1392" y="270"/>
                    </a:lnTo>
                    <a:lnTo>
                      <a:pt x="1331" y="271"/>
                    </a:lnTo>
                    <a:lnTo>
                      <a:pt x="1267" y="271"/>
                    </a:lnTo>
                    <a:lnTo>
                      <a:pt x="1146" y="269"/>
                    </a:lnTo>
                    <a:lnTo>
                      <a:pt x="1035" y="265"/>
                    </a:lnTo>
                    <a:lnTo>
                      <a:pt x="933" y="262"/>
                    </a:lnTo>
                    <a:lnTo>
                      <a:pt x="839" y="257"/>
                    </a:lnTo>
                    <a:lnTo>
                      <a:pt x="753" y="251"/>
                    </a:lnTo>
                    <a:lnTo>
                      <a:pt x="674" y="246"/>
                    </a:lnTo>
                    <a:lnTo>
                      <a:pt x="602" y="238"/>
                    </a:lnTo>
                    <a:lnTo>
                      <a:pt x="538" y="230"/>
                    </a:lnTo>
                    <a:lnTo>
                      <a:pt x="479" y="223"/>
                    </a:lnTo>
                    <a:lnTo>
                      <a:pt x="427" y="214"/>
                    </a:lnTo>
                    <a:lnTo>
                      <a:pt x="380" y="205"/>
                    </a:lnTo>
                    <a:lnTo>
                      <a:pt x="337" y="196"/>
                    </a:lnTo>
                    <a:lnTo>
                      <a:pt x="299" y="187"/>
                    </a:lnTo>
                    <a:lnTo>
                      <a:pt x="265" y="177"/>
                    </a:lnTo>
                    <a:lnTo>
                      <a:pt x="236" y="167"/>
                    </a:lnTo>
                    <a:lnTo>
                      <a:pt x="209" y="158"/>
                    </a:lnTo>
                    <a:lnTo>
                      <a:pt x="172" y="143"/>
                    </a:lnTo>
                    <a:lnTo>
                      <a:pt x="140" y="129"/>
                    </a:lnTo>
                    <a:lnTo>
                      <a:pt x="111" y="115"/>
                    </a:lnTo>
                    <a:lnTo>
                      <a:pt x="87" y="100"/>
                    </a:lnTo>
                    <a:lnTo>
                      <a:pt x="66" y="88"/>
                    </a:lnTo>
                    <a:lnTo>
                      <a:pt x="49" y="75"/>
                    </a:lnTo>
                    <a:lnTo>
                      <a:pt x="35" y="64"/>
                    </a:lnTo>
                    <a:lnTo>
                      <a:pt x="23" y="53"/>
                    </a:lnTo>
                    <a:lnTo>
                      <a:pt x="14" y="43"/>
                    </a:lnTo>
                    <a:lnTo>
                      <a:pt x="7" y="34"/>
                    </a:lnTo>
                    <a:lnTo>
                      <a:pt x="3" y="26"/>
                    </a:lnTo>
                    <a:lnTo>
                      <a:pt x="1" y="19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3" y="4"/>
                    </a:lnTo>
                    <a:lnTo>
                      <a:pt x="6" y="2"/>
                    </a:lnTo>
                    <a:lnTo>
                      <a:pt x="12" y="0"/>
                    </a:lnTo>
                    <a:lnTo>
                      <a:pt x="19" y="1"/>
                    </a:lnTo>
                    <a:lnTo>
                      <a:pt x="28" y="3"/>
                    </a:lnTo>
                    <a:lnTo>
                      <a:pt x="38" y="7"/>
                    </a:lnTo>
                    <a:lnTo>
                      <a:pt x="49" y="12"/>
                    </a:lnTo>
                    <a:lnTo>
                      <a:pt x="60" y="17"/>
                    </a:lnTo>
                    <a:lnTo>
                      <a:pt x="71" y="24"/>
                    </a:lnTo>
                    <a:lnTo>
                      <a:pt x="83" y="31"/>
                    </a:lnTo>
                    <a:lnTo>
                      <a:pt x="94" y="37"/>
                    </a:lnTo>
                    <a:lnTo>
                      <a:pt x="105" y="44"/>
                    </a:lnTo>
                    <a:lnTo>
                      <a:pt x="114" y="50"/>
                    </a:lnTo>
                    <a:lnTo>
                      <a:pt x="123" y="56"/>
                    </a:lnTo>
                    <a:lnTo>
                      <a:pt x="130" y="61"/>
                    </a:lnTo>
                    <a:lnTo>
                      <a:pt x="135" y="64"/>
                    </a:lnTo>
                    <a:lnTo>
                      <a:pt x="138" y="68"/>
                    </a:lnTo>
                    <a:lnTo>
                      <a:pt x="141" y="69"/>
                    </a:lnTo>
                    <a:lnTo>
                      <a:pt x="192" y="94"/>
                    </a:lnTo>
                    <a:lnTo>
                      <a:pt x="255" y="116"/>
                    </a:lnTo>
                    <a:lnTo>
                      <a:pt x="330" y="135"/>
                    </a:lnTo>
                    <a:lnTo>
                      <a:pt x="410" y="153"/>
                    </a:lnTo>
                    <a:lnTo>
                      <a:pt x="498" y="167"/>
                    </a:lnTo>
                    <a:lnTo>
                      <a:pt x="587" y="179"/>
                    </a:lnTo>
                    <a:lnTo>
                      <a:pt x="679" y="189"/>
                    </a:lnTo>
                    <a:lnTo>
                      <a:pt x="769" y="196"/>
                    </a:lnTo>
                    <a:lnTo>
                      <a:pt x="858" y="203"/>
                    </a:lnTo>
                    <a:lnTo>
                      <a:pt x="941" y="207"/>
                    </a:lnTo>
                    <a:lnTo>
                      <a:pt x="1017" y="211"/>
                    </a:lnTo>
                    <a:lnTo>
                      <a:pt x="1084" y="213"/>
                    </a:lnTo>
                    <a:lnTo>
                      <a:pt x="1140" y="214"/>
                    </a:lnTo>
                    <a:lnTo>
                      <a:pt x="1182" y="215"/>
                    </a:lnTo>
                    <a:lnTo>
                      <a:pt x="1209" y="215"/>
                    </a:lnTo>
                    <a:lnTo>
                      <a:pt x="1219" y="216"/>
                    </a:lnTo>
                    <a:close/>
                  </a:path>
                </a:pathLst>
              </a:custGeom>
              <a:solidFill>
                <a:srgbClr val="1630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49" name="Freeform 329"/>
              <p:cNvSpPr>
                <a:spLocks/>
              </p:cNvSpPr>
              <p:nvPr/>
            </p:nvSpPr>
            <p:spPr bwMode="auto">
              <a:xfrm flipH="1">
                <a:off x="4307" y="2945"/>
                <a:ext cx="80" cy="11"/>
              </a:xfrm>
              <a:custGeom>
                <a:avLst/>
                <a:gdLst/>
                <a:ahLst/>
                <a:cxnLst>
                  <a:cxn ang="0">
                    <a:pos x="1992" y="136"/>
                  </a:cxn>
                  <a:cxn ang="0">
                    <a:pos x="1963" y="149"/>
                  </a:cxn>
                  <a:cxn ang="0">
                    <a:pos x="1924" y="163"/>
                  </a:cxn>
                  <a:cxn ang="0">
                    <a:pos x="1867" y="178"/>
                  </a:cxn>
                  <a:cxn ang="0">
                    <a:pos x="1786" y="193"/>
                  </a:cxn>
                  <a:cxn ang="0">
                    <a:pos x="1675" y="205"/>
                  </a:cxn>
                  <a:cxn ang="0">
                    <a:pos x="1524" y="216"/>
                  </a:cxn>
                  <a:cxn ang="0">
                    <a:pos x="1329" y="224"/>
                  </a:cxn>
                  <a:cxn ang="0">
                    <a:pos x="1202" y="225"/>
                  </a:cxn>
                  <a:cxn ang="0">
                    <a:pos x="1131" y="225"/>
                  </a:cxn>
                  <a:cxn ang="0">
                    <a:pos x="1005" y="220"/>
                  </a:cxn>
                  <a:cxn ang="0">
                    <a:pos x="843" y="213"/>
                  </a:cxn>
                  <a:cxn ang="0">
                    <a:pos x="662" y="198"/>
                  </a:cxn>
                  <a:cxn ang="0">
                    <a:pos x="478" y="175"/>
                  </a:cxn>
                  <a:cxn ang="0">
                    <a:pos x="310" y="143"/>
                  </a:cxn>
                  <a:cxn ang="0">
                    <a:pos x="176" y="99"/>
                  </a:cxn>
                  <a:cxn ang="0">
                    <a:pos x="124" y="72"/>
                  </a:cxn>
                  <a:cxn ang="0">
                    <a:pos x="117" y="65"/>
                  </a:cxn>
                  <a:cxn ang="0">
                    <a:pos x="103" y="54"/>
                  </a:cxn>
                  <a:cxn ang="0">
                    <a:pos x="84" y="40"/>
                  </a:cxn>
                  <a:cxn ang="0">
                    <a:pos x="63" y="26"/>
                  </a:cxn>
                  <a:cxn ang="0">
                    <a:pos x="43" y="14"/>
                  </a:cxn>
                  <a:cxn ang="0">
                    <a:pos x="24" y="4"/>
                  </a:cxn>
                  <a:cxn ang="0">
                    <a:pos x="9" y="0"/>
                  </a:cxn>
                  <a:cxn ang="0">
                    <a:pos x="2" y="2"/>
                  </a:cxn>
                  <a:cxn ang="0">
                    <a:pos x="0" y="8"/>
                  </a:cxn>
                  <a:cxn ang="0">
                    <a:pos x="3" y="20"/>
                  </a:cxn>
                  <a:cxn ang="0">
                    <a:pos x="14" y="37"/>
                  </a:cxn>
                  <a:cxn ang="0">
                    <a:pos x="34" y="56"/>
                  </a:cxn>
                  <a:cxn ang="0">
                    <a:pos x="65" y="79"/>
                  </a:cxn>
                  <a:cxn ang="0">
                    <a:pos x="110" y="106"/>
                  </a:cxn>
                  <a:cxn ang="0">
                    <a:pos x="170" y="134"/>
                  </a:cxn>
                  <a:cxn ang="0">
                    <a:pos x="234" y="158"/>
                  </a:cxn>
                  <a:cxn ang="0">
                    <a:pos x="297" y="178"/>
                  </a:cxn>
                  <a:cxn ang="0">
                    <a:pos x="378" y="196"/>
                  </a:cxn>
                  <a:cxn ang="0">
                    <a:pos x="477" y="214"/>
                  </a:cxn>
                  <a:cxn ang="0">
                    <a:pos x="600" y="229"/>
                  </a:cxn>
                  <a:cxn ang="0">
                    <a:pos x="751" y="242"/>
                  </a:cxn>
                  <a:cxn ang="0">
                    <a:pos x="931" y="253"/>
                  </a:cxn>
                  <a:cxn ang="0">
                    <a:pos x="1144" y="260"/>
                  </a:cxn>
                  <a:cxn ang="0">
                    <a:pos x="1329" y="262"/>
                  </a:cxn>
                  <a:cxn ang="0">
                    <a:pos x="1449" y="260"/>
                  </a:cxn>
                  <a:cxn ang="0">
                    <a:pos x="1558" y="255"/>
                  </a:cxn>
                  <a:cxn ang="0">
                    <a:pos x="1657" y="248"/>
                  </a:cxn>
                  <a:cxn ang="0">
                    <a:pos x="1747" y="237"/>
                  </a:cxn>
                  <a:cxn ang="0">
                    <a:pos x="1825" y="224"/>
                  </a:cxn>
                  <a:cxn ang="0">
                    <a:pos x="1893" y="208"/>
                  </a:cxn>
                  <a:cxn ang="0">
                    <a:pos x="1950" y="191"/>
                  </a:cxn>
                  <a:cxn ang="0">
                    <a:pos x="1981" y="177"/>
                  </a:cxn>
                  <a:cxn ang="0">
                    <a:pos x="1993" y="169"/>
                  </a:cxn>
                  <a:cxn ang="0">
                    <a:pos x="2000" y="161"/>
                  </a:cxn>
                  <a:cxn ang="0">
                    <a:pos x="2004" y="153"/>
                  </a:cxn>
                  <a:cxn ang="0">
                    <a:pos x="2007" y="145"/>
                  </a:cxn>
                  <a:cxn ang="0">
                    <a:pos x="2007" y="138"/>
                  </a:cxn>
                  <a:cxn ang="0">
                    <a:pos x="2005" y="133"/>
                  </a:cxn>
                  <a:cxn ang="0">
                    <a:pos x="2005" y="131"/>
                  </a:cxn>
                </a:cxnLst>
                <a:rect l="0" t="0" r="r" b="b"/>
                <a:pathLst>
                  <a:path w="2007" h="262">
                    <a:moveTo>
                      <a:pt x="2005" y="131"/>
                    </a:moveTo>
                    <a:lnTo>
                      <a:pt x="1992" y="136"/>
                    </a:lnTo>
                    <a:lnTo>
                      <a:pt x="1978" y="142"/>
                    </a:lnTo>
                    <a:lnTo>
                      <a:pt x="1963" y="149"/>
                    </a:lnTo>
                    <a:lnTo>
                      <a:pt x="1945" y="156"/>
                    </a:lnTo>
                    <a:lnTo>
                      <a:pt x="1924" y="163"/>
                    </a:lnTo>
                    <a:lnTo>
                      <a:pt x="1898" y="171"/>
                    </a:lnTo>
                    <a:lnTo>
                      <a:pt x="1867" y="178"/>
                    </a:lnTo>
                    <a:lnTo>
                      <a:pt x="1831" y="185"/>
                    </a:lnTo>
                    <a:lnTo>
                      <a:pt x="1786" y="193"/>
                    </a:lnTo>
                    <a:lnTo>
                      <a:pt x="1735" y="199"/>
                    </a:lnTo>
                    <a:lnTo>
                      <a:pt x="1675" y="205"/>
                    </a:lnTo>
                    <a:lnTo>
                      <a:pt x="1605" y="212"/>
                    </a:lnTo>
                    <a:lnTo>
                      <a:pt x="1524" y="216"/>
                    </a:lnTo>
                    <a:lnTo>
                      <a:pt x="1432" y="220"/>
                    </a:lnTo>
                    <a:lnTo>
                      <a:pt x="1329" y="224"/>
                    </a:lnTo>
                    <a:lnTo>
                      <a:pt x="1212" y="226"/>
                    </a:lnTo>
                    <a:lnTo>
                      <a:pt x="1202" y="225"/>
                    </a:lnTo>
                    <a:lnTo>
                      <a:pt x="1174" y="225"/>
                    </a:lnTo>
                    <a:lnTo>
                      <a:pt x="1131" y="225"/>
                    </a:lnTo>
                    <a:lnTo>
                      <a:pt x="1073" y="222"/>
                    </a:lnTo>
                    <a:lnTo>
                      <a:pt x="1005" y="220"/>
                    </a:lnTo>
                    <a:lnTo>
                      <a:pt x="928" y="217"/>
                    </a:lnTo>
                    <a:lnTo>
                      <a:pt x="843" y="213"/>
                    </a:lnTo>
                    <a:lnTo>
                      <a:pt x="754" y="206"/>
                    </a:lnTo>
                    <a:lnTo>
                      <a:pt x="662" y="198"/>
                    </a:lnTo>
                    <a:lnTo>
                      <a:pt x="569" y="187"/>
                    </a:lnTo>
                    <a:lnTo>
                      <a:pt x="478" y="175"/>
                    </a:lnTo>
                    <a:lnTo>
                      <a:pt x="392" y="160"/>
                    </a:lnTo>
                    <a:lnTo>
                      <a:pt x="310" y="143"/>
                    </a:lnTo>
                    <a:lnTo>
                      <a:pt x="238" y="123"/>
                    </a:lnTo>
                    <a:lnTo>
                      <a:pt x="176" y="99"/>
                    </a:lnTo>
                    <a:lnTo>
                      <a:pt x="127" y="73"/>
                    </a:lnTo>
                    <a:lnTo>
                      <a:pt x="124" y="72"/>
                    </a:lnTo>
                    <a:lnTo>
                      <a:pt x="122" y="68"/>
                    </a:lnTo>
                    <a:lnTo>
                      <a:pt x="117" y="65"/>
                    </a:lnTo>
                    <a:lnTo>
                      <a:pt x="110" y="60"/>
                    </a:lnTo>
                    <a:lnTo>
                      <a:pt x="103" y="54"/>
                    </a:lnTo>
                    <a:lnTo>
                      <a:pt x="94" y="48"/>
                    </a:lnTo>
                    <a:lnTo>
                      <a:pt x="84" y="40"/>
                    </a:lnTo>
                    <a:lnTo>
                      <a:pt x="73" y="34"/>
                    </a:lnTo>
                    <a:lnTo>
                      <a:pt x="63" y="26"/>
                    </a:lnTo>
                    <a:lnTo>
                      <a:pt x="52" y="19"/>
                    </a:lnTo>
                    <a:lnTo>
                      <a:pt x="43" y="14"/>
                    </a:lnTo>
                    <a:lnTo>
                      <a:pt x="33" y="8"/>
                    </a:lnTo>
                    <a:lnTo>
                      <a:pt x="24" y="4"/>
                    </a:lnTo>
                    <a:lnTo>
                      <a:pt x="15" y="1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1" y="14"/>
                    </a:lnTo>
                    <a:lnTo>
                      <a:pt x="3" y="20"/>
                    </a:lnTo>
                    <a:lnTo>
                      <a:pt x="8" y="28"/>
                    </a:lnTo>
                    <a:lnTo>
                      <a:pt x="14" y="37"/>
                    </a:lnTo>
                    <a:lnTo>
                      <a:pt x="23" y="47"/>
                    </a:lnTo>
                    <a:lnTo>
                      <a:pt x="34" y="56"/>
                    </a:lnTo>
                    <a:lnTo>
                      <a:pt x="48" y="67"/>
                    </a:lnTo>
                    <a:lnTo>
                      <a:pt x="65" y="79"/>
                    </a:lnTo>
                    <a:lnTo>
                      <a:pt x="86" y="92"/>
                    </a:lnTo>
                    <a:lnTo>
                      <a:pt x="110" y="106"/>
                    </a:lnTo>
                    <a:lnTo>
                      <a:pt x="138" y="120"/>
                    </a:lnTo>
                    <a:lnTo>
                      <a:pt x="170" y="134"/>
                    </a:lnTo>
                    <a:lnTo>
                      <a:pt x="207" y="149"/>
                    </a:lnTo>
                    <a:lnTo>
                      <a:pt x="234" y="158"/>
                    </a:lnTo>
                    <a:lnTo>
                      <a:pt x="263" y="168"/>
                    </a:lnTo>
                    <a:lnTo>
                      <a:pt x="297" y="178"/>
                    </a:lnTo>
                    <a:lnTo>
                      <a:pt x="335" y="187"/>
                    </a:lnTo>
                    <a:lnTo>
                      <a:pt x="378" y="196"/>
                    </a:lnTo>
                    <a:lnTo>
                      <a:pt x="425" y="205"/>
                    </a:lnTo>
                    <a:lnTo>
                      <a:pt x="477" y="214"/>
                    </a:lnTo>
                    <a:lnTo>
                      <a:pt x="536" y="221"/>
                    </a:lnTo>
                    <a:lnTo>
                      <a:pt x="600" y="229"/>
                    </a:lnTo>
                    <a:lnTo>
                      <a:pt x="672" y="237"/>
                    </a:lnTo>
                    <a:lnTo>
                      <a:pt x="751" y="242"/>
                    </a:lnTo>
                    <a:lnTo>
                      <a:pt x="837" y="248"/>
                    </a:lnTo>
                    <a:lnTo>
                      <a:pt x="931" y="253"/>
                    </a:lnTo>
                    <a:lnTo>
                      <a:pt x="1033" y="256"/>
                    </a:lnTo>
                    <a:lnTo>
                      <a:pt x="1144" y="260"/>
                    </a:lnTo>
                    <a:lnTo>
                      <a:pt x="1265" y="262"/>
                    </a:lnTo>
                    <a:lnTo>
                      <a:pt x="1329" y="262"/>
                    </a:lnTo>
                    <a:lnTo>
                      <a:pt x="1390" y="261"/>
                    </a:lnTo>
                    <a:lnTo>
                      <a:pt x="1449" y="260"/>
                    </a:lnTo>
                    <a:lnTo>
                      <a:pt x="1504" y="257"/>
                    </a:lnTo>
                    <a:lnTo>
                      <a:pt x="1558" y="255"/>
                    </a:lnTo>
                    <a:lnTo>
                      <a:pt x="1609" y="252"/>
                    </a:lnTo>
                    <a:lnTo>
                      <a:pt x="1657" y="248"/>
                    </a:lnTo>
                    <a:lnTo>
                      <a:pt x="1703" y="242"/>
                    </a:lnTo>
                    <a:lnTo>
                      <a:pt x="1747" y="237"/>
                    </a:lnTo>
                    <a:lnTo>
                      <a:pt x="1787" y="231"/>
                    </a:lnTo>
                    <a:lnTo>
                      <a:pt x="1825" y="224"/>
                    </a:lnTo>
                    <a:lnTo>
                      <a:pt x="1860" y="217"/>
                    </a:lnTo>
                    <a:lnTo>
                      <a:pt x="1893" y="208"/>
                    </a:lnTo>
                    <a:lnTo>
                      <a:pt x="1922" y="199"/>
                    </a:lnTo>
                    <a:lnTo>
                      <a:pt x="1950" y="191"/>
                    </a:lnTo>
                    <a:lnTo>
                      <a:pt x="1975" y="181"/>
                    </a:lnTo>
                    <a:lnTo>
                      <a:pt x="1981" y="177"/>
                    </a:lnTo>
                    <a:lnTo>
                      <a:pt x="1988" y="173"/>
                    </a:lnTo>
                    <a:lnTo>
                      <a:pt x="1993" y="169"/>
                    </a:lnTo>
                    <a:lnTo>
                      <a:pt x="1997" y="166"/>
                    </a:lnTo>
                    <a:lnTo>
                      <a:pt x="2000" y="161"/>
                    </a:lnTo>
                    <a:lnTo>
                      <a:pt x="2002" y="157"/>
                    </a:lnTo>
                    <a:lnTo>
                      <a:pt x="2004" y="153"/>
                    </a:lnTo>
                    <a:lnTo>
                      <a:pt x="2005" y="149"/>
                    </a:lnTo>
                    <a:lnTo>
                      <a:pt x="2007" y="145"/>
                    </a:lnTo>
                    <a:lnTo>
                      <a:pt x="2007" y="142"/>
                    </a:lnTo>
                    <a:lnTo>
                      <a:pt x="2007" y="138"/>
                    </a:lnTo>
                    <a:lnTo>
                      <a:pt x="2007" y="135"/>
                    </a:lnTo>
                    <a:lnTo>
                      <a:pt x="2005" y="133"/>
                    </a:lnTo>
                    <a:lnTo>
                      <a:pt x="2005" y="132"/>
                    </a:lnTo>
                    <a:lnTo>
                      <a:pt x="2005" y="131"/>
                    </a:lnTo>
                    <a:close/>
                  </a:path>
                </a:pathLst>
              </a:custGeom>
              <a:solidFill>
                <a:srgbClr val="0019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50" name="Freeform 330"/>
              <p:cNvSpPr>
                <a:spLocks/>
              </p:cNvSpPr>
              <p:nvPr/>
            </p:nvSpPr>
            <p:spPr bwMode="auto">
              <a:xfrm flipH="1">
                <a:off x="4419" y="2888"/>
                <a:ext cx="6" cy="24"/>
              </a:xfrm>
              <a:custGeom>
                <a:avLst/>
                <a:gdLst/>
                <a:ahLst/>
                <a:cxnLst>
                  <a:cxn ang="0">
                    <a:pos x="160" y="5"/>
                  </a:cxn>
                  <a:cxn ang="0">
                    <a:pos x="157" y="38"/>
                  </a:cxn>
                  <a:cxn ang="0">
                    <a:pos x="153" y="97"/>
                  </a:cxn>
                  <a:cxn ang="0">
                    <a:pos x="149" y="174"/>
                  </a:cxn>
                  <a:cxn ang="0">
                    <a:pos x="143" y="265"/>
                  </a:cxn>
                  <a:cxn ang="0">
                    <a:pos x="138" y="360"/>
                  </a:cxn>
                  <a:cxn ang="0">
                    <a:pos x="133" y="453"/>
                  </a:cxn>
                  <a:cxn ang="0">
                    <a:pos x="130" y="536"/>
                  </a:cxn>
                  <a:cxn ang="0">
                    <a:pos x="128" y="572"/>
                  </a:cxn>
                  <a:cxn ang="0">
                    <a:pos x="117" y="565"/>
                  </a:cxn>
                  <a:cxn ang="0">
                    <a:pos x="97" y="552"/>
                  </a:cxn>
                  <a:cxn ang="0">
                    <a:pos x="74" y="532"/>
                  </a:cxn>
                  <a:cxn ang="0">
                    <a:pos x="49" y="506"/>
                  </a:cxn>
                  <a:cxn ang="0">
                    <a:pos x="26" y="475"/>
                  </a:cxn>
                  <a:cxn ang="0">
                    <a:pos x="9" y="437"/>
                  </a:cxn>
                  <a:cxn ang="0">
                    <a:pos x="0" y="394"/>
                  </a:cxn>
                  <a:cxn ang="0">
                    <a:pos x="1" y="346"/>
                  </a:cxn>
                  <a:cxn ang="0">
                    <a:pos x="5" y="295"/>
                  </a:cxn>
                  <a:cxn ang="0">
                    <a:pos x="9" y="245"/>
                  </a:cxn>
                  <a:cxn ang="0">
                    <a:pos x="13" y="199"/>
                  </a:cxn>
                  <a:cxn ang="0">
                    <a:pos x="18" y="158"/>
                  </a:cxn>
                  <a:cxn ang="0">
                    <a:pos x="21" y="123"/>
                  </a:cxn>
                  <a:cxn ang="0">
                    <a:pos x="24" y="98"/>
                  </a:cxn>
                  <a:cxn ang="0">
                    <a:pos x="25" y="85"/>
                  </a:cxn>
                  <a:cxn ang="0">
                    <a:pos x="26" y="83"/>
                  </a:cxn>
                  <a:cxn ang="0">
                    <a:pos x="27" y="75"/>
                  </a:cxn>
                  <a:cxn ang="0">
                    <a:pos x="31" y="62"/>
                  </a:cxn>
                  <a:cxn ang="0">
                    <a:pos x="38" y="45"/>
                  </a:cxn>
                  <a:cxn ang="0">
                    <a:pos x="52" y="29"/>
                  </a:cxn>
                  <a:cxn ang="0">
                    <a:pos x="71" y="15"/>
                  </a:cxn>
                  <a:cxn ang="0">
                    <a:pos x="100" y="4"/>
                  </a:cxn>
                  <a:cxn ang="0">
                    <a:pos x="138" y="0"/>
                  </a:cxn>
                </a:cxnLst>
                <a:rect l="0" t="0" r="r" b="b"/>
                <a:pathLst>
                  <a:path w="161" h="573">
                    <a:moveTo>
                      <a:pt x="161" y="1"/>
                    </a:moveTo>
                    <a:lnTo>
                      <a:pt x="160" y="5"/>
                    </a:lnTo>
                    <a:lnTo>
                      <a:pt x="158" y="17"/>
                    </a:lnTo>
                    <a:lnTo>
                      <a:pt x="157" y="38"/>
                    </a:lnTo>
                    <a:lnTo>
                      <a:pt x="155" y="64"/>
                    </a:lnTo>
                    <a:lnTo>
                      <a:pt x="153" y="97"/>
                    </a:lnTo>
                    <a:lnTo>
                      <a:pt x="151" y="134"/>
                    </a:lnTo>
                    <a:lnTo>
                      <a:pt x="149" y="174"/>
                    </a:lnTo>
                    <a:lnTo>
                      <a:pt x="145" y="219"/>
                    </a:lnTo>
                    <a:lnTo>
                      <a:pt x="143" y="265"/>
                    </a:lnTo>
                    <a:lnTo>
                      <a:pt x="140" y="312"/>
                    </a:lnTo>
                    <a:lnTo>
                      <a:pt x="138" y="360"/>
                    </a:lnTo>
                    <a:lnTo>
                      <a:pt x="136" y="407"/>
                    </a:lnTo>
                    <a:lnTo>
                      <a:pt x="133" y="453"/>
                    </a:lnTo>
                    <a:lnTo>
                      <a:pt x="131" y="496"/>
                    </a:lnTo>
                    <a:lnTo>
                      <a:pt x="130" y="536"/>
                    </a:lnTo>
                    <a:lnTo>
                      <a:pt x="130" y="573"/>
                    </a:lnTo>
                    <a:lnTo>
                      <a:pt x="128" y="572"/>
                    </a:lnTo>
                    <a:lnTo>
                      <a:pt x="124" y="568"/>
                    </a:lnTo>
                    <a:lnTo>
                      <a:pt x="117" y="565"/>
                    </a:lnTo>
                    <a:lnTo>
                      <a:pt x="108" y="559"/>
                    </a:lnTo>
                    <a:lnTo>
                      <a:pt x="97" y="552"/>
                    </a:lnTo>
                    <a:lnTo>
                      <a:pt x="86" y="542"/>
                    </a:lnTo>
                    <a:lnTo>
                      <a:pt x="74" y="532"/>
                    </a:lnTo>
                    <a:lnTo>
                      <a:pt x="61" y="520"/>
                    </a:lnTo>
                    <a:lnTo>
                      <a:pt x="49" y="506"/>
                    </a:lnTo>
                    <a:lnTo>
                      <a:pt x="37" y="491"/>
                    </a:lnTo>
                    <a:lnTo>
                      <a:pt x="26" y="475"/>
                    </a:lnTo>
                    <a:lnTo>
                      <a:pt x="17" y="457"/>
                    </a:lnTo>
                    <a:lnTo>
                      <a:pt x="9" y="437"/>
                    </a:lnTo>
                    <a:lnTo>
                      <a:pt x="3" y="417"/>
                    </a:lnTo>
                    <a:lnTo>
                      <a:pt x="0" y="394"/>
                    </a:lnTo>
                    <a:lnTo>
                      <a:pt x="0" y="371"/>
                    </a:lnTo>
                    <a:lnTo>
                      <a:pt x="1" y="346"/>
                    </a:lnTo>
                    <a:lnTo>
                      <a:pt x="3" y="321"/>
                    </a:lnTo>
                    <a:lnTo>
                      <a:pt x="5" y="295"/>
                    </a:lnTo>
                    <a:lnTo>
                      <a:pt x="7" y="270"/>
                    </a:lnTo>
                    <a:lnTo>
                      <a:pt x="9" y="245"/>
                    </a:lnTo>
                    <a:lnTo>
                      <a:pt x="11" y="222"/>
                    </a:lnTo>
                    <a:lnTo>
                      <a:pt x="13" y="199"/>
                    </a:lnTo>
                    <a:lnTo>
                      <a:pt x="15" y="178"/>
                    </a:lnTo>
                    <a:lnTo>
                      <a:pt x="18" y="158"/>
                    </a:lnTo>
                    <a:lnTo>
                      <a:pt x="20" y="139"/>
                    </a:lnTo>
                    <a:lnTo>
                      <a:pt x="21" y="123"/>
                    </a:lnTo>
                    <a:lnTo>
                      <a:pt x="23" y="110"/>
                    </a:lnTo>
                    <a:lnTo>
                      <a:pt x="24" y="98"/>
                    </a:lnTo>
                    <a:lnTo>
                      <a:pt x="25" y="90"/>
                    </a:lnTo>
                    <a:lnTo>
                      <a:pt x="25" y="85"/>
                    </a:lnTo>
                    <a:lnTo>
                      <a:pt x="26" y="84"/>
                    </a:lnTo>
                    <a:lnTo>
                      <a:pt x="26" y="83"/>
                    </a:lnTo>
                    <a:lnTo>
                      <a:pt x="26" y="79"/>
                    </a:lnTo>
                    <a:lnTo>
                      <a:pt x="27" y="75"/>
                    </a:lnTo>
                    <a:lnTo>
                      <a:pt x="29" y="68"/>
                    </a:lnTo>
                    <a:lnTo>
                      <a:pt x="31" y="62"/>
                    </a:lnTo>
                    <a:lnTo>
                      <a:pt x="34" y="54"/>
                    </a:lnTo>
                    <a:lnTo>
                      <a:pt x="38" y="45"/>
                    </a:lnTo>
                    <a:lnTo>
                      <a:pt x="44" y="38"/>
                    </a:lnTo>
                    <a:lnTo>
                      <a:pt x="52" y="29"/>
                    </a:lnTo>
                    <a:lnTo>
                      <a:pt x="60" y="21"/>
                    </a:lnTo>
                    <a:lnTo>
                      <a:pt x="71" y="15"/>
                    </a:lnTo>
                    <a:lnTo>
                      <a:pt x="84" y="8"/>
                    </a:lnTo>
                    <a:lnTo>
                      <a:pt x="100" y="4"/>
                    </a:lnTo>
                    <a:lnTo>
                      <a:pt x="117" y="1"/>
                    </a:lnTo>
                    <a:lnTo>
                      <a:pt x="138" y="0"/>
                    </a:lnTo>
                    <a:lnTo>
                      <a:pt x="161" y="1"/>
                    </a:lnTo>
                    <a:close/>
                  </a:path>
                </a:pathLst>
              </a:custGeom>
              <a:solidFill>
                <a:srgbClr val="A5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51" name="Freeform 331"/>
              <p:cNvSpPr>
                <a:spLocks/>
              </p:cNvSpPr>
              <p:nvPr/>
            </p:nvSpPr>
            <p:spPr bwMode="auto">
              <a:xfrm flipH="1">
                <a:off x="4419" y="2888"/>
                <a:ext cx="6" cy="24"/>
              </a:xfrm>
              <a:custGeom>
                <a:avLst/>
                <a:gdLst/>
                <a:ahLst/>
                <a:cxnLst>
                  <a:cxn ang="0">
                    <a:pos x="38" y="73"/>
                  </a:cxn>
                  <a:cxn ang="0">
                    <a:pos x="41" y="65"/>
                  </a:cxn>
                  <a:cxn ang="0">
                    <a:pos x="46" y="52"/>
                  </a:cxn>
                  <a:cxn ang="0">
                    <a:pos x="55" y="37"/>
                  </a:cxn>
                  <a:cxn ang="0">
                    <a:pos x="69" y="22"/>
                  </a:cxn>
                  <a:cxn ang="0">
                    <a:pos x="88" y="10"/>
                  </a:cxn>
                  <a:cxn ang="0">
                    <a:pos x="113" y="1"/>
                  </a:cxn>
                  <a:cxn ang="0">
                    <a:pos x="143" y="1"/>
                  </a:cxn>
                  <a:cxn ang="0">
                    <a:pos x="161" y="9"/>
                  </a:cxn>
                  <a:cxn ang="0">
                    <a:pos x="159" y="41"/>
                  </a:cxn>
                  <a:cxn ang="0">
                    <a:pos x="154" y="100"/>
                  </a:cxn>
                  <a:cxn ang="0">
                    <a:pos x="150" y="178"/>
                  </a:cxn>
                  <a:cxn ang="0">
                    <a:pos x="144" y="268"/>
                  </a:cxn>
                  <a:cxn ang="0">
                    <a:pos x="139" y="363"/>
                  </a:cxn>
                  <a:cxn ang="0">
                    <a:pos x="135" y="456"/>
                  </a:cxn>
                  <a:cxn ang="0">
                    <a:pos x="131" y="540"/>
                  </a:cxn>
                  <a:cxn ang="0">
                    <a:pos x="129" y="576"/>
                  </a:cxn>
                  <a:cxn ang="0">
                    <a:pos x="118" y="570"/>
                  </a:cxn>
                  <a:cxn ang="0">
                    <a:pos x="99" y="556"/>
                  </a:cxn>
                  <a:cxn ang="0">
                    <a:pos x="75" y="536"/>
                  </a:cxn>
                  <a:cxn ang="0">
                    <a:pos x="49" y="511"/>
                  </a:cxn>
                  <a:cxn ang="0">
                    <a:pos x="26" y="478"/>
                  </a:cxn>
                  <a:cxn ang="0">
                    <a:pos x="9" y="441"/>
                  </a:cxn>
                  <a:cxn ang="0">
                    <a:pos x="0" y="397"/>
                  </a:cxn>
                  <a:cxn ang="0">
                    <a:pos x="1" y="349"/>
                  </a:cxn>
                  <a:cxn ang="0">
                    <a:pos x="6" y="298"/>
                  </a:cxn>
                  <a:cxn ang="0">
                    <a:pos x="12" y="247"/>
                  </a:cxn>
                  <a:cxn ang="0">
                    <a:pos x="19" y="198"/>
                  </a:cxn>
                  <a:cxn ang="0">
                    <a:pos x="25" y="154"/>
                  </a:cxn>
                  <a:cxn ang="0">
                    <a:pos x="31" y="117"/>
                  </a:cxn>
                  <a:cxn ang="0">
                    <a:pos x="35" y="91"/>
                  </a:cxn>
                  <a:cxn ang="0">
                    <a:pos x="37" y="75"/>
                  </a:cxn>
                </a:cxnLst>
                <a:rect l="0" t="0" r="r" b="b"/>
                <a:pathLst>
                  <a:path w="162" h="577">
                    <a:moveTo>
                      <a:pt x="38" y="74"/>
                    </a:moveTo>
                    <a:lnTo>
                      <a:pt x="38" y="73"/>
                    </a:lnTo>
                    <a:lnTo>
                      <a:pt x="40" y="70"/>
                    </a:lnTo>
                    <a:lnTo>
                      <a:pt x="41" y="65"/>
                    </a:lnTo>
                    <a:lnTo>
                      <a:pt x="43" y="59"/>
                    </a:lnTo>
                    <a:lnTo>
                      <a:pt x="46" y="52"/>
                    </a:lnTo>
                    <a:lnTo>
                      <a:pt x="50" y="45"/>
                    </a:lnTo>
                    <a:lnTo>
                      <a:pt x="55" y="37"/>
                    </a:lnTo>
                    <a:lnTo>
                      <a:pt x="61" y="29"/>
                    </a:lnTo>
                    <a:lnTo>
                      <a:pt x="69" y="22"/>
                    </a:lnTo>
                    <a:lnTo>
                      <a:pt x="78" y="15"/>
                    </a:lnTo>
                    <a:lnTo>
                      <a:pt x="88" y="10"/>
                    </a:lnTo>
                    <a:lnTo>
                      <a:pt x="100" y="4"/>
                    </a:lnTo>
                    <a:lnTo>
                      <a:pt x="113" y="1"/>
                    </a:lnTo>
                    <a:lnTo>
                      <a:pt x="127" y="0"/>
                    </a:lnTo>
                    <a:lnTo>
                      <a:pt x="143" y="1"/>
                    </a:lnTo>
                    <a:lnTo>
                      <a:pt x="162" y="4"/>
                    </a:lnTo>
                    <a:lnTo>
                      <a:pt x="161" y="9"/>
                    </a:lnTo>
                    <a:lnTo>
                      <a:pt x="160" y="21"/>
                    </a:lnTo>
                    <a:lnTo>
                      <a:pt x="159" y="41"/>
                    </a:lnTo>
                    <a:lnTo>
                      <a:pt x="156" y="68"/>
                    </a:lnTo>
                    <a:lnTo>
                      <a:pt x="154" y="100"/>
                    </a:lnTo>
                    <a:lnTo>
                      <a:pt x="152" y="137"/>
                    </a:lnTo>
                    <a:lnTo>
                      <a:pt x="150" y="178"/>
                    </a:lnTo>
                    <a:lnTo>
                      <a:pt x="147" y="223"/>
                    </a:lnTo>
                    <a:lnTo>
                      <a:pt x="144" y="268"/>
                    </a:lnTo>
                    <a:lnTo>
                      <a:pt x="141" y="315"/>
                    </a:lnTo>
                    <a:lnTo>
                      <a:pt x="139" y="363"/>
                    </a:lnTo>
                    <a:lnTo>
                      <a:pt x="137" y="410"/>
                    </a:lnTo>
                    <a:lnTo>
                      <a:pt x="135" y="456"/>
                    </a:lnTo>
                    <a:lnTo>
                      <a:pt x="132" y="500"/>
                    </a:lnTo>
                    <a:lnTo>
                      <a:pt x="131" y="540"/>
                    </a:lnTo>
                    <a:lnTo>
                      <a:pt x="131" y="577"/>
                    </a:lnTo>
                    <a:lnTo>
                      <a:pt x="129" y="576"/>
                    </a:lnTo>
                    <a:lnTo>
                      <a:pt x="125" y="573"/>
                    </a:lnTo>
                    <a:lnTo>
                      <a:pt x="118" y="570"/>
                    </a:lnTo>
                    <a:lnTo>
                      <a:pt x="109" y="563"/>
                    </a:lnTo>
                    <a:lnTo>
                      <a:pt x="99" y="556"/>
                    </a:lnTo>
                    <a:lnTo>
                      <a:pt x="88" y="547"/>
                    </a:lnTo>
                    <a:lnTo>
                      <a:pt x="75" y="536"/>
                    </a:lnTo>
                    <a:lnTo>
                      <a:pt x="63" y="524"/>
                    </a:lnTo>
                    <a:lnTo>
                      <a:pt x="49" y="511"/>
                    </a:lnTo>
                    <a:lnTo>
                      <a:pt x="37" y="496"/>
                    </a:lnTo>
                    <a:lnTo>
                      <a:pt x="26" y="478"/>
                    </a:lnTo>
                    <a:lnTo>
                      <a:pt x="17" y="461"/>
                    </a:lnTo>
                    <a:lnTo>
                      <a:pt x="9" y="441"/>
                    </a:lnTo>
                    <a:lnTo>
                      <a:pt x="4" y="420"/>
                    </a:lnTo>
                    <a:lnTo>
                      <a:pt x="0" y="397"/>
                    </a:lnTo>
                    <a:lnTo>
                      <a:pt x="0" y="374"/>
                    </a:lnTo>
                    <a:lnTo>
                      <a:pt x="1" y="349"/>
                    </a:lnTo>
                    <a:lnTo>
                      <a:pt x="4" y="323"/>
                    </a:lnTo>
                    <a:lnTo>
                      <a:pt x="6" y="298"/>
                    </a:lnTo>
                    <a:lnTo>
                      <a:pt x="9" y="272"/>
                    </a:lnTo>
                    <a:lnTo>
                      <a:pt x="12" y="247"/>
                    </a:lnTo>
                    <a:lnTo>
                      <a:pt x="16" y="222"/>
                    </a:lnTo>
                    <a:lnTo>
                      <a:pt x="19" y="198"/>
                    </a:lnTo>
                    <a:lnTo>
                      <a:pt x="22" y="175"/>
                    </a:lnTo>
                    <a:lnTo>
                      <a:pt x="25" y="154"/>
                    </a:lnTo>
                    <a:lnTo>
                      <a:pt x="28" y="134"/>
                    </a:lnTo>
                    <a:lnTo>
                      <a:pt x="31" y="117"/>
                    </a:lnTo>
                    <a:lnTo>
                      <a:pt x="33" y="103"/>
                    </a:lnTo>
                    <a:lnTo>
                      <a:pt x="35" y="91"/>
                    </a:lnTo>
                    <a:lnTo>
                      <a:pt x="36" y="81"/>
                    </a:lnTo>
                    <a:lnTo>
                      <a:pt x="37" y="75"/>
                    </a:lnTo>
                    <a:lnTo>
                      <a:pt x="38" y="74"/>
                    </a:lnTo>
                    <a:close/>
                  </a:path>
                </a:pathLst>
              </a:custGeom>
              <a:solidFill>
                <a:srgbClr val="8EA7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52" name="Freeform 332"/>
              <p:cNvSpPr>
                <a:spLocks/>
              </p:cNvSpPr>
              <p:nvPr/>
            </p:nvSpPr>
            <p:spPr bwMode="auto">
              <a:xfrm flipH="1">
                <a:off x="4420" y="2888"/>
                <a:ext cx="6" cy="24"/>
              </a:xfrm>
              <a:custGeom>
                <a:avLst/>
                <a:gdLst/>
                <a:ahLst/>
                <a:cxnLst>
                  <a:cxn ang="0">
                    <a:pos x="49" y="67"/>
                  </a:cxn>
                  <a:cxn ang="0">
                    <a:pos x="54" y="59"/>
                  </a:cxn>
                  <a:cxn ang="0">
                    <a:pos x="60" y="46"/>
                  </a:cxn>
                  <a:cxn ang="0">
                    <a:pos x="72" y="32"/>
                  </a:cxn>
                  <a:cxn ang="0">
                    <a:pos x="87" y="17"/>
                  </a:cxn>
                  <a:cxn ang="0">
                    <a:pos x="104" y="5"/>
                  </a:cxn>
                  <a:cxn ang="0">
                    <a:pos x="125" y="0"/>
                  </a:cxn>
                  <a:cxn ang="0">
                    <a:pos x="149" y="3"/>
                  </a:cxn>
                  <a:cxn ang="0">
                    <a:pos x="161" y="14"/>
                  </a:cxn>
                  <a:cxn ang="0">
                    <a:pos x="159" y="47"/>
                  </a:cxn>
                  <a:cxn ang="0">
                    <a:pos x="154" y="106"/>
                  </a:cxn>
                  <a:cxn ang="0">
                    <a:pos x="150" y="183"/>
                  </a:cxn>
                  <a:cxn ang="0">
                    <a:pos x="144" y="274"/>
                  </a:cxn>
                  <a:cxn ang="0">
                    <a:pos x="139" y="369"/>
                  </a:cxn>
                  <a:cxn ang="0">
                    <a:pos x="135" y="462"/>
                  </a:cxn>
                  <a:cxn ang="0">
                    <a:pos x="131" y="546"/>
                  </a:cxn>
                  <a:cxn ang="0">
                    <a:pos x="129" y="582"/>
                  </a:cxn>
                  <a:cxn ang="0">
                    <a:pos x="118" y="575"/>
                  </a:cxn>
                  <a:cxn ang="0">
                    <a:pos x="99" y="561"/>
                  </a:cxn>
                  <a:cxn ang="0">
                    <a:pos x="75" y="542"/>
                  </a:cxn>
                  <a:cxn ang="0">
                    <a:pos x="49" y="516"/>
                  </a:cxn>
                  <a:cxn ang="0">
                    <a:pos x="27" y="484"/>
                  </a:cxn>
                  <a:cxn ang="0">
                    <a:pos x="9" y="447"/>
                  </a:cxn>
                  <a:cxn ang="0">
                    <a:pos x="0" y="403"/>
                  </a:cxn>
                  <a:cxn ang="0">
                    <a:pos x="1" y="355"/>
                  </a:cxn>
                  <a:cxn ang="0">
                    <a:pos x="7" y="302"/>
                  </a:cxn>
                  <a:cxn ang="0">
                    <a:pos x="15" y="249"/>
                  </a:cxn>
                  <a:cxn ang="0">
                    <a:pos x="23" y="198"/>
                  </a:cxn>
                  <a:cxn ang="0">
                    <a:pos x="31" y="152"/>
                  </a:cxn>
                  <a:cxn ang="0">
                    <a:pos x="39" y="114"/>
                  </a:cxn>
                  <a:cxn ang="0">
                    <a:pos x="45" y="85"/>
                  </a:cxn>
                  <a:cxn ang="0">
                    <a:pos x="48" y="69"/>
                  </a:cxn>
                </a:cxnLst>
                <a:rect l="0" t="0" r="r" b="b"/>
                <a:pathLst>
                  <a:path w="162" h="583">
                    <a:moveTo>
                      <a:pt x="49" y="68"/>
                    </a:moveTo>
                    <a:lnTo>
                      <a:pt x="49" y="67"/>
                    </a:lnTo>
                    <a:lnTo>
                      <a:pt x="51" y="63"/>
                    </a:lnTo>
                    <a:lnTo>
                      <a:pt x="54" y="59"/>
                    </a:lnTo>
                    <a:lnTo>
                      <a:pt x="57" y="52"/>
                    </a:lnTo>
                    <a:lnTo>
                      <a:pt x="60" y="46"/>
                    </a:lnTo>
                    <a:lnTo>
                      <a:pt x="66" y="39"/>
                    </a:lnTo>
                    <a:lnTo>
                      <a:pt x="72" y="32"/>
                    </a:lnTo>
                    <a:lnTo>
                      <a:pt x="79" y="24"/>
                    </a:lnTo>
                    <a:lnTo>
                      <a:pt x="87" y="17"/>
                    </a:lnTo>
                    <a:lnTo>
                      <a:pt x="95" y="11"/>
                    </a:lnTo>
                    <a:lnTo>
                      <a:pt x="104" y="5"/>
                    </a:lnTo>
                    <a:lnTo>
                      <a:pt x="114" y="2"/>
                    </a:lnTo>
                    <a:lnTo>
                      <a:pt x="125" y="0"/>
                    </a:lnTo>
                    <a:lnTo>
                      <a:pt x="137" y="1"/>
                    </a:lnTo>
                    <a:lnTo>
                      <a:pt x="149" y="3"/>
                    </a:lnTo>
                    <a:lnTo>
                      <a:pt x="162" y="10"/>
                    </a:lnTo>
                    <a:lnTo>
                      <a:pt x="161" y="14"/>
                    </a:lnTo>
                    <a:lnTo>
                      <a:pt x="160" y="26"/>
                    </a:lnTo>
                    <a:lnTo>
                      <a:pt x="159" y="47"/>
                    </a:lnTo>
                    <a:lnTo>
                      <a:pt x="156" y="73"/>
                    </a:lnTo>
                    <a:lnTo>
                      <a:pt x="154" y="106"/>
                    </a:lnTo>
                    <a:lnTo>
                      <a:pt x="152" y="143"/>
                    </a:lnTo>
                    <a:lnTo>
                      <a:pt x="150" y="183"/>
                    </a:lnTo>
                    <a:lnTo>
                      <a:pt x="147" y="228"/>
                    </a:lnTo>
                    <a:lnTo>
                      <a:pt x="144" y="274"/>
                    </a:lnTo>
                    <a:lnTo>
                      <a:pt x="141" y="321"/>
                    </a:lnTo>
                    <a:lnTo>
                      <a:pt x="139" y="369"/>
                    </a:lnTo>
                    <a:lnTo>
                      <a:pt x="137" y="416"/>
                    </a:lnTo>
                    <a:lnTo>
                      <a:pt x="135" y="462"/>
                    </a:lnTo>
                    <a:lnTo>
                      <a:pt x="132" y="505"/>
                    </a:lnTo>
                    <a:lnTo>
                      <a:pt x="131" y="546"/>
                    </a:lnTo>
                    <a:lnTo>
                      <a:pt x="131" y="583"/>
                    </a:lnTo>
                    <a:lnTo>
                      <a:pt x="129" y="582"/>
                    </a:lnTo>
                    <a:lnTo>
                      <a:pt x="125" y="579"/>
                    </a:lnTo>
                    <a:lnTo>
                      <a:pt x="118" y="575"/>
                    </a:lnTo>
                    <a:lnTo>
                      <a:pt x="110" y="569"/>
                    </a:lnTo>
                    <a:lnTo>
                      <a:pt x="99" y="561"/>
                    </a:lnTo>
                    <a:lnTo>
                      <a:pt x="88" y="552"/>
                    </a:lnTo>
                    <a:lnTo>
                      <a:pt x="75" y="542"/>
                    </a:lnTo>
                    <a:lnTo>
                      <a:pt x="63" y="530"/>
                    </a:lnTo>
                    <a:lnTo>
                      <a:pt x="49" y="516"/>
                    </a:lnTo>
                    <a:lnTo>
                      <a:pt x="37" y="501"/>
                    </a:lnTo>
                    <a:lnTo>
                      <a:pt x="27" y="484"/>
                    </a:lnTo>
                    <a:lnTo>
                      <a:pt x="17" y="466"/>
                    </a:lnTo>
                    <a:lnTo>
                      <a:pt x="9" y="447"/>
                    </a:lnTo>
                    <a:lnTo>
                      <a:pt x="4" y="426"/>
                    </a:lnTo>
                    <a:lnTo>
                      <a:pt x="0" y="403"/>
                    </a:lnTo>
                    <a:lnTo>
                      <a:pt x="0" y="380"/>
                    </a:lnTo>
                    <a:lnTo>
                      <a:pt x="1" y="355"/>
                    </a:lnTo>
                    <a:lnTo>
                      <a:pt x="4" y="329"/>
                    </a:lnTo>
                    <a:lnTo>
                      <a:pt x="7" y="302"/>
                    </a:lnTo>
                    <a:lnTo>
                      <a:pt x="10" y="275"/>
                    </a:lnTo>
                    <a:lnTo>
                      <a:pt x="15" y="249"/>
                    </a:lnTo>
                    <a:lnTo>
                      <a:pt x="19" y="223"/>
                    </a:lnTo>
                    <a:lnTo>
                      <a:pt x="23" y="198"/>
                    </a:lnTo>
                    <a:lnTo>
                      <a:pt x="28" y="175"/>
                    </a:lnTo>
                    <a:lnTo>
                      <a:pt x="31" y="152"/>
                    </a:lnTo>
                    <a:lnTo>
                      <a:pt x="35" y="131"/>
                    </a:lnTo>
                    <a:lnTo>
                      <a:pt x="39" y="114"/>
                    </a:lnTo>
                    <a:lnTo>
                      <a:pt x="42" y="97"/>
                    </a:lnTo>
                    <a:lnTo>
                      <a:pt x="45" y="85"/>
                    </a:lnTo>
                    <a:lnTo>
                      <a:pt x="47" y="75"/>
                    </a:lnTo>
                    <a:lnTo>
                      <a:pt x="48" y="69"/>
                    </a:lnTo>
                    <a:lnTo>
                      <a:pt x="49" y="68"/>
                    </a:lnTo>
                    <a:close/>
                  </a:path>
                </a:pathLst>
              </a:custGeom>
              <a:solidFill>
                <a:srgbClr val="77909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53" name="Freeform 333"/>
              <p:cNvSpPr>
                <a:spLocks/>
              </p:cNvSpPr>
              <p:nvPr/>
            </p:nvSpPr>
            <p:spPr bwMode="auto">
              <a:xfrm flipH="1">
                <a:off x="4420" y="2888"/>
                <a:ext cx="7" cy="25"/>
              </a:xfrm>
              <a:custGeom>
                <a:avLst/>
                <a:gdLst/>
                <a:ahLst/>
                <a:cxnLst>
                  <a:cxn ang="0">
                    <a:pos x="60" y="59"/>
                  </a:cxn>
                  <a:cxn ang="0">
                    <a:pos x="65" y="51"/>
                  </a:cxn>
                  <a:cxn ang="0">
                    <a:pos x="75" y="39"/>
                  </a:cxn>
                  <a:cxn ang="0">
                    <a:pos x="87" y="25"/>
                  </a:cxn>
                  <a:cxn ang="0">
                    <a:pos x="102" y="12"/>
                  </a:cxn>
                  <a:cxn ang="0">
                    <a:pos x="120" y="2"/>
                  </a:cxn>
                  <a:cxn ang="0">
                    <a:pos x="136" y="0"/>
                  </a:cxn>
                  <a:cxn ang="0">
                    <a:pos x="152" y="7"/>
                  </a:cxn>
                  <a:cxn ang="0">
                    <a:pos x="160" y="20"/>
                  </a:cxn>
                  <a:cxn ang="0">
                    <a:pos x="158" y="52"/>
                  </a:cxn>
                  <a:cxn ang="0">
                    <a:pos x="153" y="111"/>
                  </a:cxn>
                  <a:cxn ang="0">
                    <a:pos x="148" y="190"/>
                  </a:cxn>
                  <a:cxn ang="0">
                    <a:pos x="143" y="280"/>
                  </a:cxn>
                  <a:cxn ang="0">
                    <a:pos x="137" y="376"/>
                  </a:cxn>
                  <a:cxn ang="0">
                    <a:pos x="133" y="468"/>
                  </a:cxn>
                  <a:cxn ang="0">
                    <a:pos x="131" y="553"/>
                  </a:cxn>
                  <a:cxn ang="0">
                    <a:pos x="128" y="589"/>
                  </a:cxn>
                  <a:cxn ang="0">
                    <a:pos x="117" y="581"/>
                  </a:cxn>
                  <a:cxn ang="0">
                    <a:pos x="98" y="568"/>
                  </a:cxn>
                  <a:cxn ang="0">
                    <a:pos x="74" y="548"/>
                  </a:cxn>
                  <a:cxn ang="0">
                    <a:pos x="49" y="522"/>
                  </a:cxn>
                  <a:cxn ang="0">
                    <a:pos x="26" y="490"/>
                  </a:cxn>
                  <a:cxn ang="0">
                    <a:pos x="8" y="452"/>
                  </a:cxn>
                  <a:cxn ang="0">
                    <a:pos x="0" y="408"/>
                  </a:cxn>
                  <a:cxn ang="0">
                    <a:pos x="1" y="359"/>
                  </a:cxn>
                  <a:cxn ang="0">
                    <a:pos x="7" y="306"/>
                  </a:cxn>
                  <a:cxn ang="0">
                    <a:pos x="16" y="251"/>
                  </a:cxn>
                  <a:cxn ang="0">
                    <a:pos x="27" y="198"/>
                  </a:cxn>
                  <a:cxn ang="0">
                    <a:pos x="37" y="150"/>
                  </a:cxn>
                  <a:cxn ang="0">
                    <a:pos x="46" y="108"/>
                  </a:cxn>
                  <a:cxn ang="0">
                    <a:pos x="54" y="79"/>
                  </a:cxn>
                  <a:cxn ang="0">
                    <a:pos x="58" y="62"/>
                  </a:cxn>
                </a:cxnLst>
                <a:rect l="0" t="0" r="r" b="b"/>
                <a:pathLst>
                  <a:path w="161" h="590">
                    <a:moveTo>
                      <a:pt x="60" y="60"/>
                    </a:moveTo>
                    <a:lnTo>
                      <a:pt x="60" y="59"/>
                    </a:lnTo>
                    <a:lnTo>
                      <a:pt x="62" y="56"/>
                    </a:lnTo>
                    <a:lnTo>
                      <a:pt x="65" y="51"/>
                    </a:lnTo>
                    <a:lnTo>
                      <a:pt x="69" y="45"/>
                    </a:lnTo>
                    <a:lnTo>
                      <a:pt x="75" y="39"/>
                    </a:lnTo>
                    <a:lnTo>
                      <a:pt x="80" y="32"/>
                    </a:lnTo>
                    <a:lnTo>
                      <a:pt x="87" y="25"/>
                    </a:lnTo>
                    <a:lnTo>
                      <a:pt x="95" y="18"/>
                    </a:lnTo>
                    <a:lnTo>
                      <a:pt x="102" y="12"/>
                    </a:lnTo>
                    <a:lnTo>
                      <a:pt x="111" y="7"/>
                    </a:lnTo>
                    <a:lnTo>
                      <a:pt x="120" y="2"/>
                    </a:lnTo>
                    <a:lnTo>
                      <a:pt x="127" y="0"/>
                    </a:lnTo>
                    <a:lnTo>
                      <a:pt x="136" y="0"/>
                    </a:lnTo>
                    <a:lnTo>
                      <a:pt x="145" y="2"/>
                    </a:lnTo>
                    <a:lnTo>
                      <a:pt x="152" y="7"/>
                    </a:lnTo>
                    <a:lnTo>
                      <a:pt x="161" y="15"/>
                    </a:lnTo>
                    <a:lnTo>
                      <a:pt x="160" y="20"/>
                    </a:lnTo>
                    <a:lnTo>
                      <a:pt x="159" y="32"/>
                    </a:lnTo>
                    <a:lnTo>
                      <a:pt x="158" y="52"/>
                    </a:lnTo>
                    <a:lnTo>
                      <a:pt x="156" y="79"/>
                    </a:lnTo>
                    <a:lnTo>
                      <a:pt x="153" y="111"/>
                    </a:lnTo>
                    <a:lnTo>
                      <a:pt x="151" y="149"/>
                    </a:lnTo>
                    <a:lnTo>
                      <a:pt x="148" y="190"/>
                    </a:lnTo>
                    <a:lnTo>
                      <a:pt x="146" y="234"/>
                    </a:lnTo>
                    <a:lnTo>
                      <a:pt x="143" y="280"/>
                    </a:lnTo>
                    <a:lnTo>
                      <a:pt x="140" y="328"/>
                    </a:lnTo>
                    <a:lnTo>
                      <a:pt x="137" y="376"/>
                    </a:lnTo>
                    <a:lnTo>
                      <a:pt x="135" y="423"/>
                    </a:lnTo>
                    <a:lnTo>
                      <a:pt x="133" y="468"/>
                    </a:lnTo>
                    <a:lnTo>
                      <a:pt x="132" y="512"/>
                    </a:lnTo>
                    <a:lnTo>
                      <a:pt x="131" y="553"/>
                    </a:lnTo>
                    <a:lnTo>
                      <a:pt x="131" y="590"/>
                    </a:lnTo>
                    <a:lnTo>
                      <a:pt x="128" y="589"/>
                    </a:lnTo>
                    <a:lnTo>
                      <a:pt x="124" y="585"/>
                    </a:lnTo>
                    <a:lnTo>
                      <a:pt x="117" y="581"/>
                    </a:lnTo>
                    <a:lnTo>
                      <a:pt x="109" y="575"/>
                    </a:lnTo>
                    <a:lnTo>
                      <a:pt x="98" y="568"/>
                    </a:lnTo>
                    <a:lnTo>
                      <a:pt x="87" y="559"/>
                    </a:lnTo>
                    <a:lnTo>
                      <a:pt x="74" y="548"/>
                    </a:lnTo>
                    <a:lnTo>
                      <a:pt x="62" y="536"/>
                    </a:lnTo>
                    <a:lnTo>
                      <a:pt x="49" y="522"/>
                    </a:lnTo>
                    <a:lnTo>
                      <a:pt x="37" y="507"/>
                    </a:lnTo>
                    <a:lnTo>
                      <a:pt x="26" y="490"/>
                    </a:lnTo>
                    <a:lnTo>
                      <a:pt x="16" y="472"/>
                    </a:lnTo>
                    <a:lnTo>
                      <a:pt x="8" y="452"/>
                    </a:lnTo>
                    <a:lnTo>
                      <a:pt x="3" y="431"/>
                    </a:lnTo>
                    <a:lnTo>
                      <a:pt x="0" y="408"/>
                    </a:lnTo>
                    <a:lnTo>
                      <a:pt x="0" y="385"/>
                    </a:lnTo>
                    <a:lnTo>
                      <a:pt x="1" y="359"/>
                    </a:lnTo>
                    <a:lnTo>
                      <a:pt x="4" y="333"/>
                    </a:lnTo>
                    <a:lnTo>
                      <a:pt x="7" y="306"/>
                    </a:lnTo>
                    <a:lnTo>
                      <a:pt x="12" y="278"/>
                    </a:lnTo>
                    <a:lnTo>
                      <a:pt x="16" y="251"/>
                    </a:lnTo>
                    <a:lnTo>
                      <a:pt x="21" y="224"/>
                    </a:lnTo>
                    <a:lnTo>
                      <a:pt x="27" y="198"/>
                    </a:lnTo>
                    <a:lnTo>
                      <a:pt x="32" y="174"/>
                    </a:lnTo>
                    <a:lnTo>
                      <a:pt x="37" y="150"/>
                    </a:lnTo>
                    <a:lnTo>
                      <a:pt x="42" y="128"/>
                    </a:lnTo>
                    <a:lnTo>
                      <a:pt x="46" y="108"/>
                    </a:lnTo>
                    <a:lnTo>
                      <a:pt x="51" y="92"/>
                    </a:lnTo>
                    <a:lnTo>
                      <a:pt x="54" y="79"/>
                    </a:lnTo>
                    <a:lnTo>
                      <a:pt x="56" y="68"/>
                    </a:lnTo>
                    <a:lnTo>
                      <a:pt x="58" y="62"/>
                    </a:lnTo>
                    <a:lnTo>
                      <a:pt x="60" y="60"/>
                    </a:lnTo>
                    <a:close/>
                  </a:path>
                </a:pathLst>
              </a:custGeom>
              <a:solidFill>
                <a:srgbClr val="5F79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54" name="Freeform 334"/>
              <p:cNvSpPr>
                <a:spLocks/>
              </p:cNvSpPr>
              <p:nvPr/>
            </p:nvSpPr>
            <p:spPr bwMode="auto">
              <a:xfrm flipH="1">
                <a:off x="4421" y="2888"/>
                <a:ext cx="6" cy="25"/>
              </a:xfrm>
              <a:custGeom>
                <a:avLst/>
                <a:gdLst/>
                <a:ahLst/>
                <a:cxnLst>
                  <a:cxn ang="0">
                    <a:pos x="71" y="55"/>
                  </a:cxn>
                  <a:cxn ang="0">
                    <a:pos x="77" y="47"/>
                  </a:cxn>
                  <a:cxn ang="0">
                    <a:pos x="89" y="35"/>
                  </a:cxn>
                  <a:cxn ang="0">
                    <a:pos x="103" y="21"/>
                  </a:cxn>
                  <a:cxn ang="0">
                    <a:pos x="120" y="9"/>
                  </a:cxn>
                  <a:cxn ang="0">
                    <a:pos x="135" y="1"/>
                  </a:cxn>
                  <a:cxn ang="0">
                    <a:pos x="148" y="1"/>
                  </a:cxn>
                  <a:cxn ang="0">
                    <a:pos x="158" y="12"/>
                  </a:cxn>
                  <a:cxn ang="0">
                    <a:pos x="160" y="27"/>
                  </a:cxn>
                  <a:cxn ang="0">
                    <a:pos x="158" y="60"/>
                  </a:cxn>
                  <a:cxn ang="0">
                    <a:pos x="154" y="119"/>
                  </a:cxn>
                  <a:cxn ang="0">
                    <a:pos x="149" y="198"/>
                  </a:cxn>
                  <a:cxn ang="0">
                    <a:pos x="144" y="287"/>
                  </a:cxn>
                  <a:cxn ang="0">
                    <a:pos x="138" y="383"/>
                  </a:cxn>
                  <a:cxn ang="0">
                    <a:pos x="134" y="476"/>
                  </a:cxn>
                  <a:cxn ang="0">
                    <a:pos x="131" y="560"/>
                  </a:cxn>
                  <a:cxn ang="0">
                    <a:pos x="128" y="596"/>
                  </a:cxn>
                  <a:cxn ang="0">
                    <a:pos x="118" y="588"/>
                  </a:cxn>
                  <a:cxn ang="0">
                    <a:pos x="98" y="575"/>
                  </a:cxn>
                  <a:cxn ang="0">
                    <a:pos x="74" y="556"/>
                  </a:cxn>
                  <a:cxn ang="0">
                    <a:pos x="49" y="530"/>
                  </a:cxn>
                  <a:cxn ang="0">
                    <a:pos x="26" y="498"/>
                  </a:cxn>
                  <a:cxn ang="0">
                    <a:pos x="8" y="460"/>
                  </a:cxn>
                  <a:cxn ang="0">
                    <a:pos x="0" y="416"/>
                  </a:cxn>
                  <a:cxn ang="0">
                    <a:pos x="1" y="367"/>
                  </a:cxn>
                  <a:cxn ang="0">
                    <a:pos x="8" y="312"/>
                  </a:cxn>
                  <a:cxn ang="0">
                    <a:pos x="19" y="257"/>
                  </a:cxn>
                  <a:cxn ang="0">
                    <a:pos x="31" y="201"/>
                  </a:cxn>
                  <a:cxn ang="0">
                    <a:pos x="43" y="150"/>
                  </a:cxn>
                  <a:cxn ang="0">
                    <a:pos x="55" y="107"/>
                  </a:cxn>
                  <a:cxn ang="0">
                    <a:pos x="64" y="75"/>
                  </a:cxn>
                  <a:cxn ang="0">
                    <a:pos x="69" y="58"/>
                  </a:cxn>
                </a:cxnLst>
                <a:rect l="0" t="0" r="r" b="b"/>
                <a:pathLst>
                  <a:path w="161" h="597">
                    <a:moveTo>
                      <a:pt x="71" y="56"/>
                    </a:moveTo>
                    <a:lnTo>
                      <a:pt x="71" y="55"/>
                    </a:lnTo>
                    <a:lnTo>
                      <a:pt x="74" y="51"/>
                    </a:lnTo>
                    <a:lnTo>
                      <a:pt x="77" y="47"/>
                    </a:lnTo>
                    <a:lnTo>
                      <a:pt x="83" y="41"/>
                    </a:lnTo>
                    <a:lnTo>
                      <a:pt x="89" y="35"/>
                    </a:lnTo>
                    <a:lnTo>
                      <a:pt x="96" y="27"/>
                    </a:lnTo>
                    <a:lnTo>
                      <a:pt x="103" y="21"/>
                    </a:lnTo>
                    <a:lnTo>
                      <a:pt x="112" y="14"/>
                    </a:lnTo>
                    <a:lnTo>
                      <a:pt x="120" y="9"/>
                    </a:lnTo>
                    <a:lnTo>
                      <a:pt x="127" y="4"/>
                    </a:lnTo>
                    <a:lnTo>
                      <a:pt x="135" y="1"/>
                    </a:lnTo>
                    <a:lnTo>
                      <a:pt x="143" y="0"/>
                    </a:lnTo>
                    <a:lnTo>
                      <a:pt x="148" y="1"/>
                    </a:lnTo>
                    <a:lnTo>
                      <a:pt x="154" y="5"/>
                    </a:lnTo>
                    <a:lnTo>
                      <a:pt x="158" y="12"/>
                    </a:lnTo>
                    <a:lnTo>
                      <a:pt x="161" y="23"/>
                    </a:lnTo>
                    <a:lnTo>
                      <a:pt x="160" y="27"/>
                    </a:lnTo>
                    <a:lnTo>
                      <a:pt x="159" y="39"/>
                    </a:lnTo>
                    <a:lnTo>
                      <a:pt x="158" y="60"/>
                    </a:lnTo>
                    <a:lnTo>
                      <a:pt x="156" y="86"/>
                    </a:lnTo>
                    <a:lnTo>
                      <a:pt x="154" y="119"/>
                    </a:lnTo>
                    <a:lnTo>
                      <a:pt x="151" y="156"/>
                    </a:lnTo>
                    <a:lnTo>
                      <a:pt x="149" y="198"/>
                    </a:lnTo>
                    <a:lnTo>
                      <a:pt x="146" y="241"/>
                    </a:lnTo>
                    <a:lnTo>
                      <a:pt x="144" y="287"/>
                    </a:lnTo>
                    <a:lnTo>
                      <a:pt x="140" y="335"/>
                    </a:lnTo>
                    <a:lnTo>
                      <a:pt x="138" y="383"/>
                    </a:lnTo>
                    <a:lnTo>
                      <a:pt x="136" y="430"/>
                    </a:lnTo>
                    <a:lnTo>
                      <a:pt x="134" y="476"/>
                    </a:lnTo>
                    <a:lnTo>
                      <a:pt x="132" y="520"/>
                    </a:lnTo>
                    <a:lnTo>
                      <a:pt x="131" y="560"/>
                    </a:lnTo>
                    <a:lnTo>
                      <a:pt x="131" y="597"/>
                    </a:lnTo>
                    <a:lnTo>
                      <a:pt x="128" y="596"/>
                    </a:lnTo>
                    <a:lnTo>
                      <a:pt x="124" y="593"/>
                    </a:lnTo>
                    <a:lnTo>
                      <a:pt x="118" y="588"/>
                    </a:lnTo>
                    <a:lnTo>
                      <a:pt x="109" y="583"/>
                    </a:lnTo>
                    <a:lnTo>
                      <a:pt x="98" y="575"/>
                    </a:lnTo>
                    <a:lnTo>
                      <a:pt x="87" y="567"/>
                    </a:lnTo>
                    <a:lnTo>
                      <a:pt x="74" y="556"/>
                    </a:lnTo>
                    <a:lnTo>
                      <a:pt x="62" y="544"/>
                    </a:lnTo>
                    <a:lnTo>
                      <a:pt x="49" y="530"/>
                    </a:lnTo>
                    <a:lnTo>
                      <a:pt x="37" y="514"/>
                    </a:lnTo>
                    <a:lnTo>
                      <a:pt x="26" y="498"/>
                    </a:lnTo>
                    <a:lnTo>
                      <a:pt x="16" y="479"/>
                    </a:lnTo>
                    <a:lnTo>
                      <a:pt x="8" y="460"/>
                    </a:lnTo>
                    <a:lnTo>
                      <a:pt x="3" y="439"/>
                    </a:lnTo>
                    <a:lnTo>
                      <a:pt x="0" y="416"/>
                    </a:lnTo>
                    <a:lnTo>
                      <a:pt x="0" y="393"/>
                    </a:lnTo>
                    <a:lnTo>
                      <a:pt x="1" y="367"/>
                    </a:lnTo>
                    <a:lnTo>
                      <a:pt x="4" y="341"/>
                    </a:lnTo>
                    <a:lnTo>
                      <a:pt x="8" y="312"/>
                    </a:lnTo>
                    <a:lnTo>
                      <a:pt x="14" y="285"/>
                    </a:lnTo>
                    <a:lnTo>
                      <a:pt x="19" y="257"/>
                    </a:lnTo>
                    <a:lnTo>
                      <a:pt x="25" y="228"/>
                    </a:lnTo>
                    <a:lnTo>
                      <a:pt x="31" y="201"/>
                    </a:lnTo>
                    <a:lnTo>
                      <a:pt x="38" y="175"/>
                    </a:lnTo>
                    <a:lnTo>
                      <a:pt x="43" y="150"/>
                    </a:lnTo>
                    <a:lnTo>
                      <a:pt x="50" y="128"/>
                    </a:lnTo>
                    <a:lnTo>
                      <a:pt x="55" y="107"/>
                    </a:lnTo>
                    <a:lnTo>
                      <a:pt x="60" y="90"/>
                    </a:lnTo>
                    <a:lnTo>
                      <a:pt x="64" y="75"/>
                    </a:lnTo>
                    <a:lnTo>
                      <a:pt x="67" y="64"/>
                    </a:lnTo>
                    <a:lnTo>
                      <a:pt x="69" y="58"/>
                    </a:lnTo>
                    <a:lnTo>
                      <a:pt x="71" y="56"/>
                    </a:lnTo>
                    <a:close/>
                  </a:path>
                </a:pathLst>
              </a:custGeom>
              <a:solidFill>
                <a:srgbClr val="48616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55" name="Freeform 335"/>
              <p:cNvSpPr>
                <a:spLocks/>
              </p:cNvSpPr>
              <p:nvPr/>
            </p:nvSpPr>
            <p:spPr bwMode="auto">
              <a:xfrm flipH="1">
                <a:off x="4421" y="2888"/>
                <a:ext cx="6" cy="25"/>
              </a:xfrm>
              <a:custGeom>
                <a:avLst/>
                <a:gdLst/>
                <a:ahLst/>
                <a:cxnLst>
                  <a:cxn ang="0">
                    <a:pos x="84" y="49"/>
                  </a:cxn>
                  <a:cxn ang="0">
                    <a:pos x="91" y="41"/>
                  </a:cxn>
                  <a:cxn ang="0">
                    <a:pos x="105" y="29"/>
                  </a:cxn>
                  <a:cxn ang="0">
                    <a:pos x="121" y="16"/>
                  </a:cxn>
                  <a:cxn ang="0">
                    <a:pos x="137" y="5"/>
                  </a:cxn>
                  <a:cxn ang="0">
                    <a:pos x="151" y="0"/>
                  </a:cxn>
                  <a:cxn ang="0">
                    <a:pos x="161" y="3"/>
                  </a:cxn>
                  <a:cxn ang="0">
                    <a:pos x="163" y="17"/>
                  </a:cxn>
                  <a:cxn ang="0">
                    <a:pos x="160" y="35"/>
                  </a:cxn>
                  <a:cxn ang="0">
                    <a:pos x="158" y="68"/>
                  </a:cxn>
                  <a:cxn ang="0">
                    <a:pos x="154" y="127"/>
                  </a:cxn>
                  <a:cxn ang="0">
                    <a:pos x="149" y="205"/>
                  </a:cxn>
                  <a:cxn ang="0">
                    <a:pos x="144" y="295"/>
                  </a:cxn>
                  <a:cxn ang="0">
                    <a:pos x="138" y="391"/>
                  </a:cxn>
                  <a:cxn ang="0">
                    <a:pos x="134" y="484"/>
                  </a:cxn>
                  <a:cxn ang="0">
                    <a:pos x="131" y="568"/>
                  </a:cxn>
                  <a:cxn ang="0">
                    <a:pos x="129" y="604"/>
                  </a:cxn>
                  <a:cxn ang="0">
                    <a:pos x="118" y="597"/>
                  </a:cxn>
                  <a:cxn ang="0">
                    <a:pos x="98" y="583"/>
                  </a:cxn>
                  <a:cxn ang="0">
                    <a:pos x="74" y="563"/>
                  </a:cxn>
                  <a:cxn ang="0">
                    <a:pos x="49" y="537"/>
                  </a:cxn>
                  <a:cxn ang="0">
                    <a:pos x="26" y="505"/>
                  </a:cxn>
                  <a:cxn ang="0">
                    <a:pos x="8" y="467"/>
                  </a:cxn>
                  <a:cxn ang="0">
                    <a:pos x="0" y="424"/>
                  </a:cxn>
                  <a:cxn ang="0">
                    <a:pos x="2" y="374"/>
                  </a:cxn>
                  <a:cxn ang="0">
                    <a:pos x="10" y="319"/>
                  </a:cxn>
                  <a:cxn ang="0">
                    <a:pos x="22" y="261"/>
                  </a:cxn>
                  <a:cxn ang="0">
                    <a:pos x="36" y="203"/>
                  </a:cxn>
                  <a:cxn ang="0">
                    <a:pos x="51" y="149"/>
                  </a:cxn>
                  <a:cxn ang="0">
                    <a:pos x="64" y="105"/>
                  </a:cxn>
                  <a:cxn ang="0">
                    <a:pos x="75" y="71"/>
                  </a:cxn>
                  <a:cxn ang="0">
                    <a:pos x="82" y="52"/>
                  </a:cxn>
                </a:cxnLst>
                <a:rect l="0" t="0" r="r" b="b"/>
                <a:pathLst>
                  <a:path w="163" h="605">
                    <a:moveTo>
                      <a:pt x="83" y="50"/>
                    </a:moveTo>
                    <a:lnTo>
                      <a:pt x="84" y="49"/>
                    </a:lnTo>
                    <a:lnTo>
                      <a:pt x="86" y="46"/>
                    </a:lnTo>
                    <a:lnTo>
                      <a:pt x="91" y="41"/>
                    </a:lnTo>
                    <a:lnTo>
                      <a:pt x="97" y="36"/>
                    </a:lnTo>
                    <a:lnTo>
                      <a:pt x="105" y="29"/>
                    </a:lnTo>
                    <a:lnTo>
                      <a:pt x="112" y="23"/>
                    </a:lnTo>
                    <a:lnTo>
                      <a:pt x="121" y="16"/>
                    </a:lnTo>
                    <a:lnTo>
                      <a:pt x="129" y="11"/>
                    </a:lnTo>
                    <a:lnTo>
                      <a:pt x="137" y="5"/>
                    </a:lnTo>
                    <a:lnTo>
                      <a:pt x="145" y="2"/>
                    </a:lnTo>
                    <a:lnTo>
                      <a:pt x="151" y="0"/>
                    </a:lnTo>
                    <a:lnTo>
                      <a:pt x="157" y="0"/>
                    </a:lnTo>
                    <a:lnTo>
                      <a:pt x="161" y="3"/>
                    </a:lnTo>
                    <a:lnTo>
                      <a:pt x="163" y="9"/>
                    </a:lnTo>
                    <a:lnTo>
                      <a:pt x="163" y="17"/>
                    </a:lnTo>
                    <a:lnTo>
                      <a:pt x="161" y="30"/>
                    </a:lnTo>
                    <a:lnTo>
                      <a:pt x="160" y="35"/>
                    </a:lnTo>
                    <a:lnTo>
                      <a:pt x="159" y="47"/>
                    </a:lnTo>
                    <a:lnTo>
                      <a:pt x="158" y="68"/>
                    </a:lnTo>
                    <a:lnTo>
                      <a:pt x="156" y="94"/>
                    </a:lnTo>
                    <a:lnTo>
                      <a:pt x="154" y="127"/>
                    </a:lnTo>
                    <a:lnTo>
                      <a:pt x="151" y="164"/>
                    </a:lnTo>
                    <a:lnTo>
                      <a:pt x="149" y="205"/>
                    </a:lnTo>
                    <a:lnTo>
                      <a:pt x="146" y="249"/>
                    </a:lnTo>
                    <a:lnTo>
                      <a:pt x="144" y="295"/>
                    </a:lnTo>
                    <a:lnTo>
                      <a:pt x="141" y="343"/>
                    </a:lnTo>
                    <a:lnTo>
                      <a:pt x="138" y="391"/>
                    </a:lnTo>
                    <a:lnTo>
                      <a:pt x="136" y="438"/>
                    </a:lnTo>
                    <a:lnTo>
                      <a:pt x="134" y="484"/>
                    </a:lnTo>
                    <a:lnTo>
                      <a:pt x="132" y="527"/>
                    </a:lnTo>
                    <a:lnTo>
                      <a:pt x="131" y="568"/>
                    </a:lnTo>
                    <a:lnTo>
                      <a:pt x="131" y="605"/>
                    </a:lnTo>
                    <a:lnTo>
                      <a:pt x="129" y="604"/>
                    </a:lnTo>
                    <a:lnTo>
                      <a:pt x="124" y="600"/>
                    </a:lnTo>
                    <a:lnTo>
                      <a:pt x="118" y="597"/>
                    </a:lnTo>
                    <a:lnTo>
                      <a:pt x="109" y="591"/>
                    </a:lnTo>
                    <a:lnTo>
                      <a:pt x="98" y="583"/>
                    </a:lnTo>
                    <a:lnTo>
                      <a:pt x="87" y="574"/>
                    </a:lnTo>
                    <a:lnTo>
                      <a:pt x="74" y="563"/>
                    </a:lnTo>
                    <a:lnTo>
                      <a:pt x="62" y="551"/>
                    </a:lnTo>
                    <a:lnTo>
                      <a:pt x="49" y="537"/>
                    </a:lnTo>
                    <a:lnTo>
                      <a:pt x="37" y="522"/>
                    </a:lnTo>
                    <a:lnTo>
                      <a:pt x="26" y="505"/>
                    </a:lnTo>
                    <a:lnTo>
                      <a:pt x="16" y="487"/>
                    </a:lnTo>
                    <a:lnTo>
                      <a:pt x="8" y="467"/>
                    </a:lnTo>
                    <a:lnTo>
                      <a:pt x="3" y="446"/>
                    </a:lnTo>
                    <a:lnTo>
                      <a:pt x="0" y="424"/>
                    </a:lnTo>
                    <a:lnTo>
                      <a:pt x="0" y="401"/>
                    </a:lnTo>
                    <a:lnTo>
                      <a:pt x="2" y="374"/>
                    </a:lnTo>
                    <a:lnTo>
                      <a:pt x="5" y="347"/>
                    </a:lnTo>
                    <a:lnTo>
                      <a:pt x="10" y="319"/>
                    </a:lnTo>
                    <a:lnTo>
                      <a:pt x="15" y="290"/>
                    </a:lnTo>
                    <a:lnTo>
                      <a:pt x="22" y="261"/>
                    </a:lnTo>
                    <a:lnTo>
                      <a:pt x="29" y="231"/>
                    </a:lnTo>
                    <a:lnTo>
                      <a:pt x="36" y="203"/>
                    </a:lnTo>
                    <a:lnTo>
                      <a:pt x="43" y="176"/>
                    </a:lnTo>
                    <a:lnTo>
                      <a:pt x="51" y="149"/>
                    </a:lnTo>
                    <a:lnTo>
                      <a:pt x="58" y="125"/>
                    </a:lnTo>
                    <a:lnTo>
                      <a:pt x="64" y="105"/>
                    </a:lnTo>
                    <a:lnTo>
                      <a:pt x="71" y="86"/>
                    </a:lnTo>
                    <a:lnTo>
                      <a:pt x="75" y="71"/>
                    </a:lnTo>
                    <a:lnTo>
                      <a:pt x="79" y="59"/>
                    </a:lnTo>
                    <a:lnTo>
                      <a:pt x="82" y="52"/>
                    </a:lnTo>
                    <a:lnTo>
                      <a:pt x="83" y="50"/>
                    </a:lnTo>
                    <a:close/>
                  </a:path>
                </a:pathLst>
              </a:custGeom>
              <a:solidFill>
                <a:srgbClr val="304A4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56" name="Freeform 336"/>
              <p:cNvSpPr>
                <a:spLocks/>
              </p:cNvSpPr>
              <p:nvPr/>
            </p:nvSpPr>
            <p:spPr bwMode="auto">
              <a:xfrm flipH="1">
                <a:off x="4421" y="2888"/>
                <a:ext cx="7" cy="25"/>
              </a:xfrm>
              <a:custGeom>
                <a:avLst/>
                <a:gdLst/>
                <a:ahLst/>
                <a:cxnLst>
                  <a:cxn ang="0">
                    <a:pos x="160" y="43"/>
                  </a:cxn>
                  <a:cxn ang="0">
                    <a:pos x="158" y="76"/>
                  </a:cxn>
                  <a:cxn ang="0">
                    <a:pos x="154" y="135"/>
                  </a:cxn>
                  <a:cxn ang="0">
                    <a:pos x="149" y="214"/>
                  </a:cxn>
                  <a:cxn ang="0">
                    <a:pos x="144" y="303"/>
                  </a:cxn>
                  <a:cxn ang="0">
                    <a:pos x="139" y="399"/>
                  </a:cxn>
                  <a:cxn ang="0">
                    <a:pos x="134" y="492"/>
                  </a:cxn>
                  <a:cxn ang="0">
                    <a:pos x="131" y="576"/>
                  </a:cxn>
                  <a:cxn ang="0">
                    <a:pos x="129" y="612"/>
                  </a:cxn>
                  <a:cxn ang="0">
                    <a:pos x="118" y="606"/>
                  </a:cxn>
                  <a:cxn ang="0">
                    <a:pos x="98" y="591"/>
                  </a:cxn>
                  <a:cxn ang="0">
                    <a:pos x="74" y="572"/>
                  </a:cxn>
                  <a:cxn ang="0">
                    <a:pos x="49" y="546"/>
                  </a:cxn>
                  <a:cxn ang="0">
                    <a:pos x="26" y="514"/>
                  </a:cxn>
                  <a:cxn ang="0">
                    <a:pos x="9" y="476"/>
                  </a:cxn>
                  <a:cxn ang="0">
                    <a:pos x="0" y="432"/>
                  </a:cxn>
                  <a:cxn ang="0">
                    <a:pos x="2" y="383"/>
                  </a:cxn>
                  <a:cxn ang="0">
                    <a:pos x="11" y="326"/>
                  </a:cxn>
                  <a:cxn ang="0">
                    <a:pos x="25" y="266"/>
                  </a:cxn>
                  <a:cxn ang="0">
                    <a:pos x="40" y="207"/>
                  </a:cxn>
                  <a:cxn ang="0">
                    <a:pos x="58" y="151"/>
                  </a:cxn>
                  <a:cxn ang="0">
                    <a:pos x="73" y="103"/>
                  </a:cxn>
                  <a:cxn ang="0">
                    <a:pos x="85" y="68"/>
                  </a:cxn>
                  <a:cxn ang="0">
                    <a:pos x="93" y="49"/>
                  </a:cxn>
                  <a:cxn ang="0">
                    <a:pos x="95" y="44"/>
                  </a:cxn>
                  <a:cxn ang="0">
                    <a:pos x="104" y="38"/>
                  </a:cxn>
                  <a:cxn ang="0">
                    <a:pos x="119" y="26"/>
                  </a:cxn>
                  <a:cxn ang="0">
                    <a:pos x="136" y="14"/>
                  </a:cxn>
                  <a:cxn ang="0">
                    <a:pos x="154" y="3"/>
                  </a:cxn>
                  <a:cxn ang="0">
                    <a:pos x="167" y="0"/>
                  </a:cxn>
                  <a:cxn ang="0">
                    <a:pos x="172" y="5"/>
                  </a:cxn>
                  <a:cxn ang="0">
                    <a:pos x="168" y="24"/>
                  </a:cxn>
                </a:cxnLst>
                <a:rect l="0" t="0" r="r" b="b"/>
                <a:pathLst>
                  <a:path w="172" h="613">
                    <a:moveTo>
                      <a:pt x="161" y="39"/>
                    </a:moveTo>
                    <a:lnTo>
                      <a:pt x="160" y="43"/>
                    </a:lnTo>
                    <a:lnTo>
                      <a:pt x="159" y="55"/>
                    </a:lnTo>
                    <a:lnTo>
                      <a:pt x="158" y="76"/>
                    </a:lnTo>
                    <a:lnTo>
                      <a:pt x="156" y="102"/>
                    </a:lnTo>
                    <a:lnTo>
                      <a:pt x="154" y="135"/>
                    </a:lnTo>
                    <a:lnTo>
                      <a:pt x="152" y="172"/>
                    </a:lnTo>
                    <a:lnTo>
                      <a:pt x="149" y="214"/>
                    </a:lnTo>
                    <a:lnTo>
                      <a:pt x="146" y="257"/>
                    </a:lnTo>
                    <a:lnTo>
                      <a:pt x="144" y="303"/>
                    </a:lnTo>
                    <a:lnTo>
                      <a:pt x="141" y="351"/>
                    </a:lnTo>
                    <a:lnTo>
                      <a:pt x="139" y="399"/>
                    </a:lnTo>
                    <a:lnTo>
                      <a:pt x="136" y="446"/>
                    </a:lnTo>
                    <a:lnTo>
                      <a:pt x="134" y="492"/>
                    </a:lnTo>
                    <a:lnTo>
                      <a:pt x="132" y="536"/>
                    </a:lnTo>
                    <a:lnTo>
                      <a:pt x="131" y="576"/>
                    </a:lnTo>
                    <a:lnTo>
                      <a:pt x="131" y="613"/>
                    </a:lnTo>
                    <a:lnTo>
                      <a:pt x="129" y="612"/>
                    </a:lnTo>
                    <a:lnTo>
                      <a:pt x="124" y="609"/>
                    </a:lnTo>
                    <a:lnTo>
                      <a:pt x="118" y="606"/>
                    </a:lnTo>
                    <a:lnTo>
                      <a:pt x="109" y="599"/>
                    </a:lnTo>
                    <a:lnTo>
                      <a:pt x="98" y="591"/>
                    </a:lnTo>
                    <a:lnTo>
                      <a:pt x="87" y="583"/>
                    </a:lnTo>
                    <a:lnTo>
                      <a:pt x="74" y="572"/>
                    </a:lnTo>
                    <a:lnTo>
                      <a:pt x="62" y="560"/>
                    </a:lnTo>
                    <a:lnTo>
                      <a:pt x="49" y="546"/>
                    </a:lnTo>
                    <a:lnTo>
                      <a:pt x="37" y="530"/>
                    </a:lnTo>
                    <a:lnTo>
                      <a:pt x="26" y="514"/>
                    </a:lnTo>
                    <a:lnTo>
                      <a:pt x="16" y="495"/>
                    </a:lnTo>
                    <a:lnTo>
                      <a:pt x="9" y="476"/>
                    </a:lnTo>
                    <a:lnTo>
                      <a:pt x="3" y="455"/>
                    </a:lnTo>
                    <a:lnTo>
                      <a:pt x="0" y="432"/>
                    </a:lnTo>
                    <a:lnTo>
                      <a:pt x="0" y="409"/>
                    </a:lnTo>
                    <a:lnTo>
                      <a:pt x="2" y="383"/>
                    </a:lnTo>
                    <a:lnTo>
                      <a:pt x="5" y="356"/>
                    </a:lnTo>
                    <a:lnTo>
                      <a:pt x="11" y="326"/>
                    </a:lnTo>
                    <a:lnTo>
                      <a:pt x="17" y="297"/>
                    </a:lnTo>
                    <a:lnTo>
                      <a:pt x="25" y="266"/>
                    </a:lnTo>
                    <a:lnTo>
                      <a:pt x="33" y="237"/>
                    </a:lnTo>
                    <a:lnTo>
                      <a:pt x="40" y="207"/>
                    </a:lnTo>
                    <a:lnTo>
                      <a:pt x="49" y="179"/>
                    </a:lnTo>
                    <a:lnTo>
                      <a:pt x="58" y="151"/>
                    </a:lnTo>
                    <a:lnTo>
                      <a:pt x="65" y="126"/>
                    </a:lnTo>
                    <a:lnTo>
                      <a:pt x="73" y="103"/>
                    </a:lnTo>
                    <a:lnTo>
                      <a:pt x="80" y="85"/>
                    </a:lnTo>
                    <a:lnTo>
                      <a:pt x="85" y="68"/>
                    </a:lnTo>
                    <a:lnTo>
                      <a:pt x="89" y="56"/>
                    </a:lnTo>
                    <a:lnTo>
                      <a:pt x="93" y="49"/>
                    </a:lnTo>
                    <a:lnTo>
                      <a:pt x="94" y="47"/>
                    </a:lnTo>
                    <a:lnTo>
                      <a:pt x="95" y="44"/>
                    </a:lnTo>
                    <a:lnTo>
                      <a:pt x="98" y="42"/>
                    </a:lnTo>
                    <a:lnTo>
                      <a:pt x="104" y="38"/>
                    </a:lnTo>
                    <a:lnTo>
                      <a:pt x="111" y="32"/>
                    </a:lnTo>
                    <a:lnTo>
                      <a:pt x="119" y="26"/>
                    </a:lnTo>
                    <a:lnTo>
                      <a:pt x="128" y="19"/>
                    </a:lnTo>
                    <a:lnTo>
                      <a:pt x="136" y="14"/>
                    </a:lnTo>
                    <a:lnTo>
                      <a:pt x="145" y="8"/>
                    </a:lnTo>
                    <a:lnTo>
                      <a:pt x="154" y="3"/>
                    </a:lnTo>
                    <a:lnTo>
                      <a:pt x="161" y="1"/>
                    </a:lnTo>
                    <a:lnTo>
                      <a:pt x="167" y="0"/>
                    </a:lnTo>
                    <a:lnTo>
                      <a:pt x="171" y="1"/>
                    </a:lnTo>
                    <a:lnTo>
                      <a:pt x="172" y="5"/>
                    </a:lnTo>
                    <a:lnTo>
                      <a:pt x="172" y="13"/>
                    </a:lnTo>
                    <a:lnTo>
                      <a:pt x="168" y="24"/>
                    </a:lnTo>
                    <a:lnTo>
                      <a:pt x="161" y="39"/>
                    </a:lnTo>
                    <a:close/>
                  </a:path>
                </a:pathLst>
              </a:custGeom>
              <a:solidFill>
                <a:srgbClr val="1932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57" name="Freeform 337"/>
              <p:cNvSpPr>
                <a:spLocks/>
              </p:cNvSpPr>
              <p:nvPr/>
            </p:nvSpPr>
            <p:spPr bwMode="auto">
              <a:xfrm flipH="1">
                <a:off x="4420" y="2891"/>
                <a:ext cx="5" cy="5"/>
              </a:xfrm>
              <a:custGeom>
                <a:avLst/>
                <a:gdLst/>
                <a:ahLst/>
                <a:cxnLst>
                  <a:cxn ang="0">
                    <a:pos x="124" y="6"/>
                  </a:cxn>
                  <a:cxn ang="0">
                    <a:pos x="18" y="0"/>
                  </a:cxn>
                  <a:cxn ang="0">
                    <a:pos x="0" y="36"/>
                  </a:cxn>
                  <a:cxn ang="0">
                    <a:pos x="0" y="115"/>
                  </a:cxn>
                  <a:cxn ang="0">
                    <a:pos x="124" y="6"/>
                  </a:cxn>
                </a:cxnLst>
                <a:rect l="0" t="0" r="r" b="b"/>
                <a:pathLst>
                  <a:path w="124" h="115">
                    <a:moveTo>
                      <a:pt x="124" y="6"/>
                    </a:moveTo>
                    <a:lnTo>
                      <a:pt x="18" y="0"/>
                    </a:lnTo>
                    <a:lnTo>
                      <a:pt x="0" y="36"/>
                    </a:lnTo>
                    <a:lnTo>
                      <a:pt x="0" y="115"/>
                    </a:lnTo>
                    <a:lnTo>
                      <a:pt x="124" y="6"/>
                    </a:lnTo>
                    <a:close/>
                  </a:path>
                </a:pathLst>
              </a:custGeom>
              <a:solidFill>
                <a:srgbClr val="BFCBCB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58" name="Freeform 338"/>
              <p:cNvSpPr>
                <a:spLocks/>
              </p:cNvSpPr>
              <p:nvPr/>
            </p:nvSpPr>
            <p:spPr bwMode="auto">
              <a:xfrm flipH="1">
                <a:off x="4420" y="2891"/>
                <a:ext cx="5" cy="5"/>
              </a:xfrm>
              <a:custGeom>
                <a:avLst/>
                <a:gdLst/>
                <a:ahLst/>
                <a:cxnLst>
                  <a:cxn ang="0">
                    <a:pos x="124" y="6"/>
                  </a:cxn>
                  <a:cxn ang="0">
                    <a:pos x="18" y="0"/>
                  </a:cxn>
                  <a:cxn ang="0">
                    <a:pos x="0" y="36"/>
                  </a:cxn>
                  <a:cxn ang="0">
                    <a:pos x="0" y="115"/>
                  </a:cxn>
                  <a:cxn ang="0">
                    <a:pos x="124" y="6"/>
                  </a:cxn>
                </a:cxnLst>
                <a:rect l="0" t="0" r="r" b="b"/>
                <a:pathLst>
                  <a:path w="124" h="115">
                    <a:moveTo>
                      <a:pt x="124" y="6"/>
                    </a:moveTo>
                    <a:lnTo>
                      <a:pt x="18" y="0"/>
                    </a:lnTo>
                    <a:lnTo>
                      <a:pt x="0" y="36"/>
                    </a:lnTo>
                    <a:lnTo>
                      <a:pt x="0" y="115"/>
                    </a:lnTo>
                    <a:lnTo>
                      <a:pt x="124" y="6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59" name="Freeform 339"/>
              <p:cNvSpPr>
                <a:spLocks/>
              </p:cNvSpPr>
              <p:nvPr/>
            </p:nvSpPr>
            <p:spPr bwMode="auto">
              <a:xfrm flipH="1">
                <a:off x="4420" y="2895"/>
                <a:ext cx="5" cy="5"/>
              </a:xfrm>
              <a:custGeom>
                <a:avLst/>
                <a:gdLst/>
                <a:ahLst/>
                <a:cxnLst>
                  <a:cxn ang="0">
                    <a:pos x="125" y="5"/>
                  </a:cxn>
                  <a:cxn ang="0">
                    <a:pos x="19" y="0"/>
                  </a:cxn>
                  <a:cxn ang="0">
                    <a:pos x="0" y="34"/>
                  </a:cxn>
                  <a:cxn ang="0">
                    <a:pos x="0" y="112"/>
                  </a:cxn>
                  <a:cxn ang="0">
                    <a:pos x="125" y="5"/>
                  </a:cxn>
                </a:cxnLst>
                <a:rect l="0" t="0" r="r" b="b"/>
                <a:pathLst>
                  <a:path w="125" h="112">
                    <a:moveTo>
                      <a:pt x="125" y="5"/>
                    </a:moveTo>
                    <a:lnTo>
                      <a:pt x="19" y="0"/>
                    </a:lnTo>
                    <a:lnTo>
                      <a:pt x="0" y="34"/>
                    </a:lnTo>
                    <a:lnTo>
                      <a:pt x="0" y="112"/>
                    </a:lnTo>
                    <a:lnTo>
                      <a:pt x="125" y="5"/>
                    </a:lnTo>
                    <a:close/>
                  </a:path>
                </a:pathLst>
              </a:custGeom>
              <a:solidFill>
                <a:srgbClr val="BFCBCB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60" name="Freeform 340"/>
              <p:cNvSpPr>
                <a:spLocks/>
              </p:cNvSpPr>
              <p:nvPr/>
            </p:nvSpPr>
            <p:spPr bwMode="auto">
              <a:xfrm flipH="1">
                <a:off x="4420" y="2895"/>
                <a:ext cx="5" cy="5"/>
              </a:xfrm>
              <a:custGeom>
                <a:avLst/>
                <a:gdLst/>
                <a:ahLst/>
                <a:cxnLst>
                  <a:cxn ang="0">
                    <a:pos x="125" y="5"/>
                  </a:cxn>
                  <a:cxn ang="0">
                    <a:pos x="19" y="0"/>
                  </a:cxn>
                  <a:cxn ang="0">
                    <a:pos x="0" y="34"/>
                  </a:cxn>
                  <a:cxn ang="0">
                    <a:pos x="0" y="112"/>
                  </a:cxn>
                  <a:cxn ang="0">
                    <a:pos x="125" y="5"/>
                  </a:cxn>
                </a:cxnLst>
                <a:rect l="0" t="0" r="r" b="b"/>
                <a:pathLst>
                  <a:path w="125" h="112">
                    <a:moveTo>
                      <a:pt x="125" y="5"/>
                    </a:moveTo>
                    <a:lnTo>
                      <a:pt x="19" y="0"/>
                    </a:lnTo>
                    <a:lnTo>
                      <a:pt x="0" y="34"/>
                    </a:lnTo>
                    <a:lnTo>
                      <a:pt x="0" y="112"/>
                    </a:lnTo>
                    <a:lnTo>
                      <a:pt x="125" y="5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61" name="Freeform 341"/>
              <p:cNvSpPr>
                <a:spLocks/>
              </p:cNvSpPr>
              <p:nvPr/>
            </p:nvSpPr>
            <p:spPr bwMode="auto">
              <a:xfrm flipH="1">
                <a:off x="4421" y="2899"/>
                <a:ext cx="4" cy="5"/>
              </a:xfrm>
              <a:custGeom>
                <a:avLst/>
                <a:gdLst/>
                <a:ahLst/>
                <a:cxnLst>
                  <a:cxn ang="0">
                    <a:pos x="124" y="5"/>
                  </a:cxn>
                  <a:cxn ang="0">
                    <a:pos x="18" y="0"/>
                  </a:cxn>
                  <a:cxn ang="0">
                    <a:pos x="0" y="35"/>
                  </a:cxn>
                  <a:cxn ang="0">
                    <a:pos x="0" y="114"/>
                  </a:cxn>
                  <a:cxn ang="0">
                    <a:pos x="124" y="5"/>
                  </a:cxn>
                </a:cxnLst>
                <a:rect l="0" t="0" r="r" b="b"/>
                <a:pathLst>
                  <a:path w="124" h="114">
                    <a:moveTo>
                      <a:pt x="124" y="5"/>
                    </a:moveTo>
                    <a:lnTo>
                      <a:pt x="18" y="0"/>
                    </a:lnTo>
                    <a:lnTo>
                      <a:pt x="0" y="35"/>
                    </a:lnTo>
                    <a:lnTo>
                      <a:pt x="0" y="114"/>
                    </a:lnTo>
                    <a:lnTo>
                      <a:pt x="124" y="5"/>
                    </a:lnTo>
                    <a:close/>
                  </a:path>
                </a:pathLst>
              </a:custGeom>
              <a:solidFill>
                <a:srgbClr val="BFCBCB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62" name="Freeform 342"/>
              <p:cNvSpPr>
                <a:spLocks/>
              </p:cNvSpPr>
              <p:nvPr/>
            </p:nvSpPr>
            <p:spPr bwMode="auto">
              <a:xfrm flipH="1">
                <a:off x="4421" y="2899"/>
                <a:ext cx="4" cy="5"/>
              </a:xfrm>
              <a:custGeom>
                <a:avLst/>
                <a:gdLst/>
                <a:ahLst/>
                <a:cxnLst>
                  <a:cxn ang="0">
                    <a:pos x="124" y="5"/>
                  </a:cxn>
                  <a:cxn ang="0">
                    <a:pos x="18" y="0"/>
                  </a:cxn>
                  <a:cxn ang="0">
                    <a:pos x="0" y="35"/>
                  </a:cxn>
                  <a:cxn ang="0">
                    <a:pos x="0" y="114"/>
                  </a:cxn>
                  <a:cxn ang="0">
                    <a:pos x="124" y="5"/>
                  </a:cxn>
                </a:cxnLst>
                <a:rect l="0" t="0" r="r" b="b"/>
                <a:pathLst>
                  <a:path w="124" h="114">
                    <a:moveTo>
                      <a:pt x="124" y="5"/>
                    </a:moveTo>
                    <a:lnTo>
                      <a:pt x="18" y="0"/>
                    </a:lnTo>
                    <a:lnTo>
                      <a:pt x="0" y="35"/>
                    </a:lnTo>
                    <a:lnTo>
                      <a:pt x="0" y="114"/>
                    </a:lnTo>
                    <a:lnTo>
                      <a:pt x="124" y="5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63" name="Freeform 343"/>
              <p:cNvSpPr>
                <a:spLocks/>
              </p:cNvSpPr>
              <p:nvPr/>
            </p:nvSpPr>
            <p:spPr bwMode="auto">
              <a:xfrm flipH="1">
                <a:off x="4421" y="2903"/>
                <a:ext cx="5" cy="5"/>
              </a:xfrm>
              <a:custGeom>
                <a:avLst/>
                <a:gdLst/>
                <a:ahLst/>
                <a:cxnLst>
                  <a:cxn ang="0">
                    <a:pos x="125" y="6"/>
                  </a:cxn>
                  <a:cxn ang="0">
                    <a:pos x="18" y="0"/>
                  </a:cxn>
                  <a:cxn ang="0">
                    <a:pos x="0" y="35"/>
                  </a:cxn>
                  <a:cxn ang="0">
                    <a:pos x="0" y="114"/>
                  </a:cxn>
                  <a:cxn ang="0">
                    <a:pos x="125" y="6"/>
                  </a:cxn>
                </a:cxnLst>
                <a:rect l="0" t="0" r="r" b="b"/>
                <a:pathLst>
                  <a:path w="125" h="114">
                    <a:moveTo>
                      <a:pt x="125" y="6"/>
                    </a:moveTo>
                    <a:lnTo>
                      <a:pt x="18" y="0"/>
                    </a:lnTo>
                    <a:lnTo>
                      <a:pt x="0" y="35"/>
                    </a:lnTo>
                    <a:lnTo>
                      <a:pt x="0" y="114"/>
                    </a:lnTo>
                    <a:lnTo>
                      <a:pt x="125" y="6"/>
                    </a:lnTo>
                    <a:close/>
                  </a:path>
                </a:pathLst>
              </a:custGeom>
              <a:solidFill>
                <a:srgbClr val="BFCBCB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64" name="Freeform 344"/>
              <p:cNvSpPr>
                <a:spLocks/>
              </p:cNvSpPr>
              <p:nvPr/>
            </p:nvSpPr>
            <p:spPr bwMode="auto">
              <a:xfrm flipH="1">
                <a:off x="4421" y="2903"/>
                <a:ext cx="5" cy="5"/>
              </a:xfrm>
              <a:custGeom>
                <a:avLst/>
                <a:gdLst/>
                <a:ahLst/>
                <a:cxnLst>
                  <a:cxn ang="0">
                    <a:pos x="125" y="6"/>
                  </a:cxn>
                  <a:cxn ang="0">
                    <a:pos x="18" y="0"/>
                  </a:cxn>
                  <a:cxn ang="0">
                    <a:pos x="0" y="35"/>
                  </a:cxn>
                  <a:cxn ang="0">
                    <a:pos x="0" y="114"/>
                  </a:cxn>
                  <a:cxn ang="0">
                    <a:pos x="125" y="6"/>
                  </a:cxn>
                </a:cxnLst>
                <a:rect l="0" t="0" r="r" b="b"/>
                <a:pathLst>
                  <a:path w="125" h="114">
                    <a:moveTo>
                      <a:pt x="125" y="6"/>
                    </a:moveTo>
                    <a:lnTo>
                      <a:pt x="18" y="0"/>
                    </a:lnTo>
                    <a:lnTo>
                      <a:pt x="0" y="35"/>
                    </a:lnTo>
                    <a:lnTo>
                      <a:pt x="0" y="114"/>
                    </a:lnTo>
                    <a:lnTo>
                      <a:pt x="125" y="6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65" name="Freeform 345"/>
              <p:cNvSpPr>
                <a:spLocks/>
              </p:cNvSpPr>
              <p:nvPr/>
            </p:nvSpPr>
            <p:spPr bwMode="auto">
              <a:xfrm flipH="1">
                <a:off x="4421" y="2907"/>
                <a:ext cx="5" cy="4"/>
              </a:xfrm>
              <a:custGeom>
                <a:avLst/>
                <a:gdLst/>
                <a:ahLst/>
                <a:cxnLst>
                  <a:cxn ang="0">
                    <a:pos x="124" y="5"/>
                  </a:cxn>
                  <a:cxn ang="0">
                    <a:pos x="17" y="0"/>
                  </a:cxn>
                  <a:cxn ang="0">
                    <a:pos x="0" y="34"/>
                  </a:cxn>
                  <a:cxn ang="0">
                    <a:pos x="0" y="113"/>
                  </a:cxn>
                  <a:cxn ang="0">
                    <a:pos x="124" y="5"/>
                  </a:cxn>
                </a:cxnLst>
                <a:rect l="0" t="0" r="r" b="b"/>
                <a:pathLst>
                  <a:path w="124" h="113">
                    <a:moveTo>
                      <a:pt x="124" y="5"/>
                    </a:moveTo>
                    <a:lnTo>
                      <a:pt x="17" y="0"/>
                    </a:lnTo>
                    <a:lnTo>
                      <a:pt x="0" y="34"/>
                    </a:lnTo>
                    <a:lnTo>
                      <a:pt x="0" y="113"/>
                    </a:lnTo>
                    <a:lnTo>
                      <a:pt x="124" y="5"/>
                    </a:lnTo>
                    <a:close/>
                  </a:path>
                </a:pathLst>
              </a:custGeom>
              <a:solidFill>
                <a:srgbClr val="BFCBCB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66" name="Freeform 346"/>
              <p:cNvSpPr>
                <a:spLocks/>
              </p:cNvSpPr>
              <p:nvPr/>
            </p:nvSpPr>
            <p:spPr bwMode="auto">
              <a:xfrm flipH="1">
                <a:off x="4421" y="2907"/>
                <a:ext cx="5" cy="4"/>
              </a:xfrm>
              <a:custGeom>
                <a:avLst/>
                <a:gdLst/>
                <a:ahLst/>
                <a:cxnLst>
                  <a:cxn ang="0">
                    <a:pos x="124" y="5"/>
                  </a:cxn>
                  <a:cxn ang="0">
                    <a:pos x="17" y="0"/>
                  </a:cxn>
                  <a:cxn ang="0">
                    <a:pos x="0" y="34"/>
                  </a:cxn>
                  <a:cxn ang="0">
                    <a:pos x="0" y="113"/>
                  </a:cxn>
                  <a:cxn ang="0">
                    <a:pos x="124" y="5"/>
                  </a:cxn>
                </a:cxnLst>
                <a:rect l="0" t="0" r="r" b="b"/>
                <a:pathLst>
                  <a:path w="124" h="113">
                    <a:moveTo>
                      <a:pt x="124" y="5"/>
                    </a:moveTo>
                    <a:lnTo>
                      <a:pt x="17" y="0"/>
                    </a:lnTo>
                    <a:lnTo>
                      <a:pt x="0" y="34"/>
                    </a:lnTo>
                    <a:lnTo>
                      <a:pt x="0" y="113"/>
                    </a:lnTo>
                    <a:lnTo>
                      <a:pt x="124" y="5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67" name="Freeform 347"/>
              <p:cNvSpPr>
                <a:spLocks/>
              </p:cNvSpPr>
              <p:nvPr/>
            </p:nvSpPr>
            <p:spPr bwMode="auto">
              <a:xfrm flipH="1">
                <a:off x="4419" y="2888"/>
                <a:ext cx="10" cy="29"/>
              </a:xfrm>
              <a:custGeom>
                <a:avLst/>
                <a:gdLst/>
                <a:ahLst/>
                <a:cxnLst>
                  <a:cxn ang="0">
                    <a:pos x="274" y="4"/>
                  </a:cxn>
                  <a:cxn ang="0">
                    <a:pos x="253" y="3"/>
                  </a:cxn>
                  <a:cxn ang="0">
                    <a:pos x="222" y="8"/>
                  </a:cxn>
                  <a:cxn ang="0">
                    <a:pos x="190" y="23"/>
                  </a:cxn>
                  <a:cxn ang="0">
                    <a:pos x="165" y="55"/>
                  </a:cxn>
                  <a:cxn ang="0">
                    <a:pos x="155" y="105"/>
                  </a:cxn>
                  <a:cxn ang="0">
                    <a:pos x="149" y="170"/>
                  </a:cxn>
                  <a:cxn ang="0">
                    <a:pos x="143" y="242"/>
                  </a:cxn>
                  <a:cxn ang="0">
                    <a:pos x="139" y="312"/>
                  </a:cxn>
                  <a:cxn ang="0">
                    <a:pos x="136" y="367"/>
                  </a:cxn>
                  <a:cxn ang="0">
                    <a:pos x="134" y="400"/>
                  </a:cxn>
                  <a:cxn ang="0">
                    <a:pos x="137" y="421"/>
                  </a:cxn>
                  <a:cxn ang="0">
                    <a:pos x="146" y="448"/>
                  </a:cxn>
                  <a:cxn ang="0">
                    <a:pos x="165" y="483"/>
                  </a:cxn>
                  <a:cxn ang="0">
                    <a:pos x="193" y="521"/>
                  </a:cxn>
                  <a:cxn ang="0">
                    <a:pos x="233" y="563"/>
                  </a:cxn>
                  <a:cxn ang="0">
                    <a:pos x="241" y="581"/>
                  </a:cxn>
                  <a:cxn ang="0">
                    <a:pos x="211" y="605"/>
                  </a:cxn>
                  <a:cxn ang="0">
                    <a:pos x="166" y="639"/>
                  </a:cxn>
                  <a:cxn ang="0">
                    <a:pos x="117" y="674"/>
                  </a:cxn>
                  <a:cxn ang="0">
                    <a:pos x="76" y="700"/>
                  </a:cxn>
                  <a:cxn ang="0">
                    <a:pos x="52" y="708"/>
                  </a:cxn>
                  <a:cxn ang="0">
                    <a:pos x="35" y="697"/>
                  </a:cxn>
                  <a:cxn ang="0">
                    <a:pos x="23" y="673"/>
                  </a:cxn>
                  <a:cxn ang="0">
                    <a:pos x="13" y="643"/>
                  </a:cxn>
                  <a:cxn ang="0">
                    <a:pos x="8" y="612"/>
                  </a:cxn>
                  <a:cxn ang="0">
                    <a:pos x="5" y="586"/>
                  </a:cxn>
                  <a:cxn ang="0">
                    <a:pos x="0" y="530"/>
                  </a:cxn>
                  <a:cxn ang="0">
                    <a:pos x="0" y="467"/>
                  </a:cxn>
                  <a:cxn ang="0">
                    <a:pos x="3" y="400"/>
                  </a:cxn>
                  <a:cxn ang="0">
                    <a:pos x="8" y="334"/>
                  </a:cxn>
                  <a:cxn ang="0">
                    <a:pos x="13" y="278"/>
                  </a:cxn>
                  <a:cxn ang="0">
                    <a:pos x="22" y="235"/>
                  </a:cxn>
                  <a:cxn ang="0">
                    <a:pos x="45" y="184"/>
                  </a:cxn>
                  <a:cxn ang="0">
                    <a:pos x="79" y="127"/>
                  </a:cxn>
                  <a:cxn ang="0">
                    <a:pos x="116" y="75"/>
                  </a:cxn>
                  <a:cxn ang="0">
                    <a:pos x="153" y="34"/>
                  </a:cxn>
                  <a:cxn ang="0">
                    <a:pos x="184" y="13"/>
                  </a:cxn>
                  <a:cxn ang="0">
                    <a:pos x="213" y="4"/>
                  </a:cxn>
                  <a:cxn ang="0">
                    <a:pos x="239" y="0"/>
                  </a:cxn>
                  <a:cxn ang="0">
                    <a:pos x="260" y="0"/>
                  </a:cxn>
                  <a:cxn ang="0">
                    <a:pos x="274" y="3"/>
                  </a:cxn>
                  <a:cxn ang="0">
                    <a:pos x="280" y="5"/>
                  </a:cxn>
                </a:cxnLst>
                <a:rect l="0" t="0" r="r" b="b"/>
                <a:pathLst>
                  <a:path w="280" h="708">
                    <a:moveTo>
                      <a:pt x="280" y="5"/>
                    </a:moveTo>
                    <a:lnTo>
                      <a:pt x="277" y="4"/>
                    </a:lnTo>
                    <a:lnTo>
                      <a:pt x="274" y="4"/>
                    </a:lnTo>
                    <a:lnTo>
                      <a:pt x="269" y="4"/>
                    </a:lnTo>
                    <a:lnTo>
                      <a:pt x="261" y="3"/>
                    </a:lnTo>
                    <a:lnTo>
                      <a:pt x="253" y="3"/>
                    </a:lnTo>
                    <a:lnTo>
                      <a:pt x="244" y="4"/>
                    </a:lnTo>
                    <a:lnTo>
                      <a:pt x="233" y="5"/>
                    </a:lnTo>
                    <a:lnTo>
                      <a:pt x="222" y="8"/>
                    </a:lnTo>
                    <a:lnTo>
                      <a:pt x="211" y="11"/>
                    </a:lnTo>
                    <a:lnTo>
                      <a:pt x="200" y="17"/>
                    </a:lnTo>
                    <a:lnTo>
                      <a:pt x="190" y="23"/>
                    </a:lnTo>
                    <a:lnTo>
                      <a:pt x="180" y="31"/>
                    </a:lnTo>
                    <a:lnTo>
                      <a:pt x="173" y="42"/>
                    </a:lnTo>
                    <a:lnTo>
                      <a:pt x="165" y="55"/>
                    </a:lnTo>
                    <a:lnTo>
                      <a:pt x="160" y="69"/>
                    </a:lnTo>
                    <a:lnTo>
                      <a:pt x="157" y="88"/>
                    </a:lnTo>
                    <a:lnTo>
                      <a:pt x="155" y="105"/>
                    </a:lnTo>
                    <a:lnTo>
                      <a:pt x="153" y="125"/>
                    </a:lnTo>
                    <a:lnTo>
                      <a:pt x="151" y="147"/>
                    </a:lnTo>
                    <a:lnTo>
                      <a:pt x="149" y="170"/>
                    </a:lnTo>
                    <a:lnTo>
                      <a:pt x="146" y="192"/>
                    </a:lnTo>
                    <a:lnTo>
                      <a:pt x="144" y="218"/>
                    </a:lnTo>
                    <a:lnTo>
                      <a:pt x="143" y="242"/>
                    </a:lnTo>
                    <a:lnTo>
                      <a:pt x="141" y="266"/>
                    </a:lnTo>
                    <a:lnTo>
                      <a:pt x="140" y="290"/>
                    </a:lnTo>
                    <a:lnTo>
                      <a:pt x="139" y="312"/>
                    </a:lnTo>
                    <a:lnTo>
                      <a:pt x="137" y="332"/>
                    </a:lnTo>
                    <a:lnTo>
                      <a:pt x="136" y="351"/>
                    </a:lnTo>
                    <a:lnTo>
                      <a:pt x="136" y="367"/>
                    </a:lnTo>
                    <a:lnTo>
                      <a:pt x="134" y="381"/>
                    </a:lnTo>
                    <a:lnTo>
                      <a:pt x="134" y="392"/>
                    </a:lnTo>
                    <a:lnTo>
                      <a:pt x="134" y="400"/>
                    </a:lnTo>
                    <a:lnTo>
                      <a:pt x="134" y="405"/>
                    </a:lnTo>
                    <a:lnTo>
                      <a:pt x="136" y="412"/>
                    </a:lnTo>
                    <a:lnTo>
                      <a:pt x="137" y="421"/>
                    </a:lnTo>
                    <a:lnTo>
                      <a:pt x="140" y="429"/>
                    </a:lnTo>
                    <a:lnTo>
                      <a:pt x="143" y="438"/>
                    </a:lnTo>
                    <a:lnTo>
                      <a:pt x="146" y="448"/>
                    </a:lnTo>
                    <a:lnTo>
                      <a:pt x="152" y="459"/>
                    </a:lnTo>
                    <a:lnTo>
                      <a:pt x="158" y="471"/>
                    </a:lnTo>
                    <a:lnTo>
                      <a:pt x="165" y="483"/>
                    </a:lnTo>
                    <a:lnTo>
                      <a:pt x="174" y="495"/>
                    </a:lnTo>
                    <a:lnTo>
                      <a:pt x="183" y="508"/>
                    </a:lnTo>
                    <a:lnTo>
                      <a:pt x="193" y="521"/>
                    </a:lnTo>
                    <a:lnTo>
                      <a:pt x="205" y="534"/>
                    </a:lnTo>
                    <a:lnTo>
                      <a:pt x="219" y="548"/>
                    </a:lnTo>
                    <a:lnTo>
                      <a:pt x="233" y="563"/>
                    </a:lnTo>
                    <a:lnTo>
                      <a:pt x="249" y="577"/>
                    </a:lnTo>
                    <a:lnTo>
                      <a:pt x="247" y="578"/>
                    </a:lnTo>
                    <a:lnTo>
                      <a:pt x="241" y="581"/>
                    </a:lnTo>
                    <a:lnTo>
                      <a:pt x="234" y="588"/>
                    </a:lnTo>
                    <a:lnTo>
                      <a:pt x="224" y="595"/>
                    </a:lnTo>
                    <a:lnTo>
                      <a:pt x="211" y="605"/>
                    </a:lnTo>
                    <a:lnTo>
                      <a:pt x="197" y="616"/>
                    </a:lnTo>
                    <a:lnTo>
                      <a:pt x="181" y="627"/>
                    </a:lnTo>
                    <a:lnTo>
                      <a:pt x="166" y="639"/>
                    </a:lnTo>
                    <a:lnTo>
                      <a:pt x="150" y="651"/>
                    </a:lnTo>
                    <a:lnTo>
                      <a:pt x="132" y="663"/>
                    </a:lnTo>
                    <a:lnTo>
                      <a:pt x="117" y="674"/>
                    </a:lnTo>
                    <a:lnTo>
                      <a:pt x="102" y="684"/>
                    </a:lnTo>
                    <a:lnTo>
                      <a:pt x="88" y="693"/>
                    </a:lnTo>
                    <a:lnTo>
                      <a:pt x="76" y="700"/>
                    </a:lnTo>
                    <a:lnTo>
                      <a:pt x="66" y="705"/>
                    </a:lnTo>
                    <a:lnTo>
                      <a:pt x="58" y="708"/>
                    </a:lnTo>
                    <a:lnTo>
                      <a:pt x="52" y="708"/>
                    </a:lnTo>
                    <a:lnTo>
                      <a:pt x="45" y="706"/>
                    </a:lnTo>
                    <a:lnTo>
                      <a:pt x="39" y="702"/>
                    </a:lnTo>
                    <a:lnTo>
                      <a:pt x="35" y="697"/>
                    </a:lnTo>
                    <a:lnTo>
                      <a:pt x="31" y="690"/>
                    </a:lnTo>
                    <a:lnTo>
                      <a:pt x="26" y="683"/>
                    </a:lnTo>
                    <a:lnTo>
                      <a:pt x="23" y="673"/>
                    </a:lnTo>
                    <a:lnTo>
                      <a:pt x="20" y="664"/>
                    </a:lnTo>
                    <a:lnTo>
                      <a:pt x="17" y="653"/>
                    </a:lnTo>
                    <a:lnTo>
                      <a:pt x="13" y="643"/>
                    </a:lnTo>
                    <a:lnTo>
                      <a:pt x="11" y="633"/>
                    </a:lnTo>
                    <a:lnTo>
                      <a:pt x="9" y="622"/>
                    </a:lnTo>
                    <a:lnTo>
                      <a:pt x="8" y="612"/>
                    </a:lnTo>
                    <a:lnTo>
                      <a:pt x="6" y="602"/>
                    </a:lnTo>
                    <a:lnTo>
                      <a:pt x="5" y="593"/>
                    </a:lnTo>
                    <a:lnTo>
                      <a:pt x="5" y="586"/>
                    </a:lnTo>
                    <a:lnTo>
                      <a:pt x="2" y="568"/>
                    </a:lnTo>
                    <a:lnTo>
                      <a:pt x="1" y="550"/>
                    </a:lnTo>
                    <a:lnTo>
                      <a:pt x="0" y="530"/>
                    </a:lnTo>
                    <a:lnTo>
                      <a:pt x="0" y="509"/>
                    </a:lnTo>
                    <a:lnTo>
                      <a:pt x="0" y="488"/>
                    </a:lnTo>
                    <a:lnTo>
                      <a:pt x="0" y="467"/>
                    </a:lnTo>
                    <a:lnTo>
                      <a:pt x="1" y="445"/>
                    </a:lnTo>
                    <a:lnTo>
                      <a:pt x="2" y="422"/>
                    </a:lnTo>
                    <a:lnTo>
                      <a:pt x="3" y="400"/>
                    </a:lnTo>
                    <a:lnTo>
                      <a:pt x="5" y="377"/>
                    </a:lnTo>
                    <a:lnTo>
                      <a:pt x="6" y="355"/>
                    </a:lnTo>
                    <a:lnTo>
                      <a:pt x="8" y="334"/>
                    </a:lnTo>
                    <a:lnTo>
                      <a:pt x="9" y="315"/>
                    </a:lnTo>
                    <a:lnTo>
                      <a:pt x="11" y="296"/>
                    </a:lnTo>
                    <a:lnTo>
                      <a:pt x="13" y="278"/>
                    </a:lnTo>
                    <a:lnTo>
                      <a:pt x="15" y="262"/>
                    </a:lnTo>
                    <a:lnTo>
                      <a:pt x="18" y="249"/>
                    </a:lnTo>
                    <a:lnTo>
                      <a:pt x="22" y="235"/>
                    </a:lnTo>
                    <a:lnTo>
                      <a:pt x="29" y="219"/>
                    </a:lnTo>
                    <a:lnTo>
                      <a:pt x="36" y="201"/>
                    </a:lnTo>
                    <a:lnTo>
                      <a:pt x="45" y="184"/>
                    </a:lnTo>
                    <a:lnTo>
                      <a:pt x="56" y="165"/>
                    </a:lnTo>
                    <a:lnTo>
                      <a:pt x="67" y="146"/>
                    </a:lnTo>
                    <a:lnTo>
                      <a:pt x="79" y="127"/>
                    </a:lnTo>
                    <a:lnTo>
                      <a:pt x="91" y="108"/>
                    </a:lnTo>
                    <a:lnTo>
                      <a:pt x="104" y="91"/>
                    </a:lnTo>
                    <a:lnTo>
                      <a:pt x="116" y="75"/>
                    </a:lnTo>
                    <a:lnTo>
                      <a:pt x="129" y="59"/>
                    </a:lnTo>
                    <a:lnTo>
                      <a:pt x="141" y="45"/>
                    </a:lnTo>
                    <a:lnTo>
                      <a:pt x="153" y="34"/>
                    </a:lnTo>
                    <a:lnTo>
                      <a:pt x="164" y="24"/>
                    </a:lnTo>
                    <a:lnTo>
                      <a:pt x="174" y="19"/>
                    </a:lnTo>
                    <a:lnTo>
                      <a:pt x="184" y="13"/>
                    </a:lnTo>
                    <a:lnTo>
                      <a:pt x="193" y="9"/>
                    </a:lnTo>
                    <a:lnTo>
                      <a:pt x="203" y="6"/>
                    </a:lnTo>
                    <a:lnTo>
                      <a:pt x="213" y="4"/>
                    </a:lnTo>
                    <a:lnTo>
                      <a:pt x="222" y="3"/>
                    </a:lnTo>
                    <a:lnTo>
                      <a:pt x="231" y="1"/>
                    </a:lnTo>
                    <a:lnTo>
                      <a:pt x="239" y="0"/>
                    </a:lnTo>
                    <a:lnTo>
                      <a:pt x="247" y="0"/>
                    </a:lnTo>
                    <a:lnTo>
                      <a:pt x="253" y="0"/>
                    </a:lnTo>
                    <a:lnTo>
                      <a:pt x="260" y="0"/>
                    </a:lnTo>
                    <a:lnTo>
                      <a:pt x="265" y="1"/>
                    </a:lnTo>
                    <a:lnTo>
                      <a:pt x="270" y="3"/>
                    </a:lnTo>
                    <a:lnTo>
                      <a:pt x="274" y="3"/>
                    </a:lnTo>
                    <a:lnTo>
                      <a:pt x="276" y="4"/>
                    </a:lnTo>
                    <a:lnTo>
                      <a:pt x="279" y="4"/>
                    </a:lnTo>
                    <a:lnTo>
                      <a:pt x="280" y="5"/>
                    </a:lnTo>
                    <a:close/>
                  </a:path>
                </a:pathLst>
              </a:custGeom>
              <a:solidFill>
                <a:srgbClr val="D8E5E5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68" name="Freeform 348"/>
              <p:cNvSpPr>
                <a:spLocks/>
              </p:cNvSpPr>
              <p:nvPr/>
            </p:nvSpPr>
            <p:spPr bwMode="auto">
              <a:xfrm flipH="1">
                <a:off x="4419" y="2888"/>
                <a:ext cx="10" cy="29"/>
              </a:xfrm>
              <a:custGeom>
                <a:avLst/>
                <a:gdLst/>
                <a:ahLst/>
                <a:cxnLst>
                  <a:cxn ang="0">
                    <a:pos x="274" y="4"/>
                  </a:cxn>
                  <a:cxn ang="0">
                    <a:pos x="253" y="3"/>
                  </a:cxn>
                  <a:cxn ang="0">
                    <a:pos x="222" y="8"/>
                  </a:cxn>
                  <a:cxn ang="0">
                    <a:pos x="190" y="23"/>
                  </a:cxn>
                  <a:cxn ang="0">
                    <a:pos x="165" y="55"/>
                  </a:cxn>
                  <a:cxn ang="0">
                    <a:pos x="155" y="105"/>
                  </a:cxn>
                  <a:cxn ang="0">
                    <a:pos x="149" y="170"/>
                  </a:cxn>
                  <a:cxn ang="0">
                    <a:pos x="143" y="242"/>
                  </a:cxn>
                  <a:cxn ang="0">
                    <a:pos x="139" y="312"/>
                  </a:cxn>
                  <a:cxn ang="0">
                    <a:pos x="136" y="367"/>
                  </a:cxn>
                  <a:cxn ang="0">
                    <a:pos x="134" y="400"/>
                  </a:cxn>
                  <a:cxn ang="0">
                    <a:pos x="137" y="421"/>
                  </a:cxn>
                  <a:cxn ang="0">
                    <a:pos x="146" y="448"/>
                  </a:cxn>
                  <a:cxn ang="0">
                    <a:pos x="165" y="483"/>
                  </a:cxn>
                  <a:cxn ang="0">
                    <a:pos x="193" y="521"/>
                  </a:cxn>
                  <a:cxn ang="0">
                    <a:pos x="233" y="563"/>
                  </a:cxn>
                  <a:cxn ang="0">
                    <a:pos x="241" y="581"/>
                  </a:cxn>
                  <a:cxn ang="0">
                    <a:pos x="211" y="605"/>
                  </a:cxn>
                  <a:cxn ang="0">
                    <a:pos x="166" y="639"/>
                  </a:cxn>
                  <a:cxn ang="0">
                    <a:pos x="117" y="674"/>
                  </a:cxn>
                  <a:cxn ang="0">
                    <a:pos x="76" y="700"/>
                  </a:cxn>
                  <a:cxn ang="0">
                    <a:pos x="52" y="708"/>
                  </a:cxn>
                  <a:cxn ang="0">
                    <a:pos x="35" y="697"/>
                  </a:cxn>
                  <a:cxn ang="0">
                    <a:pos x="23" y="673"/>
                  </a:cxn>
                  <a:cxn ang="0">
                    <a:pos x="13" y="643"/>
                  </a:cxn>
                  <a:cxn ang="0">
                    <a:pos x="8" y="612"/>
                  </a:cxn>
                  <a:cxn ang="0">
                    <a:pos x="5" y="586"/>
                  </a:cxn>
                  <a:cxn ang="0">
                    <a:pos x="0" y="530"/>
                  </a:cxn>
                  <a:cxn ang="0">
                    <a:pos x="0" y="467"/>
                  </a:cxn>
                  <a:cxn ang="0">
                    <a:pos x="3" y="400"/>
                  </a:cxn>
                  <a:cxn ang="0">
                    <a:pos x="8" y="334"/>
                  </a:cxn>
                  <a:cxn ang="0">
                    <a:pos x="13" y="278"/>
                  </a:cxn>
                  <a:cxn ang="0">
                    <a:pos x="22" y="235"/>
                  </a:cxn>
                  <a:cxn ang="0">
                    <a:pos x="45" y="184"/>
                  </a:cxn>
                  <a:cxn ang="0">
                    <a:pos x="79" y="127"/>
                  </a:cxn>
                  <a:cxn ang="0">
                    <a:pos x="116" y="75"/>
                  </a:cxn>
                  <a:cxn ang="0">
                    <a:pos x="153" y="34"/>
                  </a:cxn>
                  <a:cxn ang="0">
                    <a:pos x="184" y="13"/>
                  </a:cxn>
                  <a:cxn ang="0">
                    <a:pos x="213" y="4"/>
                  </a:cxn>
                  <a:cxn ang="0">
                    <a:pos x="239" y="0"/>
                  </a:cxn>
                  <a:cxn ang="0">
                    <a:pos x="260" y="0"/>
                  </a:cxn>
                  <a:cxn ang="0">
                    <a:pos x="274" y="3"/>
                  </a:cxn>
                  <a:cxn ang="0">
                    <a:pos x="280" y="5"/>
                  </a:cxn>
                </a:cxnLst>
                <a:rect l="0" t="0" r="r" b="b"/>
                <a:pathLst>
                  <a:path w="280" h="708">
                    <a:moveTo>
                      <a:pt x="280" y="5"/>
                    </a:moveTo>
                    <a:lnTo>
                      <a:pt x="277" y="4"/>
                    </a:lnTo>
                    <a:lnTo>
                      <a:pt x="274" y="4"/>
                    </a:lnTo>
                    <a:lnTo>
                      <a:pt x="269" y="4"/>
                    </a:lnTo>
                    <a:lnTo>
                      <a:pt x="261" y="3"/>
                    </a:lnTo>
                    <a:lnTo>
                      <a:pt x="253" y="3"/>
                    </a:lnTo>
                    <a:lnTo>
                      <a:pt x="244" y="4"/>
                    </a:lnTo>
                    <a:lnTo>
                      <a:pt x="233" y="5"/>
                    </a:lnTo>
                    <a:lnTo>
                      <a:pt x="222" y="8"/>
                    </a:lnTo>
                    <a:lnTo>
                      <a:pt x="211" y="11"/>
                    </a:lnTo>
                    <a:lnTo>
                      <a:pt x="200" y="17"/>
                    </a:lnTo>
                    <a:lnTo>
                      <a:pt x="190" y="23"/>
                    </a:lnTo>
                    <a:lnTo>
                      <a:pt x="180" y="31"/>
                    </a:lnTo>
                    <a:lnTo>
                      <a:pt x="173" y="42"/>
                    </a:lnTo>
                    <a:lnTo>
                      <a:pt x="165" y="55"/>
                    </a:lnTo>
                    <a:lnTo>
                      <a:pt x="160" y="69"/>
                    </a:lnTo>
                    <a:lnTo>
                      <a:pt x="157" y="88"/>
                    </a:lnTo>
                    <a:lnTo>
                      <a:pt x="155" y="105"/>
                    </a:lnTo>
                    <a:lnTo>
                      <a:pt x="153" y="125"/>
                    </a:lnTo>
                    <a:lnTo>
                      <a:pt x="151" y="147"/>
                    </a:lnTo>
                    <a:lnTo>
                      <a:pt x="149" y="170"/>
                    </a:lnTo>
                    <a:lnTo>
                      <a:pt x="146" y="192"/>
                    </a:lnTo>
                    <a:lnTo>
                      <a:pt x="144" y="218"/>
                    </a:lnTo>
                    <a:lnTo>
                      <a:pt x="143" y="242"/>
                    </a:lnTo>
                    <a:lnTo>
                      <a:pt x="141" y="266"/>
                    </a:lnTo>
                    <a:lnTo>
                      <a:pt x="140" y="290"/>
                    </a:lnTo>
                    <a:lnTo>
                      <a:pt x="139" y="312"/>
                    </a:lnTo>
                    <a:lnTo>
                      <a:pt x="137" y="332"/>
                    </a:lnTo>
                    <a:lnTo>
                      <a:pt x="136" y="351"/>
                    </a:lnTo>
                    <a:lnTo>
                      <a:pt x="136" y="367"/>
                    </a:lnTo>
                    <a:lnTo>
                      <a:pt x="134" y="381"/>
                    </a:lnTo>
                    <a:lnTo>
                      <a:pt x="134" y="392"/>
                    </a:lnTo>
                    <a:lnTo>
                      <a:pt x="134" y="400"/>
                    </a:lnTo>
                    <a:lnTo>
                      <a:pt x="134" y="405"/>
                    </a:lnTo>
                    <a:lnTo>
                      <a:pt x="136" y="412"/>
                    </a:lnTo>
                    <a:lnTo>
                      <a:pt x="137" y="421"/>
                    </a:lnTo>
                    <a:lnTo>
                      <a:pt x="140" y="429"/>
                    </a:lnTo>
                    <a:lnTo>
                      <a:pt x="143" y="438"/>
                    </a:lnTo>
                    <a:lnTo>
                      <a:pt x="146" y="448"/>
                    </a:lnTo>
                    <a:lnTo>
                      <a:pt x="152" y="459"/>
                    </a:lnTo>
                    <a:lnTo>
                      <a:pt x="158" y="471"/>
                    </a:lnTo>
                    <a:lnTo>
                      <a:pt x="165" y="483"/>
                    </a:lnTo>
                    <a:lnTo>
                      <a:pt x="174" y="495"/>
                    </a:lnTo>
                    <a:lnTo>
                      <a:pt x="183" y="508"/>
                    </a:lnTo>
                    <a:lnTo>
                      <a:pt x="193" y="521"/>
                    </a:lnTo>
                    <a:lnTo>
                      <a:pt x="205" y="534"/>
                    </a:lnTo>
                    <a:lnTo>
                      <a:pt x="219" y="548"/>
                    </a:lnTo>
                    <a:lnTo>
                      <a:pt x="233" y="563"/>
                    </a:lnTo>
                    <a:lnTo>
                      <a:pt x="249" y="577"/>
                    </a:lnTo>
                    <a:lnTo>
                      <a:pt x="247" y="578"/>
                    </a:lnTo>
                    <a:lnTo>
                      <a:pt x="241" y="581"/>
                    </a:lnTo>
                    <a:lnTo>
                      <a:pt x="234" y="588"/>
                    </a:lnTo>
                    <a:lnTo>
                      <a:pt x="224" y="595"/>
                    </a:lnTo>
                    <a:lnTo>
                      <a:pt x="211" y="605"/>
                    </a:lnTo>
                    <a:lnTo>
                      <a:pt x="197" y="616"/>
                    </a:lnTo>
                    <a:lnTo>
                      <a:pt x="181" y="627"/>
                    </a:lnTo>
                    <a:lnTo>
                      <a:pt x="166" y="639"/>
                    </a:lnTo>
                    <a:lnTo>
                      <a:pt x="150" y="651"/>
                    </a:lnTo>
                    <a:lnTo>
                      <a:pt x="132" y="663"/>
                    </a:lnTo>
                    <a:lnTo>
                      <a:pt x="117" y="674"/>
                    </a:lnTo>
                    <a:lnTo>
                      <a:pt x="102" y="684"/>
                    </a:lnTo>
                    <a:lnTo>
                      <a:pt x="88" y="693"/>
                    </a:lnTo>
                    <a:lnTo>
                      <a:pt x="76" y="700"/>
                    </a:lnTo>
                    <a:lnTo>
                      <a:pt x="66" y="705"/>
                    </a:lnTo>
                    <a:lnTo>
                      <a:pt x="58" y="708"/>
                    </a:lnTo>
                    <a:lnTo>
                      <a:pt x="52" y="708"/>
                    </a:lnTo>
                    <a:lnTo>
                      <a:pt x="45" y="706"/>
                    </a:lnTo>
                    <a:lnTo>
                      <a:pt x="39" y="702"/>
                    </a:lnTo>
                    <a:lnTo>
                      <a:pt x="35" y="697"/>
                    </a:lnTo>
                    <a:lnTo>
                      <a:pt x="31" y="690"/>
                    </a:lnTo>
                    <a:lnTo>
                      <a:pt x="26" y="683"/>
                    </a:lnTo>
                    <a:lnTo>
                      <a:pt x="23" y="673"/>
                    </a:lnTo>
                    <a:lnTo>
                      <a:pt x="20" y="664"/>
                    </a:lnTo>
                    <a:lnTo>
                      <a:pt x="17" y="653"/>
                    </a:lnTo>
                    <a:lnTo>
                      <a:pt x="13" y="643"/>
                    </a:lnTo>
                    <a:lnTo>
                      <a:pt x="11" y="633"/>
                    </a:lnTo>
                    <a:lnTo>
                      <a:pt x="9" y="622"/>
                    </a:lnTo>
                    <a:lnTo>
                      <a:pt x="8" y="612"/>
                    </a:lnTo>
                    <a:lnTo>
                      <a:pt x="6" y="602"/>
                    </a:lnTo>
                    <a:lnTo>
                      <a:pt x="5" y="593"/>
                    </a:lnTo>
                    <a:lnTo>
                      <a:pt x="5" y="586"/>
                    </a:lnTo>
                    <a:lnTo>
                      <a:pt x="2" y="568"/>
                    </a:lnTo>
                    <a:lnTo>
                      <a:pt x="1" y="550"/>
                    </a:lnTo>
                    <a:lnTo>
                      <a:pt x="0" y="530"/>
                    </a:lnTo>
                    <a:lnTo>
                      <a:pt x="0" y="509"/>
                    </a:lnTo>
                    <a:lnTo>
                      <a:pt x="0" y="488"/>
                    </a:lnTo>
                    <a:lnTo>
                      <a:pt x="0" y="467"/>
                    </a:lnTo>
                    <a:lnTo>
                      <a:pt x="1" y="445"/>
                    </a:lnTo>
                    <a:lnTo>
                      <a:pt x="2" y="422"/>
                    </a:lnTo>
                    <a:lnTo>
                      <a:pt x="3" y="400"/>
                    </a:lnTo>
                    <a:lnTo>
                      <a:pt x="5" y="377"/>
                    </a:lnTo>
                    <a:lnTo>
                      <a:pt x="6" y="355"/>
                    </a:lnTo>
                    <a:lnTo>
                      <a:pt x="8" y="334"/>
                    </a:lnTo>
                    <a:lnTo>
                      <a:pt x="9" y="315"/>
                    </a:lnTo>
                    <a:lnTo>
                      <a:pt x="11" y="296"/>
                    </a:lnTo>
                    <a:lnTo>
                      <a:pt x="13" y="278"/>
                    </a:lnTo>
                    <a:lnTo>
                      <a:pt x="15" y="262"/>
                    </a:lnTo>
                    <a:lnTo>
                      <a:pt x="18" y="249"/>
                    </a:lnTo>
                    <a:lnTo>
                      <a:pt x="22" y="235"/>
                    </a:lnTo>
                    <a:lnTo>
                      <a:pt x="29" y="219"/>
                    </a:lnTo>
                    <a:lnTo>
                      <a:pt x="36" y="201"/>
                    </a:lnTo>
                    <a:lnTo>
                      <a:pt x="45" y="184"/>
                    </a:lnTo>
                    <a:lnTo>
                      <a:pt x="56" y="165"/>
                    </a:lnTo>
                    <a:lnTo>
                      <a:pt x="67" y="146"/>
                    </a:lnTo>
                    <a:lnTo>
                      <a:pt x="79" y="127"/>
                    </a:lnTo>
                    <a:lnTo>
                      <a:pt x="91" y="108"/>
                    </a:lnTo>
                    <a:lnTo>
                      <a:pt x="104" y="91"/>
                    </a:lnTo>
                    <a:lnTo>
                      <a:pt x="116" y="75"/>
                    </a:lnTo>
                    <a:lnTo>
                      <a:pt x="129" y="59"/>
                    </a:lnTo>
                    <a:lnTo>
                      <a:pt x="141" y="45"/>
                    </a:lnTo>
                    <a:lnTo>
                      <a:pt x="153" y="34"/>
                    </a:lnTo>
                    <a:lnTo>
                      <a:pt x="164" y="24"/>
                    </a:lnTo>
                    <a:lnTo>
                      <a:pt x="174" y="19"/>
                    </a:lnTo>
                    <a:lnTo>
                      <a:pt x="184" y="13"/>
                    </a:lnTo>
                    <a:lnTo>
                      <a:pt x="193" y="9"/>
                    </a:lnTo>
                    <a:lnTo>
                      <a:pt x="203" y="6"/>
                    </a:lnTo>
                    <a:lnTo>
                      <a:pt x="213" y="4"/>
                    </a:lnTo>
                    <a:lnTo>
                      <a:pt x="222" y="3"/>
                    </a:lnTo>
                    <a:lnTo>
                      <a:pt x="231" y="1"/>
                    </a:lnTo>
                    <a:lnTo>
                      <a:pt x="239" y="0"/>
                    </a:lnTo>
                    <a:lnTo>
                      <a:pt x="247" y="0"/>
                    </a:lnTo>
                    <a:lnTo>
                      <a:pt x="253" y="0"/>
                    </a:lnTo>
                    <a:lnTo>
                      <a:pt x="260" y="0"/>
                    </a:lnTo>
                    <a:lnTo>
                      <a:pt x="265" y="1"/>
                    </a:lnTo>
                    <a:lnTo>
                      <a:pt x="270" y="3"/>
                    </a:lnTo>
                    <a:lnTo>
                      <a:pt x="274" y="3"/>
                    </a:lnTo>
                    <a:lnTo>
                      <a:pt x="276" y="4"/>
                    </a:lnTo>
                    <a:lnTo>
                      <a:pt x="279" y="4"/>
                    </a:lnTo>
                    <a:lnTo>
                      <a:pt x="280" y="5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69" name="Freeform 349"/>
              <p:cNvSpPr>
                <a:spLocks/>
              </p:cNvSpPr>
              <p:nvPr/>
            </p:nvSpPr>
            <p:spPr bwMode="auto">
              <a:xfrm flipH="1">
                <a:off x="4335" y="2965"/>
                <a:ext cx="469" cy="463"/>
              </a:xfrm>
              <a:custGeom>
                <a:avLst/>
                <a:gdLst/>
                <a:ahLst/>
                <a:cxnLst>
                  <a:cxn ang="0">
                    <a:pos x="11757" y="680"/>
                  </a:cxn>
                  <a:cxn ang="0">
                    <a:pos x="11670" y="1099"/>
                  </a:cxn>
                  <a:cxn ang="0">
                    <a:pos x="11640" y="1518"/>
                  </a:cxn>
                  <a:cxn ang="0">
                    <a:pos x="11529" y="2118"/>
                  </a:cxn>
                  <a:cxn ang="0">
                    <a:pos x="11328" y="2654"/>
                  </a:cxn>
                  <a:cxn ang="0">
                    <a:pos x="11234" y="3195"/>
                  </a:cxn>
                  <a:cxn ang="0">
                    <a:pos x="11174" y="3459"/>
                  </a:cxn>
                  <a:cxn ang="0">
                    <a:pos x="11200" y="3891"/>
                  </a:cxn>
                  <a:cxn ang="0">
                    <a:pos x="11300" y="4446"/>
                  </a:cxn>
                  <a:cxn ang="0">
                    <a:pos x="11173" y="4882"/>
                  </a:cxn>
                  <a:cxn ang="0">
                    <a:pos x="11045" y="5276"/>
                  </a:cxn>
                  <a:cxn ang="0">
                    <a:pos x="10928" y="5498"/>
                  </a:cxn>
                  <a:cxn ang="0">
                    <a:pos x="10842" y="5815"/>
                  </a:cxn>
                  <a:cxn ang="0">
                    <a:pos x="10807" y="6277"/>
                  </a:cxn>
                  <a:cxn ang="0">
                    <a:pos x="10682" y="6639"/>
                  </a:cxn>
                  <a:cxn ang="0">
                    <a:pos x="10345" y="7183"/>
                  </a:cxn>
                  <a:cxn ang="0">
                    <a:pos x="10036" y="7758"/>
                  </a:cxn>
                  <a:cxn ang="0">
                    <a:pos x="9997" y="8214"/>
                  </a:cxn>
                  <a:cxn ang="0">
                    <a:pos x="9922" y="8541"/>
                  </a:cxn>
                  <a:cxn ang="0">
                    <a:pos x="9827" y="8923"/>
                  </a:cxn>
                  <a:cxn ang="0">
                    <a:pos x="9301" y="9668"/>
                  </a:cxn>
                  <a:cxn ang="0">
                    <a:pos x="8597" y="10042"/>
                  </a:cxn>
                  <a:cxn ang="0">
                    <a:pos x="8036" y="10284"/>
                  </a:cxn>
                  <a:cxn ang="0">
                    <a:pos x="7570" y="10702"/>
                  </a:cxn>
                  <a:cxn ang="0">
                    <a:pos x="6401" y="11100"/>
                  </a:cxn>
                  <a:cxn ang="0">
                    <a:pos x="5384" y="10894"/>
                  </a:cxn>
                  <a:cxn ang="0">
                    <a:pos x="4612" y="10869"/>
                  </a:cxn>
                  <a:cxn ang="0">
                    <a:pos x="4036" y="11049"/>
                  </a:cxn>
                  <a:cxn ang="0">
                    <a:pos x="3464" y="11017"/>
                  </a:cxn>
                  <a:cxn ang="0">
                    <a:pos x="2916" y="10701"/>
                  </a:cxn>
                  <a:cxn ang="0">
                    <a:pos x="2253" y="10513"/>
                  </a:cxn>
                  <a:cxn ang="0">
                    <a:pos x="1607" y="10311"/>
                  </a:cxn>
                  <a:cxn ang="0">
                    <a:pos x="815" y="10101"/>
                  </a:cxn>
                  <a:cxn ang="0">
                    <a:pos x="613" y="9582"/>
                  </a:cxn>
                  <a:cxn ang="0">
                    <a:pos x="347" y="9002"/>
                  </a:cxn>
                  <a:cxn ang="0">
                    <a:pos x="211" y="8504"/>
                  </a:cxn>
                  <a:cxn ang="0">
                    <a:pos x="267" y="8036"/>
                  </a:cxn>
                  <a:cxn ang="0">
                    <a:pos x="14" y="7218"/>
                  </a:cxn>
                  <a:cxn ang="0">
                    <a:pos x="138" y="6506"/>
                  </a:cxn>
                  <a:cxn ang="0">
                    <a:pos x="270" y="5606"/>
                  </a:cxn>
                  <a:cxn ang="0">
                    <a:pos x="729" y="4903"/>
                  </a:cxn>
                  <a:cxn ang="0">
                    <a:pos x="1088" y="4720"/>
                  </a:cxn>
                  <a:cxn ang="0">
                    <a:pos x="1369" y="4371"/>
                  </a:cxn>
                  <a:cxn ang="0">
                    <a:pos x="1649" y="4008"/>
                  </a:cxn>
                  <a:cxn ang="0">
                    <a:pos x="1860" y="3425"/>
                  </a:cxn>
                  <a:cxn ang="0">
                    <a:pos x="2852" y="3047"/>
                  </a:cxn>
                  <a:cxn ang="0">
                    <a:pos x="3297" y="2937"/>
                  </a:cxn>
                  <a:cxn ang="0">
                    <a:pos x="4139" y="2920"/>
                  </a:cxn>
                  <a:cxn ang="0">
                    <a:pos x="4512" y="2453"/>
                  </a:cxn>
                  <a:cxn ang="0">
                    <a:pos x="4995" y="2188"/>
                  </a:cxn>
                  <a:cxn ang="0">
                    <a:pos x="5392" y="2113"/>
                  </a:cxn>
                  <a:cxn ang="0">
                    <a:pos x="5976" y="1978"/>
                  </a:cxn>
                  <a:cxn ang="0">
                    <a:pos x="6393" y="1882"/>
                  </a:cxn>
                  <a:cxn ang="0">
                    <a:pos x="6752" y="1789"/>
                  </a:cxn>
                  <a:cxn ang="0">
                    <a:pos x="7200" y="1800"/>
                  </a:cxn>
                  <a:cxn ang="0">
                    <a:pos x="7762" y="1273"/>
                  </a:cxn>
                  <a:cxn ang="0">
                    <a:pos x="8478" y="1109"/>
                  </a:cxn>
                  <a:cxn ang="0">
                    <a:pos x="8979" y="905"/>
                  </a:cxn>
                  <a:cxn ang="0">
                    <a:pos x="9440" y="697"/>
                  </a:cxn>
                  <a:cxn ang="0">
                    <a:pos x="9645" y="475"/>
                  </a:cxn>
                  <a:cxn ang="0">
                    <a:pos x="9986" y="30"/>
                  </a:cxn>
                  <a:cxn ang="0">
                    <a:pos x="10949" y="170"/>
                  </a:cxn>
                </a:cxnLst>
                <a:rect l="0" t="0" r="r" b="b"/>
                <a:pathLst>
                  <a:path w="11766" h="11146">
                    <a:moveTo>
                      <a:pt x="11603" y="175"/>
                    </a:moveTo>
                    <a:lnTo>
                      <a:pt x="11603" y="187"/>
                    </a:lnTo>
                    <a:lnTo>
                      <a:pt x="11604" y="199"/>
                    </a:lnTo>
                    <a:lnTo>
                      <a:pt x="11603" y="211"/>
                    </a:lnTo>
                    <a:lnTo>
                      <a:pt x="11603" y="223"/>
                    </a:lnTo>
                    <a:lnTo>
                      <a:pt x="11603" y="235"/>
                    </a:lnTo>
                    <a:lnTo>
                      <a:pt x="11603" y="247"/>
                    </a:lnTo>
                    <a:lnTo>
                      <a:pt x="11603" y="261"/>
                    </a:lnTo>
                    <a:lnTo>
                      <a:pt x="11605" y="273"/>
                    </a:lnTo>
                    <a:lnTo>
                      <a:pt x="11609" y="286"/>
                    </a:lnTo>
                    <a:lnTo>
                      <a:pt x="11614" y="300"/>
                    </a:lnTo>
                    <a:lnTo>
                      <a:pt x="11621" y="315"/>
                    </a:lnTo>
                    <a:lnTo>
                      <a:pt x="11629" y="330"/>
                    </a:lnTo>
                    <a:lnTo>
                      <a:pt x="11641" y="347"/>
                    </a:lnTo>
                    <a:lnTo>
                      <a:pt x="11655" y="365"/>
                    </a:lnTo>
                    <a:lnTo>
                      <a:pt x="11673" y="385"/>
                    </a:lnTo>
                    <a:lnTo>
                      <a:pt x="11695" y="406"/>
                    </a:lnTo>
                    <a:lnTo>
                      <a:pt x="11716" y="428"/>
                    </a:lnTo>
                    <a:lnTo>
                      <a:pt x="11732" y="449"/>
                    </a:lnTo>
                    <a:lnTo>
                      <a:pt x="11744" y="472"/>
                    </a:lnTo>
                    <a:lnTo>
                      <a:pt x="11754" y="496"/>
                    </a:lnTo>
                    <a:lnTo>
                      <a:pt x="11760" y="519"/>
                    </a:lnTo>
                    <a:lnTo>
                      <a:pt x="11764" y="543"/>
                    </a:lnTo>
                    <a:lnTo>
                      <a:pt x="11766" y="566"/>
                    </a:lnTo>
                    <a:lnTo>
                      <a:pt x="11766" y="590"/>
                    </a:lnTo>
                    <a:lnTo>
                      <a:pt x="11764" y="613"/>
                    </a:lnTo>
                    <a:lnTo>
                      <a:pt x="11761" y="636"/>
                    </a:lnTo>
                    <a:lnTo>
                      <a:pt x="11759" y="658"/>
                    </a:lnTo>
                    <a:lnTo>
                      <a:pt x="11757" y="680"/>
                    </a:lnTo>
                    <a:lnTo>
                      <a:pt x="11755" y="701"/>
                    </a:lnTo>
                    <a:lnTo>
                      <a:pt x="11754" y="721"/>
                    </a:lnTo>
                    <a:lnTo>
                      <a:pt x="11754" y="740"/>
                    </a:lnTo>
                    <a:lnTo>
                      <a:pt x="11756" y="758"/>
                    </a:lnTo>
                    <a:lnTo>
                      <a:pt x="11758" y="775"/>
                    </a:lnTo>
                    <a:lnTo>
                      <a:pt x="11759" y="792"/>
                    </a:lnTo>
                    <a:lnTo>
                      <a:pt x="11759" y="810"/>
                    </a:lnTo>
                    <a:lnTo>
                      <a:pt x="11759" y="826"/>
                    </a:lnTo>
                    <a:lnTo>
                      <a:pt x="11758" y="842"/>
                    </a:lnTo>
                    <a:lnTo>
                      <a:pt x="11756" y="859"/>
                    </a:lnTo>
                    <a:lnTo>
                      <a:pt x="11753" y="874"/>
                    </a:lnTo>
                    <a:lnTo>
                      <a:pt x="11749" y="889"/>
                    </a:lnTo>
                    <a:lnTo>
                      <a:pt x="11746" y="904"/>
                    </a:lnTo>
                    <a:lnTo>
                      <a:pt x="11742" y="918"/>
                    </a:lnTo>
                    <a:lnTo>
                      <a:pt x="11736" y="931"/>
                    </a:lnTo>
                    <a:lnTo>
                      <a:pt x="11732" y="943"/>
                    </a:lnTo>
                    <a:lnTo>
                      <a:pt x="11726" y="954"/>
                    </a:lnTo>
                    <a:lnTo>
                      <a:pt x="11721" y="964"/>
                    </a:lnTo>
                    <a:lnTo>
                      <a:pt x="11716" y="972"/>
                    </a:lnTo>
                    <a:lnTo>
                      <a:pt x="11710" y="981"/>
                    </a:lnTo>
                    <a:lnTo>
                      <a:pt x="11704" y="989"/>
                    </a:lnTo>
                    <a:lnTo>
                      <a:pt x="11698" y="999"/>
                    </a:lnTo>
                    <a:lnTo>
                      <a:pt x="11694" y="1010"/>
                    </a:lnTo>
                    <a:lnTo>
                      <a:pt x="11688" y="1023"/>
                    </a:lnTo>
                    <a:lnTo>
                      <a:pt x="11684" y="1037"/>
                    </a:lnTo>
                    <a:lnTo>
                      <a:pt x="11679" y="1051"/>
                    </a:lnTo>
                    <a:lnTo>
                      <a:pt x="11676" y="1067"/>
                    </a:lnTo>
                    <a:lnTo>
                      <a:pt x="11672" y="1083"/>
                    </a:lnTo>
                    <a:lnTo>
                      <a:pt x="11670" y="1099"/>
                    </a:lnTo>
                    <a:lnTo>
                      <a:pt x="11666" y="1115"/>
                    </a:lnTo>
                    <a:lnTo>
                      <a:pt x="11664" y="1132"/>
                    </a:lnTo>
                    <a:lnTo>
                      <a:pt x="11663" y="1148"/>
                    </a:lnTo>
                    <a:lnTo>
                      <a:pt x="11662" y="1163"/>
                    </a:lnTo>
                    <a:lnTo>
                      <a:pt x="11662" y="1178"/>
                    </a:lnTo>
                    <a:lnTo>
                      <a:pt x="11663" y="1191"/>
                    </a:lnTo>
                    <a:lnTo>
                      <a:pt x="11664" y="1204"/>
                    </a:lnTo>
                    <a:lnTo>
                      <a:pt x="11665" y="1216"/>
                    </a:lnTo>
                    <a:lnTo>
                      <a:pt x="11665" y="1231"/>
                    </a:lnTo>
                    <a:lnTo>
                      <a:pt x="11666" y="1248"/>
                    </a:lnTo>
                    <a:lnTo>
                      <a:pt x="11666" y="1266"/>
                    </a:lnTo>
                    <a:lnTo>
                      <a:pt x="11666" y="1285"/>
                    </a:lnTo>
                    <a:lnTo>
                      <a:pt x="11665" y="1304"/>
                    </a:lnTo>
                    <a:lnTo>
                      <a:pt x="11665" y="1325"/>
                    </a:lnTo>
                    <a:lnTo>
                      <a:pt x="11664" y="1346"/>
                    </a:lnTo>
                    <a:lnTo>
                      <a:pt x="11662" y="1365"/>
                    </a:lnTo>
                    <a:lnTo>
                      <a:pt x="11660" y="1384"/>
                    </a:lnTo>
                    <a:lnTo>
                      <a:pt x="11658" y="1403"/>
                    </a:lnTo>
                    <a:lnTo>
                      <a:pt x="11655" y="1419"/>
                    </a:lnTo>
                    <a:lnTo>
                      <a:pt x="11652" y="1434"/>
                    </a:lnTo>
                    <a:lnTo>
                      <a:pt x="11649" y="1446"/>
                    </a:lnTo>
                    <a:lnTo>
                      <a:pt x="11645" y="1457"/>
                    </a:lnTo>
                    <a:lnTo>
                      <a:pt x="11641" y="1465"/>
                    </a:lnTo>
                    <a:lnTo>
                      <a:pt x="11637" y="1470"/>
                    </a:lnTo>
                    <a:lnTo>
                      <a:pt x="11636" y="1478"/>
                    </a:lnTo>
                    <a:lnTo>
                      <a:pt x="11635" y="1487"/>
                    </a:lnTo>
                    <a:lnTo>
                      <a:pt x="11636" y="1496"/>
                    </a:lnTo>
                    <a:lnTo>
                      <a:pt x="11638" y="1506"/>
                    </a:lnTo>
                    <a:lnTo>
                      <a:pt x="11640" y="1518"/>
                    </a:lnTo>
                    <a:lnTo>
                      <a:pt x="11643" y="1531"/>
                    </a:lnTo>
                    <a:lnTo>
                      <a:pt x="11648" y="1546"/>
                    </a:lnTo>
                    <a:lnTo>
                      <a:pt x="11651" y="1561"/>
                    </a:lnTo>
                    <a:lnTo>
                      <a:pt x="11655" y="1577"/>
                    </a:lnTo>
                    <a:lnTo>
                      <a:pt x="11660" y="1595"/>
                    </a:lnTo>
                    <a:lnTo>
                      <a:pt x="11663" y="1614"/>
                    </a:lnTo>
                    <a:lnTo>
                      <a:pt x="11666" y="1634"/>
                    </a:lnTo>
                    <a:lnTo>
                      <a:pt x="11669" y="1656"/>
                    </a:lnTo>
                    <a:lnTo>
                      <a:pt x="11671" y="1679"/>
                    </a:lnTo>
                    <a:lnTo>
                      <a:pt x="11672" y="1703"/>
                    </a:lnTo>
                    <a:lnTo>
                      <a:pt x="11671" y="1727"/>
                    </a:lnTo>
                    <a:lnTo>
                      <a:pt x="11670" y="1753"/>
                    </a:lnTo>
                    <a:lnTo>
                      <a:pt x="11666" y="1780"/>
                    </a:lnTo>
                    <a:lnTo>
                      <a:pt x="11663" y="1809"/>
                    </a:lnTo>
                    <a:lnTo>
                      <a:pt x="11659" y="1836"/>
                    </a:lnTo>
                    <a:lnTo>
                      <a:pt x="11653" y="1864"/>
                    </a:lnTo>
                    <a:lnTo>
                      <a:pt x="11647" y="1892"/>
                    </a:lnTo>
                    <a:lnTo>
                      <a:pt x="11640" y="1919"/>
                    </a:lnTo>
                    <a:lnTo>
                      <a:pt x="11631" y="1945"/>
                    </a:lnTo>
                    <a:lnTo>
                      <a:pt x="11623" y="1970"/>
                    </a:lnTo>
                    <a:lnTo>
                      <a:pt x="11613" y="1993"/>
                    </a:lnTo>
                    <a:lnTo>
                      <a:pt x="11603" y="2015"/>
                    </a:lnTo>
                    <a:lnTo>
                      <a:pt x="11592" y="2035"/>
                    </a:lnTo>
                    <a:lnTo>
                      <a:pt x="11580" y="2052"/>
                    </a:lnTo>
                    <a:lnTo>
                      <a:pt x="11568" y="2066"/>
                    </a:lnTo>
                    <a:lnTo>
                      <a:pt x="11556" y="2078"/>
                    </a:lnTo>
                    <a:lnTo>
                      <a:pt x="11544" y="2089"/>
                    </a:lnTo>
                    <a:lnTo>
                      <a:pt x="11535" y="2102"/>
                    </a:lnTo>
                    <a:lnTo>
                      <a:pt x="11529" y="2118"/>
                    </a:lnTo>
                    <a:lnTo>
                      <a:pt x="11524" y="2134"/>
                    </a:lnTo>
                    <a:lnTo>
                      <a:pt x="11521" y="2153"/>
                    </a:lnTo>
                    <a:lnTo>
                      <a:pt x="11520" y="2171"/>
                    </a:lnTo>
                    <a:lnTo>
                      <a:pt x="11519" y="2190"/>
                    </a:lnTo>
                    <a:lnTo>
                      <a:pt x="11519" y="2209"/>
                    </a:lnTo>
                    <a:lnTo>
                      <a:pt x="11519" y="2228"/>
                    </a:lnTo>
                    <a:lnTo>
                      <a:pt x="11519" y="2247"/>
                    </a:lnTo>
                    <a:lnTo>
                      <a:pt x="11519" y="2264"/>
                    </a:lnTo>
                    <a:lnTo>
                      <a:pt x="11517" y="2279"/>
                    </a:lnTo>
                    <a:lnTo>
                      <a:pt x="11514" y="2295"/>
                    </a:lnTo>
                    <a:lnTo>
                      <a:pt x="11509" y="2307"/>
                    </a:lnTo>
                    <a:lnTo>
                      <a:pt x="11504" y="2316"/>
                    </a:lnTo>
                    <a:lnTo>
                      <a:pt x="11495" y="2324"/>
                    </a:lnTo>
                    <a:lnTo>
                      <a:pt x="11484" y="2331"/>
                    </a:lnTo>
                    <a:lnTo>
                      <a:pt x="11472" y="2339"/>
                    </a:lnTo>
                    <a:lnTo>
                      <a:pt x="11459" y="2350"/>
                    </a:lnTo>
                    <a:lnTo>
                      <a:pt x="11445" y="2363"/>
                    </a:lnTo>
                    <a:lnTo>
                      <a:pt x="11431" y="2378"/>
                    </a:lnTo>
                    <a:lnTo>
                      <a:pt x="11416" y="2395"/>
                    </a:lnTo>
                    <a:lnTo>
                      <a:pt x="11402" y="2414"/>
                    </a:lnTo>
                    <a:lnTo>
                      <a:pt x="11388" y="2433"/>
                    </a:lnTo>
                    <a:lnTo>
                      <a:pt x="11375" y="2455"/>
                    </a:lnTo>
                    <a:lnTo>
                      <a:pt x="11363" y="2479"/>
                    </a:lnTo>
                    <a:lnTo>
                      <a:pt x="11352" y="2504"/>
                    </a:lnTo>
                    <a:lnTo>
                      <a:pt x="11343" y="2532"/>
                    </a:lnTo>
                    <a:lnTo>
                      <a:pt x="11336" y="2560"/>
                    </a:lnTo>
                    <a:lnTo>
                      <a:pt x="11330" y="2589"/>
                    </a:lnTo>
                    <a:lnTo>
                      <a:pt x="11328" y="2621"/>
                    </a:lnTo>
                    <a:lnTo>
                      <a:pt x="11328" y="2654"/>
                    </a:lnTo>
                    <a:lnTo>
                      <a:pt x="11329" y="2686"/>
                    </a:lnTo>
                    <a:lnTo>
                      <a:pt x="11331" y="2715"/>
                    </a:lnTo>
                    <a:lnTo>
                      <a:pt x="11332" y="2744"/>
                    </a:lnTo>
                    <a:lnTo>
                      <a:pt x="11335" y="2771"/>
                    </a:lnTo>
                    <a:lnTo>
                      <a:pt x="11337" y="2796"/>
                    </a:lnTo>
                    <a:lnTo>
                      <a:pt x="11339" y="2821"/>
                    </a:lnTo>
                    <a:lnTo>
                      <a:pt x="11340" y="2843"/>
                    </a:lnTo>
                    <a:lnTo>
                      <a:pt x="11342" y="2865"/>
                    </a:lnTo>
                    <a:lnTo>
                      <a:pt x="11342" y="2885"/>
                    </a:lnTo>
                    <a:lnTo>
                      <a:pt x="11343" y="2906"/>
                    </a:lnTo>
                    <a:lnTo>
                      <a:pt x="11342" y="2925"/>
                    </a:lnTo>
                    <a:lnTo>
                      <a:pt x="11341" y="2943"/>
                    </a:lnTo>
                    <a:lnTo>
                      <a:pt x="11339" y="2962"/>
                    </a:lnTo>
                    <a:lnTo>
                      <a:pt x="11337" y="2979"/>
                    </a:lnTo>
                    <a:lnTo>
                      <a:pt x="11332" y="2997"/>
                    </a:lnTo>
                    <a:lnTo>
                      <a:pt x="11328" y="3014"/>
                    </a:lnTo>
                    <a:lnTo>
                      <a:pt x="11321" y="3031"/>
                    </a:lnTo>
                    <a:lnTo>
                      <a:pt x="11314" y="3048"/>
                    </a:lnTo>
                    <a:lnTo>
                      <a:pt x="11306" y="3065"/>
                    </a:lnTo>
                    <a:lnTo>
                      <a:pt x="11298" y="3082"/>
                    </a:lnTo>
                    <a:lnTo>
                      <a:pt x="11290" y="3099"/>
                    </a:lnTo>
                    <a:lnTo>
                      <a:pt x="11282" y="3115"/>
                    </a:lnTo>
                    <a:lnTo>
                      <a:pt x="11273" y="3130"/>
                    </a:lnTo>
                    <a:lnTo>
                      <a:pt x="11266" y="3144"/>
                    </a:lnTo>
                    <a:lnTo>
                      <a:pt x="11258" y="3157"/>
                    </a:lnTo>
                    <a:lnTo>
                      <a:pt x="11250" y="3169"/>
                    </a:lnTo>
                    <a:lnTo>
                      <a:pt x="11244" y="3180"/>
                    </a:lnTo>
                    <a:lnTo>
                      <a:pt x="11238" y="3189"/>
                    </a:lnTo>
                    <a:lnTo>
                      <a:pt x="11234" y="3195"/>
                    </a:lnTo>
                    <a:lnTo>
                      <a:pt x="11230" y="3201"/>
                    </a:lnTo>
                    <a:lnTo>
                      <a:pt x="11228" y="3204"/>
                    </a:lnTo>
                    <a:lnTo>
                      <a:pt x="11228" y="3206"/>
                    </a:lnTo>
                    <a:lnTo>
                      <a:pt x="11226" y="3207"/>
                    </a:lnTo>
                    <a:lnTo>
                      <a:pt x="11226" y="3210"/>
                    </a:lnTo>
                    <a:lnTo>
                      <a:pt x="11224" y="3215"/>
                    </a:lnTo>
                    <a:lnTo>
                      <a:pt x="11223" y="3222"/>
                    </a:lnTo>
                    <a:lnTo>
                      <a:pt x="11221" y="3229"/>
                    </a:lnTo>
                    <a:lnTo>
                      <a:pt x="11218" y="3239"/>
                    </a:lnTo>
                    <a:lnTo>
                      <a:pt x="11216" y="3249"/>
                    </a:lnTo>
                    <a:lnTo>
                      <a:pt x="11212" y="3260"/>
                    </a:lnTo>
                    <a:lnTo>
                      <a:pt x="11208" y="3270"/>
                    </a:lnTo>
                    <a:lnTo>
                      <a:pt x="11204" y="3282"/>
                    </a:lnTo>
                    <a:lnTo>
                      <a:pt x="11199" y="3291"/>
                    </a:lnTo>
                    <a:lnTo>
                      <a:pt x="11195" y="3302"/>
                    </a:lnTo>
                    <a:lnTo>
                      <a:pt x="11189" y="3312"/>
                    </a:lnTo>
                    <a:lnTo>
                      <a:pt x="11185" y="3321"/>
                    </a:lnTo>
                    <a:lnTo>
                      <a:pt x="11179" y="3330"/>
                    </a:lnTo>
                    <a:lnTo>
                      <a:pt x="11174" y="3336"/>
                    </a:lnTo>
                    <a:lnTo>
                      <a:pt x="11169" y="3343"/>
                    </a:lnTo>
                    <a:lnTo>
                      <a:pt x="11165" y="3350"/>
                    </a:lnTo>
                    <a:lnTo>
                      <a:pt x="11163" y="3361"/>
                    </a:lnTo>
                    <a:lnTo>
                      <a:pt x="11163" y="3372"/>
                    </a:lnTo>
                    <a:lnTo>
                      <a:pt x="11163" y="3385"/>
                    </a:lnTo>
                    <a:lnTo>
                      <a:pt x="11164" y="3398"/>
                    </a:lnTo>
                    <a:lnTo>
                      <a:pt x="11166" y="3413"/>
                    </a:lnTo>
                    <a:lnTo>
                      <a:pt x="11169" y="3428"/>
                    </a:lnTo>
                    <a:lnTo>
                      <a:pt x="11172" y="3443"/>
                    </a:lnTo>
                    <a:lnTo>
                      <a:pt x="11174" y="3459"/>
                    </a:lnTo>
                    <a:lnTo>
                      <a:pt x="11176" y="3474"/>
                    </a:lnTo>
                    <a:lnTo>
                      <a:pt x="11178" y="3489"/>
                    </a:lnTo>
                    <a:lnTo>
                      <a:pt x="11181" y="3504"/>
                    </a:lnTo>
                    <a:lnTo>
                      <a:pt x="11182" y="3517"/>
                    </a:lnTo>
                    <a:lnTo>
                      <a:pt x="11182" y="3531"/>
                    </a:lnTo>
                    <a:lnTo>
                      <a:pt x="11182" y="3544"/>
                    </a:lnTo>
                    <a:lnTo>
                      <a:pt x="11181" y="3555"/>
                    </a:lnTo>
                    <a:lnTo>
                      <a:pt x="11181" y="3566"/>
                    </a:lnTo>
                    <a:lnTo>
                      <a:pt x="11182" y="3575"/>
                    </a:lnTo>
                    <a:lnTo>
                      <a:pt x="11184" y="3586"/>
                    </a:lnTo>
                    <a:lnTo>
                      <a:pt x="11187" y="3596"/>
                    </a:lnTo>
                    <a:lnTo>
                      <a:pt x="11189" y="3607"/>
                    </a:lnTo>
                    <a:lnTo>
                      <a:pt x="11194" y="3618"/>
                    </a:lnTo>
                    <a:lnTo>
                      <a:pt x="11197" y="3629"/>
                    </a:lnTo>
                    <a:lnTo>
                      <a:pt x="11201" y="3640"/>
                    </a:lnTo>
                    <a:lnTo>
                      <a:pt x="11206" y="3652"/>
                    </a:lnTo>
                    <a:lnTo>
                      <a:pt x="11209" y="3665"/>
                    </a:lnTo>
                    <a:lnTo>
                      <a:pt x="11212" y="3678"/>
                    </a:lnTo>
                    <a:lnTo>
                      <a:pt x="11216" y="3693"/>
                    </a:lnTo>
                    <a:lnTo>
                      <a:pt x="11218" y="3709"/>
                    </a:lnTo>
                    <a:lnTo>
                      <a:pt x="11219" y="3725"/>
                    </a:lnTo>
                    <a:lnTo>
                      <a:pt x="11220" y="3744"/>
                    </a:lnTo>
                    <a:lnTo>
                      <a:pt x="11219" y="3762"/>
                    </a:lnTo>
                    <a:lnTo>
                      <a:pt x="11217" y="3782"/>
                    </a:lnTo>
                    <a:lnTo>
                      <a:pt x="11214" y="3804"/>
                    </a:lnTo>
                    <a:lnTo>
                      <a:pt x="11211" y="3824"/>
                    </a:lnTo>
                    <a:lnTo>
                      <a:pt x="11208" y="3846"/>
                    </a:lnTo>
                    <a:lnTo>
                      <a:pt x="11204" y="3869"/>
                    </a:lnTo>
                    <a:lnTo>
                      <a:pt x="11200" y="3891"/>
                    </a:lnTo>
                    <a:lnTo>
                      <a:pt x="11197" y="3914"/>
                    </a:lnTo>
                    <a:lnTo>
                      <a:pt x="11193" y="3936"/>
                    </a:lnTo>
                    <a:lnTo>
                      <a:pt x="11190" y="3958"/>
                    </a:lnTo>
                    <a:lnTo>
                      <a:pt x="11188" y="3979"/>
                    </a:lnTo>
                    <a:lnTo>
                      <a:pt x="11187" y="4000"/>
                    </a:lnTo>
                    <a:lnTo>
                      <a:pt x="11187" y="4020"/>
                    </a:lnTo>
                    <a:lnTo>
                      <a:pt x="11188" y="4038"/>
                    </a:lnTo>
                    <a:lnTo>
                      <a:pt x="11192" y="4056"/>
                    </a:lnTo>
                    <a:lnTo>
                      <a:pt x="11197" y="4073"/>
                    </a:lnTo>
                    <a:lnTo>
                      <a:pt x="11204" y="4089"/>
                    </a:lnTo>
                    <a:lnTo>
                      <a:pt x="11212" y="4104"/>
                    </a:lnTo>
                    <a:lnTo>
                      <a:pt x="11223" y="4120"/>
                    </a:lnTo>
                    <a:lnTo>
                      <a:pt x="11235" y="4135"/>
                    </a:lnTo>
                    <a:lnTo>
                      <a:pt x="11248" y="4152"/>
                    </a:lnTo>
                    <a:lnTo>
                      <a:pt x="11261" y="4168"/>
                    </a:lnTo>
                    <a:lnTo>
                      <a:pt x="11274" y="4184"/>
                    </a:lnTo>
                    <a:lnTo>
                      <a:pt x="11286" y="4201"/>
                    </a:lnTo>
                    <a:lnTo>
                      <a:pt x="11298" y="4217"/>
                    </a:lnTo>
                    <a:lnTo>
                      <a:pt x="11309" y="4236"/>
                    </a:lnTo>
                    <a:lnTo>
                      <a:pt x="11318" y="4253"/>
                    </a:lnTo>
                    <a:lnTo>
                      <a:pt x="11325" y="4273"/>
                    </a:lnTo>
                    <a:lnTo>
                      <a:pt x="11328" y="4293"/>
                    </a:lnTo>
                    <a:lnTo>
                      <a:pt x="11329" y="4312"/>
                    </a:lnTo>
                    <a:lnTo>
                      <a:pt x="11326" y="4334"/>
                    </a:lnTo>
                    <a:lnTo>
                      <a:pt x="11320" y="4357"/>
                    </a:lnTo>
                    <a:lnTo>
                      <a:pt x="11312" y="4379"/>
                    </a:lnTo>
                    <a:lnTo>
                      <a:pt x="11306" y="4402"/>
                    </a:lnTo>
                    <a:lnTo>
                      <a:pt x="11302" y="4424"/>
                    </a:lnTo>
                    <a:lnTo>
                      <a:pt x="11300" y="4446"/>
                    </a:lnTo>
                    <a:lnTo>
                      <a:pt x="11297" y="4466"/>
                    </a:lnTo>
                    <a:lnTo>
                      <a:pt x="11296" y="4488"/>
                    </a:lnTo>
                    <a:lnTo>
                      <a:pt x="11295" y="4509"/>
                    </a:lnTo>
                    <a:lnTo>
                      <a:pt x="11295" y="4529"/>
                    </a:lnTo>
                    <a:lnTo>
                      <a:pt x="11295" y="4548"/>
                    </a:lnTo>
                    <a:lnTo>
                      <a:pt x="11294" y="4568"/>
                    </a:lnTo>
                    <a:lnTo>
                      <a:pt x="11293" y="4587"/>
                    </a:lnTo>
                    <a:lnTo>
                      <a:pt x="11290" y="4606"/>
                    </a:lnTo>
                    <a:lnTo>
                      <a:pt x="11286" y="4625"/>
                    </a:lnTo>
                    <a:lnTo>
                      <a:pt x="11281" y="4643"/>
                    </a:lnTo>
                    <a:lnTo>
                      <a:pt x="11274" y="4661"/>
                    </a:lnTo>
                    <a:lnTo>
                      <a:pt x="11266" y="4679"/>
                    </a:lnTo>
                    <a:lnTo>
                      <a:pt x="11256" y="4696"/>
                    </a:lnTo>
                    <a:lnTo>
                      <a:pt x="11246" y="4711"/>
                    </a:lnTo>
                    <a:lnTo>
                      <a:pt x="11237" y="4726"/>
                    </a:lnTo>
                    <a:lnTo>
                      <a:pt x="11230" y="4739"/>
                    </a:lnTo>
                    <a:lnTo>
                      <a:pt x="11222" y="4752"/>
                    </a:lnTo>
                    <a:lnTo>
                      <a:pt x="11214" y="4765"/>
                    </a:lnTo>
                    <a:lnTo>
                      <a:pt x="11208" y="4777"/>
                    </a:lnTo>
                    <a:lnTo>
                      <a:pt x="11202" y="4788"/>
                    </a:lnTo>
                    <a:lnTo>
                      <a:pt x="11197" y="4799"/>
                    </a:lnTo>
                    <a:lnTo>
                      <a:pt x="11192" y="4810"/>
                    </a:lnTo>
                    <a:lnTo>
                      <a:pt x="11187" y="4820"/>
                    </a:lnTo>
                    <a:lnTo>
                      <a:pt x="11184" y="4831"/>
                    </a:lnTo>
                    <a:lnTo>
                      <a:pt x="11181" y="4841"/>
                    </a:lnTo>
                    <a:lnTo>
                      <a:pt x="11177" y="4851"/>
                    </a:lnTo>
                    <a:lnTo>
                      <a:pt x="11175" y="4860"/>
                    </a:lnTo>
                    <a:lnTo>
                      <a:pt x="11174" y="4871"/>
                    </a:lnTo>
                    <a:lnTo>
                      <a:pt x="11173" y="4882"/>
                    </a:lnTo>
                    <a:lnTo>
                      <a:pt x="11173" y="4896"/>
                    </a:lnTo>
                    <a:lnTo>
                      <a:pt x="11174" y="4914"/>
                    </a:lnTo>
                    <a:lnTo>
                      <a:pt x="11176" y="4933"/>
                    </a:lnTo>
                    <a:lnTo>
                      <a:pt x="11179" y="4954"/>
                    </a:lnTo>
                    <a:lnTo>
                      <a:pt x="11182" y="4976"/>
                    </a:lnTo>
                    <a:lnTo>
                      <a:pt x="11185" y="4999"/>
                    </a:lnTo>
                    <a:lnTo>
                      <a:pt x="11187" y="5023"/>
                    </a:lnTo>
                    <a:lnTo>
                      <a:pt x="11188" y="5047"/>
                    </a:lnTo>
                    <a:lnTo>
                      <a:pt x="11189" y="5071"/>
                    </a:lnTo>
                    <a:lnTo>
                      <a:pt x="11189" y="5095"/>
                    </a:lnTo>
                    <a:lnTo>
                      <a:pt x="11188" y="5118"/>
                    </a:lnTo>
                    <a:lnTo>
                      <a:pt x="11186" y="5139"/>
                    </a:lnTo>
                    <a:lnTo>
                      <a:pt x="11182" y="5160"/>
                    </a:lnTo>
                    <a:lnTo>
                      <a:pt x="11175" y="5177"/>
                    </a:lnTo>
                    <a:lnTo>
                      <a:pt x="11166" y="5193"/>
                    </a:lnTo>
                    <a:lnTo>
                      <a:pt x="11155" y="5207"/>
                    </a:lnTo>
                    <a:lnTo>
                      <a:pt x="11146" y="5219"/>
                    </a:lnTo>
                    <a:lnTo>
                      <a:pt x="11135" y="5230"/>
                    </a:lnTo>
                    <a:lnTo>
                      <a:pt x="11124" y="5238"/>
                    </a:lnTo>
                    <a:lnTo>
                      <a:pt x="11114" y="5246"/>
                    </a:lnTo>
                    <a:lnTo>
                      <a:pt x="11103" y="5254"/>
                    </a:lnTo>
                    <a:lnTo>
                      <a:pt x="11093" y="5259"/>
                    </a:lnTo>
                    <a:lnTo>
                      <a:pt x="11085" y="5263"/>
                    </a:lnTo>
                    <a:lnTo>
                      <a:pt x="11076" y="5268"/>
                    </a:lnTo>
                    <a:lnTo>
                      <a:pt x="11067" y="5271"/>
                    </a:lnTo>
                    <a:lnTo>
                      <a:pt x="11061" y="5273"/>
                    </a:lnTo>
                    <a:lnTo>
                      <a:pt x="11054" y="5274"/>
                    </a:lnTo>
                    <a:lnTo>
                      <a:pt x="11050" y="5275"/>
                    </a:lnTo>
                    <a:lnTo>
                      <a:pt x="11045" y="5276"/>
                    </a:lnTo>
                    <a:lnTo>
                      <a:pt x="11043" y="5276"/>
                    </a:lnTo>
                    <a:lnTo>
                      <a:pt x="11043" y="5278"/>
                    </a:lnTo>
                    <a:lnTo>
                      <a:pt x="11043" y="5279"/>
                    </a:lnTo>
                    <a:lnTo>
                      <a:pt x="11043" y="5283"/>
                    </a:lnTo>
                    <a:lnTo>
                      <a:pt x="11044" y="5290"/>
                    </a:lnTo>
                    <a:lnTo>
                      <a:pt x="11045" y="5298"/>
                    </a:lnTo>
                    <a:lnTo>
                      <a:pt x="11047" y="5309"/>
                    </a:lnTo>
                    <a:lnTo>
                      <a:pt x="11048" y="5321"/>
                    </a:lnTo>
                    <a:lnTo>
                      <a:pt x="11050" y="5334"/>
                    </a:lnTo>
                    <a:lnTo>
                      <a:pt x="11051" y="5349"/>
                    </a:lnTo>
                    <a:lnTo>
                      <a:pt x="11051" y="5363"/>
                    </a:lnTo>
                    <a:lnTo>
                      <a:pt x="11051" y="5378"/>
                    </a:lnTo>
                    <a:lnTo>
                      <a:pt x="11051" y="5392"/>
                    </a:lnTo>
                    <a:lnTo>
                      <a:pt x="11050" y="5406"/>
                    </a:lnTo>
                    <a:lnTo>
                      <a:pt x="11047" y="5421"/>
                    </a:lnTo>
                    <a:lnTo>
                      <a:pt x="11044" y="5433"/>
                    </a:lnTo>
                    <a:lnTo>
                      <a:pt x="11040" y="5445"/>
                    </a:lnTo>
                    <a:lnTo>
                      <a:pt x="11035" y="5454"/>
                    </a:lnTo>
                    <a:lnTo>
                      <a:pt x="11029" y="5462"/>
                    </a:lnTo>
                    <a:lnTo>
                      <a:pt x="11020" y="5469"/>
                    </a:lnTo>
                    <a:lnTo>
                      <a:pt x="11011" y="5475"/>
                    </a:lnTo>
                    <a:lnTo>
                      <a:pt x="11002" y="5481"/>
                    </a:lnTo>
                    <a:lnTo>
                      <a:pt x="10991" y="5485"/>
                    </a:lnTo>
                    <a:lnTo>
                      <a:pt x="10981" y="5488"/>
                    </a:lnTo>
                    <a:lnTo>
                      <a:pt x="10969" y="5492"/>
                    </a:lnTo>
                    <a:lnTo>
                      <a:pt x="10959" y="5494"/>
                    </a:lnTo>
                    <a:lnTo>
                      <a:pt x="10948" y="5496"/>
                    </a:lnTo>
                    <a:lnTo>
                      <a:pt x="10938" y="5497"/>
                    </a:lnTo>
                    <a:lnTo>
                      <a:pt x="10928" y="5498"/>
                    </a:lnTo>
                    <a:lnTo>
                      <a:pt x="10921" y="5499"/>
                    </a:lnTo>
                    <a:lnTo>
                      <a:pt x="10914" y="5499"/>
                    </a:lnTo>
                    <a:lnTo>
                      <a:pt x="10909" y="5499"/>
                    </a:lnTo>
                    <a:lnTo>
                      <a:pt x="10907" y="5499"/>
                    </a:lnTo>
                    <a:lnTo>
                      <a:pt x="10905" y="5500"/>
                    </a:lnTo>
                    <a:lnTo>
                      <a:pt x="10904" y="5501"/>
                    </a:lnTo>
                    <a:lnTo>
                      <a:pt x="10902" y="5505"/>
                    </a:lnTo>
                    <a:lnTo>
                      <a:pt x="10899" y="5509"/>
                    </a:lnTo>
                    <a:lnTo>
                      <a:pt x="10896" y="5517"/>
                    </a:lnTo>
                    <a:lnTo>
                      <a:pt x="10891" y="5525"/>
                    </a:lnTo>
                    <a:lnTo>
                      <a:pt x="10886" y="5535"/>
                    </a:lnTo>
                    <a:lnTo>
                      <a:pt x="10880" y="5547"/>
                    </a:lnTo>
                    <a:lnTo>
                      <a:pt x="10875" y="5559"/>
                    </a:lnTo>
                    <a:lnTo>
                      <a:pt x="10868" y="5573"/>
                    </a:lnTo>
                    <a:lnTo>
                      <a:pt x="10863" y="5587"/>
                    </a:lnTo>
                    <a:lnTo>
                      <a:pt x="10857" y="5602"/>
                    </a:lnTo>
                    <a:lnTo>
                      <a:pt x="10853" y="5617"/>
                    </a:lnTo>
                    <a:lnTo>
                      <a:pt x="10850" y="5632"/>
                    </a:lnTo>
                    <a:lnTo>
                      <a:pt x="10847" y="5647"/>
                    </a:lnTo>
                    <a:lnTo>
                      <a:pt x="10844" y="5662"/>
                    </a:lnTo>
                    <a:lnTo>
                      <a:pt x="10844" y="5677"/>
                    </a:lnTo>
                    <a:lnTo>
                      <a:pt x="10844" y="5691"/>
                    </a:lnTo>
                    <a:lnTo>
                      <a:pt x="10844" y="5708"/>
                    </a:lnTo>
                    <a:lnTo>
                      <a:pt x="10844" y="5724"/>
                    </a:lnTo>
                    <a:lnTo>
                      <a:pt x="10845" y="5742"/>
                    </a:lnTo>
                    <a:lnTo>
                      <a:pt x="10845" y="5760"/>
                    </a:lnTo>
                    <a:lnTo>
                      <a:pt x="10844" y="5779"/>
                    </a:lnTo>
                    <a:lnTo>
                      <a:pt x="10843" y="5796"/>
                    </a:lnTo>
                    <a:lnTo>
                      <a:pt x="10842" y="5815"/>
                    </a:lnTo>
                    <a:lnTo>
                      <a:pt x="10839" y="5832"/>
                    </a:lnTo>
                    <a:lnTo>
                      <a:pt x="10836" y="5850"/>
                    </a:lnTo>
                    <a:lnTo>
                      <a:pt x="10830" y="5866"/>
                    </a:lnTo>
                    <a:lnTo>
                      <a:pt x="10824" y="5881"/>
                    </a:lnTo>
                    <a:lnTo>
                      <a:pt x="10816" y="5896"/>
                    </a:lnTo>
                    <a:lnTo>
                      <a:pt x="10806" y="5909"/>
                    </a:lnTo>
                    <a:lnTo>
                      <a:pt x="10795" y="5921"/>
                    </a:lnTo>
                    <a:lnTo>
                      <a:pt x="10782" y="5930"/>
                    </a:lnTo>
                    <a:lnTo>
                      <a:pt x="10768" y="5939"/>
                    </a:lnTo>
                    <a:lnTo>
                      <a:pt x="10757" y="5952"/>
                    </a:lnTo>
                    <a:lnTo>
                      <a:pt x="10747" y="5965"/>
                    </a:lnTo>
                    <a:lnTo>
                      <a:pt x="10740" y="5982"/>
                    </a:lnTo>
                    <a:lnTo>
                      <a:pt x="10734" y="5999"/>
                    </a:lnTo>
                    <a:lnTo>
                      <a:pt x="10730" y="6018"/>
                    </a:lnTo>
                    <a:lnTo>
                      <a:pt x="10726" y="6036"/>
                    </a:lnTo>
                    <a:lnTo>
                      <a:pt x="10726" y="6057"/>
                    </a:lnTo>
                    <a:lnTo>
                      <a:pt x="10726" y="6077"/>
                    </a:lnTo>
                    <a:lnTo>
                      <a:pt x="10730" y="6098"/>
                    </a:lnTo>
                    <a:lnTo>
                      <a:pt x="10733" y="6117"/>
                    </a:lnTo>
                    <a:lnTo>
                      <a:pt x="10738" y="6137"/>
                    </a:lnTo>
                    <a:lnTo>
                      <a:pt x="10745" y="6156"/>
                    </a:lnTo>
                    <a:lnTo>
                      <a:pt x="10754" y="6174"/>
                    </a:lnTo>
                    <a:lnTo>
                      <a:pt x="10764" y="6191"/>
                    </a:lnTo>
                    <a:lnTo>
                      <a:pt x="10774" y="6207"/>
                    </a:lnTo>
                    <a:lnTo>
                      <a:pt x="10784" y="6220"/>
                    </a:lnTo>
                    <a:lnTo>
                      <a:pt x="10793" y="6234"/>
                    </a:lnTo>
                    <a:lnTo>
                      <a:pt x="10800" y="6248"/>
                    </a:lnTo>
                    <a:lnTo>
                      <a:pt x="10804" y="6262"/>
                    </a:lnTo>
                    <a:lnTo>
                      <a:pt x="10807" y="6277"/>
                    </a:lnTo>
                    <a:lnTo>
                      <a:pt x="10807" y="6291"/>
                    </a:lnTo>
                    <a:lnTo>
                      <a:pt x="10807" y="6304"/>
                    </a:lnTo>
                    <a:lnTo>
                      <a:pt x="10805" y="6318"/>
                    </a:lnTo>
                    <a:lnTo>
                      <a:pt x="10802" y="6331"/>
                    </a:lnTo>
                    <a:lnTo>
                      <a:pt x="10796" y="6343"/>
                    </a:lnTo>
                    <a:lnTo>
                      <a:pt x="10790" y="6356"/>
                    </a:lnTo>
                    <a:lnTo>
                      <a:pt x="10783" y="6368"/>
                    </a:lnTo>
                    <a:lnTo>
                      <a:pt x="10774" y="6380"/>
                    </a:lnTo>
                    <a:lnTo>
                      <a:pt x="10765" y="6391"/>
                    </a:lnTo>
                    <a:lnTo>
                      <a:pt x="10755" y="6402"/>
                    </a:lnTo>
                    <a:lnTo>
                      <a:pt x="10744" y="6413"/>
                    </a:lnTo>
                    <a:lnTo>
                      <a:pt x="10733" y="6423"/>
                    </a:lnTo>
                    <a:lnTo>
                      <a:pt x="10723" y="6433"/>
                    </a:lnTo>
                    <a:lnTo>
                      <a:pt x="10716" y="6444"/>
                    </a:lnTo>
                    <a:lnTo>
                      <a:pt x="10708" y="6455"/>
                    </a:lnTo>
                    <a:lnTo>
                      <a:pt x="10702" y="6465"/>
                    </a:lnTo>
                    <a:lnTo>
                      <a:pt x="10697" y="6476"/>
                    </a:lnTo>
                    <a:lnTo>
                      <a:pt x="10693" y="6488"/>
                    </a:lnTo>
                    <a:lnTo>
                      <a:pt x="10690" y="6499"/>
                    </a:lnTo>
                    <a:lnTo>
                      <a:pt x="10687" y="6511"/>
                    </a:lnTo>
                    <a:lnTo>
                      <a:pt x="10685" y="6524"/>
                    </a:lnTo>
                    <a:lnTo>
                      <a:pt x="10684" y="6536"/>
                    </a:lnTo>
                    <a:lnTo>
                      <a:pt x="10683" y="6550"/>
                    </a:lnTo>
                    <a:lnTo>
                      <a:pt x="10683" y="6563"/>
                    </a:lnTo>
                    <a:lnTo>
                      <a:pt x="10683" y="6577"/>
                    </a:lnTo>
                    <a:lnTo>
                      <a:pt x="10683" y="6590"/>
                    </a:lnTo>
                    <a:lnTo>
                      <a:pt x="10683" y="6605"/>
                    </a:lnTo>
                    <a:lnTo>
                      <a:pt x="10682" y="6621"/>
                    </a:lnTo>
                    <a:lnTo>
                      <a:pt x="10682" y="6639"/>
                    </a:lnTo>
                    <a:lnTo>
                      <a:pt x="10681" y="6660"/>
                    </a:lnTo>
                    <a:lnTo>
                      <a:pt x="10679" y="6683"/>
                    </a:lnTo>
                    <a:lnTo>
                      <a:pt x="10676" y="6708"/>
                    </a:lnTo>
                    <a:lnTo>
                      <a:pt x="10673" y="6733"/>
                    </a:lnTo>
                    <a:lnTo>
                      <a:pt x="10669" y="6758"/>
                    </a:lnTo>
                    <a:lnTo>
                      <a:pt x="10663" y="6784"/>
                    </a:lnTo>
                    <a:lnTo>
                      <a:pt x="10655" y="6809"/>
                    </a:lnTo>
                    <a:lnTo>
                      <a:pt x="10647" y="6833"/>
                    </a:lnTo>
                    <a:lnTo>
                      <a:pt x="10636" y="6856"/>
                    </a:lnTo>
                    <a:lnTo>
                      <a:pt x="10624" y="6877"/>
                    </a:lnTo>
                    <a:lnTo>
                      <a:pt x="10610" y="6897"/>
                    </a:lnTo>
                    <a:lnTo>
                      <a:pt x="10592" y="6912"/>
                    </a:lnTo>
                    <a:lnTo>
                      <a:pt x="10573" y="6925"/>
                    </a:lnTo>
                    <a:lnTo>
                      <a:pt x="10552" y="6935"/>
                    </a:lnTo>
                    <a:lnTo>
                      <a:pt x="10529" y="6943"/>
                    </a:lnTo>
                    <a:lnTo>
                      <a:pt x="10509" y="6951"/>
                    </a:lnTo>
                    <a:lnTo>
                      <a:pt x="10490" y="6961"/>
                    </a:lnTo>
                    <a:lnTo>
                      <a:pt x="10473" y="6972"/>
                    </a:lnTo>
                    <a:lnTo>
                      <a:pt x="10457" y="6984"/>
                    </a:lnTo>
                    <a:lnTo>
                      <a:pt x="10442" y="6998"/>
                    </a:lnTo>
                    <a:lnTo>
                      <a:pt x="10428" y="7014"/>
                    </a:lnTo>
                    <a:lnTo>
                      <a:pt x="10415" y="7030"/>
                    </a:lnTo>
                    <a:lnTo>
                      <a:pt x="10403" y="7047"/>
                    </a:lnTo>
                    <a:lnTo>
                      <a:pt x="10392" y="7066"/>
                    </a:lnTo>
                    <a:lnTo>
                      <a:pt x="10383" y="7087"/>
                    </a:lnTo>
                    <a:lnTo>
                      <a:pt x="10373" y="7109"/>
                    </a:lnTo>
                    <a:lnTo>
                      <a:pt x="10364" y="7131"/>
                    </a:lnTo>
                    <a:lnTo>
                      <a:pt x="10354" y="7157"/>
                    </a:lnTo>
                    <a:lnTo>
                      <a:pt x="10345" y="7183"/>
                    </a:lnTo>
                    <a:lnTo>
                      <a:pt x="10338" y="7211"/>
                    </a:lnTo>
                    <a:lnTo>
                      <a:pt x="10329" y="7240"/>
                    </a:lnTo>
                    <a:lnTo>
                      <a:pt x="10321" y="7268"/>
                    </a:lnTo>
                    <a:lnTo>
                      <a:pt x="10315" y="7296"/>
                    </a:lnTo>
                    <a:lnTo>
                      <a:pt x="10308" y="7325"/>
                    </a:lnTo>
                    <a:lnTo>
                      <a:pt x="10302" y="7352"/>
                    </a:lnTo>
                    <a:lnTo>
                      <a:pt x="10295" y="7379"/>
                    </a:lnTo>
                    <a:lnTo>
                      <a:pt x="10289" y="7406"/>
                    </a:lnTo>
                    <a:lnTo>
                      <a:pt x="10282" y="7431"/>
                    </a:lnTo>
                    <a:lnTo>
                      <a:pt x="10273" y="7455"/>
                    </a:lnTo>
                    <a:lnTo>
                      <a:pt x="10265" y="7478"/>
                    </a:lnTo>
                    <a:lnTo>
                      <a:pt x="10255" y="7501"/>
                    </a:lnTo>
                    <a:lnTo>
                      <a:pt x="10243" y="7520"/>
                    </a:lnTo>
                    <a:lnTo>
                      <a:pt x="10229" y="7540"/>
                    </a:lnTo>
                    <a:lnTo>
                      <a:pt x="10213" y="7557"/>
                    </a:lnTo>
                    <a:lnTo>
                      <a:pt x="10196" y="7574"/>
                    </a:lnTo>
                    <a:lnTo>
                      <a:pt x="10176" y="7588"/>
                    </a:lnTo>
                    <a:lnTo>
                      <a:pt x="10155" y="7600"/>
                    </a:lnTo>
                    <a:lnTo>
                      <a:pt x="10136" y="7613"/>
                    </a:lnTo>
                    <a:lnTo>
                      <a:pt x="10119" y="7627"/>
                    </a:lnTo>
                    <a:lnTo>
                      <a:pt x="10104" y="7640"/>
                    </a:lnTo>
                    <a:lnTo>
                      <a:pt x="10090" y="7654"/>
                    </a:lnTo>
                    <a:lnTo>
                      <a:pt x="10079" y="7669"/>
                    </a:lnTo>
                    <a:lnTo>
                      <a:pt x="10068" y="7683"/>
                    </a:lnTo>
                    <a:lnTo>
                      <a:pt x="10059" y="7697"/>
                    </a:lnTo>
                    <a:lnTo>
                      <a:pt x="10052" y="7712"/>
                    </a:lnTo>
                    <a:lnTo>
                      <a:pt x="10045" y="7728"/>
                    </a:lnTo>
                    <a:lnTo>
                      <a:pt x="10040" y="7743"/>
                    </a:lnTo>
                    <a:lnTo>
                      <a:pt x="10036" y="7758"/>
                    </a:lnTo>
                    <a:lnTo>
                      <a:pt x="10033" y="7775"/>
                    </a:lnTo>
                    <a:lnTo>
                      <a:pt x="10031" y="7791"/>
                    </a:lnTo>
                    <a:lnTo>
                      <a:pt x="10030" y="7808"/>
                    </a:lnTo>
                    <a:lnTo>
                      <a:pt x="10030" y="7826"/>
                    </a:lnTo>
                    <a:lnTo>
                      <a:pt x="10030" y="7843"/>
                    </a:lnTo>
                    <a:lnTo>
                      <a:pt x="10030" y="7862"/>
                    </a:lnTo>
                    <a:lnTo>
                      <a:pt x="10030" y="7880"/>
                    </a:lnTo>
                    <a:lnTo>
                      <a:pt x="10030" y="7901"/>
                    </a:lnTo>
                    <a:lnTo>
                      <a:pt x="10029" y="7921"/>
                    </a:lnTo>
                    <a:lnTo>
                      <a:pt x="10029" y="7941"/>
                    </a:lnTo>
                    <a:lnTo>
                      <a:pt x="10028" y="7961"/>
                    </a:lnTo>
                    <a:lnTo>
                      <a:pt x="10026" y="7981"/>
                    </a:lnTo>
                    <a:lnTo>
                      <a:pt x="10023" y="8000"/>
                    </a:lnTo>
                    <a:lnTo>
                      <a:pt x="10020" y="8018"/>
                    </a:lnTo>
                    <a:lnTo>
                      <a:pt x="10016" y="8036"/>
                    </a:lnTo>
                    <a:lnTo>
                      <a:pt x="10010" y="8052"/>
                    </a:lnTo>
                    <a:lnTo>
                      <a:pt x="10004" y="8067"/>
                    </a:lnTo>
                    <a:lnTo>
                      <a:pt x="9996" y="8080"/>
                    </a:lnTo>
                    <a:lnTo>
                      <a:pt x="9986" y="8092"/>
                    </a:lnTo>
                    <a:lnTo>
                      <a:pt x="9976" y="8102"/>
                    </a:lnTo>
                    <a:lnTo>
                      <a:pt x="9976" y="8103"/>
                    </a:lnTo>
                    <a:lnTo>
                      <a:pt x="9978" y="8109"/>
                    </a:lnTo>
                    <a:lnTo>
                      <a:pt x="9980" y="8116"/>
                    </a:lnTo>
                    <a:lnTo>
                      <a:pt x="9983" y="8127"/>
                    </a:lnTo>
                    <a:lnTo>
                      <a:pt x="9985" y="8140"/>
                    </a:lnTo>
                    <a:lnTo>
                      <a:pt x="9988" y="8156"/>
                    </a:lnTo>
                    <a:lnTo>
                      <a:pt x="9992" y="8173"/>
                    </a:lnTo>
                    <a:lnTo>
                      <a:pt x="9995" y="8193"/>
                    </a:lnTo>
                    <a:lnTo>
                      <a:pt x="9997" y="8214"/>
                    </a:lnTo>
                    <a:lnTo>
                      <a:pt x="9999" y="8235"/>
                    </a:lnTo>
                    <a:lnTo>
                      <a:pt x="10002" y="8258"/>
                    </a:lnTo>
                    <a:lnTo>
                      <a:pt x="10002" y="8281"/>
                    </a:lnTo>
                    <a:lnTo>
                      <a:pt x="10002" y="8305"/>
                    </a:lnTo>
                    <a:lnTo>
                      <a:pt x="9999" y="8329"/>
                    </a:lnTo>
                    <a:lnTo>
                      <a:pt x="9996" y="8353"/>
                    </a:lnTo>
                    <a:lnTo>
                      <a:pt x="9992" y="8377"/>
                    </a:lnTo>
                    <a:lnTo>
                      <a:pt x="9985" y="8399"/>
                    </a:lnTo>
                    <a:lnTo>
                      <a:pt x="9979" y="8419"/>
                    </a:lnTo>
                    <a:lnTo>
                      <a:pt x="9971" y="8436"/>
                    </a:lnTo>
                    <a:lnTo>
                      <a:pt x="9964" y="8453"/>
                    </a:lnTo>
                    <a:lnTo>
                      <a:pt x="9957" y="8467"/>
                    </a:lnTo>
                    <a:lnTo>
                      <a:pt x="9949" y="8479"/>
                    </a:lnTo>
                    <a:lnTo>
                      <a:pt x="9942" y="8490"/>
                    </a:lnTo>
                    <a:lnTo>
                      <a:pt x="9934" y="8500"/>
                    </a:lnTo>
                    <a:lnTo>
                      <a:pt x="9927" y="8507"/>
                    </a:lnTo>
                    <a:lnTo>
                      <a:pt x="9921" y="8514"/>
                    </a:lnTo>
                    <a:lnTo>
                      <a:pt x="9914" y="8519"/>
                    </a:lnTo>
                    <a:lnTo>
                      <a:pt x="9910" y="8524"/>
                    </a:lnTo>
                    <a:lnTo>
                      <a:pt x="9905" y="8527"/>
                    </a:lnTo>
                    <a:lnTo>
                      <a:pt x="9902" y="8529"/>
                    </a:lnTo>
                    <a:lnTo>
                      <a:pt x="9900" y="8530"/>
                    </a:lnTo>
                    <a:lnTo>
                      <a:pt x="9900" y="8531"/>
                    </a:lnTo>
                    <a:lnTo>
                      <a:pt x="9902" y="8531"/>
                    </a:lnTo>
                    <a:lnTo>
                      <a:pt x="9904" y="8532"/>
                    </a:lnTo>
                    <a:lnTo>
                      <a:pt x="9908" y="8533"/>
                    </a:lnTo>
                    <a:lnTo>
                      <a:pt x="9912" y="8536"/>
                    </a:lnTo>
                    <a:lnTo>
                      <a:pt x="9916" y="8538"/>
                    </a:lnTo>
                    <a:lnTo>
                      <a:pt x="9922" y="8541"/>
                    </a:lnTo>
                    <a:lnTo>
                      <a:pt x="9927" y="8547"/>
                    </a:lnTo>
                    <a:lnTo>
                      <a:pt x="9933" y="8552"/>
                    </a:lnTo>
                    <a:lnTo>
                      <a:pt x="9938" y="8559"/>
                    </a:lnTo>
                    <a:lnTo>
                      <a:pt x="9943" y="8566"/>
                    </a:lnTo>
                    <a:lnTo>
                      <a:pt x="9948" y="8576"/>
                    </a:lnTo>
                    <a:lnTo>
                      <a:pt x="9952" y="8587"/>
                    </a:lnTo>
                    <a:lnTo>
                      <a:pt x="9956" y="8599"/>
                    </a:lnTo>
                    <a:lnTo>
                      <a:pt x="9959" y="8614"/>
                    </a:lnTo>
                    <a:lnTo>
                      <a:pt x="9961" y="8631"/>
                    </a:lnTo>
                    <a:lnTo>
                      <a:pt x="9962" y="8648"/>
                    </a:lnTo>
                    <a:lnTo>
                      <a:pt x="9963" y="8666"/>
                    </a:lnTo>
                    <a:lnTo>
                      <a:pt x="9963" y="8684"/>
                    </a:lnTo>
                    <a:lnTo>
                      <a:pt x="9963" y="8703"/>
                    </a:lnTo>
                    <a:lnTo>
                      <a:pt x="9963" y="8721"/>
                    </a:lnTo>
                    <a:lnTo>
                      <a:pt x="9962" y="8740"/>
                    </a:lnTo>
                    <a:lnTo>
                      <a:pt x="9960" y="8758"/>
                    </a:lnTo>
                    <a:lnTo>
                      <a:pt x="9958" y="8776"/>
                    </a:lnTo>
                    <a:lnTo>
                      <a:pt x="9954" y="8792"/>
                    </a:lnTo>
                    <a:lnTo>
                      <a:pt x="9949" y="8809"/>
                    </a:lnTo>
                    <a:lnTo>
                      <a:pt x="9944" y="8824"/>
                    </a:lnTo>
                    <a:lnTo>
                      <a:pt x="9936" y="8837"/>
                    </a:lnTo>
                    <a:lnTo>
                      <a:pt x="9927" y="8850"/>
                    </a:lnTo>
                    <a:lnTo>
                      <a:pt x="9917" y="8860"/>
                    </a:lnTo>
                    <a:lnTo>
                      <a:pt x="9905" y="8869"/>
                    </a:lnTo>
                    <a:lnTo>
                      <a:pt x="9892" y="8876"/>
                    </a:lnTo>
                    <a:lnTo>
                      <a:pt x="9877" y="8883"/>
                    </a:lnTo>
                    <a:lnTo>
                      <a:pt x="9861" y="8894"/>
                    </a:lnTo>
                    <a:lnTo>
                      <a:pt x="9844" y="8907"/>
                    </a:lnTo>
                    <a:lnTo>
                      <a:pt x="9827" y="8923"/>
                    </a:lnTo>
                    <a:lnTo>
                      <a:pt x="9809" y="8941"/>
                    </a:lnTo>
                    <a:lnTo>
                      <a:pt x="9792" y="8960"/>
                    </a:lnTo>
                    <a:lnTo>
                      <a:pt x="9774" y="8982"/>
                    </a:lnTo>
                    <a:lnTo>
                      <a:pt x="9758" y="9004"/>
                    </a:lnTo>
                    <a:lnTo>
                      <a:pt x="9743" y="9028"/>
                    </a:lnTo>
                    <a:lnTo>
                      <a:pt x="9728" y="9052"/>
                    </a:lnTo>
                    <a:lnTo>
                      <a:pt x="9714" y="9076"/>
                    </a:lnTo>
                    <a:lnTo>
                      <a:pt x="9702" y="9100"/>
                    </a:lnTo>
                    <a:lnTo>
                      <a:pt x="9693" y="9124"/>
                    </a:lnTo>
                    <a:lnTo>
                      <a:pt x="9685" y="9147"/>
                    </a:lnTo>
                    <a:lnTo>
                      <a:pt x="9679" y="9169"/>
                    </a:lnTo>
                    <a:lnTo>
                      <a:pt x="9677" y="9191"/>
                    </a:lnTo>
                    <a:lnTo>
                      <a:pt x="9674" y="9213"/>
                    </a:lnTo>
                    <a:lnTo>
                      <a:pt x="9670" y="9240"/>
                    </a:lnTo>
                    <a:lnTo>
                      <a:pt x="9662" y="9269"/>
                    </a:lnTo>
                    <a:lnTo>
                      <a:pt x="9652" y="9302"/>
                    </a:lnTo>
                    <a:lnTo>
                      <a:pt x="9640" y="9337"/>
                    </a:lnTo>
                    <a:lnTo>
                      <a:pt x="9625" y="9374"/>
                    </a:lnTo>
                    <a:lnTo>
                      <a:pt x="9609" y="9411"/>
                    </a:lnTo>
                    <a:lnTo>
                      <a:pt x="9589" y="9447"/>
                    </a:lnTo>
                    <a:lnTo>
                      <a:pt x="9567" y="9484"/>
                    </a:lnTo>
                    <a:lnTo>
                      <a:pt x="9542" y="9518"/>
                    </a:lnTo>
                    <a:lnTo>
                      <a:pt x="9515" y="9551"/>
                    </a:lnTo>
                    <a:lnTo>
                      <a:pt x="9485" y="9582"/>
                    </a:lnTo>
                    <a:lnTo>
                      <a:pt x="9454" y="9608"/>
                    </a:lnTo>
                    <a:lnTo>
                      <a:pt x="9419" y="9630"/>
                    </a:lnTo>
                    <a:lnTo>
                      <a:pt x="9380" y="9647"/>
                    </a:lnTo>
                    <a:lnTo>
                      <a:pt x="9341" y="9659"/>
                    </a:lnTo>
                    <a:lnTo>
                      <a:pt x="9301" y="9668"/>
                    </a:lnTo>
                    <a:lnTo>
                      <a:pt x="9266" y="9680"/>
                    </a:lnTo>
                    <a:lnTo>
                      <a:pt x="9233" y="9694"/>
                    </a:lnTo>
                    <a:lnTo>
                      <a:pt x="9205" y="9709"/>
                    </a:lnTo>
                    <a:lnTo>
                      <a:pt x="9179" y="9726"/>
                    </a:lnTo>
                    <a:lnTo>
                      <a:pt x="9157" y="9743"/>
                    </a:lnTo>
                    <a:lnTo>
                      <a:pt x="9137" y="9762"/>
                    </a:lnTo>
                    <a:lnTo>
                      <a:pt x="9118" y="9780"/>
                    </a:lnTo>
                    <a:lnTo>
                      <a:pt x="9103" y="9800"/>
                    </a:lnTo>
                    <a:lnTo>
                      <a:pt x="9088" y="9819"/>
                    </a:lnTo>
                    <a:lnTo>
                      <a:pt x="9075" y="9838"/>
                    </a:lnTo>
                    <a:lnTo>
                      <a:pt x="9063" y="9856"/>
                    </a:lnTo>
                    <a:lnTo>
                      <a:pt x="9052" y="9874"/>
                    </a:lnTo>
                    <a:lnTo>
                      <a:pt x="9040" y="9891"/>
                    </a:lnTo>
                    <a:lnTo>
                      <a:pt x="9029" y="9906"/>
                    </a:lnTo>
                    <a:lnTo>
                      <a:pt x="9018" y="9920"/>
                    </a:lnTo>
                    <a:lnTo>
                      <a:pt x="9004" y="9933"/>
                    </a:lnTo>
                    <a:lnTo>
                      <a:pt x="8985" y="9946"/>
                    </a:lnTo>
                    <a:lnTo>
                      <a:pt x="8962" y="9960"/>
                    </a:lnTo>
                    <a:lnTo>
                      <a:pt x="8936" y="9975"/>
                    </a:lnTo>
                    <a:lnTo>
                      <a:pt x="8907" y="9988"/>
                    </a:lnTo>
                    <a:lnTo>
                      <a:pt x="8875" y="10000"/>
                    </a:lnTo>
                    <a:lnTo>
                      <a:pt x="8841" y="10012"/>
                    </a:lnTo>
                    <a:lnTo>
                      <a:pt x="8806" y="10023"/>
                    </a:lnTo>
                    <a:lnTo>
                      <a:pt x="8770" y="10031"/>
                    </a:lnTo>
                    <a:lnTo>
                      <a:pt x="8733" y="10038"/>
                    </a:lnTo>
                    <a:lnTo>
                      <a:pt x="8698" y="10042"/>
                    </a:lnTo>
                    <a:lnTo>
                      <a:pt x="8662" y="10046"/>
                    </a:lnTo>
                    <a:lnTo>
                      <a:pt x="8628" y="10046"/>
                    </a:lnTo>
                    <a:lnTo>
                      <a:pt x="8597" y="10042"/>
                    </a:lnTo>
                    <a:lnTo>
                      <a:pt x="8568" y="10036"/>
                    </a:lnTo>
                    <a:lnTo>
                      <a:pt x="8542" y="10027"/>
                    </a:lnTo>
                    <a:lnTo>
                      <a:pt x="8518" y="10016"/>
                    </a:lnTo>
                    <a:lnTo>
                      <a:pt x="8494" y="10007"/>
                    </a:lnTo>
                    <a:lnTo>
                      <a:pt x="8471" y="10002"/>
                    </a:lnTo>
                    <a:lnTo>
                      <a:pt x="8449" y="9998"/>
                    </a:lnTo>
                    <a:lnTo>
                      <a:pt x="8428" y="9994"/>
                    </a:lnTo>
                    <a:lnTo>
                      <a:pt x="8408" y="9994"/>
                    </a:lnTo>
                    <a:lnTo>
                      <a:pt x="8387" y="9994"/>
                    </a:lnTo>
                    <a:lnTo>
                      <a:pt x="8368" y="9998"/>
                    </a:lnTo>
                    <a:lnTo>
                      <a:pt x="8349" y="10001"/>
                    </a:lnTo>
                    <a:lnTo>
                      <a:pt x="8331" y="10006"/>
                    </a:lnTo>
                    <a:lnTo>
                      <a:pt x="8314" y="10014"/>
                    </a:lnTo>
                    <a:lnTo>
                      <a:pt x="8296" y="10022"/>
                    </a:lnTo>
                    <a:lnTo>
                      <a:pt x="8280" y="10030"/>
                    </a:lnTo>
                    <a:lnTo>
                      <a:pt x="8265" y="10041"/>
                    </a:lnTo>
                    <a:lnTo>
                      <a:pt x="8249" y="10052"/>
                    </a:lnTo>
                    <a:lnTo>
                      <a:pt x="8235" y="10065"/>
                    </a:lnTo>
                    <a:lnTo>
                      <a:pt x="8220" y="10079"/>
                    </a:lnTo>
                    <a:lnTo>
                      <a:pt x="8205" y="10096"/>
                    </a:lnTo>
                    <a:lnTo>
                      <a:pt x="8189" y="10114"/>
                    </a:lnTo>
                    <a:lnTo>
                      <a:pt x="8173" y="10135"/>
                    </a:lnTo>
                    <a:lnTo>
                      <a:pt x="8155" y="10156"/>
                    </a:lnTo>
                    <a:lnTo>
                      <a:pt x="8137" y="10179"/>
                    </a:lnTo>
                    <a:lnTo>
                      <a:pt x="8118" y="10201"/>
                    </a:lnTo>
                    <a:lnTo>
                      <a:pt x="8100" y="10223"/>
                    </a:lnTo>
                    <a:lnTo>
                      <a:pt x="8079" y="10244"/>
                    </a:lnTo>
                    <a:lnTo>
                      <a:pt x="8058" y="10265"/>
                    </a:lnTo>
                    <a:lnTo>
                      <a:pt x="8036" y="10284"/>
                    </a:lnTo>
                    <a:lnTo>
                      <a:pt x="8014" y="10301"/>
                    </a:lnTo>
                    <a:lnTo>
                      <a:pt x="7990" y="10315"/>
                    </a:lnTo>
                    <a:lnTo>
                      <a:pt x="7964" y="10327"/>
                    </a:lnTo>
                    <a:lnTo>
                      <a:pt x="7939" y="10336"/>
                    </a:lnTo>
                    <a:lnTo>
                      <a:pt x="7913" y="10342"/>
                    </a:lnTo>
                    <a:lnTo>
                      <a:pt x="7887" y="10345"/>
                    </a:lnTo>
                    <a:lnTo>
                      <a:pt x="7864" y="10350"/>
                    </a:lnTo>
                    <a:lnTo>
                      <a:pt x="7844" y="10359"/>
                    </a:lnTo>
                    <a:lnTo>
                      <a:pt x="7827" y="10368"/>
                    </a:lnTo>
                    <a:lnTo>
                      <a:pt x="7813" y="10379"/>
                    </a:lnTo>
                    <a:lnTo>
                      <a:pt x="7800" y="10391"/>
                    </a:lnTo>
                    <a:lnTo>
                      <a:pt x="7789" y="10404"/>
                    </a:lnTo>
                    <a:lnTo>
                      <a:pt x="7779" y="10418"/>
                    </a:lnTo>
                    <a:lnTo>
                      <a:pt x="7770" y="10432"/>
                    </a:lnTo>
                    <a:lnTo>
                      <a:pt x="7762" y="10447"/>
                    </a:lnTo>
                    <a:lnTo>
                      <a:pt x="7756" y="10463"/>
                    </a:lnTo>
                    <a:lnTo>
                      <a:pt x="7749" y="10479"/>
                    </a:lnTo>
                    <a:lnTo>
                      <a:pt x="7743" y="10494"/>
                    </a:lnTo>
                    <a:lnTo>
                      <a:pt x="7736" y="10511"/>
                    </a:lnTo>
                    <a:lnTo>
                      <a:pt x="7729" y="10526"/>
                    </a:lnTo>
                    <a:lnTo>
                      <a:pt x="7721" y="10541"/>
                    </a:lnTo>
                    <a:lnTo>
                      <a:pt x="7711" y="10557"/>
                    </a:lnTo>
                    <a:lnTo>
                      <a:pt x="7698" y="10574"/>
                    </a:lnTo>
                    <a:lnTo>
                      <a:pt x="7683" y="10593"/>
                    </a:lnTo>
                    <a:lnTo>
                      <a:pt x="7665" y="10613"/>
                    </a:lnTo>
                    <a:lnTo>
                      <a:pt x="7646" y="10635"/>
                    </a:lnTo>
                    <a:lnTo>
                      <a:pt x="7623" y="10657"/>
                    </a:lnTo>
                    <a:lnTo>
                      <a:pt x="7598" y="10679"/>
                    </a:lnTo>
                    <a:lnTo>
                      <a:pt x="7570" y="10702"/>
                    </a:lnTo>
                    <a:lnTo>
                      <a:pt x="7540" y="10724"/>
                    </a:lnTo>
                    <a:lnTo>
                      <a:pt x="7508" y="10745"/>
                    </a:lnTo>
                    <a:lnTo>
                      <a:pt x="7473" y="10765"/>
                    </a:lnTo>
                    <a:lnTo>
                      <a:pt x="7436" y="10785"/>
                    </a:lnTo>
                    <a:lnTo>
                      <a:pt x="7398" y="10802"/>
                    </a:lnTo>
                    <a:lnTo>
                      <a:pt x="7356" y="10818"/>
                    </a:lnTo>
                    <a:lnTo>
                      <a:pt x="7314" y="10830"/>
                    </a:lnTo>
                    <a:lnTo>
                      <a:pt x="7269" y="10840"/>
                    </a:lnTo>
                    <a:lnTo>
                      <a:pt x="7224" y="10848"/>
                    </a:lnTo>
                    <a:lnTo>
                      <a:pt x="7183" y="10854"/>
                    </a:lnTo>
                    <a:lnTo>
                      <a:pt x="7145" y="10859"/>
                    </a:lnTo>
                    <a:lnTo>
                      <a:pt x="7107" y="10865"/>
                    </a:lnTo>
                    <a:lnTo>
                      <a:pt x="7073" y="10869"/>
                    </a:lnTo>
                    <a:lnTo>
                      <a:pt x="7040" y="10873"/>
                    </a:lnTo>
                    <a:lnTo>
                      <a:pt x="7006" y="10878"/>
                    </a:lnTo>
                    <a:lnTo>
                      <a:pt x="6973" y="10884"/>
                    </a:lnTo>
                    <a:lnTo>
                      <a:pt x="6939" y="10891"/>
                    </a:lnTo>
                    <a:lnTo>
                      <a:pt x="6905" y="10901"/>
                    </a:lnTo>
                    <a:lnTo>
                      <a:pt x="6871" y="10911"/>
                    </a:lnTo>
                    <a:lnTo>
                      <a:pt x="6832" y="10925"/>
                    </a:lnTo>
                    <a:lnTo>
                      <a:pt x="6793" y="10940"/>
                    </a:lnTo>
                    <a:lnTo>
                      <a:pt x="6750" y="10959"/>
                    </a:lnTo>
                    <a:lnTo>
                      <a:pt x="6705" y="10982"/>
                    </a:lnTo>
                    <a:lnTo>
                      <a:pt x="6655" y="11010"/>
                    </a:lnTo>
                    <a:lnTo>
                      <a:pt x="6603" y="11036"/>
                    </a:lnTo>
                    <a:lnTo>
                      <a:pt x="6552" y="11058"/>
                    </a:lnTo>
                    <a:lnTo>
                      <a:pt x="6502" y="11075"/>
                    </a:lnTo>
                    <a:lnTo>
                      <a:pt x="6451" y="11089"/>
                    </a:lnTo>
                    <a:lnTo>
                      <a:pt x="6401" y="11100"/>
                    </a:lnTo>
                    <a:lnTo>
                      <a:pt x="6353" y="11107"/>
                    </a:lnTo>
                    <a:lnTo>
                      <a:pt x="6306" y="11111"/>
                    </a:lnTo>
                    <a:lnTo>
                      <a:pt x="6260" y="11112"/>
                    </a:lnTo>
                    <a:lnTo>
                      <a:pt x="6216" y="11111"/>
                    </a:lnTo>
                    <a:lnTo>
                      <a:pt x="6172" y="11108"/>
                    </a:lnTo>
                    <a:lnTo>
                      <a:pt x="6130" y="11103"/>
                    </a:lnTo>
                    <a:lnTo>
                      <a:pt x="6091" y="11095"/>
                    </a:lnTo>
                    <a:lnTo>
                      <a:pt x="6054" y="11086"/>
                    </a:lnTo>
                    <a:lnTo>
                      <a:pt x="6019" y="11077"/>
                    </a:lnTo>
                    <a:lnTo>
                      <a:pt x="5986" y="11066"/>
                    </a:lnTo>
                    <a:lnTo>
                      <a:pt x="5957" y="11056"/>
                    </a:lnTo>
                    <a:lnTo>
                      <a:pt x="5927" y="11042"/>
                    </a:lnTo>
                    <a:lnTo>
                      <a:pt x="5900" y="11029"/>
                    </a:lnTo>
                    <a:lnTo>
                      <a:pt x="5872" y="11015"/>
                    </a:lnTo>
                    <a:lnTo>
                      <a:pt x="5843" y="11000"/>
                    </a:lnTo>
                    <a:lnTo>
                      <a:pt x="5815" y="10985"/>
                    </a:lnTo>
                    <a:lnTo>
                      <a:pt x="5786" y="10968"/>
                    </a:lnTo>
                    <a:lnTo>
                      <a:pt x="5757" y="10953"/>
                    </a:lnTo>
                    <a:lnTo>
                      <a:pt x="5728" y="10939"/>
                    </a:lnTo>
                    <a:lnTo>
                      <a:pt x="5698" y="10926"/>
                    </a:lnTo>
                    <a:lnTo>
                      <a:pt x="5666" y="10914"/>
                    </a:lnTo>
                    <a:lnTo>
                      <a:pt x="5635" y="10903"/>
                    </a:lnTo>
                    <a:lnTo>
                      <a:pt x="5602" y="10894"/>
                    </a:lnTo>
                    <a:lnTo>
                      <a:pt x="5568" y="10887"/>
                    </a:lnTo>
                    <a:lnTo>
                      <a:pt x="5533" y="10884"/>
                    </a:lnTo>
                    <a:lnTo>
                      <a:pt x="5496" y="10883"/>
                    </a:lnTo>
                    <a:lnTo>
                      <a:pt x="5459" y="10886"/>
                    </a:lnTo>
                    <a:lnTo>
                      <a:pt x="5420" y="10890"/>
                    </a:lnTo>
                    <a:lnTo>
                      <a:pt x="5384" y="10894"/>
                    </a:lnTo>
                    <a:lnTo>
                      <a:pt x="5348" y="10897"/>
                    </a:lnTo>
                    <a:lnTo>
                      <a:pt x="5313" y="10901"/>
                    </a:lnTo>
                    <a:lnTo>
                      <a:pt x="5279" y="10903"/>
                    </a:lnTo>
                    <a:lnTo>
                      <a:pt x="5247" y="10905"/>
                    </a:lnTo>
                    <a:lnTo>
                      <a:pt x="5216" y="10906"/>
                    </a:lnTo>
                    <a:lnTo>
                      <a:pt x="5186" y="10907"/>
                    </a:lnTo>
                    <a:lnTo>
                      <a:pt x="5157" y="10906"/>
                    </a:lnTo>
                    <a:lnTo>
                      <a:pt x="5128" y="10905"/>
                    </a:lnTo>
                    <a:lnTo>
                      <a:pt x="5102" y="10903"/>
                    </a:lnTo>
                    <a:lnTo>
                      <a:pt x="5076" y="10898"/>
                    </a:lnTo>
                    <a:lnTo>
                      <a:pt x="5051" y="10894"/>
                    </a:lnTo>
                    <a:lnTo>
                      <a:pt x="5028" y="10887"/>
                    </a:lnTo>
                    <a:lnTo>
                      <a:pt x="5005" y="10880"/>
                    </a:lnTo>
                    <a:lnTo>
                      <a:pt x="4983" y="10871"/>
                    </a:lnTo>
                    <a:lnTo>
                      <a:pt x="4960" y="10861"/>
                    </a:lnTo>
                    <a:lnTo>
                      <a:pt x="4937" y="10854"/>
                    </a:lnTo>
                    <a:lnTo>
                      <a:pt x="4913" y="10847"/>
                    </a:lnTo>
                    <a:lnTo>
                      <a:pt x="4888" y="10842"/>
                    </a:lnTo>
                    <a:lnTo>
                      <a:pt x="4863" y="10838"/>
                    </a:lnTo>
                    <a:lnTo>
                      <a:pt x="4837" y="10835"/>
                    </a:lnTo>
                    <a:lnTo>
                      <a:pt x="4811" y="10834"/>
                    </a:lnTo>
                    <a:lnTo>
                      <a:pt x="4784" y="10834"/>
                    </a:lnTo>
                    <a:lnTo>
                      <a:pt x="4758" y="10835"/>
                    </a:lnTo>
                    <a:lnTo>
                      <a:pt x="4732" y="10838"/>
                    </a:lnTo>
                    <a:lnTo>
                      <a:pt x="4706" y="10842"/>
                    </a:lnTo>
                    <a:lnTo>
                      <a:pt x="4682" y="10847"/>
                    </a:lnTo>
                    <a:lnTo>
                      <a:pt x="4657" y="10852"/>
                    </a:lnTo>
                    <a:lnTo>
                      <a:pt x="4634" y="10860"/>
                    </a:lnTo>
                    <a:lnTo>
                      <a:pt x="4612" y="10869"/>
                    </a:lnTo>
                    <a:lnTo>
                      <a:pt x="4591" y="10879"/>
                    </a:lnTo>
                    <a:lnTo>
                      <a:pt x="4570" y="10887"/>
                    </a:lnTo>
                    <a:lnTo>
                      <a:pt x="4551" y="10896"/>
                    </a:lnTo>
                    <a:lnTo>
                      <a:pt x="4531" y="10904"/>
                    </a:lnTo>
                    <a:lnTo>
                      <a:pt x="4510" y="10910"/>
                    </a:lnTo>
                    <a:lnTo>
                      <a:pt x="4491" y="10916"/>
                    </a:lnTo>
                    <a:lnTo>
                      <a:pt x="4470" y="10920"/>
                    </a:lnTo>
                    <a:lnTo>
                      <a:pt x="4449" y="10923"/>
                    </a:lnTo>
                    <a:lnTo>
                      <a:pt x="4428" y="10926"/>
                    </a:lnTo>
                    <a:lnTo>
                      <a:pt x="4407" y="10928"/>
                    </a:lnTo>
                    <a:lnTo>
                      <a:pt x="4384" y="10929"/>
                    </a:lnTo>
                    <a:lnTo>
                      <a:pt x="4361" y="10929"/>
                    </a:lnTo>
                    <a:lnTo>
                      <a:pt x="4337" y="10928"/>
                    </a:lnTo>
                    <a:lnTo>
                      <a:pt x="4312" y="10926"/>
                    </a:lnTo>
                    <a:lnTo>
                      <a:pt x="4285" y="10923"/>
                    </a:lnTo>
                    <a:lnTo>
                      <a:pt x="4258" y="10920"/>
                    </a:lnTo>
                    <a:lnTo>
                      <a:pt x="4231" y="10917"/>
                    </a:lnTo>
                    <a:lnTo>
                      <a:pt x="4202" y="10915"/>
                    </a:lnTo>
                    <a:lnTo>
                      <a:pt x="4178" y="10916"/>
                    </a:lnTo>
                    <a:lnTo>
                      <a:pt x="4155" y="10921"/>
                    </a:lnTo>
                    <a:lnTo>
                      <a:pt x="4136" y="10930"/>
                    </a:lnTo>
                    <a:lnTo>
                      <a:pt x="4118" y="10941"/>
                    </a:lnTo>
                    <a:lnTo>
                      <a:pt x="4102" y="10954"/>
                    </a:lnTo>
                    <a:lnTo>
                      <a:pt x="4088" y="10969"/>
                    </a:lnTo>
                    <a:lnTo>
                      <a:pt x="4076" y="10985"/>
                    </a:lnTo>
                    <a:lnTo>
                      <a:pt x="4064" y="11001"/>
                    </a:lnTo>
                    <a:lnTo>
                      <a:pt x="4054" y="11017"/>
                    </a:lnTo>
                    <a:lnTo>
                      <a:pt x="4045" y="11034"/>
                    </a:lnTo>
                    <a:lnTo>
                      <a:pt x="4036" y="11049"/>
                    </a:lnTo>
                    <a:lnTo>
                      <a:pt x="4029" y="11063"/>
                    </a:lnTo>
                    <a:lnTo>
                      <a:pt x="4022" y="11076"/>
                    </a:lnTo>
                    <a:lnTo>
                      <a:pt x="4015" y="11086"/>
                    </a:lnTo>
                    <a:lnTo>
                      <a:pt x="4008" y="11094"/>
                    </a:lnTo>
                    <a:lnTo>
                      <a:pt x="3999" y="11099"/>
                    </a:lnTo>
                    <a:lnTo>
                      <a:pt x="3988" y="11107"/>
                    </a:lnTo>
                    <a:lnTo>
                      <a:pt x="3975" y="11113"/>
                    </a:lnTo>
                    <a:lnTo>
                      <a:pt x="3961" y="11121"/>
                    </a:lnTo>
                    <a:lnTo>
                      <a:pt x="3945" y="11128"/>
                    </a:lnTo>
                    <a:lnTo>
                      <a:pt x="3926" y="11134"/>
                    </a:lnTo>
                    <a:lnTo>
                      <a:pt x="3907" y="11140"/>
                    </a:lnTo>
                    <a:lnTo>
                      <a:pt x="3886" y="11144"/>
                    </a:lnTo>
                    <a:lnTo>
                      <a:pt x="3865" y="11146"/>
                    </a:lnTo>
                    <a:lnTo>
                      <a:pt x="3842" y="11146"/>
                    </a:lnTo>
                    <a:lnTo>
                      <a:pt x="3819" y="11144"/>
                    </a:lnTo>
                    <a:lnTo>
                      <a:pt x="3796" y="11140"/>
                    </a:lnTo>
                    <a:lnTo>
                      <a:pt x="3772" y="11132"/>
                    </a:lnTo>
                    <a:lnTo>
                      <a:pt x="3748" y="11120"/>
                    </a:lnTo>
                    <a:lnTo>
                      <a:pt x="3725" y="11105"/>
                    </a:lnTo>
                    <a:lnTo>
                      <a:pt x="3702" y="11086"/>
                    </a:lnTo>
                    <a:lnTo>
                      <a:pt x="3678" y="11066"/>
                    </a:lnTo>
                    <a:lnTo>
                      <a:pt x="3652" y="11052"/>
                    </a:lnTo>
                    <a:lnTo>
                      <a:pt x="3626" y="11041"/>
                    </a:lnTo>
                    <a:lnTo>
                      <a:pt x="3599" y="11035"/>
                    </a:lnTo>
                    <a:lnTo>
                      <a:pt x="3571" y="11029"/>
                    </a:lnTo>
                    <a:lnTo>
                      <a:pt x="3544" y="11026"/>
                    </a:lnTo>
                    <a:lnTo>
                      <a:pt x="3517" y="11023"/>
                    </a:lnTo>
                    <a:lnTo>
                      <a:pt x="3490" y="11021"/>
                    </a:lnTo>
                    <a:lnTo>
                      <a:pt x="3464" y="11017"/>
                    </a:lnTo>
                    <a:lnTo>
                      <a:pt x="3439" y="11012"/>
                    </a:lnTo>
                    <a:lnTo>
                      <a:pt x="3416" y="11005"/>
                    </a:lnTo>
                    <a:lnTo>
                      <a:pt x="3397" y="10994"/>
                    </a:lnTo>
                    <a:lnTo>
                      <a:pt x="3378" y="10981"/>
                    </a:lnTo>
                    <a:lnTo>
                      <a:pt x="3362" y="10963"/>
                    </a:lnTo>
                    <a:lnTo>
                      <a:pt x="3350" y="10939"/>
                    </a:lnTo>
                    <a:lnTo>
                      <a:pt x="3341" y="10909"/>
                    </a:lnTo>
                    <a:lnTo>
                      <a:pt x="3333" y="10878"/>
                    </a:lnTo>
                    <a:lnTo>
                      <a:pt x="3325" y="10850"/>
                    </a:lnTo>
                    <a:lnTo>
                      <a:pt x="3316" y="10825"/>
                    </a:lnTo>
                    <a:lnTo>
                      <a:pt x="3307" y="10804"/>
                    </a:lnTo>
                    <a:lnTo>
                      <a:pt x="3296" y="10786"/>
                    </a:lnTo>
                    <a:lnTo>
                      <a:pt x="3285" y="10771"/>
                    </a:lnTo>
                    <a:lnTo>
                      <a:pt x="3273" y="10758"/>
                    </a:lnTo>
                    <a:lnTo>
                      <a:pt x="3260" y="10747"/>
                    </a:lnTo>
                    <a:lnTo>
                      <a:pt x="3246" y="10738"/>
                    </a:lnTo>
                    <a:lnTo>
                      <a:pt x="3231" y="10731"/>
                    </a:lnTo>
                    <a:lnTo>
                      <a:pt x="3214" y="10726"/>
                    </a:lnTo>
                    <a:lnTo>
                      <a:pt x="3196" y="10721"/>
                    </a:lnTo>
                    <a:lnTo>
                      <a:pt x="3177" y="10719"/>
                    </a:lnTo>
                    <a:lnTo>
                      <a:pt x="3157" y="10717"/>
                    </a:lnTo>
                    <a:lnTo>
                      <a:pt x="3134" y="10717"/>
                    </a:lnTo>
                    <a:lnTo>
                      <a:pt x="3111" y="10717"/>
                    </a:lnTo>
                    <a:lnTo>
                      <a:pt x="3085" y="10716"/>
                    </a:lnTo>
                    <a:lnTo>
                      <a:pt x="3055" y="10715"/>
                    </a:lnTo>
                    <a:lnTo>
                      <a:pt x="3023" y="10713"/>
                    </a:lnTo>
                    <a:lnTo>
                      <a:pt x="2990" y="10711"/>
                    </a:lnTo>
                    <a:lnTo>
                      <a:pt x="2954" y="10706"/>
                    </a:lnTo>
                    <a:lnTo>
                      <a:pt x="2916" y="10701"/>
                    </a:lnTo>
                    <a:lnTo>
                      <a:pt x="2879" y="10695"/>
                    </a:lnTo>
                    <a:lnTo>
                      <a:pt x="2842" y="10688"/>
                    </a:lnTo>
                    <a:lnTo>
                      <a:pt x="2805" y="10679"/>
                    </a:lnTo>
                    <a:lnTo>
                      <a:pt x="2769" y="10669"/>
                    </a:lnTo>
                    <a:lnTo>
                      <a:pt x="2734" y="10658"/>
                    </a:lnTo>
                    <a:lnTo>
                      <a:pt x="2700" y="10646"/>
                    </a:lnTo>
                    <a:lnTo>
                      <a:pt x="2670" y="10632"/>
                    </a:lnTo>
                    <a:lnTo>
                      <a:pt x="2641" y="10616"/>
                    </a:lnTo>
                    <a:lnTo>
                      <a:pt x="2617" y="10598"/>
                    </a:lnTo>
                    <a:lnTo>
                      <a:pt x="2597" y="10580"/>
                    </a:lnTo>
                    <a:lnTo>
                      <a:pt x="2578" y="10560"/>
                    </a:lnTo>
                    <a:lnTo>
                      <a:pt x="2559" y="10544"/>
                    </a:lnTo>
                    <a:lnTo>
                      <a:pt x="2541" y="10529"/>
                    </a:lnTo>
                    <a:lnTo>
                      <a:pt x="2522" y="10518"/>
                    </a:lnTo>
                    <a:lnTo>
                      <a:pt x="2505" y="10509"/>
                    </a:lnTo>
                    <a:lnTo>
                      <a:pt x="2487" y="10501"/>
                    </a:lnTo>
                    <a:lnTo>
                      <a:pt x="2469" y="10495"/>
                    </a:lnTo>
                    <a:lnTo>
                      <a:pt x="2451" y="10492"/>
                    </a:lnTo>
                    <a:lnTo>
                      <a:pt x="2434" y="10489"/>
                    </a:lnTo>
                    <a:lnTo>
                      <a:pt x="2416" y="10488"/>
                    </a:lnTo>
                    <a:lnTo>
                      <a:pt x="2399" y="10488"/>
                    </a:lnTo>
                    <a:lnTo>
                      <a:pt x="2381" y="10490"/>
                    </a:lnTo>
                    <a:lnTo>
                      <a:pt x="2364" y="10492"/>
                    </a:lnTo>
                    <a:lnTo>
                      <a:pt x="2347" y="10494"/>
                    </a:lnTo>
                    <a:lnTo>
                      <a:pt x="2329" y="10499"/>
                    </a:lnTo>
                    <a:lnTo>
                      <a:pt x="2313" y="10503"/>
                    </a:lnTo>
                    <a:lnTo>
                      <a:pt x="2294" y="10506"/>
                    </a:lnTo>
                    <a:lnTo>
                      <a:pt x="2274" y="10510"/>
                    </a:lnTo>
                    <a:lnTo>
                      <a:pt x="2253" y="10513"/>
                    </a:lnTo>
                    <a:lnTo>
                      <a:pt x="2230" y="10514"/>
                    </a:lnTo>
                    <a:lnTo>
                      <a:pt x="2206" y="10515"/>
                    </a:lnTo>
                    <a:lnTo>
                      <a:pt x="2179" y="10515"/>
                    </a:lnTo>
                    <a:lnTo>
                      <a:pt x="2153" y="10514"/>
                    </a:lnTo>
                    <a:lnTo>
                      <a:pt x="2127" y="10512"/>
                    </a:lnTo>
                    <a:lnTo>
                      <a:pt x="2100" y="10509"/>
                    </a:lnTo>
                    <a:lnTo>
                      <a:pt x="2071" y="10503"/>
                    </a:lnTo>
                    <a:lnTo>
                      <a:pt x="2043" y="10498"/>
                    </a:lnTo>
                    <a:lnTo>
                      <a:pt x="2016" y="10489"/>
                    </a:lnTo>
                    <a:lnTo>
                      <a:pt x="1987" y="10480"/>
                    </a:lnTo>
                    <a:lnTo>
                      <a:pt x="1960" y="10468"/>
                    </a:lnTo>
                    <a:lnTo>
                      <a:pt x="1934" y="10455"/>
                    </a:lnTo>
                    <a:lnTo>
                      <a:pt x="1908" y="10441"/>
                    </a:lnTo>
                    <a:lnTo>
                      <a:pt x="1883" y="10424"/>
                    </a:lnTo>
                    <a:lnTo>
                      <a:pt x="1860" y="10410"/>
                    </a:lnTo>
                    <a:lnTo>
                      <a:pt x="1838" y="10396"/>
                    </a:lnTo>
                    <a:lnTo>
                      <a:pt x="1818" y="10383"/>
                    </a:lnTo>
                    <a:lnTo>
                      <a:pt x="1800" y="10371"/>
                    </a:lnTo>
                    <a:lnTo>
                      <a:pt x="1782" y="10360"/>
                    </a:lnTo>
                    <a:lnTo>
                      <a:pt x="1765" y="10350"/>
                    </a:lnTo>
                    <a:lnTo>
                      <a:pt x="1748" y="10342"/>
                    </a:lnTo>
                    <a:lnTo>
                      <a:pt x="1732" y="10333"/>
                    </a:lnTo>
                    <a:lnTo>
                      <a:pt x="1717" y="10326"/>
                    </a:lnTo>
                    <a:lnTo>
                      <a:pt x="1700" y="10320"/>
                    </a:lnTo>
                    <a:lnTo>
                      <a:pt x="1683" y="10315"/>
                    </a:lnTo>
                    <a:lnTo>
                      <a:pt x="1665" y="10312"/>
                    </a:lnTo>
                    <a:lnTo>
                      <a:pt x="1648" y="10310"/>
                    </a:lnTo>
                    <a:lnTo>
                      <a:pt x="1628" y="10310"/>
                    </a:lnTo>
                    <a:lnTo>
                      <a:pt x="1607" y="10311"/>
                    </a:lnTo>
                    <a:lnTo>
                      <a:pt x="1585" y="10312"/>
                    </a:lnTo>
                    <a:lnTo>
                      <a:pt x="1558" y="10314"/>
                    </a:lnTo>
                    <a:lnTo>
                      <a:pt x="1531" y="10316"/>
                    </a:lnTo>
                    <a:lnTo>
                      <a:pt x="1502" y="10319"/>
                    </a:lnTo>
                    <a:lnTo>
                      <a:pt x="1471" y="10321"/>
                    </a:lnTo>
                    <a:lnTo>
                      <a:pt x="1438" y="10322"/>
                    </a:lnTo>
                    <a:lnTo>
                      <a:pt x="1404" y="10323"/>
                    </a:lnTo>
                    <a:lnTo>
                      <a:pt x="1371" y="10323"/>
                    </a:lnTo>
                    <a:lnTo>
                      <a:pt x="1336" y="10322"/>
                    </a:lnTo>
                    <a:lnTo>
                      <a:pt x="1300" y="10320"/>
                    </a:lnTo>
                    <a:lnTo>
                      <a:pt x="1264" y="10316"/>
                    </a:lnTo>
                    <a:lnTo>
                      <a:pt x="1229" y="10311"/>
                    </a:lnTo>
                    <a:lnTo>
                      <a:pt x="1194" y="10304"/>
                    </a:lnTo>
                    <a:lnTo>
                      <a:pt x="1159" y="10296"/>
                    </a:lnTo>
                    <a:lnTo>
                      <a:pt x="1125" y="10286"/>
                    </a:lnTo>
                    <a:lnTo>
                      <a:pt x="1093" y="10273"/>
                    </a:lnTo>
                    <a:lnTo>
                      <a:pt x="1062" y="10259"/>
                    </a:lnTo>
                    <a:lnTo>
                      <a:pt x="1032" y="10245"/>
                    </a:lnTo>
                    <a:lnTo>
                      <a:pt x="1005" y="10232"/>
                    </a:lnTo>
                    <a:lnTo>
                      <a:pt x="979" y="10220"/>
                    </a:lnTo>
                    <a:lnTo>
                      <a:pt x="954" y="10209"/>
                    </a:lnTo>
                    <a:lnTo>
                      <a:pt x="931" y="10197"/>
                    </a:lnTo>
                    <a:lnTo>
                      <a:pt x="909" y="10185"/>
                    </a:lnTo>
                    <a:lnTo>
                      <a:pt x="889" y="10173"/>
                    </a:lnTo>
                    <a:lnTo>
                      <a:pt x="871" y="10161"/>
                    </a:lnTo>
                    <a:lnTo>
                      <a:pt x="854" y="10148"/>
                    </a:lnTo>
                    <a:lnTo>
                      <a:pt x="839" y="10134"/>
                    </a:lnTo>
                    <a:lnTo>
                      <a:pt x="827" y="10119"/>
                    </a:lnTo>
                    <a:lnTo>
                      <a:pt x="815" y="10101"/>
                    </a:lnTo>
                    <a:lnTo>
                      <a:pt x="806" y="10084"/>
                    </a:lnTo>
                    <a:lnTo>
                      <a:pt x="798" y="10064"/>
                    </a:lnTo>
                    <a:lnTo>
                      <a:pt x="794" y="10042"/>
                    </a:lnTo>
                    <a:lnTo>
                      <a:pt x="790" y="10019"/>
                    </a:lnTo>
                    <a:lnTo>
                      <a:pt x="788" y="9998"/>
                    </a:lnTo>
                    <a:lnTo>
                      <a:pt x="786" y="9978"/>
                    </a:lnTo>
                    <a:lnTo>
                      <a:pt x="785" y="9958"/>
                    </a:lnTo>
                    <a:lnTo>
                      <a:pt x="785" y="9940"/>
                    </a:lnTo>
                    <a:lnTo>
                      <a:pt x="785" y="9922"/>
                    </a:lnTo>
                    <a:lnTo>
                      <a:pt x="785" y="9906"/>
                    </a:lnTo>
                    <a:lnTo>
                      <a:pt x="785" y="9889"/>
                    </a:lnTo>
                    <a:lnTo>
                      <a:pt x="784" y="9875"/>
                    </a:lnTo>
                    <a:lnTo>
                      <a:pt x="783" y="9861"/>
                    </a:lnTo>
                    <a:lnTo>
                      <a:pt x="781" y="9847"/>
                    </a:lnTo>
                    <a:lnTo>
                      <a:pt x="778" y="9835"/>
                    </a:lnTo>
                    <a:lnTo>
                      <a:pt x="772" y="9822"/>
                    </a:lnTo>
                    <a:lnTo>
                      <a:pt x="767" y="9811"/>
                    </a:lnTo>
                    <a:lnTo>
                      <a:pt x="758" y="9800"/>
                    </a:lnTo>
                    <a:lnTo>
                      <a:pt x="748" y="9790"/>
                    </a:lnTo>
                    <a:lnTo>
                      <a:pt x="735" y="9778"/>
                    </a:lnTo>
                    <a:lnTo>
                      <a:pt x="722" y="9764"/>
                    </a:lnTo>
                    <a:lnTo>
                      <a:pt x="709" y="9748"/>
                    </a:lnTo>
                    <a:lnTo>
                      <a:pt x="695" y="9728"/>
                    </a:lnTo>
                    <a:lnTo>
                      <a:pt x="679" y="9707"/>
                    </a:lnTo>
                    <a:lnTo>
                      <a:pt x="665" y="9685"/>
                    </a:lnTo>
                    <a:lnTo>
                      <a:pt x="651" y="9661"/>
                    </a:lnTo>
                    <a:lnTo>
                      <a:pt x="637" y="9636"/>
                    </a:lnTo>
                    <a:lnTo>
                      <a:pt x="625" y="9609"/>
                    </a:lnTo>
                    <a:lnTo>
                      <a:pt x="613" y="9582"/>
                    </a:lnTo>
                    <a:lnTo>
                      <a:pt x="602" y="9554"/>
                    </a:lnTo>
                    <a:lnTo>
                      <a:pt x="593" y="9526"/>
                    </a:lnTo>
                    <a:lnTo>
                      <a:pt x="586" y="9498"/>
                    </a:lnTo>
                    <a:lnTo>
                      <a:pt x="581" y="9469"/>
                    </a:lnTo>
                    <a:lnTo>
                      <a:pt x="578" y="9441"/>
                    </a:lnTo>
                    <a:lnTo>
                      <a:pt x="579" y="9413"/>
                    </a:lnTo>
                    <a:lnTo>
                      <a:pt x="577" y="9388"/>
                    </a:lnTo>
                    <a:lnTo>
                      <a:pt x="571" y="9366"/>
                    </a:lnTo>
                    <a:lnTo>
                      <a:pt x="561" y="9349"/>
                    </a:lnTo>
                    <a:lnTo>
                      <a:pt x="546" y="9334"/>
                    </a:lnTo>
                    <a:lnTo>
                      <a:pt x="530" y="9320"/>
                    </a:lnTo>
                    <a:lnTo>
                      <a:pt x="511" y="9306"/>
                    </a:lnTo>
                    <a:lnTo>
                      <a:pt x="492" y="9293"/>
                    </a:lnTo>
                    <a:lnTo>
                      <a:pt x="472" y="9280"/>
                    </a:lnTo>
                    <a:lnTo>
                      <a:pt x="452" y="9265"/>
                    </a:lnTo>
                    <a:lnTo>
                      <a:pt x="435" y="9249"/>
                    </a:lnTo>
                    <a:lnTo>
                      <a:pt x="419" y="9229"/>
                    </a:lnTo>
                    <a:lnTo>
                      <a:pt x="405" y="9205"/>
                    </a:lnTo>
                    <a:lnTo>
                      <a:pt x="396" y="9178"/>
                    </a:lnTo>
                    <a:lnTo>
                      <a:pt x="390" y="9145"/>
                    </a:lnTo>
                    <a:lnTo>
                      <a:pt x="389" y="9106"/>
                    </a:lnTo>
                    <a:lnTo>
                      <a:pt x="396" y="9061"/>
                    </a:lnTo>
                    <a:lnTo>
                      <a:pt x="393" y="9059"/>
                    </a:lnTo>
                    <a:lnTo>
                      <a:pt x="390" y="9055"/>
                    </a:lnTo>
                    <a:lnTo>
                      <a:pt x="384" y="9049"/>
                    </a:lnTo>
                    <a:lnTo>
                      <a:pt x="376" y="9041"/>
                    </a:lnTo>
                    <a:lnTo>
                      <a:pt x="367" y="9030"/>
                    </a:lnTo>
                    <a:lnTo>
                      <a:pt x="357" y="9017"/>
                    </a:lnTo>
                    <a:lnTo>
                      <a:pt x="347" y="9002"/>
                    </a:lnTo>
                    <a:lnTo>
                      <a:pt x="337" y="8984"/>
                    </a:lnTo>
                    <a:lnTo>
                      <a:pt x="326" y="8965"/>
                    </a:lnTo>
                    <a:lnTo>
                      <a:pt x="316" y="8944"/>
                    </a:lnTo>
                    <a:lnTo>
                      <a:pt x="308" y="8920"/>
                    </a:lnTo>
                    <a:lnTo>
                      <a:pt x="301" y="8895"/>
                    </a:lnTo>
                    <a:lnTo>
                      <a:pt x="295" y="8868"/>
                    </a:lnTo>
                    <a:lnTo>
                      <a:pt x="292" y="8839"/>
                    </a:lnTo>
                    <a:lnTo>
                      <a:pt x="292" y="8809"/>
                    </a:lnTo>
                    <a:lnTo>
                      <a:pt x="295" y="8777"/>
                    </a:lnTo>
                    <a:lnTo>
                      <a:pt x="295" y="8774"/>
                    </a:lnTo>
                    <a:lnTo>
                      <a:pt x="295" y="8768"/>
                    </a:lnTo>
                    <a:lnTo>
                      <a:pt x="296" y="8757"/>
                    </a:lnTo>
                    <a:lnTo>
                      <a:pt x="297" y="8745"/>
                    </a:lnTo>
                    <a:lnTo>
                      <a:pt x="298" y="8729"/>
                    </a:lnTo>
                    <a:lnTo>
                      <a:pt x="298" y="8711"/>
                    </a:lnTo>
                    <a:lnTo>
                      <a:pt x="298" y="8693"/>
                    </a:lnTo>
                    <a:lnTo>
                      <a:pt x="298" y="8673"/>
                    </a:lnTo>
                    <a:lnTo>
                      <a:pt x="297" y="8654"/>
                    </a:lnTo>
                    <a:lnTo>
                      <a:pt x="295" y="8634"/>
                    </a:lnTo>
                    <a:lnTo>
                      <a:pt x="292" y="8615"/>
                    </a:lnTo>
                    <a:lnTo>
                      <a:pt x="289" y="8598"/>
                    </a:lnTo>
                    <a:lnTo>
                      <a:pt x="283" y="8583"/>
                    </a:lnTo>
                    <a:lnTo>
                      <a:pt x="276" y="8569"/>
                    </a:lnTo>
                    <a:lnTo>
                      <a:pt x="267" y="8560"/>
                    </a:lnTo>
                    <a:lnTo>
                      <a:pt x="257" y="8554"/>
                    </a:lnTo>
                    <a:lnTo>
                      <a:pt x="245" y="8548"/>
                    </a:lnTo>
                    <a:lnTo>
                      <a:pt x="233" y="8537"/>
                    </a:lnTo>
                    <a:lnTo>
                      <a:pt x="222" y="8523"/>
                    </a:lnTo>
                    <a:lnTo>
                      <a:pt x="211" y="8504"/>
                    </a:lnTo>
                    <a:lnTo>
                      <a:pt x="201" y="8483"/>
                    </a:lnTo>
                    <a:lnTo>
                      <a:pt x="194" y="8459"/>
                    </a:lnTo>
                    <a:lnTo>
                      <a:pt x="187" y="8433"/>
                    </a:lnTo>
                    <a:lnTo>
                      <a:pt x="182" y="8405"/>
                    </a:lnTo>
                    <a:lnTo>
                      <a:pt x="179" y="8375"/>
                    </a:lnTo>
                    <a:lnTo>
                      <a:pt x="179" y="8343"/>
                    </a:lnTo>
                    <a:lnTo>
                      <a:pt x="183" y="8311"/>
                    </a:lnTo>
                    <a:lnTo>
                      <a:pt x="189" y="8278"/>
                    </a:lnTo>
                    <a:lnTo>
                      <a:pt x="200" y="8245"/>
                    </a:lnTo>
                    <a:lnTo>
                      <a:pt x="214" y="8211"/>
                    </a:lnTo>
                    <a:lnTo>
                      <a:pt x="233" y="8179"/>
                    </a:lnTo>
                    <a:lnTo>
                      <a:pt x="257" y="8147"/>
                    </a:lnTo>
                    <a:lnTo>
                      <a:pt x="257" y="8146"/>
                    </a:lnTo>
                    <a:lnTo>
                      <a:pt x="259" y="8143"/>
                    </a:lnTo>
                    <a:lnTo>
                      <a:pt x="264" y="8138"/>
                    </a:lnTo>
                    <a:lnTo>
                      <a:pt x="268" y="8132"/>
                    </a:lnTo>
                    <a:lnTo>
                      <a:pt x="272" y="8125"/>
                    </a:lnTo>
                    <a:lnTo>
                      <a:pt x="278" y="8117"/>
                    </a:lnTo>
                    <a:lnTo>
                      <a:pt x="283" y="8109"/>
                    </a:lnTo>
                    <a:lnTo>
                      <a:pt x="288" y="8099"/>
                    </a:lnTo>
                    <a:lnTo>
                      <a:pt x="292" y="8090"/>
                    </a:lnTo>
                    <a:lnTo>
                      <a:pt x="295" y="8080"/>
                    </a:lnTo>
                    <a:lnTo>
                      <a:pt x="297" y="8072"/>
                    </a:lnTo>
                    <a:lnTo>
                      <a:pt x="298" y="8064"/>
                    </a:lnTo>
                    <a:lnTo>
                      <a:pt x="297" y="8056"/>
                    </a:lnTo>
                    <a:lnTo>
                      <a:pt x="294" y="8050"/>
                    </a:lnTo>
                    <a:lnTo>
                      <a:pt x="288" y="8044"/>
                    </a:lnTo>
                    <a:lnTo>
                      <a:pt x="280" y="8041"/>
                    </a:lnTo>
                    <a:lnTo>
                      <a:pt x="267" y="8036"/>
                    </a:lnTo>
                    <a:lnTo>
                      <a:pt x="248" y="8025"/>
                    </a:lnTo>
                    <a:lnTo>
                      <a:pt x="228" y="8009"/>
                    </a:lnTo>
                    <a:lnTo>
                      <a:pt x="202" y="7990"/>
                    </a:lnTo>
                    <a:lnTo>
                      <a:pt x="175" y="7965"/>
                    </a:lnTo>
                    <a:lnTo>
                      <a:pt x="148" y="7936"/>
                    </a:lnTo>
                    <a:lnTo>
                      <a:pt x="119" y="7903"/>
                    </a:lnTo>
                    <a:lnTo>
                      <a:pt x="92" y="7866"/>
                    </a:lnTo>
                    <a:lnTo>
                      <a:pt x="67" y="7826"/>
                    </a:lnTo>
                    <a:lnTo>
                      <a:pt x="44" y="7782"/>
                    </a:lnTo>
                    <a:lnTo>
                      <a:pt x="26" y="7735"/>
                    </a:lnTo>
                    <a:lnTo>
                      <a:pt x="10" y="7685"/>
                    </a:lnTo>
                    <a:lnTo>
                      <a:pt x="2" y="7632"/>
                    </a:lnTo>
                    <a:lnTo>
                      <a:pt x="0" y="7576"/>
                    </a:lnTo>
                    <a:lnTo>
                      <a:pt x="6" y="7517"/>
                    </a:lnTo>
                    <a:lnTo>
                      <a:pt x="20" y="7457"/>
                    </a:lnTo>
                    <a:lnTo>
                      <a:pt x="19" y="7455"/>
                    </a:lnTo>
                    <a:lnTo>
                      <a:pt x="18" y="7449"/>
                    </a:lnTo>
                    <a:lnTo>
                      <a:pt x="17" y="7440"/>
                    </a:lnTo>
                    <a:lnTo>
                      <a:pt x="15" y="7428"/>
                    </a:lnTo>
                    <a:lnTo>
                      <a:pt x="12" y="7413"/>
                    </a:lnTo>
                    <a:lnTo>
                      <a:pt x="10" y="7397"/>
                    </a:lnTo>
                    <a:lnTo>
                      <a:pt x="8" y="7378"/>
                    </a:lnTo>
                    <a:lnTo>
                      <a:pt x="6" y="7358"/>
                    </a:lnTo>
                    <a:lnTo>
                      <a:pt x="5" y="7336"/>
                    </a:lnTo>
                    <a:lnTo>
                      <a:pt x="5" y="7313"/>
                    </a:lnTo>
                    <a:lnTo>
                      <a:pt x="5" y="7289"/>
                    </a:lnTo>
                    <a:lnTo>
                      <a:pt x="7" y="7265"/>
                    </a:lnTo>
                    <a:lnTo>
                      <a:pt x="9" y="7241"/>
                    </a:lnTo>
                    <a:lnTo>
                      <a:pt x="14" y="7218"/>
                    </a:lnTo>
                    <a:lnTo>
                      <a:pt x="20" y="7195"/>
                    </a:lnTo>
                    <a:lnTo>
                      <a:pt x="28" y="7173"/>
                    </a:lnTo>
                    <a:lnTo>
                      <a:pt x="36" y="7151"/>
                    </a:lnTo>
                    <a:lnTo>
                      <a:pt x="46" y="7131"/>
                    </a:lnTo>
                    <a:lnTo>
                      <a:pt x="57" y="7113"/>
                    </a:lnTo>
                    <a:lnTo>
                      <a:pt x="68" y="7095"/>
                    </a:lnTo>
                    <a:lnTo>
                      <a:pt x="79" y="7079"/>
                    </a:lnTo>
                    <a:lnTo>
                      <a:pt x="90" y="7062"/>
                    </a:lnTo>
                    <a:lnTo>
                      <a:pt x="101" y="7045"/>
                    </a:lnTo>
                    <a:lnTo>
                      <a:pt x="111" y="7030"/>
                    </a:lnTo>
                    <a:lnTo>
                      <a:pt x="119" y="7014"/>
                    </a:lnTo>
                    <a:lnTo>
                      <a:pt x="128" y="6997"/>
                    </a:lnTo>
                    <a:lnTo>
                      <a:pt x="135" y="6980"/>
                    </a:lnTo>
                    <a:lnTo>
                      <a:pt x="140" y="6962"/>
                    </a:lnTo>
                    <a:lnTo>
                      <a:pt x="145" y="6944"/>
                    </a:lnTo>
                    <a:lnTo>
                      <a:pt x="146" y="6924"/>
                    </a:lnTo>
                    <a:lnTo>
                      <a:pt x="146" y="6903"/>
                    </a:lnTo>
                    <a:lnTo>
                      <a:pt x="143" y="6881"/>
                    </a:lnTo>
                    <a:lnTo>
                      <a:pt x="138" y="6856"/>
                    </a:lnTo>
                    <a:lnTo>
                      <a:pt x="135" y="6828"/>
                    </a:lnTo>
                    <a:lnTo>
                      <a:pt x="131" y="6796"/>
                    </a:lnTo>
                    <a:lnTo>
                      <a:pt x="128" y="6764"/>
                    </a:lnTo>
                    <a:lnTo>
                      <a:pt x="126" y="6729"/>
                    </a:lnTo>
                    <a:lnTo>
                      <a:pt x="125" y="6691"/>
                    </a:lnTo>
                    <a:lnTo>
                      <a:pt x="125" y="6654"/>
                    </a:lnTo>
                    <a:lnTo>
                      <a:pt x="126" y="6617"/>
                    </a:lnTo>
                    <a:lnTo>
                      <a:pt x="128" y="6579"/>
                    </a:lnTo>
                    <a:lnTo>
                      <a:pt x="133" y="6542"/>
                    </a:lnTo>
                    <a:lnTo>
                      <a:pt x="138" y="6506"/>
                    </a:lnTo>
                    <a:lnTo>
                      <a:pt x="145" y="6472"/>
                    </a:lnTo>
                    <a:lnTo>
                      <a:pt x="154" y="6439"/>
                    </a:lnTo>
                    <a:lnTo>
                      <a:pt x="165" y="6410"/>
                    </a:lnTo>
                    <a:lnTo>
                      <a:pt x="179" y="6382"/>
                    </a:lnTo>
                    <a:lnTo>
                      <a:pt x="196" y="6360"/>
                    </a:lnTo>
                    <a:lnTo>
                      <a:pt x="211" y="6337"/>
                    </a:lnTo>
                    <a:lnTo>
                      <a:pt x="225" y="6312"/>
                    </a:lnTo>
                    <a:lnTo>
                      <a:pt x="237" y="6285"/>
                    </a:lnTo>
                    <a:lnTo>
                      <a:pt x="248" y="6258"/>
                    </a:lnTo>
                    <a:lnTo>
                      <a:pt x="257" y="6230"/>
                    </a:lnTo>
                    <a:lnTo>
                      <a:pt x="264" y="6200"/>
                    </a:lnTo>
                    <a:lnTo>
                      <a:pt x="269" y="6171"/>
                    </a:lnTo>
                    <a:lnTo>
                      <a:pt x="272" y="6140"/>
                    </a:lnTo>
                    <a:lnTo>
                      <a:pt x="276" y="6111"/>
                    </a:lnTo>
                    <a:lnTo>
                      <a:pt x="277" y="6080"/>
                    </a:lnTo>
                    <a:lnTo>
                      <a:pt x="277" y="6051"/>
                    </a:lnTo>
                    <a:lnTo>
                      <a:pt x="276" y="6022"/>
                    </a:lnTo>
                    <a:lnTo>
                      <a:pt x="274" y="5995"/>
                    </a:lnTo>
                    <a:lnTo>
                      <a:pt x="271" y="5969"/>
                    </a:lnTo>
                    <a:lnTo>
                      <a:pt x="268" y="5945"/>
                    </a:lnTo>
                    <a:lnTo>
                      <a:pt x="265" y="5923"/>
                    </a:lnTo>
                    <a:lnTo>
                      <a:pt x="260" y="5898"/>
                    </a:lnTo>
                    <a:lnTo>
                      <a:pt x="257" y="5867"/>
                    </a:lnTo>
                    <a:lnTo>
                      <a:pt x="256" y="5831"/>
                    </a:lnTo>
                    <a:lnTo>
                      <a:pt x="256" y="5791"/>
                    </a:lnTo>
                    <a:lnTo>
                      <a:pt x="257" y="5748"/>
                    </a:lnTo>
                    <a:lnTo>
                      <a:pt x="259" y="5702"/>
                    </a:lnTo>
                    <a:lnTo>
                      <a:pt x="264" y="5654"/>
                    </a:lnTo>
                    <a:lnTo>
                      <a:pt x="270" y="5606"/>
                    </a:lnTo>
                    <a:lnTo>
                      <a:pt x="278" y="5558"/>
                    </a:lnTo>
                    <a:lnTo>
                      <a:pt x="289" y="5510"/>
                    </a:lnTo>
                    <a:lnTo>
                      <a:pt x="301" y="5464"/>
                    </a:lnTo>
                    <a:lnTo>
                      <a:pt x="316" y="5421"/>
                    </a:lnTo>
                    <a:lnTo>
                      <a:pt x="333" y="5379"/>
                    </a:lnTo>
                    <a:lnTo>
                      <a:pt x="354" y="5343"/>
                    </a:lnTo>
                    <a:lnTo>
                      <a:pt x="377" y="5311"/>
                    </a:lnTo>
                    <a:lnTo>
                      <a:pt x="403" y="5285"/>
                    </a:lnTo>
                    <a:lnTo>
                      <a:pt x="403" y="5281"/>
                    </a:lnTo>
                    <a:lnTo>
                      <a:pt x="405" y="5272"/>
                    </a:lnTo>
                    <a:lnTo>
                      <a:pt x="409" y="5257"/>
                    </a:lnTo>
                    <a:lnTo>
                      <a:pt x="413" y="5238"/>
                    </a:lnTo>
                    <a:lnTo>
                      <a:pt x="420" y="5215"/>
                    </a:lnTo>
                    <a:lnTo>
                      <a:pt x="427" y="5189"/>
                    </a:lnTo>
                    <a:lnTo>
                      <a:pt x="436" y="5161"/>
                    </a:lnTo>
                    <a:lnTo>
                      <a:pt x="447" y="5131"/>
                    </a:lnTo>
                    <a:lnTo>
                      <a:pt x="459" y="5101"/>
                    </a:lnTo>
                    <a:lnTo>
                      <a:pt x="473" y="5070"/>
                    </a:lnTo>
                    <a:lnTo>
                      <a:pt x="488" y="5041"/>
                    </a:lnTo>
                    <a:lnTo>
                      <a:pt x="506" y="5013"/>
                    </a:lnTo>
                    <a:lnTo>
                      <a:pt x="526" y="4987"/>
                    </a:lnTo>
                    <a:lnTo>
                      <a:pt x="546" y="4964"/>
                    </a:lnTo>
                    <a:lnTo>
                      <a:pt x="569" y="4946"/>
                    </a:lnTo>
                    <a:lnTo>
                      <a:pt x="594" y="4933"/>
                    </a:lnTo>
                    <a:lnTo>
                      <a:pt x="621" y="4922"/>
                    </a:lnTo>
                    <a:lnTo>
                      <a:pt x="647" y="4914"/>
                    </a:lnTo>
                    <a:lnTo>
                      <a:pt x="674" y="4908"/>
                    </a:lnTo>
                    <a:lnTo>
                      <a:pt x="701" y="4905"/>
                    </a:lnTo>
                    <a:lnTo>
                      <a:pt x="729" y="4903"/>
                    </a:lnTo>
                    <a:lnTo>
                      <a:pt x="755" y="4903"/>
                    </a:lnTo>
                    <a:lnTo>
                      <a:pt x="780" y="4903"/>
                    </a:lnTo>
                    <a:lnTo>
                      <a:pt x="804" y="4905"/>
                    </a:lnTo>
                    <a:lnTo>
                      <a:pt x="826" y="4907"/>
                    </a:lnTo>
                    <a:lnTo>
                      <a:pt x="847" y="4911"/>
                    </a:lnTo>
                    <a:lnTo>
                      <a:pt x="864" y="4914"/>
                    </a:lnTo>
                    <a:lnTo>
                      <a:pt x="879" y="4917"/>
                    </a:lnTo>
                    <a:lnTo>
                      <a:pt x="892" y="4919"/>
                    </a:lnTo>
                    <a:lnTo>
                      <a:pt x="901" y="4923"/>
                    </a:lnTo>
                    <a:lnTo>
                      <a:pt x="908" y="4924"/>
                    </a:lnTo>
                    <a:lnTo>
                      <a:pt x="910" y="4925"/>
                    </a:lnTo>
                    <a:lnTo>
                      <a:pt x="910" y="4923"/>
                    </a:lnTo>
                    <a:lnTo>
                      <a:pt x="910" y="4919"/>
                    </a:lnTo>
                    <a:lnTo>
                      <a:pt x="911" y="4913"/>
                    </a:lnTo>
                    <a:lnTo>
                      <a:pt x="912" y="4904"/>
                    </a:lnTo>
                    <a:lnTo>
                      <a:pt x="915" y="4894"/>
                    </a:lnTo>
                    <a:lnTo>
                      <a:pt x="919" y="4882"/>
                    </a:lnTo>
                    <a:lnTo>
                      <a:pt x="923" y="4869"/>
                    </a:lnTo>
                    <a:lnTo>
                      <a:pt x="928" y="4855"/>
                    </a:lnTo>
                    <a:lnTo>
                      <a:pt x="936" y="4840"/>
                    </a:lnTo>
                    <a:lnTo>
                      <a:pt x="945" y="4826"/>
                    </a:lnTo>
                    <a:lnTo>
                      <a:pt x="955" y="4810"/>
                    </a:lnTo>
                    <a:lnTo>
                      <a:pt x="968" y="4795"/>
                    </a:lnTo>
                    <a:lnTo>
                      <a:pt x="982" y="4780"/>
                    </a:lnTo>
                    <a:lnTo>
                      <a:pt x="998" y="4765"/>
                    </a:lnTo>
                    <a:lnTo>
                      <a:pt x="1018" y="4752"/>
                    </a:lnTo>
                    <a:lnTo>
                      <a:pt x="1040" y="4740"/>
                    </a:lnTo>
                    <a:lnTo>
                      <a:pt x="1063" y="4729"/>
                    </a:lnTo>
                    <a:lnTo>
                      <a:pt x="1088" y="4720"/>
                    </a:lnTo>
                    <a:lnTo>
                      <a:pt x="1113" y="4711"/>
                    </a:lnTo>
                    <a:lnTo>
                      <a:pt x="1139" y="4703"/>
                    </a:lnTo>
                    <a:lnTo>
                      <a:pt x="1165" y="4697"/>
                    </a:lnTo>
                    <a:lnTo>
                      <a:pt x="1190" y="4691"/>
                    </a:lnTo>
                    <a:lnTo>
                      <a:pt x="1216" y="4687"/>
                    </a:lnTo>
                    <a:lnTo>
                      <a:pt x="1238" y="4682"/>
                    </a:lnTo>
                    <a:lnTo>
                      <a:pt x="1261" y="4679"/>
                    </a:lnTo>
                    <a:lnTo>
                      <a:pt x="1281" y="4677"/>
                    </a:lnTo>
                    <a:lnTo>
                      <a:pt x="1300" y="4675"/>
                    </a:lnTo>
                    <a:lnTo>
                      <a:pt x="1315" y="4673"/>
                    </a:lnTo>
                    <a:lnTo>
                      <a:pt x="1328" y="4673"/>
                    </a:lnTo>
                    <a:lnTo>
                      <a:pt x="1338" y="4672"/>
                    </a:lnTo>
                    <a:lnTo>
                      <a:pt x="1344" y="4672"/>
                    </a:lnTo>
                    <a:lnTo>
                      <a:pt x="1347" y="4672"/>
                    </a:lnTo>
                    <a:lnTo>
                      <a:pt x="1345" y="4668"/>
                    </a:lnTo>
                    <a:lnTo>
                      <a:pt x="1344" y="4662"/>
                    </a:lnTo>
                    <a:lnTo>
                      <a:pt x="1342" y="4651"/>
                    </a:lnTo>
                    <a:lnTo>
                      <a:pt x="1339" y="4637"/>
                    </a:lnTo>
                    <a:lnTo>
                      <a:pt x="1337" y="4619"/>
                    </a:lnTo>
                    <a:lnTo>
                      <a:pt x="1333" y="4600"/>
                    </a:lnTo>
                    <a:lnTo>
                      <a:pt x="1332" y="4577"/>
                    </a:lnTo>
                    <a:lnTo>
                      <a:pt x="1331" y="4553"/>
                    </a:lnTo>
                    <a:lnTo>
                      <a:pt x="1331" y="4527"/>
                    </a:lnTo>
                    <a:lnTo>
                      <a:pt x="1332" y="4501"/>
                    </a:lnTo>
                    <a:lnTo>
                      <a:pt x="1335" y="4474"/>
                    </a:lnTo>
                    <a:lnTo>
                      <a:pt x="1340" y="4448"/>
                    </a:lnTo>
                    <a:lnTo>
                      <a:pt x="1348" y="4422"/>
                    </a:lnTo>
                    <a:lnTo>
                      <a:pt x="1357" y="4395"/>
                    </a:lnTo>
                    <a:lnTo>
                      <a:pt x="1369" y="4371"/>
                    </a:lnTo>
                    <a:lnTo>
                      <a:pt x="1386" y="4349"/>
                    </a:lnTo>
                    <a:lnTo>
                      <a:pt x="1402" y="4329"/>
                    </a:lnTo>
                    <a:lnTo>
                      <a:pt x="1419" y="4312"/>
                    </a:lnTo>
                    <a:lnTo>
                      <a:pt x="1435" y="4298"/>
                    </a:lnTo>
                    <a:lnTo>
                      <a:pt x="1450" y="4287"/>
                    </a:lnTo>
                    <a:lnTo>
                      <a:pt x="1464" y="4277"/>
                    </a:lnTo>
                    <a:lnTo>
                      <a:pt x="1480" y="4270"/>
                    </a:lnTo>
                    <a:lnTo>
                      <a:pt x="1493" y="4264"/>
                    </a:lnTo>
                    <a:lnTo>
                      <a:pt x="1507" y="4259"/>
                    </a:lnTo>
                    <a:lnTo>
                      <a:pt x="1520" y="4256"/>
                    </a:lnTo>
                    <a:lnTo>
                      <a:pt x="1532" y="4252"/>
                    </a:lnTo>
                    <a:lnTo>
                      <a:pt x="1544" y="4249"/>
                    </a:lnTo>
                    <a:lnTo>
                      <a:pt x="1556" y="4246"/>
                    </a:lnTo>
                    <a:lnTo>
                      <a:pt x="1567" y="4242"/>
                    </a:lnTo>
                    <a:lnTo>
                      <a:pt x="1578" y="4238"/>
                    </a:lnTo>
                    <a:lnTo>
                      <a:pt x="1589" y="4233"/>
                    </a:lnTo>
                    <a:lnTo>
                      <a:pt x="1600" y="4227"/>
                    </a:lnTo>
                    <a:lnTo>
                      <a:pt x="1609" y="4218"/>
                    </a:lnTo>
                    <a:lnTo>
                      <a:pt x="1615" y="4206"/>
                    </a:lnTo>
                    <a:lnTo>
                      <a:pt x="1619" y="4192"/>
                    </a:lnTo>
                    <a:lnTo>
                      <a:pt x="1623" y="4176"/>
                    </a:lnTo>
                    <a:lnTo>
                      <a:pt x="1625" y="4157"/>
                    </a:lnTo>
                    <a:lnTo>
                      <a:pt x="1627" y="4138"/>
                    </a:lnTo>
                    <a:lnTo>
                      <a:pt x="1628" y="4117"/>
                    </a:lnTo>
                    <a:lnTo>
                      <a:pt x="1630" y="4095"/>
                    </a:lnTo>
                    <a:lnTo>
                      <a:pt x="1633" y="4073"/>
                    </a:lnTo>
                    <a:lnTo>
                      <a:pt x="1637" y="4051"/>
                    </a:lnTo>
                    <a:lnTo>
                      <a:pt x="1642" y="4028"/>
                    </a:lnTo>
                    <a:lnTo>
                      <a:pt x="1649" y="4008"/>
                    </a:lnTo>
                    <a:lnTo>
                      <a:pt x="1659" y="3987"/>
                    </a:lnTo>
                    <a:lnTo>
                      <a:pt x="1672" y="3968"/>
                    </a:lnTo>
                    <a:lnTo>
                      <a:pt x="1687" y="3951"/>
                    </a:lnTo>
                    <a:lnTo>
                      <a:pt x="1708" y="3936"/>
                    </a:lnTo>
                    <a:lnTo>
                      <a:pt x="1709" y="3935"/>
                    </a:lnTo>
                    <a:lnTo>
                      <a:pt x="1711" y="3931"/>
                    </a:lnTo>
                    <a:lnTo>
                      <a:pt x="1717" y="3926"/>
                    </a:lnTo>
                    <a:lnTo>
                      <a:pt x="1723" y="3918"/>
                    </a:lnTo>
                    <a:lnTo>
                      <a:pt x="1730" y="3909"/>
                    </a:lnTo>
                    <a:lnTo>
                      <a:pt x="1738" y="3899"/>
                    </a:lnTo>
                    <a:lnTo>
                      <a:pt x="1746" y="3885"/>
                    </a:lnTo>
                    <a:lnTo>
                      <a:pt x="1755" y="3871"/>
                    </a:lnTo>
                    <a:lnTo>
                      <a:pt x="1764" y="3856"/>
                    </a:lnTo>
                    <a:lnTo>
                      <a:pt x="1771" y="3838"/>
                    </a:lnTo>
                    <a:lnTo>
                      <a:pt x="1779" y="3819"/>
                    </a:lnTo>
                    <a:lnTo>
                      <a:pt x="1784" y="3799"/>
                    </a:lnTo>
                    <a:lnTo>
                      <a:pt x="1790" y="3777"/>
                    </a:lnTo>
                    <a:lnTo>
                      <a:pt x="1792" y="3754"/>
                    </a:lnTo>
                    <a:lnTo>
                      <a:pt x="1793" y="3730"/>
                    </a:lnTo>
                    <a:lnTo>
                      <a:pt x="1792" y="3705"/>
                    </a:lnTo>
                    <a:lnTo>
                      <a:pt x="1790" y="3678"/>
                    </a:lnTo>
                    <a:lnTo>
                      <a:pt x="1789" y="3649"/>
                    </a:lnTo>
                    <a:lnTo>
                      <a:pt x="1791" y="3618"/>
                    </a:lnTo>
                    <a:lnTo>
                      <a:pt x="1795" y="3585"/>
                    </a:lnTo>
                    <a:lnTo>
                      <a:pt x="1802" y="3554"/>
                    </a:lnTo>
                    <a:lnTo>
                      <a:pt x="1812" y="3520"/>
                    </a:lnTo>
                    <a:lnTo>
                      <a:pt x="1825" y="3488"/>
                    </a:lnTo>
                    <a:lnTo>
                      <a:pt x="1840" y="3456"/>
                    </a:lnTo>
                    <a:lnTo>
                      <a:pt x="1860" y="3425"/>
                    </a:lnTo>
                    <a:lnTo>
                      <a:pt x="1883" y="3396"/>
                    </a:lnTo>
                    <a:lnTo>
                      <a:pt x="1910" y="3369"/>
                    </a:lnTo>
                    <a:lnTo>
                      <a:pt x="1940" y="3345"/>
                    </a:lnTo>
                    <a:lnTo>
                      <a:pt x="1976" y="3323"/>
                    </a:lnTo>
                    <a:lnTo>
                      <a:pt x="2017" y="3306"/>
                    </a:lnTo>
                    <a:lnTo>
                      <a:pt x="2062" y="3291"/>
                    </a:lnTo>
                    <a:lnTo>
                      <a:pt x="2113" y="3283"/>
                    </a:lnTo>
                    <a:lnTo>
                      <a:pt x="2165" y="3275"/>
                    </a:lnTo>
                    <a:lnTo>
                      <a:pt x="2218" y="3267"/>
                    </a:lnTo>
                    <a:lnTo>
                      <a:pt x="2268" y="3261"/>
                    </a:lnTo>
                    <a:lnTo>
                      <a:pt x="2317" y="3253"/>
                    </a:lnTo>
                    <a:lnTo>
                      <a:pt x="2365" y="3246"/>
                    </a:lnTo>
                    <a:lnTo>
                      <a:pt x="2411" y="3237"/>
                    </a:lnTo>
                    <a:lnTo>
                      <a:pt x="2456" y="3229"/>
                    </a:lnTo>
                    <a:lnTo>
                      <a:pt x="2498" y="3221"/>
                    </a:lnTo>
                    <a:lnTo>
                      <a:pt x="2539" y="3211"/>
                    </a:lnTo>
                    <a:lnTo>
                      <a:pt x="2576" y="3201"/>
                    </a:lnTo>
                    <a:lnTo>
                      <a:pt x="2612" y="3191"/>
                    </a:lnTo>
                    <a:lnTo>
                      <a:pt x="2646" y="3180"/>
                    </a:lnTo>
                    <a:lnTo>
                      <a:pt x="2676" y="3168"/>
                    </a:lnTo>
                    <a:lnTo>
                      <a:pt x="2704" y="3156"/>
                    </a:lnTo>
                    <a:lnTo>
                      <a:pt x="2729" y="3143"/>
                    </a:lnTo>
                    <a:lnTo>
                      <a:pt x="2750" y="3130"/>
                    </a:lnTo>
                    <a:lnTo>
                      <a:pt x="2769" y="3115"/>
                    </a:lnTo>
                    <a:lnTo>
                      <a:pt x="2788" y="3100"/>
                    </a:lnTo>
                    <a:lnTo>
                      <a:pt x="2804" y="3086"/>
                    </a:lnTo>
                    <a:lnTo>
                      <a:pt x="2820" y="3073"/>
                    </a:lnTo>
                    <a:lnTo>
                      <a:pt x="2837" y="3059"/>
                    </a:lnTo>
                    <a:lnTo>
                      <a:pt x="2852" y="3047"/>
                    </a:lnTo>
                    <a:lnTo>
                      <a:pt x="2868" y="3035"/>
                    </a:lnTo>
                    <a:lnTo>
                      <a:pt x="2885" y="3023"/>
                    </a:lnTo>
                    <a:lnTo>
                      <a:pt x="2901" y="3013"/>
                    </a:lnTo>
                    <a:lnTo>
                      <a:pt x="2920" y="3003"/>
                    </a:lnTo>
                    <a:lnTo>
                      <a:pt x="2938" y="2996"/>
                    </a:lnTo>
                    <a:lnTo>
                      <a:pt x="2959" y="2989"/>
                    </a:lnTo>
                    <a:lnTo>
                      <a:pt x="2982" y="2982"/>
                    </a:lnTo>
                    <a:lnTo>
                      <a:pt x="3007" y="2979"/>
                    </a:lnTo>
                    <a:lnTo>
                      <a:pt x="3034" y="2976"/>
                    </a:lnTo>
                    <a:lnTo>
                      <a:pt x="3065" y="2976"/>
                    </a:lnTo>
                    <a:lnTo>
                      <a:pt x="3068" y="2977"/>
                    </a:lnTo>
                    <a:lnTo>
                      <a:pt x="3073" y="2978"/>
                    </a:lnTo>
                    <a:lnTo>
                      <a:pt x="3078" y="2980"/>
                    </a:lnTo>
                    <a:lnTo>
                      <a:pt x="3085" y="2984"/>
                    </a:lnTo>
                    <a:lnTo>
                      <a:pt x="3093" y="2986"/>
                    </a:lnTo>
                    <a:lnTo>
                      <a:pt x="3102" y="2988"/>
                    </a:lnTo>
                    <a:lnTo>
                      <a:pt x="3113" y="2990"/>
                    </a:lnTo>
                    <a:lnTo>
                      <a:pt x="3124" y="2991"/>
                    </a:lnTo>
                    <a:lnTo>
                      <a:pt x="3136" y="2992"/>
                    </a:lnTo>
                    <a:lnTo>
                      <a:pt x="3149" y="2992"/>
                    </a:lnTo>
                    <a:lnTo>
                      <a:pt x="3162" y="2991"/>
                    </a:lnTo>
                    <a:lnTo>
                      <a:pt x="3175" y="2989"/>
                    </a:lnTo>
                    <a:lnTo>
                      <a:pt x="3189" y="2987"/>
                    </a:lnTo>
                    <a:lnTo>
                      <a:pt x="3204" y="2981"/>
                    </a:lnTo>
                    <a:lnTo>
                      <a:pt x="3219" y="2976"/>
                    </a:lnTo>
                    <a:lnTo>
                      <a:pt x="3234" y="2967"/>
                    </a:lnTo>
                    <a:lnTo>
                      <a:pt x="3253" y="2958"/>
                    </a:lnTo>
                    <a:lnTo>
                      <a:pt x="3273" y="2948"/>
                    </a:lnTo>
                    <a:lnTo>
                      <a:pt x="3297" y="2937"/>
                    </a:lnTo>
                    <a:lnTo>
                      <a:pt x="3325" y="2927"/>
                    </a:lnTo>
                    <a:lnTo>
                      <a:pt x="3353" y="2916"/>
                    </a:lnTo>
                    <a:lnTo>
                      <a:pt x="3385" y="2906"/>
                    </a:lnTo>
                    <a:lnTo>
                      <a:pt x="3419" y="2898"/>
                    </a:lnTo>
                    <a:lnTo>
                      <a:pt x="3455" y="2892"/>
                    </a:lnTo>
                    <a:lnTo>
                      <a:pt x="3493" y="2889"/>
                    </a:lnTo>
                    <a:lnTo>
                      <a:pt x="3533" y="2887"/>
                    </a:lnTo>
                    <a:lnTo>
                      <a:pt x="3576" y="2889"/>
                    </a:lnTo>
                    <a:lnTo>
                      <a:pt x="3619" y="2894"/>
                    </a:lnTo>
                    <a:lnTo>
                      <a:pt x="3665" y="2904"/>
                    </a:lnTo>
                    <a:lnTo>
                      <a:pt x="3713" y="2918"/>
                    </a:lnTo>
                    <a:lnTo>
                      <a:pt x="3764" y="2938"/>
                    </a:lnTo>
                    <a:lnTo>
                      <a:pt x="3811" y="2956"/>
                    </a:lnTo>
                    <a:lnTo>
                      <a:pt x="3852" y="2969"/>
                    </a:lnTo>
                    <a:lnTo>
                      <a:pt x="3888" y="2979"/>
                    </a:lnTo>
                    <a:lnTo>
                      <a:pt x="3920" y="2985"/>
                    </a:lnTo>
                    <a:lnTo>
                      <a:pt x="3948" y="2986"/>
                    </a:lnTo>
                    <a:lnTo>
                      <a:pt x="3972" y="2985"/>
                    </a:lnTo>
                    <a:lnTo>
                      <a:pt x="3993" y="2981"/>
                    </a:lnTo>
                    <a:lnTo>
                      <a:pt x="4011" y="2976"/>
                    </a:lnTo>
                    <a:lnTo>
                      <a:pt x="4028" y="2968"/>
                    </a:lnTo>
                    <a:lnTo>
                      <a:pt x="4042" y="2961"/>
                    </a:lnTo>
                    <a:lnTo>
                      <a:pt x="4056" y="2952"/>
                    </a:lnTo>
                    <a:lnTo>
                      <a:pt x="4068" y="2943"/>
                    </a:lnTo>
                    <a:lnTo>
                      <a:pt x="4081" y="2936"/>
                    </a:lnTo>
                    <a:lnTo>
                      <a:pt x="4094" y="2929"/>
                    </a:lnTo>
                    <a:lnTo>
                      <a:pt x="4109" y="2925"/>
                    </a:lnTo>
                    <a:lnTo>
                      <a:pt x="4124" y="2922"/>
                    </a:lnTo>
                    <a:lnTo>
                      <a:pt x="4139" y="2920"/>
                    </a:lnTo>
                    <a:lnTo>
                      <a:pt x="4157" y="2918"/>
                    </a:lnTo>
                    <a:lnTo>
                      <a:pt x="4174" y="2916"/>
                    </a:lnTo>
                    <a:lnTo>
                      <a:pt x="4193" y="2913"/>
                    </a:lnTo>
                    <a:lnTo>
                      <a:pt x="4210" y="2909"/>
                    </a:lnTo>
                    <a:lnTo>
                      <a:pt x="4228" y="2906"/>
                    </a:lnTo>
                    <a:lnTo>
                      <a:pt x="4245" y="2903"/>
                    </a:lnTo>
                    <a:lnTo>
                      <a:pt x="4261" y="2900"/>
                    </a:lnTo>
                    <a:lnTo>
                      <a:pt x="4278" y="2896"/>
                    </a:lnTo>
                    <a:lnTo>
                      <a:pt x="4292" y="2894"/>
                    </a:lnTo>
                    <a:lnTo>
                      <a:pt x="4305" y="2891"/>
                    </a:lnTo>
                    <a:lnTo>
                      <a:pt x="4316" y="2889"/>
                    </a:lnTo>
                    <a:lnTo>
                      <a:pt x="4325" y="2886"/>
                    </a:lnTo>
                    <a:lnTo>
                      <a:pt x="4331" y="2885"/>
                    </a:lnTo>
                    <a:lnTo>
                      <a:pt x="4336" y="2884"/>
                    </a:lnTo>
                    <a:lnTo>
                      <a:pt x="4338" y="2884"/>
                    </a:lnTo>
                    <a:lnTo>
                      <a:pt x="4339" y="2879"/>
                    </a:lnTo>
                    <a:lnTo>
                      <a:pt x="4342" y="2867"/>
                    </a:lnTo>
                    <a:lnTo>
                      <a:pt x="4348" y="2847"/>
                    </a:lnTo>
                    <a:lnTo>
                      <a:pt x="4356" y="2821"/>
                    </a:lnTo>
                    <a:lnTo>
                      <a:pt x="4365" y="2790"/>
                    </a:lnTo>
                    <a:lnTo>
                      <a:pt x="4377" y="2755"/>
                    </a:lnTo>
                    <a:lnTo>
                      <a:pt x="4390" y="2717"/>
                    </a:lnTo>
                    <a:lnTo>
                      <a:pt x="4404" y="2678"/>
                    </a:lnTo>
                    <a:lnTo>
                      <a:pt x="4421" y="2636"/>
                    </a:lnTo>
                    <a:lnTo>
                      <a:pt x="4437" y="2596"/>
                    </a:lnTo>
                    <a:lnTo>
                      <a:pt x="4455" y="2556"/>
                    </a:lnTo>
                    <a:lnTo>
                      <a:pt x="4473" y="2518"/>
                    </a:lnTo>
                    <a:lnTo>
                      <a:pt x="4493" y="2484"/>
                    </a:lnTo>
                    <a:lnTo>
                      <a:pt x="4512" y="2453"/>
                    </a:lnTo>
                    <a:lnTo>
                      <a:pt x="4532" y="2428"/>
                    </a:lnTo>
                    <a:lnTo>
                      <a:pt x="4553" y="2409"/>
                    </a:lnTo>
                    <a:lnTo>
                      <a:pt x="4574" y="2393"/>
                    </a:lnTo>
                    <a:lnTo>
                      <a:pt x="4597" y="2380"/>
                    </a:lnTo>
                    <a:lnTo>
                      <a:pt x="4619" y="2367"/>
                    </a:lnTo>
                    <a:lnTo>
                      <a:pt x="4645" y="2355"/>
                    </a:lnTo>
                    <a:lnTo>
                      <a:pt x="4671" y="2345"/>
                    </a:lnTo>
                    <a:lnTo>
                      <a:pt x="4697" y="2336"/>
                    </a:lnTo>
                    <a:lnTo>
                      <a:pt x="4723" y="2328"/>
                    </a:lnTo>
                    <a:lnTo>
                      <a:pt x="4749" y="2322"/>
                    </a:lnTo>
                    <a:lnTo>
                      <a:pt x="4776" y="2316"/>
                    </a:lnTo>
                    <a:lnTo>
                      <a:pt x="4801" y="2313"/>
                    </a:lnTo>
                    <a:lnTo>
                      <a:pt x="4826" y="2310"/>
                    </a:lnTo>
                    <a:lnTo>
                      <a:pt x="4850" y="2309"/>
                    </a:lnTo>
                    <a:lnTo>
                      <a:pt x="4872" y="2309"/>
                    </a:lnTo>
                    <a:lnTo>
                      <a:pt x="4892" y="2310"/>
                    </a:lnTo>
                    <a:lnTo>
                      <a:pt x="4912" y="2312"/>
                    </a:lnTo>
                    <a:lnTo>
                      <a:pt x="4929" y="2316"/>
                    </a:lnTo>
                    <a:lnTo>
                      <a:pt x="4929" y="2314"/>
                    </a:lnTo>
                    <a:lnTo>
                      <a:pt x="4932" y="2309"/>
                    </a:lnTo>
                    <a:lnTo>
                      <a:pt x="4934" y="2301"/>
                    </a:lnTo>
                    <a:lnTo>
                      <a:pt x="4938" y="2290"/>
                    </a:lnTo>
                    <a:lnTo>
                      <a:pt x="4944" y="2278"/>
                    </a:lnTo>
                    <a:lnTo>
                      <a:pt x="4950" y="2264"/>
                    </a:lnTo>
                    <a:lnTo>
                      <a:pt x="4957" y="2249"/>
                    </a:lnTo>
                    <a:lnTo>
                      <a:pt x="4966" y="2233"/>
                    </a:lnTo>
                    <a:lnTo>
                      <a:pt x="4974" y="2218"/>
                    </a:lnTo>
                    <a:lnTo>
                      <a:pt x="4984" y="2202"/>
                    </a:lnTo>
                    <a:lnTo>
                      <a:pt x="4995" y="2188"/>
                    </a:lnTo>
                    <a:lnTo>
                      <a:pt x="5006" y="2173"/>
                    </a:lnTo>
                    <a:lnTo>
                      <a:pt x="5019" y="2161"/>
                    </a:lnTo>
                    <a:lnTo>
                      <a:pt x="5031" y="2152"/>
                    </a:lnTo>
                    <a:lnTo>
                      <a:pt x="5045" y="2144"/>
                    </a:lnTo>
                    <a:lnTo>
                      <a:pt x="5059" y="2140"/>
                    </a:lnTo>
                    <a:lnTo>
                      <a:pt x="5074" y="2136"/>
                    </a:lnTo>
                    <a:lnTo>
                      <a:pt x="5090" y="2133"/>
                    </a:lnTo>
                    <a:lnTo>
                      <a:pt x="5106" y="2131"/>
                    </a:lnTo>
                    <a:lnTo>
                      <a:pt x="5124" y="2130"/>
                    </a:lnTo>
                    <a:lnTo>
                      <a:pt x="5141" y="2129"/>
                    </a:lnTo>
                    <a:lnTo>
                      <a:pt x="5160" y="2128"/>
                    </a:lnTo>
                    <a:lnTo>
                      <a:pt x="5178" y="2129"/>
                    </a:lnTo>
                    <a:lnTo>
                      <a:pt x="5198" y="2131"/>
                    </a:lnTo>
                    <a:lnTo>
                      <a:pt x="5219" y="2134"/>
                    </a:lnTo>
                    <a:lnTo>
                      <a:pt x="5238" y="2138"/>
                    </a:lnTo>
                    <a:lnTo>
                      <a:pt x="5259" y="2145"/>
                    </a:lnTo>
                    <a:lnTo>
                      <a:pt x="5281" y="2154"/>
                    </a:lnTo>
                    <a:lnTo>
                      <a:pt x="5302" y="2164"/>
                    </a:lnTo>
                    <a:lnTo>
                      <a:pt x="5324" y="2177"/>
                    </a:lnTo>
                    <a:lnTo>
                      <a:pt x="5345" y="2191"/>
                    </a:lnTo>
                    <a:lnTo>
                      <a:pt x="5367" y="2209"/>
                    </a:lnTo>
                    <a:lnTo>
                      <a:pt x="5367" y="2207"/>
                    </a:lnTo>
                    <a:lnTo>
                      <a:pt x="5367" y="2201"/>
                    </a:lnTo>
                    <a:lnTo>
                      <a:pt x="5368" y="2192"/>
                    </a:lnTo>
                    <a:lnTo>
                      <a:pt x="5371" y="2180"/>
                    </a:lnTo>
                    <a:lnTo>
                      <a:pt x="5374" y="2166"/>
                    </a:lnTo>
                    <a:lnTo>
                      <a:pt x="5378" y="2149"/>
                    </a:lnTo>
                    <a:lnTo>
                      <a:pt x="5385" y="2132"/>
                    </a:lnTo>
                    <a:lnTo>
                      <a:pt x="5392" y="2113"/>
                    </a:lnTo>
                    <a:lnTo>
                      <a:pt x="5402" y="2093"/>
                    </a:lnTo>
                    <a:lnTo>
                      <a:pt x="5415" y="2073"/>
                    </a:lnTo>
                    <a:lnTo>
                      <a:pt x="5429" y="2053"/>
                    </a:lnTo>
                    <a:lnTo>
                      <a:pt x="5447" y="2034"/>
                    </a:lnTo>
                    <a:lnTo>
                      <a:pt x="5468" y="2015"/>
                    </a:lnTo>
                    <a:lnTo>
                      <a:pt x="5492" y="1999"/>
                    </a:lnTo>
                    <a:lnTo>
                      <a:pt x="5519" y="1983"/>
                    </a:lnTo>
                    <a:lnTo>
                      <a:pt x="5551" y="1971"/>
                    </a:lnTo>
                    <a:lnTo>
                      <a:pt x="5582" y="1961"/>
                    </a:lnTo>
                    <a:lnTo>
                      <a:pt x="5614" y="1952"/>
                    </a:lnTo>
                    <a:lnTo>
                      <a:pt x="5643" y="1945"/>
                    </a:lnTo>
                    <a:lnTo>
                      <a:pt x="5672" y="1940"/>
                    </a:lnTo>
                    <a:lnTo>
                      <a:pt x="5699" y="1936"/>
                    </a:lnTo>
                    <a:lnTo>
                      <a:pt x="5726" y="1935"/>
                    </a:lnTo>
                    <a:lnTo>
                      <a:pt x="5752" y="1935"/>
                    </a:lnTo>
                    <a:lnTo>
                      <a:pt x="5777" y="1938"/>
                    </a:lnTo>
                    <a:lnTo>
                      <a:pt x="5802" y="1941"/>
                    </a:lnTo>
                    <a:lnTo>
                      <a:pt x="5826" y="1945"/>
                    </a:lnTo>
                    <a:lnTo>
                      <a:pt x="5849" y="1952"/>
                    </a:lnTo>
                    <a:lnTo>
                      <a:pt x="5872" y="1959"/>
                    </a:lnTo>
                    <a:lnTo>
                      <a:pt x="5895" y="1968"/>
                    </a:lnTo>
                    <a:lnTo>
                      <a:pt x="5917" y="1978"/>
                    </a:lnTo>
                    <a:lnTo>
                      <a:pt x="5940" y="1989"/>
                    </a:lnTo>
                    <a:lnTo>
                      <a:pt x="5964" y="2002"/>
                    </a:lnTo>
                    <a:lnTo>
                      <a:pt x="5964" y="2000"/>
                    </a:lnTo>
                    <a:lnTo>
                      <a:pt x="5966" y="1998"/>
                    </a:lnTo>
                    <a:lnTo>
                      <a:pt x="5969" y="1992"/>
                    </a:lnTo>
                    <a:lnTo>
                      <a:pt x="5972" y="1986"/>
                    </a:lnTo>
                    <a:lnTo>
                      <a:pt x="5976" y="1978"/>
                    </a:lnTo>
                    <a:lnTo>
                      <a:pt x="5982" y="1969"/>
                    </a:lnTo>
                    <a:lnTo>
                      <a:pt x="5988" y="1961"/>
                    </a:lnTo>
                    <a:lnTo>
                      <a:pt x="5996" y="1951"/>
                    </a:lnTo>
                    <a:lnTo>
                      <a:pt x="6005" y="1941"/>
                    </a:lnTo>
                    <a:lnTo>
                      <a:pt x="6014" y="1931"/>
                    </a:lnTo>
                    <a:lnTo>
                      <a:pt x="6024" y="1922"/>
                    </a:lnTo>
                    <a:lnTo>
                      <a:pt x="6034" y="1914"/>
                    </a:lnTo>
                    <a:lnTo>
                      <a:pt x="6046" y="1907"/>
                    </a:lnTo>
                    <a:lnTo>
                      <a:pt x="6059" y="1900"/>
                    </a:lnTo>
                    <a:lnTo>
                      <a:pt x="6073" y="1896"/>
                    </a:lnTo>
                    <a:lnTo>
                      <a:pt x="6087" y="1894"/>
                    </a:lnTo>
                    <a:lnTo>
                      <a:pt x="6102" y="1893"/>
                    </a:lnTo>
                    <a:lnTo>
                      <a:pt x="6118" y="1893"/>
                    </a:lnTo>
                    <a:lnTo>
                      <a:pt x="6137" y="1894"/>
                    </a:lnTo>
                    <a:lnTo>
                      <a:pt x="6155" y="1896"/>
                    </a:lnTo>
                    <a:lnTo>
                      <a:pt x="6175" y="1898"/>
                    </a:lnTo>
                    <a:lnTo>
                      <a:pt x="6196" y="1900"/>
                    </a:lnTo>
                    <a:lnTo>
                      <a:pt x="6217" y="1903"/>
                    </a:lnTo>
                    <a:lnTo>
                      <a:pt x="6237" y="1905"/>
                    </a:lnTo>
                    <a:lnTo>
                      <a:pt x="6258" y="1907"/>
                    </a:lnTo>
                    <a:lnTo>
                      <a:pt x="6278" y="1908"/>
                    </a:lnTo>
                    <a:lnTo>
                      <a:pt x="6296" y="1909"/>
                    </a:lnTo>
                    <a:lnTo>
                      <a:pt x="6315" y="1909"/>
                    </a:lnTo>
                    <a:lnTo>
                      <a:pt x="6331" y="1907"/>
                    </a:lnTo>
                    <a:lnTo>
                      <a:pt x="6347" y="1905"/>
                    </a:lnTo>
                    <a:lnTo>
                      <a:pt x="6360" y="1899"/>
                    </a:lnTo>
                    <a:lnTo>
                      <a:pt x="6372" y="1894"/>
                    </a:lnTo>
                    <a:lnTo>
                      <a:pt x="6381" y="1887"/>
                    </a:lnTo>
                    <a:lnTo>
                      <a:pt x="6393" y="1882"/>
                    </a:lnTo>
                    <a:lnTo>
                      <a:pt x="6407" y="1878"/>
                    </a:lnTo>
                    <a:lnTo>
                      <a:pt x="6420" y="1874"/>
                    </a:lnTo>
                    <a:lnTo>
                      <a:pt x="6434" y="1873"/>
                    </a:lnTo>
                    <a:lnTo>
                      <a:pt x="6448" y="1872"/>
                    </a:lnTo>
                    <a:lnTo>
                      <a:pt x="6462" y="1873"/>
                    </a:lnTo>
                    <a:lnTo>
                      <a:pt x="6478" y="1874"/>
                    </a:lnTo>
                    <a:lnTo>
                      <a:pt x="6492" y="1878"/>
                    </a:lnTo>
                    <a:lnTo>
                      <a:pt x="6506" y="1881"/>
                    </a:lnTo>
                    <a:lnTo>
                      <a:pt x="6520" y="1886"/>
                    </a:lnTo>
                    <a:lnTo>
                      <a:pt x="6533" y="1892"/>
                    </a:lnTo>
                    <a:lnTo>
                      <a:pt x="6546" y="1898"/>
                    </a:lnTo>
                    <a:lnTo>
                      <a:pt x="6557" y="1906"/>
                    </a:lnTo>
                    <a:lnTo>
                      <a:pt x="6568" y="1916"/>
                    </a:lnTo>
                    <a:lnTo>
                      <a:pt x="6578" y="1926"/>
                    </a:lnTo>
                    <a:lnTo>
                      <a:pt x="6578" y="1923"/>
                    </a:lnTo>
                    <a:lnTo>
                      <a:pt x="6581" y="1919"/>
                    </a:lnTo>
                    <a:lnTo>
                      <a:pt x="6587" y="1912"/>
                    </a:lnTo>
                    <a:lnTo>
                      <a:pt x="6593" y="1905"/>
                    </a:lnTo>
                    <a:lnTo>
                      <a:pt x="6602" y="1894"/>
                    </a:lnTo>
                    <a:lnTo>
                      <a:pt x="6612" y="1883"/>
                    </a:lnTo>
                    <a:lnTo>
                      <a:pt x="6624" y="1871"/>
                    </a:lnTo>
                    <a:lnTo>
                      <a:pt x="6636" y="1859"/>
                    </a:lnTo>
                    <a:lnTo>
                      <a:pt x="6650" y="1846"/>
                    </a:lnTo>
                    <a:lnTo>
                      <a:pt x="6665" y="1834"/>
                    </a:lnTo>
                    <a:lnTo>
                      <a:pt x="6681" y="1822"/>
                    </a:lnTo>
                    <a:lnTo>
                      <a:pt x="6698" y="1811"/>
                    </a:lnTo>
                    <a:lnTo>
                      <a:pt x="6714" y="1802"/>
                    </a:lnTo>
                    <a:lnTo>
                      <a:pt x="6733" y="1795"/>
                    </a:lnTo>
                    <a:lnTo>
                      <a:pt x="6752" y="1789"/>
                    </a:lnTo>
                    <a:lnTo>
                      <a:pt x="6770" y="1787"/>
                    </a:lnTo>
                    <a:lnTo>
                      <a:pt x="6789" y="1786"/>
                    </a:lnTo>
                    <a:lnTo>
                      <a:pt x="6811" y="1787"/>
                    </a:lnTo>
                    <a:lnTo>
                      <a:pt x="6832" y="1789"/>
                    </a:lnTo>
                    <a:lnTo>
                      <a:pt x="6855" y="1793"/>
                    </a:lnTo>
                    <a:lnTo>
                      <a:pt x="6878" y="1799"/>
                    </a:lnTo>
                    <a:lnTo>
                      <a:pt x="6902" y="1804"/>
                    </a:lnTo>
                    <a:lnTo>
                      <a:pt x="6926" y="1812"/>
                    </a:lnTo>
                    <a:lnTo>
                      <a:pt x="6949" y="1820"/>
                    </a:lnTo>
                    <a:lnTo>
                      <a:pt x="6972" y="1828"/>
                    </a:lnTo>
                    <a:lnTo>
                      <a:pt x="6995" y="1837"/>
                    </a:lnTo>
                    <a:lnTo>
                      <a:pt x="7016" y="1847"/>
                    </a:lnTo>
                    <a:lnTo>
                      <a:pt x="7036" y="1856"/>
                    </a:lnTo>
                    <a:lnTo>
                      <a:pt x="7055" y="1866"/>
                    </a:lnTo>
                    <a:lnTo>
                      <a:pt x="7073" y="1875"/>
                    </a:lnTo>
                    <a:lnTo>
                      <a:pt x="7088" y="1884"/>
                    </a:lnTo>
                    <a:lnTo>
                      <a:pt x="7101" y="1894"/>
                    </a:lnTo>
                    <a:lnTo>
                      <a:pt x="7101" y="1893"/>
                    </a:lnTo>
                    <a:lnTo>
                      <a:pt x="7103" y="1890"/>
                    </a:lnTo>
                    <a:lnTo>
                      <a:pt x="7106" y="1885"/>
                    </a:lnTo>
                    <a:lnTo>
                      <a:pt x="7112" y="1879"/>
                    </a:lnTo>
                    <a:lnTo>
                      <a:pt x="7118" y="1871"/>
                    </a:lnTo>
                    <a:lnTo>
                      <a:pt x="7126" y="1862"/>
                    </a:lnTo>
                    <a:lnTo>
                      <a:pt x="7135" y="1852"/>
                    </a:lnTo>
                    <a:lnTo>
                      <a:pt x="7146" y="1843"/>
                    </a:lnTo>
                    <a:lnTo>
                      <a:pt x="7157" y="1832"/>
                    </a:lnTo>
                    <a:lnTo>
                      <a:pt x="7170" y="1822"/>
                    </a:lnTo>
                    <a:lnTo>
                      <a:pt x="7185" y="1811"/>
                    </a:lnTo>
                    <a:lnTo>
                      <a:pt x="7200" y="1800"/>
                    </a:lnTo>
                    <a:lnTo>
                      <a:pt x="7218" y="1789"/>
                    </a:lnTo>
                    <a:lnTo>
                      <a:pt x="7235" y="1780"/>
                    </a:lnTo>
                    <a:lnTo>
                      <a:pt x="7255" y="1772"/>
                    </a:lnTo>
                    <a:lnTo>
                      <a:pt x="7277" y="1764"/>
                    </a:lnTo>
                    <a:lnTo>
                      <a:pt x="7300" y="1755"/>
                    </a:lnTo>
                    <a:lnTo>
                      <a:pt x="7326" y="1744"/>
                    </a:lnTo>
                    <a:lnTo>
                      <a:pt x="7354" y="1732"/>
                    </a:lnTo>
                    <a:lnTo>
                      <a:pt x="7384" y="1718"/>
                    </a:lnTo>
                    <a:lnTo>
                      <a:pt x="7415" y="1703"/>
                    </a:lnTo>
                    <a:lnTo>
                      <a:pt x="7447" y="1685"/>
                    </a:lnTo>
                    <a:lnTo>
                      <a:pt x="7479" y="1668"/>
                    </a:lnTo>
                    <a:lnTo>
                      <a:pt x="7510" y="1649"/>
                    </a:lnTo>
                    <a:lnTo>
                      <a:pt x="7540" y="1630"/>
                    </a:lnTo>
                    <a:lnTo>
                      <a:pt x="7568" y="1610"/>
                    </a:lnTo>
                    <a:lnTo>
                      <a:pt x="7593" y="1590"/>
                    </a:lnTo>
                    <a:lnTo>
                      <a:pt x="7616" y="1570"/>
                    </a:lnTo>
                    <a:lnTo>
                      <a:pt x="7636" y="1550"/>
                    </a:lnTo>
                    <a:lnTo>
                      <a:pt x="7651" y="1531"/>
                    </a:lnTo>
                    <a:lnTo>
                      <a:pt x="7662" y="1513"/>
                    </a:lnTo>
                    <a:lnTo>
                      <a:pt x="7669" y="1495"/>
                    </a:lnTo>
                    <a:lnTo>
                      <a:pt x="7672" y="1476"/>
                    </a:lnTo>
                    <a:lnTo>
                      <a:pt x="7677" y="1455"/>
                    </a:lnTo>
                    <a:lnTo>
                      <a:pt x="7685" y="1432"/>
                    </a:lnTo>
                    <a:lnTo>
                      <a:pt x="7694" y="1407"/>
                    </a:lnTo>
                    <a:lnTo>
                      <a:pt x="7705" y="1381"/>
                    </a:lnTo>
                    <a:lnTo>
                      <a:pt x="7718" y="1355"/>
                    </a:lnTo>
                    <a:lnTo>
                      <a:pt x="7731" y="1327"/>
                    </a:lnTo>
                    <a:lnTo>
                      <a:pt x="7746" y="1300"/>
                    </a:lnTo>
                    <a:lnTo>
                      <a:pt x="7762" y="1273"/>
                    </a:lnTo>
                    <a:lnTo>
                      <a:pt x="7780" y="1248"/>
                    </a:lnTo>
                    <a:lnTo>
                      <a:pt x="7798" y="1222"/>
                    </a:lnTo>
                    <a:lnTo>
                      <a:pt x="7818" y="1200"/>
                    </a:lnTo>
                    <a:lnTo>
                      <a:pt x="7839" y="1179"/>
                    </a:lnTo>
                    <a:lnTo>
                      <a:pt x="7860" y="1161"/>
                    </a:lnTo>
                    <a:lnTo>
                      <a:pt x="7883" y="1146"/>
                    </a:lnTo>
                    <a:lnTo>
                      <a:pt x="7905" y="1134"/>
                    </a:lnTo>
                    <a:lnTo>
                      <a:pt x="7929" y="1124"/>
                    </a:lnTo>
                    <a:lnTo>
                      <a:pt x="7959" y="1114"/>
                    </a:lnTo>
                    <a:lnTo>
                      <a:pt x="7991" y="1107"/>
                    </a:lnTo>
                    <a:lnTo>
                      <a:pt x="8024" y="1099"/>
                    </a:lnTo>
                    <a:lnTo>
                      <a:pt x="8061" y="1093"/>
                    </a:lnTo>
                    <a:lnTo>
                      <a:pt x="8099" y="1087"/>
                    </a:lnTo>
                    <a:lnTo>
                      <a:pt x="8137" y="1083"/>
                    </a:lnTo>
                    <a:lnTo>
                      <a:pt x="8174" y="1079"/>
                    </a:lnTo>
                    <a:lnTo>
                      <a:pt x="8212" y="1076"/>
                    </a:lnTo>
                    <a:lnTo>
                      <a:pt x="8248" y="1075"/>
                    </a:lnTo>
                    <a:lnTo>
                      <a:pt x="8282" y="1074"/>
                    </a:lnTo>
                    <a:lnTo>
                      <a:pt x="8314" y="1074"/>
                    </a:lnTo>
                    <a:lnTo>
                      <a:pt x="8343" y="1076"/>
                    </a:lnTo>
                    <a:lnTo>
                      <a:pt x="8367" y="1078"/>
                    </a:lnTo>
                    <a:lnTo>
                      <a:pt x="8388" y="1083"/>
                    </a:lnTo>
                    <a:lnTo>
                      <a:pt x="8404" y="1088"/>
                    </a:lnTo>
                    <a:lnTo>
                      <a:pt x="8416" y="1093"/>
                    </a:lnTo>
                    <a:lnTo>
                      <a:pt x="8429" y="1098"/>
                    </a:lnTo>
                    <a:lnTo>
                      <a:pt x="8442" y="1101"/>
                    </a:lnTo>
                    <a:lnTo>
                      <a:pt x="8454" y="1105"/>
                    </a:lnTo>
                    <a:lnTo>
                      <a:pt x="8466" y="1107"/>
                    </a:lnTo>
                    <a:lnTo>
                      <a:pt x="8478" y="1109"/>
                    </a:lnTo>
                    <a:lnTo>
                      <a:pt x="8490" y="1110"/>
                    </a:lnTo>
                    <a:lnTo>
                      <a:pt x="8500" y="1110"/>
                    </a:lnTo>
                    <a:lnTo>
                      <a:pt x="8511" y="1109"/>
                    </a:lnTo>
                    <a:lnTo>
                      <a:pt x="8522" y="1107"/>
                    </a:lnTo>
                    <a:lnTo>
                      <a:pt x="8532" y="1105"/>
                    </a:lnTo>
                    <a:lnTo>
                      <a:pt x="8542" y="1101"/>
                    </a:lnTo>
                    <a:lnTo>
                      <a:pt x="8552" y="1098"/>
                    </a:lnTo>
                    <a:lnTo>
                      <a:pt x="8562" y="1093"/>
                    </a:lnTo>
                    <a:lnTo>
                      <a:pt x="8570" y="1087"/>
                    </a:lnTo>
                    <a:lnTo>
                      <a:pt x="8580" y="1080"/>
                    </a:lnTo>
                    <a:lnTo>
                      <a:pt x="8589" y="1072"/>
                    </a:lnTo>
                    <a:lnTo>
                      <a:pt x="8600" y="1061"/>
                    </a:lnTo>
                    <a:lnTo>
                      <a:pt x="8613" y="1050"/>
                    </a:lnTo>
                    <a:lnTo>
                      <a:pt x="8627" y="1036"/>
                    </a:lnTo>
                    <a:lnTo>
                      <a:pt x="8642" y="1022"/>
                    </a:lnTo>
                    <a:lnTo>
                      <a:pt x="8660" y="1007"/>
                    </a:lnTo>
                    <a:lnTo>
                      <a:pt x="8677" y="992"/>
                    </a:lnTo>
                    <a:lnTo>
                      <a:pt x="8697" y="977"/>
                    </a:lnTo>
                    <a:lnTo>
                      <a:pt x="8718" y="963"/>
                    </a:lnTo>
                    <a:lnTo>
                      <a:pt x="8740" y="949"/>
                    </a:lnTo>
                    <a:lnTo>
                      <a:pt x="8764" y="936"/>
                    </a:lnTo>
                    <a:lnTo>
                      <a:pt x="8788" y="925"/>
                    </a:lnTo>
                    <a:lnTo>
                      <a:pt x="8813" y="916"/>
                    </a:lnTo>
                    <a:lnTo>
                      <a:pt x="8839" y="909"/>
                    </a:lnTo>
                    <a:lnTo>
                      <a:pt x="8866" y="905"/>
                    </a:lnTo>
                    <a:lnTo>
                      <a:pt x="8896" y="904"/>
                    </a:lnTo>
                    <a:lnTo>
                      <a:pt x="8924" y="904"/>
                    </a:lnTo>
                    <a:lnTo>
                      <a:pt x="8951" y="904"/>
                    </a:lnTo>
                    <a:lnTo>
                      <a:pt x="8979" y="905"/>
                    </a:lnTo>
                    <a:lnTo>
                      <a:pt x="9006" y="906"/>
                    </a:lnTo>
                    <a:lnTo>
                      <a:pt x="9032" y="906"/>
                    </a:lnTo>
                    <a:lnTo>
                      <a:pt x="9056" y="906"/>
                    </a:lnTo>
                    <a:lnTo>
                      <a:pt x="9080" y="906"/>
                    </a:lnTo>
                    <a:lnTo>
                      <a:pt x="9103" y="905"/>
                    </a:lnTo>
                    <a:lnTo>
                      <a:pt x="9124" y="903"/>
                    </a:lnTo>
                    <a:lnTo>
                      <a:pt x="9143" y="898"/>
                    </a:lnTo>
                    <a:lnTo>
                      <a:pt x="9162" y="894"/>
                    </a:lnTo>
                    <a:lnTo>
                      <a:pt x="9178" y="887"/>
                    </a:lnTo>
                    <a:lnTo>
                      <a:pt x="9194" y="880"/>
                    </a:lnTo>
                    <a:lnTo>
                      <a:pt x="9206" y="869"/>
                    </a:lnTo>
                    <a:lnTo>
                      <a:pt x="9217" y="857"/>
                    </a:lnTo>
                    <a:lnTo>
                      <a:pt x="9225" y="842"/>
                    </a:lnTo>
                    <a:lnTo>
                      <a:pt x="9232" y="826"/>
                    </a:lnTo>
                    <a:lnTo>
                      <a:pt x="9240" y="811"/>
                    </a:lnTo>
                    <a:lnTo>
                      <a:pt x="9247" y="797"/>
                    </a:lnTo>
                    <a:lnTo>
                      <a:pt x="9256" y="782"/>
                    </a:lnTo>
                    <a:lnTo>
                      <a:pt x="9266" y="769"/>
                    </a:lnTo>
                    <a:lnTo>
                      <a:pt x="9276" y="757"/>
                    </a:lnTo>
                    <a:lnTo>
                      <a:pt x="9285" y="745"/>
                    </a:lnTo>
                    <a:lnTo>
                      <a:pt x="9297" y="735"/>
                    </a:lnTo>
                    <a:lnTo>
                      <a:pt x="9311" y="726"/>
                    </a:lnTo>
                    <a:lnTo>
                      <a:pt x="9325" y="717"/>
                    </a:lnTo>
                    <a:lnTo>
                      <a:pt x="9340" y="710"/>
                    </a:lnTo>
                    <a:lnTo>
                      <a:pt x="9356" y="705"/>
                    </a:lnTo>
                    <a:lnTo>
                      <a:pt x="9375" y="701"/>
                    </a:lnTo>
                    <a:lnTo>
                      <a:pt x="9395" y="697"/>
                    </a:lnTo>
                    <a:lnTo>
                      <a:pt x="9416" y="696"/>
                    </a:lnTo>
                    <a:lnTo>
                      <a:pt x="9440" y="697"/>
                    </a:lnTo>
                    <a:lnTo>
                      <a:pt x="9440" y="695"/>
                    </a:lnTo>
                    <a:lnTo>
                      <a:pt x="9440" y="692"/>
                    </a:lnTo>
                    <a:lnTo>
                      <a:pt x="9442" y="687"/>
                    </a:lnTo>
                    <a:lnTo>
                      <a:pt x="9443" y="681"/>
                    </a:lnTo>
                    <a:lnTo>
                      <a:pt x="9445" y="672"/>
                    </a:lnTo>
                    <a:lnTo>
                      <a:pt x="9447" y="663"/>
                    </a:lnTo>
                    <a:lnTo>
                      <a:pt x="9450" y="652"/>
                    </a:lnTo>
                    <a:lnTo>
                      <a:pt x="9456" y="642"/>
                    </a:lnTo>
                    <a:lnTo>
                      <a:pt x="9461" y="631"/>
                    </a:lnTo>
                    <a:lnTo>
                      <a:pt x="9468" y="619"/>
                    </a:lnTo>
                    <a:lnTo>
                      <a:pt x="9475" y="608"/>
                    </a:lnTo>
                    <a:lnTo>
                      <a:pt x="9485" y="597"/>
                    </a:lnTo>
                    <a:lnTo>
                      <a:pt x="9496" y="586"/>
                    </a:lnTo>
                    <a:lnTo>
                      <a:pt x="9508" y="576"/>
                    </a:lnTo>
                    <a:lnTo>
                      <a:pt x="9523" y="567"/>
                    </a:lnTo>
                    <a:lnTo>
                      <a:pt x="9540" y="560"/>
                    </a:lnTo>
                    <a:lnTo>
                      <a:pt x="9555" y="553"/>
                    </a:lnTo>
                    <a:lnTo>
                      <a:pt x="9570" y="549"/>
                    </a:lnTo>
                    <a:lnTo>
                      <a:pt x="9583" y="545"/>
                    </a:lnTo>
                    <a:lnTo>
                      <a:pt x="9594" y="542"/>
                    </a:lnTo>
                    <a:lnTo>
                      <a:pt x="9604" y="540"/>
                    </a:lnTo>
                    <a:lnTo>
                      <a:pt x="9613" y="538"/>
                    </a:lnTo>
                    <a:lnTo>
                      <a:pt x="9621" y="535"/>
                    </a:lnTo>
                    <a:lnTo>
                      <a:pt x="9627" y="530"/>
                    </a:lnTo>
                    <a:lnTo>
                      <a:pt x="9633" y="524"/>
                    </a:lnTo>
                    <a:lnTo>
                      <a:pt x="9637" y="516"/>
                    </a:lnTo>
                    <a:lnTo>
                      <a:pt x="9640" y="505"/>
                    </a:lnTo>
                    <a:lnTo>
                      <a:pt x="9642" y="492"/>
                    </a:lnTo>
                    <a:lnTo>
                      <a:pt x="9645" y="475"/>
                    </a:lnTo>
                    <a:lnTo>
                      <a:pt x="9646" y="454"/>
                    </a:lnTo>
                    <a:lnTo>
                      <a:pt x="9646" y="428"/>
                    </a:lnTo>
                    <a:lnTo>
                      <a:pt x="9647" y="398"/>
                    </a:lnTo>
                    <a:lnTo>
                      <a:pt x="9648" y="366"/>
                    </a:lnTo>
                    <a:lnTo>
                      <a:pt x="9651" y="337"/>
                    </a:lnTo>
                    <a:lnTo>
                      <a:pt x="9657" y="310"/>
                    </a:lnTo>
                    <a:lnTo>
                      <a:pt x="9664" y="286"/>
                    </a:lnTo>
                    <a:lnTo>
                      <a:pt x="9674" y="263"/>
                    </a:lnTo>
                    <a:lnTo>
                      <a:pt x="9686" y="242"/>
                    </a:lnTo>
                    <a:lnTo>
                      <a:pt x="9700" y="222"/>
                    </a:lnTo>
                    <a:lnTo>
                      <a:pt x="9717" y="205"/>
                    </a:lnTo>
                    <a:lnTo>
                      <a:pt x="9734" y="188"/>
                    </a:lnTo>
                    <a:lnTo>
                      <a:pt x="9754" y="173"/>
                    </a:lnTo>
                    <a:lnTo>
                      <a:pt x="9774" y="159"/>
                    </a:lnTo>
                    <a:lnTo>
                      <a:pt x="9798" y="146"/>
                    </a:lnTo>
                    <a:lnTo>
                      <a:pt x="9823" y="134"/>
                    </a:lnTo>
                    <a:lnTo>
                      <a:pt x="9850" y="122"/>
                    </a:lnTo>
                    <a:lnTo>
                      <a:pt x="9877" y="110"/>
                    </a:lnTo>
                    <a:lnTo>
                      <a:pt x="9908" y="99"/>
                    </a:lnTo>
                    <a:lnTo>
                      <a:pt x="9909" y="97"/>
                    </a:lnTo>
                    <a:lnTo>
                      <a:pt x="9911" y="95"/>
                    </a:lnTo>
                    <a:lnTo>
                      <a:pt x="9916" y="89"/>
                    </a:lnTo>
                    <a:lnTo>
                      <a:pt x="9923" y="83"/>
                    </a:lnTo>
                    <a:lnTo>
                      <a:pt x="9932" y="75"/>
                    </a:lnTo>
                    <a:lnTo>
                      <a:pt x="9942" y="67"/>
                    </a:lnTo>
                    <a:lnTo>
                      <a:pt x="9951" y="57"/>
                    </a:lnTo>
                    <a:lnTo>
                      <a:pt x="9962" y="49"/>
                    </a:lnTo>
                    <a:lnTo>
                      <a:pt x="9974" y="40"/>
                    </a:lnTo>
                    <a:lnTo>
                      <a:pt x="9986" y="30"/>
                    </a:lnTo>
                    <a:lnTo>
                      <a:pt x="9998" y="22"/>
                    </a:lnTo>
                    <a:lnTo>
                      <a:pt x="10010" y="15"/>
                    </a:lnTo>
                    <a:lnTo>
                      <a:pt x="10022" y="8"/>
                    </a:lnTo>
                    <a:lnTo>
                      <a:pt x="10033" y="3"/>
                    </a:lnTo>
                    <a:lnTo>
                      <a:pt x="10043" y="1"/>
                    </a:lnTo>
                    <a:lnTo>
                      <a:pt x="10053" y="0"/>
                    </a:lnTo>
                    <a:lnTo>
                      <a:pt x="10063" y="1"/>
                    </a:lnTo>
                    <a:lnTo>
                      <a:pt x="10078" y="5"/>
                    </a:lnTo>
                    <a:lnTo>
                      <a:pt x="10098" y="12"/>
                    </a:lnTo>
                    <a:lnTo>
                      <a:pt x="10123" y="20"/>
                    </a:lnTo>
                    <a:lnTo>
                      <a:pt x="10152" y="30"/>
                    </a:lnTo>
                    <a:lnTo>
                      <a:pt x="10186" y="42"/>
                    </a:lnTo>
                    <a:lnTo>
                      <a:pt x="10225" y="54"/>
                    </a:lnTo>
                    <a:lnTo>
                      <a:pt x="10271" y="68"/>
                    </a:lnTo>
                    <a:lnTo>
                      <a:pt x="10321" y="81"/>
                    </a:lnTo>
                    <a:lnTo>
                      <a:pt x="10378" y="96"/>
                    </a:lnTo>
                    <a:lnTo>
                      <a:pt x="10440" y="109"/>
                    </a:lnTo>
                    <a:lnTo>
                      <a:pt x="10510" y="122"/>
                    </a:lnTo>
                    <a:lnTo>
                      <a:pt x="10586" y="134"/>
                    </a:lnTo>
                    <a:lnTo>
                      <a:pt x="10667" y="144"/>
                    </a:lnTo>
                    <a:lnTo>
                      <a:pt x="10756" y="152"/>
                    </a:lnTo>
                    <a:lnTo>
                      <a:pt x="10852" y="160"/>
                    </a:lnTo>
                    <a:lnTo>
                      <a:pt x="10853" y="160"/>
                    </a:lnTo>
                    <a:lnTo>
                      <a:pt x="10859" y="161"/>
                    </a:lnTo>
                    <a:lnTo>
                      <a:pt x="10868" y="162"/>
                    </a:lnTo>
                    <a:lnTo>
                      <a:pt x="10883" y="164"/>
                    </a:lnTo>
                    <a:lnTo>
                      <a:pt x="10900" y="167"/>
                    </a:lnTo>
                    <a:lnTo>
                      <a:pt x="10923" y="169"/>
                    </a:lnTo>
                    <a:lnTo>
                      <a:pt x="10949" y="170"/>
                    </a:lnTo>
                    <a:lnTo>
                      <a:pt x="10982" y="172"/>
                    </a:lnTo>
                    <a:lnTo>
                      <a:pt x="11019" y="173"/>
                    </a:lnTo>
                    <a:lnTo>
                      <a:pt x="11061" y="173"/>
                    </a:lnTo>
                    <a:lnTo>
                      <a:pt x="11109" y="172"/>
                    </a:lnTo>
                    <a:lnTo>
                      <a:pt x="11162" y="171"/>
                    </a:lnTo>
                    <a:lnTo>
                      <a:pt x="11221" y="169"/>
                    </a:lnTo>
                    <a:lnTo>
                      <a:pt x="11285" y="164"/>
                    </a:lnTo>
                    <a:lnTo>
                      <a:pt x="11357" y="159"/>
                    </a:lnTo>
                    <a:lnTo>
                      <a:pt x="11435" y="152"/>
                    </a:lnTo>
                    <a:lnTo>
                      <a:pt x="11460" y="149"/>
                    </a:lnTo>
                    <a:lnTo>
                      <a:pt x="11483" y="146"/>
                    </a:lnTo>
                    <a:lnTo>
                      <a:pt x="11504" y="143"/>
                    </a:lnTo>
                    <a:lnTo>
                      <a:pt x="11521" y="138"/>
                    </a:lnTo>
                    <a:lnTo>
                      <a:pt x="11536" y="136"/>
                    </a:lnTo>
                    <a:lnTo>
                      <a:pt x="11550" y="133"/>
                    </a:lnTo>
                    <a:lnTo>
                      <a:pt x="11562" y="131"/>
                    </a:lnTo>
                    <a:lnTo>
                      <a:pt x="11570" y="129"/>
                    </a:lnTo>
                    <a:lnTo>
                      <a:pt x="11578" y="129"/>
                    </a:lnTo>
                    <a:lnTo>
                      <a:pt x="11585" y="131"/>
                    </a:lnTo>
                    <a:lnTo>
                      <a:pt x="11590" y="133"/>
                    </a:lnTo>
                    <a:lnTo>
                      <a:pt x="11593" y="137"/>
                    </a:lnTo>
                    <a:lnTo>
                      <a:pt x="11597" y="143"/>
                    </a:lnTo>
                    <a:lnTo>
                      <a:pt x="11599" y="151"/>
                    </a:lnTo>
                    <a:lnTo>
                      <a:pt x="11601" y="162"/>
                    </a:lnTo>
                    <a:lnTo>
                      <a:pt x="11603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70" name="Freeform 350"/>
              <p:cNvSpPr>
                <a:spLocks/>
              </p:cNvSpPr>
              <p:nvPr/>
            </p:nvSpPr>
            <p:spPr bwMode="auto">
              <a:xfrm flipH="1">
                <a:off x="4336" y="2965"/>
                <a:ext cx="463" cy="459"/>
              </a:xfrm>
              <a:custGeom>
                <a:avLst/>
                <a:gdLst/>
                <a:ahLst/>
                <a:cxnLst>
                  <a:cxn ang="0">
                    <a:pos x="2610" y="3195"/>
                  </a:cxn>
                  <a:cxn ang="0">
                    <a:pos x="3110" y="3003"/>
                  </a:cxn>
                  <a:cxn ang="0">
                    <a:pos x="3951" y="2974"/>
                  </a:cxn>
                  <a:cxn ang="0">
                    <a:pos x="4307" y="2811"/>
                  </a:cxn>
                  <a:cxn ang="0">
                    <a:pos x="4866" y="2337"/>
                  </a:cxn>
                  <a:cxn ang="0">
                    <a:pos x="5256" y="2180"/>
                  </a:cxn>
                  <a:cxn ang="0">
                    <a:pos x="5771" y="1963"/>
                  </a:cxn>
                  <a:cxn ang="0">
                    <a:pos x="6156" y="1928"/>
                  </a:cxn>
                  <a:cxn ang="0">
                    <a:pos x="6521" y="1902"/>
                  </a:cxn>
                  <a:cxn ang="0">
                    <a:pos x="7013" y="1883"/>
                  </a:cxn>
                  <a:cxn ang="0">
                    <a:pos x="7564" y="1510"/>
                  </a:cxn>
                  <a:cxn ang="0">
                    <a:pos x="8196" y="1086"/>
                  </a:cxn>
                  <a:cxn ang="0">
                    <a:pos x="8602" y="968"/>
                  </a:cxn>
                  <a:cxn ang="0">
                    <a:pos x="9149" y="759"/>
                  </a:cxn>
                  <a:cxn ang="0">
                    <a:pos x="9457" y="549"/>
                  </a:cxn>
                  <a:cxn ang="0">
                    <a:pos x="9764" y="105"/>
                  </a:cxn>
                  <a:cxn ang="0">
                    <a:pos x="10446" y="134"/>
                  </a:cxn>
                  <a:cxn ang="0">
                    <a:pos x="11445" y="131"/>
                  </a:cxn>
                  <a:cxn ang="0">
                    <a:pos x="11614" y="572"/>
                  </a:cxn>
                  <a:cxn ang="0">
                    <a:pos x="11532" y="1023"/>
                  </a:cxn>
                  <a:cxn ang="0">
                    <a:pos x="11482" y="1467"/>
                  </a:cxn>
                  <a:cxn ang="0">
                    <a:pos x="11425" y="2043"/>
                  </a:cxn>
                  <a:cxn ang="0">
                    <a:pos x="11199" y="2493"/>
                  </a:cxn>
                  <a:cxn ang="0">
                    <a:pos x="11114" y="3129"/>
                  </a:cxn>
                  <a:cxn ang="0">
                    <a:pos x="11013" y="3367"/>
                  </a:cxn>
                  <a:cxn ang="0">
                    <a:pos x="11066" y="3761"/>
                  </a:cxn>
                  <a:cxn ang="0">
                    <a:pos x="11173" y="4308"/>
                  </a:cxn>
                  <a:cxn ang="0">
                    <a:pos x="11034" y="4801"/>
                  </a:cxn>
                  <a:cxn ang="0">
                    <a:pos x="10927" y="5235"/>
                  </a:cxn>
                  <a:cxn ang="0">
                    <a:pos x="10833" y="5454"/>
                  </a:cxn>
                  <a:cxn ang="0">
                    <a:pos x="10699" y="5688"/>
                  </a:cxn>
                  <a:cxn ang="0">
                    <a:pos x="10630" y="6166"/>
                  </a:cxn>
                  <a:cxn ang="0">
                    <a:pos x="10541" y="6521"/>
                  </a:cxn>
                  <a:cxn ang="0">
                    <a:pos x="10255" y="7020"/>
                  </a:cxn>
                  <a:cxn ang="0">
                    <a:pos x="9935" y="7632"/>
                  </a:cxn>
                  <a:cxn ang="0">
                    <a:pos x="9851" y="8073"/>
                  </a:cxn>
                  <a:cxn ang="0">
                    <a:pos x="9772" y="8473"/>
                  </a:cxn>
                  <a:cxn ang="0">
                    <a:pos x="9775" y="8809"/>
                  </a:cxn>
                  <a:cxn ang="0">
                    <a:pos x="9360" y="9515"/>
                  </a:cxn>
                  <a:cxn ang="0">
                    <a:pos x="8655" y="9962"/>
                  </a:cxn>
                  <a:cxn ang="0">
                    <a:pos x="8033" y="10109"/>
                  </a:cxn>
                  <a:cxn ang="0">
                    <a:pos x="7585" y="10519"/>
                  </a:cxn>
                  <a:cxn ang="0">
                    <a:pos x="6572" y="10932"/>
                  </a:cxn>
                  <a:cxn ang="0">
                    <a:pos x="5501" y="10812"/>
                  </a:cxn>
                  <a:cxn ang="0">
                    <a:pos x="4677" y="10764"/>
                  </a:cxn>
                  <a:cxn ang="0">
                    <a:pos x="4023" y="10871"/>
                  </a:cxn>
                  <a:cxn ang="0">
                    <a:pos x="3533" y="10933"/>
                  </a:cxn>
                  <a:cxn ang="0">
                    <a:pos x="3038" y="10623"/>
                  </a:cxn>
                  <a:cxn ang="0">
                    <a:pos x="2328" y="10421"/>
                  </a:cxn>
                  <a:cxn ang="0">
                    <a:pos x="1689" y="10250"/>
                  </a:cxn>
                  <a:cxn ang="0">
                    <a:pos x="891" y="10105"/>
                  </a:cxn>
                  <a:cxn ang="0">
                    <a:pos x="685" y="9641"/>
                  </a:cxn>
                  <a:cxn ang="0">
                    <a:pos x="399" y="8993"/>
                  </a:cxn>
                  <a:cxn ang="0">
                    <a:pos x="279" y="8502"/>
                  </a:cxn>
                  <a:cxn ang="0">
                    <a:pos x="296" y="8016"/>
                  </a:cxn>
                  <a:cxn ang="0">
                    <a:pos x="6" y="7294"/>
                  </a:cxn>
                  <a:cxn ang="0">
                    <a:pos x="132" y="6658"/>
                  </a:cxn>
                  <a:cxn ang="0">
                    <a:pos x="252" y="5823"/>
                  </a:cxn>
                  <a:cxn ang="0">
                    <a:pos x="586" y="4933"/>
                  </a:cxn>
                  <a:cxn ang="0">
                    <a:pos x="966" y="4781"/>
                  </a:cxn>
                  <a:cxn ang="0">
                    <a:pos x="1312" y="4505"/>
                  </a:cxn>
                  <a:cxn ang="0">
                    <a:pos x="1606" y="4117"/>
                  </a:cxn>
                </a:cxnLst>
                <a:rect l="0" t="0" r="r" b="b"/>
                <a:pathLst>
                  <a:path w="11614" h="11045">
                    <a:moveTo>
                      <a:pt x="1770" y="3703"/>
                    </a:moveTo>
                    <a:lnTo>
                      <a:pt x="1768" y="3676"/>
                    </a:lnTo>
                    <a:lnTo>
                      <a:pt x="1768" y="3646"/>
                    </a:lnTo>
                    <a:lnTo>
                      <a:pt x="1770" y="3616"/>
                    </a:lnTo>
                    <a:lnTo>
                      <a:pt x="1774" y="3584"/>
                    </a:lnTo>
                    <a:lnTo>
                      <a:pt x="1782" y="3551"/>
                    </a:lnTo>
                    <a:lnTo>
                      <a:pt x="1793" y="3519"/>
                    </a:lnTo>
                    <a:lnTo>
                      <a:pt x="1806" y="3486"/>
                    </a:lnTo>
                    <a:lnTo>
                      <a:pt x="1822" y="3453"/>
                    </a:lnTo>
                    <a:lnTo>
                      <a:pt x="1843" y="3422"/>
                    </a:lnTo>
                    <a:lnTo>
                      <a:pt x="1866" y="3393"/>
                    </a:lnTo>
                    <a:lnTo>
                      <a:pt x="1894" y="3367"/>
                    </a:lnTo>
                    <a:lnTo>
                      <a:pt x="1926" y="3342"/>
                    </a:lnTo>
                    <a:lnTo>
                      <a:pt x="1962" y="3321"/>
                    </a:lnTo>
                    <a:lnTo>
                      <a:pt x="2002" y="3302"/>
                    </a:lnTo>
                    <a:lnTo>
                      <a:pt x="2047" y="3288"/>
                    </a:lnTo>
                    <a:lnTo>
                      <a:pt x="2097" y="3279"/>
                    </a:lnTo>
                    <a:lnTo>
                      <a:pt x="2149" y="3272"/>
                    </a:lnTo>
                    <a:lnTo>
                      <a:pt x="2199" y="3265"/>
                    </a:lnTo>
                    <a:lnTo>
                      <a:pt x="2248" y="3259"/>
                    </a:lnTo>
                    <a:lnTo>
                      <a:pt x="2296" y="3253"/>
                    </a:lnTo>
                    <a:lnTo>
                      <a:pt x="2342" y="3247"/>
                    </a:lnTo>
                    <a:lnTo>
                      <a:pt x="2387" y="3241"/>
                    </a:lnTo>
                    <a:lnTo>
                      <a:pt x="2429" y="3235"/>
                    </a:lnTo>
                    <a:lnTo>
                      <a:pt x="2470" y="3228"/>
                    </a:lnTo>
                    <a:lnTo>
                      <a:pt x="2508" y="3221"/>
                    </a:lnTo>
                    <a:lnTo>
                      <a:pt x="2545" y="3213"/>
                    </a:lnTo>
                    <a:lnTo>
                      <a:pt x="2579" y="3204"/>
                    </a:lnTo>
                    <a:lnTo>
                      <a:pt x="2610" y="3195"/>
                    </a:lnTo>
                    <a:lnTo>
                      <a:pt x="2640" y="3186"/>
                    </a:lnTo>
                    <a:lnTo>
                      <a:pt x="2666" y="3174"/>
                    </a:lnTo>
                    <a:lnTo>
                      <a:pt x="2690" y="3162"/>
                    </a:lnTo>
                    <a:lnTo>
                      <a:pt x="2712" y="3148"/>
                    </a:lnTo>
                    <a:lnTo>
                      <a:pt x="2731" y="3133"/>
                    </a:lnTo>
                    <a:lnTo>
                      <a:pt x="2749" y="3120"/>
                    </a:lnTo>
                    <a:lnTo>
                      <a:pt x="2767" y="3106"/>
                    </a:lnTo>
                    <a:lnTo>
                      <a:pt x="2783" y="3093"/>
                    </a:lnTo>
                    <a:lnTo>
                      <a:pt x="2800" y="3080"/>
                    </a:lnTo>
                    <a:lnTo>
                      <a:pt x="2817" y="3068"/>
                    </a:lnTo>
                    <a:lnTo>
                      <a:pt x="2833" y="3056"/>
                    </a:lnTo>
                    <a:lnTo>
                      <a:pt x="2850" y="3045"/>
                    </a:lnTo>
                    <a:lnTo>
                      <a:pt x="2868" y="3035"/>
                    </a:lnTo>
                    <a:lnTo>
                      <a:pt x="2887" y="3026"/>
                    </a:lnTo>
                    <a:lnTo>
                      <a:pt x="2906" y="3019"/>
                    </a:lnTo>
                    <a:lnTo>
                      <a:pt x="2928" y="3012"/>
                    </a:lnTo>
                    <a:lnTo>
                      <a:pt x="2951" y="3007"/>
                    </a:lnTo>
                    <a:lnTo>
                      <a:pt x="2976" y="3002"/>
                    </a:lnTo>
                    <a:lnTo>
                      <a:pt x="3003" y="3000"/>
                    </a:lnTo>
                    <a:lnTo>
                      <a:pt x="3034" y="3000"/>
                    </a:lnTo>
                    <a:lnTo>
                      <a:pt x="3037" y="3000"/>
                    </a:lnTo>
                    <a:lnTo>
                      <a:pt x="3042" y="3001"/>
                    </a:lnTo>
                    <a:lnTo>
                      <a:pt x="3048" y="3002"/>
                    </a:lnTo>
                    <a:lnTo>
                      <a:pt x="3056" y="3002"/>
                    </a:lnTo>
                    <a:lnTo>
                      <a:pt x="3065" y="3003"/>
                    </a:lnTo>
                    <a:lnTo>
                      <a:pt x="3074" y="3003"/>
                    </a:lnTo>
                    <a:lnTo>
                      <a:pt x="3086" y="3004"/>
                    </a:lnTo>
                    <a:lnTo>
                      <a:pt x="3098" y="3003"/>
                    </a:lnTo>
                    <a:lnTo>
                      <a:pt x="3110" y="3003"/>
                    </a:lnTo>
                    <a:lnTo>
                      <a:pt x="3125" y="3001"/>
                    </a:lnTo>
                    <a:lnTo>
                      <a:pt x="3138" y="2999"/>
                    </a:lnTo>
                    <a:lnTo>
                      <a:pt x="3152" y="2996"/>
                    </a:lnTo>
                    <a:lnTo>
                      <a:pt x="3166" y="2991"/>
                    </a:lnTo>
                    <a:lnTo>
                      <a:pt x="3180" y="2986"/>
                    </a:lnTo>
                    <a:lnTo>
                      <a:pt x="3196" y="2980"/>
                    </a:lnTo>
                    <a:lnTo>
                      <a:pt x="3211" y="2972"/>
                    </a:lnTo>
                    <a:lnTo>
                      <a:pt x="3229" y="2963"/>
                    </a:lnTo>
                    <a:lnTo>
                      <a:pt x="3250" y="2952"/>
                    </a:lnTo>
                    <a:lnTo>
                      <a:pt x="3273" y="2941"/>
                    </a:lnTo>
                    <a:lnTo>
                      <a:pt x="3298" y="2930"/>
                    </a:lnTo>
                    <a:lnTo>
                      <a:pt x="3327" y="2919"/>
                    </a:lnTo>
                    <a:lnTo>
                      <a:pt x="3357" y="2909"/>
                    </a:lnTo>
                    <a:lnTo>
                      <a:pt x="3390" y="2901"/>
                    </a:lnTo>
                    <a:lnTo>
                      <a:pt x="3425" y="2894"/>
                    </a:lnTo>
                    <a:lnTo>
                      <a:pt x="3461" y="2889"/>
                    </a:lnTo>
                    <a:lnTo>
                      <a:pt x="3500" y="2887"/>
                    </a:lnTo>
                    <a:lnTo>
                      <a:pt x="3542" y="2889"/>
                    </a:lnTo>
                    <a:lnTo>
                      <a:pt x="3584" y="2893"/>
                    </a:lnTo>
                    <a:lnTo>
                      <a:pt x="3630" y="2903"/>
                    </a:lnTo>
                    <a:lnTo>
                      <a:pt x="3677" y="2916"/>
                    </a:lnTo>
                    <a:lnTo>
                      <a:pt x="3726" y="2936"/>
                    </a:lnTo>
                    <a:lnTo>
                      <a:pt x="3772" y="2954"/>
                    </a:lnTo>
                    <a:lnTo>
                      <a:pt x="3814" y="2967"/>
                    </a:lnTo>
                    <a:lnTo>
                      <a:pt x="3850" y="2976"/>
                    </a:lnTo>
                    <a:lnTo>
                      <a:pt x="3880" y="2980"/>
                    </a:lnTo>
                    <a:lnTo>
                      <a:pt x="3907" y="2981"/>
                    </a:lnTo>
                    <a:lnTo>
                      <a:pt x="3931" y="2979"/>
                    </a:lnTo>
                    <a:lnTo>
                      <a:pt x="3951" y="2974"/>
                    </a:lnTo>
                    <a:lnTo>
                      <a:pt x="3970" y="2967"/>
                    </a:lnTo>
                    <a:lnTo>
                      <a:pt x="3985" y="2958"/>
                    </a:lnTo>
                    <a:lnTo>
                      <a:pt x="3999" y="2950"/>
                    </a:lnTo>
                    <a:lnTo>
                      <a:pt x="4012" y="2941"/>
                    </a:lnTo>
                    <a:lnTo>
                      <a:pt x="4024" y="2931"/>
                    </a:lnTo>
                    <a:lnTo>
                      <a:pt x="4036" y="2922"/>
                    </a:lnTo>
                    <a:lnTo>
                      <a:pt x="4049" y="2916"/>
                    </a:lnTo>
                    <a:lnTo>
                      <a:pt x="4062" y="2910"/>
                    </a:lnTo>
                    <a:lnTo>
                      <a:pt x="4078" y="2908"/>
                    </a:lnTo>
                    <a:lnTo>
                      <a:pt x="4093" y="2906"/>
                    </a:lnTo>
                    <a:lnTo>
                      <a:pt x="4110" y="2904"/>
                    </a:lnTo>
                    <a:lnTo>
                      <a:pt x="4128" y="2902"/>
                    </a:lnTo>
                    <a:lnTo>
                      <a:pt x="4145" y="2898"/>
                    </a:lnTo>
                    <a:lnTo>
                      <a:pt x="4163" y="2895"/>
                    </a:lnTo>
                    <a:lnTo>
                      <a:pt x="4180" y="2892"/>
                    </a:lnTo>
                    <a:lnTo>
                      <a:pt x="4198" y="2889"/>
                    </a:lnTo>
                    <a:lnTo>
                      <a:pt x="4214" y="2885"/>
                    </a:lnTo>
                    <a:lnTo>
                      <a:pt x="4229" y="2882"/>
                    </a:lnTo>
                    <a:lnTo>
                      <a:pt x="4244" y="2879"/>
                    </a:lnTo>
                    <a:lnTo>
                      <a:pt x="4257" y="2875"/>
                    </a:lnTo>
                    <a:lnTo>
                      <a:pt x="4268" y="2873"/>
                    </a:lnTo>
                    <a:lnTo>
                      <a:pt x="4276" y="2871"/>
                    </a:lnTo>
                    <a:lnTo>
                      <a:pt x="4283" y="2870"/>
                    </a:lnTo>
                    <a:lnTo>
                      <a:pt x="4287" y="2869"/>
                    </a:lnTo>
                    <a:lnTo>
                      <a:pt x="4289" y="2869"/>
                    </a:lnTo>
                    <a:lnTo>
                      <a:pt x="4291" y="2865"/>
                    </a:lnTo>
                    <a:lnTo>
                      <a:pt x="4294" y="2853"/>
                    </a:lnTo>
                    <a:lnTo>
                      <a:pt x="4299" y="2834"/>
                    </a:lnTo>
                    <a:lnTo>
                      <a:pt x="4307" y="2811"/>
                    </a:lnTo>
                    <a:lnTo>
                      <a:pt x="4317" y="2782"/>
                    </a:lnTo>
                    <a:lnTo>
                      <a:pt x="4328" y="2750"/>
                    </a:lnTo>
                    <a:lnTo>
                      <a:pt x="4341" y="2715"/>
                    </a:lnTo>
                    <a:lnTo>
                      <a:pt x="4355" y="2678"/>
                    </a:lnTo>
                    <a:lnTo>
                      <a:pt x="4370" y="2640"/>
                    </a:lnTo>
                    <a:lnTo>
                      <a:pt x="4387" y="2601"/>
                    </a:lnTo>
                    <a:lnTo>
                      <a:pt x="4405" y="2564"/>
                    </a:lnTo>
                    <a:lnTo>
                      <a:pt x="4423" y="2528"/>
                    </a:lnTo>
                    <a:lnTo>
                      <a:pt x="4442" y="2496"/>
                    </a:lnTo>
                    <a:lnTo>
                      <a:pt x="4461" y="2467"/>
                    </a:lnTo>
                    <a:lnTo>
                      <a:pt x="4481" y="2443"/>
                    </a:lnTo>
                    <a:lnTo>
                      <a:pt x="4501" y="2425"/>
                    </a:lnTo>
                    <a:lnTo>
                      <a:pt x="4521" y="2409"/>
                    </a:lnTo>
                    <a:lnTo>
                      <a:pt x="4544" y="2395"/>
                    </a:lnTo>
                    <a:lnTo>
                      <a:pt x="4567" y="2383"/>
                    </a:lnTo>
                    <a:lnTo>
                      <a:pt x="4591" y="2372"/>
                    </a:lnTo>
                    <a:lnTo>
                      <a:pt x="4616" y="2362"/>
                    </a:lnTo>
                    <a:lnTo>
                      <a:pt x="4641" y="2354"/>
                    </a:lnTo>
                    <a:lnTo>
                      <a:pt x="4666" y="2347"/>
                    </a:lnTo>
                    <a:lnTo>
                      <a:pt x="4691" y="2342"/>
                    </a:lnTo>
                    <a:lnTo>
                      <a:pt x="4716" y="2337"/>
                    </a:lnTo>
                    <a:lnTo>
                      <a:pt x="4741" y="2334"/>
                    </a:lnTo>
                    <a:lnTo>
                      <a:pt x="4765" y="2332"/>
                    </a:lnTo>
                    <a:lnTo>
                      <a:pt x="4788" y="2331"/>
                    </a:lnTo>
                    <a:lnTo>
                      <a:pt x="4810" y="2331"/>
                    </a:lnTo>
                    <a:lnTo>
                      <a:pt x="4830" y="2333"/>
                    </a:lnTo>
                    <a:lnTo>
                      <a:pt x="4848" y="2335"/>
                    </a:lnTo>
                    <a:lnTo>
                      <a:pt x="4866" y="2339"/>
                    </a:lnTo>
                    <a:lnTo>
                      <a:pt x="4866" y="2337"/>
                    </a:lnTo>
                    <a:lnTo>
                      <a:pt x="4868" y="2332"/>
                    </a:lnTo>
                    <a:lnTo>
                      <a:pt x="4871" y="2323"/>
                    </a:lnTo>
                    <a:lnTo>
                      <a:pt x="4876" y="2312"/>
                    </a:lnTo>
                    <a:lnTo>
                      <a:pt x="4881" y="2299"/>
                    </a:lnTo>
                    <a:lnTo>
                      <a:pt x="4889" y="2284"/>
                    </a:lnTo>
                    <a:lnTo>
                      <a:pt x="4896" y="2267"/>
                    </a:lnTo>
                    <a:lnTo>
                      <a:pt x="4905" y="2251"/>
                    </a:lnTo>
                    <a:lnTo>
                      <a:pt x="4915" y="2235"/>
                    </a:lnTo>
                    <a:lnTo>
                      <a:pt x="4925" y="2218"/>
                    </a:lnTo>
                    <a:lnTo>
                      <a:pt x="4936" y="2202"/>
                    </a:lnTo>
                    <a:lnTo>
                      <a:pt x="4948" y="2188"/>
                    </a:lnTo>
                    <a:lnTo>
                      <a:pt x="4961" y="2175"/>
                    </a:lnTo>
                    <a:lnTo>
                      <a:pt x="4974" y="2165"/>
                    </a:lnTo>
                    <a:lnTo>
                      <a:pt x="4988" y="2157"/>
                    </a:lnTo>
                    <a:lnTo>
                      <a:pt x="5002" y="2153"/>
                    </a:lnTo>
                    <a:lnTo>
                      <a:pt x="5017" y="2149"/>
                    </a:lnTo>
                    <a:lnTo>
                      <a:pt x="5031" y="2146"/>
                    </a:lnTo>
                    <a:lnTo>
                      <a:pt x="5047" y="2143"/>
                    </a:lnTo>
                    <a:lnTo>
                      <a:pt x="5064" y="2141"/>
                    </a:lnTo>
                    <a:lnTo>
                      <a:pt x="5081" y="2138"/>
                    </a:lnTo>
                    <a:lnTo>
                      <a:pt x="5098" y="2137"/>
                    </a:lnTo>
                    <a:lnTo>
                      <a:pt x="5116" y="2137"/>
                    </a:lnTo>
                    <a:lnTo>
                      <a:pt x="5136" y="2138"/>
                    </a:lnTo>
                    <a:lnTo>
                      <a:pt x="5154" y="2141"/>
                    </a:lnTo>
                    <a:lnTo>
                      <a:pt x="5174" y="2145"/>
                    </a:lnTo>
                    <a:lnTo>
                      <a:pt x="5193" y="2150"/>
                    </a:lnTo>
                    <a:lnTo>
                      <a:pt x="5214" y="2158"/>
                    </a:lnTo>
                    <a:lnTo>
                      <a:pt x="5235" y="2168"/>
                    </a:lnTo>
                    <a:lnTo>
                      <a:pt x="5256" y="2180"/>
                    </a:lnTo>
                    <a:lnTo>
                      <a:pt x="5276" y="2195"/>
                    </a:lnTo>
                    <a:lnTo>
                      <a:pt x="5298" y="2213"/>
                    </a:lnTo>
                    <a:lnTo>
                      <a:pt x="5298" y="2211"/>
                    </a:lnTo>
                    <a:lnTo>
                      <a:pt x="5298" y="2205"/>
                    </a:lnTo>
                    <a:lnTo>
                      <a:pt x="5300" y="2197"/>
                    </a:lnTo>
                    <a:lnTo>
                      <a:pt x="5303" y="2187"/>
                    </a:lnTo>
                    <a:lnTo>
                      <a:pt x="5307" y="2175"/>
                    </a:lnTo>
                    <a:lnTo>
                      <a:pt x="5312" y="2160"/>
                    </a:lnTo>
                    <a:lnTo>
                      <a:pt x="5319" y="2144"/>
                    </a:lnTo>
                    <a:lnTo>
                      <a:pt x="5328" y="2128"/>
                    </a:lnTo>
                    <a:lnTo>
                      <a:pt x="5339" y="2109"/>
                    </a:lnTo>
                    <a:lnTo>
                      <a:pt x="5352" y="2092"/>
                    </a:lnTo>
                    <a:lnTo>
                      <a:pt x="5367" y="2074"/>
                    </a:lnTo>
                    <a:lnTo>
                      <a:pt x="5384" y="2056"/>
                    </a:lnTo>
                    <a:lnTo>
                      <a:pt x="5405" y="2039"/>
                    </a:lnTo>
                    <a:lnTo>
                      <a:pt x="5429" y="2024"/>
                    </a:lnTo>
                    <a:lnTo>
                      <a:pt x="5457" y="2010"/>
                    </a:lnTo>
                    <a:lnTo>
                      <a:pt x="5488" y="1998"/>
                    </a:lnTo>
                    <a:lnTo>
                      <a:pt x="5520" y="1987"/>
                    </a:lnTo>
                    <a:lnTo>
                      <a:pt x="5549" y="1977"/>
                    </a:lnTo>
                    <a:lnTo>
                      <a:pt x="5578" y="1969"/>
                    </a:lnTo>
                    <a:lnTo>
                      <a:pt x="5605" y="1964"/>
                    </a:lnTo>
                    <a:lnTo>
                      <a:pt x="5631" y="1958"/>
                    </a:lnTo>
                    <a:lnTo>
                      <a:pt x="5656" y="1955"/>
                    </a:lnTo>
                    <a:lnTo>
                      <a:pt x="5680" y="1954"/>
                    </a:lnTo>
                    <a:lnTo>
                      <a:pt x="5703" y="1954"/>
                    </a:lnTo>
                    <a:lnTo>
                      <a:pt x="5726" y="1955"/>
                    </a:lnTo>
                    <a:lnTo>
                      <a:pt x="5748" y="1958"/>
                    </a:lnTo>
                    <a:lnTo>
                      <a:pt x="5771" y="1963"/>
                    </a:lnTo>
                    <a:lnTo>
                      <a:pt x="5792" y="1968"/>
                    </a:lnTo>
                    <a:lnTo>
                      <a:pt x="5814" y="1976"/>
                    </a:lnTo>
                    <a:lnTo>
                      <a:pt x="5835" y="1986"/>
                    </a:lnTo>
                    <a:lnTo>
                      <a:pt x="5857" y="1995"/>
                    </a:lnTo>
                    <a:lnTo>
                      <a:pt x="5880" y="2009"/>
                    </a:lnTo>
                    <a:lnTo>
                      <a:pt x="5880" y="2007"/>
                    </a:lnTo>
                    <a:lnTo>
                      <a:pt x="5882" y="2004"/>
                    </a:lnTo>
                    <a:lnTo>
                      <a:pt x="5886" y="2000"/>
                    </a:lnTo>
                    <a:lnTo>
                      <a:pt x="5890" y="1994"/>
                    </a:lnTo>
                    <a:lnTo>
                      <a:pt x="5895" y="1987"/>
                    </a:lnTo>
                    <a:lnTo>
                      <a:pt x="5902" y="1979"/>
                    </a:lnTo>
                    <a:lnTo>
                      <a:pt x="5910" y="1971"/>
                    </a:lnTo>
                    <a:lnTo>
                      <a:pt x="5917" y="1963"/>
                    </a:lnTo>
                    <a:lnTo>
                      <a:pt x="5927" y="1954"/>
                    </a:lnTo>
                    <a:lnTo>
                      <a:pt x="5937" y="1945"/>
                    </a:lnTo>
                    <a:lnTo>
                      <a:pt x="5948" y="1936"/>
                    </a:lnTo>
                    <a:lnTo>
                      <a:pt x="5960" y="1929"/>
                    </a:lnTo>
                    <a:lnTo>
                      <a:pt x="5972" y="1922"/>
                    </a:lnTo>
                    <a:lnTo>
                      <a:pt x="5985" y="1917"/>
                    </a:lnTo>
                    <a:lnTo>
                      <a:pt x="5999" y="1914"/>
                    </a:lnTo>
                    <a:lnTo>
                      <a:pt x="6013" y="1911"/>
                    </a:lnTo>
                    <a:lnTo>
                      <a:pt x="6027" y="1910"/>
                    </a:lnTo>
                    <a:lnTo>
                      <a:pt x="6044" y="1910"/>
                    </a:lnTo>
                    <a:lnTo>
                      <a:pt x="6061" y="1912"/>
                    </a:lnTo>
                    <a:lnTo>
                      <a:pt x="6079" y="1915"/>
                    </a:lnTo>
                    <a:lnTo>
                      <a:pt x="6098" y="1918"/>
                    </a:lnTo>
                    <a:lnTo>
                      <a:pt x="6117" y="1921"/>
                    </a:lnTo>
                    <a:lnTo>
                      <a:pt x="6137" y="1924"/>
                    </a:lnTo>
                    <a:lnTo>
                      <a:pt x="6156" y="1928"/>
                    </a:lnTo>
                    <a:lnTo>
                      <a:pt x="6175" y="1930"/>
                    </a:lnTo>
                    <a:lnTo>
                      <a:pt x="6193" y="1932"/>
                    </a:lnTo>
                    <a:lnTo>
                      <a:pt x="6212" y="1934"/>
                    </a:lnTo>
                    <a:lnTo>
                      <a:pt x="6228" y="1934"/>
                    </a:lnTo>
                    <a:lnTo>
                      <a:pt x="6245" y="1933"/>
                    </a:lnTo>
                    <a:lnTo>
                      <a:pt x="6259" y="1931"/>
                    </a:lnTo>
                    <a:lnTo>
                      <a:pt x="6272" y="1927"/>
                    </a:lnTo>
                    <a:lnTo>
                      <a:pt x="6283" y="1921"/>
                    </a:lnTo>
                    <a:lnTo>
                      <a:pt x="6293" y="1914"/>
                    </a:lnTo>
                    <a:lnTo>
                      <a:pt x="6305" y="1908"/>
                    </a:lnTo>
                    <a:lnTo>
                      <a:pt x="6318" y="1903"/>
                    </a:lnTo>
                    <a:lnTo>
                      <a:pt x="6331" y="1898"/>
                    </a:lnTo>
                    <a:lnTo>
                      <a:pt x="6345" y="1895"/>
                    </a:lnTo>
                    <a:lnTo>
                      <a:pt x="6360" y="1893"/>
                    </a:lnTo>
                    <a:lnTo>
                      <a:pt x="6376" y="1892"/>
                    </a:lnTo>
                    <a:lnTo>
                      <a:pt x="6391" y="1892"/>
                    </a:lnTo>
                    <a:lnTo>
                      <a:pt x="6406" y="1893"/>
                    </a:lnTo>
                    <a:lnTo>
                      <a:pt x="6422" y="1895"/>
                    </a:lnTo>
                    <a:lnTo>
                      <a:pt x="6436" y="1897"/>
                    </a:lnTo>
                    <a:lnTo>
                      <a:pt x="6450" y="1902"/>
                    </a:lnTo>
                    <a:lnTo>
                      <a:pt x="6463" y="1907"/>
                    </a:lnTo>
                    <a:lnTo>
                      <a:pt x="6475" y="1915"/>
                    </a:lnTo>
                    <a:lnTo>
                      <a:pt x="6486" y="1922"/>
                    </a:lnTo>
                    <a:lnTo>
                      <a:pt x="6496" y="1932"/>
                    </a:lnTo>
                    <a:lnTo>
                      <a:pt x="6497" y="1930"/>
                    </a:lnTo>
                    <a:lnTo>
                      <a:pt x="6499" y="1927"/>
                    </a:lnTo>
                    <a:lnTo>
                      <a:pt x="6505" y="1920"/>
                    </a:lnTo>
                    <a:lnTo>
                      <a:pt x="6512" y="1911"/>
                    </a:lnTo>
                    <a:lnTo>
                      <a:pt x="6521" y="1902"/>
                    </a:lnTo>
                    <a:lnTo>
                      <a:pt x="6531" y="1891"/>
                    </a:lnTo>
                    <a:lnTo>
                      <a:pt x="6543" y="1880"/>
                    </a:lnTo>
                    <a:lnTo>
                      <a:pt x="6556" y="1868"/>
                    </a:lnTo>
                    <a:lnTo>
                      <a:pt x="6570" y="1855"/>
                    </a:lnTo>
                    <a:lnTo>
                      <a:pt x="6585" y="1843"/>
                    </a:lnTo>
                    <a:lnTo>
                      <a:pt x="6602" y="1832"/>
                    </a:lnTo>
                    <a:lnTo>
                      <a:pt x="6618" y="1822"/>
                    </a:lnTo>
                    <a:lnTo>
                      <a:pt x="6636" y="1812"/>
                    </a:lnTo>
                    <a:lnTo>
                      <a:pt x="6653" y="1805"/>
                    </a:lnTo>
                    <a:lnTo>
                      <a:pt x="6672" y="1800"/>
                    </a:lnTo>
                    <a:lnTo>
                      <a:pt x="6690" y="1798"/>
                    </a:lnTo>
                    <a:lnTo>
                      <a:pt x="6709" y="1797"/>
                    </a:lnTo>
                    <a:lnTo>
                      <a:pt x="6729" y="1797"/>
                    </a:lnTo>
                    <a:lnTo>
                      <a:pt x="6751" y="1799"/>
                    </a:lnTo>
                    <a:lnTo>
                      <a:pt x="6773" y="1801"/>
                    </a:lnTo>
                    <a:lnTo>
                      <a:pt x="6796" y="1805"/>
                    </a:lnTo>
                    <a:lnTo>
                      <a:pt x="6819" y="1810"/>
                    </a:lnTo>
                    <a:lnTo>
                      <a:pt x="6842" y="1815"/>
                    </a:lnTo>
                    <a:lnTo>
                      <a:pt x="6865" y="1822"/>
                    </a:lnTo>
                    <a:lnTo>
                      <a:pt x="6887" y="1828"/>
                    </a:lnTo>
                    <a:lnTo>
                      <a:pt x="6908" y="1836"/>
                    </a:lnTo>
                    <a:lnTo>
                      <a:pt x="6929" y="1844"/>
                    </a:lnTo>
                    <a:lnTo>
                      <a:pt x="6949" y="1852"/>
                    </a:lnTo>
                    <a:lnTo>
                      <a:pt x="6966" y="1861"/>
                    </a:lnTo>
                    <a:lnTo>
                      <a:pt x="6984" y="1870"/>
                    </a:lnTo>
                    <a:lnTo>
                      <a:pt x="6998" y="1879"/>
                    </a:lnTo>
                    <a:lnTo>
                      <a:pt x="7011" y="1887"/>
                    </a:lnTo>
                    <a:lnTo>
                      <a:pt x="7011" y="1886"/>
                    </a:lnTo>
                    <a:lnTo>
                      <a:pt x="7013" y="1883"/>
                    </a:lnTo>
                    <a:lnTo>
                      <a:pt x="7017" y="1879"/>
                    </a:lnTo>
                    <a:lnTo>
                      <a:pt x="7022" y="1872"/>
                    </a:lnTo>
                    <a:lnTo>
                      <a:pt x="7027" y="1864"/>
                    </a:lnTo>
                    <a:lnTo>
                      <a:pt x="7035" y="1856"/>
                    </a:lnTo>
                    <a:lnTo>
                      <a:pt x="7044" y="1846"/>
                    </a:lnTo>
                    <a:lnTo>
                      <a:pt x="7055" y="1836"/>
                    </a:lnTo>
                    <a:lnTo>
                      <a:pt x="7066" y="1826"/>
                    </a:lnTo>
                    <a:lnTo>
                      <a:pt x="7079" y="1815"/>
                    </a:lnTo>
                    <a:lnTo>
                      <a:pt x="7093" y="1804"/>
                    </a:lnTo>
                    <a:lnTo>
                      <a:pt x="7108" y="1793"/>
                    </a:lnTo>
                    <a:lnTo>
                      <a:pt x="7126" y="1784"/>
                    </a:lnTo>
                    <a:lnTo>
                      <a:pt x="7143" y="1774"/>
                    </a:lnTo>
                    <a:lnTo>
                      <a:pt x="7163" y="1765"/>
                    </a:lnTo>
                    <a:lnTo>
                      <a:pt x="7184" y="1759"/>
                    </a:lnTo>
                    <a:lnTo>
                      <a:pt x="7207" y="1750"/>
                    </a:lnTo>
                    <a:lnTo>
                      <a:pt x="7232" y="1739"/>
                    </a:lnTo>
                    <a:lnTo>
                      <a:pt x="7260" y="1727"/>
                    </a:lnTo>
                    <a:lnTo>
                      <a:pt x="7289" y="1713"/>
                    </a:lnTo>
                    <a:lnTo>
                      <a:pt x="7320" y="1697"/>
                    </a:lnTo>
                    <a:lnTo>
                      <a:pt x="7352" y="1681"/>
                    </a:lnTo>
                    <a:lnTo>
                      <a:pt x="7383" y="1664"/>
                    </a:lnTo>
                    <a:lnTo>
                      <a:pt x="7414" y="1645"/>
                    </a:lnTo>
                    <a:lnTo>
                      <a:pt x="7443" y="1625"/>
                    </a:lnTo>
                    <a:lnTo>
                      <a:pt x="7471" y="1606"/>
                    </a:lnTo>
                    <a:lnTo>
                      <a:pt x="7496" y="1586"/>
                    </a:lnTo>
                    <a:lnTo>
                      <a:pt x="7519" y="1566"/>
                    </a:lnTo>
                    <a:lnTo>
                      <a:pt x="7538" y="1547"/>
                    </a:lnTo>
                    <a:lnTo>
                      <a:pt x="7554" y="1527"/>
                    </a:lnTo>
                    <a:lnTo>
                      <a:pt x="7564" y="1510"/>
                    </a:lnTo>
                    <a:lnTo>
                      <a:pt x="7570" y="1492"/>
                    </a:lnTo>
                    <a:lnTo>
                      <a:pt x="7573" y="1474"/>
                    </a:lnTo>
                    <a:lnTo>
                      <a:pt x="7579" y="1453"/>
                    </a:lnTo>
                    <a:lnTo>
                      <a:pt x="7586" y="1430"/>
                    </a:lnTo>
                    <a:lnTo>
                      <a:pt x="7595" y="1406"/>
                    </a:lnTo>
                    <a:lnTo>
                      <a:pt x="7606" y="1382"/>
                    </a:lnTo>
                    <a:lnTo>
                      <a:pt x="7618" y="1357"/>
                    </a:lnTo>
                    <a:lnTo>
                      <a:pt x="7632" y="1331"/>
                    </a:lnTo>
                    <a:lnTo>
                      <a:pt x="7646" y="1305"/>
                    </a:lnTo>
                    <a:lnTo>
                      <a:pt x="7663" y="1280"/>
                    </a:lnTo>
                    <a:lnTo>
                      <a:pt x="7680" y="1256"/>
                    </a:lnTo>
                    <a:lnTo>
                      <a:pt x="7699" y="1233"/>
                    </a:lnTo>
                    <a:lnTo>
                      <a:pt x="7717" y="1212"/>
                    </a:lnTo>
                    <a:lnTo>
                      <a:pt x="7738" y="1192"/>
                    </a:lnTo>
                    <a:lnTo>
                      <a:pt x="7759" y="1174"/>
                    </a:lnTo>
                    <a:lnTo>
                      <a:pt x="7781" y="1159"/>
                    </a:lnTo>
                    <a:lnTo>
                      <a:pt x="7804" y="1148"/>
                    </a:lnTo>
                    <a:lnTo>
                      <a:pt x="7828" y="1138"/>
                    </a:lnTo>
                    <a:lnTo>
                      <a:pt x="7856" y="1130"/>
                    </a:lnTo>
                    <a:lnTo>
                      <a:pt x="7887" y="1121"/>
                    </a:lnTo>
                    <a:lnTo>
                      <a:pt x="7919" y="1113"/>
                    </a:lnTo>
                    <a:lnTo>
                      <a:pt x="7954" y="1107"/>
                    </a:lnTo>
                    <a:lnTo>
                      <a:pt x="7990" y="1101"/>
                    </a:lnTo>
                    <a:lnTo>
                      <a:pt x="8026" y="1096"/>
                    </a:lnTo>
                    <a:lnTo>
                      <a:pt x="8062" y="1093"/>
                    </a:lnTo>
                    <a:lnTo>
                      <a:pt x="8097" y="1089"/>
                    </a:lnTo>
                    <a:lnTo>
                      <a:pt x="8132" y="1087"/>
                    </a:lnTo>
                    <a:lnTo>
                      <a:pt x="8165" y="1086"/>
                    </a:lnTo>
                    <a:lnTo>
                      <a:pt x="8196" y="1086"/>
                    </a:lnTo>
                    <a:lnTo>
                      <a:pt x="8223" y="1087"/>
                    </a:lnTo>
                    <a:lnTo>
                      <a:pt x="8246" y="1089"/>
                    </a:lnTo>
                    <a:lnTo>
                      <a:pt x="8267" y="1094"/>
                    </a:lnTo>
                    <a:lnTo>
                      <a:pt x="8282" y="1099"/>
                    </a:lnTo>
                    <a:lnTo>
                      <a:pt x="8294" y="1103"/>
                    </a:lnTo>
                    <a:lnTo>
                      <a:pt x="8307" y="1108"/>
                    </a:lnTo>
                    <a:lnTo>
                      <a:pt x="8320" y="1112"/>
                    </a:lnTo>
                    <a:lnTo>
                      <a:pt x="8333" y="1114"/>
                    </a:lnTo>
                    <a:lnTo>
                      <a:pt x="8347" y="1115"/>
                    </a:lnTo>
                    <a:lnTo>
                      <a:pt x="8360" y="1117"/>
                    </a:lnTo>
                    <a:lnTo>
                      <a:pt x="8374" y="1117"/>
                    </a:lnTo>
                    <a:lnTo>
                      <a:pt x="8387" y="1117"/>
                    </a:lnTo>
                    <a:lnTo>
                      <a:pt x="8399" y="1114"/>
                    </a:lnTo>
                    <a:lnTo>
                      <a:pt x="8411" y="1112"/>
                    </a:lnTo>
                    <a:lnTo>
                      <a:pt x="8423" y="1109"/>
                    </a:lnTo>
                    <a:lnTo>
                      <a:pt x="8435" y="1106"/>
                    </a:lnTo>
                    <a:lnTo>
                      <a:pt x="8446" y="1100"/>
                    </a:lnTo>
                    <a:lnTo>
                      <a:pt x="8455" y="1095"/>
                    </a:lnTo>
                    <a:lnTo>
                      <a:pt x="8465" y="1089"/>
                    </a:lnTo>
                    <a:lnTo>
                      <a:pt x="8475" y="1083"/>
                    </a:lnTo>
                    <a:lnTo>
                      <a:pt x="8484" y="1074"/>
                    </a:lnTo>
                    <a:lnTo>
                      <a:pt x="8494" y="1064"/>
                    </a:lnTo>
                    <a:lnTo>
                      <a:pt x="8506" y="1052"/>
                    </a:lnTo>
                    <a:lnTo>
                      <a:pt x="8519" y="1039"/>
                    </a:lnTo>
                    <a:lnTo>
                      <a:pt x="8533" y="1026"/>
                    </a:lnTo>
                    <a:lnTo>
                      <a:pt x="8548" y="1012"/>
                    </a:lnTo>
                    <a:lnTo>
                      <a:pt x="8565" y="996"/>
                    </a:lnTo>
                    <a:lnTo>
                      <a:pt x="8583" y="982"/>
                    </a:lnTo>
                    <a:lnTo>
                      <a:pt x="8602" y="968"/>
                    </a:lnTo>
                    <a:lnTo>
                      <a:pt x="8622" y="955"/>
                    </a:lnTo>
                    <a:lnTo>
                      <a:pt x="8644" y="942"/>
                    </a:lnTo>
                    <a:lnTo>
                      <a:pt x="8667" y="931"/>
                    </a:lnTo>
                    <a:lnTo>
                      <a:pt x="8691" y="922"/>
                    </a:lnTo>
                    <a:lnTo>
                      <a:pt x="8717" y="916"/>
                    </a:lnTo>
                    <a:lnTo>
                      <a:pt x="8744" y="911"/>
                    </a:lnTo>
                    <a:lnTo>
                      <a:pt x="8772" y="910"/>
                    </a:lnTo>
                    <a:lnTo>
                      <a:pt x="8799" y="910"/>
                    </a:lnTo>
                    <a:lnTo>
                      <a:pt x="8827" y="910"/>
                    </a:lnTo>
                    <a:lnTo>
                      <a:pt x="8854" y="911"/>
                    </a:lnTo>
                    <a:lnTo>
                      <a:pt x="8880" y="911"/>
                    </a:lnTo>
                    <a:lnTo>
                      <a:pt x="8906" y="911"/>
                    </a:lnTo>
                    <a:lnTo>
                      <a:pt x="8930" y="911"/>
                    </a:lnTo>
                    <a:lnTo>
                      <a:pt x="8954" y="910"/>
                    </a:lnTo>
                    <a:lnTo>
                      <a:pt x="8976" y="908"/>
                    </a:lnTo>
                    <a:lnTo>
                      <a:pt x="8997" y="906"/>
                    </a:lnTo>
                    <a:lnTo>
                      <a:pt x="9017" y="901"/>
                    </a:lnTo>
                    <a:lnTo>
                      <a:pt x="9035" y="897"/>
                    </a:lnTo>
                    <a:lnTo>
                      <a:pt x="9052" y="889"/>
                    </a:lnTo>
                    <a:lnTo>
                      <a:pt x="9066" y="882"/>
                    </a:lnTo>
                    <a:lnTo>
                      <a:pt x="9078" y="871"/>
                    </a:lnTo>
                    <a:lnTo>
                      <a:pt x="9089" y="859"/>
                    </a:lnTo>
                    <a:lnTo>
                      <a:pt x="9097" y="845"/>
                    </a:lnTo>
                    <a:lnTo>
                      <a:pt x="9104" y="828"/>
                    </a:lnTo>
                    <a:lnTo>
                      <a:pt x="9112" y="813"/>
                    </a:lnTo>
                    <a:lnTo>
                      <a:pt x="9120" y="799"/>
                    </a:lnTo>
                    <a:lnTo>
                      <a:pt x="9129" y="785"/>
                    </a:lnTo>
                    <a:lnTo>
                      <a:pt x="9138" y="772"/>
                    </a:lnTo>
                    <a:lnTo>
                      <a:pt x="9149" y="759"/>
                    </a:lnTo>
                    <a:lnTo>
                      <a:pt x="9160" y="749"/>
                    </a:lnTo>
                    <a:lnTo>
                      <a:pt x="9172" y="738"/>
                    </a:lnTo>
                    <a:lnTo>
                      <a:pt x="9186" y="728"/>
                    </a:lnTo>
                    <a:lnTo>
                      <a:pt x="9200" y="720"/>
                    </a:lnTo>
                    <a:lnTo>
                      <a:pt x="9215" y="714"/>
                    </a:lnTo>
                    <a:lnTo>
                      <a:pt x="9233" y="707"/>
                    </a:lnTo>
                    <a:lnTo>
                      <a:pt x="9251" y="703"/>
                    </a:lnTo>
                    <a:lnTo>
                      <a:pt x="9271" y="701"/>
                    </a:lnTo>
                    <a:lnTo>
                      <a:pt x="9292" y="699"/>
                    </a:lnTo>
                    <a:lnTo>
                      <a:pt x="9316" y="701"/>
                    </a:lnTo>
                    <a:lnTo>
                      <a:pt x="9316" y="698"/>
                    </a:lnTo>
                    <a:lnTo>
                      <a:pt x="9316" y="696"/>
                    </a:lnTo>
                    <a:lnTo>
                      <a:pt x="9317" y="691"/>
                    </a:lnTo>
                    <a:lnTo>
                      <a:pt x="9318" y="684"/>
                    </a:lnTo>
                    <a:lnTo>
                      <a:pt x="9320" y="675"/>
                    </a:lnTo>
                    <a:lnTo>
                      <a:pt x="9322" y="667"/>
                    </a:lnTo>
                    <a:lnTo>
                      <a:pt x="9326" y="657"/>
                    </a:lnTo>
                    <a:lnTo>
                      <a:pt x="9330" y="646"/>
                    </a:lnTo>
                    <a:lnTo>
                      <a:pt x="9335" y="634"/>
                    </a:lnTo>
                    <a:lnTo>
                      <a:pt x="9343" y="623"/>
                    </a:lnTo>
                    <a:lnTo>
                      <a:pt x="9351" y="611"/>
                    </a:lnTo>
                    <a:lnTo>
                      <a:pt x="9359" y="600"/>
                    </a:lnTo>
                    <a:lnTo>
                      <a:pt x="9370" y="589"/>
                    </a:lnTo>
                    <a:lnTo>
                      <a:pt x="9383" y="579"/>
                    </a:lnTo>
                    <a:lnTo>
                      <a:pt x="9398" y="571"/>
                    </a:lnTo>
                    <a:lnTo>
                      <a:pt x="9414" y="563"/>
                    </a:lnTo>
                    <a:lnTo>
                      <a:pt x="9429" y="556"/>
                    </a:lnTo>
                    <a:lnTo>
                      <a:pt x="9443" y="552"/>
                    </a:lnTo>
                    <a:lnTo>
                      <a:pt x="9457" y="549"/>
                    </a:lnTo>
                    <a:lnTo>
                      <a:pt x="9469" y="545"/>
                    </a:lnTo>
                    <a:lnTo>
                      <a:pt x="9478" y="543"/>
                    </a:lnTo>
                    <a:lnTo>
                      <a:pt x="9487" y="541"/>
                    </a:lnTo>
                    <a:lnTo>
                      <a:pt x="9494" y="538"/>
                    </a:lnTo>
                    <a:lnTo>
                      <a:pt x="9500" y="533"/>
                    </a:lnTo>
                    <a:lnTo>
                      <a:pt x="9506" y="528"/>
                    </a:lnTo>
                    <a:lnTo>
                      <a:pt x="9510" y="520"/>
                    </a:lnTo>
                    <a:lnTo>
                      <a:pt x="9513" y="509"/>
                    </a:lnTo>
                    <a:lnTo>
                      <a:pt x="9515" y="495"/>
                    </a:lnTo>
                    <a:lnTo>
                      <a:pt x="9518" y="479"/>
                    </a:lnTo>
                    <a:lnTo>
                      <a:pt x="9519" y="458"/>
                    </a:lnTo>
                    <a:lnTo>
                      <a:pt x="9519" y="432"/>
                    </a:lnTo>
                    <a:lnTo>
                      <a:pt x="9520" y="402"/>
                    </a:lnTo>
                    <a:lnTo>
                      <a:pt x="9520" y="371"/>
                    </a:lnTo>
                    <a:lnTo>
                      <a:pt x="9523" y="341"/>
                    </a:lnTo>
                    <a:lnTo>
                      <a:pt x="9529" y="315"/>
                    </a:lnTo>
                    <a:lnTo>
                      <a:pt x="9535" y="290"/>
                    </a:lnTo>
                    <a:lnTo>
                      <a:pt x="9544" y="268"/>
                    </a:lnTo>
                    <a:lnTo>
                      <a:pt x="9555" y="247"/>
                    </a:lnTo>
                    <a:lnTo>
                      <a:pt x="9567" y="229"/>
                    </a:lnTo>
                    <a:lnTo>
                      <a:pt x="9582" y="211"/>
                    </a:lnTo>
                    <a:lnTo>
                      <a:pt x="9598" y="195"/>
                    </a:lnTo>
                    <a:lnTo>
                      <a:pt x="9616" y="180"/>
                    </a:lnTo>
                    <a:lnTo>
                      <a:pt x="9637" y="166"/>
                    </a:lnTo>
                    <a:lnTo>
                      <a:pt x="9658" y="152"/>
                    </a:lnTo>
                    <a:lnTo>
                      <a:pt x="9683" y="140"/>
                    </a:lnTo>
                    <a:lnTo>
                      <a:pt x="9708" y="128"/>
                    </a:lnTo>
                    <a:lnTo>
                      <a:pt x="9735" y="116"/>
                    </a:lnTo>
                    <a:lnTo>
                      <a:pt x="9764" y="105"/>
                    </a:lnTo>
                    <a:lnTo>
                      <a:pt x="9765" y="103"/>
                    </a:lnTo>
                    <a:lnTo>
                      <a:pt x="9769" y="100"/>
                    </a:lnTo>
                    <a:lnTo>
                      <a:pt x="9773" y="96"/>
                    </a:lnTo>
                    <a:lnTo>
                      <a:pt x="9781" y="88"/>
                    </a:lnTo>
                    <a:lnTo>
                      <a:pt x="9789" y="80"/>
                    </a:lnTo>
                    <a:lnTo>
                      <a:pt x="9798" y="72"/>
                    </a:lnTo>
                    <a:lnTo>
                      <a:pt x="9809" y="62"/>
                    </a:lnTo>
                    <a:lnTo>
                      <a:pt x="9821" y="52"/>
                    </a:lnTo>
                    <a:lnTo>
                      <a:pt x="9833" y="42"/>
                    </a:lnTo>
                    <a:lnTo>
                      <a:pt x="9845" y="32"/>
                    </a:lnTo>
                    <a:lnTo>
                      <a:pt x="9857" y="24"/>
                    </a:lnTo>
                    <a:lnTo>
                      <a:pt x="9870" y="16"/>
                    </a:lnTo>
                    <a:lnTo>
                      <a:pt x="9881" y="8"/>
                    </a:lnTo>
                    <a:lnTo>
                      <a:pt x="9893" y="4"/>
                    </a:lnTo>
                    <a:lnTo>
                      <a:pt x="9903" y="1"/>
                    </a:lnTo>
                    <a:lnTo>
                      <a:pt x="9913" y="0"/>
                    </a:lnTo>
                    <a:lnTo>
                      <a:pt x="9923" y="1"/>
                    </a:lnTo>
                    <a:lnTo>
                      <a:pt x="9938" y="5"/>
                    </a:lnTo>
                    <a:lnTo>
                      <a:pt x="9958" y="12"/>
                    </a:lnTo>
                    <a:lnTo>
                      <a:pt x="9983" y="20"/>
                    </a:lnTo>
                    <a:lnTo>
                      <a:pt x="10012" y="30"/>
                    </a:lnTo>
                    <a:lnTo>
                      <a:pt x="10046" y="42"/>
                    </a:lnTo>
                    <a:lnTo>
                      <a:pt x="10085" y="54"/>
                    </a:lnTo>
                    <a:lnTo>
                      <a:pt x="10131" y="68"/>
                    </a:lnTo>
                    <a:lnTo>
                      <a:pt x="10181" y="81"/>
                    </a:lnTo>
                    <a:lnTo>
                      <a:pt x="10238" y="96"/>
                    </a:lnTo>
                    <a:lnTo>
                      <a:pt x="10300" y="109"/>
                    </a:lnTo>
                    <a:lnTo>
                      <a:pt x="10370" y="122"/>
                    </a:lnTo>
                    <a:lnTo>
                      <a:pt x="10446" y="134"/>
                    </a:lnTo>
                    <a:lnTo>
                      <a:pt x="10527" y="144"/>
                    </a:lnTo>
                    <a:lnTo>
                      <a:pt x="10616" y="152"/>
                    </a:lnTo>
                    <a:lnTo>
                      <a:pt x="10712" y="160"/>
                    </a:lnTo>
                    <a:lnTo>
                      <a:pt x="10713" y="160"/>
                    </a:lnTo>
                    <a:lnTo>
                      <a:pt x="10719" y="161"/>
                    </a:lnTo>
                    <a:lnTo>
                      <a:pt x="10728" y="162"/>
                    </a:lnTo>
                    <a:lnTo>
                      <a:pt x="10743" y="164"/>
                    </a:lnTo>
                    <a:lnTo>
                      <a:pt x="10760" y="167"/>
                    </a:lnTo>
                    <a:lnTo>
                      <a:pt x="10783" y="169"/>
                    </a:lnTo>
                    <a:lnTo>
                      <a:pt x="10809" y="170"/>
                    </a:lnTo>
                    <a:lnTo>
                      <a:pt x="10842" y="172"/>
                    </a:lnTo>
                    <a:lnTo>
                      <a:pt x="10879" y="173"/>
                    </a:lnTo>
                    <a:lnTo>
                      <a:pt x="10921" y="173"/>
                    </a:lnTo>
                    <a:lnTo>
                      <a:pt x="10969" y="172"/>
                    </a:lnTo>
                    <a:lnTo>
                      <a:pt x="11022" y="171"/>
                    </a:lnTo>
                    <a:lnTo>
                      <a:pt x="11081" y="169"/>
                    </a:lnTo>
                    <a:lnTo>
                      <a:pt x="11145" y="164"/>
                    </a:lnTo>
                    <a:lnTo>
                      <a:pt x="11217" y="159"/>
                    </a:lnTo>
                    <a:lnTo>
                      <a:pt x="11295" y="152"/>
                    </a:lnTo>
                    <a:lnTo>
                      <a:pt x="11320" y="149"/>
                    </a:lnTo>
                    <a:lnTo>
                      <a:pt x="11343" y="146"/>
                    </a:lnTo>
                    <a:lnTo>
                      <a:pt x="11364" y="143"/>
                    </a:lnTo>
                    <a:lnTo>
                      <a:pt x="11381" y="138"/>
                    </a:lnTo>
                    <a:lnTo>
                      <a:pt x="11396" y="136"/>
                    </a:lnTo>
                    <a:lnTo>
                      <a:pt x="11411" y="133"/>
                    </a:lnTo>
                    <a:lnTo>
                      <a:pt x="11422" y="131"/>
                    </a:lnTo>
                    <a:lnTo>
                      <a:pt x="11431" y="129"/>
                    </a:lnTo>
                    <a:lnTo>
                      <a:pt x="11439" y="129"/>
                    </a:lnTo>
                    <a:lnTo>
                      <a:pt x="11445" y="131"/>
                    </a:lnTo>
                    <a:lnTo>
                      <a:pt x="11450" y="133"/>
                    </a:lnTo>
                    <a:lnTo>
                      <a:pt x="11454" y="137"/>
                    </a:lnTo>
                    <a:lnTo>
                      <a:pt x="11458" y="143"/>
                    </a:lnTo>
                    <a:lnTo>
                      <a:pt x="11460" y="151"/>
                    </a:lnTo>
                    <a:lnTo>
                      <a:pt x="11461" y="162"/>
                    </a:lnTo>
                    <a:lnTo>
                      <a:pt x="11463" y="175"/>
                    </a:lnTo>
                    <a:lnTo>
                      <a:pt x="11463" y="187"/>
                    </a:lnTo>
                    <a:lnTo>
                      <a:pt x="11463" y="200"/>
                    </a:lnTo>
                    <a:lnTo>
                      <a:pt x="11463" y="212"/>
                    </a:lnTo>
                    <a:lnTo>
                      <a:pt x="11462" y="224"/>
                    </a:lnTo>
                    <a:lnTo>
                      <a:pt x="11462" y="238"/>
                    </a:lnTo>
                    <a:lnTo>
                      <a:pt x="11461" y="250"/>
                    </a:lnTo>
                    <a:lnTo>
                      <a:pt x="11462" y="263"/>
                    </a:lnTo>
                    <a:lnTo>
                      <a:pt x="11463" y="277"/>
                    </a:lnTo>
                    <a:lnTo>
                      <a:pt x="11466" y="291"/>
                    </a:lnTo>
                    <a:lnTo>
                      <a:pt x="11471" y="305"/>
                    </a:lnTo>
                    <a:lnTo>
                      <a:pt x="11476" y="321"/>
                    </a:lnTo>
                    <a:lnTo>
                      <a:pt x="11485" y="337"/>
                    </a:lnTo>
                    <a:lnTo>
                      <a:pt x="11497" y="354"/>
                    </a:lnTo>
                    <a:lnTo>
                      <a:pt x="11511" y="373"/>
                    </a:lnTo>
                    <a:lnTo>
                      <a:pt x="11527" y="392"/>
                    </a:lnTo>
                    <a:lnTo>
                      <a:pt x="11549" y="413"/>
                    </a:lnTo>
                    <a:lnTo>
                      <a:pt x="11569" y="434"/>
                    </a:lnTo>
                    <a:lnTo>
                      <a:pt x="11584" y="457"/>
                    </a:lnTo>
                    <a:lnTo>
                      <a:pt x="11596" y="480"/>
                    </a:lnTo>
                    <a:lnTo>
                      <a:pt x="11605" y="503"/>
                    </a:lnTo>
                    <a:lnTo>
                      <a:pt x="11610" y="526"/>
                    </a:lnTo>
                    <a:lnTo>
                      <a:pt x="11613" y="549"/>
                    </a:lnTo>
                    <a:lnTo>
                      <a:pt x="11614" y="572"/>
                    </a:lnTo>
                    <a:lnTo>
                      <a:pt x="11613" y="595"/>
                    </a:lnTo>
                    <a:lnTo>
                      <a:pt x="11610" y="618"/>
                    </a:lnTo>
                    <a:lnTo>
                      <a:pt x="11607" y="640"/>
                    </a:lnTo>
                    <a:lnTo>
                      <a:pt x="11604" y="662"/>
                    </a:lnTo>
                    <a:lnTo>
                      <a:pt x="11601" y="683"/>
                    </a:lnTo>
                    <a:lnTo>
                      <a:pt x="11598" y="704"/>
                    </a:lnTo>
                    <a:lnTo>
                      <a:pt x="11596" y="723"/>
                    </a:lnTo>
                    <a:lnTo>
                      <a:pt x="11596" y="742"/>
                    </a:lnTo>
                    <a:lnTo>
                      <a:pt x="11598" y="761"/>
                    </a:lnTo>
                    <a:lnTo>
                      <a:pt x="11600" y="777"/>
                    </a:lnTo>
                    <a:lnTo>
                      <a:pt x="11602" y="794"/>
                    </a:lnTo>
                    <a:lnTo>
                      <a:pt x="11602" y="811"/>
                    </a:lnTo>
                    <a:lnTo>
                      <a:pt x="11601" y="828"/>
                    </a:lnTo>
                    <a:lnTo>
                      <a:pt x="11600" y="845"/>
                    </a:lnTo>
                    <a:lnTo>
                      <a:pt x="11597" y="860"/>
                    </a:lnTo>
                    <a:lnTo>
                      <a:pt x="11595" y="876"/>
                    </a:lnTo>
                    <a:lnTo>
                      <a:pt x="11592" y="891"/>
                    </a:lnTo>
                    <a:lnTo>
                      <a:pt x="11588" y="906"/>
                    </a:lnTo>
                    <a:lnTo>
                      <a:pt x="11584" y="919"/>
                    </a:lnTo>
                    <a:lnTo>
                      <a:pt x="11579" y="932"/>
                    </a:lnTo>
                    <a:lnTo>
                      <a:pt x="11574" y="944"/>
                    </a:lnTo>
                    <a:lnTo>
                      <a:pt x="11569" y="955"/>
                    </a:lnTo>
                    <a:lnTo>
                      <a:pt x="11564" y="965"/>
                    </a:lnTo>
                    <a:lnTo>
                      <a:pt x="11558" y="973"/>
                    </a:lnTo>
                    <a:lnTo>
                      <a:pt x="11553" y="982"/>
                    </a:lnTo>
                    <a:lnTo>
                      <a:pt x="11547" y="990"/>
                    </a:lnTo>
                    <a:lnTo>
                      <a:pt x="11542" y="1000"/>
                    </a:lnTo>
                    <a:lnTo>
                      <a:pt x="11536" y="1011"/>
                    </a:lnTo>
                    <a:lnTo>
                      <a:pt x="11532" y="1023"/>
                    </a:lnTo>
                    <a:lnTo>
                      <a:pt x="11527" y="1037"/>
                    </a:lnTo>
                    <a:lnTo>
                      <a:pt x="11523" y="1051"/>
                    </a:lnTo>
                    <a:lnTo>
                      <a:pt x="11519" y="1066"/>
                    </a:lnTo>
                    <a:lnTo>
                      <a:pt x="11515" y="1083"/>
                    </a:lnTo>
                    <a:lnTo>
                      <a:pt x="11513" y="1099"/>
                    </a:lnTo>
                    <a:lnTo>
                      <a:pt x="11510" y="1115"/>
                    </a:lnTo>
                    <a:lnTo>
                      <a:pt x="11508" y="1131"/>
                    </a:lnTo>
                    <a:lnTo>
                      <a:pt x="11507" y="1147"/>
                    </a:lnTo>
                    <a:lnTo>
                      <a:pt x="11506" y="1162"/>
                    </a:lnTo>
                    <a:lnTo>
                      <a:pt x="11506" y="1177"/>
                    </a:lnTo>
                    <a:lnTo>
                      <a:pt x="11507" y="1190"/>
                    </a:lnTo>
                    <a:lnTo>
                      <a:pt x="11508" y="1203"/>
                    </a:lnTo>
                    <a:lnTo>
                      <a:pt x="11509" y="1215"/>
                    </a:lnTo>
                    <a:lnTo>
                      <a:pt x="11509" y="1230"/>
                    </a:lnTo>
                    <a:lnTo>
                      <a:pt x="11510" y="1246"/>
                    </a:lnTo>
                    <a:lnTo>
                      <a:pt x="11510" y="1264"/>
                    </a:lnTo>
                    <a:lnTo>
                      <a:pt x="11510" y="1284"/>
                    </a:lnTo>
                    <a:lnTo>
                      <a:pt x="11509" y="1303"/>
                    </a:lnTo>
                    <a:lnTo>
                      <a:pt x="11509" y="1323"/>
                    </a:lnTo>
                    <a:lnTo>
                      <a:pt x="11508" y="1344"/>
                    </a:lnTo>
                    <a:lnTo>
                      <a:pt x="11506" y="1363"/>
                    </a:lnTo>
                    <a:lnTo>
                      <a:pt x="11503" y="1382"/>
                    </a:lnTo>
                    <a:lnTo>
                      <a:pt x="11501" y="1399"/>
                    </a:lnTo>
                    <a:lnTo>
                      <a:pt x="11499" y="1417"/>
                    </a:lnTo>
                    <a:lnTo>
                      <a:pt x="11496" y="1431"/>
                    </a:lnTo>
                    <a:lnTo>
                      <a:pt x="11493" y="1444"/>
                    </a:lnTo>
                    <a:lnTo>
                      <a:pt x="11488" y="1454"/>
                    </a:lnTo>
                    <a:lnTo>
                      <a:pt x="11485" y="1462"/>
                    </a:lnTo>
                    <a:lnTo>
                      <a:pt x="11482" y="1467"/>
                    </a:lnTo>
                    <a:lnTo>
                      <a:pt x="11479" y="1475"/>
                    </a:lnTo>
                    <a:lnTo>
                      <a:pt x="11479" y="1483"/>
                    </a:lnTo>
                    <a:lnTo>
                      <a:pt x="11479" y="1492"/>
                    </a:lnTo>
                    <a:lnTo>
                      <a:pt x="11482" y="1503"/>
                    </a:lnTo>
                    <a:lnTo>
                      <a:pt x="11485" y="1515"/>
                    </a:lnTo>
                    <a:lnTo>
                      <a:pt x="11488" y="1528"/>
                    </a:lnTo>
                    <a:lnTo>
                      <a:pt x="11491" y="1541"/>
                    </a:lnTo>
                    <a:lnTo>
                      <a:pt x="11496" y="1557"/>
                    </a:lnTo>
                    <a:lnTo>
                      <a:pt x="11499" y="1573"/>
                    </a:lnTo>
                    <a:lnTo>
                      <a:pt x="11503" y="1590"/>
                    </a:lnTo>
                    <a:lnTo>
                      <a:pt x="11507" y="1609"/>
                    </a:lnTo>
                    <a:lnTo>
                      <a:pt x="11510" y="1630"/>
                    </a:lnTo>
                    <a:lnTo>
                      <a:pt x="11512" y="1650"/>
                    </a:lnTo>
                    <a:lnTo>
                      <a:pt x="11514" y="1673"/>
                    </a:lnTo>
                    <a:lnTo>
                      <a:pt x="11515" y="1697"/>
                    </a:lnTo>
                    <a:lnTo>
                      <a:pt x="11514" y="1721"/>
                    </a:lnTo>
                    <a:lnTo>
                      <a:pt x="11513" y="1748"/>
                    </a:lnTo>
                    <a:lnTo>
                      <a:pt x="11510" y="1775"/>
                    </a:lnTo>
                    <a:lnTo>
                      <a:pt x="11507" y="1802"/>
                    </a:lnTo>
                    <a:lnTo>
                      <a:pt x="11502" y="1829"/>
                    </a:lnTo>
                    <a:lnTo>
                      <a:pt x="11497" y="1858"/>
                    </a:lnTo>
                    <a:lnTo>
                      <a:pt x="11490" y="1885"/>
                    </a:lnTo>
                    <a:lnTo>
                      <a:pt x="11484" y="1911"/>
                    </a:lnTo>
                    <a:lnTo>
                      <a:pt x="11475" y="1938"/>
                    </a:lnTo>
                    <a:lnTo>
                      <a:pt x="11466" y="1963"/>
                    </a:lnTo>
                    <a:lnTo>
                      <a:pt x="11458" y="1986"/>
                    </a:lnTo>
                    <a:lnTo>
                      <a:pt x="11447" y="2007"/>
                    </a:lnTo>
                    <a:lnTo>
                      <a:pt x="11437" y="2026"/>
                    </a:lnTo>
                    <a:lnTo>
                      <a:pt x="11425" y="2043"/>
                    </a:lnTo>
                    <a:lnTo>
                      <a:pt x="11413" y="2058"/>
                    </a:lnTo>
                    <a:lnTo>
                      <a:pt x="11401" y="2070"/>
                    </a:lnTo>
                    <a:lnTo>
                      <a:pt x="11389" y="2081"/>
                    </a:lnTo>
                    <a:lnTo>
                      <a:pt x="11380" y="2094"/>
                    </a:lnTo>
                    <a:lnTo>
                      <a:pt x="11375" y="2109"/>
                    </a:lnTo>
                    <a:lnTo>
                      <a:pt x="11370" y="2125"/>
                    </a:lnTo>
                    <a:lnTo>
                      <a:pt x="11367" y="2144"/>
                    </a:lnTo>
                    <a:lnTo>
                      <a:pt x="11366" y="2163"/>
                    </a:lnTo>
                    <a:lnTo>
                      <a:pt x="11365" y="2181"/>
                    </a:lnTo>
                    <a:lnTo>
                      <a:pt x="11365" y="2200"/>
                    </a:lnTo>
                    <a:lnTo>
                      <a:pt x="11365" y="2219"/>
                    </a:lnTo>
                    <a:lnTo>
                      <a:pt x="11365" y="2237"/>
                    </a:lnTo>
                    <a:lnTo>
                      <a:pt x="11364" y="2254"/>
                    </a:lnTo>
                    <a:lnTo>
                      <a:pt x="11363" y="2271"/>
                    </a:lnTo>
                    <a:lnTo>
                      <a:pt x="11359" y="2285"/>
                    </a:lnTo>
                    <a:lnTo>
                      <a:pt x="11355" y="2297"/>
                    </a:lnTo>
                    <a:lnTo>
                      <a:pt x="11350" y="2307"/>
                    </a:lnTo>
                    <a:lnTo>
                      <a:pt x="11341" y="2314"/>
                    </a:lnTo>
                    <a:lnTo>
                      <a:pt x="11330" y="2321"/>
                    </a:lnTo>
                    <a:lnTo>
                      <a:pt x="11318" y="2330"/>
                    </a:lnTo>
                    <a:lnTo>
                      <a:pt x="11305" y="2339"/>
                    </a:lnTo>
                    <a:lnTo>
                      <a:pt x="11292" y="2352"/>
                    </a:lnTo>
                    <a:lnTo>
                      <a:pt x="11277" y="2368"/>
                    </a:lnTo>
                    <a:lnTo>
                      <a:pt x="11263" y="2384"/>
                    </a:lnTo>
                    <a:lnTo>
                      <a:pt x="11249" y="2403"/>
                    </a:lnTo>
                    <a:lnTo>
                      <a:pt x="11235" y="2422"/>
                    </a:lnTo>
                    <a:lnTo>
                      <a:pt x="11222" y="2444"/>
                    </a:lnTo>
                    <a:lnTo>
                      <a:pt x="11210" y="2468"/>
                    </a:lnTo>
                    <a:lnTo>
                      <a:pt x="11199" y="2493"/>
                    </a:lnTo>
                    <a:lnTo>
                      <a:pt x="11190" y="2521"/>
                    </a:lnTo>
                    <a:lnTo>
                      <a:pt x="11183" y="2548"/>
                    </a:lnTo>
                    <a:lnTo>
                      <a:pt x="11178" y="2577"/>
                    </a:lnTo>
                    <a:lnTo>
                      <a:pt x="11175" y="2609"/>
                    </a:lnTo>
                    <a:lnTo>
                      <a:pt x="11176" y="2642"/>
                    </a:lnTo>
                    <a:lnTo>
                      <a:pt x="11177" y="2673"/>
                    </a:lnTo>
                    <a:lnTo>
                      <a:pt x="11179" y="2703"/>
                    </a:lnTo>
                    <a:lnTo>
                      <a:pt x="11180" y="2731"/>
                    </a:lnTo>
                    <a:lnTo>
                      <a:pt x="11183" y="2758"/>
                    </a:lnTo>
                    <a:lnTo>
                      <a:pt x="11185" y="2784"/>
                    </a:lnTo>
                    <a:lnTo>
                      <a:pt x="11187" y="2807"/>
                    </a:lnTo>
                    <a:lnTo>
                      <a:pt x="11188" y="2830"/>
                    </a:lnTo>
                    <a:lnTo>
                      <a:pt x="11189" y="2851"/>
                    </a:lnTo>
                    <a:lnTo>
                      <a:pt x="11190" y="2872"/>
                    </a:lnTo>
                    <a:lnTo>
                      <a:pt x="11190" y="2892"/>
                    </a:lnTo>
                    <a:lnTo>
                      <a:pt x="11190" y="2910"/>
                    </a:lnTo>
                    <a:lnTo>
                      <a:pt x="11189" y="2929"/>
                    </a:lnTo>
                    <a:lnTo>
                      <a:pt x="11187" y="2946"/>
                    </a:lnTo>
                    <a:lnTo>
                      <a:pt x="11185" y="2964"/>
                    </a:lnTo>
                    <a:lnTo>
                      <a:pt x="11180" y="2981"/>
                    </a:lnTo>
                    <a:lnTo>
                      <a:pt x="11176" y="2999"/>
                    </a:lnTo>
                    <a:lnTo>
                      <a:pt x="11169" y="3015"/>
                    </a:lnTo>
                    <a:lnTo>
                      <a:pt x="11162" y="3033"/>
                    </a:lnTo>
                    <a:lnTo>
                      <a:pt x="11154" y="3050"/>
                    </a:lnTo>
                    <a:lnTo>
                      <a:pt x="11146" y="3067"/>
                    </a:lnTo>
                    <a:lnTo>
                      <a:pt x="11139" y="3083"/>
                    </a:lnTo>
                    <a:lnTo>
                      <a:pt x="11130" y="3099"/>
                    </a:lnTo>
                    <a:lnTo>
                      <a:pt x="11121" y="3115"/>
                    </a:lnTo>
                    <a:lnTo>
                      <a:pt x="11114" y="3129"/>
                    </a:lnTo>
                    <a:lnTo>
                      <a:pt x="11106" y="3141"/>
                    </a:lnTo>
                    <a:lnTo>
                      <a:pt x="11100" y="3153"/>
                    </a:lnTo>
                    <a:lnTo>
                      <a:pt x="11093" y="3164"/>
                    </a:lnTo>
                    <a:lnTo>
                      <a:pt x="11088" y="3172"/>
                    </a:lnTo>
                    <a:lnTo>
                      <a:pt x="11082" y="3180"/>
                    </a:lnTo>
                    <a:lnTo>
                      <a:pt x="11079" y="3184"/>
                    </a:lnTo>
                    <a:lnTo>
                      <a:pt x="11077" y="3188"/>
                    </a:lnTo>
                    <a:lnTo>
                      <a:pt x="11077" y="3190"/>
                    </a:lnTo>
                    <a:lnTo>
                      <a:pt x="11076" y="3191"/>
                    </a:lnTo>
                    <a:lnTo>
                      <a:pt x="11076" y="3193"/>
                    </a:lnTo>
                    <a:lnTo>
                      <a:pt x="11073" y="3199"/>
                    </a:lnTo>
                    <a:lnTo>
                      <a:pt x="11072" y="3205"/>
                    </a:lnTo>
                    <a:lnTo>
                      <a:pt x="11070" y="3213"/>
                    </a:lnTo>
                    <a:lnTo>
                      <a:pt x="11067" y="3222"/>
                    </a:lnTo>
                    <a:lnTo>
                      <a:pt x="11065" y="3231"/>
                    </a:lnTo>
                    <a:lnTo>
                      <a:pt x="11061" y="3242"/>
                    </a:lnTo>
                    <a:lnTo>
                      <a:pt x="11057" y="3253"/>
                    </a:lnTo>
                    <a:lnTo>
                      <a:pt x="11054" y="3264"/>
                    </a:lnTo>
                    <a:lnTo>
                      <a:pt x="11049" y="3275"/>
                    </a:lnTo>
                    <a:lnTo>
                      <a:pt x="11044" y="3285"/>
                    </a:lnTo>
                    <a:lnTo>
                      <a:pt x="11039" y="3295"/>
                    </a:lnTo>
                    <a:lnTo>
                      <a:pt x="11034" y="3303"/>
                    </a:lnTo>
                    <a:lnTo>
                      <a:pt x="11029" y="3312"/>
                    </a:lnTo>
                    <a:lnTo>
                      <a:pt x="11024" y="3319"/>
                    </a:lnTo>
                    <a:lnTo>
                      <a:pt x="11019" y="3325"/>
                    </a:lnTo>
                    <a:lnTo>
                      <a:pt x="11015" y="3333"/>
                    </a:lnTo>
                    <a:lnTo>
                      <a:pt x="11013" y="3344"/>
                    </a:lnTo>
                    <a:lnTo>
                      <a:pt x="11013" y="3355"/>
                    </a:lnTo>
                    <a:lnTo>
                      <a:pt x="11013" y="3367"/>
                    </a:lnTo>
                    <a:lnTo>
                      <a:pt x="11014" y="3381"/>
                    </a:lnTo>
                    <a:lnTo>
                      <a:pt x="11017" y="3395"/>
                    </a:lnTo>
                    <a:lnTo>
                      <a:pt x="11019" y="3409"/>
                    </a:lnTo>
                    <a:lnTo>
                      <a:pt x="11022" y="3425"/>
                    </a:lnTo>
                    <a:lnTo>
                      <a:pt x="11024" y="3440"/>
                    </a:lnTo>
                    <a:lnTo>
                      <a:pt x="11026" y="3455"/>
                    </a:lnTo>
                    <a:lnTo>
                      <a:pt x="11029" y="3471"/>
                    </a:lnTo>
                    <a:lnTo>
                      <a:pt x="11031" y="3485"/>
                    </a:lnTo>
                    <a:lnTo>
                      <a:pt x="11032" y="3499"/>
                    </a:lnTo>
                    <a:lnTo>
                      <a:pt x="11032" y="3512"/>
                    </a:lnTo>
                    <a:lnTo>
                      <a:pt x="11032" y="3524"/>
                    </a:lnTo>
                    <a:lnTo>
                      <a:pt x="11031" y="3535"/>
                    </a:lnTo>
                    <a:lnTo>
                      <a:pt x="11031" y="3546"/>
                    </a:lnTo>
                    <a:lnTo>
                      <a:pt x="11032" y="3556"/>
                    </a:lnTo>
                    <a:lnTo>
                      <a:pt x="11034" y="3567"/>
                    </a:lnTo>
                    <a:lnTo>
                      <a:pt x="11036" y="3576"/>
                    </a:lnTo>
                    <a:lnTo>
                      <a:pt x="11039" y="3587"/>
                    </a:lnTo>
                    <a:lnTo>
                      <a:pt x="11043" y="3598"/>
                    </a:lnTo>
                    <a:lnTo>
                      <a:pt x="11047" y="3609"/>
                    </a:lnTo>
                    <a:lnTo>
                      <a:pt x="11050" y="3620"/>
                    </a:lnTo>
                    <a:lnTo>
                      <a:pt x="11055" y="3632"/>
                    </a:lnTo>
                    <a:lnTo>
                      <a:pt x="11058" y="3645"/>
                    </a:lnTo>
                    <a:lnTo>
                      <a:pt x="11061" y="3658"/>
                    </a:lnTo>
                    <a:lnTo>
                      <a:pt x="11065" y="3673"/>
                    </a:lnTo>
                    <a:lnTo>
                      <a:pt x="11067" y="3688"/>
                    </a:lnTo>
                    <a:lnTo>
                      <a:pt x="11068" y="3704"/>
                    </a:lnTo>
                    <a:lnTo>
                      <a:pt x="11069" y="3723"/>
                    </a:lnTo>
                    <a:lnTo>
                      <a:pt x="11068" y="3741"/>
                    </a:lnTo>
                    <a:lnTo>
                      <a:pt x="11066" y="3761"/>
                    </a:lnTo>
                    <a:lnTo>
                      <a:pt x="11064" y="3782"/>
                    </a:lnTo>
                    <a:lnTo>
                      <a:pt x="11060" y="3804"/>
                    </a:lnTo>
                    <a:lnTo>
                      <a:pt x="11057" y="3824"/>
                    </a:lnTo>
                    <a:lnTo>
                      <a:pt x="11054" y="3847"/>
                    </a:lnTo>
                    <a:lnTo>
                      <a:pt x="11049" y="3869"/>
                    </a:lnTo>
                    <a:lnTo>
                      <a:pt x="11046" y="3891"/>
                    </a:lnTo>
                    <a:lnTo>
                      <a:pt x="11043" y="3913"/>
                    </a:lnTo>
                    <a:lnTo>
                      <a:pt x="11039" y="3935"/>
                    </a:lnTo>
                    <a:lnTo>
                      <a:pt x="11037" y="3956"/>
                    </a:lnTo>
                    <a:lnTo>
                      <a:pt x="11036" y="3976"/>
                    </a:lnTo>
                    <a:lnTo>
                      <a:pt x="11036" y="3996"/>
                    </a:lnTo>
                    <a:lnTo>
                      <a:pt x="11038" y="4015"/>
                    </a:lnTo>
                    <a:lnTo>
                      <a:pt x="11041" y="4033"/>
                    </a:lnTo>
                    <a:lnTo>
                      <a:pt x="11046" y="4049"/>
                    </a:lnTo>
                    <a:lnTo>
                      <a:pt x="11053" y="4065"/>
                    </a:lnTo>
                    <a:lnTo>
                      <a:pt x="11061" y="4080"/>
                    </a:lnTo>
                    <a:lnTo>
                      <a:pt x="11072" y="4096"/>
                    </a:lnTo>
                    <a:lnTo>
                      <a:pt x="11084" y="4111"/>
                    </a:lnTo>
                    <a:lnTo>
                      <a:pt x="11096" y="4128"/>
                    </a:lnTo>
                    <a:lnTo>
                      <a:pt x="11109" y="4143"/>
                    </a:lnTo>
                    <a:lnTo>
                      <a:pt x="11122" y="4159"/>
                    </a:lnTo>
                    <a:lnTo>
                      <a:pt x="11134" y="4176"/>
                    </a:lnTo>
                    <a:lnTo>
                      <a:pt x="11146" y="4193"/>
                    </a:lnTo>
                    <a:lnTo>
                      <a:pt x="11156" y="4211"/>
                    </a:lnTo>
                    <a:lnTo>
                      <a:pt x="11165" y="4228"/>
                    </a:lnTo>
                    <a:lnTo>
                      <a:pt x="11172" y="4247"/>
                    </a:lnTo>
                    <a:lnTo>
                      <a:pt x="11175" y="4266"/>
                    </a:lnTo>
                    <a:lnTo>
                      <a:pt x="11176" y="4287"/>
                    </a:lnTo>
                    <a:lnTo>
                      <a:pt x="11173" y="4308"/>
                    </a:lnTo>
                    <a:lnTo>
                      <a:pt x="11167" y="4331"/>
                    </a:lnTo>
                    <a:lnTo>
                      <a:pt x="11160" y="4353"/>
                    </a:lnTo>
                    <a:lnTo>
                      <a:pt x="11153" y="4376"/>
                    </a:lnTo>
                    <a:lnTo>
                      <a:pt x="11150" y="4398"/>
                    </a:lnTo>
                    <a:lnTo>
                      <a:pt x="11146" y="4419"/>
                    </a:lnTo>
                    <a:lnTo>
                      <a:pt x="11144" y="4440"/>
                    </a:lnTo>
                    <a:lnTo>
                      <a:pt x="11144" y="4462"/>
                    </a:lnTo>
                    <a:lnTo>
                      <a:pt x="11143" y="4482"/>
                    </a:lnTo>
                    <a:lnTo>
                      <a:pt x="11143" y="4502"/>
                    </a:lnTo>
                    <a:lnTo>
                      <a:pt x="11142" y="4522"/>
                    </a:lnTo>
                    <a:lnTo>
                      <a:pt x="11142" y="4542"/>
                    </a:lnTo>
                    <a:lnTo>
                      <a:pt x="11140" y="4561"/>
                    </a:lnTo>
                    <a:lnTo>
                      <a:pt x="11138" y="4580"/>
                    </a:lnTo>
                    <a:lnTo>
                      <a:pt x="11134" y="4598"/>
                    </a:lnTo>
                    <a:lnTo>
                      <a:pt x="11130" y="4616"/>
                    </a:lnTo>
                    <a:lnTo>
                      <a:pt x="11122" y="4634"/>
                    </a:lnTo>
                    <a:lnTo>
                      <a:pt x="11115" y="4652"/>
                    </a:lnTo>
                    <a:lnTo>
                      <a:pt x="11105" y="4668"/>
                    </a:lnTo>
                    <a:lnTo>
                      <a:pt x="11095" y="4684"/>
                    </a:lnTo>
                    <a:lnTo>
                      <a:pt x="11086" y="4698"/>
                    </a:lnTo>
                    <a:lnTo>
                      <a:pt x="11079" y="4712"/>
                    </a:lnTo>
                    <a:lnTo>
                      <a:pt x="11071" y="4725"/>
                    </a:lnTo>
                    <a:lnTo>
                      <a:pt x="11065" y="4737"/>
                    </a:lnTo>
                    <a:lnTo>
                      <a:pt x="11058" y="4749"/>
                    </a:lnTo>
                    <a:lnTo>
                      <a:pt x="11052" y="4760"/>
                    </a:lnTo>
                    <a:lnTo>
                      <a:pt x="11046" y="4771"/>
                    </a:lnTo>
                    <a:lnTo>
                      <a:pt x="11042" y="4782"/>
                    </a:lnTo>
                    <a:lnTo>
                      <a:pt x="11037" y="4792"/>
                    </a:lnTo>
                    <a:lnTo>
                      <a:pt x="11034" y="4801"/>
                    </a:lnTo>
                    <a:lnTo>
                      <a:pt x="11031" y="4811"/>
                    </a:lnTo>
                    <a:lnTo>
                      <a:pt x="11027" y="4821"/>
                    </a:lnTo>
                    <a:lnTo>
                      <a:pt x="11025" y="4831"/>
                    </a:lnTo>
                    <a:lnTo>
                      <a:pt x="11024" y="4842"/>
                    </a:lnTo>
                    <a:lnTo>
                      <a:pt x="11023" y="4853"/>
                    </a:lnTo>
                    <a:lnTo>
                      <a:pt x="11023" y="4867"/>
                    </a:lnTo>
                    <a:lnTo>
                      <a:pt x="11024" y="4884"/>
                    </a:lnTo>
                    <a:lnTo>
                      <a:pt x="11026" y="4903"/>
                    </a:lnTo>
                    <a:lnTo>
                      <a:pt x="11029" y="4924"/>
                    </a:lnTo>
                    <a:lnTo>
                      <a:pt x="11032" y="4947"/>
                    </a:lnTo>
                    <a:lnTo>
                      <a:pt x="11034" y="4970"/>
                    </a:lnTo>
                    <a:lnTo>
                      <a:pt x="11036" y="4994"/>
                    </a:lnTo>
                    <a:lnTo>
                      <a:pt x="11038" y="5017"/>
                    </a:lnTo>
                    <a:lnTo>
                      <a:pt x="11039" y="5041"/>
                    </a:lnTo>
                    <a:lnTo>
                      <a:pt x="11039" y="5065"/>
                    </a:lnTo>
                    <a:lnTo>
                      <a:pt x="11038" y="5088"/>
                    </a:lnTo>
                    <a:lnTo>
                      <a:pt x="11035" y="5108"/>
                    </a:lnTo>
                    <a:lnTo>
                      <a:pt x="11031" y="5128"/>
                    </a:lnTo>
                    <a:lnTo>
                      <a:pt x="11024" y="5145"/>
                    </a:lnTo>
                    <a:lnTo>
                      <a:pt x="11017" y="5162"/>
                    </a:lnTo>
                    <a:lnTo>
                      <a:pt x="11006" y="5175"/>
                    </a:lnTo>
                    <a:lnTo>
                      <a:pt x="10996" y="5187"/>
                    </a:lnTo>
                    <a:lnTo>
                      <a:pt x="10985" y="5197"/>
                    </a:lnTo>
                    <a:lnTo>
                      <a:pt x="10975" y="5205"/>
                    </a:lnTo>
                    <a:lnTo>
                      <a:pt x="10964" y="5214"/>
                    </a:lnTo>
                    <a:lnTo>
                      <a:pt x="10954" y="5221"/>
                    </a:lnTo>
                    <a:lnTo>
                      <a:pt x="10945" y="5226"/>
                    </a:lnTo>
                    <a:lnTo>
                      <a:pt x="10936" y="5231"/>
                    </a:lnTo>
                    <a:lnTo>
                      <a:pt x="10927" y="5235"/>
                    </a:lnTo>
                    <a:lnTo>
                      <a:pt x="10919" y="5238"/>
                    </a:lnTo>
                    <a:lnTo>
                      <a:pt x="10913" y="5240"/>
                    </a:lnTo>
                    <a:lnTo>
                      <a:pt x="10906" y="5242"/>
                    </a:lnTo>
                    <a:lnTo>
                      <a:pt x="10902" y="5243"/>
                    </a:lnTo>
                    <a:lnTo>
                      <a:pt x="10898" y="5244"/>
                    </a:lnTo>
                    <a:lnTo>
                      <a:pt x="10895" y="5244"/>
                    </a:lnTo>
                    <a:lnTo>
                      <a:pt x="10895" y="5245"/>
                    </a:lnTo>
                    <a:lnTo>
                      <a:pt x="10895" y="5246"/>
                    </a:lnTo>
                    <a:lnTo>
                      <a:pt x="10895" y="5250"/>
                    </a:lnTo>
                    <a:lnTo>
                      <a:pt x="10896" y="5257"/>
                    </a:lnTo>
                    <a:lnTo>
                      <a:pt x="10898" y="5266"/>
                    </a:lnTo>
                    <a:lnTo>
                      <a:pt x="10899" y="5275"/>
                    </a:lnTo>
                    <a:lnTo>
                      <a:pt x="10900" y="5287"/>
                    </a:lnTo>
                    <a:lnTo>
                      <a:pt x="10901" y="5300"/>
                    </a:lnTo>
                    <a:lnTo>
                      <a:pt x="10902" y="5315"/>
                    </a:lnTo>
                    <a:lnTo>
                      <a:pt x="10903" y="5330"/>
                    </a:lnTo>
                    <a:lnTo>
                      <a:pt x="10903" y="5344"/>
                    </a:lnTo>
                    <a:lnTo>
                      <a:pt x="10902" y="5359"/>
                    </a:lnTo>
                    <a:lnTo>
                      <a:pt x="10901" y="5374"/>
                    </a:lnTo>
                    <a:lnTo>
                      <a:pt x="10899" y="5387"/>
                    </a:lnTo>
                    <a:lnTo>
                      <a:pt x="10896" y="5400"/>
                    </a:lnTo>
                    <a:lnTo>
                      <a:pt x="10892" y="5411"/>
                    </a:lnTo>
                    <a:lnTo>
                      <a:pt x="10888" y="5421"/>
                    </a:lnTo>
                    <a:lnTo>
                      <a:pt x="10881" y="5428"/>
                    </a:lnTo>
                    <a:lnTo>
                      <a:pt x="10872" y="5435"/>
                    </a:lnTo>
                    <a:lnTo>
                      <a:pt x="10864" y="5441"/>
                    </a:lnTo>
                    <a:lnTo>
                      <a:pt x="10854" y="5447"/>
                    </a:lnTo>
                    <a:lnTo>
                      <a:pt x="10844" y="5451"/>
                    </a:lnTo>
                    <a:lnTo>
                      <a:pt x="10833" y="5454"/>
                    </a:lnTo>
                    <a:lnTo>
                      <a:pt x="10822" y="5458"/>
                    </a:lnTo>
                    <a:lnTo>
                      <a:pt x="10812" y="5460"/>
                    </a:lnTo>
                    <a:lnTo>
                      <a:pt x="10802" y="5462"/>
                    </a:lnTo>
                    <a:lnTo>
                      <a:pt x="10792" y="5463"/>
                    </a:lnTo>
                    <a:lnTo>
                      <a:pt x="10783" y="5464"/>
                    </a:lnTo>
                    <a:lnTo>
                      <a:pt x="10775" y="5465"/>
                    </a:lnTo>
                    <a:lnTo>
                      <a:pt x="10769" y="5465"/>
                    </a:lnTo>
                    <a:lnTo>
                      <a:pt x="10763" y="5465"/>
                    </a:lnTo>
                    <a:lnTo>
                      <a:pt x="10761" y="5465"/>
                    </a:lnTo>
                    <a:lnTo>
                      <a:pt x="10760" y="5466"/>
                    </a:lnTo>
                    <a:lnTo>
                      <a:pt x="10759" y="5468"/>
                    </a:lnTo>
                    <a:lnTo>
                      <a:pt x="10757" y="5471"/>
                    </a:lnTo>
                    <a:lnTo>
                      <a:pt x="10753" y="5475"/>
                    </a:lnTo>
                    <a:lnTo>
                      <a:pt x="10750" y="5483"/>
                    </a:lnTo>
                    <a:lnTo>
                      <a:pt x="10746" y="5492"/>
                    </a:lnTo>
                    <a:lnTo>
                      <a:pt x="10740" y="5501"/>
                    </a:lnTo>
                    <a:lnTo>
                      <a:pt x="10735" y="5512"/>
                    </a:lnTo>
                    <a:lnTo>
                      <a:pt x="10729" y="5524"/>
                    </a:lnTo>
                    <a:lnTo>
                      <a:pt x="10723" y="5537"/>
                    </a:lnTo>
                    <a:lnTo>
                      <a:pt x="10717" y="5552"/>
                    </a:lnTo>
                    <a:lnTo>
                      <a:pt x="10712" y="5566"/>
                    </a:lnTo>
                    <a:lnTo>
                      <a:pt x="10708" y="5581"/>
                    </a:lnTo>
                    <a:lnTo>
                      <a:pt x="10704" y="5596"/>
                    </a:lnTo>
                    <a:lnTo>
                      <a:pt x="10701" y="5612"/>
                    </a:lnTo>
                    <a:lnTo>
                      <a:pt x="10699" y="5626"/>
                    </a:lnTo>
                    <a:lnTo>
                      <a:pt x="10699" y="5641"/>
                    </a:lnTo>
                    <a:lnTo>
                      <a:pt x="10699" y="5655"/>
                    </a:lnTo>
                    <a:lnTo>
                      <a:pt x="10699" y="5672"/>
                    </a:lnTo>
                    <a:lnTo>
                      <a:pt x="10699" y="5688"/>
                    </a:lnTo>
                    <a:lnTo>
                      <a:pt x="10700" y="5706"/>
                    </a:lnTo>
                    <a:lnTo>
                      <a:pt x="10700" y="5724"/>
                    </a:lnTo>
                    <a:lnTo>
                      <a:pt x="10699" y="5742"/>
                    </a:lnTo>
                    <a:lnTo>
                      <a:pt x="10698" y="5760"/>
                    </a:lnTo>
                    <a:lnTo>
                      <a:pt x="10697" y="5778"/>
                    </a:lnTo>
                    <a:lnTo>
                      <a:pt x="10693" y="5796"/>
                    </a:lnTo>
                    <a:lnTo>
                      <a:pt x="10690" y="5813"/>
                    </a:lnTo>
                    <a:lnTo>
                      <a:pt x="10686" y="5829"/>
                    </a:lnTo>
                    <a:lnTo>
                      <a:pt x="10679" y="5844"/>
                    </a:lnTo>
                    <a:lnTo>
                      <a:pt x="10672" y="5858"/>
                    </a:lnTo>
                    <a:lnTo>
                      <a:pt x="10662" y="5872"/>
                    </a:lnTo>
                    <a:lnTo>
                      <a:pt x="10651" y="5882"/>
                    </a:lnTo>
                    <a:lnTo>
                      <a:pt x="10638" y="5892"/>
                    </a:lnTo>
                    <a:lnTo>
                      <a:pt x="10624" y="5901"/>
                    </a:lnTo>
                    <a:lnTo>
                      <a:pt x="10613" y="5914"/>
                    </a:lnTo>
                    <a:lnTo>
                      <a:pt x="10604" y="5927"/>
                    </a:lnTo>
                    <a:lnTo>
                      <a:pt x="10596" y="5944"/>
                    </a:lnTo>
                    <a:lnTo>
                      <a:pt x="10590" y="5960"/>
                    </a:lnTo>
                    <a:lnTo>
                      <a:pt x="10585" y="5979"/>
                    </a:lnTo>
                    <a:lnTo>
                      <a:pt x="10583" y="5998"/>
                    </a:lnTo>
                    <a:lnTo>
                      <a:pt x="10583" y="6018"/>
                    </a:lnTo>
                    <a:lnTo>
                      <a:pt x="10583" y="6037"/>
                    </a:lnTo>
                    <a:lnTo>
                      <a:pt x="10585" y="6058"/>
                    </a:lnTo>
                    <a:lnTo>
                      <a:pt x="10590" y="6078"/>
                    </a:lnTo>
                    <a:lnTo>
                      <a:pt x="10595" y="6098"/>
                    </a:lnTo>
                    <a:lnTo>
                      <a:pt x="10602" y="6116"/>
                    </a:lnTo>
                    <a:lnTo>
                      <a:pt x="10609" y="6135"/>
                    </a:lnTo>
                    <a:lnTo>
                      <a:pt x="10619" y="6151"/>
                    </a:lnTo>
                    <a:lnTo>
                      <a:pt x="10630" y="6166"/>
                    </a:lnTo>
                    <a:lnTo>
                      <a:pt x="10640" y="6180"/>
                    </a:lnTo>
                    <a:lnTo>
                      <a:pt x="10649" y="6195"/>
                    </a:lnTo>
                    <a:lnTo>
                      <a:pt x="10655" y="6209"/>
                    </a:lnTo>
                    <a:lnTo>
                      <a:pt x="10660" y="6223"/>
                    </a:lnTo>
                    <a:lnTo>
                      <a:pt x="10663" y="6236"/>
                    </a:lnTo>
                    <a:lnTo>
                      <a:pt x="10664" y="6250"/>
                    </a:lnTo>
                    <a:lnTo>
                      <a:pt x="10663" y="6265"/>
                    </a:lnTo>
                    <a:lnTo>
                      <a:pt x="10661" y="6278"/>
                    </a:lnTo>
                    <a:lnTo>
                      <a:pt x="10657" y="6291"/>
                    </a:lnTo>
                    <a:lnTo>
                      <a:pt x="10652" y="6304"/>
                    </a:lnTo>
                    <a:lnTo>
                      <a:pt x="10646" y="6316"/>
                    </a:lnTo>
                    <a:lnTo>
                      <a:pt x="10639" y="6328"/>
                    </a:lnTo>
                    <a:lnTo>
                      <a:pt x="10630" y="6340"/>
                    </a:lnTo>
                    <a:lnTo>
                      <a:pt x="10621" y="6351"/>
                    </a:lnTo>
                    <a:lnTo>
                      <a:pt x="10610" y="6362"/>
                    </a:lnTo>
                    <a:lnTo>
                      <a:pt x="10601" y="6373"/>
                    </a:lnTo>
                    <a:lnTo>
                      <a:pt x="10590" y="6382"/>
                    </a:lnTo>
                    <a:lnTo>
                      <a:pt x="10580" y="6392"/>
                    </a:lnTo>
                    <a:lnTo>
                      <a:pt x="10572" y="6402"/>
                    </a:lnTo>
                    <a:lnTo>
                      <a:pt x="10566" y="6413"/>
                    </a:lnTo>
                    <a:lnTo>
                      <a:pt x="10559" y="6424"/>
                    </a:lnTo>
                    <a:lnTo>
                      <a:pt x="10555" y="6435"/>
                    </a:lnTo>
                    <a:lnTo>
                      <a:pt x="10550" y="6447"/>
                    </a:lnTo>
                    <a:lnTo>
                      <a:pt x="10547" y="6458"/>
                    </a:lnTo>
                    <a:lnTo>
                      <a:pt x="10545" y="6470"/>
                    </a:lnTo>
                    <a:lnTo>
                      <a:pt x="10543" y="6482"/>
                    </a:lnTo>
                    <a:lnTo>
                      <a:pt x="10542" y="6495"/>
                    </a:lnTo>
                    <a:lnTo>
                      <a:pt x="10541" y="6508"/>
                    </a:lnTo>
                    <a:lnTo>
                      <a:pt x="10541" y="6521"/>
                    </a:lnTo>
                    <a:lnTo>
                      <a:pt x="10541" y="6534"/>
                    </a:lnTo>
                    <a:lnTo>
                      <a:pt x="10541" y="6548"/>
                    </a:lnTo>
                    <a:lnTo>
                      <a:pt x="10541" y="6563"/>
                    </a:lnTo>
                    <a:lnTo>
                      <a:pt x="10539" y="6578"/>
                    </a:lnTo>
                    <a:lnTo>
                      <a:pt x="10539" y="6596"/>
                    </a:lnTo>
                    <a:lnTo>
                      <a:pt x="10538" y="6617"/>
                    </a:lnTo>
                    <a:lnTo>
                      <a:pt x="10537" y="6640"/>
                    </a:lnTo>
                    <a:lnTo>
                      <a:pt x="10534" y="6664"/>
                    </a:lnTo>
                    <a:lnTo>
                      <a:pt x="10531" y="6689"/>
                    </a:lnTo>
                    <a:lnTo>
                      <a:pt x="10526" y="6714"/>
                    </a:lnTo>
                    <a:lnTo>
                      <a:pt x="10521" y="6741"/>
                    </a:lnTo>
                    <a:lnTo>
                      <a:pt x="10513" y="6766"/>
                    </a:lnTo>
                    <a:lnTo>
                      <a:pt x="10505" y="6790"/>
                    </a:lnTo>
                    <a:lnTo>
                      <a:pt x="10495" y="6813"/>
                    </a:lnTo>
                    <a:lnTo>
                      <a:pt x="10482" y="6833"/>
                    </a:lnTo>
                    <a:lnTo>
                      <a:pt x="10467" y="6852"/>
                    </a:lnTo>
                    <a:lnTo>
                      <a:pt x="10451" y="6867"/>
                    </a:lnTo>
                    <a:lnTo>
                      <a:pt x="10431" y="6880"/>
                    </a:lnTo>
                    <a:lnTo>
                      <a:pt x="10411" y="6890"/>
                    </a:lnTo>
                    <a:lnTo>
                      <a:pt x="10389" y="6898"/>
                    </a:lnTo>
                    <a:lnTo>
                      <a:pt x="10368" y="6907"/>
                    </a:lnTo>
                    <a:lnTo>
                      <a:pt x="10350" y="6916"/>
                    </a:lnTo>
                    <a:lnTo>
                      <a:pt x="10333" y="6927"/>
                    </a:lnTo>
                    <a:lnTo>
                      <a:pt x="10317" y="6939"/>
                    </a:lnTo>
                    <a:lnTo>
                      <a:pt x="10303" y="6952"/>
                    </a:lnTo>
                    <a:lnTo>
                      <a:pt x="10289" y="6968"/>
                    </a:lnTo>
                    <a:lnTo>
                      <a:pt x="10277" y="6984"/>
                    </a:lnTo>
                    <a:lnTo>
                      <a:pt x="10265" y="7002"/>
                    </a:lnTo>
                    <a:lnTo>
                      <a:pt x="10255" y="7020"/>
                    </a:lnTo>
                    <a:lnTo>
                      <a:pt x="10245" y="7040"/>
                    </a:lnTo>
                    <a:lnTo>
                      <a:pt x="10235" y="7062"/>
                    </a:lnTo>
                    <a:lnTo>
                      <a:pt x="10225" y="7085"/>
                    </a:lnTo>
                    <a:lnTo>
                      <a:pt x="10216" y="7110"/>
                    </a:lnTo>
                    <a:lnTo>
                      <a:pt x="10208" y="7136"/>
                    </a:lnTo>
                    <a:lnTo>
                      <a:pt x="10200" y="7164"/>
                    </a:lnTo>
                    <a:lnTo>
                      <a:pt x="10191" y="7193"/>
                    </a:lnTo>
                    <a:lnTo>
                      <a:pt x="10184" y="7221"/>
                    </a:lnTo>
                    <a:lnTo>
                      <a:pt x="10177" y="7249"/>
                    </a:lnTo>
                    <a:lnTo>
                      <a:pt x="10172" y="7277"/>
                    </a:lnTo>
                    <a:lnTo>
                      <a:pt x="10165" y="7304"/>
                    </a:lnTo>
                    <a:lnTo>
                      <a:pt x="10158" y="7331"/>
                    </a:lnTo>
                    <a:lnTo>
                      <a:pt x="10152" y="7356"/>
                    </a:lnTo>
                    <a:lnTo>
                      <a:pt x="10145" y="7382"/>
                    </a:lnTo>
                    <a:lnTo>
                      <a:pt x="10138" y="7406"/>
                    </a:lnTo>
                    <a:lnTo>
                      <a:pt x="10129" y="7430"/>
                    </a:lnTo>
                    <a:lnTo>
                      <a:pt x="10118" y="7450"/>
                    </a:lnTo>
                    <a:lnTo>
                      <a:pt x="10107" y="7471"/>
                    </a:lnTo>
                    <a:lnTo>
                      <a:pt x="10094" y="7491"/>
                    </a:lnTo>
                    <a:lnTo>
                      <a:pt x="10079" y="7507"/>
                    </a:lnTo>
                    <a:lnTo>
                      <a:pt x="10061" y="7523"/>
                    </a:lnTo>
                    <a:lnTo>
                      <a:pt x="10042" y="7538"/>
                    </a:lnTo>
                    <a:lnTo>
                      <a:pt x="10021" y="7550"/>
                    </a:lnTo>
                    <a:lnTo>
                      <a:pt x="10002" y="7563"/>
                    </a:lnTo>
                    <a:lnTo>
                      <a:pt x="9985" y="7577"/>
                    </a:lnTo>
                    <a:lnTo>
                      <a:pt x="9971" y="7590"/>
                    </a:lnTo>
                    <a:lnTo>
                      <a:pt x="9957" y="7604"/>
                    </a:lnTo>
                    <a:lnTo>
                      <a:pt x="9946" y="7617"/>
                    </a:lnTo>
                    <a:lnTo>
                      <a:pt x="9935" y="7632"/>
                    </a:lnTo>
                    <a:lnTo>
                      <a:pt x="9926" y="7647"/>
                    </a:lnTo>
                    <a:lnTo>
                      <a:pt x="9918" y="7661"/>
                    </a:lnTo>
                    <a:lnTo>
                      <a:pt x="9913" y="7676"/>
                    </a:lnTo>
                    <a:lnTo>
                      <a:pt x="9907" y="7692"/>
                    </a:lnTo>
                    <a:lnTo>
                      <a:pt x="9903" y="7707"/>
                    </a:lnTo>
                    <a:lnTo>
                      <a:pt x="9901" y="7722"/>
                    </a:lnTo>
                    <a:lnTo>
                      <a:pt x="9899" y="7739"/>
                    </a:lnTo>
                    <a:lnTo>
                      <a:pt x="9898" y="7755"/>
                    </a:lnTo>
                    <a:lnTo>
                      <a:pt x="9898" y="7772"/>
                    </a:lnTo>
                    <a:lnTo>
                      <a:pt x="9898" y="7790"/>
                    </a:lnTo>
                    <a:lnTo>
                      <a:pt x="9898" y="7808"/>
                    </a:lnTo>
                    <a:lnTo>
                      <a:pt x="9898" y="7828"/>
                    </a:lnTo>
                    <a:lnTo>
                      <a:pt x="9898" y="7848"/>
                    </a:lnTo>
                    <a:lnTo>
                      <a:pt x="9896" y="7867"/>
                    </a:lnTo>
                    <a:lnTo>
                      <a:pt x="9896" y="7888"/>
                    </a:lnTo>
                    <a:lnTo>
                      <a:pt x="9895" y="7908"/>
                    </a:lnTo>
                    <a:lnTo>
                      <a:pt x="9893" y="7927"/>
                    </a:lnTo>
                    <a:lnTo>
                      <a:pt x="9891" y="7946"/>
                    </a:lnTo>
                    <a:lnTo>
                      <a:pt x="9888" y="7965"/>
                    </a:lnTo>
                    <a:lnTo>
                      <a:pt x="9883" y="7982"/>
                    </a:lnTo>
                    <a:lnTo>
                      <a:pt x="9878" y="7997"/>
                    </a:lnTo>
                    <a:lnTo>
                      <a:pt x="9871" y="8013"/>
                    </a:lnTo>
                    <a:lnTo>
                      <a:pt x="9864" y="8026"/>
                    </a:lnTo>
                    <a:lnTo>
                      <a:pt x="9855" y="8038"/>
                    </a:lnTo>
                    <a:lnTo>
                      <a:pt x="9845" y="8048"/>
                    </a:lnTo>
                    <a:lnTo>
                      <a:pt x="9845" y="8049"/>
                    </a:lnTo>
                    <a:lnTo>
                      <a:pt x="9846" y="8054"/>
                    </a:lnTo>
                    <a:lnTo>
                      <a:pt x="9848" y="8062"/>
                    </a:lnTo>
                    <a:lnTo>
                      <a:pt x="9851" y="8073"/>
                    </a:lnTo>
                    <a:lnTo>
                      <a:pt x="9854" y="8086"/>
                    </a:lnTo>
                    <a:lnTo>
                      <a:pt x="9857" y="8101"/>
                    </a:lnTo>
                    <a:lnTo>
                      <a:pt x="9860" y="8119"/>
                    </a:lnTo>
                    <a:lnTo>
                      <a:pt x="9864" y="8138"/>
                    </a:lnTo>
                    <a:lnTo>
                      <a:pt x="9866" y="8159"/>
                    </a:lnTo>
                    <a:lnTo>
                      <a:pt x="9868" y="8181"/>
                    </a:lnTo>
                    <a:lnTo>
                      <a:pt x="9869" y="8204"/>
                    </a:lnTo>
                    <a:lnTo>
                      <a:pt x="9869" y="8227"/>
                    </a:lnTo>
                    <a:lnTo>
                      <a:pt x="9869" y="8251"/>
                    </a:lnTo>
                    <a:lnTo>
                      <a:pt x="9867" y="8275"/>
                    </a:lnTo>
                    <a:lnTo>
                      <a:pt x="9864" y="8298"/>
                    </a:lnTo>
                    <a:lnTo>
                      <a:pt x="9859" y="8322"/>
                    </a:lnTo>
                    <a:lnTo>
                      <a:pt x="9853" y="8342"/>
                    </a:lnTo>
                    <a:lnTo>
                      <a:pt x="9846" y="8362"/>
                    </a:lnTo>
                    <a:lnTo>
                      <a:pt x="9840" y="8381"/>
                    </a:lnTo>
                    <a:lnTo>
                      <a:pt x="9832" y="8396"/>
                    </a:lnTo>
                    <a:lnTo>
                      <a:pt x="9826" y="8410"/>
                    </a:lnTo>
                    <a:lnTo>
                      <a:pt x="9818" y="8422"/>
                    </a:lnTo>
                    <a:lnTo>
                      <a:pt x="9810" y="8433"/>
                    </a:lnTo>
                    <a:lnTo>
                      <a:pt x="9803" y="8443"/>
                    </a:lnTo>
                    <a:lnTo>
                      <a:pt x="9796" y="8450"/>
                    </a:lnTo>
                    <a:lnTo>
                      <a:pt x="9789" y="8457"/>
                    </a:lnTo>
                    <a:lnTo>
                      <a:pt x="9784" y="8462"/>
                    </a:lnTo>
                    <a:lnTo>
                      <a:pt x="9780" y="8466"/>
                    </a:lnTo>
                    <a:lnTo>
                      <a:pt x="9775" y="8469"/>
                    </a:lnTo>
                    <a:lnTo>
                      <a:pt x="9772" y="8471"/>
                    </a:lnTo>
                    <a:lnTo>
                      <a:pt x="9770" y="8472"/>
                    </a:lnTo>
                    <a:lnTo>
                      <a:pt x="9770" y="8473"/>
                    </a:lnTo>
                    <a:lnTo>
                      <a:pt x="9772" y="8473"/>
                    </a:lnTo>
                    <a:lnTo>
                      <a:pt x="9774" y="8474"/>
                    </a:lnTo>
                    <a:lnTo>
                      <a:pt x="9777" y="8476"/>
                    </a:lnTo>
                    <a:lnTo>
                      <a:pt x="9782" y="8478"/>
                    </a:lnTo>
                    <a:lnTo>
                      <a:pt x="9786" y="8480"/>
                    </a:lnTo>
                    <a:lnTo>
                      <a:pt x="9792" y="8483"/>
                    </a:lnTo>
                    <a:lnTo>
                      <a:pt x="9796" y="8489"/>
                    </a:lnTo>
                    <a:lnTo>
                      <a:pt x="9802" y="8494"/>
                    </a:lnTo>
                    <a:lnTo>
                      <a:pt x="9807" y="8501"/>
                    </a:lnTo>
                    <a:lnTo>
                      <a:pt x="9812" y="8508"/>
                    </a:lnTo>
                    <a:lnTo>
                      <a:pt x="9817" y="8518"/>
                    </a:lnTo>
                    <a:lnTo>
                      <a:pt x="9821" y="8529"/>
                    </a:lnTo>
                    <a:lnTo>
                      <a:pt x="9824" y="8541"/>
                    </a:lnTo>
                    <a:lnTo>
                      <a:pt x="9828" y="8556"/>
                    </a:lnTo>
                    <a:lnTo>
                      <a:pt x="9830" y="8573"/>
                    </a:lnTo>
                    <a:lnTo>
                      <a:pt x="9831" y="8589"/>
                    </a:lnTo>
                    <a:lnTo>
                      <a:pt x="9832" y="8608"/>
                    </a:lnTo>
                    <a:lnTo>
                      <a:pt x="9832" y="8626"/>
                    </a:lnTo>
                    <a:lnTo>
                      <a:pt x="9832" y="8645"/>
                    </a:lnTo>
                    <a:lnTo>
                      <a:pt x="9832" y="8663"/>
                    </a:lnTo>
                    <a:lnTo>
                      <a:pt x="9831" y="8681"/>
                    </a:lnTo>
                    <a:lnTo>
                      <a:pt x="9829" y="8699"/>
                    </a:lnTo>
                    <a:lnTo>
                      <a:pt x="9827" y="8717"/>
                    </a:lnTo>
                    <a:lnTo>
                      <a:pt x="9823" y="8733"/>
                    </a:lnTo>
                    <a:lnTo>
                      <a:pt x="9818" y="8750"/>
                    </a:lnTo>
                    <a:lnTo>
                      <a:pt x="9812" y="8765"/>
                    </a:lnTo>
                    <a:lnTo>
                      <a:pt x="9805" y="8778"/>
                    </a:lnTo>
                    <a:lnTo>
                      <a:pt x="9796" y="8790"/>
                    </a:lnTo>
                    <a:lnTo>
                      <a:pt x="9786" y="8801"/>
                    </a:lnTo>
                    <a:lnTo>
                      <a:pt x="9775" y="8809"/>
                    </a:lnTo>
                    <a:lnTo>
                      <a:pt x="9762" y="8816"/>
                    </a:lnTo>
                    <a:lnTo>
                      <a:pt x="9747" y="8823"/>
                    </a:lnTo>
                    <a:lnTo>
                      <a:pt x="9732" y="8834"/>
                    </a:lnTo>
                    <a:lnTo>
                      <a:pt x="9715" y="8847"/>
                    </a:lnTo>
                    <a:lnTo>
                      <a:pt x="9698" y="8862"/>
                    </a:lnTo>
                    <a:lnTo>
                      <a:pt x="9680" y="8881"/>
                    </a:lnTo>
                    <a:lnTo>
                      <a:pt x="9664" y="8900"/>
                    </a:lnTo>
                    <a:lnTo>
                      <a:pt x="9646" y="8921"/>
                    </a:lnTo>
                    <a:lnTo>
                      <a:pt x="9630" y="8944"/>
                    </a:lnTo>
                    <a:lnTo>
                      <a:pt x="9615" y="8967"/>
                    </a:lnTo>
                    <a:lnTo>
                      <a:pt x="9601" y="8991"/>
                    </a:lnTo>
                    <a:lnTo>
                      <a:pt x="9588" y="9015"/>
                    </a:lnTo>
                    <a:lnTo>
                      <a:pt x="9576" y="9039"/>
                    </a:lnTo>
                    <a:lnTo>
                      <a:pt x="9566" y="9062"/>
                    </a:lnTo>
                    <a:lnTo>
                      <a:pt x="9558" y="9086"/>
                    </a:lnTo>
                    <a:lnTo>
                      <a:pt x="9553" y="9108"/>
                    </a:lnTo>
                    <a:lnTo>
                      <a:pt x="9550" y="9128"/>
                    </a:lnTo>
                    <a:lnTo>
                      <a:pt x="9547" y="9150"/>
                    </a:lnTo>
                    <a:lnTo>
                      <a:pt x="9543" y="9177"/>
                    </a:lnTo>
                    <a:lnTo>
                      <a:pt x="9535" y="9206"/>
                    </a:lnTo>
                    <a:lnTo>
                      <a:pt x="9525" y="9239"/>
                    </a:lnTo>
                    <a:lnTo>
                      <a:pt x="9513" y="9274"/>
                    </a:lnTo>
                    <a:lnTo>
                      <a:pt x="9499" y="9310"/>
                    </a:lnTo>
                    <a:lnTo>
                      <a:pt x="9482" y="9346"/>
                    </a:lnTo>
                    <a:lnTo>
                      <a:pt x="9463" y="9383"/>
                    </a:lnTo>
                    <a:lnTo>
                      <a:pt x="9441" y="9419"/>
                    </a:lnTo>
                    <a:lnTo>
                      <a:pt x="9416" y="9454"/>
                    </a:lnTo>
                    <a:lnTo>
                      <a:pt x="9390" y="9486"/>
                    </a:lnTo>
                    <a:lnTo>
                      <a:pt x="9360" y="9515"/>
                    </a:lnTo>
                    <a:lnTo>
                      <a:pt x="9329" y="9541"/>
                    </a:lnTo>
                    <a:lnTo>
                      <a:pt x="9294" y="9563"/>
                    </a:lnTo>
                    <a:lnTo>
                      <a:pt x="9257" y="9580"/>
                    </a:lnTo>
                    <a:lnTo>
                      <a:pt x="9217" y="9593"/>
                    </a:lnTo>
                    <a:lnTo>
                      <a:pt x="9178" y="9601"/>
                    </a:lnTo>
                    <a:lnTo>
                      <a:pt x="9143" y="9613"/>
                    </a:lnTo>
                    <a:lnTo>
                      <a:pt x="9112" y="9627"/>
                    </a:lnTo>
                    <a:lnTo>
                      <a:pt x="9084" y="9643"/>
                    </a:lnTo>
                    <a:lnTo>
                      <a:pt x="9059" y="9659"/>
                    </a:lnTo>
                    <a:lnTo>
                      <a:pt x="9036" y="9677"/>
                    </a:lnTo>
                    <a:lnTo>
                      <a:pt x="9017" y="9694"/>
                    </a:lnTo>
                    <a:lnTo>
                      <a:pt x="8999" y="9714"/>
                    </a:lnTo>
                    <a:lnTo>
                      <a:pt x="8984" y="9732"/>
                    </a:lnTo>
                    <a:lnTo>
                      <a:pt x="8969" y="9751"/>
                    </a:lnTo>
                    <a:lnTo>
                      <a:pt x="8957" y="9770"/>
                    </a:lnTo>
                    <a:lnTo>
                      <a:pt x="8943" y="9788"/>
                    </a:lnTo>
                    <a:lnTo>
                      <a:pt x="8933" y="9805"/>
                    </a:lnTo>
                    <a:lnTo>
                      <a:pt x="8922" y="9822"/>
                    </a:lnTo>
                    <a:lnTo>
                      <a:pt x="8911" y="9837"/>
                    </a:lnTo>
                    <a:lnTo>
                      <a:pt x="8900" y="9851"/>
                    </a:lnTo>
                    <a:lnTo>
                      <a:pt x="8886" y="9864"/>
                    </a:lnTo>
                    <a:lnTo>
                      <a:pt x="8867" y="9877"/>
                    </a:lnTo>
                    <a:lnTo>
                      <a:pt x="8845" y="9892"/>
                    </a:lnTo>
                    <a:lnTo>
                      <a:pt x="8819" y="9905"/>
                    </a:lnTo>
                    <a:lnTo>
                      <a:pt x="8789" y="9918"/>
                    </a:lnTo>
                    <a:lnTo>
                      <a:pt x="8759" y="9931"/>
                    </a:lnTo>
                    <a:lnTo>
                      <a:pt x="8725" y="9943"/>
                    </a:lnTo>
                    <a:lnTo>
                      <a:pt x="8691" y="9953"/>
                    </a:lnTo>
                    <a:lnTo>
                      <a:pt x="8655" y="9962"/>
                    </a:lnTo>
                    <a:lnTo>
                      <a:pt x="8620" y="9969"/>
                    </a:lnTo>
                    <a:lnTo>
                      <a:pt x="8584" y="9974"/>
                    </a:lnTo>
                    <a:lnTo>
                      <a:pt x="8550" y="9977"/>
                    </a:lnTo>
                    <a:lnTo>
                      <a:pt x="8517" y="9977"/>
                    </a:lnTo>
                    <a:lnTo>
                      <a:pt x="8486" y="9974"/>
                    </a:lnTo>
                    <a:lnTo>
                      <a:pt x="8457" y="9967"/>
                    </a:lnTo>
                    <a:lnTo>
                      <a:pt x="8431" y="9958"/>
                    </a:lnTo>
                    <a:lnTo>
                      <a:pt x="8407" y="9947"/>
                    </a:lnTo>
                    <a:lnTo>
                      <a:pt x="8384" y="9939"/>
                    </a:lnTo>
                    <a:lnTo>
                      <a:pt x="8362" y="9933"/>
                    </a:lnTo>
                    <a:lnTo>
                      <a:pt x="8340" y="9928"/>
                    </a:lnTo>
                    <a:lnTo>
                      <a:pt x="8319" y="9926"/>
                    </a:lnTo>
                    <a:lnTo>
                      <a:pt x="8298" y="9924"/>
                    </a:lnTo>
                    <a:lnTo>
                      <a:pt x="8279" y="9926"/>
                    </a:lnTo>
                    <a:lnTo>
                      <a:pt x="8260" y="9928"/>
                    </a:lnTo>
                    <a:lnTo>
                      <a:pt x="8241" y="9932"/>
                    </a:lnTo>
                    <a:lnTo>
                      <a:pt x="8224" y="9938"/>
                    </a:lnTo>
                    <a:lnTo>
                      <a:pt x="8207" y="9944"/>
                    </a:lnTo>
                    <a:lnTo>
                      <a:pt x="8190" y="9953"/>
                    </a:lnTo>
                    <a:lnTo>
                      <a:pt x="8174" y="9962"/>
                    </a:lnTo>
                    <a:lnTo>
                      <a:pt x="8158" y="9972"/>
                    </a:lnTo>
                    <a:lnTo>
                      <a:pt x="8143" y="9983"/>
                    </a:lnTo>
                    <a:lnTo>
                      <a:pt x="8129" y="9996"/>
                    </a:lnTo>
                    <a:lnTo>
                      <a:pt x="8114" y="10011"/>
                    </a:lnTo>
                    <a:lnTo>
                      <a:pt x="8100" y="10027"/>
                    </a:lnTo>
                    <a:lnTo>
                      <a:pt x="8083" y="10046"/>
                    </a:lnTo>
                    <a:lnTo>
                      <a:pt x="8067" y="10065"/>
                    </a:lnTo>
                    <a:lnTo>
                      <a:pt x="8050" y="10087"/>
                    </a:lnTo>
                    <a:lnTo>
                      <a:pt x="8033" y="10109"/>
                    </a:lnTo>
                    <a:lnTo>
                      <a:pt x="8014" y="10131"/>
                    </a:lnTo>
                    <a:lnTo>
                      <a:pt x="7996" y="10153"/>
                    </a:lnTo>
                    <a:lnTo>
                      <a:pt x="7975" y="10174"/>
                    </a:lnTo>
                    <a:lnTo>
                      <a:pt x="7954" y="10195"/>
                    </a:lnTo>
                    <a:lnTo>
                      <a:pt x="7934" y="10214"/>
                    </a:lnTo>
                    <a:lnTo>
                      <a:pt x="7911" y="10230"/>
                    </a:lnTo>
                    <a:lnTo>
                      <a:pt x="7887" y="10245"/>
                    </a:lnTo>
                    <a:lnTo>
                      <a:pt x="7863" y="10256"/>
                    </a:lnTo>
                    <a:lnTo>
                      <a:pt x="7838" y="10265"/>
                    </a:lnTo>
                    <a:lnTo>
                      <a:pt x="7811" y="10271"/>
                    </a:lnTo>
                    <a:lnTo>
                      <a:pt x="7785" y="10274"/>
                    </a:lnTo>
                    <a:lnTo>
                      <a:pt x="7763" y="10279"/>
                    </a:lnTo>
                    <a:lnTo>
                      <a:pt x="7744" y="10287"/>
                    </a:lnTo>
                    <a:lnTo>
                      <a:pt x="7727" y="10297"/>
                    </a:lnTo>
                    <a:lnTo>
                      <a:pt x="7712" y="10308"/>
                    </a:lnTo>
                    <a:lnTo>
                      <a:pt x="7700" y="10319"/>
                    </a:lnTo>
                    <a:lnTo>
                      <a:pt x="7689" y="10332"/>
                    </a:lnTo>
                    <a:lnTo>
                      <a:pt x="7679" y="10346"/>
                    </a:lnTo>
                    <a:lnTo>
                      <a:pt x="7671" y="10360"/>
                    </a:lnTo>
                    <a:lnTo>
                      <a:pt x="7663" y="10375"/>
                    </a:lnTo>
                    <a:lnTo>
                      <a:pt x="7656" y="10391"/>
                    </a:lnTo>
                    <a:lnTo>
                      <a:pt x="7650" y="10407"/>
                    </a:lnTo>
                    <a:lnTo>
                      <a:pt x="7643" y="10422"/>
                    </a:lnTo>
                    <a:lnTo>
                      <a:pt x="7637" y="10438"/>
                    </a:lnTo>
                    <a:lnTo>
                      <a:pt x="7630" y="10453"/>
                    </a:lnTo>
                    <a:lnTo>
                      <a:pt x="7622" y="10468"/>
                    </a:lnTo>
                    <a:lnTo>
                      <a:pt x="7613" y="10483"/>
                    </a:lnTo>
                    <a:lnTo>
                      <a:pt x="7600" y="10501"/>
                    </a:lnTo>
                    <a:lnTo>
                      <a:pt x="7585" y="10519"/>
                    </a:lnTo>
                    <a:lnTo>
                      <a:pt x="7568" y="10540"/>
                    </a:lnTo>
                    <a:lnTo>
                      <a:pt x="7547" y="10561"/>
                    </a:lnTo>
                    <a:lnTo>
                      <a:pt x="7525" y="10583"/>
                    </a:lnTo>
                    <a:lnTo>
                      <a:pt x="7500" y="10606"/>
                    </a:lnTo>
                    <a:lnTo>
                      <a:pt x="7473" y="10628"/>
                    </a:lnTo>
                    <a:lnTo>
                      <a:pt x="7443" y="10649"/>
                    </a:lnTo>
                    <a:lnTo>
                      <a:pt x="7412" y="10671"/>
                    </a:lnTo>
                    <a:lnTo>
                      <a:pt x="7377" y="10691"/>
                    </a:lnTo>
                    <a:lnTo>
                      <a:pt x="7341" y="10711"/>
                    </a:lnTo>
                    <a:lnTo>
                      <a:pt x="7303" y="10727"/>
                    </a:lnTo>
                    <a:lnTo>
                      <a:pt x="7262" y="10742"/>
                    </a:lnTo>
                    <a:lnTo>
                      <a:pt x="7220" y="10755"/>
                    </a:lnTo>
                    <a:lnTo>
                      <a:pt x="7176" y="10766"/>
                    </a:lnTo>
                    <a:lnTo>
                      <a:pt x="7132" y="10773"/>
                    </a:lnTo>
                    <a:lnTo>
                      <a:pt x="7092" y="10779"/>
                    </a:lnTo>
                    <a:lnTo>
                      <a:pt x="7054" y="10785"/>
                    </a:lnTo>
                    <a:lnTo>
                      <a:pt x="7018" y="10789"/>
                    </a:lnTo>
                    <a:lnTo>
                      <a:pt x="6983" y="10794"/>
                    </a:lnTo>
                    <a:lnTo>
                      <a:pt x="6950" y="10798"/>
                    </a:lnTo>
                    <a:lnTo>
                      <a:pt x="6917" y="10802"/>
                    </a:lnTo>
                    <a:lnTo>
                      <a:pt x="6886" y="10809"/>
                    </a:lnTo>
                    <a:lnTo>
                      <a:pt x="6852" y="10815"/>
                    </a:lnTo>
                    <a:lnTo>
                      <a:pt x="6819" y="10824"/>
                    </a:lnTo>
                    <a:lnTo>
                      <a:pt x="6784" y="10835"/>
                    </a:lnTo>
                    <a:lnTo>
                      <a:pt x="6747" y="10848"/>
                    </a:lnTo>
                    <a:lnTo>
                      <a:pt x="6708" y="10863"/>
                    </a:lnTo>
                    <a:lnTo>
                      <a:pt x="6666" y="10883"/>
                    </a:lnTo>
                    <a:lnTo>
                      <a:pt x="6620" y="10905"/>
                    </a:lnTo>
                    <a:lnTo>
                      <a:pt x="6572" y="10932"/>
                    </a:lnTo>
                    <a:lnTo>
                      <a:pt x="6521" y="10958"/>
                    </a:lnTo>
                    <a:lnTo>
                      <a:pt x="6471" y="10980"/>
                    </a:lnTo>
                    <a:lnTo>
                      <a:pt x="6421" y="10998"/>
                    </a:lnTo>
                    <a:lnTo>
                      <a:pt x="6371" y="11012"/>
                    </a:lnTo>
                    <a:lnTo>
                      <a:pt x="6322" y="11023"/>
                    </a:lnTo>
                    <a:lnTo>
                      <a:pt x="6274" y="11029"/>
                    </a:lnTo>
                    <a:lnTo>
                      <a:pt x="6228" y="11034"/>
                    </a:lnTo>
                    <a:lnTo>
                      <a:pt x="6183" y="11036"/>
                    </a:lnTo>
                    <a:lnTo>
                      <a:pt x="6139" y="11034"/>
                    </a:lnTo>
                    <a:lnTo>
                      <a:pt x="6096" y="11030"/>
                    </a:lnTo>
                    <a:lnTo>
                      <a:pt x="6056" y="11026"/>
                    </a:lnTo>
                    <a:lnTo>
                      <a:pt x="6018" y="11018"/>
                    </a:lnTo>
                    <a:lnTo>
                      <a:pt x="5981" y="11010"/>
                    </a:lnTo>
                    <a:lnTo>
                      <a:pt x="5946" y="11000"/>
                    </a:lnTo>
                    <a:lnTo>
                      <a:pt x="5914" y="10990"/>
                    </a:lnTo>
                    <a:lnTo>
                      <a:pt x="5884" y="10979"/>
                    </a:lnTo>
                    <a:lnTo>
                      <a:pt x="5856" y="10966"/>
                    </a:lnTo>
                    <a:lnTo>
                      <a:pt x="5828" y="10953"/>
                    </a:lnTo>
                    <a:lnTo>
                      <a:pt x="5800" y="10938"/>
                    </a:lnTo>
                    <a:lnTo>
                      <a:pt x="5772" y="10922"/>
                    </a:lnTo>
                    <a:lnTo>
                      <a:pt x="5745" y="10907"/>
                    </a:lnTo>
                    <a:lnTo>
                      <a:pt x="5716" y="10892"/>
                    </a:lnTo>
                    <a:lnTo>
                      <a:pt x="5688" y="10877"/>
                    </a:lnTo>
                    <a:lnTo>
                      <a:pt x="5658" y="10862"/>
                    </a:lnTo>
                    <a:lnTo>
                      <a:pt x="5629" y="10849"/>
                    </a:lnTo>
                    <a:lnTo>
                      <a:pt x="5598" y="10837"/>
                    </a:lnTo>
                    <a:lnTo>
                      <a:pt x="5567" y="10826"/>
                    </a:lnTo>
                    <a:lnTo>
                      <a:pt x="5534" y="10819"/>
                    </a:lnTo>
                    <a:lnTo>
                      <a:pt x="5501" y="10812"/>
                    </a:lnTo>
                    <a:lnTo>
                      <a:pt x="5466" y="10809"/>
                    </a:lnTo>
                    <a:lnTo>
                      <a:pt x="5430" y="10808"/>
                    </a:lnTo>
                    <a:lnTo>
                      <a:pt x="5393" y="10811"/>
                    </a:lnTo>
                    <a:lnTo>
                      <a:pt x="5355" y="10814"/>
                    </a:lnTo>
                    <a:lnTo>
                      <a:pt x="5319" y="10819"/>
                    </a:lnTo>
                    <a:lnTo>
                      <a:pt x="5283" y="10822"/>
                    </a:lnTo>
                    <a:lnTo>
                      <a:pt x="5249" y="10825"/>
                    </a:lnTo>
                    <a:lnTo>
                      <a:pt x="5216" y="10827"/>
                    </a:lnTo>
                    <a:lnTo>
                      <a:pt x="5185" y="10830"/>
                    </a:lnTo>
                    <a:lnTo>
                      <a:pt x="5154" y="10831"/>
                    </a:lnTo>
                    <a:lnTo>
                      <a:pt x="5125" y="10832"/>
                    </a:lnTo>
                    <a:lnTo>
                      <a:pt x="5096" y="10831"/>
                    </a:lnTo>
                    <a:lnTo>
                      <a:pt x="5068" y="10830"/>
                    </a:lnTo>
                    <a:lnTo>
                      <a:pt x="5042" y="10827"/>
                    </a:lnTo>
                    <a:lnTo>
                      <a:pt x="5017" y="10823"/>
                    </a:lnTo>
                    <a:lnTo>
                      <a:pt x="4991" y="10819"/>
                    </a:lnTo>
                    <a:lnTo>
                      <a:pt x="4967" y="10812"/>
                    </a:lnTo>
                    <a:lnTo>
                      <a:pt x="4946" y="10804"/>
                    </a:lnTo>
                    <a:lnTo>
                      <a:pt x="4924" y="10796"/>
                    </a:lnTo>
                    <a:lnTo>
                      <a:pt x="4902" y="10786"/>
                    </a:lnTo>
                    <a:lnTo>
                      <a:pt x="4879" y="10778"/>
                    </a:lnTo>
                    <a:lnTo>
                      <a:pt x="4855" y="10772"/>
                    </a:lnTo>
                    <a:lnTo>
                      <a:pt x="4831" y="10767"/>
                    </a:lnTo>
                    <a:lnTo>
                      <a:pt x="4806" y="10763"/>
                    </a:lnTo>
                    <a:lnTo>
                      <a:pt x="4780" y="10761"/>
                    </a:lnTo>
                    <a:lnTo>
                      <a:pt x="4755" y="10760"/>
                    </a:lnTo>
                    <a:lnTo>
                      <a:pt x="4728" y="10760"/>
                    </a:lnTo>
                    <a:lnTo>
                      <a:pt x="4702" y="10761"/>
                    </a:lnTo>
                    <a:lnTo>
                      <a:pt x="4677" y="10764"/>
                    </a:lnTo>
                    <a:lnTo>
                      <a:pt x="4652" y="10767"/>
                    </a:lnTo>
                    <a:lnTo>
                      <a:pt x="4628" y="10772"/>
                    </a:lnTo>
                    <a:lnTo>
                      <a:pt x="4604" y="10778"/>
                    </a:lnTo>
                    <a:lnTo>
                      <a:pt x="4581" y="10785"/>
                    </a:lnTo>
                    <a:lnTo>
                      <a:pt x="4559" y="10794"/>
                    </a:lnTo>
                    <a:lnTo>
                      <a:pt x="4539" y="10803"/>
                    </a:lnTo>
                    <a:lnTo>
                      <a:pt x="4519" y="10812"/>
                    </a:lnTo>
                    <a:lnTo>
                      <a:pt x="4498" y="10820"/>
                    </a:lnTo>
                    <a:lnTo>
                      <a:pt x="4478" y="10826"/>
                    </a:lnTo>
                    <a:lnTo>
                      <a:pt x="4458" y="10832"/>
                    </a:lnTo>
                    <a:lnTo>
                      <a:pt x="4436" y="10835"/>
                    </a:lnTo>
                    <a:lnTo>
                      <a:pt x="4415" y="10838"/>
                    </a:lnTo>
                    <a:lnTo>
                      <a:pt x="4392" y="10840"/>
                    </a:lnTo>
                    <a:lnTo>
                      <a:pt x="4370" y="10840"/>
                    </a:lnTo>
                    <a:lnTo>
                      <a:pt x="4347" y="10840"/>
                    </a:lnTo>
                    <a:lnTo>
                      <a:pt x="4323" y="10839"/>
                    </a:lnTo>
                    <a:lnTo>
                      <a:pt x="4299" y="10838"/>
                    </a:lnTo>
                    <a:lnTo>
                      <a:pt x="4274" y="10836"/>
                    </a:lnTo>
                    <a:lnTo>
                      <a:pt x="4249" y="10833"/>
                    </a:lnTo>
                    <a:lnTo>
                      <a:pt x="4223" y="10830"/>
                    </a:lnTo>
                    <a:lnTo>
                      <a:pt x="4196" y="10825"/>
                    </a:lnTo>
                    <a:lnTo>
                      <a:pt x="4168" y="10822"/>
                    </a:lnTo>
                    <a:lnTo>
                      <a:pt x="4141" y="10819"/>
                    </a:lnTo>
                    <a:lnTo>
                      <a:pt x="4116" y="10821"/>
                    </a:lnTo>
                    <a:lnTo>
                      <a:pt x="4094" y="10826"/>
                    </a:lnTo>
                    <a:lnTo>
                      <a:pt x="4073" y="10834"/>
                    </a:lnTo>
                    <a:lnTo>
                      <a:pt x="4055" y="10845"/>
                    </a:lnTo>
                    <a:lnTo>
                      <a:pt x="4038" y="10857"/>
                    </a:lnTo>
                    <a:lnTo>
                      <a:pt x="4023" y="10871"/>
                    </a:lnTo>
                    <a:lnTo>
                      <a:pt x="4009" y="10886"/>
                    </a:lnTo>
                    <a:lnTo>
                      <a:pt x="3997" y="10902"/>
                    </a:lnTo>
                    <a:lnTo>
                      <a:pt x="3986" y="10918"/>
                    </a:lnTo>
                    <a:lnTo>
                      <a:pt x="3975" y="10933"/>
                    </a:lnTo>
                    <a:lnTo>
                      <a:pt x="3966" y="10949"/>
                    </a:lnTo>
                    <a:lnTo>
                      <a:pt x="3958" y="10963"/>
                    </a:lnTo>
                    <a:lnTo>
                      <a:pt x="3949" y="10975"/>
                    </a:lnTo>
                    <a:lnTo>
                      <a:pt x="3941" y="10985"/>
                    </a:lnTo>
                    <a:lnTo>
                      <a:pt x="3935" y="10992"/>
                    </a:lnTo>
                    <a:lnTo>
                      <a:pt x="3926" y="10998"/>
                    </a:lnTo>
                    <a:lnTo>
                      <a:pt x="3915" y="11005"/>
                    </a:lnTo>
                    <a:lnTo>
                      <a:pt x="3903" y="11012"/>
                    </a:lnTo>
                    <a:lnTo>
                      <a:pt x="3889" y="11020"/>
                    </a:lnTo>
                    <a:lnTo>
                      <a:pt x="3872" y="11026"/>
                    </a:lnTo>
                    <a:lnTo>
                      <a:pt x="3854" y="11033"/>
                    </a:lnTo>
                    <a:lnTo>
                      <a:pt x="3835" y="11038"/>
                    </a:lnTo>
                    <a:lnTo>
                      <a:pt x="3815" y="11042"/>
                    </a:lnTo>
                    <a:lnTo>
                      <a:pt x="3794" y="11045"/>
                    </a:lnTo>
                    <a:lnTo>
                      <a:pt x="3771" y="11045"/>
                    </a:lnTo>
                    <a:lnTo>
                      <a:pt x="3749" y="11042"/>
                    </a:lnTo>
                    <a:lnTo>
                      <a:pt x="3725" y="11037"/>
                    </a:lnTo>
                    <a:lnTo>
                      <a:pt x="3702" y="11029"/>
                    </a:lnTo>
                    <a:lnTo>
                      <a:pt x="3678" y="11018"/>
                    </a:lnTo>
                    <a:lnTo>
                      <a:pt x="3655" y="11003"/>
                    </a:lnTo>
                    <a:lnTo>
                      <a:pt x="3632" y="10985"/>
                    </a:lnTo>
                    <a:lnTo>
                      <a:pt x="3608" y="10965"/>
                    </a:lnTo>
                    <a:lnTo>
                      <a:pt x="3584" y="10951"/>
                    </a:lnTo>
                    <a:lnTo>
                      <a:pt x="3559" y="10941"/>
                    </a:lnTo>
                    <a:lnTo>
                      <a:pt x="3533" y="10933"/>
                    </a:lnTo>
                    <a:lnTo>
                      <a:pt x="3507" y="10929"/>
                    </a:lnTo>
                    <a:lnTo>
                      <a:pt x="3482" y="10926"/>
                    </a:lnTo>
                    <a:lnTo>
                      <a:pt x="3455" y="10923"/>
                    </a:lnTo>
                    <a:lnTo>
                      <a:pt x="3430" y="10922"/>
                    </a:lnTo>
                    <a:lnTo>
                      <a:pt x="3406" y="10919"/>
                    </a:lnTo>
                    <a:lnTo>
                      <a:pt x="3384" y="10915"/>
                    </a:lnTo>
                    <a:lnTo>
                      <a:pt x="3363" y="10908"/>
                    </a:lnTo>
                    <a:lnTo>
                      <a:pt x="3344" y="10898"/>
                    </a:lnTo>
                    <a:lnTo>
                      <a:pt x="3327" y="10885"/>
                    </a:lnTo>
                    <a:lnTo>
                      <a:pt x="3311" y="10867"/>
                    </a:lnTo>
                    <a:lnTo>
                      <a:pt x="3300" y="10844"/>
                    </a:lnTo>
                    <a:lnTo>
                      <a:pt x="3292" y="10814"/>
                    </a:lnTo>
                    <a:lnTo>
                      <a:pt x="3284" y="10783"/>
                    </a:lnTo>
                    <a:lnTo>
                      <a:pt x="3276" y="10755"/>
                    </a:lnTo>
                    <a:lnTo>
                      <a:pt x="3268" y="10731"/>
                    </a:lnTo>
                    <a:lnTo>
                      <a:pt x="3258" y="10711"/>
                    </a:lnTo>
                    <a:lnTo>
                      <a:pt x="3248" y="10692"/>
                    </a:lnTo>
                    <a:lnTo>
                      <a:pt x="3237" y="10677"/>
                    </a:lnTo>
                    <a:lnTo>
                      <a:pt x="3225" y="10664"/>
                    </a:lnTo>
                    <a:lnTo>
                      <a:pt x="3212" y="10654"/>
                    </a:lnTo>
                    <a:lnTo>
                      <a:pt x="3198" y="10645"/>
                    </a:lnTo>
                    <a:lnTo>
                      <a:pt x="3183" y="10637"/>
                    </a:lnTo>
                    <a:lnTo>
                      <a:pt x="3166" y="10633"/>
                    </a:lnTo>
                    <a:lnTo>
                      <a:pt x="3149" y="10629"/>
                    </a:lnTo>
                    <a:lnTo>
                      <a:pt x="3130" y="10626"/>
                    </a:lnTo>
                    <a:lnTo>
                      <a:pt x="3109" y="10624"/>
                    </a:lnTo>
                    <a:lnTo>
                      <a:pt x="3088" y="10624"/>
                    </a:lnTo>
                    <a:lnTo>
                      <a:pt x="3065" y="10624"/>
                    </a:lnTo>
                    <a:lnTo>
                      <a:pt x="3038" y="10623"/>
                    </a:lnTo>
                    <a:lnTo>
                      <a:pt x="3010" y="10623"/>
                    </a:lnTo>
                    <a:lnTo>
                      <a:pt x="2979" y="10622"/>
                    </a:lnTo>
                    <a:lnTo>
                      <a:pt x="2947" y="10620"/>
                    </a:lnTo>
                    <a:lnTo>
                      <a:pt x="2913" y="10618"/>
                    </a:lnTo>
                    <a:lnTo>
                      <a:pt x="2878" y="10614"/>
                    </a:lnTo>
                    <a:lnTo>
                      <a:pt x="2843" y="10610"/>
                    </a:lnTo>
                    <a:lnTo>
                      <a:pt x="2807" y="10605"/>
                    </a:lnTo>
                    <a:lnTo>
                      <a:pt x="2772" y="10598"/>
                    </a:lnTo>
                    <a:lnTo>
                      <a:pt x="2738" y="10590"/>
                    </a:lnTo>
                    <a:lnTo>
                      <a:pt x="2704" y="10581"/>
                    </a:lnTo>
                    <a:lnTo>
                      <a:pt x="2674" y="10570"/>
                    </a:lnTo>
                    <a:lnTo>
                      <a:pt x="2644" y="10557"/>
                    </a:lnTo>
                    <a:lnTo>
                      <a:pt x="2618" y="10542"/>
                    </a:lnTo>
                    <a:lnTo>
                      <a:pt x="2594" y="10526"/>
                    </a:lnTo>
                    <a:lnTo>
                      <a:pt x="2574" y="10507"/>
                    </a:lnTo>
                    <a:lnTo>
                      <a:pt x="2556" y="10488"/>
                    </a:lnTo>
                    <a:lnTo>
                      <a:pt x="2537" y="10471"/>
                    </a:lnTo>
                    <a:lnTo>
                      <a:pt x="2519" y="10457"/>
                    </a:lnTo>
                    <a:lnTo>
                      <a:pt x="2501" y="10446"/>
                    </a:lnTo>
                    <a:lnTo>
                      <a:pt x="2483" y="10437"/>
                    </a:lnTo>
                    <a:lnTo>
                      <a:pt x="2465" y="10429"/>
                    </a:lnTo>
                    <a:lnTo>
                      <a:pt x="2448" y="10423"/>
                    </a:lnTo>
                    <a:lnTo>
                      <a:pt x="2430" y="10419"/>
                    </a:lnTo>
                    <a:lnTo>
                      <a:pt x="2413" y="10417"/>
                    </a:lnTo>
                    <a:lnTo>
                      <a:pt x="2396" y="10416"/>
                    </a:lnTo>
                    <a:lnTo>
                      <a:pt x="2379" y="10416"/>
                    </a:lnTo>
                    <a:lnTo>
                      <a:pt x="2362" y="10417"/>
                    </a:lnTo>
                    <a:lnTo>
                      <a:pt x="2345" y="10419"/>
                    </a:lnTo>
                    <a:lnTo>
                      <a:pt x="2328" y="10421"/>
                    </a:lnTo>
                    <a:lnTo>
                      <a:pt x="2311" y="10426"/>
                    </a:lnTo>
                    <a:lnTo>
                      <a:pt x="2295" y="10430"/>
                    </a:lnTo>
                    <a:lnTo>
                      <a:pt x="2276" y="10433"/>
                    </a:lnTo>
                    <a:lnTo>
                      <a:pt x="2257" y="10437"/>
                    </a:lnTo>
                    <a:lnTo>
                      <a:pt x="2235" y="10440"/>
                    </a:lnTo>
                    <a:lnTo>
                      <a:pt x="2212" y="10441"/>
                    </a:lnTo>
                    <a:lnTo>
                      <a:pt x="2188" y="10442"/>
                    </a:lnTo>
                    <a:lnTo>
                      <a:pt x="2163" y="10442"/>
                    </a:lnTo>
                    <a:lnTo>
                      <a:pt x="2137" y="10441"/>
                    </a:lnTo>
                    <a:lnTo>
                      <a:pt x="2110" y="10439"/>
                    </a:lnTo>
                    <a:lnTo>
                      <a:pt x="2083" y="10435"/>
                    </a:lnTo>
                    <a:lnTo>
                      <a:pt x="2056" y="10431"/>
                    </a:lnTo>
                    <a:lnTo>
                      <a:pt x="2027" y="10424"/>
                    </a:lnTo>
                    <a:lnTo>
                      <a:pt x="2000" y="10417"/>
                    </a:lnTo>
                    <a:lnTo>
                      <a:pt x="1973" y="10408"/>
                    </a:lnTo>
                    <a:lnTo>
                      <a:pt x="1946" y="10397"/>
                    </a:lnTo>
                    <a:lnTo>
                      <a:pt x="1918" y="10384"/>
                    </a:lnTo>
                    <a:lnTo>
                      <a:pt x="1893" y="10370"/>
                    </a:lnTo>
                    <a:lnTo>
                      <a:pt x="1868" y="10354"/>
                    </a:lnTo>
                    <a:lnTo>
                      <a:pt x="1846" y="10339"/>
                    </a:lnTo>
                    <a:lnTo>
                      <a:pt x="1824" y="10325"/>
                    </a:lnTo>
                    <a:lnTo>
                      <a:pt x="1806" y="10313"/>
                    </a:lnTo>
                    <a:lnTo>
                      <a:pt x="1787" y="10301"/>
                    </a:lnTo>
                    <a:lnTo>
                      <a:pt x="1770" y="10289"/>
                    </a:lnTo>
                    <a:lnTo>
                      <a:pt x="1753" y="10279"/>
                    </a:lnTo>
                    <a:lnTo>
                      <a:pt x="1737" y="10271"/>
                    </a:lnTo>
                    <a:lnTo>
                      <a:pt x="1721" y="10263"/>
                    </a:lnTo>
                    <a:lnTo>
                      <a:pt x="1705" y="10255"/>
                    </a:lnTo>
                    <a:lnTo>
                      <a:pt x="1689" y="10250"/>
                    </a:lnTo>
                    <a:lnTo>
                      <a:pt x="1673" y="10245"/>
                    </a:lnTo>
                    <a:lnTo>
                      <a:pt x="1655" y="10242"/>
                    </a:lnTo>
                    <a:lnTo>
                      <a:pt x="1638" y="10240"/>
                    </a:lnTo>
                    <a:lnTo>
                      <a:pt x="1618" y="10240"/>
                    </a:lnTo>
                    <a:lnTo>
                      <a:pt x="1598" y="10241"/>
                    </a:lnTo>
                    <a:lnTo>
                      <a:pt x="1576" y="10242"/>
                    </a:lnTo>
                    <a:lnTo>
                      <a:pt x="1550" y="10244"/>
                    </a:lnTo>
                    <a:lnTo>
                      <a:pt x="1523" y="10247"/>
                    </a:lnTo>
                    <a:lnTo>
                      <a:pt x="1495" y="10249"/>
                    </a:lnTo>
                    <a:lnTo>
                      <a:pt x="1464" y="10250"/>
                    </a:lnTo>
                    <a:lnTo>
                      <a:pt x="1431" y="10252"/>
                    </a:lnTo>
                    <a:lnTo>
                      <a:pt x="1399" y="10252"/>
                    </a:lnTo>
                    <a:lnTo>
                      <a:pt x="1365" y="10252"/>
                    </a:lnTo>
                    <a:lnTo>
                      <a:pt x="1330" y="10251"/>
                    </a:lnTo>
                    <a:lnTo>
                      <a:pt x="1295" y="10249"/>
                    </a:lnTo>
                    <a:lnTo>
                      <a:pt x="1260" y="10245"/>
                    </a:lnTo>
                    <a:lnTo>
                      <a:pt x="1225" y="10241"/>
                    </a:lnTo>
                    <a:lnTo>
                      <a:pt x="1191" y="10233"/>
                    </a:lnTo>
                    <a:lnTo>
                      <a:pt x="1157" y="10225"/>
                    </a:lnTo>
                    <a:lnTo>
                      <a:pt x="1125" y="10215"/>
                    </a:lnTo>
                    <a:lnTo>
                      <a:pt x="1093" y="10202"/>
                    </a:lnTo>
                    <a:lnTo>
                      <a:pt x="1061" y="10188"/>
                    </a:lnTo>
                    <a:lnTo>
                      <a:pt x="1033" y="10174"/>
                    </a:lnTo>
                    <a:lnTo>
                      <a:pt x="1006" y="10162"/>
                    </a:lnTo>
                    <a:lnTo>
                      <a:pt x="979" y="10150"/>
                    </a:lnTo>
                    <a:lnTo>
                      <a:pt x="954" y="10140"/>
                    </a:lnTo>
                    <a:lnTo>
                      <a:pt x="931" y="10128"/>
                    </a:lnTo>
                    <a:lnTo>
                      <a:pt x="911" y="10117"/>
                    </a:lnTo>
                    <a:lnTo>
                      <a:pt x="891" y="10105"/>
                    </a:lnTo>
                    <a:lnTo>
                      <a:pt x="874" y="10091"/>
                    </a:lnTo>
                    <a:lnTo>
                      <a:pt x="857" y="10078"/>
                    </a:lnTo>
                    <a:lnTo>
                      <a:pt x="843" y="10065"/>
                    </a:lnTo>
                    <a:lnTo>
                      <a:pt x="830" y="10050"/>
                    </a:lnTo>
                    <a:lnTo>
                      <a:pt x="819" y="10033"/>
                    </a:lnTo>
                    <a:lnTo>
                      <a:pt x="810" y="10015"/>
                    </a:lnTo>
                    <a:lnTo>
                      <a:pt x="803" y="9995"/>
                    </a:lnTo>
                    <a:lnTo>
                      <a:pt x="798" y="9974"/>
                    </a:lnTo>
                    <a:lnTo>
                      <a:pt x="794" y="9951"/>
                    </a:lnTo>
                    <a:lnTo>
                      <a:pt x="792" y="9929"/>
                    </a:lnTo>
                    <a:lnTo>
                      <a:pt x="791" y="9909"/>
                    </a:lnTo>
                    <a:lnTo>
                      <a:pt x="789" y="9889"/>
                    </a:lnTo>
                    <a:lnTo>
                      <a:pt x="789" y="9871"/>
                    </a:lnTo>
                    <a:lnTo>
                      <a:pt x="789" y="9853"/>
                    </a:lnTo>
                    <a:lnTo>
                      <a:pt x="789" y="9837"/>
                    </a:lnTo>
                    <a:lnTo>
                      <a:pt x="789" y="9822"/>
                    </a:lnTo>
                    <a:lnTo>
                      <a:pt x="788" y="9807"/>
                    </a:lnTo>
                    <a:lnTo>
                      <a:pt x="787" y="9792"/>
                    </a:lnTo>
                    <a:lnTo>
                      <a:pt x="785" y="9779"/>
                    </a:lnTo>
                    <a:lnTo>
                      <a:pt x="782" y="9766"/>
                    </a:lnTo>
                    <a:lnTo>
                      <a:pt x="776" y="9754"/>
                    </a:lnTo>
                    <a:lnTo>
                      <a:pt x="771" y="9742"/>
                    </a:lnTo>
                    <a:lnTo>
                      <a:pt x="762" y="9731"/>
                    </a:lnTo>
                    <a:lnTo>
                      <a:pt x="752" y="9721"/>
                    </a:lnTo>
                    <a:lnTo>
                      <a:pt x="739" y="9709"/>
                    </a:lnTo>
                    <a:lnTo>
                      <a:pt x="727" y="9695"/>
                    </a:lnTo>
                    <a:lnTo>
                      <a:pt x="713" y="9680"/>
                    </a:lnTo>
                    <a:lnTo>
                      <a:pt x="699" y="9661"/>
                    </a:lnTo>
                    <a:lnTo>
                      <a:pt x="685" y="9641"/>
                    </a:lnTo>
                    <a:lnTo>
                      <a:pt x="671" y="9618"/>
                    </a:lnTo>
                    <a:lnTo>
                      <a:pt x="656" y="9595"/>
                    </a:lnTo>
                    <a:lnTo>
                      <a:pt x="643" y="9570"/>
                    </a:lnTo>
                    <a:lnTo>
                      <a:pt x="630" y="9543"/>
                    </a:lnTo>
                    <a:lnTo>
                      <a:pt x="619" y="9516"/>
                    </a:lnTo>
                    <a:lnTo>
                      <a:pt x="608" y="9488"/>
                    </a:lnTo>
                    <a:lnTo>
                      <a:pt x="600" y="9460"/>
                    </a:lnTo>
                    <a:lnTo>
                      <a:pt x="593" y="9432"/>
                    </a:lnTo>
                    <a:lnTo>
                      <a:pt x="589" y="9404"/>
                    </a:lnTo>
                    <a:lnTo>
                      <a:pt x="585" y="9376"/>
                    </a:lnTo>
                    <a:lnTo>
                      <a:pt x="586" y="9349"/>
                    </a:lnTo>
                    <a:lnTo>
                      <a:pt x="584" y="9324"/>
                    </a:lnTo>
                    <a:lnTo>
                      <a:pt x="579" y="9302"/>
                    </a:lnTo>
                    <a:lnTo>
                      <a:pt x="568" y="9285"/>
                    </a:lnTo>
                    <a:lnTo>
                      <a:pt x="555" y="9269"/>
                    </a:lnTo>
                    <a:lnTo>
                      <a:pt x="538" y="9255"/>
                    </a:lnTo>
                    <a:lnTo>
                      <a:pt x="520" y="9242"/>
                    </a:lnTo>
                    <a:lnTo>
                      <a:pt x="500" y="9230"/>
                    </a:lnTo>
                    <a:lnTo>
                      <a:pt x="481" y="9216"/>
                    </a:lnTo>
                    <a:lnTo>
                      <a:pt x="462" y="9202"/>
                    </a:lnTo>
                    <a:lnTo>
                      <a:pt x="443" y="9185"/>
                    </a:lnTo>
                    <a:lnTo>
                      <a:pt x="427" y="9166"/>
                    </a:lnTo>
                    <a:lnTo>
                      <a:pt x="414" y="9142"/>
                    </a:lnTo>
                    <a:lnTo>
                      <a:pt x="404" y="9114"/>
                    </a:lnTo>
                    <a:lnTo>
                      <a:pt x="399" y="9082"/>
                    </a:lnTo>
                    <a:lnTo>
                      <a:pt x="399" y="9043"/>
                    </a:lnTo>
                    <a:lnTo>
                      <a:pt x="404" y="8999"/>
                    </a:lnTo>
                    <a:lnTo>
                      <a:pt x="402" y="8996"/>
                    </a:lnTo>
                    <a:lnTo>
                      <a:pt x="399" y="8993"/>
                    </a:lnTo>
                    <a:lnTo>
                      <a:pt x="392" y="8987"/>
                    </a:lnTo>
                    <a:lnTo>
                      <a:pt x="386" y="8979"/>
                    </a:lnTo>
                    <a:lnTo>
                      <a:pt x="377" y="8968"/>
                    </a:lnTo>
                    <a:lnTo>
                      <a:pt x="367" y="8955"/>
                    </a:lnTo>
                    <a:lnTo>
                      <a:pt x="357" y="8941"/>
                    </a:lnTo>
                    <a:lnTo>
                      <a:pt x="346" y="8923"/>
                    </a:lnTo>
                    <a:lnTo>
                      <a:pt x="336" y="8904"/>
                    </a:lnTo>
                    <a:lnTo>
                      <a:pt x="327" y="8883"/>
                    </a:lnTo>
                    <a:lnTo>
                      <a:pt x="319" y="8860"/>
                    </a:lnTo>
                    <a:lnTo>
                      <a:pt x="312" y="8835"/>
                    </a:lnTo>
                    <a:lnTo>
                      <a:pt x="307" y="8807"/>
                    </a:lnTo>
                    <a:lnTo>
                      <a:pt x="304" y="8779"/>
                    </a:lnTo>
                    <a:lnTo>
                      <a:pt x="304" y="8749"/>
                    </a:lnTo>
                    <a:lnTo>
                      <a:pt x="307" y="8717"/>
                    </a:lnTo>
                    <a:lnTo>
                      <a:pt x="307" y="8714"/>
                    </a:lnTo>
                    <a:lnTo>
                      <a:pt x="307" y="8708"/>
                    </a:lnTo>
                    <a:lnTo>
                      <a:pt x="308" y="8698"/>
                    </a:lnTo>
                    <a:lnTo>
                      <a:pt x="309" y="8685"/>
                    </a:lnTo>
                    <a:lnTo>
                      <a:pt x="309" y="8670"/>
                    </a:lnTo>
                    <a:lnTo>
                      <a:pt x="310" y="8652"/>
                    </a:lnTo>
                    <a:lnTo>
                      <a:pt x="310" y="8634"/>
                    </a:lnTo>
                    <a:lnTo>
                      <a:pt x="310" y="8615"/>
                    </a:lnTo>
                    <a:lnTo>
                      <a:pt x="309" y="8596"/>
                    </a:lnTo>
                    <a:lnTo>
                      <a:pt x="307" y="8576"/>
                    </a:lnTo>
                    <a:lnTo>
                      <a:pt x="304" y="8557"/>
                    </a:lnTo>
                    <a:lnTo>
                      <a:pt x="299" y="8540"/>
                    </a:lnTo>
                    <a:lnTo>
                      <a:pt x="294" y="8525"/>
                    </a:lnTo>
                    <a:lnTo>
                      <a:pt x="287" y="8512"/>
                    </a:lnTo>
                    <a:lnTo>
                      <a:pt x="279" y="8502"/>
                    </a:lnTo>
                    <a:lnTo>
                      <a:pt x="269" y="8496"/>
                    </a:lnTo>
                    <a:lnTo>
                      <a:pt x="257" y="8490"/>
                    </a:lnTo>
                    <a:lnTo>
                      <a:pt x="245" y="8479"/>
                    </a:lnTo>
                    <a:lnTo>
                      <a:pt x="233" y="8465"/>
                    </a:lnTo>
                    <a:lnTo>
                      <a:pt x="221" y="8447"/>
                    </a:lnTo>
                    <a:lnTo>
                      <a:pt x="211" y="8428"/>
                    </a:lnTo>
                    <a:lnTo>
                      <a:pt x="201" y="8405"/>
                    </a:lnTo>
                    <a:lnTo>
                      <a:pt x="193" y="8379"/>
                    </a:lnTo>
                    <a:lnTo>
                      <a:pt x="188" y="8352"/>
                    </a:lnTo>
                    <a:lnTo>
                      <a:pt x="184" y="8323"/>
                    </a:lnTo>
                    <a:lnTo>
                      <a:pt x="184" y="8292"/>
                    </a:lnTo>
                    <a:lnTo>
                      <a:pt x="186" y="8260"/>
                    </a:lnTo>
                    <a:lnTo>
                      <a:pt x="191" y="8229"/>
                    </a:lnTo>
                    <a:lnTo>
                      <a:pt x="200" y="8196"/>
                    </a:lnTo>
                    <a:lnTo>
                      <a:pt x="214" y="8163"/>
                    </a:lnTo>
                    <a:lnTo>
                      <a:pt x="232" y="8132"/>
                    </a:lnTo>
                    <a:lnTo>
                      <a:pt x="256" y="8100"/>
                    </a:lnTo>
                    <a:lnTo>
                      <a:pt x="256" y="8099"/>
                    </a:lnTo>
                    <a:lnTo>
                      <a:pt x="258" y="8096"/>
                    </a:lnTo>
                    <a:lnTo>
                      <a:pt x="262" y="8091"/>
                    </a:lnTo>
                    <a:lnTo>
                      <a:pt x="267" y="8085"/>
                    </a:lnTo>
                    <a:lnTo>
                      <a:pt x="271" y="8078"/>
                    </a:lnTo>
                    <a:lnTo>
                      <a:pt x="276" y="8069"/>
                    </a:lnTo>
                    <a:lnTo>
                      <a:pt x="281" y="8061"/>
                    </a:lnTo>
                    <a:lnTo>
                      <a:pt x="286" y="8052"/>
                    </a:lnTo>
                    <a:lnTo>
                      <a:pt x="291" y="8042"/>
                    </a:lnTo>
                    <a:lnTo>
                      <a:pt x="294" y="8033"/>
                    </a:lnTo>
                    <a:lnTo>
                      <a:pt x="296" y="8024"/>
                    </a:lnTo>
                    <a:lnTo>
                      <a:pt x="296" y="8016"/>
                    </a:lnTo>
                    <a:lnTo>
                      <a:pt x="295" y="8008"/>
                    </a:lnTo>
                    <a:lnTo>
                      <a:pt x="292" y="8002"/>
                    </a:lnTo>
                    <a:lnTo>
                      <a:pt x="285" y="7996"/>
                    </a:lnTo>
                    <a:lnTo>
                      <a:pt x="277" y="7993"/>
                    </a:lnTo>
                    <a:lnTo>
                      <a:pt x="264" y="7987"/>
                    </a:lnTo>
                    <a:lnTo>
                      <a:pt x="247" y="7977"/>
                    </a:lnTo>
                    <a:lnTo>
                      <a:pt x="225" y="7961"/>
                    </a:lnTo>
                    <a:lnTo>
                      <a:pt x="200" y="7942"/>
                    </a:lnTo>
                    <a:lnTo>
                      <a:pt x="174" y="7918"/>
                    </a:lnTo>
                    <a:lnTo>
                      <a:pt x="146" y="7889"/>
                    </a:lnTo>
                    <a:lnTo>
                      <a:pt x="118" y="7856"/>
                    </a:lnTo>
                    <a:lnTo>
                      <a:pt x="92" y="7820"/>
                    </a:lnTo>
                    <a:lnTo>
                      <a:pt x="66" y="7780"/>
                    </a:lnTo>
                    <a:lnTo>
                      <a:pt x="44" y="7736"/>
                    </a:lnTo>
                    <a:lnTo>
                      <a:pt x="25" y="7691"/>
                    </a:lnTo>
                    <a:lnTo>
                      <a:pt x="11" y="7640"/>
                    </a:lnTo>
                    <a:lnTo>
                      <a:pt x="2" y="7588"/>
                    </a:lnTo>
                    <a:lnTo>
                      <a:pt x="0" y="7532"/>
                    </a:lnTo>
                    <a:lnTo>
                      <a:pt x="7" y="7474"/>
                    </a:lnTo>
                    <a:lnTo>
                      <a:pt x="21" y="7414"/>
                    </a:lnTo>
                    <a:lnTo>
                      <a:pt x="20" y="7412"/>
                    </a:lnTo>
                    <a:lnTo>
                      <a:pt x="19" y="7407"/>
                    </a:lnTo>
                    <a:lnTo>
                      <a:pt x="17" y="7398"/>
                    </a:lnTo>
                    <a:lnTo>
                      <a:pt x="15" y="7386"/>
                    </a:lnTo>
                    <a:lnTo>
                      <a:pt x="12" y="7372"/>
                    </a:lnTo>
                    <a:lnTo>
                      <a:pt x="10" y="7355"/>
                    </a:lnTo>
                    <a:lnTo>
                      <a:pt x="8" y="7336"/>
                    </a:lnTo>
                    <a:lnTo>
                      <a:pt x="7" y="7316"/>
                    </a:lnTo>
                    <a:lnTo>
                      <a:pt x="6" y="7294"/>
                    </a:lnTo>
                    <a:lnTo>
                      <a:pt x="5" y="7271"/>
                    </a:lnTo>
                    <a:lnTo>
                      <a:pt x="6" y="7248"/>
                    </a:lnTo>
                    <a:lnTo>
                      <a:pt x="7" y="7224"/>
                    </a:lnTo>
                    <a:lnTo>
                      <a:pt x="10" y="7200"/>
                    </a:lnTo>
                    <a:lnTo>
                      <a:pt x="14" y="7177"/>
                    </a:lnTo>
                    <a:lnTo>
                      <a:pt x="20" y="7154"/>
                    </a:lnTo>
                    <a:lnTo>
                      <a:pt x="29" y="7133"/>
                    </a:lnTo>
                    <a:lnTo>
                      <a:pt x="37" y="7111"/>
                    </a:lnTo>
                    <a:lnTo>
                      <a:pt x="47" y="7091"/>
                    </a:lnTo>
                    <a:lnTo>
                      <a:pt x="58" y="7073"/>
                    </a:lnTo>
                    <a:lnTo>
                      <a:pt x="70" y="7054"/>
                    </a:lnTo>
                    <a:lnTo>
                      <a:pt x="82" y="7037"/>
                    </a:lnTo>
                    <a:lnTo>
                      <a:pt x="94" y="7020"/>
                    </a:lnTo>
                    <a:lnTo>
                      <a:pt x="105" y="7004"/>
                    </a:lnTo>
                    <a:lnTo>
                      <a:pt x="117" y="6986"/>
                    </a:lnTo>
                    <a:lnTo>
                      <a:pt x="127" y="6970"/>
                    </a:lnTo>
                    <a:lnTo>
                      <a:pt x="137" y="6952"/>
                    </a:lnTo>
                    <a:lnTo>
                      <a:pt x="144" y="6935"/>
                    </a:lnTo>
                    <a:lnTo>
                      <a:pt x="151" y="6917"/>
                    </a:lnTo>
                    <a:lnTo>
                      <a:pt x="155" y="6899"/>
                    </a:lnTo>
                    <a:lnTo>
                      <a:pt x="157" y="6879"/>
                    </a:lnTo>
                    <a:lnTo>
                      <a:pt x="157" y="6859"/>
                    </a:lnTo>
                    <a:lnTo>
                      <a:pt x="155" y="6837"/>
                    </a:lnTo>
                    <a:lnTo>
                      <a:pt x="151" y="6812"/>
                    </a:lnTo>
                    <a:lnTo>
                      <a:pt x="146" y="6784"/>
                    </a:lnTo>
                    <a:lnTo>
                      <a:pt x="142" y="6756"/>
                    </a:lnTo>
                    <a:lnTo>
                      <a:pt x="138" y="6724"/>
                    </a:lnTo>
                    <a:lnTo>
                      <a:pt x="134" y="6691"/>
                    </a:lnTo>
                    <a:lnTo>
                      <a:pt x="132" y="6658"/>
                    </a:lnTo>
                    <a:lnTo>
                      <a:pt x="131" y="6624"/>
                    </a:lnTo>
                    <a:lnTo>
                      <a:pt x="131" y="6589"/>
                    </a:lnTo>
                    <a:lnTo>
                      <a:pt x="131" y="6554"/>
                    </a:lnTo>
                    <a:lnTo>
                      <a:pt x="134" y="6520"/>
                    </a:lnTo>
                    <a:lnTo>
                      <a:pt x="139" y="6487"/>
                    </a:lnTo>
                    <a:lnTo>
                      <a:pt x="144" y="6455"/>
                    </a:lnTo>
                    <a:lnTo>
                      <a:pt x="153" y="6425"/>
                    </a:lnTo>
                    <a:lnTo>
                      <a:pt x="163" y="6397"/>
                    </a:lnTo>
                    <a:lnTo>
                      <a:pt x="176" y="6370"/>
                    </a:lnTo>
                    <a:lnTo>
                      <a:pt x="192" y="6349"/>
                    </a:lnTo>
                    <a:lnTo>
                      <a:pt x="208" y="6326"/>
                    </a:lnTo>
                    <a:lnTo>
                      <a:pt x="222" y="6302"/>
                    </a:lnTo>
                    <a:lnTo>
                      <a:pt x="234" y="6275"/>
                    </a:lnTo>
                    <a:lnTo>
                      <a:pt x="245" y="6248"/>
                    </a:lnTo>
                    <a:lnTo>
                      <a:pt x="253" y="6220"/>
                    </a:lnTo>
                    <a:lnTo>
                      <a:pt x="260" y="6190"/>
                    </a:lnTo>
                    <a:lnTo>
                      <a:pt x="265" y="6161"/>
                    </a:lnTo>
                    <a:lnTo>
                      <a:pt x="269" y="6130"/>
                    </a:lnTo>
                    <a:lnTo>
                      <a:pt x="272" y="6101"/>
                    </a:lnTo>
                    <a:lnTo>
                      <a:pt x="273" y="6070"/>
                    </a:lnTo>
                    <a:lnTo>
                      <a:pt x="273" y="6042"/>
                    </a:lnTo>
                    <a:lnTo>
                      <a:pt x="272" y="6013"/>
                    </a:lnTo>
                    <a:lnTo>
                      <a:pt x="271" y="5986"/>
                    </a:lnTo>
                    <a:lnTo>
                      <a:pt x="268" y="5960"/>
                    </a:lnTo>
                    <a:lnTo>
                      <a:pt x="264" y="5936"/>
                    </a:lnTo>
                    <a:lnTo>
                      <a:pt x="261" y="5914"/>
                    </a:lnTo>
                    <a:lnTo>
                      <a:pt x="257" y="5889"/>
                    </a:lnTo>
                    <a:lnTo>
                      <a:pt x="253" y="5858"/>
                    </a:lnTo>
                    <a:lnTo>
                      <a:pt x="252" y="5823"/>
                    </a:lnTo>
                    <a:lnTo>
                      <a:pt x="252" y="5783"/>
                    </a:lnTo>
                    <a:lnTo>
                      <a:pt x="253" y="5740"/>
                    </a:lnTo>
                    <a:lnTo>
                      <a:pt x="256" y="5696"/>
                    </a:lnTo>
                    <a:lnTo>
                      <a:pt x="260" y="5649"/>
                    </a:lnTo>
                    <a:lnTo>
                      <a:pt x="267" y="5601"/>
                    </a:lnTo>
                    <a:lnTo>
                      <a:pt x="274" y="5553"/>
                    </a:lnTo>
                    <a:lnTo>
                      <a:pt x="284" y="5505"/>
                    </a:lnTo>
                    <a:lnTo>
                      <a:pt x="296" y="5459"/>
                    </a:lnTo>
                    <a:lnTo>
                      <a:pt x="311" y="5415"/>
                    </a:lnTo>
                    <a:lnTo>
                      <a:pt x="329" y="5376"/>
                    </a:lnTo>
                    <a:lnTo>
                      <a:pt x="348" y="5339"/>
                    </a:lnTo>
                    <a:lnTo>
                      <a:pt x="370" y="5307"/>
                    </a:lnTo>
                    <a:lnTo>
                      <a:pt x="396" y="5282"/>
                    </a:lnTo>
                    <a:lnTo>
                      <a:pt x="396" y="5279"/>
                    </a:lnTo>
                    <a:lnTo>
                      <a:pt x="399" y="5269"/>
                    </a:lnTo>
                    <a:lnTo>
                      <a:pt x="402" y="5255"/>
                    </a:lnTo>
                    <a:lnTo>
                      <a:pt x="406" y="5235"/>
                    </a:lnTo>
                    <a:lnTo>
                      <a:pt x="413" y="5212"/>
                    </a:lnTo>
                    <a:lnTo>
                      <a:pt x="421" y="5187"/>
                    </a:lnTo>
                    <a:lnTo>
                      <a:pt x="429" y="5159"/>
                    </a:lnTo>
                    <a:lnTo>
                      <a:pt x="440" y="5129"/>
                    </a:lnTo>
                    <a:lnTo>
                      <a:pt x="452" y="5098"/>
                    </a:lnTo>
                    <a:lnTo>
                      <a:pt x="466" y="5069"/>
                    </a:lnTo>
                    <a:lnTo>
                      <a:pt x="482" y="5040"/>
                    </a:lnTo>
                    <a:lnTo>
                      <a:pt x="499" y="5012"/>
                    </a:lnTo>
                    <a:lnTo>
                      <a:pt x="518" y="4986"/>
                    </a:lnTo>
                    <a:lnTo>
                      <a:pt x="538" y="4964"/>
                    </a:lnTo>
                    <a:lnTo>
                      <a:pt x="561" y="4946"/>
                    </a:lnTo>
                    <a:lnTo>
                      <a:pt x="586" y="4933"/>
                    </a:lnTo>
                    <a:lnTo>
                      <a:pt x="612" y="4922"/>
                    </a:lnTo>
                    <a:lnTo>
                      <a:pt x="638" y="4914"/>
                    </a:lnTo>
                    <a:lnTo>
                      <a:pt x="665" y="4908"/>
                    </a:lnTo>
                    <a:lnTo>
                      <a:pt x="691" y="4905"/>
                    </a:lnTo>
                    <a:lnTo>
                      <a:pt x="717" y="4903"/>
                    </a:lnTo>
                    <a:lnTo>
                      <a:pt x="744" y="4903"/>
                    </a:lnTo>
                    <a:lnTo>
                      <a:pt x="768" y="4903"/>
                    </a:lnTo>
                    <a:lnTo>
                      <a:pt x="792" y="4905"/>
                    </a:lnTo>
                    <a:lnTo>
                      <a:pt x="812" y="4907"/>
                    </a:lnTo>
                    <a:lnTo>
                      <a:pt x="833" y="4911"/>
                    </a:lnTo>
                    <a:lnTo>
                      <a:pt x="851" y="4914"/>
                    </a:lnTo>
                    <a:lnTo>
                      <a:pt x="866" y="4917"/>
                    </a:lnTo>
                    <a:lnTo>
                      <a:pt x="878" y="4919"/>
                    </a:lnTo>
                    <a:lnTo>
                      <a:pt x="887" y="4923"/>
                    </a:lnTo>
                    <a:lnTo>
                      <a:pt x="893" y="4924"/>
                    </a:lnTo>
                    <a:lnTo>
                      <a:pt x="895" y="4925"/>
                    </a:lnTo>
                    <a:lnTo>
                      <a:pt x="895" y="4923"/>
                    </a:lnTo>
                    <a:lnTo>
                      <a:pt x="895" y="4919"/>
                    </a:lnTo>
                    <a:lnTo>
                      <a:pt x="896" y="4913"/>
                    </a:lnTo>
                    <a:lnTo>
                      <a:pt x="898" y="4904"/>
                    </a:lnTo>
                    <a:lnTo>
                      <a:pt x="901" y="4894"/>
                    </a:lnTo>
                    <a:lnTo>
                      <a:pt x="904" y="4882"/>
                    </a:lnTo>
                    <a:lnTo>
                      <a:pt x="908" y="4869"/>
                    </a:lnTo>
                    <a:lnTo>
                      <a:pt x="914" y="4856"/>
                    </a:lnTo>
                    <a:lnTo>
                      <a:pt x="921" y="4841"/>
                    </a:lnTo>
                    <a:lnTo>
                      <a:pt x="929" y="4826"/>
                    </a:lnTo>
                    <a:lnTo>
                      <a:pt x="940" y="4810"/>
                    </a:lnTo>
                    <a:lnTo>
                      <a:pt x="952" y="4795"/>
                    </a:lnTo>
                    <a:lnTo>
                      <a:pt x="966" y="4781"/>
                    </a:lnTo>
                    <a:lnTo>
                      <a:pt x="984" y="4767"/>
                    </a:lnTo>
                    <a:lnTo>
                      <a:pt x="1002" y="4753"/>
                    </a:lnTo>
                    <a:lnTo>
                      <a:pt x="1024" y="4741"/>
                    </a:lnTo>
                    <a:lnTo>
                      <a:pt x="1047" y="4731"/>
                    </a:lnTo>
                    <a:lnTo>
                      <a:pt x="1071" y="4721"/>
                    </a:lnTo>
                    <a:lnTo>
                      <a:pt x="1096" y="4712"/>
                    </a:lnTo>
                    <a:lnTo>
                      <a:pt x="1122" y="4705"/>
                    </a:lnTo>
                    <a:lnTo>
                      <a:pt x="1148" y="4699"/>
                    </a:lnTo>
                    <a:lnTo>
                      <a:pt x="1173" y="4693"/>
                    </a:lnTo>
                    <a:lnTo>
                      <a:pt x="1197" y="4688"/>
                    </a:lnTo>
                    <a:lnTo>
                      <a:pt x="1221" y="4685"/>
                    </a:lnTo>
                    <a:lnTo>
                      <a:pt x="1243" y="4681"/>
                    </a:lnTo>
                    <a:lnTo>
                      <a:pt x="1262" y="4679"/>
                    </a:lnTo>
                    <a:lnTo>
                      <a:pt x="1281" y="4677"/>
                    </a:lnTo>
                    <a:lnTo>
                      <a:pt x="1296" y="4675"/>
                    </a:lnTo>
                    <a:lnTo>
                      <a:pt x="1308" y="4675"/>
                    </a:lnTo>
                    <a:lnTo>
                      <a:pt x="1318" y="4674"/>
                    </a:lnTo>
                    <a:lnTo>
                      <a:pt x="1324" y="4674"/>
                    </a:lnTo>
                    <a:lnTo>
                      <a:pt x="1327" y="4674"/>
                    </a:lnTo>
                    <a:lnTo>
                      <a:pt x="1326" y="4670"/>
                    </a:lnTo>
                    <a:lnTo>
                      <a:pt x="1324" y="4664"/>
                    </a:lnTo>
                    <a:lnTo>
                      <a:pt x="1322" y="4653"/>
                    </a:lnTo>
                    <a:lnTo>
                      <a:pt x="1319" y="4639"/>
                    </a:lnTo>
                    <a:lnTo>
                      <a:pt x="1317" y="4621"/>
                    </a:lnTo>
                    <a:lnTo>
                      <a:pt x="1315" y="4602"/>
                    </a:lnTo>
                    <a:lnTo>
                      <a:pt x="1312" y="4580"/>
                    </a:lnTo>
                    <a:lnTo>
                      <a:pt x="1311" y="4556"/>
                    </a:lnTo>
                    <a:lnTo>
                      <a:pt x="1311" y="4531"/>
                    </a:lnTo>
                    <a:lnTo>
                      <a:pt x="1312" y="4505"/>
                    </a:lnTo>
                    <a:lnTo>
                      <a:pt x="1316" y="4478"/>
                    </a:lnTo>
                    <a:lnTo>
                      <a:pt x="1320" y="4451"/>
                    </a:lnTo>
                    <a:lnTo>
                      <a:pt x="1327" y="4425"/>
                    </a:lnTo>
                    <a:lnTo>
                      <a:pt x="1336" y="4400"/>
                    </a:lnTo>
                    <a:lnTo>
                      <a:pt x="1348" y="4376"/>
                    </a:lnTo>
                    <a:lnTo>
                      <a:pt x="1365" y="4354"/>
                    </a:lnTo>
                    <a:lnTo>
                      <a:pt x="1381" y="4333"/>
                    </a:lnTo>
                    <a:lnTo>
                      <a:pt x="1396" y="4317"/>
                    </a:lnTo>
                    <a:lnTo>
                      <a:pt x="1413" y="4303"/>
                    </a:lnTo>
                    <a:lnTo>
                      <a:pt x="1428" y="4292"/>
                    </a:lnTo>
                    <a:lnTo>
                      <a:pt x="1442" y="4282"/>
                    </a:lnTo>
                    <a:lnTo>
                      <a:pt x="1457" y="4274"/>
                    </a:lnTo>
                    <a:lnTo>
                      <a:pt x="1471" y="4269"/>
                    </a:lnTo>
                    <a:lnTo>
                      <a:pt x="1484" y="4263"/>
                    </a:lnTo>
                    <a:lnTo>
                      <a:pt x="1497" y="4260"/>
                    </a:lnTo>
                    <a:lnTo>
                      <a:pt x="1509" y="4257"/>
                    </a:lnTo>
                    <a:lnTo>
                      <a:pt x="1521" y="4253"/>
                    </a:lnTo>
                    <a:lnTo>
                      <a:pt x="1533" y="4250"/>
                    </a:lnTo>
                    <a:lnTo>
                      <a:pt x="1544" y="4247"/>
                    </a:lnTo>
                    <a:lnTo>
                      <a:pt x="1555" y="4242"/>
                    </a:lnTo>
                    <a:lnTo>
                      <a:pt x="1566" y="4237"/>
                    </a:lnTo>
                    <a:lnTo>
                      <a:pt x="1577" y="4232"/>
                    </a:lnTo>
                    <a:lnTo>
                      <a:pt x="1584" y="4222"/>
                    </a:lnTo>
                    <a:lnTo>
                      <a:pt x="1591" y="4210"/>
                    </a:lnTo>
                    <a:lnTo>
                      <a:pt x="1596" y="4196"/>
                    </a:lnTo>
                    <a:lnTo>
                      <a:pt x="1600" y="4178"/>
                    </a:lnTo>
                    <a:lnTo>
                      <a:pt x="1602" y="4159"/>
                    </a:lnTo>
                    <a:lnTo>
                      <a:pt x="1604" y="4139"/>
                    </a:lnTo>
                    <a:lnTo>
                      <a:pt x="1606" y="4117"/>
                    </a:lnTo>
                    <a:lnTo>
                      <a:pt x="1608" y="4095"/>
                    </a:lnTo>
                    <a:lnTo>
                      <a:pt x="1612" y="4072"/>
                    </a:lnTo>
                    <a:lnTo>
                      <a:pt x="1615" y="4049"/>
                    </a:lnTo>
                    <a:lnTo>
                      <a:pt x="1620" y="4026"/>
                    </a:lnTo>
                    <a:lnTo>
                      <a:pt x="1628" y="4004"/>
                    </a:lnTo>
                    <a:lnTo>
                      <a:pt x="1638" y="3984"/>
                    </a:lnTo>
                    <a:lnTo>
                      <a:pt x="1651" y="3964"/>
                    </a:lnTo>
                    <a:lnTo>
                      <a:pt x="1666" y="3947"/>
                    </a:lnTo>
                    <a:lnTo>
                      <a:pt x="1686" y="3931"/>
                    </a:lnTo>
                    <a:lnTo>
                      <a:pt x="1687" y="3930"/>
                    </a:lnTo>
                    <a:lnTo>
                      <a:pt x="1689" y="3927"/>
                    </a:lnTo>
                    <a:lnTo>
                      <a:pt x="1695" y="3921"/>
                    </a:lnTo>
                    <a:lnTo>
                      <a:pt x="1701" y="3914"/>
                    </a:lnTo>
                    <a:lnTo>
                      <a:pt x="1708" y="3905"/>
                    </a:lnTo>
                    <a:lnTo>
                      <a:pt x="1716" y="3894"/>
                    </a:lnTo>
                    <a:lnTo>
                      <a:pt x="1724" y="3882"/>
                    </a:lnTo>
                    <a:lnTo>
                      <a:pt x="1733" y="3868"/>
                    </a:lnTo>
                    <a:lnTo>
                      <a:pt x="1741" y="3852"/>
                    </a:lnTo>
                    <a:lnTo>
                      <a:pt x="1749" y="3835"/>
                    </a:lnTo>
                    <a:lnTo>
                      <a:pt x="1757" y="3816"/>
                    </a:lnTo>
                    <a:lnTo>
                      <a:pt x="1762" y="3796"/>
                    </a:lnTo>
                    <a:lnTo>
                      <a:pt x="1768" y="3774"/>
                    </a:lnTo>
                    <a:lnTo>
                      <a:pt x="1770" y="3751"/>
                    </a:lnTo>
                    <a:lnTo>
                      <a:pt x="1771" y="3727"/>
                    </a:lnTo>
                    <a:lnTo>
                      <a:pt x="1770" y="3703"/>
                    </a:lnTo>
                    <a:close/>
                  </a:path>
                </a:pathLst>
              </a:custGeom>
              <a:solidFill>
                <a:srgbClr val="FBFC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71" name="Freeform 351"/>
              <p:cNvSpPr>
                <a:spLocks/>
              </p:cNvSpPr>
              <p:nvPr/>
            </p:nvSpPr>
            <p:spPr bwMode="auto">
              <a:xfrm flipH="1">
                <a:off x="4336" y="2965"/>
                <a:ext cx="457" cy="455"/>
              </a:xfrm>
              <a:custGeom>
                <a:avLst/>
                <a:gdLst/>
                <a:ahLst/>
                <a:cxnLst>
                  <a:cxn ang="0">
                    <a:pos x="2575" y="3210"/>
                  </a:cxn>
                  <a:cxn ang="0">
                    <a:pos x="3071" y="3016"/>
                  </a:cxn>
                  <a:cxn ang="0">
                    <a:pos x="3889" y="2973"/>
                  </a:cxn>
                  <a:cxn ang="0">
                    <a:pos x="4249" y="2823"/>
                  </a:cxn>
                  <a:cxn ang="0">
                    <a:pos x="4801" y="2363"/>
                  </a:cxn>
                  <a:cxn ang="0">
                    <a:pos x="5167" y="2173"/>
                  </a:cxn>
                  <a:cxn ang="0">
                    <a:pos x="5670" y="1971"/>
                  </a:cxn>
                  <a:cxn ang="0">
                    <a:pos x="6055" y="1945"/>
                  </a:cxn>
                  <a:cxn ang="0">
                    <a:pos x="6428" y="1920"/>
                  </a:cxn>
                  <a:cxn ang="0">
                    <a:pos x="6920" y="1880"/>
                  </a:cxn>
                  <a:cxn ang="0">
                    <a:pos x="7454" y="1524"/>
                  </a:cxn>
                  <a:cxn ang="0">
                    <a:pos x="8046" y="1098"/>
                  </a:cxn>
                  <a:cxn ang="0">
                    <a:pos x="8468" y="987"/>
                  </a:cxn>
                  <a:cxn ang="0">
                    <a:pos x="9010" y="774"/>
                  </a:cxn>
                  <a:cxn ang="0">
                    <a:pos x="9317" y="555"/>
                  </a:cxn>
                  <a:cxn ang="0">
                    <a:pos x="9591" y="124"/>
                  </a:cxn>
                  <a:cxn ang="0">
                    <a:pos x="10229" y="122"/>
                  </a:cxn>
                  <a:cxn ang="0">
                    <a:pos x="11298" y="129"/>
                  </a:cxn>
                  <a:cxn ang="0">
                    <a:pos x="11461" y="554"/>
                  </a:cxn>
                  <a:cxn ang="0">
                    <a:pos x="11378" y="1011"/>
                  </a:cxn>
                  <a:cxn ang="0">
                    <a:pos x="11328" y="1458"/>
                  </a:cxn>
                  <a:cxn ang="0">
                    <a:pos x="11280" y="2019"/>
                  </a:cxn>
                  <a:cxn ang="0">
                    <a:pos x="11056" y="2457"/>
                  </a:cxn>
                  <a:cxn ang="0">
                    <a:pos x="10969" y="3098"/>
                  </a:cxn>
                  <a:cxn ang="0">
                    <a:pos x="10862" y="3336"/>
                  </a:cxn>
                  <a:cxn ang="0">
                    <a:pos x="10917" y="3721"/>
                  </a:cxn>
                  <a:cxn ang="0">
                    <a:pos x="11023" y="4262"/>
                  </a:cxn>
                  <a:cxn ang="0">
                    <a:pos x="10886" y="4762"/>
                  </a:cxn>
                  <a:cxn ang="0">
                    <a:pos x="10786" y="5199"/>
                  </a:cxn>
                  <a:cxn ang="0">
                    <a:pos x="10697" y="5417"/>
                  </a:cxn>
                  <a:cxn ang="0">
                    <a:pos x="10554" y="5636"/>
                  </a:cxn>
                  <a:cxn ang="0">
                    <a:pos x="10475" y="6112"/>
                  </a:cxn>
                  <a:cxn ang="0">
                    <a:pos x="10396" y="6465"/>
                  </a:cxn>
                  <a:cxn ang="0">
                    <a:pos x="10127" y="6955"/>
                  </a:cxn>
                  <a:cxn ang="0">
                    <a:pos x="9811" y="7566"/>
                  </a:cxn>
                  <a:cxn ang="0">
                    <a:pos x="9715" y="8007"/>
                  </a:cxn>
                  <a:cxn ang="0">
                    <a:pos x="9638" y="8417"/>
                  </a:cxn>
                  <a:cxn ang="0">
                    <a:pos x="9654" y="8740"/>
                  </a:cxn>
                  <a:cxn ang="0">
                    <a:pos x="9263" y="9420"/>
                  </a:cxn>
                  <a:cxn ang="0">
                    <a:pos x="8574" y="9884"/>
                  </a:cxn>
                  <a:cxn ang="0">
                    <a:pos x="7944" y="10017"/>
                  </a:cxn>
                  <a:cxn ang="0">
                    <a:pos x="7500" y="10427"/>
                  </a:cxn>
                  <a:cxn ang="0">
                    <a:pos x="6536" y="10830"/>
                  </a:cxn>
                  <a:cxn ang="0">
                    <a:pos x="5466" y="10743"/>
                  </a:cxn>
                  <a:cxn ang="0">
                    <a:pos x="4646" y="10685"/>
                  </a:cxn>
                  <a:cxn ang="0">
                    <a:pos x="3972" y="10760"/>
                  </a:cxn>
                  <a:cxn ang="0">
                    <a:pos x="3491" y="10839"/>
                  </a:cxn>
                  <a:cxn ang="0">
                    <a:pos x="3017" y="10530"/>
                  </a:cxn>
                  <a:cxn ang="0">
                    <a:pos x="2324" y="10347"/>
                  </a:cxn>
                  <a:cxn ang="0">
                    <a:pos x="1694" y="10183"/>
                  </a:cxn>
                  <a:cxn ang="0">
                    <a:pos x="911" y="10047"/>
                  </a:cxn>
                  <a:cxn ang="0">
                    <a:pos x="703" y="9595"/>
                  </a:cxn>
                  <a:cxn ang="0">
                    <a:pos x="411" y="8935"/>
                  </a:cxn>
                  <a:cxn ang="0">
                    <a:pos x="297" y="8454"/>
                  </a:cxn>
                  <a:cxn ang="0">
                    <a:pos x="290" y="7977"/>
                  </a:cxn>
                  <a:cxn ang="0">
                    <a:pos x="7" y="7275"/>
                  </a:cxn>
                  <a:cxn ang="0">
                    <a:pos x="144" y="6654"/>
                  </a:cxn>
                  <a:cxn ang="0">
                    <a:pos x="249" y="5851"/>
                  </a:cxn>
                  <a:cxn ang="0">
                    <a:pos x="550" y="4945"/>
                  </a:cxn>
                  <a:cxn ang="0">
                    <a:pos x="937" y="4796"/>
                  </a:cxn>
                  <a:cxn ang="0">
                    <a:pos x="1289" y="4533"/>
                  </a:cxn>
                  <a:cxn ang="0">
                    <a:pos x="1580" y="4141"/>
                  </a:cxn>
                </a:cxnLst>
                <a:rect l="0" t="0" r="r" b="b"/>
                <a:pathLst>
                  <a:path w="11461" h="10957">
                    <a:moveTo>
                      <a:pt x="1746" y="3701"/>
                    </a:moveTo>
                    <a:lnTo>
                      <a:pt x="1743" y="3674"/>
                    </a:lnTo>
                    <a:lnTo>
                      <a:pt x="1743" y="3644"/>
                    </a:lnTo>
                    <a:lnTo>
                      <a:pt x="1747" y="3614"/>
                    </a:lnTo>
                    <a:lnTo>
                      <a:pt x="1752" y="3582"/>
                    </a:lnTo>
                    <a:lnTo>
                      <a:pt x="1761" y="3549"/>
                    </a:lnTo>
                    <a:lnTo>
                      <a:pt x="1772" y="3516"/>
                    </a:lnTo>
                    <a:lnTo>
                      <a:pt x="1786" y="3484"/>
                    </a:lnTo>
                    <a:lnTo>
                      <a:pt x="1804" y="3451"/>
                    </a:lnTo>
                    <a:lnTo>
                      <a:pt x="1824" y="3420"/>
                    </a:lnTo>
                    <a:lnTo>
                      <a:pt x="1848" y="3391"/>
                    </a:lnTo>
                    <a:lnTo>
                      <a:pt x="1877" y="3364"/>
                    </a:lnTo>
                    <a:lnTo>
                      <a:pt x="1908" y="3338"/>
                    </a:lnTo>
                    <a:lnTo>
                      <a:pt x="1944" y="3318"/>
                    </a:lnTo>
                    <a:lnTo>
                      <a:pt x="1985" y="3299"/>
                    </a:lnTo>
                    <a:lnTo>
                      <a:pt x="2030" y="3285"/>
                    </a:lnTo>
                    <a:lnTo>
                      <a:pt x="2080" y="3276"/>
                    </a:lnTo>
                    <a:lnTo>
                      <a:pt x="2130" y="3270"/>
                    </a:lnTo>
                    <a:lnTo>
                      <a:pt x="2180" y="3263"/>
                    </a:lnTo>
                    <a:lnTo>
                      <a:pt x="2228" y="3259"/>
                    </a:lnTo>
                    <a:lnTo>
                      <a:pt x="2274" y="3253"/>
                    </a:lnTo>
                    <a:lnTo>
                      <a:pt x="2319" y="3249"/>
                    </a:lnTo>
                    <a:lnTo>
                      <a:pt x="2361" y="3245"/>
                    </a:lnTo>
                    <a:lnTo>
                      <a:pt x="2402" y="3240"/>
                    </a:lnTo>
                    <a:lnTo>
                      <a:pt x="2441" y="3236"/>
                    </a:lnTo>
                    <a:lnTo>
                      <a:pt x="2477" y="3230"/>
                    </a:lnTo>
                    <a:lnTo>
                      <a:pt x="2512" y="3224"/>
                    </a:lnTo>
                    <a:lnTo>
                      <a:pt x="2545" y="3217"/>
                    </a:lnTo>
                    <a:lnTo>
                      <a:pt x="2575" y="3210"/>
                    </a:lnTo>
                    <a:lnTo>
                      <a:pt x="2603" y="3201"/>
                    </a:lnTo>
                    <a:lnTo>
                      <a:pt x="2629" y="3191"/>
                    </a:lnTo>
                    <a:lnTo>
                      <a:pt x="2652" y="3180"/>
                    </a:lnTo>
                    <a:lnTo>
                      <a:pt x="2674" y="3167"/>
                    </a:lnTo>
                    <a:lnTo>
                      <a:pt x="2692" y="3153"/>
                    </a:lnTo>
                    <a:lnTo>
                      <a:pt x="2711" y="3139"/>
                    </a:lnTo>
                    <a:lnTo>
                      <a:pt x="2728" y="3126"/>
                    </a:lnTo>
                    <a:lnTo>
                      <a:pt x="2745" y="3112"/>
                    </a:lnTo>
                    <a:lnTo>
                      <a:pt x="2762" y="3100"/>
                    </a:lnTo>
                    <a:lnTo>
                      <a:pt x="2780" y="3088"/>
                    </a:lnTo>
                    <a:lnTo>
                      <a:pt x="2797" y="3077"/>
                    </a:lnTo>
                    <a:lnTo>
                      <a:pt x="2814" y="3067"/>
                    </a:lnTo>
                    <a:lnTo>
                      <a:pt x="2833" y="3057"/>
                    </a:lnTo>
                    <a:lnTo>
                      <a:pt x="2853" y="3049"/>
                    </a:lnTo>
                    <a:lnTo>
                      <a:pt x="2873" y="3041"/>
                    </a:lnTo>
                    <a:lnTo>
                      <a:pt x="2895" y="3035"/>
                    </a:lnTo>
                    <a:lnTo>
                      <a:pt x="2918" y="3031"/>
                    </a:lnTo>
                    <a:lnTo>
                      <a:pt x="2943" y="3026"/>
                    </a:lnTo>
                    <a:lnTo>
                      <a:pt x="2971" y="3024"/>
                    </a:lnTo>
                    <a:lnTo>
                      <a:pt x="3001" y="3024"/>
                    </a:lnTo>
                    <a:lnTo>
                      <a:pt x="3002" y="3023"/>
                    </a:lnTo>
                    <a:lnTo>
                      <a:pt x="3004" y="3023"/>
                    </a:lnTo>
                    <a:lnTo>
                      <a:pt x="3010" y="3023"/>
                    </a:lnTo>
                    <a:lnTo>
                      <a:pt x="3016" y="3023"/>
                    </a:lnTo>
                    <a:lnTo>
                      <a:pt x="3025" y="3022"/>
                    </a:lnTo>
                    <a:lnTo>
                      <a:pt x="3035" y="3021"/>
                    </a:lnTo>
                    <a:lnTo>
                      <a:pt x="3046" y="3020"/>
                    </a:lnTo>
                    <a:lnTo>
                      <a:pt x="3059" y="3019"/>
                    </a:lnTo>
                    <a:lnTo>
                      <a:pt x="3071" y="3016"/>
                    </a:lnTo>
                    <a:lnTo>
                      <a:pt x="3085" y="3014"/>
                    </a:lnTo>
                    <a:lnTo>
                      <a:pt x="3099" y="3011"/>
                    </a:lnTo>
                    <a:lnTo>
                      <a:pt x="3114" y="3007"/>
                    </a:lnTo>
                    <a:lnTo>
                      <a:pt x="3129" y="3002"/>
                    </a:lnTo>
                    <a:lnTo>
                      <a:pt x="3143" y="2998"/>
                    </a:lnTo>
                    <a:lnTo>
                      <a:pt x="3158" y="2991"/>
                    </a:lnTo>
                    <a:lnTo>
                      <a:pt x="3173" y="2986"/>
                    </a:lnTo>
                    <a:lnTo>
                      <a:pt x="3187" y="2977"/>
                    </a:lnTo>
                    <a:lnTo>
                      <a:pt x="3205" y="2967"/>
                    </a:lnTo>
                    <a:lnTo>
                      <a:pt x="3225" y="2956"/>
                    </a:lnTo>
                    <a:lnTo>
                      <a:pt x="3247" y="2945"/>
                    </a:lnTo>
                    <a:lnTo>
                      <a:pt x="3272" y="2933"/>
                    </a:lnTo>
                    <a:lnTo>
                      <a:pt x="3299" y="2922"/>
                    </a:lnTo>
                    <a:lnTo>
                      <a:pt x="3328" y="2912"/>
                    </a:lnTo>
                    <a:lnTo>
                      <a:pt x="3359" y="2903"/>
                    </a:lnTo>
                    <a:lnTo>
                      <a:pt x="3393" y="2895"/>
                    </a:lnTo>
                    <a:lnTo>
                      <a:pt x="3429" y="2890"/>
                    </a:lnTo>
                    <a:lnTo>
                      <a:pt x="3466" y="2887"/>
                    </a:lnTo>
                    <a:lnTo>
                      <a:pt x="3507" y="2889"/>
                    </a:lnTo>
                    <a:lnTo>
                      <a:pt x="3548" y="2893"/>
                    </a:lnTo>
                    <a:lnTo>
                      <a:pt x="3593" y="2902"/>
                    </a:lnTo>
                    <a:lnTo>
                      <a:pt x="3639" y="2915"/>
                    </a:lnTo>
                    <a:lnTo>
                      <a:pt x="3687" y="2934"/>
                    </a:lnTo>
                    <a:lnTo>
                      <a:pt x="3733" y="2952"/>
                    </a:lnTo>
                    <a:lnTo>
                      <a:pt x="3773" y="2965"/>
                    </a:lnTo>
                    <a:lnTo>
                      <a:pt x="3808" y="2973"/>
                    </a:lnTo>
                    <a:lnTo>
                      <a:pt x="3838" y="2976"/>
                    </a:lnTo>
                    <a:lnTo>
                      <a:pt x="3866" y="2976"/>
                    </a:lnTo>
                    <a:lnTo>
                      <a:pt x="3889" y="2973"/>
                    </a:lnTo>
                    <a:lnTo>
                      <a:pt x="3908" y="2966"/>
                    </a:lnTo>
                    <a:lnTo>
                      <a:pt x="3926" y="2958"/>
                    </a:lnTo>
                    <a:lnTo>
                      <a:pt x="3941" y="2950"/>
                    </a:lnTo>
                    <a:lnTo>
                      <a:pt x="3954" y="2939"/>
                    </a:lnTo>
                    <a:lnTo>
                      <a:pt x="3967" y="2929"/>
                    </a:lnTo>
                    <a:lnTo>
                      <a:pt x="3979" y="2919"/>
                    </a:lnTo>
                    <a:lnTo>
                      <a:pt x="3990" y="2909"/>
                    </a:lnTo>
                    <a:lnTo>
                      <a:pt x="4003" y="2902"/>
                    </a:lnTo>
                    <a:lnTo>
                      <a:pt x="4015" y="2896"/>
                    </a:lnTo>
                    <a:lnTo>
                      <a:pt x="4031" y="2894"/>
                    </a:lnTo>
                    <a:lnTo>
                      <a:pt x="4046" y="2892"/>
                    </a:lnTo>
                    <a:lnTo>
                      <a:pt x="4063" y="2890"/>
                    </a:lnTo>
                    <a:lnTo>
                      <a:pt x="4080" y="2887"/>
                    </a:lnTo>
                    <a:lnTo>
                      <a:pt x="4097" y="2884"/>
                    </a:lnTo>
                    <a:lnTo>
                      <a:pt x="4115" y="2881"/>
                    </a:lnTo>
                    <a:lnTo>
                      <a:pt x="4132" y="2878"/>
                    </a:lnTo>
                    <a:lnTo>
                      <a:pt x="4150" y="2874"/>
                    </a:lnTo>
                    <a:lnTo>
                      <a:pt x="4166" y="2871"/>
                    </a:lnTo>
                    <a:lnTo>
                      <a:pt x="4180" y="2868"/>
                    </a:lnTo>
                    <a:lnTo>
                      <a:pt x="4194" y="2865"/>
                    </a:lnTo>
                    <a:lnTo>
                      <a:pt x="4207" y="2861"/>
                    </a:lnTo>
                    <a:lnTo>
                      <a:pt x="4217" y="2859"/>
                    </a:lnTo>
                    <a:lnTo>
                      <a:pt x="4226" y="2857"/>
                    </a:lnTo>
                    <a:lnTo>
                      <a:pt x="4233" y="2856"/>
                    </a:lnTo>
                    <a:lnTo>
                      <a:pt x="4237" y="2855"/>
                    </a:lnTo>
                    <a:lnTo>
                      <a:pt x="4239" y="2855"/>
                    </a:lnTo>
                    <a:lnTo>
                      <a:pt x="4240" y="2850"/>
                    </a:lnTo>
                    <a:lnTo>
                      <a:pt x="4243" y="2839"/>
                    </a:lnTo>
                    <a:lnTo>
                      <a:pt x="4249" y="2823"/>
                    </a:lnTo>
                    <a:lnTo>
                      <a:pt x="4257" y="2801"/>
                    </a:lnTo>
                    <a:lnTo>
                      <a:pt x="4266" y="2775"/>
                    </a:lnTo>
                    <a:lnTo>
                      <a:pt x="4277" y="2744"/>
                    </a:lnTo>
                    <a:lnTo>
                      <a:pt x="4290" y="2713"/>
                    </a:lnTo>
                    <a:lnTo>
                      <a:pt x="4304" y="2678"/>
                    </a:lnTo>
                    <a:lnTo>
                      <a:pt x="4319" y="2643"/>
                    </a:lnTo>
                    <a:lnTo>
                      <a:pt x="4335" y="2607"/>
                    </a:lnTo>
                    <a:lnTo>
                      <a:pt x="4353" y="2573"/>
                    </a:lnTo>
                    <a:lnTo>
                      <a:pt x="4371" y="2539"/>
                    </a:lnTo>
                    <a:lnTo>
                      <a:pt x="4390" y="2509"/>
                    </a:lnTo>
                    <a:lnTo>
                      <a:pt x="4408" y="2481"/>
                    </a:lnTo>
                    <a:lnTo>
                      <a:pt x="4428" y="2458"/>
                    </a:lnTo>
                    <a:lnTo>
                      <a:pt x="4448" y="2441"/>
                    </a:lnTo>
                    <a:lnTo>
                      <a:pt x="4467" y="2426"/>
                    </a:lnTo>
                    <a:lnTo>
                      <a:pt x="4489" y="2411"/>
                    </a:lnTo>
                    <a:lnTo>
                      <a:pt x="4511" y="2401"/>
                    </a:lnTo>
                    <a:lnTo>
                      <a:pt x="4535" y="2390"/>
                    </a:lnTo>
                    <a:lnTo>
                      <a:pt x="4559" y="2381"/>
                    </a:lnTo>
                    <a:lnTo>
                      <a:pt x="4583" y="2373"/>
                    </a:lnTo>
                    <a:lnTo>
                      <a:pt x="4608" y="2367"/>
                    </a:lnTo>
                    <a:lnTo>
                      <a:pt x="4632" y="2361"/>
                    </a:lnTo>
                    <a:lnTo>
                      <a:pt x="4656" y="2358"/>
                    </a:lnTo>
                    <a:lnTo>
                      <a:pt x="4680" y="2355"/>
                    </a:lnTo>
                    <a:lnTo>
                      <a:pt x="4703" y="2354"/>
                    </a:lnTo>
                    <a:lnTo>
                      <a:pt x="4726" y="2354"/>
                    </a:lnTo>
                    <a:lnTo>
                      <a:pt x="4747" y="2355"/>
                    </a:lnTo>
                    <a:lnTo>
                      <a:pt x="4766" y="2356"/>
                    </a:lnTo>
                    <a:lnTo>
                      <a:pt x="4785" y="2359"/>
                    </a:lnTo>
                    <a:lnTo>
                      <a:pt x="4801" y="2363"/>
                    </a:lnTo>
                    <a:lnTo>
                      <a:pt x="4801" y="2361"/>
                    </a:lnTo>
                    <a:lnTo>
                      <a:pt x="4804" y="2355"/>
                    </a:lnTo>
                    <a:lnTo>
                      <a:pt x="4808" y="2346"/>
                    </a:lnTo>
                    <a:lnTo>
                      <a:pt x="4812" y="2334"/>
                    </a:lnTo>
                    <a:lnTo>
                      <a:pt x="4819" y="2320"/>
                    </a:lnTo>
                    <a:lnTo>
                      <a:pt x="4825" y="2304"/>
                    </a:lnTo>
                    <a:lnTo>
                      <a:pt x="4834" y="2287"/>
                    </a:lnTo>
                    <a:lnTo>
                      <a:pt x="4844" y="2270"/>
                    </a:lnTo>
                    <a:lnTo>
                      <a:pt x="4854" y="2251"/>
                    </a:lnTo>
                    <a:lnTo>
                      <a:pt x="4865" y="2233"/>
                    </a:lnTo>
                    <a:lnTo>
                      <a:pt x="4876" y="2217"/>
                    </a:lnTo>
                    <a:lnTo>
                      <a:pt x="4889" y="2202"/>
                    </a:lnTo>
                    <a:lnTo>
                      <a:pt x="4901" y="2188"/>
                    </a:lnTo>
                    <a:lnTo>
                      <a:pt x="4914" y="2177"/>
                    </a:lnTo>
                    <a:lnTo>
                      <a:pt x="4928" y="2169"/>
                    </a:lnTo>
                    <a:lnTo>
                      <a:pt x="4942" y="2165"/>
                    </a:lnTo>
                    <a:lnTo>
                      <a:pt x="4956" y="2161"/>
                    </a:lnTo>
                    <a:lnTo>
                      <a:pt x="4971" y="2158"/>
                    </a:lnTo>
                    <a:lnTo>
                      <a:pt x="4986" y="2155"/>
                    </a:lnTo>
                    <a:lnTo>
                      <a:pt x="5002" y="2153"/>
                    </a:lnTo>
                    <a:lnTo>
                      <a:pt x="5019" y="2150"/>
                    </a:lnTo>
                    <a:lnTo>
                      <a:pt x="5036" y="2148"/>
                    </a:lnTo>
                    <a:lnTo>
                      <a:pt x="5054" y="2147"/>
                    </a:lnTo>
                    <a:lnTo>
                      <a:pt x="5071" y="2147"/>
                    </a:lnTo>
                    <a:lnTo>
                      <a:pt x="5090" y="2149"/>
                    </a:lnTo>
                    <a:lnTo>
                      <a:pt x="5108" y="2153"/>
                    </a:lnTo>
                    <a:lnTo>
                      <a:pt x="5128" y="2157"/>
                    </a:lnTo>
                    <a:lnTo>
                      <a:pt x="5147" y="2164"/>
                    </a:lnTo>
                    <a:lnTo>
                      <a:pt x="5167" y="2173"/>
                    </a:lnTo>
                    <a:lnTo>
                      <a:pt x="5188" y="2184"/>
                    </a:lnTo>
                    <a:lnTo>
                      <a:pt x="5207" y="2199"/>
                    </a:lnTo>
                    <a:lnTo>
                      <a:pt x="5229" y="2216"/>
                    </a:lnTo>
                    <a:lnTo>
                      <a:pt x="5229" y="2214"/>
                    </a:lnTo>
                    <a:lnTo>
                      <a:pt x="5230" y="2209"/>
                    </a:lnTo>
                    <a:lnTo>
                      <a:pt x="5233" y="2203"/>
                    </a:lnTo>
                    <a:lnTo>
                      <a:pt x="5235" y="2194"/>
                    </a:lnTo>
                    <a:lnTo>
                      <a:pt x="5239" y="2183"/>
                    </a:lnTo>
                    <a:lnTo>
                      <a:pt x="5246" y="2170"/>
                    </a:lnTo>
                    <a:lnTo>
                      <a:pt x="5253" y="2157"/>
                    </a:lnTo>
                    <a:lnTo>
                      <a:pt x="5262" y="2142"/>
                    </a:lnTo>
                    <a:lnTo>
                      <a:pt x="5273" y="2126"/>
                    </a:lnTo>
                    <a:lnTo>
                      <a:pt x="5287" y="2110"/>
                    </a:lnTo>
                    <a:lnTo>
                      <a:pt x="5302" y="2095"/>
                    </a:lnTo>
                    <a:lnTo>
                      <a:pt x="5321" y="2078"/>
                    </a:lnTo>
                    <a:lnTo>
                      <a:pt x="5343" y="2063"/>
                    </a:lnTo>
                    <a:lnTo>
                      <a:pt x="5367" y="2049"/>
                    </a:lnTo>
                    <a:lnTo>
                      <a:pt x="5394" y="2036"/>
                    </a:lnTo>
                    <a:lnTo>
                      <a:pt x="5425" y="2024"/>
                    </a:lnTo>
                    <a:lnTo>
                      <a:pt x="5455" y="2013"/>
                    </a:lnTo>
                    <a:lnTo>
                      <a:pt x="5485" y="2003"/>
                    </a:lnTo>
                    <a:lnTo>
                      <a:pt x="5512" y="1994"/>
                    </a:lnTo>
                    <a:lnTo>
                      <a:pt x="5538" y="1987"/>
                    </a:lnTo>
                    <a:lnTo>
                      <a:pt x="5562" y="1981"/>
                    </a:lnTo>
                    <a:lnTo>
                      <a:pt x="5585" y="1976"/>
                    </a:lnTo>
                    <a:lnTo>
                      <a:pt x="5608" y="1973"/>
                    </a:lnTo>
                    <a:lnTo>
                      <a:pt x="5629" y="1971"/>
                    </a:lnTo>
                    <a:lnTo>
                      <a:pt x="5650" y="1970"/>
                    </a:lnTo>
                    <a:lnTo>
                      <a:pt x="5670" y="1971"/>
                    </a:lnTo>
                    <a:lnTo>
                      <a:pt x="5691" y="1975"/>
                    </a:lnTo>
                    <a:lnTo>
                      <a:pt x="5711" y="1979"/>
                    </a:lnTo>
                    <a:lnTo>
                      <a:pt x="5731" y="1986"/>
                    </a:lnTo>
                    <a:lnTo>
                      <a:pt x="5751" y="1993"/>
                    </a:lnTo>
                    <a:lnTo>
                      <a:pt x="5773" y="2003"/>
                    </a:lnTo>
                    <a:lnTo>
                      <a:pt x="5795" y="2015"/>
                    </a:lnTo>
                    <a:lnTo>
                      <a:pt x="5795" y="2014"/>
                    </a:lnTo>
                    <a:lnTo>
                      <a:pt x="5797" y="2011"/>
                    </a:lnTo>
                    <a:lnTo>
                      <a:pt x="5801" y="2007"/>
                    </a:lnTo>
                    <a:lnTo>
                      <a:pt x="5806" y="2002"/>
                    </a:lnTo>
                    <a:lnTo>
                      <a:pt x="5812" y="1997"/>
                    </a:lnTo>
                    <a:lnTo>
                      <a:pt x="5820" y="1989"/>
                    </a:lnTo>
                    <a:lnTo>
                      <a:pt x="5828" y="1982"/>
                    </a:lnTo>
                    <a:lnTo>
                      <a:pt x="5837" y="1975"/>
                    </a:lnTo>
                    <a:lnTo>
                      <a:pt x="5847" y="1967"/>
                    </a:lnTo>
                    <a:lnTo>
                      <a:pt x="5858" y="1959"/>
                    </a:lnTo>
                    <a:lnTo>
                      <a:pt x="5870" y="1952"/>
                    </a:lnTo>
                    <a:lnTo>
                      <a:pt x="5883" y="1945"/>
                    </a:lnTo>
                    <a:lnTo>
                      <a:pt x="5895" y="1939"/>
                    </a:lnTo>
                    <a:lnTo>
                      <a:pt x="5908" y="1934"/>
                    </a:lnTo>
                    <a:lnTo>
                      <a:pt x="5923" y="1931"/>
                    </a:lnTo>
                    <a:lnTo>
                      <a:pt x="5937" y="1929"/>
                    </a:lnTo>
                    <a:lnTo>
                      <a:pt x="5951" y="1928"/>
                    </a:lnTo>
                    <a:lnTo>
                      <a:pt x="5966" y="1929"/>
                    </a:lnTo>
                    <a:lnTo>
                      <a:pt x="5983" y="1930"/>
                    </a:lnTo>
                    <a:lnTo>
                      <a:pt x="6000" y="1933"/>
                    </a:lnTo>
                    <a:lnTo>
                      <a:pt x="6017" y="1936"/>
                    </a:lnTo>
                    <a:lnTo>
                      <a:pt x="6036" y="1941"/>
                    </a:lnTo>
                    <a:lnTo>
                      <a:pt x="6055" y="1945"/>
                    </a:lnTo>
                    <a:lnTo>
                      <a:pt x="6073" y="1950"/>
                    </a:lnTo>
                    <a:lnTo>
                      <a:pt x="6091" y="1953"/>
                    </a:lnTo>
                    <a:lnTo>
                      <a:pt x="6108" y="1956"/>
                    </a:lnTo>
                    <a:lnTo>
                      <a:pt x="6124" y="1958"/>
                    </a:lnTo>
                    <a:lnTo>
                      <a:pt x="6141" y="1959"/>
                    </a:lnTo>
                    <a:lnTo>
                      <a:pt x="6156" y="1959"/>
                    </a:lnTo>
                    <a:lnTo>
                      <a:pt x="6169" y="1957"/>
                    </a:lnTo>
                    <a:lnTo>
                      <a:pt x="6182" y="1954"/>
                    </a:lnTo>
                    <a:lnTo>
                      <a:pt x="6193" y="1949"/>
                    </a:lnTo>
                    <a:lnTo>
                      <a:pt x="6203" y="1941"/>
                    </a:lnTo>
                    <a:lnTo>
                      <a:pt x="6215" y="1934"/>
                    </a:lnTo>
                    <a:lnTo>
                      <a:pt x="6228" y="1929"/>
                    </a:lnTo>
                    <a:lnTo>
                      <a:pt x="6242" y="1923"/>
                    </a:lnTo>
                    <a:lnTo>
                      <a:pt x="6257" y="1918"/>
                    </a:lnTo>
                    <a:lnTo>
                      <a:pt x="6273" y="1915"/>
                    </a:lnTo>
                    <a:lnTo>
                      <a:pt x="6288" y="1911"/>
                    </a:lnTo>
                    <a:lnTo>
                      <a:pt x="6305" y="1909"/>
                    </a:lnTo>
                    <a:lnTo>
                      <a:pt x="6320" y="1908"/>
                    </a:lnTo>
                    <a:lnTo>
                      <a:pt x="6335" y="1908"/>
                    </a:lnTo>
                    <a:lnTo>
                      <a:pt x="6350" y="1910"/>
                    </a:lnTo>
                    <a:lnTo>
                      <a:pt x="6365" y="1912"/>
                    </a:lnTo>
                    <a:lnTo>
                      <a:pt x="6378" y="1917"/>
                    </a:lnTo>
                    <a:lnTo>
                      <a:pt x="6390" y="1922"/>
                    </a:lnTo>
                    <a:lnTo>
                      <a:pt x="6401" y="1930"/>
                    </a:lnTo>
                    <a:lnTo>
                      <a:pt x="6411" y="1940"/>
                    </a:lnTo>
                    <a:lnTo>
                      <a:pt x="6412" y="1938"/>
                    </a:lnTo>
                    <a:lnTo>
                      <a:pt x="6415" y="1934"/>
                    </a:lnTo>
                    <a:lnTo>
                      <a:pt x="6420" y="1928"/>
                    </a:lnTo>
                    <a:lnTo>
                      <a:pt x="6428" y="1920"/>
                    </a:lnTo>
                    <a:lnTo>
                      <a:pt x="6437" y="1910"/>
                    </a:lnTo>
                    <a:lnTo>
                      <a:pt x="6448" y="1899"/>
                    </a:lnTo>
                    <a:lnTo>
                      <a:pt x="6461" y="1888"/>
                    </a:lnTo>
                    <a:lnTo>
                      <a:pt x="6474" y="1876"/>
                    </a:lnTo>
                    <a:lnTo>
                      <a:pt x="6489" y="1864"/>
                    </a:lnTo>
                    <a:lnTo>
                      <a:pt x="6504" y="1854"/>
                    </a:lnTo>
                    <a:lnTo>
                      <a:pt x="6521" y="1842"/>
                    </a:lnTo>
                    <a:lnTo>
                      <a:pt x="6538" y="1832"/>
                    </a:lnTo>
                    <a:lnTo>
                      <a:pt x="6556" y="1823"/>
                    </a:lnTo>
                    <a:lnTo>
                      <a:pt x="6574" y="1816"/>
                    </a:lnTo>
                    <a:lnTo>
                      <a:pt x="6593" y="1811"/>
                    </a:lnTo>
                    <a:lnTo>
                      <a:pt x="6611" y="1809"/>
                    </a:lnTo>
                    <a:lnTo>
                      <a:pt x="6630" y="1808"/>
                    </a:lnTo>
                    <a:lnTo>
                      <a:pt x="6650" y="1808"/>
                    </a:lnTo>
                    <a:lnTo>
                      <a:pt x="6670" y="1808"/>
                    </a:lnTo>
                    <a:lnTo>
                      <a:pt x="6691" y="1810"/>
                    </a:lnTo>
                    <a:lnTo>
                      <a:pt x="6713" y="1812"/>
                    </a:lnTo>
                    <a:lnTo>
                      <a:pt x="6735" y="1815"/>
                    </a:lnTo>
                    <a:lnTo>
                      <a:pt x="6757" y="1820"/>
                    </a:lnTo>
                    <a:lnTo>
                      <a:pt x="6778" y="1824"/>
                    </a:lnTo>
                    <a:lnTo>
                      <a:pt x="6800" y="1829"/>
                    </a:lnTo>
                    <a:lnTo>
                      <a:pt x="6821" y="1835"/>
                    </a:lnTo>
                    <a:lnTo>
                      <a:pt x="6841" y="1842"/>
                    </a:lnTo>
                    <a:lnTo>
                      <a:pt x="6859" y="1848"/>
                    </a:lnTo>
                    <a:lnTo>
                      <a:pt x="6878" y="1856"/>
                    </a:lnTo>
                    <a:lnTo>
                      <a:pt x="6893" y="1863"/>
                    </a:lnTo>
                    <a:lnTo>
                      <a:pt x="6907" y="1872"/>
                    </a:lnTo>
                    <a:lnTo>
                      <a:pt x="6920" y="1881"/>
                    </a:lnTo>
                    <a:lnTo>
                      <a:pt x="6920" y="1880"/>
                    </a:lnTo>
                    <a:lnTo>
                      <a:pt x="6923" y="1876"/>
                    </a:lnTo>
                    <a:lnTo>
                      <a:pt x="6926" y="1872"/>
                    </a:lnTo>
                    <a:lnTo>
                      <a:pt x="6931" y="1866"/>
                    </a:lnTo>
                    <a:lnTo>
                      <a:pt x="6937" y="1858"/>
                    </a:lnTo>
                    <a:lnTo>
                      <a:pt x="6944" y="1849"/>
                    </a:lnTo>
                    <a:lnTo>
                      <a:pt x="6953" y="1840"/>
                    </a:lnTo>
                    <a:lnTo>
                      <a:pt x="6963" y="1831"/>
                    </a:lnTo>
                    <a:lnTo>
                      <a:pt x="6975" y="1820"/>
                    </a:lnTo>
                    <a:lnTo>
                      <a:pt x="6988" y="1809"/>
                    </a:lnTo>
                    <a:lnTo>
                      <a:pt x="7001" y="1799"/>
                    </a:lnTo>
                    <a:lnTo>
                      <a:pt x="7017" y="1788"/>
                    </a:lnTo>
                    <a:lnTo>
                      <a:pt x="7034" y="1778"/>
                    </a:lnTo>
                    <a:lnTo>
                      <a:pt x="7051" y="1768"/>
                    </a:lnTo>
                    <a:lnTo>
                      <a:pt x="7071" y="1760"/>
                    </a:lnTo>
                    <a:lnTo>
                      <a:pt x="7092" y="1753"/>
                    </a:lnTo>
                    <a:lnTo>
                      <a:pt x="7114" y="1744"/>
                    </a:lnTo>
                    <a:lnTo>
                      <a:pt x="7139" y="1733"/>
                    </a:lnTo>
                    <a:lnTo>
                      <a:pt x="7166" y="1721"/>
                    </a:lnTo>
                    <a:lnTo>
                      <a:pt x="7195" y="1707"/>
                    </a:lnTo>
                    <a:lnTo>
                      <a:pt x="7225" y="1692"/>
                    </a:lnTo>
                    <a:lnTo>
                      <a:pt x="7255" y="1676"/>
                    </a:lnTo>
                    <a:lnTo>
                      <a:pt x="7286" y="1658"/>
                    </a:lnTo>
                    <a:lnTo>
                      <a:pt x="7317" y="1640"/>
                    </a:lnTo>
                    <a:lnTo>
                      <a:pt x="7345" y="1621"/>
                    </a:lnTo>
                    <a:lnTo>
                      <a:pt x="7372" y="1601"/>
                    </a:lnTo>
                    <a:lnTo>
                      <a:pt x="7397" y="1582"/>
                    </a:lnTo>
                    <a:lnTo>
                      <a:pt x="7420" y="1562"/>
                    </a:lnTo>
                    <a:lnTo>
                      <a:pt x="7439" y="1542"/>
                    </a:lnTo>
                    <a:lnTo>
                      <a:pt x="7454" y="1524"/>
                    </a:lnTo>
                    <a:lnTo>
                      <a:pt x="7464" y="1505"/>
                    </a:lnTo>
                    <a:lnTo>
                      <a:pt x="7471" y="1489"/>
                    </a:lnTo>
                    <a:lnTo>
                      <a:pt x="7474" y="1470"/>
                    </a:lnTo>
                    <a:lnTo>
                      <a:pt x="7479" y="1451"/>
                    </a:lnTo>
                    <a:lnTo>
                      <a:pt x="7487" y="1429"/>
                    </a:lnTo>
                    <a:lnTo>
                      <a:pt x="7496" y="1406"/>
                    </a:lnTo>
                    <a:lnTo>
                      <a:pt x="7507" y="1383"/>
                    </a:lnTo>
                    <a:lnTo>
                      <a:pt x="7519" y="1359"/>
                    </a:lnTo>
                    <a:lnTo>
                      <a:pt x="7532" y="1335"/>
                    </a:lnTo>
                    <a:lnTo>
                      <a:pt x="7547" y="1312"/>
                    </a:lnTo>
                    <a:lnTo>
                      <a:pt x="7563" y="1288"/>
                    </a:lnTo>
                    <a:lnTo>
                      <a:pt x="7580" y="1265"/>
                    </a:lnTo>
                    <a:lnTo>
                      <a:pt x="7598" y="1244"/>
                    </a:lnTo>
                    <a:lnTo>
                      <a:pt x="7617" y="1224"/>
                    </a:lnTo>
                    <a:lnTo>
                      <a:pt x="7638" y="1206"/>
                    </a:lnTo>
                    <a:lnTo>
                      <a:pt x="7658" y="1190"/>
                    </a:lnTo>
                    <a:lnTo>
                      <a:pt x="7679" y="1175"/>
                    </a:lnTo>
                    <a:lnTo>
                      <a:pt x="7702" y="1165"/>
                    </a:lnTo>
                    <a:lnTo>
                      <a:pt x="7725" y="1155"/>
                    </a:lnTo>
                    <a:lnTo>
                      <a:pt x="7752" y="1145"/>
                    </a:lnTo>
                    <a:lnTo>
                      <a:pt x="7782" y="1136"/>
                    </a:lnTo>
                    <a:lnTo>
                      <a:pt x="7813" y="1129"/>
                    </a:lnTo>
                    <a:lnTo>
                      <a:pt x="7846" y="1122"/>
                    </a:lnTo>
                    <a:lnTo>
                      <a:pt x="7880" y="1115"/>
                    </a:lnTo>
                    <a:lnTo>
                      <a:pt x="7915" y="1110"/>
                    </a:lnTo>
                    <a:lnTo>
                      <a:pt x="7949" y="1106"/>
                    </a:lnTo>
                    <a:lnTo>
                      <a:pt x="7983" y="1101"/>
                    </a:lnTo>
                    <a:lnTo>
                      <a:pt x="8014" y="1099"/>
                    </a:lnTo>
                    <a:lnTo>
                      <a:pt x="8046" y="1098"/>
                    </a:lnTo>
                    <a:lnTo>
                      <a:pt x="8074" y="1098"/>
                    </a:lnTo>
                    <a:lnTo>
                      <a:pt x="8100" y="1099"/>
                    </a:lnTo>
                    <a:lnTo>
                      <a:pt x="8123" y="1101"/>
                    </a:lnTo>
                    <a:lnTo>
                      <a:pt x="8142" y="1105"/>
                    </a:lnTo>
                    <a:lnTo>
                      <a:pt x="8157" y="1110"/>
                    </a:lnTo>
                    <a:lnTo>
                      <a:pt x="8169" y="1114"/>
                    </a:lnTo>
                    <a:lnTo>
                      <a:pt x="8183" y="1119"/>
                    </a:lnTo>
                    <a:lnTo>
                      <a:pt x="8198" y="1121"/>
                    </a:lnTo>
                    <a:lnTo>
                      <a:pt x="8212" y="1123"/>
                    </a:lnTo>
                    <a:lnTo>
                      <a:pt x="8226" y="1124"/>
                    </a:lnTo>
                    <a:lnTo>
                      <a:pt x="8241" y="1124"/>
                    </a:lnTo>
                    <a:lnTo>
                      <a:pt x="8257" y="1124"/>
                    </a:lnTo>
                    <a:lnTo>
                      <a:pt x="8271" y="1122"/>
                    </a:lnTo>
                    <a:lnTo>
                      <a:pt x="8285" y="1120"/>
                    </a:lnTo>
                    <a:lnTo>
                      <a:pt x="8299" y="1118"/>
                    </a:lnTo>
                    <a:lnTo>
                      <a:pt x="8312" y="1113"/>
                    </a:lnTo>
                    <a:lnTo>
                      <a:pt x="8325" y="1109"/>
                    </a:lnTo>
                    <a:lnTo>
                      <a:pt x="8337" y="1103"/>
                    </a:lnTo>
                    <a:lnTo>
                      <a:pt x="8348" y="1098"/>
                    </a:lnTo>
                    <a:lnTo>
                      <a:pt x="8358" y="1093"/>
                    </a:lnTo>
                    <a:lnTo>
                      <a:pt x="8368" y="1086"/>
                    </a:lnTo>
                    <a:lnTo>
                      <a:pt x="8377" y="1077"/>
                    </a:lnTo>
                    <a:lnTo>
                      <a:pt x="8386" y="1067"/>
                    </a:lnTo>
                    <a:lnTo>
                      <a:pt x="8397" y="1055"/>
                    </a:lnTo>
                    <a:lnTo>
                      <a:pt x="8409" y="1043"/>
                    </a:lnTo>
                    <a:lnTo>
                      <a:pt x="8423" y="1029"/>
                    </a:lnTo>
                    <a:lnTo>
                      <a:pt x="8437" y="1015"/>
                    </a:lnTo>
                    <a:lnTo>
                      <a:pt x="8452" y="1001"/>
                    </a:lnTo>
                    <a:lnTo>
                      <a:pt x="8468" y="987"/>
                    </a:lnTo>
                    <a:lnTo>
                      <a:pt x="8486" y="972"/>
                    </a:lnTo>
                    <a:lnTo>
                      <a:pt x="8505" y="959"/>
                    </a:lnTo>
                    <a:lnTo>
                      <a:pt x="8525" y="947"/>
                    </a:lnTo>
                    <a:lnTo>
                      <a:pt x="8547" y="937"/>
                    </a:lnTo>
                    <a:lnTo>
                      <a:pt x="8570" y="929"/>
                    </a:lnTo>
                    <a:lnTo>
                      <a:pt x="8595" y="922"/>
                    </a:lnTo>
                    <a:lnTo>
                      <a:pt x="8620" y="918"/>
                    </a:lnTo>
                    <a:lnTo>
                      <a:pt x="8648" y="917"/>
                    </a:lnTo>
                    <a:lnTo>
                      <a:pt x="8676" y="917"/>
                    </a:lnTo>
                    <a:lnTo>
                      <a:pt x="8702" y="917"/>
                    </a:lnTo>
                    <a:lnTo>
                      <a:pt x="8729" y="917"/>
                    </a:lnTo>
                    <a:lnTo>
                      <a:pt x="8754" y="917"/>
                    </a:lnTo>
                    <a:lnTo>
                      <a:pt x="8780" y="917"/>
                    </a:lnTo>
                    <a:lnTo>
                      <a:pt x="8805" y="916"/>
                    </a:lnTo>
                    <a:lnTo>
                      <a:pt x="8828" y="915"/>
                    </a:lnTo>
                    <a:lnTo>
                      <a:pt x="8849" y="912"/>
                    </a:lnTo>
                    <a:lnTo>
                      <a:pt x="8870" y="909"/>
                    </a:lnTo>
                    <a:lnTo>
                      <a:pt x="8889" y="905"/>
                    </a:lnTo>
                    <a:lnTo>
                      <a:pt x="8907" y="899"/>
                    </a:lnTo>
                    <a:lnTo>
                      <a:pt x="8923" y="892"/>
                    </a:lnTo>
                    <a:lnTo>
                      <a:pt x="8937" y="883"/>
                    </a:lnTo>
                    <a:lnTo>
                      <a:pt x="8950" y="872"/>
                    </a:lnTo>
                    <a:lnTo>
                      <a:pt x="8960" y="860"/>
                    </a:lnTo>
                    <a:lnTo>
                      <a:pt x="8968" y="846"/>
                    </a:lnTo>
                    <a:lnTo>
                      <a:pt x="8975" y="829"/>
                    </a:lnTo>
                    <a:lnTo>
                      <a:pt x="8983" y="815"/>
                    </a:lnTo>
                    <a:lnTo>
                      <a:pt x="8991" y="801"/>
                    </a:lnTo>
                    <a:lnTo>
                      <a:pt x="9000" y="787"/>
                    </a:lnTo>
                    <a:lnTo>
                      <a:pt x="9010" y="774"/>
                    </a:lnTo>
                    <a:lnTo>
                      <a:pt x="9021" y="762"/>
                    </a:lnTo>
                    <a:lnTo>
                      <a:pt x="9033" y="750"/>
                    </a:lnTo>
                    <a:lnTo>
                      <a:pt x="9046" y="740"/>
                    </a:lnTo>
                    <a:lnTo>
                      <a:pt x="9059" y="730"/>
                    </a:lnTo>
                    <a:lnTo>
                      <a:pt x="9074" y="722"/>
                    </a:lnTo>
                    <a:lnTo>
                      <a:pt x="9090" y="715"/>
                    </a:lnTo>
                    <a:lnTo>
                      <a:pt x="9107" y="709"/>
                    </a:lnTo>
                    <a:lnTo>
                      <a:pt x="9126" y="705"/>
                    </a:lnTo>
                    <a:lnTo>
                      <a:pt x="9145" y="703"/>
                    </a:lnTo>
                    <a:lnTo>
                      <a:pt x="9167" y="702"/>
                    </a:lnTo>
                    <a:lnTo>
                      <a:pt x="9190" y="703"/>
                    </a:lnTo>
                    <a:lnTo>
                      <a:pt x="9190" y="701"/>
                    </a:lnTo>
                    <a:lnTo>
                      <a:pt x="9190" y="698"/>
                    </a:lnTo>
                    <a:lnTo>
                      <a:pt x="9191" y="693"/>
                    </a:lnTo>
                    <a:lnTo>
                      <a:pt x="9192" y="686"/>
                    </a:lnTo>
                    <a:lnTo>
                      <a:pt x="9194" y="679"/>
                    </a:lnTo>
                    <a:lnTo>
                      <a:pt x="9197" y="669"/>
                    </a:lnTo>
                    <a:lnTo>
                      <a:pt x="9200" y="659"/>
                    </a:lnTo>
                    <a:lnTo>
                      <a:pt x="9204" y="648"/>
                    </a:lnTo>
                    <a:lnTo>
                      <a:pt x="9210" y="637"/>
                    </a:lnTo>
                    <a:lnTo>
                      <a:pt x="9216" y="625"/>
                    </a:lnTo>
                    <a:lnTo>
                      <a:pt x="9225" y="614"/>
                    </a:lnTo>
                    <a:lnTo>
                      <a:pt x="9234" y="603"/>
                    </a:lnTo>
                    <a:lnTo>
                      <a:pt x="9245" y="592"/>
                    </a:lnTo>
                    <a:lnTo>
                      <a:pt x="9257" y="583"/>
                    </a:lnTo>
                    <a:lnTo>
                      <a:pt x="9271" y="574"/>
                    </a:lnTo>
                    <a:lnTo>
                      <a:pt x="9287" y="566"/>
                    </a:lnTo>
                    <a:lnTo>
                      <a:pt x="9302" y="560"/>
                    </a:lnTo>
                    <a:lnTo>
                      <a:pt x="9317" y="555"/>
                    </a:lnTo>
                    <a:lnTo>
                      <a:pt x="9330" y="552"/>
                    </a:lnTo>
                    <a:lnTo>
                      <a:pt x="9341" y="550"/>
                    </a:lnTo>
                    <a:lnTo>
                      <a:pt x="9350" y="548"/>
                    </a:lnTo>
                    <a:lnTo>
                      <a:pt x="9359" y="545"/>
                    </a:lnTo>
                    <a:lnTo>
                      <a:pt x="9367" y="542"/>
                    </a:lnTo>
                    <a:lnTo>
                      <a:pt x="9372" y="538"/>
                    </a:lnTo>
                    <a:lnTo>
                      <a:pt x="9378" y="531"/>
                    </a:lnTo>
                    <a:lnTo>
                      <a:pt x="9382" y="524"/>
                    </a:lnTo>
                    <a:lnTo>
                      <a:pt x="9385" y="513"/>
                    </a:lnTo>
                    <a:lnTo>
                      <a:pt x="9388" y="500"/>
                    </a:lnTo>
                    <a:lnTo>
                      <a:pt x="9390" y="482"/>
                    </a:lnTo>
                    <a:lnTo>
                      <a:pt x="9391" y="461"/>
                    </a:lnTo>
                    <a:lnTo>
                      <a:pt x="9391" y="436"/>
                    </a:lnTo>
                    <a:lnTo>
                      <a:pt x="9392" y="407"/>
                    </a:lnTo>
                    <a:lnTo>
                      <a:pt x="9392" y="375"/>
                    </a:lnTo>
                    <a:lnTo>
                      <a:pt x="9395" y="347"/>
                    </a:lnTo>
                    <a:lnTo>
                      <a:pt x="9398" y="321"/>
                    </a:lnTo>
                    <a:lnTo>
                      <a:pt x="9405" y="297"/>
                    </a:lnTo>
                    <a:lnTo>
                      <a:pt x="9413" y="274"/>
                    </a:lnTo>
                    <a:lnTo>
                      <a:pt x="9423" y="253"/>
                    </a:lnTo>
                    <a:lnTo>
                      <a:pt x="9433" y="234"/>
                    </a:lnTo>
                    <a:lnTo>
                      <a:pt x="9447" y="217"/>
                    </a:lnTo>
                    <a:lnTo>
                      <a:pt x="9462" y="202"/>
                    </a:lnTo>
                    <a:lnTo>
                      <a:pt x="9478" y="186"/>
                    </a:lnTo>
                    <a:lnTo>
                      <a:pt x="9497" y="172"/>
                    </a:lnTo>
                    <a:lnTo>
                      <a:pt x="9517" y="160"/>
                    </a:lnTo>
                    <a:lnTo>
                      <a:pt x="9540" y="147"/>
                    </a:lnTo>
                    <a:lnTo>
                      <a:pt x="9564" y="135"/>
                    </a:lnTo>
                    <a:lnTo>
                      <a:pt x="9591" y="124"/>
                    </a:lnTo>
                    <a:lnTo>
                      <a:pt x="9620" y="113"/>
                    </a:lnTo>
                    <a:lnTo>
                      <a:pt x="9621" y="111"/>
                    </a:lnTo>
                    <a:lnTo>
                      <a:pt x="9624" y="108"/>
                    </a:lnTo>
                    <a:lnTo>
                      <a:pt x="9630" y="102"/>
                    </a:lnTo>
                    <a:lnTo>
                      <a:pt x="9636" y="95"/>
                    </a:lnTo>
                    <a:lnTo>
                      <a:pt x="9645" y="86"/>
                    </a:lnTo>
                    <a:lnTo>
                      <a:pt x="9655" y="77"/>
                    </a:lnTo>
                    <a:lnTo>
                      <a:pt x="9666" y="66"/>
                    </a:lnTo>
                    <a:lnTo>
                      <a:pt x="9678" y="56"/>
                    </a:lnTo>
                    <a:lnTo>
                      <a:pt x="9691" y="45"/>
                    </a:lnTo>
                    <a:lnTo>
                      <a:pt x="9703" y="35"/>
                    </a:lnTo>
                    <a:lnTo>
                      <a:pt x="9716" y="26"/>
                    </a:lnTo>
                    <a:lnTo>
                      <a:pt x="9728" y="17"/>
                    </a:lnTo>
                    <a:lnTo>
                      <a:pt x="9740" y="9"/>
                    </a:lnTo>
                    <a:lnTo>
                      <a:pt x="9751" y="4"/>
                    </a:lnTo>
                    <a:lnTo>
                      <a:pt x="9762" y="1"/>
                    </a:lnTo>
                    <a:lnTo>
                      <a:pt x="9772" y="0"/>
                    </a:lnTo>
                    <a:lnTo>
                      <a:pt x="9782" y="1"/>
                    </a:lnTo>
                    <a:lnTo>
                      <a:pt x="9797" y="5"/>
                    </a:lnTo>
                    <a:lnTo>
                      <a:pt x="9817" y="12"/>
                    </a:lnTo>
                    <a:lnTo>
                      <a:pt x="9842" y="20"/>
                    </a:lnTo>
                    <a:lnTo>
                      <a:pt x="9871" y="30"/>
                    </a:lnTo>
                    <a:lnTo>
                      <a:pt x="9905" y="42"/>
                    </a:lnTo>
                    <a:lnTo>
                      <a:pt x="9944" y="54"/>
                    </a:lnTo>
                    <a:lnTo>
                      <a:pt x="9990" y="68"/>
                    </a:lnTo>
                    <a:lnTo>
                      <a:pt x="10040" y="81"/>
                    </a:lnTo>
                    <a:lnTo>
                      <a:pt x="10097" y="96"/>
                    </a:lnTo>
                    <a:lnTo>
                      <a:pt x="10159" y="109"/>
                    </a:lnTo>
                    <a:lnTo>
                      <a:pt x="10229" y="122"/>
                    </a:lnTo>
                    <a:lnTo>
                      <a:pt x="10305" y="134"/>
                    </a:lnTo>
                    <a:lnTo>
                      <a:pt x="10386" y="144"/>
                    </a:lnTo>
                    <a:lnTo>
                      <a:pt x="10475" y="152"/>
                    </a:lnTo>
                    <a:lnTo>
                      <a:pt x="10571" y="160"/>
                    </a:lnTo>
                    <a:lnTo>
                      <a:pt x="10572" y="160"/>
                    </a:lnTo>
                    <a:lnTo>
                      <a:pt x="10578" y="161"/>
                    </a:lnTo>
                    <a:lnTo>
                      <a:pt x="10587" y="162"/>
                    </a:lnTo>
                    <a:lnTo>
                      <a:pt x="10602" y="164"/>
                    </a:lnTo>
                    <a:lnTo>
                      <a:pt x="10619" y="167"/>
                    </a:lnTo>
                    <a:lnTo>
                      <a:pt x="10642" y="169"/>
                    </a:lnTo>
                    <a:lnTo>
                      <a:pt x="10668" y="170"/>
                    </a:lnTo>
                    <a:lnTo>
                      <a:pt x="10701" y="172"/>
                    </a:lnTo>
                    <a:lnTo>
                      <a:pt x="10738" y="173"/>
                    </a:lnTo>
                    <a:lnTo>
                      <a:pt x="10780" y="173"/>
                    </a:lnTo>
                    <a:lnTo>
                      <a:pt x="10828" y="172"/>
                    </a:lnTo>
                    <a:lnTo>
                      <a:pt x="10881" y="171"/>
                    </a:lnTo>
                    <a:lnTo>
                      <a:pt x="10940" y="169"/>
                    </a:lnTo>
                    <a:lnTo>
                      <a:pt x="11004" y="164"/>
                    </a:lnTo>
                    <a:lnTo>
                      <a:pt x="11076" y="159"/>
                    </a:lnTo>
                    <a:lnTo>
                      <a:pt x="11154" y="152"/>
                    </a:lnTo>
                    <a:lnTo>
                      <a:pt x="11179" y="149"/>
                    </a:lnTo>
                    <a:lnTo>
                      <a:pt x="11202" y="146"/>
                    </a:lnTo>
                    <a:lnTo>
                      <a:pt x="11223" y="143"/>
                    </a:lnTo>
                    <a:lnTo>
                      <a:pt x="11240" y="139"/>
                    </a:lnTo>
                    <a:lnTo>
                      <a:pt x="11255" y="136"/>
                    </a:lnTo>
                    <a:lnTo>
                      <a:pt x="11270" y="133"/>
                    </a:lnTo>
                    <a:lnTo>
                      <a:pt x="11281" y="131"/>
                    </a:lnTo>
                    <a:lnTo>
                      <a:pt x="11290" y="129"/>
                    </a:lnTo>
                    <a:lnTo>
                      <a:pt x="11298" y="129"/>
                    </a:lnTo>
                    <a:lnTo>
                      <a:pt x="11304" y="131"/>
                    </a:lnTo>
                    <a:lnTo>
                      <a:pt x="11309" y="133"/>
                    </a:lnTo>
                    <a:lnTo>
                      <a:pt x="11313" y="137"/>
                    </a:lnTo>
                    <a:lnTo>
                      <a:pt x="11317" y="144"/>
                    </a:lnTo>
                    <a:lnTo>
                      <a:pt x="11319" y="151"/>
                    </a:lnTo>
                    <a:lnTo>
                      <a:pt x="11320" y="162"/>
                    </a:lnTo>
                    <a:lnTo>
                      <a:pt x="11322" y="175"/>
                    </a:lnTo>
                    <a:lnTo>
                      <a:pt x="11322" y="187"/>
                    </a:lnTo>
                    <a:lnTo>
                      <a:pt x="11322" y="200"/>
                    </a:lnTo>
                    <a:lnTo>
                      <a:pt x="11321" y="212"/>
                    </a:lnTo>
                    <a:lnTo>
                      <a:pt x="11321" y="226"/>
                    </a:lnTo>
                    <a:lnTo>
                      <a:pt x="11320" y="239"/>
                    </a:lnTo>
                    <a:lnTo>
                      <a:pt x="11319" y="252"/>
                    </a:lnTo>
                    <a:lnTo>
                      <a:pt x="11319" y="266"/>
                    </a:lnTo>
                    <a:lnTo>
                      <a:pt x="11320" y="280"/>
                    </a:lnTo>
                    <a:lnTo>
                      <a:pt x="11322" y="295"/>
                    </a:lnTo>
                    <a:lnTo>
                      <a:pt x="11325" y="311"/>
                    </a:lnTo>
                    <a:lnTo>
                      <a:pt x="11332" y="326"/>
                    </a:lnTo>
                    <a:lnTo>
                      <a:pt x="11340" y="343"/>
                    </a:lnTo>
                    <a:lnTo>
                      <a:pt x="11350" y="361"/>
                    </a:lnTo>
                    <a:lnTo>
                      <a:pt x="11364" y="380"/>
                    </a:lnTo>
                    <a:lnTo>
                      <a:pt x="11381" y="399"/>
                    </a:lnTo>
                    <a:lnTo>
                      <a:pt x="11402" y="420"/>
                    </a:lnTo>
                    <a:lnTo>
                      <a:pt x="11421" y="441"/>
                    </a:lnTo>
                    <a:lnTo>
                      <a:pt x="11437" y="464"/>
                    </a:lnTo>
                    <a:lnTo>
                      <a:pt x="11448" y="485"/>
                    </a:lnTo>
                    <a:lnTo>
                      <a:pt x="11455" y="508"/>
                    </a:lnTo>
                    <a:lnTo>
                      <a:pt x="11460" y="531"/>
                    </a:lnTo>
                    <a:lnTo>
                      <a:pt x="11461" y="554"/>
                    </a:lnTo>
                    <a:lnTo>
                      <a:pt x="11461" y="577"/>
                    </a:lnTo>
                    <a:lnTo>
                      <a:pt x="11459" y="600"/>
                    </a:lnTo>
                    <a:lnTo>
                      <a:pt x="11455" y="622"/>
                    </a:lnTo>
                    <a:lnTo>
                      <a:pt x="11451" y="644"/>
                    </a:lnTo>
                    <a:lnTo>
                      <a:pt x="11447" y="666"/>
                    </a:lnTo>
                    <a:lnTo>
                      <a:pt x="11443" y="686"/>
                    </a:lnTo>
                    <a:lnTo>
                      <a:pt x="11440" y="707"/>
                    </a:lnTo>
                    <a:lnTo>
                      <a:pt x="11437" y="726"/>
                    </a:lnTo>
                    <a:lnTo>
                      <a:pt x="11437" y="744"/>
                    </a:lnTo>
                    <a:lnTo>
                      <a:pt x="11439" y="763"/>
                    </a:lnTo>
                    <a:lnTo>
                      <a:pt x="11441" y="779"/>
                    </a:lnTo>
                    <a:lnTo>
                      <a:pt x="11442" y="797"/>
                    </a:lnTo>
                    <a:lnTo>
                      <a:pt x="11442" y="813"/>
                    </a:lnTo>
                    <a:lnTo>
                      <a:pt x="11442" y="829"/>
                    </a:lnTo>
                    <a:lnTo>
                      <a:pt x="11441" y="846"/>
                    </a:lnTo>
                    <a:lnTo>
                      <a:pt x="11439" y="862"/>
                    </a:lnTo>
                    <a:lnTo>
                      <a:pt x="11436" y="877"/>
                    </a:lnTo>
                    <a:lnTo>
                      <a:pt x="11432" y="892"/>
                    </a:lnTo>
                    <a:lnTo>
                      <a:pt x="11429" y="906"/>
                    </a:lnTo>
                    <a:lnTo>
                      <a:pt x="11425" y="920"/>
                    </a:lnTo>
                    <a:lnTo>
                      <a:pt x="11420" y="933"/>
                    </a:lnTo>
                    <a:lnTo>
                      <a:pt x="11415" y="944"/>
                    </a:lnTo>
                    <a:lnTo>
                      <a:pt x="11411" y="955"/>
                    </a:lnTo>
                    <a:lnTo>
                      <a:pt x="11405" y="966"/>
                    </a:lnTo>
                    <a:lnTo>
                      <a:pt x="11400" y="975"/>
                    </a:lnTo>
                    <a:lnTo>
                      <a:pt x="11394" y="982"/>
                    </a:lnTo>
                    <a:lnTo>
                      <a:pt x="11389" y="990"/>
                    </a:lnTo>
                    <a:lnTo>
                      <a:pt x="11383" y="1000"/>
                    </a:lnTo>
                    <a:lnTo>
                      <a:pt x="11378" y="1011"/>
                    </a:lnTo>
                    <a:lnTo>
                      <a:pt x="11373" y="1023"/>
                    </a:lnTo>
                    <a:lnTo>
                      <a:pt x="11369" y="1037"/>
                    </a:lnTo>
                    <a:lnTo>
                      <a:pt x="11365" y="1051"/>
                    </a:lnTo>
                    <a:lnTo>
                      <a:pt x="11361" y="1066"/>
                    </a:lnTo>
                    <a:lnTo>
                      <a:pt x="11358" y="1083"/>
                    </a:lnTo>
                    <a:lnTo>
                      <a:pt x="11355" y="1098"/>
                    </a:lnTo>
                    <a:lnTo>
                      <a:pt x="11353" y="1114"/>
                    </a:lnTo>
                    <a:lnTo>
                      <a:pt x="11350" y="1131"/>
                    </a:lnTo>
                    <a:lnTo>
                      <a:pt x="11349" y="1146"/>
                    </a:lnTo>
                    <a:lnTo>
                      <a:pt x="11348" y="1161"/>
                    </a:lnTo>
                    <a:lnTo>
                      <a:pt x="11347" y="1175"/>
                    </a:lnTo>
                    <a:lnTo>
                      <a:pt x="11348" y="1189"/>
                    </a:lnTo>
                    <a:lnTo>
                      <a:pt x="11349" y="1202"/>
                    </a:lnTo>
                    <a:lnTo>
                      <a:pt x="11350" y="1214"/>
                    </a:lnTo>
                    <a:lnTo>
                      <a:pt x="11350" y="1228"/>
                    </a:lnTo>
                    <a:lnTo>
                      <a:pt x="11352" y="1244"/>
                    </a:lnTo>
                    <a:lnTo>
                      <a:pt x="11352" y="1262"/>
                    </a:lnTo>
                    <a:lnTo>
                      <a:pt x="11352" y="1281"/>
                    </a:lnTo>
                    <a:lnTo>
                      <a:pt x="11352" y="1301"/>
                    </a:lnTo>
                    <a:lnTo>
                      <a:pt x="11350" y="1321"/>
                    </a:lnTo>
                    <a:lnTo>
                      <a:pt x="11349" y="1340"/>
                    </a:lnTo>
                    <a:lnTo>
                      <a:pt x="11347" y="1360"/>
                    </a:lnTo>
                    <a:lnTo>
                      <a:pt x="11345" y="1379"/>
                    </a:lnTo>
                    <a:lnTo>
                      <a:pt x="11343" y="1397"/>
                    </a:lnTo>
                    <a:lnTo>
                      <a:pt x="11341" y="1414"/>
                    </a:lnTo>
                    <a:lnTo>
                      <a:pt x="11337" y="1428"/>
                    </a:lnTo>
                    <a:lnTo>
                      <a:pt x="11334" y="1441"/>
                    </a:lnTo>
                    <a:lnTo>
                      <a:pt x="11331" y="1451"/>
                    </a:lnTo>
                    <a:lnTo>
                      <a:pt x="11328" y="1458"/>
                    </a:lnTo>
                    <a:lnTo>
                      <a:pt x="11324" y="1464"/>
                    </a:lnTo>
                    <a:lnTo>
                      <a:pt x="11322" y="1471"/>
                    </a:lnTo>
                    <a:lnTo>
                      <a:pt x="11322" y="1480"/>
                    </a:lnTo>
                    <a:lnTo>
                      <a:pt x="11322" y="1489"/>
                    </a:lnTo>
                    <a:lnTo>
                      <a:pt x="11324" y="1500"/>
                    </a:lnTo>
                    <a:lnTo>
                      <a:pt x="11326" y="1511"/>
                    </a:lnTo>
                    <a:lnTo>
                      <a:pt x="11330" y="1524"/>
                    </a:lnTo>
                    <a:lnTo>
                      <a:pt x="11334" y="1538"/>
                    </a:lnTo>
                    <a:lnTo>
                      <a:pt x="11337" y="1553"/>
                    </a:lnTo>
                    <a:lnTo>
                      <a:pt x="11342" y="1570"/>
                    </a:lnTo>
                    <a:lnTo>
                      <a:pt x="11345" y="1587"/>
                    </a:lnTo>
                    <a:lnTo>
                      <a:pt x="11348" y="1606"/>
                    </a:lnTo>
                    <a:lnTo>
                      <a:pt x="11352" y="1625"/>
                    </a:lnTo>
                    <a:lnTo>
                      <a:pt x="11355" y="1646"/>
                    </a:lnTo>
                    <a:lnTo>
                      <a:pt x="11356" y="1669"/>
                    </a:lnTo>
                    <a:lnTo>
                      <a:pt x="11357" y="1693"/>
                    </a:lnTo>
                    <a:lnTo>
                      <a:pt x="11356" y="1717"/>
                    </a:lnTo>
                    <a:lnTo>
                      <a:pt x="11355" y="1743"/>
                    </a:lnTo>
                    <a:lnTo>
                      <a:pt x="11352" y="1769"/>
                    </a:lnTo>
                    <a:lnTo>
                      <a:pt x="11348" y="1797"/>
                    </a:lnTo>
                    <a:lnTo>
                      <a:pt x="11344" y="1824"/>
                    </a:lnTo>
                    <a:lnTo>
                      <a:pt x="11340" y="1851"/>
                    </a:lnTo>
                    <a:lnTo>
                      <a:pt x="11333" y="1879"/>
                    </a:lnTo>
                    <a:lnTo>
                      <a:pt x="11326" y="1905"/>
                    </a:lnTo>
                    <a:lnTo>
                      <a:pt x="11319" y="1931"/>
                    </a:lnTo>
                    <a:lnTo>
                      <a:pt x="11310" y="1955"/>
                    </a:lnTo>
                    <a:lnTo>
                      <a:pt x="11300" y="1978"/>
                    </a:lnTo>
                    <a:lnTo>
                      <a:pt x="11290" y="2000"/>
                    </a:lnTo>
                    <a:lnTo>
                      <a:pt x="11280" y="2019"/>
                    </a:lnTo>
                    <a:lnTo>
                      <a:pt x="11269" y="2036"/>
                    </a:lnTo>
                    <a:lnTo>
                      <a:pt x="11257" y="2050"/>
                    </a:lnTo>
                    <a:lnTo>
                      <a:pt x="11245" y="2062"/>
                    </a:lnTo>
                    <a:lnTo>
                      <a:pt x="11233" y="2073"/>
                    </a:lnTo>
                    <a:lnTo>
                      <a:pt x="11225" y="2086"/>
                    </a:lnTo>
                    <a:lnTo>
                      <a:pt x="11218" y="2100"/>
                    </a:lnTo>
                    <a:lnTo>
                      <a:pt x="11214" y="2118"/>
                    </a:lnTo>
                    <a:lnTo>
                      <a:pt x="11212" y="2135"/>
                    </a:lnTo>
                    <a:lnTo>
                      <a:pt x="11210" y="2153"/>
                    </a:lnTo>
                    <a:lnTo>
                      <a:pt x="11210" y="2172"/>
                    </a:lnTo>
                    <a:lnTo>
                      <a:pt x="11210" y="2191"/>
                    </a:lnTo>
                    <a:lnTo>
                      <a:pt x="11210" y="2209"/>
                    </a:lnTo>
                    <a:lnTo>
                      <a:pt x="11210" y="2228"/>
                    </a:lnTo>
                    <a:lnTo>
                      <a:pt x="11209" y="2244"/>
                    </a:lnTo>
                    <a:lnTo>
                      <a:pt x="11207" y="2261"/>
                    </a:lnTo>
                    <a:lnTo>
                      <a:pt x="11204" y="2275"/>
                    </a:lnTo>
                    <a:lnTo>
                      <a:pt x="11200" y="2287"/>
                    </a:lnTo>
                    <a:lnTo>
                      <a:pt x="11193" y="2297"/>
                    </a:lnTo>
                    <a:lnTo>
                      <a:pt x="11186" y="2304"/>
                    </a:lnTo>
                    <a:lnTo>
                      <a:pt x="11175" y="2311"/>
                    </a:lnTo>
                    <a:lnTo>
                      <a:pt x="11163" y="2319"/>
                    </a:lnTo>
                    <a:lnTo>
                      <a:pt x="11151" y="2330"/>
                    </a:lnTo>
                    <a:lnTo>
                      <a:pt x="11136" y="2343"/>
                    </a:lnTo>
                    <a:lnTo>
                      <a:pt x="11122" y="2357"/>
                    </a:lnTo>
                    <a:lnTo>
                      <a:pt x="11109" y="2373"/>
                    </a:lnTo>
                    <a:lnTo>
                      <a:pt x="11095" y="2392"/>
                    </a:lnTo>
                    <a:lnTo>
                      <a:pt x="11081" y="2413"/>
                    </a:lnTo>
                    <a:lnTo>
                      <a:pt x="11068" y="2433"/>
                    </a:lnTo>
                    <a:lnTo>
                      <a:pt x="11056" y="2457"/>
                    </a:lnTo>
                    <a:lnTo>
                      <a:pt x="11046" y="2482"/>
                    </a:lnTo>
                    <a:lnTo>
                      <a:pt x="11036" y="2509"/>
                    </a:lnTo>
                    <a:lnTo>
                      <a:pt x="11030" y="2536"/>
                    </a:lnTo>
                    <a:lnTo>
                      <a:pt x="11024" y="2565"/>
                    </a:lnTo>
                    <a:lnTo>
                      <a:pt x="11022" y="2596"/>
                    </a:lnTo>
                    <a:lnTo>
                      <a:pt x="11022" y="2629"/>
                    </a:lnTo>
                    <a:lnTo>
                      <a:pt x="11023" y="2659"/>
                    </a:lnTo>
                    <a:lnTo>
                      <a:pt x="11025" y="2690"/>
                    </a:lnTo>
                    <a:lnTo>
                      <a:pt x="11026" y="2718"/>
                    </a:lnTo>
                    <a:lnTo>
                      <a:pt x="11028" y="2744"/>
                    </a:lnTo>
                    <a:lnTo>
                      <a:pt x="11031" y="2770"/>
                    </a:lnTo>
                    <a:lnTo>
                      <a:pt x="11033" y="2794"/>
                    </a:lnTo>
                    <a:lnTo>
                      <a:pt x="11034" y="2815"/>
                    </a:lnTo>
                    <a:lnTo>
                      <a:pt x="11036" y="2837"/>
                    </a:lnTo>
                    <a:lnTo>
                      <a:pt x="11036" y="2858"/>
                    </a:lnTo>
                    <a:lnTo>
                      <a:pt x="11037" y="2878"/>
                    </a:lnTo>
                    <a:lnTo>
                      <a:pt x="11036" y="2896"/>
                    </a:lnTo>
                    <a:lnTo>
                      <a:pt x="11035" y="2915"/>
                    </a:lnTo>
                    <a:lnTo>
                      <a:pt x="11033" y="2932"/>
                    </a:lnTo>
                    <a:lnTo>
                      <a:pt x="11031" y="2950"/>
                    </a:lnTo>
                    <a:lnTo>
                      <a:pt x="11026" y="2967"/>
                    </a:lnTo>
                    <a:lnTo>
                      <a:pt x="11022" y="2985"/>
                    </a:lnTo>
                    <a:lnTo>
                      <a:pt x="11015" y="3001"/>
                    </a:lnTo>
                    <a:lnTo>
                      <a:pt x="11009" y="3017"/>
                    </a:lnTo>
                    <a:lnTo>
                      <a:pt x="11001" y="3035"/>
                    </a:lnTo>
                    <a:lnTo>
                      <a:pt x="10993" y="3051"/>
                    </a:lnTo>
                    <a:lnTo>
                      <a:pt x="10986" y="3068"/>
                    </a:lnTo>
                    <a:lnTo>
                      <a:pt x="10977" y="3083"/>
                    </a:lnTo>
                    <a:lnTo>
                      <a:pt x="10969" y="3098"/>
                    </a:lnTo>
                    <a:lnTo>
                      <a:pt x="10962" y="3112"/>
                    </a:lnTo>
                    <a:lnTo>
                      <a:pt x="10954" y="3126"/>
                    </a:lnTo>
                    <a:lnTo>
                      <a:pt x="10948" y="3136"/>
                    </a:lnTo>
                    <a:lnTo>
                      <a:pt x="10941" y="3147"/>
                    </a:lnTo>
                    <a:lnTo>
                      <a:pt x="10936" y="3156"/>
                    </a:lnTo>
                    <a:lnTo>
                      <a:pt x="10930" y="3164"/>
                    </a:lnTo>
                    <a:lnTo>
                      <a:pt x="10927" y="3168"/>
                    </a:lnTo>
                    <a:lnTo>
                      <a:pt x="10925" y="3171"/>
                    </a:lnTo>
                    <a:lnTo>
                      <a:pt x="10925" y="3174"/>
                    </a:lnTo>
                    <a:lnTo>
                      <a:pt x="10924" y="3175"/>
                    </a:lnTo>
                    <a:lnTo>
                      <a:pt x="10924" y="3177"/>
                    </a:lnTo>
                    <a:lnTo>
                      <a:pt x="10921" y="3182"/>
                    </a:lnTo>
                    <a:lnTo>
                      <a:pt x="10920" y="3189"/>
                    </a:lnTo>
                    <a:lnTo>
                      <a:pt x="10918" y="3196"/>
                    </a:lnTo>
                    <a:lnTo>
                      <a:pt x="10916" y="3205"/>
                    </a:lnTo>
                    <a:lnTo>
                      <a:pt x="10913" y="3215"/>
                    </a:lnTo>
                    <a:lnTo>
                      <a:pt x="10909" y="3226"/>
                    </a:lnTo>
                    <a:lnTo>
                      <a:pt x="10906" y="3236"/>
                    </a:lnTo>
                    <a:lnTo>
                      <a:pt x="10902" y="3247"/>
                    </a:lnTo>
                    <a:lnTo>
                      <a:pt x="10897" y="3258"/>
                    </a:lnTo>
                    <a:lnTo>
                      <a:pt x="10893" y="3267"/>
                    </a:lnTo>
                    <a:lnTo>
                      <a:pt x="10889" y="3277"/>
                    </a:lnTo>
                    <a:lnTo>
                      <a:pt x="10883" y="3286"/>
                    </a:lnTo>
                    <a:lnTo>
                      <a:pt x="10878" y="3295"/>
                    </a:lnTo>
                    <a:lnTo>
                      <a:pt x="10873" y="3301"/>
                    </a:lnTo>
                    <a:lnTo>
                      <a:pt x="10868" y="3307"/>
                    </a:lnTo>
                    <a:lnTo>
                      <a:pt x="10865" y="3315"/>
                    </a:lnTo>
                    <a:lnTo>
                      <a:pt x="10864" y="3325"/>
                    </a:lnTo>
                    <a:lnTo>
                      <a:pt x="10862" y="3336"/>
                    </a:lnTo>
                    <a:lnTo>
                      <a:pt x="10864" y="3349"/>
                    </a:lnTo>
                    <a:lnTo>
                      <a:pt x="10865" y="3362"/>
                    </a:lnTo>
                    <a:lnTo>
                      <a:pt x="10866" y="3377"/>
                    </a:lnTo>
                    <a:lnTo>
                      <a:pt x="10869" y="3392"/>
                    </a:lnTo>
                    <a:lnTo>
                      <a:pt x="10871" y="3406"/>
                    </a:lnTo>
                    <a:lnTo>
                      <a:pt x="10873" y="3421"/>
                    </a:lnTo>
                    <a:lnTo>
                      <a:pt x="10877" y="3437"/>
                    </a:lnTo>
                    <a:lnTo>
                      <a:pt x="10879" y="3452"/>
                    </a:lnTo>
                    <a:lnTo>
                      <a:pt x="10880" y="3466"/>
                    </a:lnTo>
                    <a:lnTo>
                      <a:pt x="10881" y="3480"/>
                    </a:lnTo>
                    <a:lnTo>
                      <a:pt x="10881" y="3493"/>
                    </a:lnTo>
                    <a:lnTo>
                      <a:pt x="10881" y="3505"/>
                    </a:lnTo>
                    <a:lnTo>
                      <a:pt x="10880" y="3516"/>
                    </a:lnTo>
                    <a:lnTo>
                      <a:pt x="10880" y="3526"/>
                    </a:lnTo>
                    <a:lnTo>
                      <a:pt x="10881" y="3537"/>
                    </a:lnTo>
                    <a:lnTo>
                      <a:pt x="10883" y="3547"/>
                    </a:lnTo>
                    <a:lnTo>
                      <a:pt x="10885" y="3557"/>
                    </a:lnTo>
                    <a:lnTo>
                      <a:pt x="10889" y="3568"/>
                    </a:lnTo>
                    <a:lnTo>
                      <a:pt x="10892" y="3578"/>
                    </a:lnTo>
                    <a:lnTo>
                      <a:pt x="10896" y="3588"/>
                    </a:lnTo>
                    <a:lnTo>
                      <a:pt x="10900" y="3599"/>
                    </a:lnTo>
                    <a:lnTo>
                      <a:pt x="10904" y="3611"/>
                    </a:lnTo>
                    <a:lnTo>
                      <a:pt x="10907" y="3624"/>
                    </a:lnTo>
                    <a:lnTo>
                      <a:pt x="10911" y="3638"/>
                    </a:lnTo>
                    <a:lnTo>
                      <a:pt x="10914" y="3652"/>
                    </a:lnTo>
                    <a:lnTo>
                      <a:pt x="10916" y="3667"/>
                    </a:lnTo>
                    <a:lnTo>
                      <a:pt x="10917" y="3683"/>
                    </a:lnTo>
                    <a:lnTo>
                      <a:pt x="10918" y="3702"/>
                    </a:lnTo>
                    <a:lnTo>
                      <a:pt x="10917" y="3721"/>
                    </a:lnTo>
                    <a:lnTo>
                      <a:pt x="10915" y="3740"/>
                    </a:lnTo>
                    <a:lnTo>
                      <a:pt x="10913" y="3761"/>
                    </a:lnTo>
                    <a:lnTo>
                      <a:pt x="10909" y="3782"/>
                    </a:lnTo>
                    <a:lnTo>
                      <a:pt x="10906" y="3804"/>
                    </a:lnTo>
                    <a:lnTo>
                      <a:pt x="10903" y="3825"/>
                    </a:lnTo>
                    <a:lnTo>
                      <a:pt x="10898" y="3847"/>
                    </a:lnTo>
                    <a:lnTo>
                      <a:pt x="10895" y="3869"/>
                    </a:lnTo>
                    <a:lnTo>
                      <a:pt x="10892" y="3891"/>
                    </a:lnTo>
                    <a:lnTo>
                      <a:pt x="10889" y="3913"/>
                    </a:lnTo>
                    <a:lnTo>
                      <a:pt x="10886" y="3933"/>
                    </a:lnTo>
                    <a:lnTo>
                      <a:pt x="10885" y="3954"/>
                    </a:lnTo>
                    <a:lnTo>
                      <a:pt x="10885" y="3974"/>
                    </a:lnTo>
                    <a:lnTo>
                      <a:pt x="10888" y="3992"/>
                    </a:lnTo>
                    <a:lnTo>
                      <a:pt x="10890" y="4010"/>
                    </a:lnTo>
                    <a:lnTo>
                      <a:pt x="10895" y="4026"/>
                    </a:lnTo>
                    <a:lnTo>
                      <a:pt x="10902" y="4042"/>
                    </a:lnTo>
                    <a:lnTo>
                      <a:pt x="10911" y="4057"/>
                    </a:lnTo>
                    <a:lnTo>
                      <a:pt x="10920" y="4072"/>
                    </a:lnTo>
                    <a:lnTo>
                      <a:pt x="10932" y="4089"/>
                    </a:lnTo>
                    <a:lnTo>
                      <a:pt x="10944" y="4104"/>
                    </a:lnTo>
                    <a:lnTo>
                      <a:pt x="10957" y="4119"/>
                    </a:lnTo>
                    <a:lnTo>
                      <a:pt x="10971" y="4135"/>
                    </a:lnTo>
                    <a:lnTo>
                      <a:pt x="10983" y="4152"/>
                    </a:lnTo>
                    <a:lnTo>
                      <a:pt x="10993" y="4169"/>
                    </a:lnTo>
                    <a:lnTo>
                      <a:pt x="11004" y="4186"/>
                    </a:lnTo>
                    <a:lnTo>
                      <a:pt x="11012" y="4204"/>
                    </a:lnTo>
                    <a:lnTo>
                      <a:pt x="11019" y="4223"/>
                    </a:lnTo>
                    <a:lnTo>
                      <a:pt x="11022" y="4242"/>
                    </a:lnTo>
                    <a:lnTo>
                      <a:pt x="11023" y="4262"/>
                    </a:lnTo>
                    <a:lnTo>
                      <a:pt x="11020" y="4283"/>
                    </a:lnTo>
                    <a:lnTo>
                      <a:pt x="11014" y="4306"/>
                    </a:lnTo>
                    <a:lnTo>
                      <a:pt x="11007" y="4328"/>
                    </a:lnTo>
                    <a:lnTo>
                      <a:pt x="11001" y="4349"/>
                    </a:lnTo>
                    <a:lnTo>
                      <a:pt x="10997" y="4371"/>
                    </a:lnTo>
                    <a:lnTo>
                      <a:pt x="10993" y="4393"/>
                    </a:lnTo>
                    <a:lnTo>
                      <a:pt x="10992" y="4414"/>
                    </a:lnTo>
                    <a:lnTo>
                      <a:pt x="10991" y="4435"/>
                    </a:lnTo>
                    <a:lnTo>
                      <a:pt x="10990" y="4455"/>
                    </a:lnTo>
                    <a:lnTo>
                      <a:pt x="10990" y="4476"/>
                    </a:lnTo>
                    <a:lnTo>
                      <a:pt x="10990" y="4496"/>
                    </a:lnTo>
                    <a:lnTo>
                      <a:pt x="10989" y="4514"/>
                    </a:lnTo>
                    <a:lnTo>
                      <a:pt x="10988" y="4534"/>
                    </a:lnTo>
                    <a:lnTo>
                      <a:pt x="10985" y="4553"/>
                    </a:lnTo>
                    <a:lnTo>
                      <a:pt x="10981" y="4570"/>
                    </a:lnTo>
                    <a:lnTo>
                      <a:pt x="10977" y="4589"/>
                    </a:lnTo>
                    <a:lnTo>
                      <a:pt x="10969" y="4606"/>
                    </a:lnTo>
                    <a:lnTo>
                      <a:pt x="10962" y="4624"/>
                    </a:lnTo>
                    <a:lnTo>
                      <a:pt x="10952" y="4640"/>
                    </a:lnTo>
                    <a:lnTo>
                      <a:pt x="10943" y="4655"/>
                    </a:lnTo>
                    <a:lnTo>
                      <a:pt x="10935" y="4669"/>
                    </a:lnTo>
                    <a:lnTo>
                      <a:pt x="10927" y="4684"/>
                    </a:lnTo>
                    <a:lnTo>
                      <a:pt x="10919" y="4697"/>
                    </a:lnTo>
                    <a:lnTo>
                      <a:pt x="10913" y="4709"/>
                    </a:lnTo>
                    <a:lnTo>
                      <a:pt x="10906" y="4721"/>
                    </a:lnTo>
                    <a:lnTo>
                      <a:pt x="10901" y="4732"/>
                    </a:lnTo>
                    <a:lnTo>
                      <a:pt x="10895" y="4743"/>
                    </a:lnTo>
                    <a:lnTo>
                      <a:pt x="10891" y="4752"/>
                    </a:lnTo>
                    <a:lnTo>
                      <a:pt x="10886" y="4762"/>
                    </a:lnTo>
                    <a:lnTo>
                      <a:pt x="10883" y="4772"/>
                    </a:lnTo>
                    <a:lnTo>
                      <a:pt x="10880" y="4782"/>
                    </a:lnTo>
                    <a:lnTo>
                      <a:pt x="10877" y="4792"/>
                    </a:lnTo>
                    <a:lnTo>
                      <a:pt x="10874" y="4801"/>
                    </a:lnTo>
                    <a:lnTo>
                      <a:pt x="10873" y="4812"/>
                    </a:lnTo>
                    <a:lnTo>
                      <a:pt x="10872" y="4823"/>
                    </a:lnTo>
                    <a:lnTo>
                      <a:pt x="10872" y="4838"/>
                    </a:lnTo>
                    <a:lnTo>
                      <a:pt x="10873" y="4855"/>
                    </a:lnTo>
                    <a:lnTo>
                      <a:pt x="10876" y="4874"/>
                    </a:lnTo>
                    <a:lnTo>
                      <a:pt x="10878" y="4894"/>
                    </a:lnTo>
                    <a:lnTo>
                      <a:pt x="10881" y="4916"/>
                    </a:lnTo>
                    <a:lnTo>
                      <a:pt x="10883" y="4939"/>
                    </a:lnTo>
                    <a:lnTo>
                      <a:pt x="10885" y="4962"/>
                    </a:lnTo>
                    <a:lnTo>
                      <a:pt x="10888" y="4986"/>
                    </a:lnTo>
                    <a:lnTo>
                      <a:pt x="10889" y="5010"/>
                    </a:lnTo>
                    <a:lnTo>
                      <a:pt x="10889" y="5033"/>
                    </a:lnTo>
                    <a:lnTo>
                      <a:pt x="10888" y="5055"/>
                    </a:lnTo>
                    <a:lnTo>
                      <a:pt x="10884" y="5077"/>
                    </a:lnTo>
                    <a:lnTo>
                      <a:pt x="10880" y="5096"/>
                    </a:lnTo>
                    <a:lnTo>
                      <a:pt x="10873" y="5114"/>
                    </a:lnTo>
                    <a:lnTo>
                      <a:pt x="10866" y="5130"/>
                    </a:lnTo>
                    <a:lnTo>
                      <a:pt x="10856" y="5143"/>
                    </a:lnTo>
                    <a:lnTo>
                      <a:pt x="10845" y="5155"/>
                    </a:lnTo>
                    <a:lnTo>
                      <a:pt x="10835" y="5165"/>
                    </a:lnTo>
                    <a:lnTo>
                      <a:pt x="10825" y="5174"/>
                    </a:lnTo>
                    <a:lnTo>
                      <a:pt x="10814" y="5183"/>
                    </a:lnTo>
                    <a:lnTo>
                      <a:pt x="10805" y="5189"/>
                    </a:lnTo>
                    <a:lnTo>
                      <a:pt x="10796" y="5195"/>
                    </a:lnTo>
                    <a:lnTo>
                      <a:pt x="10786" y="5199"/>
                    </a:lnTo>
                    <a:lnTo>
                      <a:pt x="10778" y="5203"/>
                    </a:lnTo>
                    <a:lnTo>
                      <a:pt x="10771" y="5207"/>
                    </a:lnTo>
                    <a:lnTo>
                      <a:pt x="10763" y="5209"/>
                    </a:lnTo>
                    <a:lnTo>
                      <a:pt x="10758" y="5210"/>
                    </a:lnTo>
                    <a:lnTo>
                      <a:pt x="10753" y="5211"/>
                    </a:lnTo>
                    <a:lnTo>
                      <a:pt x="10749" y="5212"/>
                    </a:lnTo>
                    <a:lnTo>
                      <a:pt x="10747" y="5212"/>
                    </a:lnTo>
                    <a:lnTo>
                      <a:pt x="10747" y="5213"/>
                    </a:lnTo>
                    <a:lnTo>
                      <a:pt x="10747" y="5214"/>
                    </a:lnTo>
                    <a:lnTo>
                      <a:pt x="10747" y="5219"/>
                    </a:lnTo>
                    <a:lnTo>
                      <a:pt x="10748" y="5225"/>
                    </a:lnTo>
                    <a:lnTo>
                      <a:pt x="10749" y="5234"/>
                    </a:lnTo>
                    <a:lnTo>
                      <a:pt x="10750" y="5244"/>
                    </a:lnTo>
                    <a:lnTo>
                      <a:pt x="10751" y="5256"/>
                    </a:lnTo>
                    <a:lnTo>
                      <a:pt x="10752" y="5269"/>
                    </a:lnTo>
                    <a:lnTo>
                      <a:pt x="10753" y="5283"/>
                    </a:lnTo>
                    <a:lnTo>
                      <a:pt x="10754" y="5297"/>
                    </a:lnTo>
                    <a:lnTo>
                      <a:pt x="10754" y="5311"/>
                    </a:lnTo>
                    <a:lnTo>
                      <a:pt x="10753" y="5326"/>
                    </a:lnTo>
                    <a:lnTo>
                      <a:pt x="10752" y="5340"/>
                    </a:lnTo>
                    <a:lnTo>
                      <a:pt x="10750" y="5354"/>
                    </a:lnTo>
                    <a:lnTo>
                      <a:pt x="10748" y="5366"/>
                    </a:lnTo>
                    <a:lnTo>
                      <a:pt x="10743" y="5377"/>
                    </a:lnTo>
                    <a:lnTo>
                      <a:pt x="10739" y="5387"/>
                    </a:lnTo>
                    <a:lnTo>
                      <a:pt x="10733" y="5394"/>
                    </a:lnTo>
                    <a:lnTo>
                      <a:pt x="10725" y="5401"/>
                    </a:lnTo>
                    <a:lnTo>
                      <a:pt x="10716" y="5407"/>
                    </a:lnTo>
                    <a:lnTo>
                      <a:pt x="10706" y="5413"/>
                    </a:lnTo>
                    <a:lnTo>
                      <a:pt x="10697" y="5417"/>
                    </a:lnTo>
                    <a:lnTo>
                      <a:pt x="10686" y="5421"/>
                    </a:lnTo>
                    <a:lnTo>
                      <a:pt x="10675" y="5424"/>
                    </a:lnTo>
                    <a:lnTo>
                      <a:pt x="10664" y="5426"/>
                    </a:lnTo>
                    <a:lnTo>
                      <a:pt x="10654" y="5428"/>
                    </a:lnTo>
                    <a:lnTo>
                      <a:pt x="10644" y="5429"/>
                    </a:lnTo>
                    <a:lnTo>
                      <a:pt x="10635" y="5430"/>
                    </a:lnTo>
                    <a:lnTo>
                      <a:pt x="10628" y="5431"/>
                    </a:lnTo>
                    <a:lnTo>
                      <a:pt x="10621" y="5431"/>
                    </a:lnTo>
                    <a:lnTo>
                      <a:pt x="10616" y="5431"/>
                    </a:lnTo>
                    <a:lnTo>
                      <a:pt x="10614" y="5431"/>
                    </a:lnTo>
                    <a:lnTo>
                      <a:pt x="10612" y="5433"/>
                    </a:lnTo>
                    <a:lnTo>
                      <a:pt x="10611" y="5434"/>
                    </a:lnTo>
                    <a:lnTo>
                      <a:pt x="10609" y="5436"/>
                    </a:lnTo>
                    <a:lnTo>
                      <a:pt x="10607" y="5441"/>
                    </a:lnTo>
                    <a:lnTo>
                      <a:pt x="10603" y="5449"/>
                    </a:lnTo>
                    <a:lnTo>
                      <a:pt x="10598" y="5457"/>
                    </a:lnTo>
                    <a:lnTo>
                      <a:pt x="10593" y="5466"/>
                    </a:lnTo>
                    <a:lnTo>
                      <a:pt x="10588" y="5478"/>
                    </a:lnTo>
                    <a:lnTo>
                      <a:pt x="10583" y="5490"/>
                    </a:lnTo>
                    <a:lnTo>
                      <a:pt x="10576" y="5504"/>
                    </a:lnTo>
                    <a:lnTo>
                      <a:pt x="10572" y="5517"/>
                    </a:lnTo>
                    <a:lnTo>
                      <a:pt x="10567" y="5532"/>
                    </a:lnTo>
                    <a:lnTo>
                      <a:pt x="10562" y="5546"/>
                    </a:lnTo>
                    <a:lnTo>
                      <a:pt x="10558" y="5561"/>
                    </a:lnTo>
                    <a:lnTo>
                      <a:pt x="10556" y="5577"/>
                    </a:lnTo>
                    <a:lnTo>
                      <a:pt x="10554" y="5591"/>
                    </a:lnTo>
                    <a:lnTo>
                      <a:pt x="10554" y="5606"/>
                    </a:lnTo>
                    <a:lnTo>
                      <a:pt x="10554" y="5620"/>
                    </a:lnTo>
                    <a:lnTo>
                      <a:pt x="10554" y="5636"/>
                    </a:lnTo>
                    <a:lnTo>
                      <a:pt x="10554" y="5653"/>
                    </a:lnTo>
                    <a:lnTo>
                      <a:pt x="10555" y="5670"/>
                    </a:lnTo>
                    <a:lnTo>
                      <a:pt x="10555" y="5687"/>
                    </a:lnTo>
                    <a:lnTo>
                      <a:pt x="10554" y="5706"/>
                    </a:lnTo>
                    <a:lnTo>
                      <a:pt x="10552" y="5723"/>
                    </a:lnTo>
                    <a:lnTo>
                      <a:pt x="10551" y="5742"/>
                    </a:lnTo>
                    <a:lnTo>
                      <a:pt x="10549" y="5759"/>
                    </a:lnTo>
                    <a:lnTo>
                      <a:pt x="10545" y="5775"/>
                    </a:lnTo>
                    <a:lnTo>
                      <a:pt x="10540" y="5792"/>
                    </a:lnTo>
                    <a:lnTo>
                      <a:pt x="10534" y="5807"/>
                    </a:lnTo>
                    <a:lnTo>
                      <a:pt x="10526" y="5821"/>
                    </a:lnTo>
                    <a:lnTo>
                      <a:pt x="10517" y="5833"/>
                    </a:lnTo>
                    <a:lnTo>
                      <a:pt x="10505" y="5845"/>
                    </a:lnTo>
                    <a:lnTo>
                      <a:pt x="10493" y="5855"/>
                    </a:lnTo>
                    <a:lnTo>
                      <a:pt x="10480" y="5864"/>
                    </a:lnTo>
                    <a:lnTo>
                      <a:pt x="10468" y="5876"/>
                    </a:lnTo>
                    <a:lnTo>
                      <a:pt x="10460" y="5890"/>
                    </a:lnTo>
                    <a:lnTo>
                      <a:pt x="10452" y="5905"/>
                    </a:lnTo>
                    <a:lnTo>
                      <a:pt x="10447" y="5923"/>
                    </a:lnTo>
                    <a:lnTo>
                      <a:pt x="10442" y="5940"/>
                    </a:lnTo>
                    <a:lnTo>
                      <a:pt x="10440" y="5960"/>
                    </a:lnTo>
                    <a:lnTo>
                      <a:pt x="10439" y="5980"/>
                    </a:lnTo>
                    <a:lnTo>
                      <a:pt x="10440" y="5999"/>
                    </a:lnTo>
                    <a:lnTo>
                      <a:pt x="10442" y="6019"/>
                    </a:lnTo>
                    <a:lnTo>
                      <a:pt x="10445" y="6039"/>
                    </a:lnTo>
                    <a:lnTo>
                      <a:pt x="10451" y="6058"/>
                    </a:lnTo>
                    <a:lnTo>
                      <a:pt x="10457" y="6077"/>
                    </a:lnTo>
                    <a:lnTo>
                      <a:pt x="10466" y="6094"/>
                    </a:lnTo>
                    <a:lnTo>
                      <a:pt x="10475" y="6112"/>
                    </a:lnTo>
                    <a:lnTo>
                      <a:pt x="10486" y="6127"/>
                    </a:lnTo>
                    <a:lnTo>
                      <a:pt x="10496" y="6140"/>
                    </a:lnTo>
                    <a:lnTo>
                      <a:pt x="10503" y="6154"/>
                    </a:lnTo>
                    <a:lnTo>
                      <a:pt x="10510" y="6168"/>
                    </a:lnTo>
                    <a:lnTo>
                      <a:pt x="10514" y="6183"/>
                    </a:lnTo>
                    <a:lnTo>
                      <a:pt x="10516" y="6197"/>
                    </a:lnTo>
                    <a:lnTo>
                      <a:pt x="10517" y="6210"/>
                    </a:lnTo>
                    <a:lnTo>
                      <a:pt x="10517" y="6223"/>
                    </a:lnTo>
                    <a:lnTo>
                      <a:pt x="10515" y="6237"/>
                    </a:lnTo>
                    <a:lnTo>
                      <a:pt x="10512" y="6249"/>
                    </a:lnTo>
                    <a:lnTo>
                      <a:pt x="10507" y="6262"/>
                    </a:lnTo>
                    <a:lnTo>
                      <a:pt x="10501" y="6274"/>
                    </a:lnTo>
                    <a:lnTo>
                      <a:pt x="10493" y="6286"/>
                    </a:lnTo>
                    <a:lnTo>
                      <a:pt x="10486" y="6298"/>
                    </a:lnTo>
                    <a:lnTo>
                      <a:pt x="10476" y="6309"/>
                    </a:lnTo>
                    <a:lnTo>
                      <a:pt x="10466" y="6320"/>
                    </a:lnTo>
                    <a:lnTo>
                      <a:pt x="10456" y="6331"/>
                    </a:lnTo>
                    <a:lnTo>
                      <a:pt x="10445" y="6341"/>
                    </a:lnTo>
                    <a:lnTo>
                      <a:pt x="10436" y="6351"/>
                    </a:lnTo>
                    <a:lnTo>
                      <a:pt x="10428" y="6362"/>
                    </a:lnTo>
                    <a:lnTo>
                      <a:pt x="10421" y="6373"/>
                    </a:lnTo>
                    <a:lnTo>
                      <a:pt x="10415" y="6382"/>
                    </a:lnTo>
                    <a:lnTo>
                      <a:pt x="10411" y="6394"/>
                    </a:lnTo>
                    <a:lnTo>
                      <a:pt x="10406" y="6405"/>
                    </a:lnTo>
                    <a:lnTo>
                      <a:pt x="10403" y="6417"/>
                    </a:lnTo>
                    <a:lnTo>
                      <a:pt x="10401" y="6428"/>
                    </a:lnTo>
                    <a:lnTo>
                      <a:pt x="10398" y="6440"/>
                    </a:lnTo>
                    <a:lnTo>
                      <a:pt x="10397" y="6453"/>
                    </a:lnTo>
                    <a:lnTo>
                      <a:pt x="10396" y="6465"/>
                    </a:lnTo>
                    <a:lnTo>
                      <a:pt x="10396" y="6479"/>
                    </a:lnTo>
                    <a:lnTo>
                      <a:pt x="10396" y="6492"/>
                    </a:lnTo>
                    <a:lnTo>
                      <a:pt x="10396" y="6506"/>
                    </a:lnTo>
                    <a:lnTo>
                      <a:pt x="10396" y="6520"/>
                    </a:lnTo>
                    <a:lnTo>
                      <a:pt x="10395" y="6535"/>
                    </a:lnTo>
                    <a:lnTo>
                      <a:pt x="10395" y="6554"/>
                    </a:lnTo>
                    <a:lnTo>
                      <a:pt x="10394" y="6575"/>
                    </a:lnTo>
                    <a:lnTo>
                      <a:pt x="10393" y="6596"/>
                    </a:lnTo>
                    <a:lnTo>
                      <a:pt x="10391" y="6621"/>
                    </a:lnTo>
                    <a:lnTo>
                      <a:pt x="10388" y="6646"/>
                    </a:lnTo>
                    <a:lnTo>
                      <a:pt x="10383" y="6671"/>
                    </a:lnTo>
                    <a:lnTo>
                      <a:pt x="10378" y="6696"/>
                    </a:lnTo>
                    <a:lnTo>
                      <a:pt x="10370" y="6721"/>
                    </a:lnTo>
                    <a:lnTo>
                      <a:pt x="10362" y="6745"/>
                    </a:lnTo>
                    <a:lnTo>
                      <a:pt x="10352" y="6768"/>
                    </a:lnTo>
                    <a:lnTo>
                      <a:pt x="10340" y="6789"/>
                    </a:lnTo>
                    <a:lnTo>
                      <a:pt x="10325" y="6807"/>
                    </a:lnTo>
                    <a:lnTo>
                      <a:pt x="10309" y="6823"/>
                    </a:lnTo>
                    <a:lnTo>
                      <a:pt x="10290" y="6836"/>
                    </a:lnTo>
                    <a:lnTo>
                      <a:pt x="10270" y="6845"/>
                    </a:lnTo>
                    <a:lnTo>
                      <a:pt x="10248" y="6852"/>
                    </a:lnTo>
                    <a:lnTo>
                      <a:pt x="10228" y="6861"/>
                    </a:lnTo>
                    <a:lnTo>
                      <a:pt x="10210" y="6871"/>
                    </a:lnTo>
                    <a:lnTo>
                      <a:pt x="10193" y="6881"/>
                    </a:lnTo>
                    <a:lnTo>
                      <a:pt x="10177" y="6893"/>
                    </a:lnTo>
                    <a:lnTo>
                      <a:pt x="10163" y="6908"/>
                    </a:lnTo>
                    <a:lnTo>
                      <a:pt x="10150" y="6922"/>
                    </a:lnTo>
                    <a:lnTo>
                      <a:pt x="10138" y="6938"/>
                    </a:lnTo>
                    <a:lnTo>
                      <a:pt x="10127" y="6955"/>
                    </a:lnTo>
                    <a:lnTo>
                      <a:pt x="10116" y="6974"/>
                    </a:lnTo>
                    <a:lnTo>
                      <a:pt x="10106" y="6994"/>
                    </a:lnTo>
                    <a:lnTo>
                      <a:pt x="10096" y="7016"/>
                    </a:lnTo>
                    <a:lnTo>
                      <a:pt x="10087" y="7039"/>
                    </a:lnTo>
                    <a:lnTo>
                      <a:pt x="10079" y="7063"/>
                    </a:lnTo>
                    <a:lnTo>
                      <a:pt x="10070" y="7089"/>
                    </a:lnTo>
                    <a:lnTo>
                      <a:pt x="10062" y="7117"/>
                    </a:lnTo>
                    <a:lnTo>
                      <a:pt x="10054" y="7145"/>
                    </a:lnTo>
                    <a:lnTo>
                      <a:pt x="10046" y="7173"/>
                    </a:lnTo>
                    <a:lnTo>
                      <a:pt x="10039" y="7200"/>
                    </a:lnTo>
                    <a:lnTo>
                      <a:pt x="10034" y="7228"/>
                    </a:lnTo>
                    <a:lnTo>
                      <a:pt x="10027" y="7255"/>
                    </a:lnTo>
                    <a:lnTo>
                      <a:pt x="10021" y="7281"/>
                    </a:lnTo>
                    <a:lnTo>
                      <a:pt x="10014" y="7307"/>
                    </a:lnTo>
                    <a:lnTo>
                      <a:pt x="10008" y="7332"/>
                    </a:lnTo>
                    <a:lnTo>
                      <a:pt x="10000" y="7356"/>
                    </a:lnTo>
                    <a:lnTo>
                      <a:pt x="9991" y="7378"/>
                    </a:lnTo>
                    <a:lnTo>
                      <a:pt x="9981" y="7400"/>
                    </a:lnTo>
                    <a:lnTo>
                      <a:pt x="9969" y="7421"/>
                    </a:lnTo>
                    <a:lnTo>
                      <a:pt x="9956" y="7439"/>
                    </a:lnTo>
                    <a:lnTo>
                      <a:pt x="9941" y="7457"/>
                    </a:lnTo>
                    <a:lnTo>
                      <a:pt x="9924" y="7472"/>
                    </a:lnTo>
                    <a:lnTo>
                      <a:pt x="9905" y="7486"/>
                    </a:lnTo>
                    <a:lnTo>
                      <a:pt x="9884" y="7498"/>
                    </a:lnTo>
                    <a:lnTo>
                      <a:pt x="9867" y="7511"/>
                    </a:lnTo>
                    <a:lnTo>
                      <a:pt x="9850" y="7526"/>
                    </a:lnTo>
                    <a:lnTo>
                      <a:pt x="9835" y="7539"/>
                    </a:lnTo>
                    <a:lnTo>
                      <a:pt x="9822" y="7553"/>
                    </a:lnTo>
                    <a:lnTo>
                      <a:pt x="9811" y="7566"/>
                    </a:lnTo>
                    <a:lnTo>
                      <a:pt x="9800" y="7580"/>
                    </a:lnTo>
                    <a:lnTo>
                      <a:pt x="9792" y="7596"/>
                    </a:lnTo>
                    <a:lnTo>
                      <a:pt x="9784" y="7610"/>
                    </a:lnTo>
                    <a:lnTo>
                      <a:pt x="9778" y="7625"/>
                    </a:lnTo>
                    <a:lnTo>
                      <a:pt x="9773" y="7640"/>
                    </a:lnTo>
                    <a:lnTo>
                      <a:pt x="9769" y="7656"/>
                    </a:lnTo>
                    <a:lnTo>
                      <a:pt x="9766" y="7671"/>
                    </a:lnTo>
                    <a:lnTo>
                      <a:pt x="9764" y="7687"/>
                    </a:lnTo>
                    <a:lnTo>
                      <a:pt x="9763" y="7704"/>
                    </a:lnTo>
                    <a:lnTo>
                      <a:pt x="9763" y="7721"/>
                    </a:lnTo>
                    <a:lnTo>
                      <a:pt x="9763" y="7739"/>
                    </a:lnTo>
                    <a:lnTo>
                      <a:pt x="9763" y="7756"/>
                    </a:lnTo>
                    <a:lnTo>
                      <a:pt x="9763" y="7776"/>
                    </a:lnTo>
                    <a:lnTo>
                      <a:pt x="9763" y="7795"/>
                    </a:lnTo>
                    <a:lnTo>
                      <a:pt x="9762" y="7815"/>
                    </a:lnTo>
                    <a:lnTo>
                      <a:pt x="9762" y="7835"/>
                    </a:lnTo>
                    <a:lnTo>
                      <a:pt x="9761" y="7854"/>
                    </a:lnTo>
                    <a:lnTo>
                      <a:pt x="9759" y="7873"/>
                    </a:lnTo>
                    <a:lnTo>
                      <a:pt x="9757" y="7893"/>
                    </a:lnTo>
                    <a:lnTo>
                      <a:pt x="9753" y="7910"/>
                    </a:lnTo>
                    <a:lnTo>
                      <a:pt x="9749" y="7927"/>
                    </a:lnTo>
                    <a:lnTo>
                      <a:pt x="9745" y="7944"/>
                    </a:lnTo>
                    <a:lnTo>
                      <a:pt x="9738" y="7958"/>
                    </a:lnTo>
                    <a:lnTo>
                      <a:pt x="9730" y="7971"/>
                    </a:lnTo>
                    <a:lnTo>
                      <a:pt x="9722" y="7983"/>
                    </a:lnTo>
                    <a:lnTo>
                      <a:pt x="9712" y="7993"/>
                    </a:lnTo>
                    <a:lnTo>
                      <a:pt x="9712" y="7994"/>
                    </a:lnTo>
                    <a:lnTo>
                      <a:pt x="9713" y="8000"/>
                    </a:lnTo>
                    <a:lnTo>
                      <a:pt x="9715" y="8007"/>
                    </a:lnTo>
                    <a:lnTo>
                      <a:pt x="9717" y="8018"/>
                    </a:lnTo>
                    <a:lnTo>
                      <a:pt x="9721" y="8031"/>
                    </a:lnTo>
                    <a:lnTo>
                      <a:pt x="9724" y="8046"/>
                    </a:lnTo>
                    <a:lnTo>
                      <a:pt x="9727" y="8064"/>
                    </a:lnTo>
                    <a:lnTo>
                      <a:pt x="9729" y="8084"/>
                    </a:lnTo>
                    <a:lnTo>
                      <a:pt x="9731" y="8104"/>
                    </a:lnTo>
                    <a:lnTo>
                      <a:pt x="9734" y="8125"/>
                    </a:lnTo>
                    <a:lnTo>
                      <a:pt x="9735" y="8148"/>
                    </a:lnTo>
                    <a:lnTo>
                      <a:pt x="9736" y="8171"/>
                    </a:lnTo>
                    <a:lnTo>
                      <a:pt x="9735" y="8195"/>
                    </a:lnTo>
                    <a:lnTo>
                      <a:pt x="9734" y="8218"/>
                    </a:lnTo>
                    <a:lnTo>
                      <a:pt x="9730" y="8242"/>
                    </a:lnTo>
                    <a:lnTo>
                      <a:pt x="9726" y="8265"/>
                    </a:lnTo>
                    <a:lnTo>
                      <a:pt x="9719" y="8286"/>
                    </a:lnTo>
                    <a:lnTo>
                      <a:pt x="9713" y="8305"/>
                    </a:lnTo>
                    <a:lnTo>
                      <a:pt x="9706" y="8324"/>
                    </a:lnTo>
                    <a:lnTo>
                      <a:pt x="9699" y="8339"/>
                    </a:lnTo>
                    <a:lnTo>
                      <a:pt x="9692" y="8353"/>
                    </a:lnTo>
                    <a:lnTo>
                      <a:pt x="9685" y="8365"/>
                    </a:lnTo>
                    <a:lnTo>
                      <a:pt x="9677" y="8376"/>
                    </a:lnTo>
                    <a:lnTo>
                      <a:pt x="9670" y="8386"/>
                    </a:lnTo>
                    <a:lnTo>
                      <a:pt x="9664" y="8394"/>
                    </a:lnTo>
                    <a:lnTo>
                      <a:pt x="9657" y="8400"/>
                    </a:lnTo>
                    <a:lnTo>
                      <a:pt x="9652" y="8406"/>
                    </a:lnTo>
                    <a:lnTo>
                      <a:pt x="9646" y="8409"/>
                    </a:lnTo>
                    <a:lnTo>
                      <a:pt x="9643" y="8412"/>
                    </a:lnTo>
                    <a:lnTo>
                      <a:pt x="9640" y="8414"/>
                    </a:lnTo>
                    <a:lnTo>
                      <a:pt x="9638" y="8416"/>
                    </a:lnTo>
                    <a:lnTo>
                      <a:pt x="9638" y="8417"/>
                    </a:lnTo>
                    <a:lnTo>
                      <a:pt x="9640" y="8417"/>
                    </a:lnTo>
                    <a:lnTo>
                      <a:pt x="9642" y="8418"/>
                    </a:lnTo>
                    <a:lnTo>
                      <a:pt x="9645" y="8419"/>
                    </a:lnTo>
                    <a:lnTo>
                      <a:pt x="9650" y="8420"/>
                    </a:lnTo>
                    <a:lnTo>
                      <a:pt x="9654" y="8423"/>
                    </a:lnTo>
                    <a:lnTo>
                      <a:pt x="9658" y="8426"/>
                    </a:lnTo>
                    <a:lnTo>
                      <a:pt x="9664" y="8431"/>
                    </a:lnTo>
                    <a:lnTo>
                      <a:pt x="9669" y="8436"/>
                    </a:lnTo>
                    <a:lnTo>
                      <a:pt x="9674" y="8443"/>
                    </a:lnTo>
                    <a:lnTo>
                      <a:pt x="9679" y="8450"/>
                    </a:lnTo>
                    <a:lnTo>
                      <a:pt x="9683" y="8460"/>
                    </a:lnTo>
                    <a:lnTo>
                      <a:pt x="9688" y="8470"/>
                    </a:lnTo>
                    <a:lnTo>
                      <a:pt x="9691" y="8483"/>
                    </a:lnTo>
                    <a:lnTo>
                      <a:pt x="9694" y="8497"/>
                    </a:lnTo>
                    <a:lnTo>
                      <a:pt x="9697" y="8514"/>
                    </a:lnTo>
                    <a:lnTo>
                      <a:pt x="9698" y="8531"/>
                    </a:lnTo>
                    <a:lnTo>
                      <a:pt x="9699" y="8549"/>
                    </a:lnTo>
                    <a:lnTo>
                      <a:pt x="9699" y="8567"/>
                    </a:lnTo>
                    <a:lnTo>
                      <a:pt x="9699" y="8586"/>
                    </a:lnTo>
                    <a:lnTo>
                      <a:pt x="9699" y="8604"/>
                    </a:lnTo>
                    <a:lnTo>
                      <a:pt x="9698" y="8622"/>
                    </a:lnTo>
                    <a:lnTo>
                      <a:pt x="9697" y="8640"/>
                    </a:lnTo>
                    <a:lnTo>
                      <a:pt x="9693" y="8658"/>
                    </a:lnTo>
                    <a:lnTo>
                      <a:pt x="9690" y="8674"/>
                    </a:lnTo>
                    <a:lnTo>
                      <a:pt x="9686" y="8690"/>
                    </a:lnTo>
                    <a:lnTo>
                      <a:pt x="9679" y="8705"/>
                    </a:lnTo>
                    <a:lnTo>
                      <a:pt x="9673" y="8718"/>
                    </a:lnTo>
                    <a:lnTo>
                      <a:pt x="9664" y="8730"/>
                    </a:lnTo>
                    <a:lnTo>
                      <a:pt x="9654" y="8740"/>
                    </a:lnTo>
                    <a:lnTo>
                      <a:pt x="9642" y="8749"/>
                    </a:lnTo>
                    <a:lnTo>
                      <a:pt x="9630" y="8756"/>
                    </a:lnTo>
                    <a:lnTo>
                      <a:pt x="9615" y="8763"/>
                    </a:lnTo>
                    <a:lnTo>
                      <a:pt x="9599" y="8774"/>
                    </a:lnTo>
                    <a:lnTo>
                      <a:pt x="9583" y="8787"/>
                    </a:lnTo>
                    <a:lnTo>
                      <a:pt x="9567" y="8802"/>
                    </a:lnTo>
                    <a:lnTo>
                      <a:pt x="9549" y="8819"/>
                    </a:lnTo>
                    <a:lnTo>
                      <a:pt x="9533" y="8839"/>
                    </a:lnTo>
                    <a:lnTo>
                      <a:pt x="9516" y="8860"/>
                    </a:lnTo>
                    <a:lnTo>
                      <a:pt x="9500" y="8883"/>
                    </a:lnTo>
                    <a:lnTo>
                      <a:pt x="9485" y="8906"/>
                    </a:lnTo>
                    <a:lnTo>
                      <a:pt x="9471" y="8929"/>
                    </a:lnTo>
                    <a:lnTo>
                      <a:pt x="9457" y="8953"/>
                    </a:lnTo>
                    <a:lnTo>
                      <a:pt x="9447" y="8977"/>
                    </a:lnTo>
                    <a:lnTo>
                      <a:pt x="9437" y="9001"/>
                    </a:lnTo>
                    <a:lnTo>
                      <a:pt x="9429" y="9024"/>
                    </a:lnTo>
                    <a:lnTo>
                      <a:pt x="9424" y="9045"/>
                    </a:lnTo>
                    <a:lnTo>
                      <a:pt x="9421" y="9066"/>
                    </a:lnTo>
                    <a:lnTo>
                      <a:pt x="9418" y="9088"/>
                    </a:lnTo>
                    <a:lnTo>
                      <a:pt x="9414" y="9113"/>
                    </a:lnTo>
                    <a:lnTo>
                      <a:pt x="9406" y="9143"/>
                    </a:lnTo>
                    <a:lnTo>
                      <a:pt x="9397" y="9175"/>
                    </a:lnTo>
                    <a:lnTo>
                      <a:pt x="9385" y="9209"/>
                    </a:lnTo>
                    <a:lnTo>
                      <a:pt x="9371" y="9245"/>
                    </a:lnTo>
                    <a:lnTo>
                      <a:pt x="9355" y="9281"/>
                    </a:lnTo>
                    <a:lnTo>
                      <a:pt x="9335" y="9318"/>
                    </a:lnTo>
                    <a:lnTo>
                      <a:pt x="9313" y="9353"/>
                    </a:lnTo>
                    <a:lnTo>
                      <a:pt x="9290" y="9388"/>
                    </a:lnTo>
                    <a:lnTo>
                      <a:pt x="9263" y="9420"/>
                    </a:lnTo>
                    <a:lnTo>
                      <a:pt x="9235" y="9449"/>
                    </a:lnTo>
                    <a:lnTo>
                      <a:pt x="9203" y="9476"/>
                    </a:lnTo>
                    <a:lnTo>
                      <a:pt x="9169" y="9498"/>
                    </a:lnTo>
                    <a:lnTo>
                      <a:pt x="9132" y="9515"/>
                    </a:lnTo>
                    <a:lnTo>
                      <a:pt x="9094" y="9527"/>
                    </a:lnTo>
                    <a:lnTo>
                      <a:pt x="9055" y="9536"/>
                    </a:lnTo>
                    <a:lnTo>
                      <a:pt x="9021" y="9548"/>
                    </a:lnTo>
                    <a:lnTo>
                      <a:pt x="8989" y="9561"/>
                    </a:lnTo>
                    <a:lnTo>
                      <a:pt x="8962" y="9576"/>
                    </a:lnTo>
                    <a:lnTo>
                      <a:pt x="8937" y="9593"/>
                    </a:lnTo>
                    <a:lnTo>
                      <a:pt x="8915" y="9610"/>
                    </a:lnTo>
                    <a:lnTo>
                      <a:pt x="8895" y="9627"/>
                    </a:lnTo>
                    <a:lnTo>
                      <a:pt x="8878" y="9646"/>
                    </a:lnTo>
                    <a:lnTo>
                      <a:pt x="8862" y="9665"/>
                    </a:lnTo>
                    <a:lnTo>
                      <a:pt x="8848" y="9684"/>
                    </a:lnTo>
                    <a:lnTo>
                      <a:pt x="8836" y="9703"/>
                    </a:lnTo>
                    <a:lnTo>
                      <a:pt x="8824" y="9720"/>
                    </a:lnTo>
                    <a:lnTo>
                      <a:pt x="8812" y="9738"/>
                    </a:lnTo>
                    <a:lnTo>
                      <a:pt x="8802" y="9754"/>
                    </a:lnTo>
                    <a:lnTo>
                      <a:pt x="8792" y="9769"/>
                    </a:lnTo>
                    <a:lnTo>
                      <a:pt x="8781" y="9784"/>
                    </a:lnTo>
                    <a:lnTo>
                      <a:pt x="8766" y="9796"/>
                    </a:lnTo>
                    <a:lnTo>
                      <a:pt x="8749" y="9810"/>
                    </a:lnTo>
                    <a:lnTo>
                      <a:pt x="8726" y="9823"/>
                    </a:lnTo>
                    <a:lnTo>
                      <a:pt x="8701" y="9837"/>
                    </a:lnTo>
                    <a:lnTo>
                      <a:pt x="8673" y="9850"/>
                    </a:lnTo>
                    <a:lnTo>
                      <a:pt x="8642" y="9862"/>
                    </a:lnTo>
                    <a:lnTo>
                      <a:pt x="8609" y="9873"/>
                    </a:lnTo>
                    <a:lnTo>
                      <a:pt x="8574" y="9884"/>
                    </a:lnTo>
                    <a:lnTo>
                      <a:pt x="8539" y="9893"/>
                    </a:lnTo>
                    <a:lnTo>
                      <a:pt x="8504" y="9899"/>
                    </a:lnTo>
                    <a:lnTo>
                      <a:pt x="8469" y="9905"/>
                    </a:lnTo>
                    <a:lnTo>
                      <a:pt x="8436" y="9907"/>
                    </a:lnTo>
                    <a:lnTo>
                      <a:pt x="8404" y="9907"/>
                    </a:lnTo>
                    <a:lnTo>
                      <a:pt x="8372" y="9905"/>
                    </a:lnTo>
                    <a:lnTo>
                      <a:pt x="8345" y="9898"/>
                    </a:lnTo>
                    <a:lnTo>
                      <a:pt x="8320" y="9889"/>
                    </a:lnTo>
                    <a:lnTo>
                      <a:pt x="8296" y="9879"/>
                    </a:lnTo>
                    <a:lnTo>
                      <a:pt x="8273" y="9871"/>
                    </a:lnTo>
                    <a:lnTo>
                      <a:pt x="8251" y="9864"/>
                    </a:lnTo>
                    <a:lnTo>
                      <a:pt x="8229" y="9860"/>
                    </a:lnTo>
                    <a:lnTo>
                      <a:pt x="8209" y="9858"/>
                    </a:lnTo>
                    <a:lnTo>
                      <a:pt x="8189" y="9857"/>
                    </a:lnTo>
                    <a:lnTo>
                      <a:pt x="8169" y="9857"/>
                    </a:lnTo>
                    <a:lnTo>
                      <a:pt x="8151" y="9860"/>
                    </a:lnTo>
                    <a:lnTo>
                      <a:pt x="8132" y="9863"/>
                    </a:lnTo>
                    <a:lnTo>
                      <a:pt x="8115" y="9869"/>
                    </a:lnTo>
                    <a:lnTo>
                      <a:pt x="8097" y="9875"/>
                    </a:lnTo>
                    <a:lnTo>
                      <a:pt x="8081" y="9883"/>
                    </a:lnTo>
                    <a:lnTo>
                      <a:pt x="8064" y="9893"/>
                    </a:lnTo>
                    <a:lnTo>
                      <a:pt x="8049" y="9903"/>
                    </a:lnTo>
                    <a:lnTo>
                      <a:pt x="8035" y="9914"/>
                    </a:lnTo>
                    <a:lnTo>
                      <a:pt x="8021" y="9927"/>
                    </a:lnTo>
                    <a:lnTo>
                      <a:pt x="8007" y="9941"/>
                    </a:lnTo>
                    <a:lnTo>
                      <a:pt x="7991" y="9957"/>
                    </a:lnTo>
                    <a:lnTo>
                      <a:pt x="7976" y="9976"/>
                    </a:lnTo>
                    <a:lnTo>
                      <a:pt x="7961" y="9995"/>
                    </a:lnTo>
                    <a:lnTo>
                      <a:pt x="7944" y="10017"/>
                    </a:lnTo>
                    <a:lnTo>
                      <a:pt x="7927" y="10039"/>
                    </a:lnTo>
                    <a:lnTo>
                      <a:pt x="7908" y="10061"/>
                    </a:lnTo>
                    <a:lnTo>
                      <a:pt x="7890" y="10083"/>
                    </a:lnTo>
                    <a:lnTo>
                      <a:pt x="7870" y="10103"/>
                    </a:lnTo>
                    <a:lnTo>
                      <a:pt x="7849" y="10124"/>
                    </a:lnTo>
                    <a:lnTo>
                      <a:pt x="7829" y="10143"/>
                    </a:lnTo>
                    <a:lnTo>
                      <a:pt x="7807" y="10159"/>
                    </a:lnTo>
                    <a:lnTo>
                      <a:pt x="7783" y="10173"/>
                    </a:lnTo>
                    <a:lnTo>
                      <a:pt x="7759" y="10185"/>
                    </a:lnTo>
                    <a:lnTo>
                      <a:pt x="7734" y="10193"/>
                    </a:lnTo>
                    <a:lnTo>
                      <a:pt x="7709" y="10198"/>
                    </a:lnTo>
                    <a:lnTo>
                      <a:pt x="7683" y="10202"/>
                    </a:lnTo>
                    <a:lnTo>
                      <a:pt x="7662" y="10207"/>
                    </a:lnTo>
                    <a:lnTo>
                      <a:pt x="7642" y="10215"/>
                    </a:lnTo>
                    <a:lnTo>
                      <a:pt x="7626" y="10225"/>
                    </a:lnTo>
                    <a:lnTo>
                      <a:pt x="7611" y="10236"/>
                    </a:lnTo>
                    <a:lnTo>
                      <a:pt x="7599" y="10248"/>
                    </a:lnTo>
                    <a:lnTo>
                      <a:pt x="7588" y="10261"/>
                    </a:lnTo>
                    <a:lnTo>
                      <a:pt x="7580" y="10274"/>
                    </a:lnTo>
                    <a:lnTo>
                      <a:pt x="7571" y="10289"/>
                    </a:lnTo>
                    <a:lnTo>
                      <a:pt x="7563" y="10303"/>
                    </a:lnTo>
                    <a:lnTo>
                      <a:pt x="7557" y="10319"/>
                    </a:lnTo>
                    <a:lnTo>
                      <a:pt x="7550" y="10335"/>
                    </a:lnTo>
                    <a:lnTo>
                      <a:pt x="7544" y="10350"/>
                    </a:lnTo>
                    <a:lnTo>
                      <a:pt x="7537" y="10366"/>
                    </a:lnTo>
                    <a:lnTo>
                      <a:pt x="7531" y="10380"/>
                    </a:lnTo>
                    <a:lnTo>
                      <a:pt x="7523" y="10395"/>
                    </a:lnTo>
                    <a:lnTo>
                      <a:pt x="7513" y="10409"/>
                    </a:lnTo>
                    <a:lnTo>
                      <a:pt x="7500" y="10427"/>
                    </a:lnTo>
                    <a:lnTo>
                      <a:pt x="7486" y="10446"/>
                    </a:lnTo>
                    <a:lnTo>
                      <a:pt x="7468" y="10466"/>
                    </a:lnTo>
                    <a:lnTo>
                      <a:pt x="7449" y="10487"/>
                    </a:lnTo>
                    <a:lnTo>
                      <a:pt x="7427" y="10509"/>
                    </a:lnTo>
                    <a:lnTo>
                      <a:pt x="7402" y="10531"/>
                    </a:lnTo>
                    <a:lnTo>
                      <a:pt x="7376" y="10553"/>
                    </a:lnTo>
                    <a:lnTo>
                      <a:pt x="7346" y="10575"/>
                    </a:lnTo>
                    <a:lnTo>
                      <a:pt x="7316" y="10596"/>
                    </a:lnTo>
                    <a:lnTo>
                      <a:pt x="7282" y="10617"/>
                    </a:lnTo>
                    <a:lnTo>
                      <a:pt x="7247" y="10635"/>
                    </a:lnTo>
                    <a:lnTo>
                      <a:pt x="7209" y="10652"/>
                    </a:lnTo>
                    <a:lnTo>
                      <a:pt x="7169" y="10667"/>
                    </a:lnTo>
                    <a:lnTo>
                      <a:pt x="7127" y="10679"/>
                    </a:lnTo>
                    <a:lnTo>
                      <a:pt x="7084" y="10690"/>
                    </a:lnTo>
                    <a:lnTo>
                      <a:pt x="7040" y="10697"/>
                    </a:lnTo>
                    <a:lnTo>
                      <a:pt x="7000" y="10703"/>
                    </a:lnTo>
                    <a:lnTo>
                      <a:pt x="6963" y="10708"/>
                    </a:lnTo>
                    <a:lnTo>
                      <a:pt x="6928" y="10714"/>
                    </a:lnTo>
                    <a:lnTo>
                      <a:pt x="6894" y="10718"/>
                    </a:lnTo>
                    <a:lnTo>
                      <a:pt x="6861" y="10723"/>
                    </a:lnTo>
                    <a:lnTo>
                      <a:pt x="6829" y="10727"/>
                    </a:lnTo>
                    <a:lnTo>
                      <a:pt x="6797" y="10733"/>
                    </a:lnTo>
                    <a:lnTo>
                      <a:pt x="6764" y="10740"/>
                    </a:lnTo>
                    <a:lnTo>
                      <a:pt x="6730" y="10749"/>
                    </a:lnTo>
                    <a:lnTo>
                      <a:pt x="6697" y="10760"/>
                    </a:lnTo>
                    <a:lnTo>
                      <a:pt x="6661" y="10773"/>
                    </a:lnTo>
                    <a:lnTo>
                      <a:pt x="6621" y="10788"/>
                    </a:lnTo>
                    <a:lnTo>
                      <a:pt x="6580" y="10808"/>
                    </a:lnTo>
                    <a:lnTo>
                      <a:pt x="6536" y="10830"/>
                    </a:lnTo>
                    <a:lnTo>
                      <a:pt x="6488" y="10857"/>
                    </a:lnTo>
                    <a:lnTo>
                      <a:pt x="6437" y="10882"/>
                    </a:lnTo>
                    <a:lnTo>
                      <a:pt x="6388" y="10904"/>
                    </a:lnTo>
                    <a:lnTo>
                      <a:pt x="6338" y="10921"/>
                    </a:lnTo>
                    <a:lnTo>
                      <a:pt x="6289" y="10935"/>
                    </a:lnTo>
                    <a:lnTo>
                      <a:pt x="6241" y="10945"/>
                    </a:lnTo>
                    <a:lnTo>
                      <a:pt x="6194" y="10953"/>
                    </a:lnTo>
                    <a:lnTo>
                      <a:pt x="6148" y="10956"/>
                    </a:lnTo>
                    <a:lnTo>
                      <a:pt x="6104" y="10957"/>
                    </a:lnTo>
                    <a:lnTo>
                      <a:pt x="6061" y="10956"/>
                    </a:lnTo>
                    <a:lnTo>
                      <a:pt x="6019" y="10953"/>
                    </a:lnTo>
                    <a:lnTo>
                      <a:pt x="5979" y="10947"/>
                    </a:lnTo>
                    <a:lnTo>
                      <a:pt x="5941" y="10941"/>
                    </a:lnTo>
                    <a:lnTo>
                      <a:pt x="5905" y="10932"/>
                    </a:lnTo>
                    <a:lnTo>
                      <a:pt x="5870" y="10922"/>
                    </a:lnTo>
                    <a:lnTo>
                      <a:pt x="5838" y="10913"/>
                    </a:lnTo>
                    <a:lnTo>
                      <a:pt x="5810" y="10902"/>
                    </a:lnTo>
                    <a:lnTo>
                      <a:pt x="5782" y="10889"/>
                    </a:lnTo>
                    <a:lnTo>
                      <a:pt x="5754" y="10875"/>
                    </a:lnTo>
                    <a:lnTo>
                      <a:pt x="5727" y="10861"/>
                    </a:lnTo>
                    <a:lnTo>
                      <a:pt x="5700" y="10847"/>
                    </a:lnTo>
                    <a:lnTo>
                      <a:pt x="5673" y="10832"/>
                    </a:lnTo>
                    <a:lnTo>
                      <a:pt x="5644" y="10816"/>
                    </a:lnTo>
                    <a:lnTo>
                      <a:pt x="5616" y="10801"/>
                    </a:lnTo>
                    <a:lnTo>
                      <a:pt x="5587" y="10787"/>
                    </a:lnTo>
                    <a:lnTo>
                      <a:pt x="5558" y="10774"/>
                    </a:lnTo>
                    <a:lnTo>
                      <a:pt x="5528" y="10762"/>
                    </a:lnTo>
                    <a:lnTo>
                      <a:pt x="5498" y="10751"/>
                    </a:lnTo>
                    <a:lnTo>
                      <a:pt x="5466" y="10743"/>
                    </a:lnTo>
                    <a:lnTo>
                      <a:pt x="5433" y="10737"/>
                    </a:lnTo>
                    <a:lnTo>
                      <a:pt x="5398" y="10733"/>
                    </a:lnTo>
                    <a:lnTo>
                      <a:pt x="5364" y="10732"/>
                    </a:lnTo>
                    <a:lnTo>
                      <a:pt x="5328" y="10736"/>
                    </a:lnTo>
                    <a:lnTo>
                      <a:pt x="5289" y="10739"/>
                    </a:lnTo>
                    <a:lnTo>
                      <a:pt x="5253" y="10743"/>
                    </a:lnTo>
                    <a:lnTo>
                      <a:pt x="5219" y="10747"/>
                    </a:lnTo>
                    <a:lnTo>
                      <a:pt x="5186" y="10750"/>
                    </a:lnTo>
                    <a:lnTo>
                      <a:pt x="5153" y="10752"/>
                    </a:lnTo>
                    <a:lnTo>
                      <a:pt x="5121" y="10754"/>
                    </a:lnTo>
                    <a:lnTo>
                      <a:pt x="5092" y="10755"/>
                    </a:lnTo>
                    <a:lnTo>
                      <a:pt x="5062" y="10756"/>
                    </a:lnTo>
                    <a:lnTo>
                      <a:pt x="5034" y="10756"/>
                    </a:lnTo>
                    <a:lnTo>
                      <a:pt x="5007" y="10754"/>
                    </a:lnTo>
                    <a:lnTo>
                      <a:pt x="4981" y="10752"/>
                    </a:lnTo>
                    <a:lnTo>
                      <a:pt x="4956" y="10749"/>
                    </a:lnTo>
                    <a:lnTo>
                      <a:pt x="4932" y="10743"/>
                    </a:lnTo>
                    <a:lnTo>
                      <a:pt x="4908" y="10738"/>
                    </a:lnTo>
                    <a:lnTo>
                      <a:pt x="4886" y="10730"/>
                    </a:lnTo>
                    <a:lnTo>
                      <a:pt x="4866" y="10721"/>
                    </a:lnTo>
                    <a:lnTo>
                      <a:pt x="4844" y="10712"/>
                    </a:lnTo>
                    <a:lnTo>
                      <a:pt x="4821" y="10703"/>
                    </a:lnTo>
                    <a:lnTo>
                      <a:pt x="4797" y="10696"/>
                    </a:lnTo>
                    <a:lnTo>
                      <a:pt x="4773" y="10691"/>
                    </a:lnTo>
                    <a:lnTo>
                      <a:pt x="4748" y="10688"/>
                    </a:lnTo>
                    <a:lnTo>
                      <a:pt x="4723" y="10685"/>
                    </a:lnTo>
                    <a:lnTo>
                      <a:pt x="4698" y="10683"/>
                    </a:lnTo>
                    <a:lnTo>
                      <a:pt x="4671" y="10684"/>
                    </a:lnTo>
                    <a:lnTo>
                      <a:pt x="4646" y="10685"/>
                    </a:lnTo>
                    <a:lnTo>
                      <a:pt x="4621" y="10688"/>
                    </a:lnTo>
                    <a:lnTo>
                      <a:pt x="4596" y="10692"/>
                    </a:lnTo>
                    <a:lnTo>
                      <a:pt x="4572" y="10696"/>
                    </a:lnTo>
                    <a:lnTo>
                      <a:pt x="4549" y="10703"/>
                    </a:lnTo>
                    <a:lnTo>
                      <a:pt x="4526" y="10711"/>
                    </a:lnTo>
                    <a:lnTo>
                      <a:pt x="4504" y="10719"/>
                    </a:lnTo>
                    <a:lnTo>
                      <a:pt x="4485" y="10729"/>
                    </a:lnTo>
                    <a:lnTo>
                      <a:pt x="4464" y="10738"/>
                    </a:lnTo>
                    <a:lnTo>
                      <a:pt x="4444" y="10744"/>
                    </a:lnTo>
                    <a:lnTo>
                      <a:pt x="4424" y="10750"/>
                    </a:lnTo>
                    <a:lnTo>
                      <a:pt x="4402" y="10753"/>
                    </a:lnTo>
                    <a:lnTo>
                      <a:pt x="4380" y="10756"/>
                    </a:lnTo>
                    <a:lnTo>
                      <a:pt x="4358" y="10756"/>
                    </a:lnTo>
                    <a:lnTo>
                      <a:pt x="4334" y="10756"/>
                    </a:lnTo>
                    <a:lnTo>
                      <a:pt x="4311" y="10755"/>
                    </a:lnTo>
                    <a:lnTo>
                      <a:pt x="4287" y="10754"/>
                    </a:lnTo>
                    <a:lnTo>
                      <a:pt x="4262" y="10751"/>
                    </a:lnTo>
                    <a:lnTo>
                      <a:pt x="4237" y="10748"/>
                    </a:lnTo>
                    <a:lnTo>
                      <a:pt x="4212" y="10743"/>
                    </a:lnTo>
                    <a:lnTo>
                      <a:pt x="4186" y="10740"/>
                    </a:lnTo>
                    <a:lnTo>
                      <a:pt x="4159" y="10736"/>
                    </a:lnTo>
                    <a:lnTo>
                      <a:pt x="4132" y="10731"/>
                    </a:lnTo>
                    <a:lnTo>
                      <a:pt x="4105" y="10727"/>
                    </a:lnTo>
                    <a:lnTo>
                      <a:pt x="4078" y="10724"/>
                    </a:lnTo>
                    <a:lnTo>
                      <a:pt x="4052" y="10726"/>
                    </a:lnTo>
                    <a:lnTo>
                      <a:pt x="4030" y="10730"/>
                    </a:lnTo>
                    <a:lnTo>
                      <a:pt x="4009" y="10738"/>
                    </a:lnTo>
                    <a:lnTo>
                      <a:pt x="3989" y="10748"/>
                    </a:lnTo>
                    <a:lnTo>
                      <a:pt x="3972" y="10760"/>
                    </a:lnTo>
                    <a:lnTo>
                      <a:pt x="3955" y="10773"/>
                    </a:lnTo>
                    <a:lnTo>
                      <a:pt x="3940" y="10788"/>
                    </a:lnTo>
                    <a:lnTo>
                      <a:pt x="3927" y="10802"/>
                    </a:lnTo>
                    <a:lnTo>
                      <a:pt x="3915" y="10819"/>
                    </a:lnTo>
                    <a:lnTo>
                      <a:pt x="3904" y="10833"/>
                    </a:lnTo>
                    <a:lnTo>
                      <a:pt x="3893" y="10847"/>
                    </a:lnTo>
                    <a:lnTo>
                      <a:pt x="3884" y="10861"/>
                    </a:lnTo>
                    <a:lnTo>
                      <a:pt x="3876" y="10872"/>
                    </a:lnTo>
                    <a:lnTo>
                      <a:pt x="3868" y="10882"/>
                    </a:lnTo>
                    <a:lnTo>
                      <a:pt x="3861" y="10890"/>
                    </a:lnTo>
                    <a:lnTo>
                      <a:pt x="3853" y="10895"/>
                    </a:lnTo>
                    <a:lnTo>
                      <a:pt x="3842" y="10902"/>
                    </a:lnTo>
                    <a:lnTo>
                      <a:pt x="3830" y="10909"/>
                    </a:lnTo>
                    <a:lnTo>
                      <a:pt x="3814" y="10916"/>
                    </a:lnTo>
                    <a:lnTo>
                      <a:pt x="3799" y="10923"/>
                    </a:lnTo>
                    <a:lnTo>
                      <a:pt x="3781" y="10930"/>
                    </a:lnTo>
                    <a:lnTo>
                      <a:pt x="3762" y="10934"/>
                    </a:lnTo>
                    <a:lnTo>
                      <a:pt x="3742" y="10939"/>
                    </a:lnTo>
                    <a:lnTo>
                      <a:pt x="3721" y="10941"/>
                    </a:lnTo>
                    <a:lnTo>
                      <a:pt x="3699" y="10942"/>
                    </a:lnTo>
                    <a:lnTo>
                      <a:pt x="3677" y="10940"/>
                    </a:lnTo>
                    <a:lnTo>
                      <a:pt x="3654" y="10934"/>
                    </a:lnTo>
                    <a:lnTo>
                      <a:pt x="3631" y="10927"/>
                    </a:lnTo>
                    <a:lnTo>
                      <a:pt x="3607" y="10916"/>
                    </a:lnTo>
                    <a:lnTo>
                      <a:pt x="3584" y="10901"/>
                    </a:lnTo>
                    <a:lnTo>
                      <a:pt x="3562" y="10882"/>
                    </a:lnTo>
                    <a:lnTo>
                      <a:pt x="3539" y="10862"/>
                    </a:lnTo>
                    <a:lnTo>
                      <a:pt x="3515" y="10849"/>
                    </a:lnTo>
                    <a:lnTo>
                      <a:pt x="3491" y="10839"/>
                    </a:lnTo>
                    <a:lnTo>
                      <a:pt x="3467" y="10833"/>
                    </a:lnTo>
                    <a:lnTo>
                      <a:pt x="3442" y="10828"/>
                    </a:lnTo>
                    <a:lnTo>
                      <a:pt x="3418" y="10826"/>
                    </a:lnTo>
                    <a:lnTo>
                      <a:pt x="3394" y="10824"/>
                    </a:lnTo>
                    <a:lnTo>
                      <a:pt x="3371" y="10823"/>
                    </a:lnTo>
                    <a:lnTo>
                      <a:pt x="3348" y="10820"/>
                    </a:lnTo>
                    <a:lnTo>
                      <a:pt x="3328" y="10816"/>
                    </a:lnTo>
                    <a:lnTo>
                      <a:pt x="3308" y="10810"/>
                    </a:lnTo>
                    <a:lnTo>
                      <a:pt x="3290" y="10801"/>
                    </a:lnTo>
                    <a:lnTo>
                      <a:pt x="3274" y="10788"/>
                    </a:lnTo>
                    <a:lnTo>
                      <a:pt x="3260" y="10771"/>
                    </a:lnTo>
                    <a:lnTo>
                      <a:pt x="3249" y="10747"/>
                    </a:lnTo>
                    <a:lnTo>
                      <a:pt x="3241" y="10718"/>
                    </a:lnTo>
                    <a:lnTo>
                      <a:pt x="3234" y="10688"/>
                    </a:lnTo>
                    <a:lnTo>
                      <a:pt x="3226" y="10660"/>
                    </a:lnTo>
                    <a:lnTo>
                      <a:pt x="3217" y="10636"/>
                    </a:lnTo>
                    <a:lnTo>
                      <a:pt x="3207" y="10616"/>
                    </a:lnTo>
                    <a:lnTo>
                      <a:pt x="3198" y="10598"/>
                    </a:lnTo>
                    <a:lnTo>
                      <a:pt x="3187" y="10583"/>
                    </a:lnTo>
                    <a:lnTo>
                      <a:pt x="3175" y="10570"/>
                    </a:lnTo>
                    <a:lnTo>
                      <a:pt x="3163" y="10559"/>
                    </a:lnTo>
                    <a:lnTo>
                      <a:pt x="3148" y="10550"/>
                    </a:lnTo>
                    <a:lnTo>
                      <a:pt x="3133" y="10544"/>
                    </a:lnTo>
                    <a:lnTo>
                      <a:pt x="3118" y="10539"/>
                    </a:lnTo>
                    <a:lnTo>
                      <a:pt x="3100" y="10535"/>
                    </a:lnTo>
                    <a:lnTo>
                      <a:pt x="3082" y="10533"/>
                    </a:lnTo>
                    <a:lnTo>
                      <a:pt x="3061" y="10530"/>
                    </a:lnTo>
                    <a:lnTo>
                      <a:pt x="3040" y="10530"/>
                    </a:lnTo>
                    <a:lnTo>
                      <a:pt x="3017" y="10530"/>
                    </a:lnTo>
                    <a:lnTo>
                      <a:pt x="2992" y="10530"/>
                    </a:lnTo>
                    <a:lnTo>
                      <a:pt x="2965" y="10530"/>
                    </a:lnTo>
                    <a:lnTo>
                      <a:pt x="2936" y="10530"/>
                    </a:lnTo>
                    <a:lnTo>
                      <a:pt x="2904" y="10529"/>
                    </a:lnTo>
                    <a:lnTo>
                      <a:pt x="2872" y="10528"/>
                    </a:lnTo>
                    <a:lnTo>
                      <a:pt x="2840" y="10527"/>
                    </a:lnTo>
                    <a:lnTo>
                      <a:pt x="2806" y="10525"/>
                    </a:lnTo>
                    <a:lnTo>
                      <a:pt x="2772" y="10521"/>
                    </a:lnTo>
                    <a:lnTo>
                      <a:pt x="2739" y="10516"/>
                    </a:lnTo>
                    <a:lnTo>
                      <a:pt x="2706" y="10510"/>
                    </a:lnTo>
                    <a:lnTo>
                      <a:pt x="2675" y="10502"/>
                    </a:lnTo>
                    <a:lnTo>
                      <a:pt x="2645" y="10492"/>
                    </a:lnTo>
                    <a:lnTo>
                      <a:pt x="2617" y="10481"/>
                    </a:lnTo>
                    <a:lnTo>
                      <a:pt x="2592" y="10467"/>
                    </a:lnTo>
                    <a:lnTo>
                      <a:pt x="2569" y="10451"/>
                    </a:lnTo>
                    <a:lnTo>
                      <a:pt x="2549" y="10433"/>
                    </a:lnTo>
                    <a:lnTo>
                      <a:pt x="2531" y="10415"/>
                    </a:lnTo>
                    <a:lnTo>
                      <a:pt x="2513" y="10398"/>
                    </a:lnTo>
                    <a:lnTo>
                      <a:pt x="2496" y="10384"/>
                    </a:lnTo>
                    <a:lnTo>
                      <a:pt x="2478" y="10373"/>
                    </a:lnTo>
                    <a:lnTo>
                      <a:pt x="2461" y="10363"/>
                    </a:lnTo>
                    <a:lnTo>
                      <a:pt x="2443" y="10357"/>
                    </a:lnTo>
                    <a:lnTo>
                      <a:pt x="2426" y="10350"/>
                    </a:lnTo>
                    <a:lnTo>
                      <a:pt x="2408" y="10347"/>
                    </a:lnTo>
                    <a:lnTo>
                      <a:pt x="2392" y="10345"/>
                    </a:lnTo>
                    <a:lnTo>
                      <a:pt x="2374" y="10344"/>
                    </a:lnTo>
                    <a:lnTo>
                      <a:pt x="2358" y="10344"/>
                    </a:lnTo>
                    <a:lnTo>
                      <a:pt x="2341" y="10345"/>
                    </a:lnTo>
                    <a:lnTo>
                      <a:pt x="2324" y="10347"/>
                    </a:lnTo>
                    <a:lnTo>
                      <a:pt x="2307" y="10349"/>
                    </a:lnTo>
                    <a:lnTo>
                      <a:pt x="2290" y="10354"/>
                    </a:lnTo>
                    <a:lnTo>
                      <a:pt x="2274" y="10358"/>
                    </a:lnTo>
                    <a:lnTo>
                      <a:pt x="2255" y="10361"/>
                    </a:lnTo>
                    <a:lnTo>
                      <a:pt x="2236" y="10364"/>
                    </a:lnTo>
                    <a:lnTo>
                      <a:pt x="2215" y="10368"/>
                    </a:lnTo>
                    <a:lnTo>
                      <a:pt x="2193" y="10369"/>
                    </a:lnTo>
                    <a:lnTo>
                      <a:pt x="2169" y="10370"/>
                    </a:lnTo>
                    <a:lnTo>
                      <a:pt x="2144" y="10370"/>
                    </a:lnTo>
                    <a:lnTo>
                      <a:pt x="2119" y="10369"/>
                    </a:lnTo>
                    <a:lnTo>
                      <a:pt x="2093" y="10367"/>
                    </a:lnTo>
                    <a:lnTo>
                      <a:pt x="2067" y="10363"/>
                    </a:lnTo>
                    <a:lnTo>
                      <a:pt x="2039" y="10359"/>
                    </a:lnTo>
                    <a:lnTo>
                      <a:pt x="2012" y="10352"/>
                    </a:lnTo>
                    <a:lnTo>
                      <a:pt x="1985" y="10345"/>
                    </a:lnTo>
                    <a:lnTo>
                      <a:pt x="1957" y="10336"/>
                    </a:lnTo>
                    <a:lnTo>
                      <a:pt x="1931" y="10325"/>
                    </a:lnTo>
                    <a:lnTo>
                      <a:pt x="1905" y="10312"/>
                    </a:lnTo>
                    <a:lnTo>
                      <a:pt x="1880" y="10298"/>
                    </a:lnTo>
                    <a:lnTo>
                      <a:pt x="1855" y="10281"/>
                    </a:lnTo>
                    <a:lnTo>
                      <a:pt x="1833" y="10267"/>
                    </a:lnTo>
                    <a:lnTo>
                      <a:pt x="1812" y="10253"/>
                    </a:lnTo>
                    <a:lnTo>
                      <a:pt x="1793" y="10241"/>
                    </a:lnTo>
                    <a:lnTo>
                      <a:pt x="1775" y="10229"/>
                    </a:lnTo>
                    <a:lnTo>
                      <a:pt x="1758" y="10217"/>
                    </a:lnTo>
                    <a:lnTo>
                      <a:pt x="1741" y="10207"/>
                    </a:lnTo>
                    <a:lnTo>
                      <a:pt x="1726" y="10198"/>
                    </a:lnTo>
                    <a:lnTo>
                      <a:pt x="1710" y="10191"/>
                    </a:lnTo>
                    <a:lnTo>
                      <a:pt x="1694" y="10183"/>
                    </a:lnTo>
                    <a:lnTo>
                      <a:pt x="1678" y="10178"/>
                    </a:lnTo>
                    <a:lnTo>
                      <a:pt x="1662" y="10173"/>
                    </a:lnTo>
                    <a:lnTo>
                      <a:pt x="1645" y="10170"/>
                    </a:lnTo>
                    <a:lnTo>
                      <a:pt x="1628" y="10168"/>
                    </a:lnTo>
                    <a:lnTo>
                      <a:pt x="1608" y="10168"/>
                    </a:lnTo>
                    <a:lnTo>
                      <a:pt x="1588" y="10169"/>
                    </a:lnTo>
                    <a:lnTo>
                      <a:pt x="1566" y="10170"/>
                    </a:lnTo>
                    <a:lnTo>
                      <a:pt x="1542" y="10172"/>
                    </a:lnTo>
                    <a:lnTo>
                      <a:pt x="1514" y="10174"/>
                    </a:lnTo>
                    <a:lnTo>
                      <a:pt x="1486" y="10177"/>
                    </a:lnTo>
                    <a:lnTo>
                      <a:pt x="1456" y="10178"/>
                    </a:lnTo>
                    <a:lnTo>
                      <a:pt x="1425" y="10180"/>
                    </a:lnTo>
                    <a:lnTo>
                      <a:pt x="1392" y="10180"/>
                    </a:lnTo>
                    <a:lnTo>
                      <a:pt x="1358" y="10181"/>
                    </a:lnTo>
                    <a:lnTo>
                      <a:pt x="1324" y="10180"/>
                    </a:lnTo>
                    <a:lnTo>
                      <a:pt x="1290" y="10178"/>
                    </a:lnTo>
                    <a:lnTo>
                      <a:pt x="1255" y="10174"/>
                    </a:lnTo>
                    <a:lnTo>
                      <a:pt x="1221" y="10169"/>
                    </a:lnTo>
                    <a:lnTo>
                      <a:pt x="1187" y="10162"/>
                    </a:lnTo>
                    <a:lnTo>
                      <a:pt x="1153" y="10154"/>
                    </a:lnTo>
                    <a:lnTo>
                      <a:pt x="1120" y="10143"/>
                    </a:lnTo>
                    <a:lnTo>
                      <a:pt x="1090" y="10131"/>
                    </a:lnTo>
                    <a:lnTo>
                      <a:pt x="1059" y="10117"/>
                    </a:lnTo>
                    <a:lnTo>
                      <a:pt x="1031" y="10103"/>
                    </a:lnTo>
                    <a:lnTo>
                      <a:pt x="1003" y="10091"/>
                    </a:lnTo>
                    <a:lnTo>
                      <a:pt x="978" y="10081"/>
                    </a:lnTo>
                    <a:lnTo>
                      <a:pt x="954" y="10069"/>
                    </a:lnTo>
                    <a:lnTo>
                      <a:pt x="931" y="10058"/>
                    </a:lnTo>
                    <a:lnTo>
                      <a:pt x="911" y="10047"/>
                    </a:lnTo>
                    <a:lnTo>
                      <a:pt x="892" y="10035"/>
                    </a:lnTo>
                    <a:lnTo>
                      <a:pt x="873" y="10023"/>
                    </a:lnTo>
                    <a:lnTo>
                      <a:pt x="858" y="10010"/>
                    </a:lnTo>
                    <a:lnTo>
                      <a:pt x="844" y="9995"/>
                    </a:lnTo>
                    <a:lnTo>
                      <a:pt x="831" y="9980"/>
                    </a:lnTo>
                    <a:lnTo>
                      <a:pt x="821" y="9964"/>
                    </a:lnTo>
                    <a:lnTo>
                      <a:pt x="812" y="9945"/>
                    </a:lnTo>
                    <a:lnTo>
                      <a:pt x="805" y="9926"/>
                    </a:lnTo>
                    <a:lnTo>
                      <a:pt x="800" y="9905"/>
                    </a:lnTo>
                    <a:lnTo>
                      <a:pt x="796" y="9882"/>
                    </a:lnTo>
                    <a:lnTo>
                      <a:pt x="794" y="9861"/>
                    </a:lnTo>
                    <a:lnTo>
                      <a:pt x="793" y="9840"/>
                    </a:lnTo>
                    <a:lnTo>
                      <a:pt x="792" y="9822"/>
                    </a:lnTo>
                    <a:lnTo>
                      <a:pt x="792" y="9803"/>
                    </a:lnTo>
                    <a:lnTo>
                      <a:pt x="792" y="9786"/>
                    </a:lnTo>
                    <a:lnTo>
                      <a:pt x="792" y="9769"/>
                    </a:lnTo>
                    <a:lnTo>
                      <a:pt x="790" y="9754"/>
                    </a:lnTo>
                    <a:lnTo>
                      <a:pt x="790" y="9739"/>
                    </a:lnTo>
                    <a:lnTo>
                      <a:pt x="789" y="9725"/>
                    </a:lnTo>
                    <a:lnTo>
                      <a:pt x="787" y="9712"/>
                    </a:lnTo>
                    <a:lnTo>
                      <a:pt x="784" y="9698"/>
                    </a:lnTo>
                    <a:lnTo>
                      <a:pt x="780" y="9686"/>
                    </a:lnTo>
                    <a:lnTo>
                      <a:pt x="773" y="9675"/>
                    </a:lnTo>
                    <a:lnTo>
                      <a:pt x="765" y="9665"/>
                    </a:lnTo>
                    <a:lnTo>
                      <a:pt x="755" y="9655"/>
                    </a:lnTo>
                    <a:lnTo>
                      <a:pt x="743" y="9643"/>
                    </a:lnTo>
                    <a:lnTo>
                      <a:pt x="730" y="9630"/>
                    </a:lnTo>
                    <a:lnTo>
                      <a:pt x="717" y="9613"/>
                    </a:lnTo>
                    <a:lnTo>
                      <a:pt x="703" y="9595"/>
                    </a:lnTo>
                    <a:lnTo>
                      <a:pt x="689" y="9574"/>
                    </a:lnTo>
                    <a:lnTo>
                      <a:pt x="675" y="9552"/>
                    </a:lnTo>
                    <a:lnTo>
                      <a:pt x="661" y="9528"/>
                    </a:lnTo>
                    <a:lnTo>
                      <a:pt x="647" y="9504"/>
                    </a:lnTo>
                    <a:lnTo>
                      <a:pt x="635" y="9478"/>
                    </a:lnTo>
                    <a:lnTo>
                      <a:pt x="623" y="9451"/>
                    </a:lnTo>
                    <a:lnTo>
                      <a:pt x="614" y="9423"/>
                    </a:lnTo>
                    <a:lnTo>
                      <a:pt x="605" y="9396"/>
                    </a:lnTo>
                    <a:lnTo>
                      <a:pt x="597" y="9368"/>
                    </a:lnTo>
                    <a:lnTo>
                      <a:pt x="593" y="9340"/>
                    </a:lnTo>
                    <a:lnTo>
                      <a:pt x="591" y="9312"/>
                    </a:lnTo>
                    <a:lnTo>
                      <a:pt x="591" y="9286"/>
                    </a:lnTo>
                    <a:lnTo>
                      <a:pt x="588" y="9261"/>
                    </a:lnTo>
                    <a:lnTo>
                      <a:pt x="583" y="9240"/>
                    </a:lnTo>
                    <a:lnTo>
                      <a:pt x="573" y="9221"/>
                    </a:lnTo>
                    <a:lnTo>
                      <a:pt x="559" y="9206"/>
                    </a:lnTo>
                    <a:lnTo>
                      <a:pt x="544" y="9192"/>
                    </a:lnTo>
                    <a:lnTo>
                      <a:pt x="525" y="9180"/>
                    </a:lnTo>
                    <a:lnTo>
                      <a:pt x="507" y="9167"/>
                    </a:lnTo>
                    <a:lnTo>
                      <a:pt x="488" y="9154"/>
                    </a:lnTo>
                    <a:lnTo>
                      <a:pt x="468" y="9138"/>
                    </a:lnTo>
                    <a:lnTo>
                      <a:pt x="451" y="9122"/>
                    </a:lnTo>
                    <a:lnTo>
                      <a:pt x="436" y="9102"/>
                    </a:lnTo>
                    <a:lnTo>
                      <a:pt x="423" y="9079"/>
                    </a:lnTo>
                    <a:lnTo>
                      <a:pt x="413" y="9052"/>
                    </a:lnTo>
                    <a:lnTo>
                      <a:pt x="407" y="9019"/>
                    </a:lnTo>
                    <a:lnTo>
                      <a:pt x="407" y="8981"/>
                    </a:lnTo>
                    <a:lnTo>
                      <a:pt x="413" y="8937"/>
                    </a:lnTo>
                    <a:lnTo>
                      <a:pt x="411" y="8935"/>
                    </a:lnTo>
                    <a:lnTo>
                      <a:pt x="407" y="8932"/>
                    </a:lnTo>
                    <a:lnTo>
                      <a:pt x="402" y="8926"/>
                    </a:lnTo>
                    <a:lnTo>
                      <a:pt x="394" y="8918"/>
                    </a:lnTo>
                    <a:lnTo>
                      <a:pt x="385" y="8907"/>
                    </a:lnTo>
                    <a:lnTo>
                      <a:pt x="376" y="8894"/>
                    </a:lnTo>
                    <a:lnTo>
                      <a:pt x="366" y="8880"/>
                    </a:lnTo>
                    <a:lnTo>
                      <a:pt x="356" y="8862"/>
                    </a:lnTo>
                    <a:lnTo>
                      <a:pt x="345" y="8844"/>
                    </a:lnTo>
                    <a:lnTo>
                      <a:pt x="336" y="8822"/>
                    </a:lnTo>
                    <a:lnTo>
                      <a:pt x="328" y="8799"/>
                    </a:lnTo>
                    <a:lnTo>
                      <a:pt x="321" y="8775"/>
                    </a:lnTo>
                    <a:lnTo>
                      <a:pt x="316" y="8747"/>
                    </a:lnTo>
                    <a:lnTo>
                      <a:pt x="313" y="8719"/>
                    </a:lnTo>
                    <a:lnTo>
                      <a:pt x="312" y="8690"/>
                    </a:lnTo>
                    <a:lnTo>
                      <a:pt x="316" y="8658"/>
                    </a:lnTo>
                    <a:lnTo>
                      <a:pt x="316" y="8655"/>
                    </a:lnTo>
                    <a:lnTo>
                      <a:pt x="316" y="8649"/>
                    </a:lnTo>
                    <a:lnTo>
                      <a:pt x="317" y="8639"/>
                    </a:lnTo>
                    <a:lnTo>
                      <a:pt x="318" y="8626"/>
                    </a:lnTo>
                    <a:lnTo>
                      <a:pt x="319" y="8611"/>
                    </a:lnTo>
                    <a:lnTo>
                      <a:pt x="319" y="8593"/>
                    </a:lnTo>
                    <a:lnTo>
                      <a:pt x="319" y="8576"/>
                    </a:lnTo>
                    <a:lnTo>
                      <a:pt x="319" y="8556"/>
                    </a:lnTo>
                    <a:lnTo>
                      <a:pt x="318" y="8537"/>
                    </a:lnTo>
                    <a:lnTo>
                      <a:pt x="316" y="8517"/>
                    </a:lnTo>
                    <a:lnTo>
                      <a:pt x="313" y="8498"/>
                    </a:lnTo>
                    <a:lnTo>
                      <a:pt x="309" y="8482"/>
                    </a:lnTo>
                    <a:lnTo>
                      <a:pt x="304" y="8467"/>
                    </a:lnTo>
                    <a:lnTo>
                      <a:pt x="297" y="8454"/>
                    </a:lnTo>
                    <a:lnTo>
                      <a:pt x="288" y="8444"/>
                    </a:lnTo>
                    <a:lnTo>
                      <a:pt x="278" y="8438"/>
                    </a:lnTo>
                    <a:lnTo>
                      <a:pt x="266" y="8432"/>
                    </a:lnTo>
                    <a:lnTo>
                      <a:pt x="254" y="8422"/>
                    </a:lnTo>
                    <a:lnTo>
                      <a:pt x="242" y="8408"/>
                    </a:lnTo>
                    <a:lnTo>
                      <a:pt x="230" y="8391"/>
                    </a:lnTo>
                    <a:lnTo>
                      <a:pt x="218" y="8372"/>
                    </a:lnTo>
                    <a:lnTo>
                      <a:pt x="209" y="8350"/>
                    </a:lnTo>
                    <a:lnTo>
                      <a:pt x="200" y="8325"/>
                    </a:lnTo>
                    <a:lnTo>
                      <a:pt x="192" y="8299"/>
                    </a:lnTo>
                    <a:lnTo>
                      <a:pt x="188" y="8270"/>
                    </a:lnTo>
                    <a:lnTo>
                      <a:pt x="186" y="8241"/>
                    </a:lnTo>
                    <a:lnTo>
                      <a:pt x="186" y="8210"/>
                    </a:lnTo>
                    <a:lnTo>
                      <a:pt x="190" y="8180"/>
                    </a:lnTo>
                    <a:lnTo>
                      <a:pt x="199" y="8147"/>
                    </a:lnTo>
                    <a:lnTo>
                      <a:pt x="211" y="8115"/>
                    </a:lnTo>
                    <a:lnTo>
                      <a:pt x="228" y="8084"/>
                    </a:lnTo>
                    <a:lnTo>
                      <a:pt x="251" y="8053"/>
                    </a:lnTo>
                    <a:lnTo>
                      <a:pt x="251" y="8052"/>
                    </a:lnTo>
                    <a:lnTo>
                      <a:pt x="253" y="8049"/>
                    </a:lnTo>
                    <a:lnTo>
                      <a:pt x="257" y="8044"/>
                    </a:lnTo>
                    <a:lnTo>
                      <a:pt x="261" y="8038"/>
                    </a:lnTo>
                    <a:lnTo>
                      <a:pt x="266" y="8031"/>
                    </a:lnTo>
                    <a:lnTo>
                      <a:pt x="271" y="8022"/>
                    </a:lnTo>
                    <a:lnTo>
                      <a:pt x="276" y="8014"/>
                    </a:lnTo>
                    <a:lnTo>
                      <a:pt x="282" y="8005"/>
                    </a:lnTo>
                    <a:lnTo>
                      <a:pt x="285" y="7995"/>
                    </a:lnTo>
                    <a:lnTo>
                      <a:pt x="288" y="7986"/>
                    </a:lnTo>
                    <a:lnTo>
                      <a:pt x="290" y="7977"/>
                    </a:lnTo>
                    <a:lnTo>
                      <a:pt x="292" y="7969"/>
                    </a:lnTo>
                    <a:lnTo>
                      <a:pt x="289" y="7961"/>
                    </a:lnTo>
                    <a:lnTo>
                      <a:pt x="286" y="7955"/>
                    </a:lnTo>
                    <a:lnTo>
                      <a:pt x="281" y="7949"/>
                    </a:lnTo>
                    <a:lnTo>
                      <a:pt x="273" y="7946"/>
                    </a:lnTo>
                    <a:lnTo>
                      <a:pt x="260" y="7941"/>
                    </a:lnTo>
                    <a:lnTo>
                      <a:pt x="242" y="7930"/>
                    </a:lnTo>
                    <a:lnTo>
                      <a:pt x="222" y="7915"/>
                    </a:lnTo>
                    <a:lnTo>
                      <a:pt x="198" y="7896"/>
                    </a:lnTo>
                    <a:lnTo>
                      <a:pt x="171" y="7872"/>
                    </a:lnTo>
                    <a:lnTo>
                      <a:pt x="144" y="7843"/>
                    </a:lnTo>
                    <a:lnTo>
                      <a:pt x="117" y="7811"/>
                    </a:lnTo>
                    <a:lnTo>
                      <a:pt x="91" y="7776"/>
                    </a:lnTo>
                    <a:lnTo>
                      <a:pt x="66" y="7735"/>
                    </a:lnTo>
                    <a:lnTo>
                      <a:pt x="44" y="7693"/>
                    </a:lnTo>
                    <a:lnTo>
                      <a:pt x="25" y="7646"/>
                    </a:lnTo>
                    <a:lnTo>
                      <a:pt x="11" y="7597"/>
                    </a:lnTo>
                    <a:lnTo>
                      <a:pt x="2" y="7544"/>
                    </a:lnTo>
                    <a:lnTo>
                      <a:pt x="0" y="7490"/>
                    </a:lnTo>
                    <a:lnTo>
                      <a:pt x="5" y="7432"/>
                    </a:lnTo>
                    <a:lnTo>
                      <a:pt x="20" y="7373"/>
                    </a:lnTo>
                    <a:lnTo>
                      <a:pt x="19" y="7371"/>
                    </a:lnTo>
                    <a:lnTo>
                      <a:pt x="17" y="7365"/>
                    </a:lnTo>
                    <a:lnTo>
                      <a:pt x="16" y="7356"/>
                    </a:lnTo>
                    <a:lnTo>
                      <a:pt x="14" y="7344"/>
                    </a:lnTo>
                    <a:lnTo>
                      <a:pt x="12" y="7330"/>
                    </a:lnTo>
                    <a:lnTo>
                      <a:pt x="10" y="7314"/>
                    </a:lnTo>
                    <a:lnTo>
                      <a:pt x="8" y="7295"/>
                    </a:lnTo>
                    <a:lnTo>
                      <a:pt x="7" y="7275"/>
                    </a:lnTo>
                    <a:lnTo>
                      <a:pt x="5" y="7253"/>
                    </a:lnTo>
                    <a:lnTo>
                      <a:pt x="4" y="7231"/>
                    </a:lnTo>
                    <a:lnTo>
                      <a:pt x="5" y="7208"/>
                    </a:lnTo>
                    <a:lnTo>
                      <a:pt x="7" y="7184"/>
                    </a:lnTo>
                    <a:lnTo>
                      <a:pt x="10" y="7160"/>
                    </a:lnTo>
                    <a:lnTo>
                      <a:pt x="13" y="7137"/>
                    </a:lnTo>
                    <a:lnTo>
                      <a:pt x="20" y="7114"/>
                    </a:lnTo>
                    <a:lnTo>
                      <a:pt x="27" y="7093"/>
                    </a:lnTo>
                    <a:lnTo>
                      <a:pt x="36" y="7071"/>
                    </a:lnTo>
                    <a:lnTo>
                      <a:pt x="47" y="7052"/>
                    </a:lnTo>
                    <a:lnTo>
                      <a:pt x="58" y="7033"/>
                    </a:lnTo>
                    <a:lnTo>
                      <a:pt x="71" y="7015"/>
                    </a:lnTo>
                    <a:lnTo>
                      <a:pt x="84" y="6997"/>
                    </a:lnTo>
                    <a:lnTo>
                      <a:pt x="97" y="6980"/>
                    </a:lnTo>
                    <a:lnTo>
                      <a:pt x="109" y="6962"/>
                    </a:lnTo>
                    <a:lnTo>
                      <a:pt x="122" y="6945"/>
                    </a:lnTo>
                    <a:lnTo>
                      <a:pt x="133" y="6927"/>
                    </a:lnTo>
                    <a:lnTo>
                      <a:pt x="144" y="6910"/>
                    </a:lnTo>
                    <a:lnTo>
                      <a:pt x="153" y="6891"/>
                    </a:lnTo>
                    <a:lnTo>
                      <a:pt x="161" y="6873"/>
                    </a:lnTo>
                    <a:lnTo>
                      <a:pt x="166" y="6854"/>
                    </a:lnTo>
                    <a:lnTo>
                      <a:pt x="169" y="6833"/>
                    </a:lnTo>
                    <a:lnTo>
                      <a:pt x="169" y="6813"/>
                    </a:lnTo>
                    <a:lnTo>
                      <a:pt x="167" y="6791"/>
                    </a:lnTo>
                    <a:lnTo>
                      <a:pt x="163" y="6767"/>
                    </a:lnTo>
                    <a:lnTo>
                      <a:pt x="157" y="6741"/>
                    </a:lnTo>
                    <a:lnTo>
                      <a:pt x="153" y="6713"/>
                    </a:lnTo>
                    <a:lnTo>
                      <a:pt x="148" y="6685"/>
                    </a:lnTo>
                    <a:lnTo>
                      <a:pt x="144" y="6654"/>
                    </a:lnTo>
                    <a:lnTo>
                      <a:pt x="140" y="6624"/>
                    </a:lnTo>
                    <a:lnTo>
                      <a:pt x="138" y="6592"/>
                    </a:lnTo>
                    <a:lnTo>
                      <a:pt x="135" y="6560"/>
                    </a:lnTo>
                    <a:lnTo>
                      <a:pt x="134" y="6529"/>
                    </a:lnTo>
                    <a:lnTo>
                      <a:pt x="135" y="6498"/>
                    </a:lnTo>
                    <a:lnTo>
                      <a:pt x="139" y="6468"/>
                    </a:lnTo>
                    <a:lnTo>
                      <a:pt x="144" y="6438"/>
                    </a:lnTo>
                    <a:lnTo>
                      <a:pt x="151" y="6410"/>
                    </a:lnTo>
                    <a:lnTo>
                      <a:pt x="161" y="6384"/>
                    </a:lnTo>
                    <a:lnTo>
                      <a:pt x="173" y="6358"/>
                    </a:lnTo>
                    <a:lnTo>
                      <a:pt x="189" y="6337"/>
                    </a:lnTo>
                    <a:lnTo>
                      <a:pt x="204" y="6314"/>
                    </a:lnTo>
                    <a:lnTo>
                      <a:pt x="217" y="6290"/>
                    </a:lnTo>
                    <a:lnTo>
                      <a:pt x="229" y="6263"/>
                    </a:lnTo>
                    <a:lnTo>
                      <a:pt x="239" y="6237"/>
                    </a:lnTo>
                    <a:lnTo>
                      <a:pt x="248" y="6209"/>
                    </a:lnTo>
                    <a:lnTo>
                      <a:pt x="254" y="6179"/>
                    </a:lnTo>
                    <a:lnTo>
                      <a:pt x="259" y="6150"/>
                    </a:lnTo>
                    <a:lnTo>
                      <a:pt x="263" y="6120"/>
                    </a:lnTo>
                    <a:lnTo>
                      <a:pt x="265" y="6091"/>
                    </a:lnTo>
                    <a:lnTo>
                      <a:pt x="266" y="6061"/>
                    </a:lnTo>
                    <a:lnTo>
                      <a:pt x="267" y="6033"/>
                    </a:lnTo>
                    <a:lnTo>
                      <a:pt x="266" y="6005"/>
                    </a:lnTo>
                    <a:lnTo>
                      <a:pt x="264" y="5977"/>
                    </a:lnTo>
                    <a:lnTo>
                      <a:pt x="262" y="5952"/>
                    </a:lnTo>
                    <a:lnTo>
                      <a:pt x="259" y="5928"/>
                    </a:lnTo>
                    <a:lnTo>
                      <a:pt x="255" y="5906"/>
                    </a:lnTo>
                    <a:lnTo>
                      <a:pt x="251" y="5881"/>
                    </a:lnTo>
                    <a:lnTo>
                      <a:pt x="249" y="5851"/>
                    </a:lnTo>
                    <a:lnTo>
                      <a:pt x="247" y="5816"/>
                    </a:lnTo>
                    <a:lnTo>
                      <a:pt x="247" y="5777"/>
                    </a:lnTo>
                    <a:lnTo>
                      <a:pt x="248" y="5734"/>
                    </a:lnTo>
                    <a:lnTo>
                      <a:pt x="250" y="5689"/>
                    </a:lnTo>
                    <a:lnTo>
                      <a:pt x="254" y="5642"/>
                    </a:lnTo>
                    <a:lnTo>
                      <a:pt x="261" y="5594"/>
                    </a:lnTo>
                    <a:lnTo>
                      <a:pt x="269" y="5547"/>
                    </a:lnTo>
                    <a:lnTo>
                      <a:pt x="278" y="5500"/>
                    </a:lnTo>
                    <a:lnTo>
                      <a:pt x="290" y="5454"/>
                    </a:lnTo>
                    <a:lnTo>
                      <a:pt x="306" y="5411"/>
                    </a:lnTo>
                    <a:lnTo>
                      <a:pt x="322" y="5371"/>
                    </a:lnTo>
                    <a:lnTo>
                      <a:pt x="342" y="5335"/>
                    </a:lnTo>
                    <a:lnTo>
                      <a:pt x="364" y="5304"/>
                    </a:lnTo>
                    <a:lnTo>
                      <a:pt x="390" y="5279"/>
                    </a:lnTo>
                    <a:lnTo>
                      <a:pt x="390" y="5275"/>
                    </a:lnTo>
                    <a:lnTo>
                      <a:pt x="392" y="5266"/>
                    </a:lnTo>
                    <a:lnTo>
                      <a:pt x="395" y="5251"/>
                    </a:lnTo>
                    <a:lnTo>
                      <a:pt x="400" y="5233"/>
                    </a:lnTo>
                    <a:lnTo>
                      <a:pt x="405" y="5210"/>
                    </a:lnTo>
                    <a:lnTo>
                      <a:pt x="413" y="5184"/>
                    </a:lnTo>
                    <a:lnTo>
                      <a:pt x="421" y="5156"/>
                    </a:lnTo>
                    <a:lnTo>
                      <a:pt x="432" y="5127"/>
                    </a:lnTo>
                    <a:lnTo>
                      <a:pt x="444" y="5097"/>
                    </a:lnTo>
                    <a:lnTo>
                      <a:pt x="457" y="5067"/>
                    </a:lnTo>
                    <a:lnTo>
                      <a:pt x="473" y="5038"/>
                    </a:lnTo>
                    <a:lnTo>
                      <a:pt x="489" y="5010"/>
                    </a:lnTo>
                    <a:lnTo>
                      <a:pt x="509" y="4985"/>
                    </a:lnTo>
                    <a:lnTo>
                      <a:pt x="528" y="4963"/>
                    </a:lnTo>
                    <a:lnTo>
                      <a:pt x="550" y="4945"/>
                    </a:lnTo>
                    <a:lnTo>
                      <a:pt x="575" y="4931"/>
                    </a:lnTo>
                    <a:lnTo>
                      <a:pt x="600" y="4921"/>
                    </a:lnTo>
                    <a:lnTo>
                      <a:pt x="627" y="4913"/>
                    </a:lnTo>
                    <a:lnTo>
                      <a:pt x="653" y="4907"/>
                    </a:lnTo>
                    <a:lnTo>
                      <a:pt x="679" y="4904"/>
                    </a:lnTo>
                    <a:lnTo>
                      <a:pt x="705" y="4903"/>
                    </a:lnTo>
                    <a:lnTo>
                      <a:pt x="730" y="4902"/>
                    </a:lnTo>
                    <a:lnTo>
                      <a:pt x="754" y="4903"/>
                    </a:lnTo>
                    <a:lnTo>
                      <a:pt x="778" y="4904"/>
                    </a:lnTo>
                    <a:lnTo>
                      <a:pt x="799" y="4907"/>
                    </a:lnTo>
                    <a:lnTo>
                      <a:pt x="819" y="4910"/>
                    </a:lnTo>
                    <a:lnTo>
                      <a:pt x="836" y="4913"/>
                    </a:lnTo>
                    <a:lnTo>
                      <a:pt x="852" y="4916"/>
                    </a:lnTo>
                    <a:lnTo>
                      <a:pt x="864" y="4918"/>
                    </a:lnTo>
                    <a:lnTo>
                      <a:pt x="873" y="4922"/>
                    </a:lnTo>
                    <a:lnTo>
                      <a:pt x="879" y="4923"/>
                    </a:lnTo>
                    <a:lnTo>
                      <a:pt x="881" y="4924"/>
                    </a:lnTo>
                    <a:lnTo>
                      <a:pt x="881" y="4922"/>
                    </a:lnTo>
                    <a:lnTo>
                      <a:pt x="881" y="4918"/>
                    </a:lnTo>
                    <a:lnTo>
                      <a:pt x="882" y="4912"/>
                    </a:lnTo>
                    <a:lnTo>
                      <a:pt x="883" y="4903"/>
                    </a:lnTo>
                    <a:lnTo>
                      <a:pt x="885" y="4893"/>
                    </a:lnTo>
                    <a:lnTo>
                      <a:pt x="889" y="4881"/>
                    </a:lnTo>
                    <a:lnTo>
                      <a:pt x="893" y="4869"/>
                    </a:lnTo>
                    <a:lnTo>
                      <a:pt x="900" y="4855"/>
                    </a:lnTo>
                    <a:lnTo>
                      <a:pt x="906" y="4841"/>
                    </a:lnTo>
                    <a:lnTo>
                      <a:pt x="915" y="4826"/>
                    </a:lnTo>
                    <a:lnTo>
                      <a:pt x="925" y="4810"/>
                    </a:lnTo>
                    <a:lnTo>
                      <a:pt x="937" y="4796"/>
                    </a:lnTo>
                    <a:lnTo>
                      <a:pt x="951" y="4781"/>
                    </a:lnTo>
                    <a:lnTo>
                      <a:pt x="967" y="4767"/>
                    </a:lnTo>
                    <a:lnTo>
                      <a:pt x="986" y="4753"/>
                    </a:lnTo>
                    <a:lnTo>
                      <a:pt x="1008" y="4743"/>
                    </a:lnTo>
                    <a:lnTo>
                      <a:pt x="1031" y="4732"/>
                    </a:lnTo>
                    <a:lnTo>
                      <a:pt x="1054" y="4722"/>
                    </a:lnTo>
                    <a:lnTo>
                      <a:pt x="1079" y="4713"/>
                    </a:lnTo>
                    <a:lnTo>
                      <a:pt x="1104" y="4707"/>
                    </a:lnTo>
                    <a:lnTo>
                      <a:pt x="1129" y="4700"/>
                    </a:lnTo>
                    <a:lnTo>
                      <a:pt x="1153" y="4694"/>
                    </a:lnTo>
                    <a:lnTo>
                      <a:pt x="1177" y="4689"/>
                    </a:lnTo>
                    <a:lnTo>
                      <a:pt x="1200" y="4686"/>
                    </a:lnTo>
                    <a:lnTo>
                      <a:pt x="1222" y="4682"/>
                    </a:lnTo>
                    <a:lnTo>
                      <a:pt x="1241" y="4680"/>
                    </a:lnTo>
                    <a:lnTo>
                      <a:pt x="1259" y="4678"/>
                    </a:lnTo>
                    <a:lnTo>
                      <a:pt x="1274" y="4676"/>
                    </a:lnTo>
                    <a:lnTo>
                      <a:pt x="1287" y="4676"/>
                    </a:lnTo>
                    <a:lnTo>
                      <a:pt x="1296" y="4675"/>
                    </a:lnTo>
                    <a:lnTo>
                      <a:pt x="1302" y="4675"/>
                    </a:lnTo>
                    <a:lnTo>
                      <a:pt x="1305" y="4675"/>
                    </a:lnTo>
                    <a:lnTo>
                      <a:pt x="1304" y="4672"/>
                    </a:lnTo>
                    <a:lnTo>
                      <a:pt x="1302" y="4665"/>
                    </a:lnTo>
                    <a:lnTo>
                      <a:pt x="1300" y="4655"/>
                    </a:lnTo>
                    <a:lnTo>
                      <a:pt x="1297" y="4641"/>
                    </a:lnTo>
                    <a:lnTo>
                      <a:pt x="1295" y="4624"/>
                    </a:lnTo>
                    <a:lnTo>
                      <a:pt x="1293" y="4604"/>
                    </a:lnTo>
                    <a:lnTo>
                      <a:pt x="1290" y="4582"/>
                    </a:lnTo>
                    <a:lnTo>
                      <a:pt x="1289" y="4558"/>
                    </a:lnTo>
                    <a:lnTo>
                      <a:pt x="1289" y="4533"/>
                    </a:lnTo>
                    <a:lnTo>
                      <a:pt x="1290" y="4508"/>
                    </a:lnTo>
                    <a:lnTo>
                      <a:pt x="1294" y="4480"/>
                    </a:lnTo>
                    <a:lnTo>
                      <a:pt x="1298" y="4454"/>
                    </a:lnTo>
                    <a:lnTo>
                      <a:pt x="1305" y="4429"/>
                    </a:lnTo>
                    <a:lnTo>
                      <a:pt x="1314" y="4404"/>
                    </a:lnTo>
                    <a:lnTo>
                      <a:pt x="1326" y="4380"/>
                    </a:lnTo>
                    <a:lnTo>
                      <a:pt x="1342" y="4358"/>
                    </a:lnTo>
                    <a:lnTo>
                      <a:pt x="1358" y="4337"/>
                    </a:lnTo>
                    <a:lnTo>
                      <a:pt x="1374" y="4321"/>
                    </a:lnTo>
                    <a:lnTo>
                      <a:pt x="1390" y="4307"/>
                    </a:lnTo>
                    <a:lnTo>
                      <a:pt x="1405" y="4296"/>
                    </a:lnTo>
                    <a:lnTo>
                      <a:pt x="1419" y="4286"/>
                    </a:lnTo>
                    <a:lnTo>
                      <a:pt x="1433" y="4279"/>
                    </a:lnTo>
                    <a:lnTo>
                      <a:pt x="1447" y="4273"/>
                    </a:lnTo>
                    <a:lnTo>
                      <a:pt x="1461" y="4268"/>
                    </a:lnTo>
                    <a:lnTo>
                      <a:pt x="1473" y="4264"/>
                    </a:lnTo>
                    <a:lnTo>
                      <a:pt x="1485" y="4261"/>
                    </a:lnTo>
                    <a:lnTo>
                      <a:pt x="1497" y="4258"/>
                    </a:lnTo>
                    <a:lnTo>
                      <a:pt x="1509" y="4254"/>
                    </a:lnTo>
                    <a:lnTo>
                      <a:pt x="1520" y="4251"/>
                    </a:lnTo>
                    <a:lnTo>
                      <a:pt x="1530" y="4247"/>
                    </a:lnTo>
                    <a:lnTo>
                      <a:pt x="1540" y="4241"/>
                    </a:lnTo>
                    <a:lnTo>
                      <a:pt x="1550" y="4236"/>
                    </a:lnTo>
                    <a:lnTo>
                      <a:pt x="1559" y="4226"/>
                    </a:lnTo>
                    <a:lnTo>
                      <a:pt x="1566" y="4214"/>
                    </a:lnTo>
                    <a:lnTo>
                      <a:pt x="1570" y="4200"/>
                    </a:lnTo>
                    <a:lnTo>
                      <a:pt x="1574" y="4182"/>
                    </a:lnTo>
                    <a:lnTo>
                      <a:pt x="1578" y="4163"/>
                    </a:lnTo>
                    <a:lnTo>
                      <a:pt x="1580" y="4141"/>
                    </a:lnTo>
                    <a:lnTo>
                      <a:pt x="1582" y="4119"/>
                    </a:lnTo>
                    <a:lnTo>
                      <a:pt x="1584" y="4095"/>
                    </a:lnTo>
                    <a:lnTo>
                      <a:pt x="1587" y="4071"/>
                    </a:lnTo>
                    <a:lnTo>
                      <a:pt x="1592" y="4047"/>
                    </a:lnTo>
                    <a:lnTo>
                      <a:pt x="1598" y="4024"/>
                    </a:lnTo>
                    <a:lnTo>
                      <a:pt x="1606" y="4001"/>
                    </a:lnTo>
                    <a:lnTo>
                      <a:pt x="1616" y="3979"/>
                    </a:lnTo>
                    <a:lnTo>
                      <a:pt x="1628" y="3960"/>
                    </a:lnTo>
                    <a:lnTo>
                      <a:pt x="1644" y="3942"/>
                    </a:lnTo>
                    <a:lnTo>
                      <a:pt x="1664" y="3927"/>
                    </a:lnTo>
                    <a:lnTo>
                      <a:pt x="1664" y="3926"/>
                    </a:lnTo>
                    <a:lnTo>
                      <a:pt x="1667" y="3923"/>
                    </a:lnTo>
                    <a:lnTo>
                      <a:pt x="1673" y="3917"/>
                    </a:lnTo>
                    <a:lnTo>
                      <a:pt x="1678" y="3911"/>
                    </a:lnTo>
                    <a:lnTo>
                      <a:pt x="1686" y="3901"/>
                    </a:lnTo>
                    <a:lnTo>
                      <a:pt x="1693" y="3891"/>
                    </a:lnTo>
                    <a:lnTo>
                      <a:pt x="1701" y="3878"/>
                    </a:lnTo>
                    <a:lnTo>
                      <a:pt x="1710" y="3865"/>
                    </a:lnTo>
                    <a:lnTo>
                      <a:pt x="1717" y="3848"/>
                    </a:lnTo>
                    <a:lnTo>
                      <a:pt x="1725" y="3831"/>
                    </a:lnTo>
                    <a:lnTo>
                      <a:pt x="1733" y="3812"/>
                    </a:lnTo>
                    <a:lnTo>
                      <a:pt x="1738" y="3793"/>
                    </a:lnTo>
                    <a:lnTo>
                      <a:pt x="1742" y="3772"/>
                    </a:lnTo>
                    <a:lnTo>
                      <a:pt x="1746" y="3749"/>
                    </a:lnTo>
                    <a:lnTo>
                      <a:pt x="1747" y="3725"/>
                    </a:lnTo>
                    <a:lnTo>
                      <a:pt x="1746" y="3701"/>
                    </a:lnTo>
                    <a:close/>
                  </a:path>
                </a:pathLst>
              </a:custGeom>
              <a:solidFill>
                <a:srgbClr val="F8FAF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72" name="Freeform 352"/>
              <p:cNvSpPr>
                <a:spLocks/>
              </p:cNvSpPr>
              <p:nvPr/>
            </p:nvSpPr>
            <p:spPr bwMode="auto">
              <a:xfrm flipH="1">
                <a:off x="4336" y="2965"/>
                <a:ext cx="451" cy="452"/>
              </a:xfrm>
              <a:custGeom>
                <a:avLst/>
                <a:gdLst/>
                <a:ahLst/>
                <a:cxnLst>
                  <a:cxn ang="0">
                    <a:pos x="2538" y="3226"/>
                  </a:cxn>
                  <a:cxn ang="0">
                    <a:pos x="3044" y="3028"/>
                  </a:cxn>
                  <a:cxn ang="0">
                    <a:pos x="3844" y="2966"/>
                  </a:cxn>
                  <a:cxn ang="0">
                    <a:pos x="4199" y="2812"/>
                  </a:cxn>
                  <a:cxn ang="0">
                    <a:pos x="4737" y="2386"/>
                  </a:cxn>
                  <a:cxn ang="0">
                    <a:pos x="5098" y="2178"/>
                  </a:cxn>
                  <a:cxn ang="0">
                    <a:pos x="5591" y="1985"/>
                  </a:cxn>
                  <a:cxn ang="0">
                    <a:pos x="5973" y="1966"/>
                  </a:cxn>
                  <a:cxn ang="0">
                    <a:pos x="6343" y="1927"/>
                  </a:cxn>
                  <a:cxn ang="0">
                    <a:pos x="6829" y="1873"/>
                  </a:cxn>
                  <a:cxn ang="0">
                    <a:pos x="7354" y="1519"/>
                  </a:cxn>
                  <a:cxn ang="0">
                    <a:pos x="7926" y="1110"/>
                  </a:cxn>
                  <a:cxn ang="0">
                    <a:pos x="8351" y="992"/>
                  </a:cxn>
                  <a:cxn ang="0">
                    <a:pos x="8881" y="776"/>
                  </a:cxn>
                  <a:cxn ang="0">
                    <a:pos x="9189" y="559"/>
                  </a:cxn>
                  <a:cxn ang="0">
                    <a:pos x="9445" y="131"/>
                  </a:cxn>
                  <a:cxn ang="0">
                    <a:pos x="10087" y="122"/>
                  </a:cxn>
                  <a:cxn ang="0">
                    <a:pos x="11156" y="129"/>
                  </a:cxn>
                  <a:cxn ang="0">
                    <a:pos x="11308" y="561"/>
                  </a:cxn>
                  <a:cxn ang="0">
                    <a:pos x="11218" y="1011"/>
                  </a:cxn>
                  <a:cxn ang="0">
                    <a:pos x="11169" y="1455"/>
                  </a:cxn>
                  <a:cxn ang="0">
                    <a:pos x="11122" y="2012"/>
                  </a:cxn>
                  <a:cxn ang="0">
                    <a:pos x="10902" y="2446"/>
                  </a:cxn>
                  <a:cxn ang="0">
                    <a:pos x="10817" y="3083"/>
                  </a:cxn>
                  <a:cxn ang="0">
                    <a:pos x="10711" y="3319"/>
                  </a:cxn>
                  <a:cxn ang="0">
                    <a:pos x="10764" y="3700"/>
                  </a:cxn>
                  <a:cxn ang="0">
                    <a:pos x="10869" y="4237"/>
                  </a:cxn>
                  <a:cxn ang="0">
                    <a:pos x="10735" y="4734"/>
                  </a:cxn>
                  <a:cxn ang="0">
                    <a:pos x="10635" y="5167"/>
                  </a:cxn>
                  <a:cxn ang="0">
                    <a:pos x="10547" y="5382"/>
                  </a:cxn>
                  <a:cxn ang="0">
                    <a:pos x="10407" y="5600"/>
                  </a:cxn>
                  <a:cxn ang="0">
                    <a:pos x="10329" y="6072"/>
                  </a:cxn>
                  <a:cxn ang="0">
                    <a:pos x="10252" y="6423"/>
                  </a:cxn>
                  <a:cxn ang="0">
                    <a:pos x="9986" y="6910"/>
                  </a:cxn>
                  <a:cxn ang="0">
                    <a:pos x="9676" y="7516"/>
                  </a:cxn>
                  <a:cxn ang="0">
                    <a:pos x="9581" y="7953"/>
                  </a:cxn>
                  <a:cxn ang="0">
                    <a:pos x="9504" y="8359"/>
                  </a:cxn>
                  <a:cxn ang="0">
                    <a:pos x="9521" y="8680"/>
                  </a:cxn>
                  <a:cxn ang="0">
                    <a:pos x="9136" y="9356"/>
                  </a:cxn>
                  <a:cxn ang="0">
                    <a:pos x="8458" y="9815"/>
                  </a:cxn>
                  <a:cxn ang="0">
                    <a:pos x="7837" y="9947"/>
                  </a:cxn>
                  <a:cxn ang="0">
                    <a:pos x="7401" y="10355"/>
                  </a:cxn>
                  <a:cxn ang="0">
                    <a:pos x="6450" y="10754"/>
                  </a:cxn>
                  <a:cxn ang="0">
                    <a:pos x="5396" y="10668"/>
                  </a:cxn>
                  <a:cxn ang="0">
                    <a:pos x="4589" y="10610"/>
                  </a:cxn>
                  <a:cxn ang="0">
                    <a:pos x="3904" y="10663"/>
                  </a:cxn>
                  <a:cxn ang="0">
                    <a:pos x="3424" y="10738"/>
                  </a:cxn>
                  <a:cxn ang="0">
                    <a:pos x="2970" y="10437"/>
                  </a:cxn>
                  <a:cxn ang="0">
                    <a:pos x="2302" y="10275"/>
                  </a:cxn>
                  <a:cxn ang="0">
                    <a:pos x="1681" y="10112"/>
                  </a:cxn>
                  <a:cxn ang="0">
                    <a:pos x="910" y="9976"/>
                  </a:cxn>
                  <a:cxn ang="0">
                    <a:pos x="706" y="9528"/>
                  </a:cxn>
                  <a:cxn ang="0">
                    <a:pos x="417" y="8874"/>
                  </a:cxn>
                  <a:cxn ang="0">
                    <a:pos x="306" y="8397"/>
                  </a:cxn>
                  <a:cxn ang="0">
                    <a:pos x="286" y="7931"/>
                  </a:cxn>
                  <a:cxn ang="0">
                    <a:pos x="6" y="7233"/>
                  </a:cxn>
                  <a:cxn ang="0">
                    <a:pos x="151" y="6618"/>
                  </a:cxn>
                  <a:cxn ang="0">
                    <a:pos x="243" y="5843"/>
                  </a:cxn>
                  <a:cxn ang="0">
                    <a:pos x="540" y="4945"/>
                  </a:cxn>
                  <a:cxn ang="0">
                    <a:pos x="920" y="4796"/>
                  </a:cxn>
                  <a:cxn ang="0">
                    <a:pos x="1269" y="4535"/>
                  </a:cxn>
                  <a:cxn ang="0">
                    <a:pos x="1555" y="4143"/>
                  </a:cxn>
                </a:cxnLst>
                <a:rect l="0" t="0" r="r" b="b"/>
                <a:pathLst>
                  <a:path w="11308" h="10881">
                    <a:moveTo>
                      <a:pt x="1722" y="3699"/>
                    </a:moveTo>
                    <a:lnTo>
                      <a:pt x="1719" y="3671"/>
                    </a:lnTo>
                    <a:lnTo>
                      <a:pt x="1720" y="3642"/>
                    </a:lnTo>
                    <a:lnTo>
                      <a:pt x="1724" y="3611"/>
                    </a:lnTo>
                    <a:lnTo>
                      <a:pt x="1730" y="3580"/>
                    </a:lnTo>
                    <a:lnTo>
                      <a:pt x="1739" y="3547"/>
                    </a:lnTo>
                    <a:lnTo>
                      <a:pt x="1751" y="3513"/>
                    </a:lnTo>
                    <a:lnTo>
                      <a:pt x="1766" y="3480"/>
                    </a:lnTo>
                    <a:lnTo>
                      <a:pt x="1785" y="3448"/>
                    </a:lnTo>
                    <a:lnTo>
                      <a:pt x="1806" y="3417"/>
                    </a:lnTo>
                    <a:lnTo>
                      <a:pt x="1831" y="3388"/>
                    </a:lnTo>
                    <a:lnTo>
                      <a:pt x="1860" y="3360"/>
                    </a:lnTo>
                    <a:lnTo>
                      <a:pt x="1892" y="3335"/>
                    </a:lnTo>
                    <a:lnTo>
                      <a:pt x="1929" y="3313"/>
                    </a:lnTo>
                    <a:lnTo>
                      <a:pt x="1968" y="3296"/>
                    </a:lnTo>
                    <a:lnTo>
                      <a:pt x="2013" y="3282"/>
                    </a:lnTo>
                    <a:lnTo>
                      <a:pt x="2062" y="3273"/>
                    </a:lnTo>
                    <a:lnTo>
                      <a:pt x="2111" y="3266"/>
                    </a:lnTo>
                    <a:lnTo>
                      <a:pt x="2160" y="3261"/>
                    </a:lnTo>
                    <a:lnTo>
                      <a:pt x="2206" y="3257"/>
                    </a:lnTo>
                    <a:lnTo>
                      <a:pt x="2251" y="3253"/>
                    </a:lnTo>
                    <a:lnTo>
                      <a:pt x="2294" y="3251"/>
                    </a:lnTo>
                    <a:lnTo>
                      <a:pt x="2335" y="3248"/>
                    </a:lnTo>
                    <a:lnTo>
                      <a:pt x="2373" y="3246"/>
                    </a:lnTo>
                    <a:lnTo>
                      <a:pt x="2410" y="3243"/>
                    </a:lnTo>
                    <a:lnTo>
                      <a:pt x="2445" y="3240"/>
                    </a:lnTo>
                    <a:lnTo>
                      <a:pt x="2478" y="3236"/>
                    </a:lnTo>
                    <a:lnTo>
                      <a:pt x="2510" y="3231"/>
                    </a:lnTo>
                    <a:lnTo>
                      <a:pt x="2538" y="3226"/>
                    </a:lnTo>
                    <a:lnTo>
                      <a:pt x="2565" y="3218"/>
                    </a:lnTo>
                    <a:lnTo>
                      <a:pt x="2589" y="3210"/>
                    </a:lnTo>
                    <a:lnTo>
                      <a:pt x="2612" y="3199"/>
                    </a:lnTo>
                    <a:lnTo>
                      <a:pt x="2633" y="3187"/>
                    </a:lnTo>
                    <a:lnTo>
                      <a:pt x="2652" y="3172"/>
                    </a:lnTo>
                    <a:lnTo>
                      <a:pt x="2670" y="3158"/>
                    </a:lnTo>
                    <a:lnTo>
                      <a:pt x="2688" y="3145"/>
                    </a:lnTo>
                    <a:lnTo>
                      <a:pt x="2706" y="3132"/>
                    </a:lnTo>
                    <a:lnTo>
                      <a:pt x="2724" y="3120"/>
                    </a:lnTo>
                    <a:lnTo>
                      <a:pt x="2741" y="3109"/>
                    </a:lnTo>
                    <a:lnTo>
                      <a:pt x="2760" y="3098"/>
                    </a:lnTo>
                    <a:lnTo>
                      <a:pt x="2778" y="3088"/>
                    </a:lnTo>
                    <a:lnTo>
                      <a:pt x="2797" y="3080"/>
                    </a:lnTo>
                    <a:lnTo>
                      <a:pt x="2818" y="3071"/>
                    </a:lnTo>
                    <a:lnTo>
                      <a:pt x="2838" y="3064"/>
                    </a:lnTo>
                    <a:lnTo>
                      <a:pt x="2861" y="3059"/>
                    </a:lnTo>
                    <a:lnTo>
                      <a:pt x="2885" y="3053"/>
                    </a:lnTo>
                    <a:lnTo>
                      <a:pt x="2910" y="3050"/>
                    </a:lnTo>
                    <a:lnTo>
                      <a:pt x="2939" y="3048"/>
                    </a:lnTo>
                    <a:lnTo>
                      <a:pt x="2968" y="3048"/>
                    </a:lnTo>
                    <a:lnTo>
                      <a:pt x="2969" y="3047"/>
                    </a:lnTo>
                    <a:lnTo>
                      <a:pt x="2973" y="3047"/>
                    </a:lnTo>
                    <a:lnTo>
                      <a:pt x="2978" y="3046"/>
                    </a:lnTo>
                    <a:lnTo>
                      <a:pt x="2986" y="3044"/>
                    </a:lnTo>
                    <a:lnTo>
                      <a:pt x="2994" y="3041"/>
                    </a:lnTo>
                    <a:lnTo>
                      <a:pt x="3005" y="3039"/>
                    </a:lnTo>
                    <a:lnTo>
                      <a:pt x="3017" y="3036"/>
                    </a:lnTo>
                    <a:lnTo>
                      <a:pt x="3029" y="3033"/>
                    </a:lnTo>
                    <a:lnTo>
                      <a:pt x="3044" y="3028"/>
                    </a:lnTo>
                    <a:lnTo>
                      <a:pt x="3058" y="3024"/>
                    </a:lnTo>
                    <a:lnTo>
                      <a:pt x="3073" y="3020"/>
                    </a:lnTo>
                    <a:lnTo>
                      <a:pt x="3088" y="3014"/>
                    </a:lnTo>
                    <a:lnTo>
                      <a:pt x="3103" y="3009"/>
                    </a:lnTo>
                    <a:lnTo>
                      <a:pt x="3118" y="3003"/>
                    </a:lnTo>
                    <a:lnTo>
                      <a:pt x="3133" y="2997"/>
                    </a:lnTo>
                    <a:lnTo>
                      <a:pt x="3147" y="2990"/>
                    </a:lnTo>
                    <a:lnTo>
                      <a:pt x="3162" y="2981"/>
                    </a:lnTo>
                    <a:lnTo>
                      <a:pt x="3179" y="2972"/>
                    </a:lnTo>
                    <a:lnTo>
                      <a:pt x="3199" y="2961"/>
                    </a:lnTo>
                    <a:lnTo>
                      <a:pt x="3220" y="2949"/>
                    </a:lnTo>
                    <a:lnTo>
                      <a:pt x="3243" y="2937"/>
                    </a:lnTo>
                    <a:lnTo>
                      <a:pt x="3270" y="2925"/>
                    </a:lnTo>
                    <a:lnTo>
                      <a:pt x="3298" y="2914"/>
                    </a:lnTo>
                    <a:lnTo>
                      <a:pt x="3327" y="2904"/>
                    </a:lnTo>
                    <a:lnTo>
                      <a:pt x="3360" y="2896"/>
                    </a:lnTo>
                    <a:lnTo>
                      <a:pt x="3395" y="2891"/>
                    </a:lnTo>
                    <a:lnTo>
                      <a:pt x="3431" y="2887"/>
                    </a:lnTo>
                    <a:lnTo>
                      <a:pt x="3470" y="2887"/>
                    </a:lnTo>
                    <a:lnTo>
                      <a:pt x="3511" y="2892"/>
                    </a:lnTo>
                    <a:lnTo>
                      <a:pt x="3553" y="2901"/>
                    </a:lnTo>
                    <a:lnTo>
                      <a:pt x="3598" y="2914"/>
                    </a:lnTo>
                    <a:lnTo>
                      <a:pt x="3646" y="2932"/>
                    </a:lnTo>
                    <a:lnTo>
                      <a:pt x="3691" y="2950"/>
                    </a:lnTo>
                    <a:lnTo>
                      <a:pt x="3731" y="2962"/>
                    </a:lnTo>
                    <a:lnTo>
                      <a:pt x="3765" y="2969"/>
                    </a:lnTo>
                    <a:lnTo>
                      <a:pt x="3796" y="2972"/>
                    </a:lnTo>
                    <a:lnTo>
                      <a:pt x="3822" y="2970"/>
                    </a:lnTo>
                    <a:lnTo>
                      <a:pt x="3844" y="2966"/>
                    </a:lnTo>
                    <a:lnTo>
                      <a:pt x="3863" y="2960"/>
                    </a:lnTo>
                    <a:lnTo>
                      <a:pt x="3881" y="2950"/>
                    </a:lnTo>
                    <a:lnTo>
                      <a:pt x="3895" y="2940"/>
                    </a:lnTo>
                    <a:lnTo>
                      <a:pt x="3908" y="2929"/>
                    </a:lnTo>
                    <a:lnTo>
                      <a:pt x="3921" y="2917"/>
                    </a:lnTo>
                    <a:lnTo>
                      <a:pt x="3932" y="2906"/>
                    </a:lnTo>
                    <a:lnTo>
                      <a:pt x="3944" y="2896"/>
                    </a:lnTo>
                    <a:lnTo>
                      <a:pt x="3956" y="2889"/>
                    </a:lnTo>
                    <a:lnTo>
                      <a:pt x="3968" y="2882"/>
                    </a:lnTo>
                    <a:lnTo>
                      <a:pt x="3984" y="2880"/>
                    </a:lnTo>
                    <a:lnTo>
                      <a:pt x="3999" y="2878"/>
                    </a:lnTo>
                    <a:lnTo>
                      <a:pt x="4015" y="2875"/>
                    </a:lnTo>
                    <a:lnTo>
                      <a:pt x="4032" y="2872"/>
                    </a:lnTo>
                    <a:lnTo>
                      <a:pt x="4049" y="2870"/>
                    </a:lnTo>
                    <a:lnTo>
                      <a:pt x="4067" y="2867"/>
                    </a:lnTo>
                    <a:lnTo>
                      <a:pt x="4084" y="2863"/>
                    </a:lnTo>
                    <a:lnTo>
                      <a:pt x="4100" y="2860"/>
                    </a:lnTo>
                    <a:lnTo>
                      <a:pt x="4116" y="2857"/>
                    </a:lnTo>
                    <a:lnTo>
                      <a:pt x="4131" y="2854"/>
                    </a:lnTo>
                    <a:lnTo>
                      <a:pt x="4145" y="2850"/>
                    </a:lnTo>
                    <a:lnTo>
                      <a:pt x="4157" y="2848"/>
                    </a:lnTo>
                    <a:lnTo>
                      <a:pt x="4168" y="2846"/>
                    </a:lnTo>
                    <a:lnTo>
                      <a:pt x="4176" y="2844"/>
                    </a:lnTo>
                    <a:lnTo>
                      <a:pt x="4182" y="2843"/>
                    </a:lnTo>
                    <a:lnTo>
                      <a:pt x="4187" y="2842"/>
                    </a:lnTo>
                    <a:lnTo>
                      <a:pt x="4189" y="2842"/>
                    </a:lnTo>
                    <a:lnTo>
                      <a:pt x="4190" y="2837"/>
                    </a:lnTo>
                    <a:lnTo>
                      <a:pt x="4193" y="2827"/>
                    </a:lnTo>
                    <a:lnTo>
                      <a:pt x="4199" y="2812"/>
                    </a:lnTo>
                    <a:lnTo>
                      <a:pt x="4206" y="2793"/>
                    </a:lnTo>
                    <a:lnTo>
                      <a:pt x="4215" y="2768"/>
                    </a:lnTo>
                    <a:lnTo>
                      <a:pt x="4226" y="2741"/>
                    </a:lnTo>
                    <a:lnTo>
                      <a:pt x="4239" y="2711"/>
                    </a:lnTo>
                    <a:lnTo>
                      <a:pt x="4252" y="2679"/>
                    </a:lnTo>
                    <a:lnTo>
                      <a:pt x="4267" y="2646"/>
                    </a:lnTo>
                    <a:lnTo>
                      <a:pt x="4284" y="2613"/>
                    </a:lnTo>
                    <a:lnTo>
                      <a:pt x="4300" y="2582"/>
                    </a:lnTo>
                    <a:lnTo>
                      <a:pt x="4318" y="2550"/>
                    </a:lnTo>
                    <a:lnTo>
                      <a:pt x="4336" y="2522"/>
                    </a:lnTo>
                    <a:lnTo>
                      <a:pt x="4355" y="2496"/>
                    </a:lnTo>
                    <a:lnTo>
                      <a:pt x="4374" y="2474"/>
                    </a:lnTo>
                    <a:lnTo>
                      <a:pt x="4394" y="2456"/>
                    </a:lnTo>
                    <a:lnTo>
                      <a:pt x="4414" y="2441"/>
                    </a:lnTo>
                    <a:lnTo>
                      <a:pt x="4434" y="2428"/>
                    </a:lnTo>
                    <a:lnTo>
                      <a:pt x="4456" y="2417"/>
                    </a:lnTo>
                    <a:lnTo>
                      <a:pt x="4479" y="2407"/>
                    </a:lnTo>
                    <a:lnTo>
                      <a:pt x="4502" y="2398"/>
                    </a:lnTo>
                    <a:lnTo>
                      <a:pt x="4525" y="2392"/>
                    </a:lnTo>
                    <a:lnTo>
                      <a:pt x="4549" y="2385"/>
                    </a:lnTo>
                    <a:lnTo>
                      <a:pt x="4573" y="2382"/>
                    </a:lnTo>
                    <a:lnTo>
                      <a:pt x="4596" y="2379"/>
                    </a:lnTo>
                    <a:lnTo>
                      <a:pt x="4619" y="2377"/>
                    </a:lnTo>
                    <a:lnTo>
                      <a:pt x="4641" y="2375"/>
                    </a:lnTo>
                    <a:lnTo>
                      <a:pt x="4663" y="2375"/>
                    </a:lnTo>
                    <a:lnTo>
                      <a:pt x="4683" y="2377"/>
                    </a:lnTo>
                    <a:lnTo>
                      <a:pt x="4702" y="2379"/>
                    </a:lnTo>
                    <a:lnTo>
                      <a:pt x="4720" y="2382"/>
                    </a:lnTo>
                    <a:lnTo>
                      <a:pt x="4737" y="2386"/>
                    </a:lnTo>
                    <a:lnTo>
                      <a:pt x="4737" y="2383"/>
                    </a:lnTo>
                    <a:lnTo>
                      <a:pt x="4739" y="2378"/>
                    </a:lnTo>
                    <a:lnTo>
                      <a:pt x="4743" y="2368"/>
                    </a:lnTo>
                    <a:lnTo>
                      <a:pt x="4749" y="2355"/>
                    </a:lnTo>
                    <a:lnTo>
                      <a:pt x="4755" y="2340"/>
                    </a:lnTo>
                    <a:lnTo>
                      <a:pt x="4763" y="2323"/>
                    </a:lnTo>
                    <a:lnTo>
                      <a:pt x="4772" y="2306"/>
                    </a:lnTo>
                    <a:lnTo>
                      <a:pt x="4782" y="2287"/>
                    </a:lnTo>
                    <a:lnTo>
                      <a:pt x="4793" y="2268"/>
                    </a:lnTo>
                    <a:lnTo>
                      <a:pt x="4803" y="2250"/>
                    </a:lnTo>
                    <a:lnTo>
                      <a:pt x="4815" y="2232"/>
                    </a:lnTo>
                    <a:lnTo>
                      <a:pt x="4827" y="2216"/>
                    </a:lnTo>
                    <a:lnTo>
                      <a:pt x="4841" y="2202"/>
                    </a:lnTo>
                    <a:lnTo>
                      <a:pt x="4855" y="2190"/>
                    </a:lnTo>
                    <a:lnTo>
                      <a:pt x="4868" y="2182"/>
                    </a:lnTo>
                    <a:lnTo>
                      <a:pt x="4882" y="2178"/>
                    </a:lnTo>
                    <a:lnTo>
                      <a:pt x="4895" y="2175"/>
                    </a:lnTo>
                    <a:lnTo>
                      <a:pt x="4910" y="2170"/>
                    </a:lnTo>
                    <a:lnTo>
                      <a:pt x="4926" y="2167"/>
                    </a:lnTo>
                    <a:lnTo>
                      <a:pt x="4941" y="2164"/>
                    </a:lnTo>
                    <a:lnTo>
                      <a:pt x="4956" y="2160"/>
                    </a:lnTo>
                    <a:lnTo>
                      <a:pt x="4973" y="2158"/>
                    </a:lnTo>
                    <a:lnTo>
                      <a:pt x="4989" y="2156"/>
                    </a:lnTo>
                    <a:lnTo>
                      <a:pt x="5006" y="2156"/>
                    </a:lnTo>
                    <a:lnTo>
                      <a:pt x="5024" y="2157"/>
                    </a:lnTo>
                    <a:lnTo>
                      <a:pt x="5041" y="2159"/>
                    </a:lnTo>
                    <a:lnTo>
                      <a:pt x="5060" y="2163"/>
                    </a:lnTo>
                    <a:lnTo>
                      <a:pt x="5079" y="2169"/>
                    </a:lnTo>
                    <a:lnTo>
                      <a:pt x="5098" y="2178"/>
                    </a:lnTo>
                    <a:lnTo>
                      <a:pt x="5118" y="2189"/>
                    </a:lnTo>
                    <a:lnTo>
                      <a:pt x="5138" y="2202"/>
                    </a:lnTo>
                    <a:lnTo>
                      <a:pt x="5158" y="2219"/>
                    </a:lnTo>
                    <a:lnTo>
                      <a:pt x="5158" y="2217"/>
                    </a:lnTo>
                    <a:lnTo>
                      <a:pt x="5159" y="2214"/>
                    </a:lnTo>
                    <a:lnTo>
                      <a:pt x="5162" y="2208"/>
                    </a:lnTo>
                    <a:lnTo>
                      <a:pt x="5166" y="2201"/>
                    </a:lnTo>
                    <a:lnTo>
                      <a:pt x="5170" y="2191"/>
                    </a:lnTo>
                    <a:lnTo>
                      <a:pt x="5177" y="2181"/>
                    </a:lnTo>
                    <a:lnTo>
                      <a:pt x="5186" y="2169"/>
                    </a:lnTo>
                    <a:lnTo>
                      <a:pt x="5195" y="2156"/>
                    </a:lnTo>
                    <a:lnTo>
                      <a:pt x="5207" y="2143"/>
                    </a:lnTo>
                    <a:lnTo>
                      <a:pt x="5222" y="2129"/>
                    </a:lnTo>
                    <a:lnTo>
                      <a:pt x="5238" y="2114"/>
                    </a:lnTo>
                    <a:lnTo>
                      <a:pt x="5256" y="2101"/>
                    </a:lnTo>
                    <a:lnTo>
                      <a:pt x="5277" y="2087"/>
                    </a:lnTo>
                    <a:lnTo>
                      <a:pt x="5301" y="2074"/>
                    </a:lnTo>
                    <a:lnTo>
                      <a:pt x="5329" y="2061"/>
                    </a:lnTo>
                    <a:lnTo>
                      <a:pt x="5359" y="2050"/>
                    </a:lnTo>
                    <a:lnTo>
                      <a:pt x="5389" y="2038"/>
                    </a:lnTo>
                    <a:lnTo>
                      <a:pt x="5417" y="2028"/>
                    </a:lnTo>
                    <a:lnTo>
                      <a:pt x="5443" y="2018"/>
                    </a:lnTo>
                    <a:lnTo>
                      <a:pt x="5468" y="2011"/>
                    </a:lnTo>
                    <a:lnTo>
                      <a:pt x="5491" y="2003"/>
                    </a:lnTo>
                    <a:lnTo>
                      <a:pt x="5513" y="1997"/>
                    </a:lnTo>
                    <a:lnTo>
                      <a:pt x="5534" y="1991"/>
                    </a:lnTo>
                    <a:lnTo>
                      <a:pt x="5553" y="1988"/>
                    </a:lnTo>
                    <a:lnTo>
                      <a:pt x="5572" y="1986"/>
                    </a:lnTo>
                    <a:lnTo>
                      <a:pt x="5591" y="1985"/>
                    </a:lnTo>
                    <a:lnTo>
                      <a:pt x="5609" y="1986"/>
                    </a:lnTo>
                    <a:lnTo>
                      <a:pt x="5629" y="1989"/>
                    </a:lnTo>
                    <a:lnTo>
                      <a:pt x="5647" y="1993"/>
                    </a:lnTo>
                    <a:lnTo>
                      <a:pt x="5667" y="2001"/>
                    </a:lnTo>
                    <a:lnTo>
                      <a:pt x="5688" y="2010"/>
                    </a:lnTo>
                    <a:lnTo>
                      <a:pt x="5710" y="2022"/>
                    </a:lnTo>
                    <a:lnTo>
                      <a:pt x="5710" y="2021"/>
                    </a:lnTo>
                    <a:lnTo>
                      <a:pt x="5713" y="2018"/>
                    </a:lnTo>
                    <a:lnTo>
                      <a:pt x="5716" y="2015"/>
                    </a:lnTo>
                    <a:lnTo>
                      <a:pt x="5723" y="2011"/>
                    </a:lnTo>
                    <a:lnTo>
                      <a:pt x="5729" y="2005"/>
                    </a:lnTo>
                    <a:lnTo>
                      <a:pt x="5737" y="2000"/>
                    </a:lnTo>
                    <a:lnTo>
                      <a:pt x="5747" y="1993"/>
                    </a:lnTo>
                    <a:lnTo>
                      <a:pt x="5756" y="1987"/>
                    </a:lnTo>
                    <a:lnTo>
                      <a:pt x="5769" y="1979"/>
                    </a:lnTo>
                    <a:lnTo>
                      <a:pt x="5779" y="1973"/>
                    </a:lnTo>
                    <a:lnTo>
                      <a:pt x="5793" y="1967"/>
                    </a:lnTo>
                    <a:lnTo>
                      <a:pt x="5806" y="1961"/>
                    </a:lnTo>
                    <a:lnTo>
                      <a:pt x="5819" y="1955"/>
                    </a:lnTo>
                    <a:lnTo>
                      <a:pt x="5832" y="1951"/>
                    </a:lnTo>
                    <a:lnTo>
                      <a:pt x="5846" y="1947"/>
                    </a:lnTo>
                    <a:lnTo>
                      <a:pt x="5860" y="1946"/>
                    </a:lnTo>
                    <a:lnTo>
                      <a:pt x="5874" y="1945"/>
                    </a:lnTo>
                    <a:lnTo>
                      <a:pt x="5890" y="1946"/>
                    </a:lnTo>
                    <a:lnTo>
                      <a:pt x="5905" y="1949"/>
                    </a:lnTo>
                    <a:lnTo>
                      <a:pt x="5921" y="1953"/>
                    </a:lnTo>
                    <a:lnTo>
                      <a:pt x="5939" y="1956"/>
                    </a:lnTo>
                    <a:lnTo>
                      <a:pt x="5955" y="1962"/>
                    </a:lnTo>
                    <a:lnTo>
                      <a:pt x="5973" y="1966"/>
                    </a:lnTo>
                    <a:lnTo>
                      <a:pt x="5989" y="1971"/>
                    </a:lnTo>
                    <a:lnTo>
                      <a:pt x="6006" y="1976"/>
                    </a:lnTo>
                    <a:lnTo>
                      <a:pt x="6023" y="1980"/>
                    </a:lnTo>
                    <a:lnTo>
                      <a:pt x="6038" y="1983"/>
                    </a:lnTo>
                    <a:lnTo>
                      <a:pt x="6053" y="1985"/>
                    </a:lnTo>
                    <a:lnTo>
                      <a:pt x="6067" y="1985"/>
                    </a:lnTo>
                    <a:lnTo>
                      <a:pt x="6080" y="1983"/>
                    </a:lnTo>
                    <a:lnTo>
                      <a:pt x="6092" y="1980"/>
                    </a:lnTo>
                    <a:lnTo>
                      <a:pt x="6103" y="1975"/>
                    </a:lnTo>
                    <a:lnTo>
                      <a:pt x="6112" y="1967"/>
                    </a:lnTo>
                    <a:lnTo>
                      <a:pt x="6124" y="1961"/>
                    </a:lnTo>
                    <a:lnTo>
                      <a:pt x="6138" y="1953"/>
                    </a:lnTo>
                    <a:lnTo>
                      <a:pt x="6152" y="1946"/>
                    </a:lnTo>
                    <a:lnTo>
                      <a:pt x="6167" y="1941"/>
                    </a:lnTo>
                    <a:lnTo>
                      <a:pt x="6183" y="1934"/>
                    </a:lnTo>
                    <a:lnTo>
                      <a:pt x="6200" y="1930"/>
                    </a:lnTo>
                    <a:lnTo>
                      <a:pt x="6216" y="1926"/>
                    </a:lnTo>
                    <a:lnTo>
                      <a:pt x="6232" y="1923"/>
                    </a:lnTo>
                    <a:lnTo>
                      <a:pt x="6249" y="1921"/>
                    </a:lnTo>
                    <a:lnTo>
                      <a:pt x="6264" y="1921"/>
                    </a:lnTo>
                    <a:lnTo>
                      <a:pt x="6278" y="1922"/>
                    </a:lnTo>
                    <a:lnTo>
                      <a:pt x="6293" y="1926"/>
                    </a:lnTo>
                    <a:lnTo>
                      <a:pt x="6305" y="1930"/>
                    </a:lnTo>
                    <a:lnTo>
                      <a:pt x="6315" y="1936"/>
                    </a:lnTo>
                    <a:lnTo>
                      <a:pt x="6325" y="1946"/>
                    </a:lnTo>
                    <a:lnTo>
                      <a:pt x="6326" y="1944"/>
                    </a:lnTo>
                    <a:lnTo>
                      <a:pt x="6330" y="1941"/>
                    </a:lnTo>
                    <a:lnTo>
                      <a:pt x="6335" y="1934"/>
                    </a:lnTo>
                    <a:lnTo>
                      <a:pt x="6343" y="1927"/>
                    </a:lnTo>
                    <a:lnTo>
                      <a:pt x="6353" y="1918"/>
                    </a:lnTo>
                    <a:lnTo>
                      <a:pt x="6365" y="1908"/>
                    </a:lnTo>
                    <a:lnTo>
                      <a:pt x="6377" y="1897"/>
                    </a:lnTo>
                    <a:lnTo>
                      <a:pt x="6391" y="1885"/>
                    </a:lnTo>
                    <a:lnTo>
                      <a:pt x="6406" y="1874"/>
                    </a:lnTo>
                    <a:lnTo>
                      <a:pt x="6422" y="1862"/>
                    </a:lnTo>
                    <a:lnTo>
                      <a:pt x="6440" y="1852"/>
                    </a:lnTo>
                    <a:lnTo>
                      <a:pt x="6457" y="1843"/>
                    </a:lnTo>
                    <a:lnTo>
                      <a:pt x="6475" y="1834"/>
                    </a:lnTo>
                    <a:lnTo>
                      <a:pt x="6492" y="1826"/>
                    </a:lnTo>
                    <a:lnTo>
                      <a:pt x="6511" y="1822"/>
                    </a:lnTo>
                    <a:lnTo>
                      <a:pt x="6529" y="1820"/>
                    </a:lnTo>
                    <a:lnTo>
                      <a:pt x="6547" y="1817"/>
                    </a:lnTo>
                    <a:lnTo>
                      <a:pt x="6567" y="1817"/>
                    </a:lnTo>
                    <a:lnTo>
                      <a:pt x="6586" y="1817"/>
                    </a:lnTo>
                    <a:lnTo>
                      <a:pt x="6607" y="1819"/>
                    </a:lnTo>
                    <a:lnTo>
                      <a:pt x="6629" y="1820"/>
                    </a:lnTo>
                    <a:lnTo>
                      <a:pt x="6650" y="1821"/>
                    </a:lnTo>
                    <a:lnTo>
                      <a:pt x="6671" y="1824"/>
                    </a:lnTo>
                    <a:lnTo>
                      <a:pt x="6692" y="1827"/>
                    </a:lnTo>
                    <a:lnTo>
                      <a:pt x="6713" y="1831"/>
                    </a:lnTo>
                    <a:lnTo>
                      <a:pt x="6732" y="1835"/>
                    </a:lnTo>
                    <a:lnTo>
                      <a:pt x="6752" y="1839"/>
                    </a:lnTo>
                    <a:lnTo>
                      <a:pt x="6770" y="1845"/>
                    </a:lnTo>
                    <a:lnTo>
                      <a:pt x="6787" y="1851"/>
                    </a:lnTo>
                    <a:lnTo>
                      <a:pt x="6802" y="1858"/>
                    </a:lnTo>
                    <a:lnTo>
                      <a:pt x="6815" y="1866"/>
                    </a:lnTo>
                    <a:lnTo>
                      <a:pt x="6829" y="1874"/>
                    </a:lnTo>
                    <a:lnTo>
                      <a:pt x="6829" y="1873"/>
                    </a:lnTo>
                    <a:lnTo>
                      <a:pt x="6831" y="1870"/>
                    </a:lnTo>
                    <a:lnTo>
                      <a:pt x="6834" y="1866"/>
                    </a:lnTo>
                    <a:lnTo>
                      <a:pt x="6838" y="1859"/>
                    </a:lnTo>
                    <a:lnTo>
                      <a:pt x="6845" y="1851"/>
                    </a:lnTo>
                    <a:lnTo>
                      <a:pt x="6853" y="1844"/>
                    </a:lnTo>
                    <a:lnTo>
                      <a:pt x="6861" y="1834"/>
                    </a:lnTo>
                    <a:lnTo>
                      <a:pt x="6871" y="1824"/>
                    </a:lnTo>
                    <a:lnTo>
                      <a:pt x="6882" y="1814"/>
                    </a:lnTo>
                    <a:lnTo>
                      <a:pt x="6894" y="1803"/>
                    </a:lnTo>
                    <a:lnTo>
                      <a:pt x="6908" y="1792"/>
                    </a:lnTo>
                    <a:lnTo>
                      <a:pt x="6924" y="1783"/>
                    </a:lnTo>
                    <a:lnTo>
                      <a:pt x="6940" y="1773"/>
                    </a:lnTo>
                    <a:lnTo>
                      <a:pt x="6957" y="1763"/>
                    </a:lnTo>
                    <a:lnTo>
                      <a:pt x="6976" y="1754"/>
                    </a:lnTo>
                    <a:lnTo>
                      <a:pt x="6997" y="1748"/>
                    </a:lnTo>
                    <a:lnTo>
                      <a:pt x="7019" y="1739"/>
                    </a:lnTo>
                    <a:lnTo>
                      <a:pt x="7044" y="1728"/>
                    </a:lnTo>
                    <a:lnTo>
                      <a:pt x="7070" y="1716"/>
                    </a:lnTo>
                    <a:lnTo>
                      <a:pt x="7099" y="1703"/>
                    </a:lnTo>
                    <a:lnTo>
                      <a:pt x="7129" y="1688"/>
                    </a:lnTo>
                    <a:lnTo>
                      <a:pt x="7159" y="1670"/>
                    </a:lnTo>
                    <a:lnTo>
                      <a:pt x="7189" y="1653"/>
                    </a:lnTo>
                    <a:lnTo>
                      <a:pt x="7219" y="1635"/>
                    </a:lnTo>
                    <a:lnTo>
                      <a:pt x="7248" y="1615"/>
                    </a:lnTo>
                    <a:lnTo>
                      <a:pt x="7274" y="1597"/>
                    </a:lnTo>
                    <a:lnTo>
                      <a:pt x="7299" y="1577"/>
                    </a:lnTo>
                    <a:lnTo>
                      <a:pt x="7321" y="1558"/>
                    </a:lnTo>
                    <a:lnTo>
                      <a:pt x="7339" y="1538"/>
                    </a:lnTo>
                    <a:lnTo>
                      <a:pt x="7354" y="1519"/>
                    </a:lnTo>
                    <a:lnTo>
                      <a:pt x="7365" y="1501"/>
                    </a:lnTo>
                    <a:lnTo>
                      <a:pt x="7370" y="1484"/>
                    </a:lnTo>
                    <a:lnTo>
                      <a:pt x="7373" y="1466"/>
                    </a:lnTo>
                    <a:lnTo>
                      <a:pt x="7379" y="1447"/>
                    </a:lnTo>
                    <a:lnTo>
                      <a:pt x="7386" y="1427"/>
                    </a:lnTo>
                    <a:lnTo>
                      <a:pt x="7395" y="1405"/>
                    </a:lnTo>
                    <a:lnTo>
                      <a:pt x="7406" y="1383"/>
                    </a:lnTo>
                    <a:lnTo>
                      <a:pt x="7418" y="1361"/>
                    </a:lnTo>
                    <a:lnTo>
                      <a:pt x="7431" y="1339"/>
                    </a:lnTo>
                    <a:lnTo>
                      <a:pt x="7445" y="1316"/>
                    </a:lnTo>
                    <a:lnTo>
                      <a:pt x="7462" y="1296"/>
                    </a:lnTo>
                    <a:lnTo>
                      <a:pt x="7478" y="1274"/>
                    </a:lnTo>
                    <a:lnTo>
                      <a:pt x="7496" y="1254"/>
                    </a:lnTo>
                    <a:lnTo>
                      <a:pt x="7515" y="1236"/>
                    </a:lnTo>
                    <a:lnTo>
                      <a:pt x="7535" y="1218"/>
                    </a:lnTo>
                    <a:lnTo>
                      <a:pt x="7555" y="1203"/>
                    </a:lnTo>
                    <a:lnTo>
                      <a:pt x="7576" y="1190"/>
                    </a:lnTo>
                    <a:lnTo>
                      <a:pt x="7598" y="1179"/>
                    </a:lnTo>
                    <a:lnTo>
                      <a:pt x="7621" y="1169"/>
                    </a:lnTo>
                    <a:lnTo>
                      <a:pt x="7647" y="1159"/>
                    </a:lnTo>
                    <a:lnTo>
                      <a:pt x="7676" y="1150"/>
                    </a:lnTo>
                    <a:lnTo>
                      <a:pt x="7706" y="1143"/>
                    </a:lnTo>
                    <a:lnTo>
                      <a:pt x="7738" y="1135"/>
                    </a:lnTo>
                    <a:lnTo>
                      <a:pt x="7770" y="1129"/>
                    </a:lnTo>
                    <a:lnTo>
                      <a:pt x="7802" y="1123"/>
                    </a:lnTo>
                    <a:lnTo>
                      <a:pt x="7835" y="1118"/>
                    </a:lnTo>
                    <a:lnTo>
                      <a:pt x="7867" y="1114"/>
                    </a:lnTo>
                    <a:lnTo>
                      <a:pt x="7897" y="1111"/>
                    </a:lnTo>
                    <a:lnTo>
                      <a:pt x="7926" y="1110"/>
                    </a:lnTo>
                    <a:lnTo>
                      <a:pt x="7953" y="1109"/>
                    </a:lnTo>
                    <a:lnTo>
                      <a:pt x="7978" y="1110"/>
                    </a:lnTo>
                    <a:lnTo>
                      <a:pt x="8000" y="1112"/>
                    </a:lnTo>
                    <a:lnTo>
                      <a:pt x="8017" y="1115"/>
                    </a:lnTo>
                    <a:lnTo>
                      <a:pt x="8033" y="1121"/>
                    </a:lnTo>
                    <a:lnTo>
                      <a:pt x="8045" y="1125"/>
                    </a:lnTo>
                    <a:lnTo>
                      <a:pt x="8059" y="1129"/>
                    </a:lnTo>
                    <a:lnTo>
                      <a:pt x="8074" y="1132"/>
                    </a:lnTo>
                    <a:lnTo>
                      <a:pt x="8089" y="1133"/>
                    </a:lnTo>
                    <a:lnTo>
                      <a:pt x="8105" y="1133"/>
                    </a:lnTo>
                    <a:lnTo>
                      <a:pt x="8121" y="1133"/>
                    </a:lnTo>
                    <a:lnTo>
                      <a:pt x="8138" y="1131"/>
                    </a:lnTo>
                    <a:lnTo>
                      <a:pt x="8154" y="1129"/>
                    </a:lnTo>
                    <a:lnTo>
                      <a:pt x="8170" y="1126"/>
                    </a:lnTo>
                    <a:lnTo>
                      <a:pt x="8186" y="1122"/>
                    </a:lnTo>
                    <a:lnTo>
                      <a:pt x="8201" y="1118"/>
                    </a:lnTo>
                    <a:lnTo>
                      <a:pt x="8215" y="1112"/>
                    </a:lnTo>
                    <a:lnTo>
                      <a:pt x="8228" y="1107"/>
                    </a:lnTo>
                    <a:lnTo>
                      <a:pt x="8240" y="1101"/>
                    </a:lnTo>
                    <a:lnTo>
                      <a:pt x="8250" y="1095"/>
                    </a:lnTo>
                    <a:lnTo>
                      <a:pt x="8260" y="1088"/>
                    </a:lnTo>
                    <a:lnTo>
                      <a:pt x="8267" y="1079"/>
                    </a:lnTo>
                    <a:lnTo>
                      <a:pt x="8277" y="1070"/>
                    </a:lnTo>
                    <a:lnTo>
                      <a:pt x="8287" y="1059"/>
                    </a:lnTo>
                    <a:lnTo>
                      <a:pt x="8298" y="1047"/>
                    </a:lnTo>
                    <a:lnTo>
                      <a:pt x="8310" y="1034"/>
                    </a:lnTo>
                    <a:lnTo>
                      <a:pt x="8323" y="1019"/>
                    </a:lnTo>
                    <a:lnTo>
                      <a:pt x="8337" y="1005"/>
                    </a:lnTo>
                    <a:lnTo>
                      <a:pt x="8351" y="992"/>
                    </a:lnTo>
                    <a:lnTo>
                      <a:pt x="8368" y="979"/>
                    </a:lnTo>
                    <a:lnTo>
                      <a:pt x="8385" y="966"/>
                    </a:lnTo>
                    <a:lnTo>
                      <a:pt x="8405" y="954"/>
                    </a:lnTo>
                    <a:lnTo>
                      <a:pt x="8426" y="944"/>
                    </a:lnTo>
                    <a:lnTo>
                      <a:pt x="8448" y="935"/>
                    </a:lnTo>
                    <a:lnTo>
                      <a:pt x="8470" y="930"/>
                    </a:lnTo>
                    <a:lnTo>
                      <a:pt x="8496" y="925"/>
                    </a:lnTo>
                    <a:lnTo>
                      <a:pt x="8523" y="924"/>
                    </a:lnTo>
                    <a:lnTo>
                      <a:pt x="8550" y="924"/>
                    </a:lnTo>
                    <a:lnTo>
                      <a:pt x="8576" y="924"/>
                    </a:lnTo>
                    <a:lnTo>
                      <a:pt x="8603" y="924"/>
                    </a:lnTo>
                    <a:lnTo>
                      <a:pt x="8629" y="923"/>
                    </a:lnTo>
                    <a:lnTo>
                      <a:pt x="8654" y="923"/>
                    </a:lnTo>
                    <a:lnTo>
                      <a:pt x="8677" y="921"/>
                    </a:lnTo>
                    <a:lnTo>
                      <a:pt x="8700" y="919"/>
                    </a:lnTo>
                    <a:lnTo>
                      <a:pt x="8722" y="917"/>
                    </a:lnTo>
                    <a:lnTo>
                      <a:pt x="8741" y="912"/>
                    </a:lnTo>
                    <a:lnTo>
                      <a:pt x="8761" y="908"/>
                    </a:lnTo>
                    <a:lnTo>
                      <a:pt x="8778" y="901"/>
                    </a:lnTo>
                    <a:lnTo>
                      <a:pt x="8794" y="894"/>
                    </a:lnTo>
                    <a:lnTo>
                      <a:pt x="8808" y="885"/>
                    </a:lnTo>
                    <a:lnTo>
                      <a:pt x="8820" y="874"/>
                    </a:lnTo>
                    <a:lnTo>
                      <a:pt x="8830" y="861"/>
                    </a:lnTo>
                    <a:lnTo>
                      <a:pt x="8838" y="847"/>
                    </a:lnTo>
                    <a:lnTo>
                      <a:pt x="8845" y="832"/>
                    </a:lnTo>
                    <a:lnTo>
                      <a:pt x="8853" y="816"/>
                    </a:lnTo>
                    <a:lnTo>
                      <a:pt x="8861" y="802"/>
                    </a:lnTo>
                    <a:lnTo>
                      <a:pt x="8871" y="789"/>
                    </a:lnTo>
                    <a:lnTo>
                      <a:pt x="8881" y="776"/>
                    </a:lnTo>
                    <a:lnTo>
                      <a:pt x="8892" y="764"/>
                    </a:lnTo>
                    <a:lnTo>
                      <a:pt x="8905" y="753"/>
                    </a:lnTo>
                    <a:lnTo>
                      <a:pt x="8918" y="742"/>
                    </a:lnTo>
                    <a:lnTo>
                      <a:pt x="8932" y="733"/>
                    </a:lnTo>
                    <a:lnTo>
                      <a:pt x="8948" y="725"/>
                    </a:lnTo>
                    <a:lnTo>
                      <a:pt x="8964" y="718"/>
                    </a:lnTo>
                    <a:lnTo>
                      <a:pt x="8981" y="713"/>
                    </a:lnTo>
                    <a:lnTo>
                      <a:pt x="9000" y="708"/>
                    </a:lnTo>
                    <a:lnTo>
                      <a:pt x="9020" y="706"/>
                    </a:lnTo>
                    <a:lnTo>
                      <a:pt x="9041" y="705"/>
                    </a:lnTo>
                    <a:lnTo>
                      <a:pt x="9064" y="706"/>
                    </a:lnTo>
                    <a:lnTo>
                      <a:pt x="9064" y="704"/>
                    </a:lnTo>
                    <a:lnTo>
                      <a:pt x="9064" y="702"/>
                    </a:lnTo>
                    <a:lnTo>
                      <a:pt x="9065" y="696"/>
                    </a:lnTo>
                    <a:lnTo>
                      <a:pt x="9067" y="690"/>
                    </a:lnTo>
                    <a:lnTo>
                      <a:pt x="9069" y="682"/>
                    </a:lnTo>
                    <a:lnTo>
                      <a:pt x="9071" y="672"/>
                    </a:lnTo>
                    <a:lnTo>
                      <a:pt x="9074" y="662"/>
                    </a:lnTo>
                    <a:lnTo>
                      <a:pt x="9079" y="651"/>
                    </a:lnTo>
                    <a:lnTo>
                      <a:pt x="9084" y="640"/>
                    </a:lnTo>
                    <a:lnTo>
                      <a:pt x="9091" y="628"/>
                    </a:lnTo>
                    <a:lnTo>
                      <a:pt x="9098" y="618"/>
                    </a:lnTo>
                    <a:lnTo>
                      <a:pt x="9108" y="607"/>
                    </a:lnTo>
                    <a:lnTo>
                      <a:pt x="9118" y="596"/>
                    </a:lnTo>
                    <a:lnTo>
                      <a:pt x="9130" y="586"/>
                    </a:lnTo>
                    <a:lnTo>
                      <a:pt x="9144" y="577"/>
                    </a:lnTo>
                    <a:lnTo>
                      <a:pt x="9160" y="570"/>
                    </a:lnTo>
                    <a:lnTo>
                      <a:pt x="9176" y="563"/>
                    </a:lnTo>
                    <a:lnTo>
                      <a:pt x="9189" y="559"/>
                    </a:lnTo>
                    <a:lnTo>
                      <a:pt x="9202" y="555"/>
                    </a:lnTo>
                    <a:lnTo>
                      <a:pt x="9213" y="553"/>
                    </a:lnTo>
                    <a:lnTo>
                      <a:pt x="9223" y="551"/>
                    </a:lnTo>
                    <a:lnTo>
                      <a:pt x="9230" y="549"/>
                    </a:lnTo>
                    <a:lnTo>
                      <a:pt x="9238" y="545"/>
                    </a:lnTo>
                    <a:lnTo>
                      <a:pt x="9243" y="541"/>
                    </a:lnTo>
                    <a:lnTo>
                      <a:pt x="9249" y="536"/>
                    </a:lnTo>
                    <a:lnTo>
                      <a:pt x="9252" y="528"/>
                    </a:lnTo>
                    <a:lnTo>
                      <a:pt x="9255" y="517"/>
                    </a:lnTo>
                    <a:lnTo>
                      <a:pt x="9258" y="504"/>
                    </a:lnTo>
                    <a:lnTo>
                      <a:pt x="9260" y="488"/>
                    </a:lnTo>
                    <a:lnTo>
                      <a:pt x="9261" y="467"/>
                    </a:lnTo>
                    <a:lnTo>
                      <a:pt x="9261" y="442"/>
                    </a:lnTo>
                    <a:lnTo>
                      <a:pt x="9262" y="412"/>
                    </a:lnTo>
                    <a:lnTo>
                      <a:pt x="9262" y="381"/>
                    </a:lnTo>
                    <a:lnTo>
                      <a:pt x="9264" y="352"/>
                    </a:lnTo>
                    <a:lnTo>
                      <a:pt x="9267" y="326"/>
                    </a:lnTo>
                    <a:lnTo>
                      <a:pt x="9273" y="302"/>
                    </a:lnTo>
                    <a:lnTo>
                      <a:pt x="9279" y="280"/>
                    </a:lnTo>
                    <a:lnTo>
                      <a:pt x="9288" y="259"/>
                    </a:lnTo>
                    <a:lnTo>
                      <a:pt x="9298" y="241"/>
                    </a:lnTo>
                    <a:lnTo>
                      <a:pt x="9310" y="223"/>
                    </a:lnTo>
                    <a:lnTo>
                      <a:pt x="9323" y="208"/>
                    </a:lnTo>
                    <a:lnTo>
                      <a:pt x="9338" y="193"/>
                    </a:lnTo>
                    <a:lnTo>
                      <a:pt x="9356" y="179"/>
                    </a:lnTo>
                    <a:lnTo>
                      <a:pt x="9375" y="167"/>
                    </a:lnTo>
                    <a:lnTo>
                      <a:pt x="9396" y="154"/>
                    </a:lnTo>
                    <a:lnTo>
                      <a:pt x="9420" y="142"/>
                    </a:lnTo>
                    <a:lnTo>
                      <a:pt x="9445" y="131"/>
                    </a:lnTo>
                    <a:lnTo>
                      <a:pt x="9474" y="120"/>
                    </a:lnTo>
                    <a:lnTo>
                      <a:pt x="9475" y="117"/>
                    </a:lnTo>
                    <a:lnTo>
                      <a:pt x="9478" y="114"/>
                    </a:lnTo>
                    <a:lnTo>
                      <a:pt x="9484" y="108"/>
                    </a:lnTo>
                    <a:lnTo>
                      <a:pt x="9491" y="100"/>
                    </a:lnTo>
                    <a:lnTo>
                      <a:pt x="9500" y="91"/>
                    </a:lnTo>
                    <a:lnTo>
                      <a:pt x="9511" y="81"/>
                    </a:lnTo>
                    <a:lnTo>
                      <a:pt x="9522" y="71"/>
                    </a:lnTo>
                    <a:lnTo>
                      <a:pt x="9534" y="60"/>
                    </a:lnTo>
                    <a:lnTo>
                      <a:pt x="9547" y="48"/>
                    </a:lnTo>
                    <a:lnTo>
                      <a:pt x="9560" y="37"/>
                    </a:lnTo>
                    <a:lnTo>
                      <a:pt x="9573" y="27"/>
                    </a:lnTo>
                    <a:lnTo>
                      <a:pt x="9585" y="18"/>
                    </a:lnTo>
                    <a:lnTo>
                      <a:pt x="9598" y="10"/>
                    </a:lnTo>
                    <a:lnTo>
                      <a:pt x="9609" y="4"/>
                    </a:lnTo>
                    <a:lnTo>
                      <a:pt x="9620" y="1"/>
                    </a:lnTo>
                    <a:lnTo>
                      <a:pt x="9630" y="0"/>
                    </a:lnTo>
                    <a:lnTo>
                      <a:pt x="9640" y="1"/>
                    </a:lnTo>
                    <a:lnTo>
                      <a:pt x="9655" y="5"/>
                    </a:lnTo>
                    <a:lnTo>
                      <a:pt x="9675" y="12"/>
                    </a:lnTo>
                    <a:lnTo>
                      <a:pt x="9700" y="20"/>
                    </a:lnTo>
                    <a:lnTo>
                      <a:pt x="9729" y="30"/>
                    </a:lnTo>
                    <a:lnTo>
                      <a:pt x="9763" y="42"/>
                    </a:lnTo>
                    <a:lnTo>
                      <a:pt x="9802" y="54"/>
                    </a:lnTo>
                    <a:lnTo>
                      <a:pt x="9848" y="68"/>
                    </a:lnTo>
                    <a:lnTo>
                      <a:pt x="9898" y="81"/>
                    </a:lnTo>
                    <a:lnTo>
                      <a:pt x="9955" y="96"/>
                    </a:lnTo>
                    <a:lnTo>
                      <a:pt x="10017" y="109"/>
                    </a:lnTo>
                    <a:lnTo>
                      <a:pt x="10087" y="122"/>
                    </a:lnTo>
                    <a:lnTo>
                      <a:pt x="10163" y="134"/>
                    </a:lnTo>
                    <a:lnTo>
                      <a:pt x="10244" y="144"/>
                    </a:lnTo>
                    <a:lnTo>
                      <a:pt x="10333" y="152"/>
                    </a:lnTo>
                    <a:lnTo>
                      <a:pt x="10429" y="160"/>
                    </a:lnTo>
                    <a:lnTo>
                      <a:pt x="10430" y="160"/>
                    </a:lnTo>
                    <a:lnTo>
                      <a:pt x="10436" y="161"/>
                    </a:lnTo>
                    <a:lnTo>
                      <a:pt x="10445" y="162"/>
                    </a:lnTo>
                    <a:lnTo>
                      <a:pt x="10460" y="164"/>
                    </a:lnTo>
                    <a:lnTo>
                      <a:pt x="10477" y="167"/>
                    </a:lnTo>
                    <a:lnTo>
                      <a:pt x="10500" y="169"/>
                    </a:lnTo>
                    <a:lnTo>
                      <a:pt x="10526" y="170"/>
                    </a:lnTo>
                    <a:lnTo>
                      <a:pt x="10559" y="172"/>
                    </a:lnTo>
                    <a:lnTo>
                      <a:pt x="10596" y="173"/>
                    </a:lnTo>
                    <a:lnTo>
                      <a:pt x="10638" y="173"/>
                    </a:lnTo>
                    <a:lnTo>
                      <a:pt x="10686" y="172"/>
                    </a:lnTo>
                    <a:lnTo>
                      <a:pt x="10739" y="171"/>
                    </a:lnTo>
                    <a:lnTo>
                      <a:pt x="10798" y="169"/>
                    </a:lnTo>
                    <a:lnTo>
                      <a:pt x="10862" y="164"/>
                    </a:lnTo>
                    <a:lnTo>
                      <a:pt x="10934" y="159"/>
                    </a:lnTo>
                    <a:lnTo>
                      <a:pt x="11012" y="152"/>
                    </a:lnTo>
                    <a:lnTo>
                      <a:pt x="11037" y="149"/>
                    </a:lnTo>
                    <a:lnTo>
                      <a:pt x="11060" y="146"/>
                    </a:lnTo>
                    <a:lnTo>
                      <a:pt x="11081" y="143"/>
                    </a:lnTo>
                    <a:lnTo>
                      <a:pt x="11098" y="139"/>
                    </a:lnTo>
                    <a:lnTo>
                      <a:pt x="11113" y="136"/>
                    </a:lnTo>
                    <a:lnTo>
                      <a:pt x="11128" y="133"/>
                    </a:lnTo>
                    <a:lnTo>
                      <a:pt x="11139" y="131"/>
                    </a:lnTo>
                    <a:lnTo>
                      <a:pt x="11148" y="129"/>
                    </a:lnTo>
                    <a:lnTo>
                      <a:pt x="11156" y="129"/>
                    </a:lnTo>
                    <a:lnTo>
                      <a:pt x="11162" y="131"/>
                    </a:lnTo>
                    <a:lnTo>
                      <a:pt x="11167" y="133"/>
                    </a:lnTo>
                    <a:lnTo>
                      <a:pt x="11171" y="137"/>
                    </a:lnTo>
                    <a:lnTo>
                      <a:pt x="11175" y="144"/>
                    </a:lnTo>
                    <a:lnTo>
                      <a:pt x="11177" y="151"/>
                    </a:lnTo>
                    <a:lnTo>
                      <a:pt x="11178" y="162"/>
                    </a:lnTo>
                    <a:lnTo>
                      <a:pt x="11180" y="175"/>
                    </a:lnTo>
                    <a:lnTo>
                      <a:pt x="11180" y="187"/>
                    </a:lnTo>
                    <a:lnTo>
                      <a:pt x="11180" y="200"/>
                    </a:lnTo>
                    <a:lnTo>
                      <a:pt x="11179" y="214"/>
                    </a:lnTo>
                    <a:lnTo>
                      <a:pt x="11177" y="227"/>
                    </a:lnTo>
                    <a:lnTo>
                      <a:pt x="11176" y="241"/>
                    </a:lnTo>
                    <a:lnTo>
                      <a:pt x="11175" y="255"/>
                    </a:lnTo>
                    <a:lnTo>
                      <a:pt x="11174" y="269"/>
                    </a:lnTo>
                    <a:lnTo>
                      <a:pt x="11175" y="285"/>
                    </a:lnTo>
                    <a:lnTo>
                      <a:pt x="11176" y="300"/>
                    </a:lnTo>
                    <a:lnTo>
                      <a:pt x="11179" y="316"/>
                    </a:lnTo>
                    <a:lnTo>
                      <a:pt x="11184" y="334"/>
                    </a:lnTo>
                    <a:lnTo>
                      <a:pt x="11192" y="351"/>
                    </a:lnTo>
                    <a:lnTo>
                      <a:pt x="11203" y="369"/>
                    </a:lnTo>
                    <a:lnTo>
                      <a:pt x="11216" y="388"/>
                    </a:lnTo>
                    <a:lnTo>
                      <a:pt x="11232" y="408"/>
                    </a:lnTo>
                    <a:lnTo>
                      <a:pt x="11253" y="429"/>
                    </a:lnTo>
                    <a:lnTo>
                      <a:pt x="11272" y="449"/>
                    </a:lnTo>
                    <a:lnTo>
                      <a:pt x="11287" y="471"/>
                    </a:lnTo>
                    <a:lnTo>
                      <a:pt x="11297" y="493"/>
                    </a:lnTo>
                    <a:lnTo>
                      <a:pt x="11303" y="516"/>
                    </a:lnTo>
                    <a:lnTo>
                      <a:pt x="11308" y="538"/>
                    </a:lnTo>
                    <a:lnTo>
                      <a:pt x="11308" y="561"/>
                    </a:lnTo>
                    <a:lnTo>
                      <a:pt x="11307" y="583"/>
                    </a:lnTo>
                    <a:lnTo>
                      <a:pt x="11303" y="604"/>
                    </a:lnTo>
                    <a:lnTo>
                      <a:pt x="11299" y="626"/>
                    </a:lnTo>
                    <a:lnTo>
                      <a:pt x="11295" y="648"/>
                    </a:lnTo>
                    <a:lnTo>
                      <a:pt x="11289" y="669"/>
                    </a:lnTo>
                    <a:lnTo>
                      <a:pt x="11284" y="690"/>
                    </a:lnTo>
                    <a:lnTo>
                      <a:pt x="11281" y="709"/>
                    </a:lnTo>
                    <a:lnTo>
                      <a:pt x="11277" y="729"/>
                    </a:lnTo>
                    <a:lnTo>
                      <a:pt x="11276" y="747"/>
                    </a:lnTo>
                    <a:lnTo>
                      <a:pt x="11278" y="765"/>
                    </a:lnTo>
                    <a:lnTo>
                      <a:pt x="11281" y="781"/>
                    </a:lnTo>
                    <a:lnTo>
                      <a:pt x="11282" y="798"/>
                    </a:lnTo>
                    <a:lnTo>
                      <a:pt x="11282" y="814"/>
                    </a:lnTo>
                    <a:lnTo>
                      <a:pt x="11282" y="830"/>
                    </a:lnTo>
                    <a:lnTo>
                      <a:pt x="11281" y="847"/>
                    </a:lnTo>
                    <a:lnTo>
                      <a:pt x="11278" y="863"/>
                    </a:lnTo>
                    <a:lnTo>
                      <a:pt x="11276" y="879"/>
                    </a:lnTo>
                    <a:lnTo>
                      <a:pt x="11273" y="893"/>
                    </a:lnTo>
                    <a:lnTo>
                      <a:pt x="11270" y="907"/>
                    </a:lnTo>
                    <a:lnTo>
                      <a:pt x="11265" y="920"/>
                    </a:lnTo>
                    <a:lnTo>
                      <a:pt x="11261" y="933"/>
                    </a:lnTo>
                    <a:lnTo>
                      <a:pt x="11255" y="945"/>
                    </a:lnTo>
                    <a:lnTo>
                      <a:pt x="11250" y="956"/>
                    </a:lnTo>
                    <a:lnTo>
                      <a:pt x="11246" y="966"/>
                    </a:lnTo>
                    <a:lnTo>
                      <a:pt x="11240" y="975"/>
                    </a:lnTo>
                    <a:lnTo>
                      <a:pt x="11235" y="982"/>
                    </a:lnTo>
                    <a:lnTo>
                      <a:pt x="11229" y="990"/>
                    </a:lnTo>
                    <a:lnTo>
                      <a:pt x="11224" y="1000"/>
                    </a:lnTo>
                    <a:lnTo>
                      <a:pt x="11218" y="1011"/>
                    </a:lnTo>
                    <a:lnTo>
                      <a:pt x="11214" y="1024"/>
                    </a:lnTo>
                    <a:lnTo>
                      <a:pt x="11210" y="1037"/>
                    </a:lnTo>
                    <a:lnTo>
                      <a:pt x="11205" y="1051"/>
                    </a:lnTo>
                    <a:lnTo>
                      <a:pt x="11202" y="1066"/>
                    </a:lnTo>
                    <a:lnTo>
                      <a:pt x="11199" y="1083"/>
                    </a:lnTo>
                    <a:lnTo>
                      <a:pt x="11195" y="1098"/>
                    </a:lnTo>
                    <a:lnTo>
                      <a:pt x="11193" y="1114"/>
                    </a:lnTo>
                    <a:lnTo>
                      <a:pt x="11191" y="1130"/>
                    </a:lnTo>
                    <a:lnTo>
                      <a:pt x="11190" y="1146"/>
                    </a:lnTo>
                    <a:lnTo>
                      <a:pt x="11189" y="1160"/>
                    </a:lnTo>
                    <a:lnTo>
                      <a:pt x="11189" y="1174"/>
                    </a:lnTo>
                    <a:lnTo>
                      <a:pt x="11189" y="1187"/>
                    </a:lnTo>
                    <a:lnTo>
                      <a:pt x="11191" y="1201"/>
                    </a:lnTo>
                    <a:lnTo>
                      <a:pt x="11192" y="1213"/>
                    </a:lnTo>
                    <a:lnTo>
                      <a:pt x="11192" y="1227"/>
                    </a:lnTo>
                    <a:lnTo>
                      <a:pt x="11193" y="1243"/>
                    </a:lnTo>
                    <a:lnTo>
                      <a:pt x="11193" y="1261"/>
                    </a:lnTo>
                    <a:lnTo>
                      <a:pt x="11193" y="1279"/>
                    </a:lnTo>
                    <a:lnTo>
                      <a:pt x="11193" y="1299"/>
                    </a:lnTo>
                    <a:lnTo>
                      <a:pt x="11192" y="1319"/>
                    </a:lnTo>
                    <a:lnTo>
                      <a:pt x="11191" y="1338"/>
                    </a:lnTo>
                    <a:lnTo>
                      <a:pt x="11189" y="1358"/>
                    </a:lnTo>
                    <a:lnTo>
                      <a:pt x="11187" y="1376"/>
                    </a:lnTo>
                    <a:lnTo>
                      <a:pt x="11184" y="1394"/>
                    </a:lnTo>
                    <a:lnTo>
                      <a:pt x="11182" y="1410"/>
                    </a:lnTo>
                    <a:lnTo>
                      <a:pt x="11179" y="1426"/>
                    </a:lnTo>
                    <a:lnTo>
                      <a:pt x="11176" y="1438"/>
                    </a:lnTo>
                    <a:lnTo>
                      <a:pt x="11172" y="1447"/>
                    </a:lnTo>
                    <a:lnTo>
                      <a:pt x="11169" y="1455"/>
                    </a:lnTo>
                    <a:lnTo>
                      <a:pt x="11166" y="1460"/>
                    </a:lnTo>
                    <a:lnTo>
                      <a:pt x="11164" y="1468"/>
                    </a:lnTo>
                    <a:lnTo>
                      <a:pt x="11164" y="1476"/>
                    </a:lnTo>
                    <a:lnTo>
                      <a:pt x="11164" y="1486"/>
                    </a:lnTo>
                    <a:lnTo>
                      <a:pt x="11166" y="1495"/>
                    </a:lnTo>
                    <a:lnTo>
                      <a:pt x="11168" y="1507"/>
                    </a:lnTo>
                    <a:lnTo>
                      <a:pt x="11171" y="1521"/>
                    </a:lnTo>
                    <a:lnTo>
                      <a:pt x="11176" y="1534"/>
                    </a:lnTo>
                    <a:lnTo>
                      <a:pt x="11179" y="1549"/>
                    </a:lnTo>
                    <a:lnTo>
                      <a:pt x="11183" y="1565"/>
                    </a:lnTo>
                    <a:lnTo>
                      <a:pt x="11187" y="1583"/>
                    </a:lnTo>
                    <a:lnTo>
                      <a:pt x="11190" y="1601"/>
                    </a:lnTo>
                    <a:lnTo>
                      <a:pt x="11193" y="1621"/>
                    </a:lnTo>
                    <a:lnTo>
                      <a:pt x="11196" y="1642"/>
                    </a:lnTo>
                    <a:lnTo>
                      <a:pt x="11198" y="1664"/>
                    </a:lnTo>
                    <a:lnTo>
                      <a:pt x="11199" y="1688"/>
                    </a:lnTo>
                    <a:lnTo>
                      <a:pt x="11198" y="1712"/>
                    </a:lnTo>
                    <a:lnTo>
                      <a:pt x="11196" y="1737"/>
                    </a:lnTo>
                    <a:lnTo>
                      <a:pt x="11193" y="1763"/>
                    </a:lnTo>
                    <a:lnTo>
                      <a:pt x="11190" y="1790"/>
                    </a:lnTo>
                    <a:lnTo>
                      <a:pt x="11186" y="1817"/>
                    </a:lnTo>
                    <a:lnTo>
                      <a:pt x="11181" y="1845"/>
                    </a:lnTo>
                    <a:lnTo>
                      <a:pt x="11175" y="1872"/>
                    </a:lnTo>
                    <a:lnTo>
                      <a:pt x="11168" y="1898"/>
                    </a:lnTo>
                    <a:lnTo>
                      <a:pt x="11160" y="1923"/>
                    </a:lnTo>
                    <a:lnTo>
                      <a:pt x="11152" y="1949"/>
                    </a:lnTo>
                    <a:lnTo>
                      <a:pt x="11143" y="1971"/>
                    </a:lnTo>
                    <a:lnTo>
                      <a:pt x="11133" y="1992"/>
                    </a:lnTo>
                    <a:lnTo>
                      <a:pt x="11122" y="2012"/>
                    </a:lnTo>
                    <a:lnTo>
                      <a:pt x="11111" y="2028"/>
                    </a:lnTo>
                    <a:lnTo>
                      <a:pt x="11099" y="2042"/>
                    </a:lnTo>
                    <a:lnTo>
                      <a:pt x="11087" y="2054"/>
                    </a:lnTo>
                    <a:lnTo>
                      <a:pt x="11076" y="2065"/>
                    </a:lnTo>
                    <a:lnTo>
                      <a:pt x="11068" y="2078"/>
                    </a:lnTo>
                    <a:lnTo>
                      <a:pt x="11061" y="2093"/>
                    </a:lnTo>
                    <a:lnTo>
                      <a:pt x="11058" y="2109"/>
                    </a:lnTo>
                    <a:lnTo>
                      <a:pt x="11055" y="2126"/>
                    </a:lnTo>
                    <a:lnTo>
                      <a:pt x="11053" y="2145"/>
                    </a:lnTo>
                    <a:lnTo>
                      <a:pt x="11052" y="2164"/>
                    </a:lnTo>
                    <a:lnTo>
                      <a:pt x="11052" y="2182"/>
                    </a:lnTo>
                    <a:lnTo>
                      <a:pt x="11052" y="2201"/>
                    </a:lnTo>
                    <a:lnTo>
                      <a:pt x="11052" y="2218"/>
                    </a:lnTo>
                    <a:lnTo>
                      <a:pt x="11052" y="2236"/>
                    </a:lnTo>
                    <a:lnTo>
                      <a:pt x="11050" y="2251"/>
                    </a:lnTo>
                    <a:lnTo>
                      <a:pt x="11048" y="2265"/>
                    </a:lnTo>
                    <a:lnTo>
                      <a:pt x="11044" y="2277"/>
                    </a:lnTo>
                    <a:lnTo>
                      <a:pt x="11037" y="2287"/>
                    </a:lnTo>
                    <a:lnTo>
                      <a:pt x="11029" y="2295"/>
                    </a:lnTo>
                    <a:lnTo>
                      <a:pt x="11019" y="2301"/>
                    </a:lnTo>
                    <a:lnTo>
                      <a:pt x="11006" y="2309"/>
                    </a:lnTo>
                    <a:lnTo>
                      <a:pt x="10994" y="2320"/>
                    </a:lnTo>
                    <a:lnTo>
                      <a:pt x="10981" y="2333"/>
                    </a:lnTo>
                    <a:lnTo>
                      <a:pt x="10967" y="2347"/>
                    </a:lnTo>
                    <a:lnTo>
                      <a:pt x="10953" y="2363"/>
                    </a:lnTo>
                    <a:lnTo>
                      <a:pt x="10940" y="2382"/>
                    </a:lnTo>
                    <a:lnTo>
                      <a:pt x="10926" y="2402"/>
                    </a:lnTo>
                    <a:lnTo>
                      <a:pt x="10914" y="2422"/>
                    </a:lnTo>
                    <a:lnTo>
                      <a:pt x="10902" y="2446"/>
                    </a:lnTo>
                    <a:lnTo>
                      <a:pt x="10891" y="2470"/>
                    </a:lnTo>
                    <a:lnTo>
                      <a:pt x="10882" y="2497"/>
                    </a:lnTo>
                    <a:lnTo>
                      <a:pt x="10875" y="2524"/>
                    </a:lnTo>
                    <a:lnTo>
                      <a:pt x="10870" y="2553"/>
                    </a:lnTo>
                    <a:lnTo>
                      <a:pt x="10867" y="2584"/>
                    </a:lnTo>
                    <a:lnTo>
                      <a:pt x="10868" y="2616"/>
                    </a:lnTo>
                    <a:lnTo>
                      <a:pt x="10869" y="2646"/>
                    </a:lnTo>
                    <a:lnTo>
                      <a:pt x="10870" y="2677"/>
                    </a:lnTo>
                    <a:lnTo>
                      <a:pt x="10872" y="2704"/>
                    </a:lnTo>
                    <a:lnTo>
                      <a:pt x="10874" y="2731"/>
                    </a:lnTo>
                    <a:lnTo>
                      <a:pt x="10877" y="2756"/>
                    </a:lnTo>
                    <a:lnTo>
                      <a:pt x="10879" y="2779"/>
                    </a:lnTo>
                    <a:lnTo>
                      <a:pt x="10880" y="2802"/>
                    </a:lnTo>
                    <a:lnTo>
                      <a:pt x="10881" y="2823"/>
                    </a:lnTo>
                    <a:lnTo>
                      <a:pt x="10882" y="2844"/>
                    </a:lnTo>
                    <a:lnTo>
                      <a:pt x="10882" y="2863"/>
                    </a:lnTo>
                    <a:lnTo>
                      <a:pt x="10882" y="2882"/>
                    </a:lnTo>
                    <a:lnTo>
                      <a:pt x="10881" y="2901"/>
                    </a:lnTo>
                    <a:lnTo>
                      <a:pt x="10879" y="2918"/>
                    </a:lnTo>
                    <a:lnTo>
                      <a:pt x="10877" y="2936"/>
                    </a:lnTo>
                    <a:lnTo>
                      <a:pt x="10872" y="2952"/>
                    </a:lnTo>
                    <a:lnTo>
                      <a:pt x="10868" y="2969"/>
                    </a:lnTo>
                    <a:lnTo>
                      <a:pt x="10861" y="2986"/>
                    </a:lnTo>
                    <a:lnTo>
                      <a:pt x="10855" y="3002"/>
                    </a:lnTo>
                    <a:lnTo>
                      <a:pt x="10847" y="3020"/>
                    </a:lnTo>
                    <a:lnTo>
                      <a:pt x="10841" y="3036"/>
                    </a:lnTo>
                    <a:lnTo>
                      <a:pt x="10832" y="3052"/>
                    </a:lnTo>
                    <a:lnTo>
                      <a:pt x="10824" y="3068"/>
                    </a:lnTo>
                    <a:lnTo>
                      <a:pt x="10817" y="3083"/>
                    </a:lnTo>
                    <a:lnTo>
                      <a:pt x="10809" y="3096"/>
                    </a:lnTo>
                    <a:lnTo>
                      <a:pt x="10801" y="3109"/>
                    </a:lnTo>
                    <a:lnTo>
                      <a:pt x="10795" y="3121"/>
                    </a:lnTo>
                    <a:lnTo>
                      <a:pt x="10788" y="3131"/>
                    </a:lnTo>
                    <a:lnTo>
                      <a:pt x="10783" y="3140"/>
                    </a:lnTo>
                    <a:lnTo>
                      <a:pt x="10778" y="3147"/>
                    </a:lnTo>
                    <a:lnTo>
                      <a:pt x="10775" y="3152"/>
                    </a:lnTo>
                    <a:lnTo>
                      <a:pt x="10773" y="3155"/>
                    </a:lnTo>
                    <a:lnTo>
                      <a:pt x="10773" y="3157"/>
                    </a:lnTo>
                    <a:lnTo>
                      <a:pt x="10772" y="3157"/>
                    </a:lnTo>
                    <a:lnTo>
                      <a:pt x="10772" y="3160"/>
                    </a:lnTo>
                    <a:lnTo>
                      <a:pt x="10770" y="3166"/>
                    </a:lnTo>
                    <a:lnTo>
                      <a:pt x="10769" y="3172"/>
                    </a:lnTo>
                    <a:lnTo>
                      <a:pt x="10766" y="3180"/>
                    </a:lnTo>
                    <a:lnTo>
                      <a:pt x="10764" y="3189"/>
                    </a:lnTo>
                    <a:lnTo>
                      <a:pt x="10761" y="3199"/>
                    </a:lnTo>
                    <a:lnTo>
                      <a:pt x="10758" y="3208"/>
                    </a:lnTo>
                    <a:lnTo>
                      <a:pt x="10754" y="3219"/>
                    </a:lnTo>
                    <a:lnTo>
                      <a:pt x="10750" y="3229"/>
                    </a:lnTo>
                    <a:lnTo>
                      <a:pt x="10746" y="3240"/>
                    </a:lnTo>
                    <a:lnTo>
                      <a:pt x="10741" y="3251"/>
                    </a:lnTo>
                    <a:lnTo>
                      <a:pt x="10737" y="3260"/>
                    </a:lnTo>
                    <a:lnTo>
                      <a:pt x="10731" y="3269"/>
                    </a:lnTo>
                    <a:lnTo>
                      <a:pt x="10726" y="3277"/>
                    </a:lnTo>
                    <a:lnTo>
                      <a:pt x="10722" y="3284"/>
                    </a:lnTo>
                    <a:lnTo>
                      <a:pt x="10716" y="3289"/>
                    </a:lnTo>
                    <a:lnTo>
                      <a:pt x="10713" y="3298"/>
                    </a:lnTo>
                    <a:lnTo>
                      <a:pt x="10712" y="3308"/>
                    </a:lnTo>
                    <a:lnTo>
                      <a:pt x="10711" y="3319"/>
                    </a:lnTo>
                    <a:lnTo>
                      <a:pt x="10711" y="3331"/>
                    </a:lnTo>
                    <a:lnTo>
                      <a:pt x="10712" y="3345"/>
                    </a:lnTo>
                    <a:lnTo>
                      <a:pt x="10714" y="3359"/>
                    </a:lnTo>
                    <a:lnTo>
                      <a:pt x="10716" y="3373"/>
                    </a:lnTo>
                    <a:lnTo>
                      <a:pt x="10718" y="3389"/>
                    </a:lnTo>
                    <a:lnTo>
                      <a:pt x="10722" y="3403"/>
                    </a:lnTo>
                    <a:lnTo>
                      <a:pt x="10724" y="3418"/>
                    </a:lnTo>
                    <a:lnTo>
                      <a:pt x="10726" y="3433"/>
                    </a:lnTo>
                    <a:lnTo>
                      <a:pt x="10728" y="3448"/>
                    </a:lnTo>
                    <a:lnTo>
                      <a:pt x="10729" y="3461"/>
                    </a:lnTo>
                    <a:lnTo>
                      <a:pt x="10729" y="3474"/>
                    </a:lnTo>
                    <a:lnTo>
                      <a:pt x="10729" y="3486"/>
                    </a:lnTo>
                    <a:lnTo>
                      <a:pt x="10728" y="3497"/>
                    </a:lnTo>
                    <a:lnTo>
                      <a:pt x="10728" y="3507"/>
                    </a:lnTo>
                    <a:lnTo>
                      <a:pt x="10729" y="3517"/>
                    </a:lnTo>
                    <a:lnTo>
                      <a:pt x="10731" y="3527"/>
                    </a:lnTo>
                    <a:lnTo>
                      <a:pt x="10734" y="3537"/>
                    </a:lnTo>
                    <a:lnTo>
                      <a:pt x="10737" y="3548"/>
                    </a:lnTo>
                    <a:lnTo>
                      <a:pt x="10740" y="3558"/>
                    </a:lnTo>
                    <a:lnTo>
                      <a:pt x="10743" y="3569"/>
                    </a:lnTo>
                    <a:lnTo>
                      <a:pt x="10748" y="3580"/>
                    </a:lnTo>
                    <a:lnTo>
                      <a:pt x="10751" y="3592"/>
                    </a:lnTo>
                    <a:lnTo>
                      <a:pt x="10754" y="3604"/>
                    </a:lnTo>
                    <a:lnTo>
                      <a:pt x="10758" y="3617"/>
                    </a:lnTo>
                    <a:lnTo>
                      <a:pt x="10761" y="3631"/>
                    </a:lnTo>
                    <a:lnTo>
                      <a:pt x="10763" y="3646"/>
                    </a:lnTo>
                    <a:lnTo>
                      <a:pt x="10764" y="3663"/>
                    </a:lnTo>
                    <a:lnTo>
                      <a:pt x="10765" y="3681"/>
                    </a:lnTo>
                    <a:lnTo>
                      <a:pt x="10764" y="3700"/>
                    </a:lnTo>
                    <a:lnTo>
                      <a:pt x="10763" y="3719"/>
                    </a:lnTo>
                    <a:lnTo>
                      <a:pt x="10760" y="3739"/>
                    </a:lnTo>
                    <a:lnTo>
                      <a:pt x="10758" y="3761"/>
                    </a:lnTo>
                    <a:lnTo>
                      <a:pt x="10753" y="3782"/>
                    </a:lnTo>
                    <a:lnTo>
                      <a:pt x="10750" y="3804"/>
                    </a:lnTo>
                    <a:lnTo>
                      <a:pt x="10747" y="3825"/>
                    </a:lnTo>
                    <a:lnTo>
                      <a:pt x="10742" y="3847"/>
                    </a:lnTo>
                    <a:lnTo>
                      <a:pt x="10739" y="3869"/>
                    </a:lnTo>
                    <a:lnTo>
                      <a:pt x="10737" y="3891"/>
                    </a:lnTo>
                    <a:lnTo>
                      <a:pt x="10735" y="3912"/>
                    </a:lnTo>
                    <a:lnTo>
                      <a:pt x="10734" y="3931"/>
                    </a:lnTo>
                    <a:lnTo>
                      <a:pt x="10734" y="3951"/>
                    </a:lnTo>
                    <a:lnTo>
                      <a:pt x="10736" y="3970"/>
                    </a:lnTo>
                    <a:lnTo>
                      <a:pt x="10738" y="3987"/>
                    </a:lnTo>
                    <a:lnTo>
                      <a:pt x="10743" y="4003"/>
                    </a:lnTo>
                    <a:lnTo>
                      <a:pt x="10750" y="4019"/>
                    </a:lnTo>
                    <a:lnTo>
                      <a:pt x="10759" y="4033"/>
                    </a:lnTo>
                    <a:lnTo>
                      <a:pt x="10769" y="4048"/>
                    </a:lnTo>
                    <a:lnTo>
                      <a:pt x="10779" y="4065"/>
                    </a:lnTo>
                    <a:lnTo>
                      <a:pt x="10793" y="4080"/>
                    </a:lnTo>
                    <a:lnTo>
                      <a:pt x="10805" y="4095"/>
                    </a:lnTo>
                    <a:lnTo>
                      <a:pt x="10817" y="4111"/>
                    </a:lnTo>
                    <a:lnTo>
                      <a:pt x="10830" y="4128"/>
                    </a:lnTo>
                    <a:lnTo>
                      <a:pt x="10841" y="4144"/>
                    </a:lnTo>
                    <a:lnTo>
                      <a:pt x="10850" y="4162"/>
                    </a:lnTo>
                    <a:lnTo>
                      <a:pt x="10858" y="4179"/>
                    </a:lnTo>
                    <a:lnTo>
                      <a:pt x="10865" y="4198"/>
                    </a:lnTo>
                    <a:lnTo>
                      <a:pt x="10868" y="4217"/>
                    </a:lnTo>
                    <a:lnTo>
                      <a:pt x="10869" y="4237"/>
                    </a:lnTo>
                    <a:lnTo>
                      <a:pt x="10866" y="4259"/>
                    </a:lnTo>
                    <a:lnTo>
                      <a:pt x="10860" y="4281"/>
                    </a:lnTo>
                    <a:lnTo>
                      <a:pt x="10853" y="4303"/>
                    </a:lnTo>
                    <a:lnTo>
                      <a:pt x="10847" y="4324"/>
                    </a:lnTo>
                    <a:lnTo>
                      <a:pt x="10843" y="4346"/>
                    </a:lnTo>
                    <a:lnTo>
                      <a:pt x="10841" y="4367"/>
                    </a:lnTo>
                    <a:lnTo>
                      <a:pt x="10838" y="4389"/>
                    </a:lnTo>
                    <a:lnTo>
                      <a:pt x="10837" y="4408"/>
                    </a:lnTo>
                    <a:lnTo>
                      <a:pt x="10837" y="4429"/>
                    </a:lnTo>
                    <a:lnTo>
                      <a:pt x="10837" y="4449"/>
                    </a:lnTo>
                    <a:lnTo>
                      <a:pt x="10836" y="4468"/>
                    </a:lnTo>
                    <a:lnTo>
                      <a:pt x="10835" y="4488"/>
                    </a:lnTo>
                    <a:lnTo>
                      <a:pt x="10834" y="4507"/>
                    </a:lnTo>
                    <a:lnTo>
                      <a:pt x="10832" y="4525"/>
                    </a:lnTo>
                    <a:lnTo>
                      <a:pt x="10829" y="4543"/>
                    </a:lnTo>
                    <a:lnTo>
                      <a:pt x="10823" y="4561"/>
                    </a:lnTo>
                    <a:lnTo>
                      <a:pt x="10817" y="4579"/>
                    </a:lnTo>
                    <a:lnTo>
                      <a:pt x="10809" y="4596"/>
                    </a:lnTo>
                    <a:lnTo>
                      <a:pt x="10799" y="4612"/>
                    </a:lnTo>
                    <a:lnTo>
                      <a:pt x="10790" y="4627"/>
                    </a:lnTo>
                    <a:lnTo>
                      <a:pt x="10782" y="4642"/>
                    </a:lnTo>
                    <a:lnTo>
                      <a:pt x="10774" y="4655"/>
                    </a:lnTo>
                    <a:lnTo>
                      <a:pt x="10767" y="4668"/>
                    </a:lnTo>
                    <a:lnTo>
                      <a:pt x="10760" y="4680"/>
                    </a:lnTo>
                    <a:lnTo>
                      <a:pt x="10754" y="4692"/>
                    </a:lnTo>
                    <a:lnTo>
                      <a:pt x="10749" y="4703"/>
                    </a:lnTo>
                    <a:lnTo>
                      <a:pt x="10743" y="4714"/>
                    </a:lnTo>
                    <a:lnTo>
                      <a:pt x="10738" y="4724"/>
                    </a:lnTo>
                    <a:lnTo>
                      <a:pt x="10735" y="4734"/>
                    </a:lnTo>
                    <a:lnTo>
                      <a:pt x="10730" y="4744"/>
                    </a:lnTo>
                    <a:lnTo>
                      <a:pt x="10727" y="4753"/>
                    </a:lnTo>
                    <a:lnTo>
                      <a:pt x="10725" y="4763"/>
                    </a:lnTo>
                    <a:lnTo>
                      <a:pt x="10723" y="4773"/>
                    </a:lnTo>
                    <a:lnTo>
                      <a:pt x="10722" y="4783"/>
                    </a:lnTo>
                    <a:lnTo>
                      <a:pt x="10720" y="4794"/>
                    </a:lnTo>
                    <a:lnTo>
                      <a:pt x="10720" y="4808"/>
                    </a:lnTo>
                    <a:lnTo>
                      <a:pt x="10722" y="4824"/>
                    </a:lnTo>
                    <a:lnTo>
                      <a:pt x="10724" y="4843"/>
                    </a:lnTo>
                    <a:lnTo>
                      <a:pt x="10726" y="4864"/>
                    </a:lnTo>
                    <a:lnTo>
                      <a:pt x="10729" y="4886"/>
                    </a:lnTo>
                    <a:lnTo>
                      <a:pt x="10731" y="4908"/>
                    </a:lnTo>
                    <a:lnTo>
                      <a:pt x="10734" y="4931"/>
                    </a:lnTo>
                    <a:lnTo>
                      <a:pt x="10736" y="4955"/>
                    </a:lnTo>
                    <a:lnTo>
                      <a:pt x="10737" y="4978"/>
                    </a:lnTo>
                    <a:lnTo>
                      <a:pt x="10737" y="5002"/>
                    </a:lnTo>
                    <a:lnTo>
                      <a:pt x="10735" y="5024"/>
                    </a:lnTo>
                    <a:lnTo>
                      <a:pt x="10732" y="5045"/>
                    </a:lnTo>
                    <a:lnTo>
                      <a:pt x="10728" y="5065"/>
                    </a:lnTo>
                    <a:lnTo>
                      <a:pt x="10722" y="5082"/>
                    </a:lnTo>
                    <a:lnTo>
                      <a:pt x="10714" y="5098"/>
                    </a:lnTo>
                    <a:lnTo>
                      <a:pt x="10704" y="5112"/>
                    </a:lnTo>
                    <a:lnTo>
                      <a:pt x="10694" y="5122"/>
                    </a:lnTo>
                    <a:lnTo>
                      <a:pt x="10683" y="5133"/>
                    </a:lnTo>
                    <a:lnTo>
                      <a:pt x="10674" y="5142"/>
                    </a:lnTo>
                    <a:lnTo>
                      <a:pt x="10664" y="5150"/>
                    </a:lnTo>
                    <a:lnTo>
                      <a:pt x="10654" y="5156"/>
                    </a:lnTo>
                    <a:lnTo>
                      <a:pt x="10644" y="5162"/>
                    </a:lnTo>
                    <a:lnTo>
                      <a:pt x="10635" y="5167"/>
                    </a:lnTo>
                    <a:lnTo>
                      <a:pt x="10628" y="5171"/>
                    </a:lnTo>
                    <a:lnTo>
                      <a:pt x="10620" y="5174"/>
                    </a:lnTo>
                    <a:lnTo>
                      <a:pt x="10612" y="5176"/>
                    </a:lnTo>
                    <a:lnTo>
                      <a:pt x="10607" y="5177"/>
                    </a:lnTo>
                    <a:lnTo>
                      <a:pt x="10603" y="5178"/>
                    </a:lnTo>
                    <a:lnTo>
                      <a:pt x="10598" y="5179"/>
                    </a:lnTo>
                    <a:lnTo>
                      <a:pt x="10596" y="5179"/>
                    </a:lnTo>
                    <a:lnTo>
                      <a:pt x="10596" y="5180"/>
                    </a:lnTo>
                    <a:lnTo>
                      <a:pt x="10596" y="5181"/>
                    </a:lnTo>
                    <a:lnTo>
                      <a:pt x="10596" y="5186"/>
                    </a:lnTo>
                    <a:lnTo>
                      <a:pt x="10597" y="5191"/>
                    </a:lnTo>
                    <a:lnTo>
                      <a:pt x="10598" y="5200"/>
                    </a:lnTo>
                    <a:lnTo>
                      <a:pt x="10599" y="5211"/>
                    </a:lnTo>
                    <a:lnTo>
                      <a:pt x="10600" y="5222"/>
                    </a:lnTo>
                    <a:lnTo>
                      <a:pt x="10601" y="5235"/>
                    </a:lnTo>
                    <a:lnTo>
                      <a:pt x="10603" y="5249"/>
                    </a:lnTo>
                    <a:lnTo>
                      <a:pt x="10604" y="5263"/>
                    </a:lnTo>
                    <a:lnTo>
                      <a:pt x="10604" y="5278"/>
                    </a:lnTo>
                    <a:lnTo>
                      <a:pt x="10603" y="5292"/>
                    </a:lnTo>
                    <a:lnTo>
                      <a:pt x="10601" y="5306"/>
                    </a:lnTo>
                    <a:lnTo>
                      <a:pt x="10600" y="5319"/>
                    </a:lnTo>
                    <a:lnTo>
                      <a:pt x="10597" y="5332"/>
                    </a:lnTo>
                    <a:lnTo>
                      <a:pt x="10594" y="5343"/>
                    </a:lnTo>
                    <a:lnTo>
                      <a:pt x="10589" y="5353"/>
                    </a:lnTo>
                    <a:lnTo>
                      <a:pt x="10583" y="5361"/>
                    </a:lnTo>
                    <a:lnTo>
                      <a:pt x="10575" y="5367"/>
                    </a:lnTo>
                    <a:lnTo>
                      <a:pt x="10567" y="5374"/>
                    </a:lnTo>
                    <a:lnTo>
                      <a:pt x="10557" y="5378"/>
                    </a:lnTo>
                    <a:lnTo>
                      <a:pt x="10547" y="5382"/>
                    </a:lnTo>
                    <a:lnTo>
                      <a:pt x="10537" y="5386"/>
                    </a:lnTo>
                    <a:lnTo>
                      <a:pt x="10526" y="5389"/>
                    </a:lnTo>
                    <a:lnTo>
                      <a:pt x="10515" y="5391"/>
                    </a:lnTo>
                    <a:lnTo>
                      <a:pt x="10505" y="5393"/>
                    </a:lnTo>
                    <a:lnTo>
                      <a:pt x="10496" y="5394"/>
                    </a:lnTo>
                    <a:lnTo>
                      <a:pt x="10488" y="5395"/>
                    </a:lnTo>
                    <a:lnTo>
                      <a:pt x="10480" y="5397"/>
                    </a:lnTo>
                    <a:lnTo>
                      <a:pt x="10474" y="5397"/>
                    </a:lnTo>
                    <a:lnTo>
                      <a:pt x="10468" y="5397"/>
                    </a:lnTo>
                    <a:lnTo>
                      <a:pt x="10465" y="5397"/>
                    </a:lnTo>
                    <a:lnTo>
                      <a:pt x="10465" y="5398"/>
                    </a:lnTo>
                    <a:lnTo>
                      <a:pt x="10464" y="5399"/>
                    </a:lnTo>
                    <a:lnTo>
                      <a:pt x="10462" y="5401"/>
                    </a:lnTo>
                    <a:lnTo>
                      <a:pt x="10460" y="5406"/>
                    </a:lnTo>
                    <a:lnTo>
                      <a:pt x="10455" y="5413"/>
                    </a:lnTo>
                    <a:lnTo>
                      <a:pt x="10451" y="5422"/>
                    </a:lnTo>
                    <a:lnTo>
                      <a:pt x="10446" y="5431"/>
                    </a:lnTo>
                    <a:lnTo>
                      <a:pt x="10441" y="5442"/>
                    </a:lnTo>
                    <a:lnTo>
                      <a:pt x="10436" y="5456"/>
                    </a:lnTo>
                    <a:lnTo>
                      <a:pt x="10430" y="5469"/>
                    </a:lnTo>
                    <a:lnTo>
                      <a:pt x="10425" y="5482"/>
                    </a:lnTo>
                    <a:lnTo>
                      <a:pt x="10420" y="5496"/>
                    </a:lnTo>
                    <a:lnTo>
                      <a:pt x="10416" y="5511"/>
                    </a:lnTo>
                    <a:lnTo>
                      <a:pt x="10412" y="5525"/>
                    </a:lnTo>
                    <a:lnTo>
                      <a:pt x="10409" y="5541"/>
                    </a:lnTo>
                    <a:lnTo>
                      <a:pt x="10407" y="5555"/>
                    </a:lnTo>
                    <a:lnTo>
                      <a:pt x="10407" y="5570"/>
                    </a:lnTo>
                    <a:lnTo>
                      <a:pt x="10407" y="5584"/>
                    </a:lnTo>
                    <a:lnTo>
                      <a:pt x="10407" y="5600"/>
                    </a:lnTo>
                    <a:lnTo>
                      <a:pt x="10407" y="5616"/>
                    </a:lnTo>
                    <a:lnTo>
                      <a:pt x="10407" y="5633"/>
                    </a:lnTo>
                    <a:lnTo>
                      <a:pt x="10407" y="5651"/>
                    </a:lnTo>
                    <a:lnTo>
                      <a:pt x="10407" y="5670"/>
                    </a:lnTo>
                    <a:lnTo>
                      <a:pt x="10406" y="5687"/>
                    </a:lnTo>
                    <a:lnTo>
                      <a:pt x="10405" y="5704"/>
                    </a:lnTo>
                    <a:lnTo>
                      <a:pt x="10402" y="5722"/>
                    </a:lnTo>
                    <a:lnTo>
                      <a:pt x="10398" y="5738"/>
                    </a:lnTo>
                    <a:lnTo>
                      <a:pt x="10393" y="5755"/>
                    </a:lnTo>
                    <a:lnTo>
                      <a:pt x="10388" y="5770"/>
                    </a:lnTo>
                    <a:lnTo>
                      <a:pt x="10380" y="5783"/>
                    </a:lnTo>
                    <a:lnTo>
                      <a:pt x="10370" y="5796"/>
                    </a:lnTo>
                    <a:lnTo>
                      <a:pt x="10359" y="5807"/>
                    </a:lnTo>
                    <a:lnTo>
                      <a:pt x="10347" y="5817"/>
                    </a:lnTo>
                    <a:lnTo>
                      <a:pt x="10334" y="5826"/>
                    </a:lnTo>
                    <a:lnTo>
                      <a:pt x="10323" y="5838"/>
                    </a:lnTo>
                    <a:lnTo>
                      <a:pt x="10313" y="5852"/>
                    </a:lnTo>
                    <a:lnTo>
                      <a:pt x="10307" y="5867"/>
                    </a:lnTo>
                    <a:lnTo>
                      <a:pt x="10301" y="5885"/>
                    </a:lnTo>
                    <a:lnTo>
                      <a:pt x="10297" y="5902"/>
                    </a:lnTo>
                    <a:lnTo>
                      <a:pt x="10295" y="5922"/>
                    </a:lnTo>
                    <a:lnTo>
                      <a:pt x="10294" y="5940"/>
                    </a:lnTo>
                    <a:lnTo>
                      <a:pt x="10295" y="5961"/>
                    </a:lnTo>
                    <a:lnTo>
                      <a:pt x="10297" y="5981"/>
                    </a:lnTo>
                    <a:lnTo>
                      <a:pt x="10300" y="6000"/>
                    </a:lnTo>
                    <a:lnTo>
                      <a:pt x="10306" y="6020"/>
                    </a:lnTo>
                    <a:lnTo>
                      <a:pt x="10312" y="6039"/>
                    </a:lnTo>
                    <a:lnTo>
                      <a:pt x="10320" y="6056"/>
                    </a:lnTo>
                    <a:lnTo>
                      <a:pt x="10329" y="6072"/>
                    </a:lnTo>
                    <a:lnTo>
                      <a:pt x="10339" y="6088"/>
                    </a:lnTo>
                    <a:lnTo>
                      <a:pt x="10349" y="6101"/>
                    </a:lnTo>
                    <a:lnTo>
                      <a:pt x="10357" y="6115"/>
                    </a:lnTo>
                    <a:lnTo>
                      <a:pt x="10363" y="6129"/>
                    </a:lnTo>
                    <a:lnTo>
                      <a:pt x="10368" y="6143"/>
                    </a:lnTo>
                    <a:lnTo>
                      <a:pt x="10371" y="6156"/>
                    </a:lnTo>
                    <a:lnTo>
                      <a:pt x="10371" y="6171"/>
                    </a:lnTo>
                    <a:lnTo>
                      <a:pt x="10371" y="6184"/>
                    </a:lnTo>
                    <a:lnTo>
                      <a:pt x="10369" y="6197"/>
                    </a:lnTo>
                    <a:lnTo>
                      <a:pt x="10366" y="6210"/>
                    </a:lnTo>
                    <a:lnTo>
                      <a:pt x="10361" y="6222"/>
                    </a:lnTo>
                    <a:lnTo>
                      <a:pt x="10355" y="6234"/>
                    </a:lnTo>
                    <a:lnTo>
                      <a:pt x="10348" y="6246"/>
                    </a:lnTo>
                    <a:lnTo>
                      <a:pt x="10339" y="6258"/>
                    </a:lnTo>
                    <a:lnTo>
                      <a:pt x="10331" y="6269"/>
                    </a:lnTo>
                    <a:lnTo>
                      <a:pt x="10321" y="6279"/>
                    </a:lnTo>
                    <a:lnTo>
                      <a:pt x="10311" y="6290"/>
                    </a:lnTo>
                    <a:lnTo>
                      <a:pt x="10300" y="6300"/>
                    </a:lnTo>
                    <a:lnTo>
                      <a:pt x="10291" y="6309"/>
                    </a:lnTo>
                    <a:lnTo>
                      <a:pt x="10283" y="6320"/>
                    </a:lnTo>
                    <a:lnTo>
                      <a:pt x="10276" y="6330"/>
                    </a:lnTo>
                    <a:lnTo>
                      <a:pt x="10271" y="6341"/>
                    </a:lnTo>
                    <a:lnTo>
                      <a:pt x="10266" y="6352"/>
                    </a:lnTo>
                    <a:lnTo>
                      <a:pt x="10262" y="6364"/>
                    </a:lnTo>
                    <a:lnTo>
                      <a:pt x="10259" y="6375"/>
                    </a:lnTo>
                    <a:lnTo>
                      <a:pt x="10256" y="6387"/>
                    </a:lnTo>
                    <a:lnTo>
                      <a:pt x="10254" y="6399"/>
                    </a:lnTo>
                    <a:lnTo>
                      <a:pt x="10253" y="6411"/>
                    </a:lnTo>
                    <a:lnTo>
                      <a:pt x="10252" y="6423"/>
                    </a:lnTo>
                    <a:lnTo>
                      <a:pt x="10252" y="6436"/>
                    </a:lnTo>
                    <a:lnTo>
                      <a:pt x="10252" y="6449"/>
                    </a:lnTo>
                    <a:lnTo>
                      <a:pt x="10252" y="6463"/>
                    </a:lnTo>
                    <a:lnTo>
                      <a:pt x="10252" y="6477"/>
                    </a:lnTo>
                    <a:lnTo>
                      <a:pt x="10251" y="6493"/>
                    </a:lnTo>
                    <a:lnTo>
                      <a:pt x="10251" y="6510"/>
                    </a:lnTo>
                    <a:lnTo>
                      <a:pt x="10250" y="6531"/>
                    </a:lnTo>
                    <a:lnTo>
                      <a:pt x="10249" y="6553"/>
                    </a:lnTo>
                    <a:lnTo>
                      <a:pt x="10247" y="6577"/>
                    </a:lnTo>
                    <a:lnTo>
                      <a:pt x="10243" y="6602"/>
                    </a:lnTo>
                    <a:lnTo>
                      <a:pt x="10239" y="6627"/>
                    </a:lnTo>
                    <a:lnTo>
                      <a:pt x="10234" y="6652"/>
                    </a:lnTo>
                    <a:lnTo>
                      <a:pt x="10226" y="6676"/>
                    </a:lnTo>
                    <a:lnTo>
                      <a:pt x="10217" y="6700"/>
                    </a:lnTo>
                    <a:lnTo>
                      <a:pt x="10207" y="6723"/>
                    </a:lnTo>
                    <a:lnTo>
                      <a:pt x="10195" y="6744"/>
                    </a:lnTo>
                    <a:lnTo>
                      <a:pt x="10181" y="6762"/>
                    </a:lnTo>
                    <a:lnTo>
                      <a:pt x="10165" y="6778"/>
                    </a:lnTo>
                    <a:lnTo>
                      <a:pt x="10147" y="6791"/>
                    </a:lnTo>
                    <a:lnTo>
                      <a:pt x="10127" y="6801"/>
                    </a:lnTo>
                    <a:lnTo>
                      <a:pt x="10105" y="6807"/>
                    </a:lnTo>
                    <a:lnTo>
                      <a:pt x="10085" y="6816"/>
                    </a:lnTo>
                    <a:lnTo>
                      <a:pt x="10068" y="6826"/>
                    </a:lnTo>
                    <a:lnTo>
                      <a:pt x="10051" y="6837"/>
                    </a:lnTo>
                    <a:lnTo>
                      <a:pt x="10036" y="6849"/>
                    </a:lnTo>
                    <a:lnTo>
                      <a:pt x="10022" y="6862"/>
                    </a:lnTo>
                    <a:lnTo>
                      <a:pt x="10009" y="6877"/>
                    </a:lnTo>
                    <a:lnTo>
                      <a:pt x="9997" y="6892"/>
                    </a:lnTo>
                    <a:lnTo>
                      <a:pt x="9986" y="6910"/>
                    </a:lnTo>
                    <a:lnTo>
                      <a:pt x="9975" y="6928"/>
                    </a:lnTo>
                    <a:lnTo>
                      <a:pt x="9965" y="6948"/>
                    </a:lnTo>
                    <a:lnTo>
                      <a:pt x="9956" y="6969"/>
                    </a:lnTo>
                    <a:lnTo>
                      <a:pt x="9946" y="6992"/>
                    </a:lnTo>
                    <a:lnTo>
                      <a:pt x="9939" y="7017"/>
                    </a:lnTo>
                    <a:lnTo>
                      <a:pt x="9930" y="7042"/>
                    </a:lnTo>
                    <a:lnTo>
                      <a:pt x="9922" y="7070"/>
                    </a:lnTo>
                    <a:lnTo>
                      <a:pt x="9914" y="7098"/>
                    </a:lnTo>
                    <a:lnTo>
                      <a:pt x="9907" y="7125"/>
                    </a:lnTo>
                    <a:lnTo>
                      <a:pt x="9901" y="7153"/>
                    </a:lnTo>
                    <a:lnTo>
                      <a:pt x="9894" y="7181"/>
                    </a:lnTo>
                    <a:lnTo>
                      <a:pt x="9889" y="7207"/>
                    </a:lnTo>
                    <a:lnTo>
                      <a:pt x="9882" y="7233"/>
                    </a:lnTo>
                    <a:lnTo>
                      <a:pt x="9875" y="7259"/>
                    </a:lnTo>
                    <a:lnTo>
                      <a:pt x="9869" y="7283"/>
                    </a:lnTo>
                    <a:lnTo>
                      <a:pt x="9861" y="7307"/>
                    </a:lnTo>
                    <a:lnTo>
                      <a:pt x="9853" y="7330"/>
                    </a:lnTo>
                    <a:lnTo>
                      <a:pt x="9843" y="7351"/>
                    </a:lnTo>
                    <a:lnTo>
                      <a:pt x="9832" y="7372"/>
                    </a:lnTo>
                    <a:lnTo>
                      <a:pt x="9819" y="7390"/>
                    </a:lnTo>
                    <a:lnTo>
                      <a:pt x="9805" y="7408"/>
                    </a:lnTo>
                    <a:lnTo>
                      <a:pt x="9787" y="7423"/>
                    </a:lnTo>
                    <a:lnTo>
                      <a:pt x="9769" y="7437"/>
                    </a:lnTo>
                    <a:lnTo>
                      <a:pt x="9749" y="7449"/>
                    </a:lnTo>
                    <a:lnTo>
                      <a:pt x="9730" y="7462"/>
                    </a:lnTo>
                    <a:lnTo>
                      <a:pt x="9715" y="7475"/>
                    </a:lnTo>
                    <a:lnTo>
                      <a:pt x="9700" y="7489"/>
                    </a:lnTo>
                    <a:lnTo>
                      <a:pt x="9688" y="7502"/>
                    </a:lnTo>
                    <a:lnTo>
                      <a:pt x="9676" y="7516"/>
                    </a:lnTo>
                    <a:lnTo>
                      <a:pt x="9666" y="7530"/>
                    </a:lnTo>
                    <a:lnTo>
                      <a:pt x="9657" y="7544"/>
                    </a:lnTo>
                    <a:lnTo>
                      <a:pt x="9650" y="7558"/>
                    </a:lnTo>
                    <a:lnTo>
                      <a:pt x="9644" y="7573"/>
                    </a:lnTo>
                    <a:lnTo>
                      <a:pt x="9639" y="7588"/>
                    </a:lnTo>
                    <a:lnTo>
                      <a:pt x="9634" y="7603"/>
                    </a:lnTo>
                    <a:lnTo>
                      <a:pt x="9632" y="7620"/>
                    </a:lnTo>
                    <a:lnTo>
                      <a:pt x="9630" y="7635"/>
                    </a:lnTo>
                    <a:lnTo>
                      <a:pt x="9629" y="7651"/>
                    </a:lnTo>
                    <a:lnTo>
                      <a:pt x="9629" y="7669"/>
                    </a:lnTo>
                    <a:lnTo>
                      <a:pt x="9629" y="7685"/>
                    </a:lnTo>
                    <a:lnTo>
                      <a:pt x="9629" y="7704"/>
                    </a:lnTo>
                    <a:lnTo>
                      <a:pt x="9629" y="7722"/>
                    </a:lnTo>
                    <a:lnTo>
                      <a:pt x="9629" y="7742"/>
                    </a:lnTo>
                    <a:lnTo>
                      <a:pt x="9628" y="7761"/>
                    </a:lnTo>
                    <a:lnTo>
                      <a:pt x="9628" y="7781"/>
                    </a:lnTo>
                    <a:lnTo>
                      <a:pt x="9627" y="7801"/>
                    </a:lnTo>
                    <a:lnTo>
                      <a:pt x="9624" y="7819"/>
                    </a:lnTo>
                    <a:lnTo>
                      <a:pt x="9622" y="7838"/>
                    </a:lnTo>
                    <a:lnTo>
                      <a:pt x="9619" y="7856"/>
                    </a:lnTo>
                    <a:lnTo>
                      <a:pt x="9615" y="7874"/>
                    </a:lnTo>
                    <a:lnTo>
                      <a:pt x="9609" y="7889"/>
                    </a:lnTo>
                    <a:lnTo>
                      <a:pt x="9604" y="7905"/>
                    </a:lnTo>
                    <a:lnTo>
                      <a:pt x="9596" y="7917"/>
                    </a:lnTo>
                    <a:lnTo>
                      <a:pt x="9587" y="7929"/>
                    </a:lnTo>
                    <a:lnTo>
                      <a:pt x="9577" y="7938"/>
                    </a:lnTo>
                    <a:lnTo>
                      <a:pt x="9577" y="7939"/>
                    </a:lnTo>
                    <a:lnTo>
                      <a:pt x="9579" y="7945"/>
                    </a:lnTo>
                    <a:lnTo>
                      <a:pt x="9581" y="7953"/>
                    </a:lnTo>
                    <a:lnTo>
                      <a:pt x="9583" y="7963"/>
                    </a:lnTo>
                    <a:lnTo>
                      <a:pt x="9586" y="7977"/>
                    </a:lnTo>
                    <a:lnTo>
                      <a:pt x="9589" y="7992"/>
                    </a:lnTo>
                    <a:lnTo>
                      <a:pt x="9593" y="8009"/>
                    </a:lnTo>
                    <a:lnTo>
                      <a:pt x="9595" y="8028"/>
                    </a:lnTo>
                    <a:lnTo>
                      <a:pt x="9597" y="8049"/>
                    </a:lnTo>
                    <a:lnTo>
                      <a:pt x="9599" y="8070"/>
                    </a:lnTo>
                    <a:lnTo>
                      <a:pt x="9600" y="8092"/>
                    </a:lnTo>
                    <a:lnTo>
                      <a:pt x="9601" y="8115"/>
                    </a:lnTo>
                    <a:lnTo>
                      <a:pt x="9600" y="8139"/>
                    </a:lnTo>
                    <a:lnTo>
                      <a:pt x="9599" y="8162"/>
                    </a:lnTo>
                    <a:lnTo>
                      <a:pt x="9596" y="8186"/>
                    </a:lnTo>
                    <a:lnTo>
                      <a:pt x="9592" y="8209"/>
                    </a:lnTo>
                    <a:lnTo>
                      <a:pt x="9585" y="8230"/>
                    </a:lnTo>
                    <a:lnTo>
                      <a:pt x="9580" y="8250"/>
                    </a:lnTo>
                    <a:lnTo>
                      <a:pt x="9572" y="8267"/>
                    </a:lnTo>
                    <a:lnTo>
                      <a:pt x="9565" y="8282"/>
                    </a:lnTo>
                    <a:lnTo>
                      <a:pt x="9558" y="8296"/>
                    </a:lnTo>
                    <a:lnTo>
                      <a:pt x="9551" y="8309"/>
                    </a:lnTo>
                    <a:lnTo>
                      <a:pt x="9544" y="8319"/>
                    </a:lnTo>
                    <a:lnTo>
                      <a:pt x="9537" y="8328"/>
                    </a:lnTo>
                    <a:lnTo>
                      <a:pt x="9531" y="8336"/>
                    </a:lnTo>
                    <a:lnTo>
                      <a:pt x="9524" y="8342"/>
                    </a:lnTo>
                    <a:lnTo>
                      <a:pt x="9519" y="8348"/>
                    </a:lnTo>
                    <a:lnTo>
                      <a:pt x="9513" y="8352"/>
                    </a:lnTo>
                    <a:lnTo>
                      <a:pt x="9510" y="8354"/>
                    </a:lnTo>
                    <a:lnTo>
                      <a:pt x="9506" y="8357"/>
                    </a:lnTo>
                    <a:lnTo>
                      <a:pt x="9504" y="8358"/>
                    </a:lnTo>
                    <a:lnTo>
                      <a:pt x="9504" y="8359"/>
                    </a:lnTo>
                    <a:lnTo>
                      <a:pt x="9506" y="8359"/>
                    </a:lnTo>
                    <a:lnTo>
                      <a:pt x="9509" y="8360"/>
                    </a:lnTo>
                    <a:lnTo>
                      <a:pt x="9512" y="8361"/>
                    </a:lnTo>
                    <a:lnTo>
                      <a:pt x="9516" y="8363"/>
                    </a:lnTo>
                    <a:lnTo>
                      <a:pt x="9521" y="8365"/>
                    </a:lnTo>
                    <a:lnTo>
                      <a:pt x="9525" y="8369"/>
                    </a:lnTo>
                    <a:lnTo>
                      <a:pt x="9531" y="8373"/>
                    </a:lnTo>
                    <a:lnTo>
                      <a:pt x="9536" y="8378"/>
                    </a:lnTo>
                    <a:lnTo>
                      <a:pt x="9540" y="8385"/>
                    </a:lnTo>
                    <a:lnTo>
                      <a:pt x="9546" y="8394"/>
                    </a:lnTo>
                    <a:lnTo>
                      <a:pt x="9550" y="8402"/>
                    </a:lnTo>
                    <a:lnTo>
                      <a:pt x="9555" y="8413"/>
                    </a:lnTo>
                    <a:lnTo>
                      <a:pt x="9558" y="8425"/>
                    </a:lnTo>
                    <a:lnTo>
                      <a:pt x="9561" y="8440"/>
                    </a:lnTo>
                    <a:lnTo>
                      <a:pt x="9563" y="8456"/>
                    </a:lnTo>
                    <a:lnTo>
                      <a:pt x="9564" y="8472"/>
                    </a:lnTo>
                    <a:lnTo>
                      <a:pt x="9564" y="8491"/>
                    </a:lnTo>
                    <a:lnTo>
                      <a:pt x="9565" y="8508"/>
                    </a:lnTo>
                    <a:lnTo>
                      <a:pt x="9565" y="8527"/>
                    </a:lnTo>
                    <a:lnTo>
                      <a:pt x="9565" y="8545"/>
                    </a:lnTo>
                    <a:lnTo>
                      <a:pt x="9564" y="8563"/>
                    </a:lnTo>
                    <a:lnTo>
                      <a:pt x="9562" y="8580"/>
                    </a:lnTo>
                    <a:lnTo>
                      <a:pt x="9559" y="8598"/>
                    </a:lnTo>
                    <a:lnTo>
                      <a:pt x="9556" y="8614"/>
                    </a:lnTo>
                    <a:lnTo>
                      <a:pt x="9551" y="8630"/>
                    </a:lnTo>
                    <a:lnTo>
                      <a:pt x="9546" y="8645"/>
                    </a:lnTo>
                    <a:lnTo>
                      <a:pt x="9538" y="8658"/>
                    </a:lnTo>
                    <a:lnTo>
                      <a:pt x="9531" y="8670"/>
                    </a:lnTo>
                    <a:lnTo>
                      <a:pt x="9521" y="8680"/>
                    </a:lnTo>
                    <a:lnTo>
                      <a:pt x="9509" y="8688"/>
                    </a:lnTo>
                    <a:lnTo>
                      <a:pt x="9497" y="8696"/>
                    </a:lnTo>
                    <a:lnTo>
                      <a:pt x="9482" y="8703"/>
                    </a:lnTo>
                    <a:lnTo>
                      <a:pt x="9467" y="8712"/>
                    </a:lnTo>
                    <a:lnTo>
                      <a:pt x="9451" y="8726"/>
                    </a:lnTo>
                    <a:lnTo>
                      <a:pt x="9434" y="8741"/>
                    </a:lnTo>
                    <a:lnTo>
                      <a:pt x="9418" y="8758"/>
                    </a:lnTo>
                    <a:lnTo>
                      <a:pt x="9402" y="8778"/>
                    </a:lnTo>
                    <a:lnTo>
                      <a:pt x="9385" y="8799"/>
                    </a:lnTo>
                    <a:lnTo>
                      <a:pt x="9369" y="8821"/>
                    </a:lnTo>
                    <a:lnTo>
                      <a:pt x="9355" y="8844"/>
                    </a:lnTo>
                    <a:lnTo>
                      <a:pt x="9341" y="8868"/>
                    </a:lnTo>
                    <a:lnTo>
                      <a:pt x="9327" y="8890"/>
                    </a:lnTo>
                    <a:lnTo>
                      <a:pt x="9317" y="8914"/>
                    </a:lnTo>
                    <a:lnTo>
                      <a:pt x="9307" y="8937"/>
                    </a:lnTo>
                    <a:lnTo>
                      <a:pt x="9299" y="8960"/>
                    </a:lnTo>
                    <a:lnTo>
                      <a:pt x="9294" y="8982"/>
                    </a:lnTo>
                    <a:lnTo>
                      <a:pt x="9291" y="9003"/>
                    </a:lnTo>
                    <a:lnTo>
                      <a:pt x="9288" y="9025"/>
                    </a:lnTo>
                    <a:lnTo>
                      <a:pt x="9284" y="9051"/>
                    </a:lnTo>
                    <a:lnTo>
                      <a:pt x="9276" y="9080"/>
                    </a:lnTo>
                    <a:lnTo>
                      <a:pt x="9267" y="9112"/>
                    </a:lnTo>
                    <a:lnTo>
                      <a:pt x="9255" y="9146"/>
                    </a:lnTo>
                    <a:lnTo>
                      <a:pt x="9242" y="9182"/>
                    </a:lnTo>
                    <a:lnTo>
                      <a:pt x="9226" y="9218"/>
                    </a:lnTo>
                    <a:lnTo>
                      <a:pt x="9207" y="9254"/>
                    </a:lnTo>
                    <a:lnTo>
                      <a:pt x="9186" y="9289"/>
                    </a:lnTo>
                    <a:lnTo>
                      <a:pt x="9163" y="9323"/>
                    </a:lnTo>
                    <a:lnTo>
                      <a:pt x="9136" y="9356"/>
                    </a:lnTo>
                    <a:lnTo>
                      <a:pt x="9108" y="9384"/>
                    </a:lnTo>
                    <a:lnTo>
                      <a:pt x="9077" y="9410"/>
                    </a:lnTo>
                    <a:lnTo>
                      <a:pt x="9044" y="9432"/>
                    </a:lnTo>
                    <a:lnTo>
                      <a:pt x="9008" y="9448"/>
                    </a:lnTo>
                    <a:lnTo>
                      <a:pt x="8969" y="9460"/>
                    </a:lnTo>
                    <a:lnTo>
                      <a:pt x="8931" y="9469"/>
                    </a:lnTo>
                    <a:lnTo>
                      <a:pt x="8897" y="9481"/>
                    </a:lnTo>
                    <a:lnTo>
                      <a:pt x="8867" y="9494"/>
                    </a:lnTo>
                    <a:lnTo>
                      <a:pt x="8839" y="9510"/>
                    </a:lnTo>
                    <a:lnTo>
                      <a:pt x="8815" y="9526"/>
                    </a:lnTo>
                    <a:lnTo>
                      <a:pt x="8794" y="9543"/>
                    </a:lnTo>
                    <a:lnTo>
                      <a:pt x="8774" y="9561"/>
                    </a:lnTo>
                    <a:lnTo>
                      <a:pt x="8758" y="9579"/>
                    </a:lnTo>
                    <a:lnTo>
                      <a:pt x="8742" y="9598"/>
                    </a:lnTo>
                    <a:lnTo>
                      <a:pt x="8728" y="9617"/>
                    </a:lnTo>
                    <a:lnTo>
                      <a:pt x="8716" y="9635"/>
                    </a:lnTo>
                    <a:lnTo>
                      <a:pt x="8704" y="9653"/>
                    </a:lnTo>
                    <a:lnTo>
                      <a:pt x="8693" y="9670"/>
                    </a:lnTo>
                    <a:lnTo>
                      <a:pt x="8682" y="9686"/>
                    </a:lnTo>
                    <a:lnTo>
                      <a:pt x="8671" y="9701"/>
                    </a:lnTo>
                    <a:lnTo>
                      <a:pt x="8662" y="9715"/>
                    </a:lnTo>
                    <a:lnTo>
                      <a:pt x="8647" y="9728"/>
                    </a:lnTo>
                    <a:lnTo>
                      <a:pt x="8630" y="9741"/>
                    </a:lnTo>
                    <a:lnTo>
                      <a:pt x="8608" y="9755"/>
                    </a:lnTo>
                    <a:lnTo>
                      <a:pt x="8583" y="9768"/>
                    </a:lnTo>
                    <a:lnTo>
                      <a:pt x="8555" y="9781"/>
                    </a:lnTo>
                    <a:lnTo>
                      <a:pt x="8524" y="9793"/>
                    </a:lnTo>
                    <a:lnTo>
                      <a:pt x="8491" y="9805"/>
                    </a:lnTo>
                    <a:lnTo>
                      <a:pt x="8458" y="9815"/>
                    </a:lnTo>
                    <a:lnTo>
                      <a:pt x="8424" y="9824"/>
                    </a:lnTo>
                    <a:lnTo>
                      <a:pt x="8390" y="9832"/>
                    </a:lnTo>
                    <a:lnTo>
                      <a:pt x="8355" y="9836"/>
                    </a:lnTo>
                    <a:lnTo>
                      <a:pt x="8322" y="9838"/>
                    </a:lnTo>
                    <a:lnTo>
                      <a:pt x="8289" y="9838"/>
                    </a:lnTo>
                    <a:lnTo>
                      <a:pt x="8260" y="9836"/>
                    </a:lnTo>
                    <a:lnTo>
                      <a:pt x="8231" y="9829"/>
                    </a:lnTo>
                    <a:lnTo>
                      <a:pt x="8207" y="9821"/>
                    </a:lnTo>
                    <a:lnTo>
                      <a:pt x="8183" y="9810"/>
                    </a:lnTo>
                    <a:lnTo>
                      <a:pt x="8162" y="9802"/>
                    </a:lnTo>
                    <a:lnTo>
                      <a:pt x="8140" y="9796"/>
                    </a:lnTo>
                    <a:lnTo>
                      <a:pt x="8118" y="9791"/>
                    </a:lnTo>
                    <a:lnTo>
                      <a:pt x="8098" y="9789"/>
                    </a:lnTo>
                    <a:lnTo>
                      <a:pt x="8079" y="9788"/>
                    </a:lnTo>
                    <a:lnTo>
                      <a:pt x="8059" y="9789"/>
                    </a:lnTo>
                    <a:lnTo>
                      <a:pt x="8040" y="9791"/>
                    </a:lnTo>
                    <a:lnTo>
                      <a:pt x="8023" y="9796"/>
                    </a:lnTo>
                    <a:lnTo>
                      <a:pt x="8005" y="9800"/>
                    </a:lnTo>
                    <a:lnTo>
                      <a:pt x="7988" y="9808"/>
                    </a:lnTo>
                    <a:lnTo>
                      <a:pt x="7973" y="9815"/>
                    </a:lnTo>
                    <a:lnTo>
                      <a:pt x="7956" y="9824"/>
                    </a:lnTo>
                    <a:lnTo>
                      <a:pt x="7942" y="9834"/>
                    </a:lnTo>
                    <a:lnTo>
                      <a:pt x="7927" y="9845"/>
                    </a:lnTo>
                    <a:lnTo>
                      <a:pt x="7914" y="9858"/>
                    </a:lnTo>
                    <a:lnTo>
                      <a:pt x="7900" y="9871"/>
                    </a:lnTo>
                    <a:lnTo>
                      <a:pt x="7884" y="9887"/>
                    </a:lnTo>
                    <a:lnTo>
                      <a:pt x="7869" y="9906"/>
                    </a:lnTo>
                    <a:lnTo>
                      <a:pt x="7854" y="9926"/>
                    </a:lnTo>
                    <a:lnTo>
                      <a:pt x="7837" y="9947"/>
                    </a:lnTo>
                    <a:lnTo>
                      <a:pt x="7820" y="9968"/>
                    </a:lnTo>
                    <a:lnTo>
                      <a:pt x="7801" y="9991"/>
                    </a:lnTo>
                    <a:lnTo>
                      <a:pt x="7784" y="10012"/>
                    </a:lnTo>
                    <a:lnTo>
                      <a:pt x="7764" y="10034"/>
                    </a:lnTo>
                    <a:lnTo>
                      <a:pt x="7743" y="10053"/>
                    </a:lnTo>
                    <a:lnTo>
                      <a:pt x="7723" y="10072"/>
                    </a:lnTo>
                    <a:lnTo>
                      <a:pt x="7701" y="10088"/>
                    </a:lnTo>
                    <a:lnTo>
                      <a:pt x="7678" y="10102"/>
                    </a:lnTo>
                    <a:lnTo>
                      <a:pt x="7655" y="10114"/>
                    </a:lnTo>
                    <a:lnTo>
                      <a:pt x="7630" y="10122"/>
                    </a:lnTo>
                    <a:lnTo>
                      <a:pt x="7605" y="10128"/>
                    </a:lnTo>
                    <a:lnTo>
                      <a:pt x="7580" y="10131"/>
                    </a:lnTo>
                    <a:lnTo>
                      <a:pt x="7559" y="10136"/>
                    </a:lnTo>
                    <a:lnTo>
                      <a:pt x="7539" y="10144"/>
                    </a:lnTo>
                    <a:lnTo>
                      <a:pt x="7523" y="10154"/>
                    </a:lnTo>
                    <a:lnTo>
                      <a:pt x="7510" y="10165"/>
                    </a:lnTo>
                    <a:lnTo>
                      <a:pt x="7497" y="10176"/>
                    </a:lnTo>
                    <a:lnTo>
                      <a:pt x="7487" y="10189"/>
                    </a:lnTo>
                    <a:lnTo>
                      <a:pt x="7477" y="10203"/>
                    </a:lnTo>
                    <a:lnTo>
                      <a:pt x="7469" y="10217"/>
                    </a:lnTo>
                    <a:lnTo>
                      <a:pt x="7462" y="10232"/>
                    </a:lnTo>
                    <a:lnTo>
                      <a:pt x="7455" y="10248"/>
                    </a:lnTo>
                    <a:lnTo>
                      <a:pt x="7450" y="10263"/>
                    </a:lnTo>
                    <a:lnTo>
                      <a:pt x="7443" y="10278"/>
                    </a:lnTo>
                    <a:lnTo>
                      <a:pt x="7437" y="10293"/>
                    </a:lnTo>
                    <a:lnTo>
                      <a:pt x="7430" y="10308"/>
                    </a:lnTo>
                    <a:lnTo>
                      <a:pt x="7422" y="10323"/>
                    </a:lnTo>
                    <a:lnTo>
                      <a:pt x="7413" y="10337"/>
                    </a:lnTo>
                    <a:lnTo>
                      <a:pt x="7401" y="10355"/>
                    </a:lnTo>
                    <a:lnTo>
                      <a:pt x="7385" y="10373"/>
                    </a:lnTo>
                    <a:lnTo>
                      <a:pt x="7369" y="10393"/>
                    </a:lnTo>
                    <a:lnTo>
                      <a:pt x="7349" y="10415"/>
                    </a:lnTo>
                    <a:lnTo>
                      <a:pt x="7327" y="10435"/>
                    </a:lnTo>
                    <a:lnTo>
                      <a:pt x="7303" y="10458"/>
                    </a:lnTo>
                    <a:lnTo>
                      <a:pt x="7277" y="10480"/>
                    </a:lnTo>
                    <a:lnTo>
                      <a:pt x="7249" y="10501"/>
                    </a:lnTo>
                    <a:lnTo>
                      <a:pt x="7217" y="10523"/>
                    </a:lnTo>
                    <a:lnTo>
                      <a:pt x="7184" y="10542"/>
                    </a:lnTo>
                    <a:lnTo>
                      <a:pt x="7150" y="10561"/>
                    </a:lnTo>
                    <a:lnTo>
                      <a:pt x="7112" y="10577"/>
                    </a:lnTo>
                    <a:lnTo>
                      <a:pt x="7074" y="10593"/>
                    </a:lnTo>
                    <a:lnTo>
                      <a:pt x="7033" y="10605"/>
                    </a:lnTo>
                    <a:lnTo>
                      <a:pt x="6990" y="10616"/>
                    </a:lnTo>
                    <a:lnTo>
                      <a:pt x="6948" y="10622"/>
                    </a:lnTo>
                    <a:lnTo>
                      <a:pt x="6908" y="10629"/>
                    </a:lnTo>
                    <a:lnTo>
                      <a:pt x="6871" y="10634"/>
                    </a:lnTo>
                    <a:lnTo>
                      <a:pt x="6836" y="10638"/>
                    </a:lnTo>
                    <a:lnTo>
                      <a:pt x="6802" y="10643"/>
                    </a:lnTo>
                    <a:lnTo>
                      <a:pt x="6770" y="10647"/>
                    </a:lnTo>
                    <a:lnTo>
                      <a:pt x="6738" y="10652"/>
                    </a:lnTo>
                    <a:lnTo>
                      <a:pt x="6706" y="10658"/>
                    </a:lnTo>
                    <a:lnTo>
                      <a:pt x="6675" y="10665"/>
                    </a:lnTo>
                    <a:lnTo>
                      <a:pt x="6642" y="10673"/>
                    </a:lnTo>
                    <a:lnTo>
                      <a:pt x="6608" y="10684"/>
                    </a:lnTo>
                    <a:lnTo>
                      <a:pt x="6572" y="10696"/>
                    </a:lnTo>
                    <a:lnTo>
                      <a:pt x="6534" y="10713"/>
                    </a:lnTo>
                    <a:lnTo>
                      <a:pt x="6493" y="10731"/>
                    </a:lnTo>
                    <a:lnTo>
                      <a:pt x="6450" y="10754"/>
                    </a:lnTo>
                    <a:lnTo>
                      <a:pt x="6403" y="10780"/>
                    </a:lnTo>
                    <a:lnTo>
                      <a:pt x="6353" y="10806"/>
                    </a:lnTo>
                    <a:lnTo>
                      <a:pt x="6303" y="10827"/>
                    </a:lnTo>
                    <a:lnTo>
                      <a:pt x="6255" y="10845"/>
                    </a:lnTo>
                    <a:lnTo>
                      <a:pt x="6207" y="10858"/>
                    </a:lnTo>
                    <a:lnTo>
                      <a:pt x="6160" y="10869"/>
                    </a:lnTo>
                    <a:lnTo>
                      <a:pt x="6113" y="10875"/>
                    </a:lnTo>
                    <a:lnTo>
                      <a:pt x="6069" y="10880"/>
                    </a:lnTo>
                    <a:lnTo>
                      <a:pt x="6025" y="10881"/>
                    </a:lnTo>
                    <a:lnTo>
                      <a:pt x="5981" y="10880"/>
                    </a:lnTo>
                    <a:lnTo>
                      <a:pt x="5941" y="10877"/>
                    </a:lnTo>
                    <a:lnTo>
                      <a:pt x="5902" y="10871"/>
                    </a:lnTo>
                    <a:lnTo>
                      <a:pt x="5863" y="10865"/>
                    </a:lnTo>
                    <a:lnTo>
                      <a:pt x="5829" y="10856"/>
                    </a:lnTo>
                    <a:lnTo>
                      <a:pt x="5795" y="10846"/>
                    </a:lnTo>
                    <a:lnTo>
                      <a:pt x="5764" y="10836"/>
                    </a:lnTo>
                    <a:lnTo>
                      <a:pt x="5736" y="10825"/>
                    </a:lnTo>
                    <a:lnTo>
                      <a:pt x="5707" y="10813"/>
                    </a:lnTo>
                    <a:lnTo>
                      <a:pt x="5680" y="10799"/>
                    </a:lnTo>
                    <a:lnTo>
                      <a:pt x="5654" y="10785"/>
                    </a:lnTo>
                    <a:lnTo>
                      <a:pt x="5627" y="10771"/>
                    </a:lnTo>
                    <a:lnTo>
                      <a:pt x="5599" y="10755"/>
                    </a:lnTo>
                    <a:lnTo>
                      <a:pt x="5572" y="10740"/>
                    </a:lnTo>
                    <a:lnTo>
                      <a:pt x="5545" y="10725"/>
                    </a:lnTo>
                    <a:lnTo>
                      <a:pt x="5516" y="10712"/>
                    </a:lnTo>
                    <a:lnTo>
                      <a:pt x="5487" y="10697"/>
                    </a:lnTo>
                    <a:lnTo>
                      <a:pt x="5457" y="10687"/>
                    </a:lnTo>
                    <a:lnTo>
                      <a:pt x="5428" y="10676"/>
                    </a:lnTo>
                    <a:lnTo>
                      <a:pt x="5396" y="10668"/>
                    </a:lnTo>
                    <a:lnTo>
                      <a:pt x="5363" y="10661"/>
                    </a:lnTo>
                    <a:lnTo>
                      <a:pt x="5331" y="10658"/>
                    </a:lnTo>
                    <a:lnTo>
                      <a:pt x="5296" y="10657"/>
                    </a:lnTo>
                    <a:lnTo>
                      <a:pt x="5260" y="10660"/>
                    </a:lnTo>
                    <a:lnTo>
                      <a:pt x="5223" y="10664"/>
                    </a:lnTo>
                    <a:lnTo>
                      <a:pt x="5187" y="10668"/>
                    </a:lnTo>
                    <a:lnTo>
                      <a:pt x="5153" y="10671"/>
                    </a:lnTo>
                    <a:lnTo>
                      <a:pt x="5120" y="10675"/>
                    </a:lnTo>
                    <a:lnTo>
                      <a:pt x="5087" y="10677"/>
                    </a:lnTo>
                    <a:lnTo>
                      <a:pt x="5057" y="10679"/>
                    </a:lnTo>
                    <a:lnTo>
                      <a:pt x="5027" y="10680"/>
                    </a:lnTo>
                    <a:lnTo>
                      <a:pt x="4998" y="10680"/>
                    </a:lnTo>
                    <a:lnTo>
                      <a:pt x="4970" y="10680"/>
                    </a:lnTo>
                    <a:lnTo>
                      <a:pt x="4943" y="10678"/>
                    </a:lnTo>
                    <a:lnTo>
                      <a:pt x="4918" y="10676"/>
                    </a:lnTo>
                    <a:lnTo>
                      <a:pt x="4893" y="10672"/>
                    </a:lnTo>
                    <a:lnTo>
                      <a:pt x="4870" y="10667"/>
                    </a:lnTo>
                    <a:lnTo>
                      <a:pt x="4847" y="10661"/>
                    </a:lnTo>
                    <a:lnTo>
                      <a:pt x="4825" y="10654"/>
                    </a:lnTo>
                    <a:lnTo>
                      <a:pt x="4805" y="10645"/>
                    </a:lnTo>
                    <a:lnTo>
                      <a:pt x="4783" y="10635"/>
                    </a:lnTo>
                    <a:lnTo>
                      <a:pt x="4761" y="10628"/>
                    </a:lnTo>
                    <a:lnTo>
                      <a:pt x="4738" y="10621"/>
                    </a:lnTo>
                    <a:lnTo>
                      <a:pt x="4714" y="10617"/>
                    </a:lnTo>
                    <a:lnTo>
                      <a:pt x="4690" y="10612"/>
                    </a:lnTo>
                    <a:lnTo>
                      <a:pt x="4665" y="10610"/>
                    </a:lnTo>
                    <a:lnTo>
                      <a:pt x="4640" y="10609"/>
                    </a:lnTo>
                    <a:lnTo>
                      <a:pt x="4615" y="10609"/>
                    </a:lnTo>
                    <a:lnTo>
                      <a:pt x="4589" y="10610"/>
                    </a:lnTo>
                    <a:lnTo>
                      <a:pt x="4564" y="10613"/>
                    </a:lnTo>
                    <a:lnTo>
                      <a:pt x="4540" y="10617"/>
                    </a:lnTo>
                    <a:lnTo>
                      <a:pt x="4516" y="10621"/>
                    </a:lnTo>
                    <a:lnTo>
                      <a:pt x="4493" y="10628"/>
                    </a:lnTo>
                    <a:lnTo>
                      <a:pt x="4470" y="10634"/>
                    </a:lnTo>
                    <a:lnTo>
                      <a:pt x="4450" y="10643"/>
                    </a:lnTo>
                    <a:lnTo>
                      <a:pt x="4430" y="10653"/>
                    </a:lnTo>
                    <a:lnTo>
                      <a:pt x="4409" y="10660"/>
                    </a:lnTo>
                    <a:lnTo>
                      <a:pt x="4390" y="10667"/>
                    </a:lnTo>
                    <a:lnTo>
                      <a:pt x="4368" y="10671"/>
                    </a:lnTo>
                    <a:lnTo>
                      <a:pt x="4346" y="10675"/>
                    </a:lnTo>
                    <a:lnTo>
                      <a:pt x="4323" y="10675"/>
                    </a:lnTo>
                    <a:lnTo>
                      <a:pt x="4300" y="10675"/>
                    </a:lnTo>
                    <a:lnTo>
                      <a:pt x="4276" y="10672"/>
                    </a:lnTo>
                    <a:lnTo>
                      <a:pt x="4251" y="10670"/>
                    </a:lnTo>
                    <a:lnTo>
                      <a:pt x="4226" y="10666"/>
                    </a:lnTo>
                    <a:lnTo>
                      <a:pt x="4201" y="10661"/>
                    </a:lnTo>
                    <a:lnTo>
                      <a:pt x="4175" y="10656"/>
                    </a:lnTo>
                    <a:lnTo>
                      <a:pt x="4148" y="10652"/>
                    </a:lnTo>
                    <a:lnTo>
                      <a:pt x="4121" y="10646"/>
                    </a:lnTo>
                    <a:lnTo>
                      <a:pt x="4094" y="10641"/>
                    </a:lnTo>
                    <a:lnTo>
                      <a:pt x="4068" y="10636"/>
                    </a:lnTo>
                    <a:lnTo>
                      <a:pt x="4040" y="10632"/>
                    </a:lnTo>
                    <a:lnTo>
                      <a:pt x="4013" y="10629"/>
                    </a:lnTo>
                    <a:lnTo>
                      <a:pt x="3988" y="10630"/>
                    </a:lnTo>
                    <a:lnTo>
                      <a:pt x="3965" y="10634"/>
                    </a:lnTo>
                    <a:lnTo>
                      <a:pt x="3943" y="10642"/>
                    </a:lnTo>
                    <a:lnTo>
                      <a:pt x="3922" y="10652"/>
                    </a:lnTo>
                    <a:lnTo>
                      <a:pt x="3904" y="10663"/>
                    </a:lnTo>
                    <a:lnTo>
                      <a:pt x="3886" y="10676"/>
                    </a:lnTo>
                    <a:lnTo>
                      <a:pt x="3871" y="10690"/>
                    </a:lnTo>
                    <a:lnTo>
                      <a:pt x="3856" y="10704"/>
                    </a:lnTo>
                    <a:lnTo>
                      <a:pt x="3843" y="10718"/>
                    </a:lnTo>
                    <a:lnTo>
                      <a:pt x="3831" y="10733"/>
                    </a:lnTo>
                    <a:lnTo>
                      <a:pt x="3820" y="10747"/>
                    </a:lnTo>
                    <a:lnTo>
                      <a:pt x="3810" y="10760"/>
                    </a:lnTo>
                    <a:lnTo>
                      <a:pt x="3800" y="10771"/>
                    </a:lnTo>
                    <a:lnTo>
                      <a:pt x="3793" y="10780"/>
                    </a:lnTo>
                    <a:lnTo>
                      <a:pt x="3786" y="10788"/>
                    </a:lnTo>
                    <a:lnTo>
                      <a:pt x="3777" y="10794"/>
                    </a:lnTo>
                    <a:lnTo>
                      <a:pt x="3767" y="10800"/>
                    </a:lnTo>
                    <a:lnTo>
                      <a:pt x="3754" y="10808"/>
                    </a:lnTo>
                    <a:lnTo>
                      <a:pt x="3740" y="10814"/>
                    </a:lnTo>
                    <a:lnTo>
                      <a:pt x="3725" y="10821"/>
                    </a:lnTo>
                    <a:lnTo>
                      <a:pt x="3707" y="10827"/>
                    </a:lnTo>
                    <a:lnTo>
                      <a:pt x="3689" y="10833"/>
                    </a:lnTo>
                    <a:lnTo>
                      <a:pt x="3668" y="10836"/>
                    </a:lnTo>
                    <a:lnTo>
                      <a:pt x="3647" y="10838"/>
                    </a:lnTo>
                    <a:lnTo>
                      <a:pt x="3627" y="10839"/>
                    </a:lnTo>
                    <a:lnTo>
                      <a:pt x="3604" y="10837"/>
                    </a:lnTo>
                    <a:lnTo>
                      <a:pt x="3582" y="10832"/>
                    </a:lnTo>
                    <a:lnTo>
                      <a:pt x="3559" y="10824"/>
                    </a:lnTo>
                    <a:lnTo>
                      <a:pt x="3536" y="10813"/>
                    </a:lnTo>
                    <a:lnTo>
                      <a:pt x="3514" y="10799"/>
                    </a:lnTo>
                    <a:lnTo>
                      <a:pt x="3492" y="10780"/>
                    </a:lnTo>
                    <a:lnTo>
                      <a:pt x="3469" y="10761"/>
                    </a:lnTo>
                    <a:lnTo>
                      <a:pt x="3446" y="10748"/>
                    </a:lnTo>
                    <a:lnTo>
                      <a:pt x="3424" y="10738"/>
                    </a:lnTo>
                    <a:lnTo>
                      <a:pt x="3400" y="10732"/>
                    </a:lnTo>
                    <a:lnTo>
                      <a:pt x="3377" y="10728"/>
                    </a:lnTo>
                    <a:lnTo>
                      <a:pt x="3354" y="10726"/>
                    </a:lnTo>
                    <a:lnTo>
                      <a:pt x="3332" y="10725"/>
                    </a:lnTo>
                    <a:lnTo>
                      <a:pt x="3310" y="10724"/>
                    </a:lnTo>
                    <a:lnTo>
                      <a:pt x="3289" y="10723"/>
                    </a:lnTo>
                    <a:lnTo>
                      <a:pt x="3270" y="10719"/>
                    </a:lnTo>
                    <a:lnTo>
                      <a:pt x="3252" y="10714"/>
                    </a:lnTo>
                    <a:lnTo>
                      <a:pt x="3236" y="10705"/>
                    </a:lnTo>
                    <a:lnTo>
                      <a:pt x="3220" y="10692"/>
                    </a:lnTo>
                    <a:lnTo>
                      <a:pt x="3207" y="10676"/>
                    </a:lnTo>
                    <a:lnTo>
                      <a:pt x="3196" y="10653"/>
                    </a:lnTo>
                    <a:lnTo>
                      <a:pt x="3189" y="10624"/>
                    </a:lnTo>
                    <a:lnTo>
                      <a:pt x="3181" y="10594"/>
                    </a:lnTo>
                    <a:lnTo>
                      <a:pt x="3174" y="10566"/>
                    </a:lnTo>
                    <a:lnTo>
                      <a:pt x="3165" y="10542"/>
                    </a:lnTo>
                    <a:lnTo>
                      <a:pt x="3156" y="10522"/>
                    </a:lnTo>
                    <a:lnTo>
                      <a:pt x="3146" y="10504"/>
                    </a:lnTo>
                    <a:lnTo>
                      <a:pt x="3136" y="10489"/>
                    </a:lnTo>
                    <a:lnTo>
                      <a:pt x="3124" y="10476"/>
                    </a:lnTo>
                    <a:lnTo>
                      <a:pt x="3112" y="10465"/>
                    </a:lnTo>
                    <a:lnTo>
                      <a:pt x="3098" y="10456"/>
                    </a:lnTo>
                    <a:lnTo>
                      <a:pt x="3084" y="10450"/>
                    </a:lnTo>
                    <a:lnTo>
                      <a:pt x="3068" y="10445"/>
                    </a:lnTo>
                    <a:lnTo>
                      <a:pt x="3051" y="10441"/>
                    </a:lnTo>
                    <a:lnTo>
                      <a:pt x="3033" y="10439"/>
                    </a:lnTo>
                    <a:lnTo>
                      <a:pt x="3013" y="10437"/>
                    </a:lnTo>
                    <a:lnTo>
                      <a:pt x="2992" y="10437"/>
                    </a:lnTo>
                    <a:lnTo>
                      <a:pt x="2970" y="10437"/>
                    </a:lnTo>
                    <a:lnTo>
                      <a:pt x="2945" y="10437"/>
                    </a:lnTo>
                    <a:lnTo>
                      <a:pt x="2918" y="10437"/>
                    </a:lnTo>
                    <a:lnTo>
                      <a:pt x="2891" y="10438"/>
                    </a:lnTo>
                    <a:lnTo>
                      <a:pt x="2860" y="10439"/>
                    </a:lnTo>
                    <a:lnTo>
                      <a:pt x="2830" y="10440"/>
                    </a:lnTo>
                    <a:lnTo>
                      <a:pt x="2799" y="10440"/>
                    </a:lnTo>
                    <a:lnTo>
                      <a:pt x="2767" y="10439"/>
                    </a:lnTo>
                    <a:lnTo>
                      <a:pt x="2736" y="10438"/>
                    </a:lnTo>
                    <a:lnTo>
                      <a:pt x="2704" y="10434"/>
                    </a:lnTo>
                    <a:lnTo>
                      <a:pt x="2674" y="10430"/>
                    </a:lnTo>
                    <a:lnTo>
                      <a:pt x="2644" y="10423"/>
                    </a:lnTo>
                    <a:lnTo>
                      <a:pt x="2616" y="10416"/>
                    </a:lnTo>
                    <a:lnTo>
                      <a:pt x="2589" y="10406"/>
                    </a:lnTo>
                    <a:lnTo>
                      <a:pt x="2565" y="10393"/>
                    </a:lnTo>
                    <a:lnTo>
                      <a:pt x="2544" y="10378"/>
                    </a:lnTo>
                    <a:lnTo>
                      <a:pt x="2525" y="10360"/>
                    </a:lnTo>
                    <a:lnTo>
                      <a:pt x="2506" y="10342"/>
                    </a:lnTo>
                    <a:lnTo>
                      <a:pt x="2489" y="10325"/>
                    </a:lnTo>
                    <a:lnTo>
                      <a:pt x="2472" y="10312"/>
                    </a:lnTo>
                    <a:lnTo>
                      <a:pt x="2454" y="10301"/>
                    </a:lnTo>
                    <a:lnTo>
                      <a:pt x="2437" y="10291"/>
                    </a:lnTo>
                    <a:lnTo>
                      <a:pt x="2419" y="10285"/>
                    </a:lnTo>
                    <a:lnTo>
                      <a:pt x="2403" y="10279"/>
                    </a:lnTo>
                    <a:lnTo>
                      <a:pt x="2385" y="10275"/>
                    </a:lnTo>
                    <a:lnTo>
                      <a:pt x="2369" y="10273"/>
                    </a:lnTo>
                    <a:lnTo>
                      <a:pt x="2351" y="10272"/>
                    </a:lnTo>
                    <a:lnTo>
                      <a:pt x="2335" y="10272"/>
                    </a:lnTo>
                    <a:lnTo>
                      <a:pt x="2319" y="10273"/>
                    </a:lnTo>
                    <a:lnTo>
                      <a:pt x="2302" y="10275"/>
                    </a:lnTo>
                    <a:lnTo>
                      <a:pt x="2286" y="10277"/>
                    </a:lnTo>
                    <a:lnTo>
                      <a:pt x="2270" y="10281"/>
                    </a:lnTo>
                    <a:lnTo>
                      <a:pt x="2253" y="10286"/>
                    </a:lnTo>
                    <a:lnTo>
                      <a:pt x="2235" y="10289"/>
                    </a:lnTo>
                    <a:lnTo>
                      <a:pt x="2216" y="10292"/>
                    </a:lnTo>
                    <a:lnTo>
                      <a:pt x="2195" y="10295"/>
                    </a:lnTo>
                    <a:lnTo>
                      <a:pt x="2174" y="10297"/>
                    </a:lnTo>
                    <a:lnTo>
                      <a:pt x="2150" y="10298"/>
                    </a:lnTo>
                    <a:lnTo>
                      <a:pt x="2125" y="10298"/>
                    </a:lnTo>
                    <a:lnTo>
                      <a:pt x="2100" y="10297"/>
                    </a:lnTo>
                    <a:lnTo>
                      <a:pt x="2075" y="10295"/>
                    </a:lnTo>
                    <a:lnTo>
                      <a:pt x="2048" y="10290"/>
                    </a:lnTo>
                    <a:lnTo>
                      <a:pt x="2022" y="10286"/>
                    </a:lnTo>
                    <a:lnTo>
                      <a:pt x="1994" y="10279"/>
                    </a:lnTo>
                    <a:lnTo>
                      <a:pt x="1968" y="10272"/>
                    </a:lnTo>
                    <a:lnTo>
                      <a:pt x="1941" y="10263"/>
                    </a:lnTo>
                    <a:lnTo>
                      <a:pt x="1915" y="10252"/>
                    </a:lnTo>
                    <a:lnTo>
                      <a:pt x="1890" y="10239"/>
                    </a:lnTo>
                    <a:lnTo>
                      <a:pt x="1865" y="10225"/>
                    </a:lnTo>
                    <a:lnTo>
                      <a:pt x="1841" y="10209"/>
                    </a:lnTo>
                    <a:lnTo>
                      <a:pt x="1819" y="10195"/>
                    </a:lnTo>
                    <a:lnTo>
                      <a:pt x="1798" y="10181"/>
                    </a:lnTo>
                    <a:lnTo>
                      <a:pt x="1779" y="10169"/>
                    </a:lnTo>
                    <a:lnTo>
                      <a:pt x="1761" y="10157"/>
                    </a:lnTo>
                    <a:lnTo>
                      <a:pt x="1744" y="10146"/>
                    </a:lnTo>
                    <a:lnTo>
                      <a:pt x="1728" y="10136"/>
                    </a:lnTo>
                    <a:lnTo>
                      <a:pt x="1713" y="10128"/>
                    </a:lnTo>
                    <a:lnTo>
                      <a:pt x="1698" y="10120"/>
                    </a:lnTo>
                    <a:lnTo>
                      <a:pt x="1681" y="10112"/>
                    </a:lnTo>
                    <a:lnTo>
                      <a:pt x="1666" y="10107"/>
                    </a:lnTo>
                    <a:lnTo>
                      <a:pt x="1651" y="10102"/>
                    </a:lnTo>
                    <a:lnTo>
                      <a:pt x="1633" y="10099"/>
                    </a:lnTo>
                    <a:lnTo>
                      <a:pt x="1617" y="10097"/>
                    </a:lnTo>
                    <a:lnTo>
                      <a:pt x="1598" y="10097"/>
                    </a:lnTo>
                    <a:lnTo>
                      <a:pt x="1579" y="10098"/>
                    </a:lnTo>
                    <a:lnTo>
                      <a:pt x="1557" y="10099"/>
                    </a:lnTo>
                    <a:lnTo>
                      <a:pt x="1533" y="10101"/>
                    </a:lnTo>
                    <a:lnTo>
                      <a:pt x="1506" y="10103"/>
                    </a:lnTo>
                    <a:lnTo>
                      <a:pt x="1478" y="10106"/>
                    </a:lnTo>
                    <a:lnTo>
                      <a:pt x="1449" y="10107"/>
                    </a:lnTo>
                    <a:lnTo>
                      <a:pt x="1417" y="10109"/>
                    </a:lnTo>
                    <a:lnTo>
                      <a:pt x="1385" y="10110"/>
                    </a:lnTo>
                    <a:lnTo>
                      <a:pt x="1353" y="10110"/>
                    </a:lnTo>
                    <a:lnTo>
                      <a:pt x="1319" y="10109"/>
                    </a:lnTo>
                    <a:lnTo>
                      <a:pt x="1285" y="10107"/>
                    </a:lnTo>
                    <a:lnTo>
                      <a:pt x="1250" y="10103"/>
                    </a:lnTo>
                    <a:lnTo>
                      <a:pt x="1216" y="10098"/>
                    </a:lnTo>
                    <a:lnTo>
                      <a:pt x="1182" y="10091"/>
                    </a:lnTo>
                    <a:lnTo>
                      <a:pt x="1150" y="10084"/>
                    </a:lnTo>
                    <a:lnTo>
                      <a:pt x="1118" y="10073"/>
                    </a:lnTo>
                    <a:lnTo>
                      <a:pt x="1087" y="10061"/>
                    </a:lnTo>
                    <a:lnTo>
                      <a:pt x="1057" y="10047"/>
                    </a:lnTo>
                    <a:lnTo>
                      <a:pt x="1029" y="10034"/>
                    </a:lnTo>
                    <a:lnTo>
                      <a:pt x="1002" y="10022"/>
                    </a:lnTo>
                    <a:lnTo>
                      <a:pt x="977" y="10011"/>
                    </a:lnTo>
                    <a:lnTo>
                      <a:pt x="953" y="9999"/>
                    </a:lnTo>
                    <a:lnTo>
                      <a:pt x="931" y="9988"/>
                    </a:lnTo>
                    <a:lnTo>
                      <a:pt x="910" y="9976"/>
                    </a:lnTo>
                    <a:lnTo>
                      <a:pt x="892" y="9965"/>
                    </a:lnTo>
                    <a:lnTo>
                      <a:pt x="874" y="9952"/>
                    </a:lnTo>
                    <a:lnTo>
                      <a:pt x="858" y="9939"/>
                    </a:lnTo>
                    <a:lnTo>
                      <a:pt x="844" y="9926"/>
                    </a:lnTo>
                    <a:lnTo>
                      <a:pt x="832" y="9910"/>
                    </a:lnTo>
                    <a:lnTo>
                      <a:pt x="821" y="9894"/>
                    </a:lnTo>
                    <a:lnTo>
                      <a:pt x="812" y="9876"/>
                    </a:lnTo>
                    <a:lnTo>
                      <a:pt x="806" y="9857"/>
                    </a:lnTo>
                    <a:lnTo>
                      <a:pt x="801" y="9836"/>
                    </a:lnTo>
                    <a:lnTo>
                      <a:pt x="797" y="9813"/>
                    </a:lnTo>
                    <a:lnTo>
                      <a:pt x="795" y="9792"/>
                    </a:lnTo>
                    <a:lnTo>
                      <a:pt x="794" y="9772"/>
                    </a:lnTo>
                    <a:lnTo>
                      <a:pt x="793" y="9753"/>
                    </a:lnTo>
                    <a:lnTo>
                      <a:pt x="793" y="9734"/>
                    </a:lnTo>
                    <a:lnTo>
                      <a:pt x="793" y="9718"/>
                    </a:lnTo>
                    <a:lnTo>
                      <a:pt x="793" y="9702"/>
                    </a:lnTo>
                    <a:lnTo>
                      <a:pt x="793" y="9685"/>
                    </a:lnTo>
                    <a:lnTo>
                      <a:pt x="793" y="9671"/>
                    </a:lnTo>
                    <a:lnTo>
                      <a:pt x="791" y="9657"/>
                    </a:lnTo>
                    <a:lnTo>
                      <a:pt x="789" y="9644"/>
                    </a:lnTo>
                    <a:lnTo>
                      <a:pt x="786" y="9632"/>
                    </a:lnTo>
                    <a:lnTo>
                      <a:pt x="782" y="9620"/>
                    </a:lnTo>
                    <a:lnTo>
                      <a:pt x="775" y="9608"/>
                    </a:lnTo>
                    <a:lnTo>
                      <a:pt x="767" y="9598"/>
                    </a:lnTo>
                    <a:lnTo>
                      <a:pt x="758" y="9588"/>
                    </a:lnTo>
                    <a:lnTo>
                      <a:pt x="746" y="9576"/>
                    </a:lnTo>
                    <a:lnTo>
                      <a:pt x="732" y="9563"/>
                    </a:lnTo>
                    <a:lnTo>
                      <a:pt x="719" y="9547"/>
                    </a:lnTo>
                    <a:lnTo>
                      <a:pt x="706" y="9528"/>
                    </a:lnTo>
                    <a:lnTo>
                      <a:pt x="692" y="9507"/>
                    </a:lnTo>
                    <a:lnTo>
                      <a:pt x="678" y="9486"/>
                    </a:lnTo>
                    <a:lnTo>
                      <a:pt x="665" y="9463"/>
                    </a:lnTo>
                    <a:lnTo>
                      <a:pt x="652" y="9437"/>
                    </a:lnTo>
                    <a:lnTo>
                      <a:pt x="639" y="9411"/>
                    </a:lnTo>
                    <a:lnTo>
                      <a:pt x="628" y="9385"/>
                    </a:lnTo>
                    <a:lnTo>
                      <a:pt x="618" y="9358"/>
                    </a:lnTo>
                    <a:lnTo>
                      <a:pt x="609" y="9330"/>
                    </a:lnTo>
                    <a:lnTo>
                      <a:pt x="603" y="9302"/>
                    </a:lnTo>
                    <a:lnTo>
                      <a:pt x="598" y="9275"/>
                    </a:lnTo>
                    <a:lnTo>
                      <a:pt x="595" y="9246"/>
                    </a:lnTo>
                    <a:lnTo>
                      <a:pt x="596" y="9220"/>
                    </a:lnTo>
                    <a:lnTo>
                      <a:pt x="594" y="9195"/>
                    </a:lnTo>
                    <a:lnTo>
                      <a:pt x="588" y="9174"/>
                    </a:lnTo>
                    <a:lnTo>
                      <a:pt x="579" y="9157"/>
                    </a:lnTo>
                    <a:lnTo>
                      <a:pt x="565" y="9142"/>
                    </a:lnTo>
                    <a:lnTo>
                      <a:pt x="549" y="9128"/>
                    </a:lnTo>
                    <a:lnTo>
                      <a:pt x="532" y="9115"/>
                    </a:lnTo>
                    <a:lnTo>
                      <a:pt x="513" y="9103"/>
                    </a:lnTo>
                    <a:lnTo>
                      <a:pt x="493" y="9090"/>
                    </a:lnTo>
                    <a:lnTo>
                      <a:pt x="475" y="9075"/>
                    </a:lnTo>
                    <a:lnTo>
                      <a:pt x="457" y="9059"/>
                    </a:lnTo>
                    <a:lnTo>
                      <a:pt x="442" y="9040"/>
                    </a:lnTo>
                    <a:lnTo>
                      <a:pt x="429" y="9017"/>
                    </a:lnTo>
                    <a:lnTo>
                      <a:pt x="419" y="8990"/>
                    </a:lnTo>
                    <a:lnTo>
                      <a:pt x="414" y="8958"/>
                    </a:lnTo>
                    <a:lnTo>
                      <a:pt x="414" y="8920"/>
                    </a:lnTo>
                    <a:lnTo>
                      <a:pt x="419" y="8876"/>
                    </a:lnTo>
                    <a:lnTo>
                      <a:pt x="417" y="8874"/>
                    </a:lnTo>
                    <a:lnTo>
                      <a:pt x="414" y="8871"/>
                    </a:lnTo>
                    <a:lnTo>
                      <a:pt x="408" y="8865"/>
                    </a:lnTo>
                    <a:lnTo>
                      <a:pt x="401" y="8857"/>
                    </a:lnTo>
                    <a:lnTo>
                      <a:pt x="392" y="8846"/>
                    </a:lnTo>
                    <a:lnTo>
                      <a:pt x="383" y="8834"/>
                    </a:lnTo>
                    <a:lnTo>
                      <a:pt x="373" y="8818"/>
                    </a:lnTo>
                    <a:lnTo>
                      <a:pt x="363" y="8802"/>
                    </a:lnTo>
                    <a:lnTo>
                      <a:pt x="354" y="8782"/>
                    </a:lnTo>
                    <a:lnTo>
                      <a:pt x="344" y="8762"/>
                    </a:lnTo>
                    <a:lnTo>
                      <a:pt x="336" y="8739"/>
                    </a:lnTo>
                    <a:lnTo>
                      <a:pt x="330" y="8715"/>
                    </a:lnTo>
                    <a:lnTo>
                      <a:pt x="325" y="8688"/>
                    </a:lnTo>
                    <a:lnTo>
                      <a:pt x="322" y="8660"/>
                    </a:lnTo>
                    <a:lnTo>
                      <a:pt x="322" y="8630"/>
                    </a:lnTo>
                    <a:lnTo>
                      <a:pt x="325" y="8599"/>
                    </a:lnTo>
                    <a:lnTo>
                      <a:pt x="325" y="8596"/>
                    </a:lnTo>
                    <a:lnTo>
                      <a:pt x="325" y="8590"/>
                    </a:lnTo>
                    <a:lnTo>
                      <a:pt x="326" y="8580"/>
                    </a:lnTo>
                    <a:lnTo>
                      <a:pt x="327" y="8567"/>
                    </a:lnTo>
                    <a:lnTo>
                      <a:pt x="327" y="8552"/>
                    </a:lnTo>
                    <a:lnTo>
                      <a:pt x="329" y="8536"/>
                    </a:lnTo>
                    <a:lnTo>
                      <a:pt x="329" y="8517"/>
                    </a:lnTo>
                    <a:lnTo>
                      <a:pt x="329" y="8498"/>
                    </a:lnTo>
                    <a:lnTo>
                      <a:pt x="327" y="8479"/>
                    </a:lnTo>
                    <a:lnTo>
                      <a:pt x="325" y="8459"/>
                    </a:lnTo>
                    <a:lnTo>
                      <a:pt x="322" y="8442"/>
                    </a:lnTo>
                    <a:lnTo>
                      <a:pt x="319" y="8424"/>
                    </a:lnTo>
                    <a:lnTo>
                      <a:pt x="313" y="8409"/>
                    </a:lnTo>
                    <a:lnTo>
                      <a:pt x="306" y="8397"/>
                    </a:lnTo>
                    <a:lnTo>
                      <a:pt x="298" y="8387"/>
                    </a:lnTo>
                    <a:lnTo>
                      <a:pt x="288" y="8382"/>
                    </a:lnTo>
                    <a:lnTo>
                      <a:pt x="276" y="8375"/>
                    </a:lnTo>
                    <a:lnTo>
                      <a:pt x="264" y="8365"/>
                    </a:lnTo>
                    <a:lnTo>
                      <a:pt x="251" y="8352"/>
                    </a:lnTo>
                    <a:lnTo>
                      <a:pt x="238" y="8336"/>
                    </a:lnTo>
                    <a:lnTo>
                      <a:pt x="226" y="8317"/>
                    </a:lnTo>
                    <a:lnTo>
                      <a:pt x="214" y="8295"/>
                    </a:lnTo>
                    <a:lnTo>
                      <a:pt x="204" y="8271"/>
                    </a:lnTo>
                    <a:lnTo>
                      <a:pt x="195" y="8246"/>
                    </a:lnTo>
                    <a:lnTo>
                      <a:pt x="190" y="8219"/>
                    </a:lnTo>
                    <a:lnTo>
                      <a:pt x="186" y="8189"/>
                    </a:lnTo>
                    <a:lnTo>
                      <a:pt x="186" y="8160"/>
                    </a:lnTo>
                    <a:lnTo>
                      <a:pt x="189" y="8129"/>
                    </a:lnTo>
                    <a:lnTo>
                      <a:pt x="196" y="8099"/>
                    </a:lnTo>
                    <a:lnTo>
                      <a:pt x="207" y="8067"/>
                    </a:lnTo>
                    <a:lnTo>
                      <a:pt x="224" y="8036"/>
                    </a:lnTo>
                    <a:lnTo>
                      <a:pt x="247" y="8005"/>
                    </a:lnTo>
                    <a:lnTo>
                      <a:pt x="247" y="8004"/>
                    </a:lnTo>
                    <a:lnTo>
                      <a:pt x="249" y="8001"/>
                    </a:lnTo>
                    <a:lnTo>
                      <a:pt x="252" y="7996"/>
                    </a:lnTo>
                    <a:lnTo>
                      <a:pt x="256" y="7990"/>
                    </a:lnTo>
                    <a:lnTo>
                      <a:pt x="262" y="7983"/>
                    </a:lnTo>
                    <a:lnTo>
                      <a:pt x="266" y="7975"/>
                    </a:lnTo>
                    <a:lnTo>
                      <a:pt x="272" y="7967"/>
                    </a:lnTo>
                    <a:lnTo>
                      <a:pt x="276" y="7958"/>
                    </a:lnTo>
                    <a:lnTo>
                      <a:pt x="281" y="7948"/>
                    </a:lnTo>
                    <a:lnTo>
                      <a:pt x="284" y="7939"/>
                    </a:lnTo>
                    <a:lnTo>
                      <a:pt x="286" y="7931"/>
                    </a:lnTo>
                    <a:lnTo>
                      <a:pt x="286" y="7922"/>
                    </a:lnTo>
                    <a:lnTo>
                      <a:pt x="285" y="7915"/>
                    </a:lnTo>
                    <a:lnTo>
                      <a:pt x="282" y="7909"/>
                    </a:lnTo>
                    <a:lnTo>
                      <a:pt x="276" y="7903"/>
                    </a:lnTo>
                    <a:lnTo>
                      <a:pt x="269" y="7900"/>
                    </a:lnTo>
                    <a:lnTo>
                      <a:pt x="255" y="7895"/>
                    </a:lnTo>
                    <a:lnTo>
                      <a:pt x="239" y="7884"/>
                    </a:lnTo>
                    <a:lnTo>
                      <a:pt x="217" y="7868"/>
                    </a:lnTo>
                    <a:lnTo>
                      <a:pt x="194" y="7850"/>
                    </a:lnTo>
                    <a:lnTo>
                      <a:pt x="168" y="7826"/>
                    </a:lnTo>
                    <a:lnTo>
                      <a:pt x="142" y="7798"/>
                    </a:lnTo>
                    <a:lnTo>
                      <a:pt x="115" y="7766"/>
                    </a:lnTo>
                    <a:lnTo>
                      <a:pt x="88" y="7730"/>
                    </a:lnTo>
                    <a:lnTo>
                      <a:pt x="64" y="7691"/>
                    </a:lnTo>
                    <a:lnTo>
                      <a:pt x="43" y="7648"/>
                    </a:lnTo>
                    <a:lnTo>
                      <a:pt x="24" y="7601"/>
                    </a:lnTo>
                    <a:lnTo>
                      <a:pt x="10" y="7553"/>
                    </a:lnTo>
                    <a:lnTo>
                      <a:pt x="2" y="7501"/>
                    </a:lnTo>
                    <a:lnTo>
                      <a:pt x="0" y="7446"/>
                    </a:lnTo>
                    <a:lnTo>
                      <a:pt x="5" y="7389"/>
                    </a:lnTo>
                    <a:lnTo>
                      <a:pt x="20" y="7330"/>
                    </a:lnTo>
                    <a:lnTo>
                      <a:pt x="19" y="7328"/>
                    </a:lnTo>
                    <a:lnTo>
                      <a:pt x="17" y="7323"/>
                    </a:lnTo>
                    <a:lnTo>
                      <a:pt x="16" y="7314"/>
                    </a:lnTo>
                    <a:lnTo>
                      <a:pt x="14" y="7302"/>
                    </a:lnTo>
                    <a:lnTo>
                      <a:pt x="12" y="7288"/>
                    </a:lnTo>
                    <a:lnTo>
                      <a:pt x="10" y="7271"/>
                    </a:lnTo>
                    <a:lnTo>
                      <a:pt x="8" y="7253"/>
                    </a:lnTo>
                    <a:lnTo>
                      <a:pt x="6" y="7233"/>
                    </a:lnTo>
                    <a:lnTo>
                      <a:pt x="4" y="7212"/>
                    </a:lnTo>
                    <a:lnTo>
                      <a:pt x="4" y="7189"/>
                    </a:lnTo>
                    <a:lnTo>
                      <a:pt x="4" y="7166"/>
                    </a:lnTo>
                    <a:lnTo>
                      <a:pt x="6" y="7144"/>
                    </a:lnTo>
                    <a:lnTo>
                      <a:pt x="9" y="7119"/>
                    </a:lnTo>
                    <a:lnTo>
                      <a:pt x="13" y="7097"/>
                    </a:lnTo>
                    <a:lnTo>
                      <a:pt x="19" y="7074"/>
                    </a:lnTo>
                    <a:lnTo>
                      <a:pt x="26" y="7053"/>
                    </a:lnTo>
                    <a:lnTo>
                      <a:pt x="35" y="7032"/>
                    </a:lnTo>
                    <a:lnTo>
                      <a:pt x="46" y="7011"/>
                    </a:lnTo>
                    <a:lnTo>
                      <a:pt x="58" y="6993"/>
                    </a:lnTo>
                    <a:lnTo>
                      <a:pt x="71" y="6974"/>
                    </a:lnTo>
                    <a:lnTo>
                      <a:pt x="84" y="6956"/>
                    </a:lnTo>
                    <a:lnTo>
                      <a:pt x="98" y="6938"/>
                    </a:lnTo>
                    <a:lnTo>
                      <a:pt x="112" y="6920"/>
                    </a:lnTo>
                    <a:lnTo>
                      <a:pt x="127" y="6902"/>
                    </a:lnTo>
                    <a:lnTo>
                      <a:pt x="139" y="6885"/>
                    </a:lnTo>
                    <a:lnTo>
                      <a:pt x="151" y="6866"/>
                    </a:lnTo>
                    <a:lnTo>
                      <a:pt x="160" y="6848"/>
                    </a:lnTo>
                    <a:lnTo>
                      <a:pt x="169" y="6829"/>
                    </a:lnTo>
                    <a:lnTo>
                      <a:pt x="176" y="6809"/>
                    </a:lnTo>
                    <a:lnTo>
                      <a:pt x="179" y="6790"/>
                    </a:lnTo>
                    <a:lnTo>
                      <a:pt x="180" y="6769"/>
                    </a:lnTo>
                    <a:lnTo>
                      <a:pt x="178" y="6747"/>
                    </a:lnTo>
                    <a:lnTo>
                      <a:pt x="172" y="6723"/>
                    </a:lnTo>
                    <a:lnTo>
                      <a:pt x="168" y="6699"/>
                    </a:lnTo>
                    <a:lnTo>
                      <a:pt x="163" y="6673"/>
                    </a:lnTo>
                    <a:lnTo>
                      <a:pt x="156" y="6646"/>
                    </a:lnTo>
                    <a:lnTo>
                      <a:pt x="151" y="6618"/>
                    </a:lnTo>
                    <a:lnTo>
                      <a:pt x="146" y="6590"/>
                    </a:lnTo>
                    <a:lnTo>
                      <a:pt x="142" y="6562"/>
                    </a:lnTo>
                    <a:lnTo>
                      <a:pt x="139" y="6533"/>
                    </a:lnTo>
                    <a:lnTo>
                      <a:pt x="136" y="6505"/>
                    </a:lnTo>
                    <a:lnTo>
                      <a:pt x="136" y="6476"/>
                    </a:lnTo>
                    <a:lnTo>
                      <a:pt x="138" y="6449"/>
                    </a:lnTo>
                    <a:lnTo>
                      <a:pt x="142" y="6422"/>
                    </a:lnTo>
                    <a:lnTo>
                      <a:pt x="147" y="6396"/>
                    </a:lnTo>
                    <a:lnTo>
                      <a:pt x="156" y="6370"/>
                    </a:lnTo>
                    <a:lnTo>
                      <a:pt x="168" y="6348"/>
                    </a:lnTo>
                    <a:lnTo>
                      <a:pt x="183" y="6326"/>
                    </a:lnTo>
                    <a:lnTo>
                      <a:pt x="199" y="6303"/>
                    </a:lnTo>
                    <a:lnTo>
                      <a:pt x="212" y="6279"/>
                    </a:lnTo>
                    <a:lnTo>
                      <a:pt x="224" y="6254"/>
                    </a:lnTo>
                    <a:lnTo>
                      <a:pt x="234" y="6226"/>
                    </a:lnTo>
                    <a:lnTo>
                      <a:pt x="242" y="6198"/>
                    </a:lnTo>
                    <a:lnTo>
                      <a:pt x="249" y="6170"/>
                    </a:lnTo>
                    <a:lnTo>
                      <a:pt x="253" y="6140"/>
                    </a:lnTo>
                    <a:lnTo>
                      <a:pt x="258" y="6111"/>
                    </a:lnTo>
                    <a:lnTo>
                      <a:pt x="260" y="6081"/>
                    </a:lnTo>
                    <a:lnTo>
                      <a:pt x="261" y="6052"/>
                    </a:lnTo>
                    <a:lnTo>
                      <a:pt x="262" y="6023"/>
                    </a:lnTo>
                    <a:lnTo>
                      <a:pt x="261" y="5996"/>
                    </a:lnTo>
                    <a:lnTo>
                      <a:pt x="259" y="5969"/>
                    </a:lnTo>
                    <a:lnTo>
                      <a:pt x="256" y="5944"/>
                    </a:lnTo>
                    <a:lnTo>
                      <a:pt x="253" y="5920"/>
                    </a:lnTo>
                    <a:lnTo>
                      <a:pt x="250" y="5898"/>
                    </a:lnTo>
                    <a:lnTo>
                      <a:pt x="246" y="5873"/>
                    </a:lnTo>
                    <a:lnTo>
                      <a:pt x="243" y="5843"/>
                    </a:lnTo>
                    <a:lnTo>
                      <a:pt x="241" y="5808"/>
                    </a:lnTo>
                    <a:lnTo>
                      <a:pt x="241" y="5769"/>
                    </a:lnTo>
                    <a:lnTo>
                      <a:pt x="242" y="5727"/>
                    </a:lnTo>
                    <a:lnTo>
                      <a:pt x="244" y="5683"/>
                    </a:lnTo>
                    <a:lnTo>
                      <a:pt x="249" y="5636"/>
                    </a:lnTo>
                    <a:lnTo>
                      <a:pt x="254" y="5589"/>
                    </a:lnTo>
                    <a:lnTo>
                      <a:pt x="262" y="5542"/>
                    </a:lnTo>
                    <a:lnTo>
                      <a:pt x="272" y="5495"/>
                    </a:lnTo>
                    <a:lnTo>
                      <a:pt x="284" y="5450"/>
                    </a:lnTo>
                    <a:lnTo>
                      <a:pt x="298" y="5406"/>
                    </a:lnTo>
                    <a:lnTo>
                      <a:pt x="315" y="5367"/>
                    </a:lnTo>
                    <a:lnTo>
                      <a:pt x="334" y="5331"/>
                    </a:lnTo>
                    <a:lnTo>
                      <a:pt x="356" y="5300"/>
                    </a:lnTo>
                    <a:lnTo>
                      <a:pt x="381" y="5275"/>
                    </a:lnTo>
                    <a:lnTo>
                      <a:pt x="381" y="5272"/>
                    </a:lnTo>
                    <a:lnTo>
                      <a:pt x="383" y="5262"/>
                    </a:lnTo>
                    <a:lnTo>
                      <a:pt x="386" y="5248"/>
                    </a:lnTo>
                    <a:lnTo>
                      <a:pt x="391" y="5230"/>
                    </a:lnTo>
                    <a:lnTo>
                      <a:pt x="396" y="5207"/>
                    </a:lnTo>
                    <a:lnTo>
                      <a:pt x="404" y="5181"/>
                    </a:lnTo>
                    <a:lnTo>
                      <a:pt x="413" y="5154"/>
                    </a:lnTo>
                    <a:lnTo>
                      <a:pt x="422" y="5125"/>
                    </a:lnTo>
                    <a:lnTo>
                      <a:pt x="434" y="5095"/>
                    </a:lnTo>
                    <a:lnTo>
                      <a:pt x="448" y="5066"/>
                    </a:lnTo>
                    <a:lnTo>
                      <a:pt x="463" y="5036"/>
                    </a:lnTo>
                    <a:lnTo>
                      <a:pt x="479" y="5010"/>
                    </a:lnTo>
                    <a:lnTo>
                      <a:pt x="498" y="4985"/>
                    </a:lnTo>
                    <a:lnTo>
                      <a:pt x="519" y="4963"/>
                    </a:lnTo>
                    <a:lnTo>
                      <a:pt x="540" y="4945"/>
                    </a:lnTo>
                    <a:lnTo>
                      <a:pt x="564" y="4931"/>
                    </a:lnTo>
                    <a:lnTo>
                      <a:pt x="589" y="4921"/>
                    </a:lnTo>
                    <a:lnTo>
                      <a:pt x="615" y="4913"/>
                    </a:lnTo>
                    <a:lnTo>
                      <a:pt x="641" y="4907"/>
                    </a:lnTo>
                    <a:lnTo>
                      <a:pt x="667" y="4904"/>
                    </a:lnTo>
                    <a:lnTo>
                      <a:pt x="692" y="4903"/>
                    </a:lnTo>
                    <a:lnTo>
                      <a:pt x="717" y="4902"/>
                    </a:lnTo>
                    <a:lnTo>
                      <a:pt x="741" y="4903"/>
                    </a:lnTo>
                    <a:lnTo>
                      <a:pt x="763" y="4904"/>
                    </a:lnTo>
                    <a:lnTo>
                      <a:pt x="785" y="4907"/>
                    </a:lnTo>
                    <a:lnTo>
                      <a:pt x="803" y="4910"/>
                    </a:lnTo>
                    <a:lnTo>
                      <a:pt x="821" y="4913"/>
                    </a:lnTo>
                    <a:lnTo>
                      <a:pt x="836" y="4916"/>
                    </a:lnTo>
                    <a:lnTo>
                      <a:pt x="847" y="4918"/>
                    </a:lnTo>
                    <a:lnTo>
                      <a:pt x="857" y="4922"/>
                    </a:lnTo>
                    <a:lnTo>
                      <a:pt x="862" y="4923"/>
                    </a:lnTo>
                    <a:lnTo>
                      <a:pt x="865" y="4924"/>
                    </a:lnTo>
                    <a:lnTo>
                      <a:pt x="865" y="4922"/>
                    </a:lnTo>
                    <a:lnTo>
                      <a:pt x="865" y="4918"/>
                    </a:lnTo>
                    <a:lnTo>
                      <a:pt x="866" y="4912"/>
                    </a:lnTo>
                    <a:lnTo>
                      <a:pt x="867" y="4903"/>
                    </a:lnTo>
                    <a:lnTo>
                      <a:pt x="869" y="4893"/>
                    </a:lnTo>
                    <a:lnTo>
                      <a:pt x="872" y="4882"/>
                    </a:lnTo>
                    <a:lnTo>
                      <a:pt x="877" y="4869"/>
                    </a:lnTo>
                    <a:lnTo>
                      <a:pt x="883" y="4855"/>
                    </a:lnTo>
                    <a:lnTo>
                      <a:pt x="890" y="4841"/>
                    </a:lnTo>
                    <a:lnTo>
                      <a:pt x="898" y="4826"/>
                    </a:lnTo>
                    <a:lnTo>
                      <a:pt x="908" y="4811"/>
                    </a:lnTo>
                    <a:lnTo>
                      <a:pt x="920" y="4796"/>
                    </a:lnTo>
                    <a:lnTo>
                      <a:pt x="934" y="4782"/>
                    </a:lnTo>
                    <a:lnTo>
                      <a:pt x="951" y="4768"/>
                    </a:lnTo>
                    <a:lnTo>
                      <a:pt x="968" y="4755"/>
                    </a:lnTo>
                    <a:lnTo>
                      <a:pt x="990" y="4744"/>
                    </a:lnTo>
                    <a:lnTo>
                      <a:pt x="1012" y="4733"/>
                    </a:lnTo>
                    <a:lnTo>
                      <a:pt x="1036" y="4723"/>
                    </a:lnTo>
                    <a:lnTo>
                      <a:pt x="1060" y="4714"/>
                    </a:lnTo>
                    <a:lnTo>
                      <a:pt x="1085" y="4708"/>
                    </a:lnTo>
                    <a:lnTo>
                      <a:pt x="1109" y="4701"/>
                    </a:lnTo>
                    <a:lnTo>
                      <a:pt x="1134" y="4696"/>
                    </a:lnTo>
                    <a:lnTo>
                      <a:pt x="1157" y="4690"/>
                    </a:lnTo>
                    <a:lnTo>
                      <a:pt x="1180" y="4687"/>
                    </a:lnTo>
                    <a:lnTo>
                      <a:pt x="1202" y="4684"/>
                    </a:lnTo>
                    <a:lnTo>
                      <a:pt x="1222" y="4681"/>
                    </a:lnTo>
                    <a:lnTo>
                      <a:pt x="1239" y="4679"/>
                    </a:lnTo>
                    <a:lnTo>
                      <a:pt x="1254" y="4677"/>
                    </a:lnTo>
                    <a:lnTo>
                      <a:pt x="1266" y="4677"/>
                    </a:lnTo>
                    <a:lnTo>
                      <a:pt x="1275" y="4676"/>
                    </a:lnTo>
                    <a:lnTo>
                      <a:pt x="1282" y="4676"/>
                    </a:lnTo>
                    <a:lnTo>
                      <a:pt x="1284" y="4676"/>
                    </a:lnTo>
                    <a:lnTo>
                      <a:pt x="1283" y="4673"/>
                    </a:lnTo>
                    <a:lnTo>
                      <a:pt x="1282" y="4666"/>
                    </a:lnTo>
                    <a:lnTo>
                      <a:pt x="1279" y="4656"/>
                    </a:lnTo>
                    <a:lnTo>
                      <a:pt x="1276" y="4642"/>
                    </a:lnTo>
                    <a:lnTo>
                      <a:pt x="1274" y="4625"/>
                    </a:lnTo>
                    <a:lnTo>
                      <a:pt x="1272" y="4606"/>
                    </a:lnTo>
                    <a:lnTo>
                      <a:pt x="1270" y="4584"/>
                    </a:lnTo>
                    <a:lnTo>
                      <a:pt x="1269" y="4560"/>
                    </a:lnTo>
                    <a:lnTo>
                      <a:pt x="1269" y="4535"/>
                    </a:lnTo>
                    <a:lnTo>
                      <a:pt x="1270" y="4510"/>
                    </a:lnTo>
                    <a:lnTo>
                      <a:pt x="1272" y="4484"/>
                    </a:lnTo>
                    <a:lnTo>
                      <a:pt x="1277" y="4458"/>
                    </a:lnTo>
                    <a:lnTo>
                      <a:pt x="1284" y="4431"/>
                    </a:lnTo>
                    <a:lnTo>
                      <a:pt x="1293" y="4406"/>
                    </a:lnTo>
                    <a:lnTo>
                      <a:pt x="1305" y="4383"/>
                    </a:lnTo>
                    <a:lnTo>
                      <a:pt x="1320" y="4361"/>
                    </a:lnTo>
                    <a:lnTo>
                      <a:pt x="1335" y="4342"/>
                    </a:lnTo>
                    <a:lnTo>
                      <a:pt x="1351" y="4325"/>
                    </a:lnTo>
                    <a:lnTo>
                      <a:pt x="1367" y="4311"/>
                    </a:lnTo>
                    <a:lnTo>
                      <a:pt x="1381" y="4300"/>
                    </a:lnTo>
                    <a:lnTo>
                      <a:pt x="1395" y="4291"/>
                    </a:lnTo>
                    <a:lnTo>
                      <a:pt x="1409" y="4283"/>
                    </a:lnTo>
                    <a:lnTo>
                      <a:pt x="1422" y="4277"/>
                    </a:lnTo>
                    <a:lnTo>
                      <a:pt x="1436" y="4273"/>
                    </a:lnTo>
                    <a:lnTo>
                      <a:pt x="1448" y="4269"/>
                    </a:lnTo>
                    <a:lnTo>
                      <a:pt x="1460" y="4265"/>
                    </a:lnTo>
                    <a:lnTo>
                      <a:pt x="1472" y="4262"/>
                    </a:lnTo>
                    <a:lnTo>
                      <a:pt x="1484" y="4260"/>
                    </a:lnTo>
                    <a:lnTo>
                      <a:pt x="1494" y="4256"/>
                    </a:lnTo>
                    <a:lnTo>
                      <a:pt x="1504" y="4252"/>
                    </a:lnTo>
                    <a:lnTo>
                      <a:pt x="1515" y="4247"/>
                    </a:lnTo>
                    <a:lnTo>
                      <a:pt x="1525" y="4241"/>
                    </a:lnTo>
                    <a:lnTo>
                      <a:pt x="1533" y="4232"/>
                    </a:lnTo>
                    <a:lnTo>
                      <a:pt x="1539" y="4220"/>
                    </a:lnTo>
                    <a:lnTo>
                      <a:pt x="1545" y="4204"/>
                    </a:lnTo>
                    <a:lnTo>
                      <a:pt x="1549" y="4186"/>
                    </a:lnTo>
                    <a:lnTo>
                      <a:pt x="1552" y="4166"/>
                    </a:lnTo>
                    <a:lnTo>
                      <a:pt x="1555" y="4143"/>
                    </a:lnTo>
                    <a:lnTo>
                      <a:pt x="1557" y="4120"/>
                    </a:lnTo>
                    <a:lnTo>
                      <a:pt x="1560" y="4096"/>
                    </a:lnTo>
                    <a:lnTo>
                      <a:pt x="1563" y="4071"/>
                    </a:lnTo>
                    <a:lnTo>
                      <a:pt x="1569" y="4046"/>
                    </a:lnTo>
                    <a:lnTo>
                      <a:pt x="1574" y="4022"/>
                    </a:lnTo>
                    <a:lnTo>
                      <a:pt x="1583" y="3999"/>
                    </a:lnTo>
                    <a:lnTo>
                      <a:pt x="1593" y="3977"/>
                    </a:lnTo>
                    <a:lnTo>
                      <a:pt x="1605" y="3956"/>
                    </a:lnTo>
                    <a:lnTo>
                      <a:pt x="1620" y="3939"/>
                    </a:lnTo>
                    <a:lnTo>
                      <a:pt x="1640" y="3924"/>
                    </a:lnTo>
                    <a:lnTo>
                      <a:pt x="1640" y="3923"/>
                    </a:lnTo>
                    <a:lnTo>
                      <a:pt x="1643" y="3919"/>
                    </a:lnTo>
                    <a:lnTo>
                      <a:pt x="1648" y="3914"/>
                    </a:lnTo>
                    <a:lnTo>
                      <a:pt x="1654" y="3907"/>
                    </a:lnTo>
                    <a:lnTo>
                      <a:pt x="1662" y="3897"/>
                    </a:lnTo>
                    <a:lnTo>
                      <a:pt x="1669" y="3888"/>
                    </a:lnTo>
                    <a:lnTo>
                      <a:pt x="1677" y="3875"/>
                    </a:lnTo>
                    <a:lnTo>
                      <a:pt x="1686" y="3861"/>
                    </a:lnTo>
                    <a:lnTo>
                      <a:pt x="1693" y="3845"/>
                    </a:lnTo>
                    <a:lnTo>
                      <a:pt x="1701" y="3829"/>
                    </a:lnTo>
                    <a:lnTo>
                      <a:pt x="1708" y="3810"/>
                    </a:lnTo>
                    <a:lnTo>
                      <a:pt x="1714" y="3790"/>
                    </a:lnTo>
                    <a:lnTo>
                      <a:pt x="1718" y="3769"/>
                    </a:lnTo>
                    <a:lnTo>
                      <a:pt x="1722" y="3747"/>
                    </a:lnTo>
                    <a:lnTo>
                      <a:pt x="1723" y="3723"/>
                    </a:lnTo>
                    <a:lnTo>
                      <a:pt x="1722" y="3699"/>
                    </a:lnTo>
                    <a:close/>
                  </a:path>
                </a:pathLst>
              </a:custGeom>
              <a:solidFill>
                <a:srgbClr val="F4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73" name="Freeform 353"/>
              <p:cNvSpPr>
                <a:spLocks/>
              </p:cNvSpPr>
              <p:nvPr/>
            </p:nvSpPr>
            <p:spPr bwMode="auto">
              <a:xfrm flipH="1">
                <a:off x="4337" y="2965"/>
                <a:ext cx="445" cy="449"/>
              </a:xfrm>
              <a:custGeom>
                <a:avLst/>
                <a:gdLst/>
                <a:ahLst/>
                <a:cxnLst>
                  <a:cxn ang="0">
                    <a:pos x="2503" y="3241"/>
                  </a:cxn>
                  <a:cxn ang="0">
                    <a:pos x="3016" y="3040"/>
                  </a:cxn>
                  <a:cxn ang="0">
                    <a:pos x="3802" y="2960"/>
                  </a:cxn>
                  <a:cxn ang="0">
                    <a:pos x="4148" y="2801"/>
                  </a:cxn>
                  <a:cxn ang="0">
                    <a:pos x="4672" y="2411"/>
                  </a:cxn>
                  <a:cxn ang="0">
                    <a:pos x="5030" y="2182"/>
                  </a:cxn>
                  <a:cxn ang="0">
                    <a:pos x="5513" y="1998"/>
                  </a:cxn>
                  <a:cxn ang="0">
                    <a:pos x="5891" y="1988"/>
                  </a:cxn>
                  <a:cxn ang="0">
                    <a:pos x="6260" y="1935"/>
                  </a:cxn>
                  <a:cxn ang="0">
                    <a:pos x="6737" y="1867"/>
                  </a:cxn>
                  <a:cxn ang="0">
                    <a:pos x="7255" y="1516"/>
                  </a:cxn>
                  <a:cxn ang="0">
                    <a:pos x="7807" y="1121"/>
                  </a:cxn>
                  <a:cxn ang="0">
                    <a:pos x="8238" y="996"/>
                  </a:cxn>
                  <a:cxn ang="0">
                    <a:pos x="8753" y="778"/>
                  </a:cxn>
                  <a:cxn ang="0">
                    <a:pos x="9062" y="563"/>
                  </a:cxn>
                  <a:cxn ang="0">
                    <a:pos x="9302" y="138"/>
                  </a:cxn>
                  <a:cxn ang="0">
                    <a:pos x="9946" y="122"/>
                  </a:cxn>
                  <a:cxn ang="0">
                    <a:pos x="11015" y="131"/>
                  </a:cxn>
                  <a:cxn ang="0">
                    <a:pos x="11157" y="566"/>
                  </a:cxn>
                  <a:cxn ang="0">
                    <a:pos x="11061" y="1012"/>
                  </a:cxn>
                  <a:cxn ang="0">
                    <a:pos x="11012" y="1452"/>
                  </a:cxn>
                  <a:cxn ang="0">
                    <a:pos x="10965" y="2004"/>
                  </a:cxn>
                  <a:cxn ang="0">
                    <a:pos x="10748" y="2435"/>
                  </a:cxn>
                  <a:cxn ang="0">
                    <a:pos x="10665" y="3065"/>
                  </a:cxn>
                  <a:cxn ang="0">
                    <a:pos x="10560" y="3301"/>
                  </a:cxn>
                  <a:cxn ang="0">
                    <a:pos x="10613" y="3678"/>
                  </a:cxn>
                  <a:cxn ang="0">
                    <a:pos x="10716" y="4212"/>
                  </a:cxn>
                  <a:cxn ang="0">
                    <a:pos x="10584" y="4705"/>
                  </a:cxn>
                  <a:cxn ang="0">
                    <a:pos x="10487" y="5135"/>
                  </a:cxn>
                  <a:cxn ang="0">
                    <a:pos x="10399" y="5349"/>
                  </a:cxn>
                  <a:cxn ang="0">
                    <a:pos x="10261" y="5564"/>
                  </a:cxn>
                  <a:cxn ang="0">
                    <a:pos x="10184" y="6032"/>
                  </a:cxn>
                  <a:cxn ang="0">
                    <a:pos x="10109" y="6381"/>
                  </a:cxn>
                  <a:cxn ang="0">
                    <a:pos x="9847" y="6863"/>
                  </a:cxn>
                  <a:cxn ang="0">
                    <a:pos x="9541" y="7465"/>
                  </a:cxn>
                  <a:cxn ang="0">
                    <a:pos x="9447" y="7899"/>
                  </a:cxn>
                  <a:cxn ang="0">
                    <a:pos x="9372" y="8302"/>
                  </a:cxn>
                  <a:cxn ang="0">
                    <a:pos x="9388" y="8621"/>
                  </a:cxn>
                  <a:cxn ang="0">
                    <a:pos x="9011" y="9290"/>
                  </a:cxn>
                  <a:cxn ang="0">
                    <a:pos x="8343" y="9746"/>
                  </a:cxn>
                  <a:cxn ang="0">
                    <a:pos x="7730" y="9877"/>
                  </a:cxn>
                  <a:cxn ang="0">
                    <a:pos x="7301" y="10281"/>
                  </a:cxn>
                  <a:cxn ang="0">
                    <a:pos x="6365" y="10677"/>
                  </a:cxn>
                  <a:cxn ang="0">
                    <a:pos x="5327" y="10593"/>
                  </a:cxn>
                  <a:cxn ang="0">
                    <a:pos x="4534" y="10536"/>
                  </a:cxn>
                  <a:cxn ang="0">
                    <a:pos x="3838" y="10565"/>
                  </a:cxn>
                  <a:cxn ang="0">
                    <a:pos x="3356" y="10636"/>
                  </a:cxn>
                  <a:cxn ang="0">
                    <a:pos x="2922" y="10343"/>
                  </a:cxn>
                  <a:cxn ang="0">
                    <a:pos x="2280" y="10202"/>
                  </a:cxn>
                  <a:cxn ang="0">
                    <a:pos x="1671" y="10041"/>
                  </a:cxn>
                  <a:cxn ang="0">
                    <a:pos x="911" y="9906"/>
                  </a:cxn>
                  <a:cxn ang="0">
                    <a:pos x="709" y="9461"/>
                  </a:cxn>
                  <a:cxn ang="0">
                    <a:pos x="426" y="8813"/>
                  </a:cxn>
                  <a:cxn ang="0">
                    <a:pos x="315" y="8339"/>
                  </a:cxn>
                  <a:cxn ang="0">
                    <a:pos x="280" y="7884"/>
                  </a:cxn>
                  <a:cxn ang="0">
                    <a:pos x="5" y="7192"/>
                  </a:cxn>
                  <a:cxn ang="0">
                    <a:pos x="159" y="6581"/>
                  </a:cxn>
                  <a:cxn ang="0">
                    <a:pos x="238" y="5835"/>
                  </a:cxn>
                  <a:cxn ang="0">
                    <a:pos x="530" y="4943"/>
                  </a:cxn>
                  <a:cxn ang="0">
                    <a:pos x="905" y="4797"/>
                  </a:cxn>
                  <a:cxn ang="0">
                    <a:pos x="1247" y="4538"/>
                  </a:cxn>
                  <a:cxn ang="0">
                    <a:pos x="1530" y="4145"/>
                  </a:cxn>
                </a:cxnLst>
                <a:rect l="0" t="0" r="r" b="b"/>
                <a:pathLst>
                  <a:path w="11157" h="10803">
                    <a:moveTo>
                      <a:pt x="1697" y="3695"/>
                    </a:moveTo>
                    <a:lnTo>
                      <a:pt x="1695" y="3668"/>
                    </a:lnTo>
                    <a:lnTo>
                      <a:pt x="1696" y="3640"/>
                    </a:lnTo>
                    <a:lnTo>
                      <a:pt x="1701" y="3609"/>
                    </a:lnTo>
                    <a:lnTo>
                      <a:pt x="1707" y="3576"/>
                    </a:lnTo>
                    <a:lnTo>
                      <a:pt x="1717" y="3544"/>
                    </a:lnTo>
                    <a:lnTo>
                      <a:pt x="1730" y="3511"/>
                    </a:lnTo>
                    <a:lnTo>
                      <a:pt x="1747" y="3478"/>
                    </a:lnTo>
                    <a:lnTo>
                      <a:pt x="1765" y="3445"/>
                    </a:lnTo>
                    <a:lnTo>
                      <a:pt x="1788" y="3415"/>
                    </a:lnTo>
                    <a:lnTo>
                      <a:pt x="1813" y="3384"/>
                    </a:lnTo>
                    <a:lnTo>
                      <a:pt x="1843" y="3357"/>
                    </a:lnTo>
                    <a:lnTo>
                      <a:pt x="1875" y="3332"/>
                    </a:lnTo>
                    <a:lnTo>
                      <a:pt x="1911" y="3311"/>
                    </a:lnTo>
                    <a:lnTo>
                      <a:pt x="1952" y="3293"/>
                    </a:lnTo>
                    <a:lnTo>
                      <a:pt x="1997" y="3278"/>
                    </a:lnTo>
                    <a:lnTo>
                      <a:pt x="2045" y="3270"/>
                    </a:lnTo>
                    <a:lnTo>
                      <a:pt x="2094" y="3263"/>
                    </a:lnTo>
                    <a:lnTo>
                      <a:pt x="2141" y="3259"/>
                    </a:lnTo>
                    <a:lnTo>
                      <a:pt x="2185" y="3255"/>
                    </a:lnTo>
                    <a:lnTo>
                      <a:pt x="2229" y="3254"/>
                    </a:lnTo>
                    <a:lnTo>
                      <a:pt x="2271" y="3252"/>
                    </a:lnTo>
                    <a:lnTo>
                      <a:pt x="2310" y="3252"/>
                    </a:lnTo>
                    <a:lnTo>
                      <a:pt x="2347" y="3251"/>
                    </a:lnTo>
                    <a:lnTo>
                      <a:pt x="2382" y="3251"/>
                    </a:lnTo>
                    <a:lnTo>
                      <a:pt x="2415" y="3250"/>
                    </a:lnTo>
                    <a:lnTo>
                      <a:pt x="2446" y="3248"/>
                    </a:lnTo>
                    <a:lnTo>
                      <a:pt x="2476" y="3245"/>
                    </a:lnTo>
                    <a:lnTo>
                      <a:pt x="2503" y="3241"/>
                    </a:lnTo>
                    <a:lnTo>
                      <a:pt x="2529" y="3235"/>
                    </a:lnTo>
                    <a:lnTo>
                      <a:pt x="2552" y="3227"/>
                    </a:lnTo>
                    <a:lnTo>
                      <a:pt x="2574" y="3217"/>
                    </a:lnTo>
                    <a:lnTo>
                      <a:pt x="2595" y="3205"/>
                    </a:lnTo>
                    <a:lnTo>
                      <a:pt x="2613" y="3191"/>
                    </a:lnTo>
                    <a:lnTo>
                      <a:pt x="2631" y="3178"/>
                    </a:lnTo>
                    <a:lnTo>
                      <a:pt x="2649" y="3165"/>
                    </a:lnTo>
                    <a:lnTo>
                      <a:pt x="2668" y="3153"/>
                    </a:lnTo>
                    <a:lnTo>
                      <a:pt x="2685" y="3141"/>
                    </a:lnTo>
                    <a:lnTo>
                      <a:pt x="2704" y="3130"/>
                    </a:lnTo>
                    <a:lnTo>
                      <a:pt x="2722" y="3120"/>
                    </a:lnTo>
                    <a:lnTo>
                      <a:pt x="2742" y="3110"/>
                    </a:lnTo>
                    <a:lnTo>
                      <a:pt x="2763" y="3101"/>
                    </a:lnTo>
                    <a:lnTo>
                      <a:pt x="2784" y="3094"/>
                    </a:lnTo>
                    <a:lnTo>
                      <a:pt x="2805" y="3087"/>
                    </a:lnTo>
                    <a:lnTo>
                      <a:pt x="2828" y="3082"/>
                    </a:lnTo>
                    <a:lnTo>
                      <a:pt x="2852" y="3077"/>
                    </a:lnTo>
                    <a:lnTo>
                      <a:pt x="2878" y="3074"/>
                    </a:lnTo>
                    <a:lnTo>
                      <a:pt x="2905" y="3072"/>
                    </a:lnTo>
                    <a:lnTo>
                      <a:pt x="2934" y="3072"/>
                    </a:lnTo>
                    <a:lnTo>
                      <a:pt x="2935" y="3071"/>
                    </a:lnTo>
                    <a:lnTo>
                      <a:pt x="2939" y="3070"/>
                    </a:lnTo>
                    <a:lnTo>
                      <a:pt x="2945" y="3068"/>
                    </a:lnTo>
                    <a:lnTo>
                      <a:pt x="2953" y="3064"/>
                    </a:lnTo>
                    <a:lnTo>
                      <a:pt x="2964" y="3061"/>
                    </a:lnTo>
                    <a:lnTo>
                      <a:pt x="2975" y="3057"/>
                    </a:lnTo>
                    <a:lnTo>
                      <a:pt x="2988" y="3052"/>
                    </a:lnTo>
                    <a:lnTo>
                      <a:pt x="3002" y="3047"/>
                    </a:lnTo>
                    <a:lnTo>
                      <a:pt x="3016" y="3040"/>
                    </a:lnTo>
                    <a:lnTo>
                      <a:pt x="3031" y="3035"/>
                    </a:lnTo>
                    <a:lnTo>
                      <a:pt x="3048" y="3028"/>
                    </a:lnTo>
                    <a:lnTo>
                      <a:pt x="3063" y="3022"/>
                    </a:lnTo>
                    <a:lnTo>
                      <a:pt x="3079" y="3015"/>
                    </a:lnTo>
                    <a:lnTo>
                      <a:pt x="3095" y="3008"/>
                    </a:lnTo>
                    <a:lnTo>
                      <a:pt x="3110" y="3001"/>
                    </a:lnTo>
                    <a:lnTo>
                      <a:pt x="3124" y="2994"/>
                    </a:lnTo>
                    <a:lnTo>
                      <a:pt x="3138" y="2986"/>
                    </a:lnTo>
                    <a:lnTo>
                      <a:pt x="3155" y="2976"/>
                    </a:lnTo>
                    <a:lnTo>
                      <a:pt x="3173" y="2965"/>
                    </a:lnTo>
                    <a:lnTo>
                      <a:pt x="3194" y="2952"/>
                    </a:lnTo>
                    <a:lnTo>
                      <a:pt x="3217" y="2940"/>
                    </a:lnTo>
                    <a:lnTo>
                      <a:pt x="3242" y="2928"/>
                    </a:lnTo>
                    <a:lnTo>
                      <a:pt x="3269" y="2916"/>
                    </a:lnTo>
                    <a:lnTo>
                      <a:pt x="3298" y="2906"/>
                    </a:lnTo>
                    <a:lnTo>
                      <a:pt x="3329" y="2897"/>
                    </a:lnTo>
                    <a:lnTo>
                      <a:pt x="3362" y="2891"/>
                    </a:lnTo>
                    <a:lnTo>
                      <a:pt x="3398" y="2887"/>
                    </a:lnTo>
                    <a:lnTo>
                      <a:pt x="3436" y="2886"/>
                    </a:lnTo>
                    <a:lnTo>
                      <a:pt x="3476" y="2891"/>
                    </a:lnTo>
                    <a:lnTo>
                      <a:pt x="3518" y="2898"/>
                    </a:lnTo>
                    <a:lnTo>
                      <a:pt x="3562" y="2912"/>
                    </a:lnTo>
                    <a:lnTo>
                      <a:pt x="3609" y="2930"/>
                    </a:lnTo>
                    <a:lnTo>
                      <a:pt x="3653" y="2948"/>
                    </a:lnTo>
                    <a:lnTo>
                      <a:pt x="3692" y="2958"/>
                    </a:lnTo>
                    <a:lnTo>
                      <a:pt x="3726" y="2965"/>
                    </a:lnTo>
                    <a:lnTo>
                      <a:pt x="3755" y="2967"/>
                    </a:lnTo>
                    <a:lnTo>
                      <a:pt x="3780" y="2965"/>
                    </a:lnTo>
                    <a:lnTo>
                      <a:pt x="3802" y="2960"/>
                    </a:lnTo>
                    <a:lnTo>
                      <a:pt x="3821" y="2951"/>
                    </a:lnTo>
                    <a:lnTo>
                      <a:pt x="3837" y="2941"/>
                    </a:lnTo>
                    <a:lnTo>
                      <a:pt x="3851" y="2929"/>
                    </a:lnTo>
                    <a:lnTo>
                      <a:pt x="3864" y="2917"/>
                    </a:lnTo>
                    <a:lnTo>
                      <a:pt x="3876" y="2905"/>
                    </a:lnTo>
                    <a:lnTo>
                      <a:pt x="3887" y="2893"/>
                    </a:lnTo>
                    <a:lnTo>
                      <a:pt x="3898" y="2882"/>
                    </a:lnTo>
                    <a:lnTo>
                      <a:pt x="3909" y="2873"/>
                    </a:lnTo>
                    <a:lnTo>
                      <a:pt x="3922" y="2867"/>
                    </a:lnTo>
                    <a:lnTo>
                      <a:pt x="3936" y="2865"/>
                    </a:lnTo>
                    <a:lnTo>
                      <a:pt x="3951" y="2862"/>
                    </a:lnTo>
                    <a:lnTo>
                      <a:pt x="3967" y="2860"/>
                    </a:lnTo>
                    <a:lnTo>
                      <a:pt x="3983" y="2858"/>
                    </a:lnTo>
                    <a:lnTo>
                      <a:pt x="4001" y="2855"/>
                    </a:lnTo>
                    <a:lnTo>
                      <a:pt x="4017" y="2853"/>
                    </a:lnTo>
                    <a:lnTo>
                      <a:pt x="4035" y="2849"/>
                    </a:lnTo>
                    <a:lnTo>
                      <a:pt x="4051" y="2846"/>
                    </a:lnTo>
                    <a:lnTo>
                      <a:pt x="4066" y="2843"/>
                    </a:lnTo>
                    <a:lnTo>
                      <a:pt x="4082" y="2839"/>
                    </a:lnTo>
                    <a:lnTo>
                      <a:pt x="4095" y="2836"/>
                    </a:lnTo>
                    <a:lnTo>
                      <a:pt x="4107" y="2834"/>
                    </a:lnTo>
                    <a:lnTo>
                      <a:pt x="4118" y="2832"/>
                    </a:lnTo>
                    <a:lnTo>
                      <a:pt x="4126" y="2830"/>
                    </a:lnTo>
                    <a:lnTo>
                      <a:pt x="4133" y="2829"/>
                    </a:lnTo>
                    <a:lnTo>
                      <a:pt x="4136" y="2827"/>
                    </a:lnTo>
                    <a:lnTo>
                      <a:pt x="4138" y="2827"/>
                    </a:lnTo>
                    <a:lnTo>
                      <a:pt x="4140" y="2824"/>
                    </a:lnTo>
                    <a:lnTo>
                      <a:pt x="4143" y="2815"/>
                    </a:lnTo>
                    <a:lnTo>
                      <a:pt x="4148" y="2801"/>
                    </a:lnTo>
                    <a:lnTo>
                      <a:pt x="4155" y="2783"/>
                    </a:lnTo>
                    <a:lnTo>
                      <a:pt x="4165" y="2761"/>
                    </a:lnTo>
                    <a:lnTo>
                      <a:pt x="4176" y="2736"/>
                    </a:lnTo>
                    <a:lnTo>
                      <a:pt x="4188" y="2708"/>
                    </a:lnTo>
                    <a:lnTo>
                      <a:pt x="4202" y="2680"/>
                    </a:lnTo>
                    <a:lnTo>
                      <a:pt x="4216" y="2649"/>
                    </a:lnTo>
                    <a:lnTo>
                      <a:pt x="4232" y="2620"/>
                    </a:lnTo>
                    <a:lnTo>
                      <a:pt x="4249" y="2591"/>
                    </a:lnTo>
                    <a:lnTo>
                      <a:pt x="4266" y="2562"/>
                    </a:lnTo>
                    <a:lnTo>
                      <a:pt x="4285" y="2535"/>
                    </a:lnTo>
                    <a:lnTo>
                      <a:pt x="4303" y="2511"/>
                    </a:lnTo>
                    <a:lnTo>
                      <a:pt x="4322" y="2489"/>
                    </a:lnTo>
                    <a:lnTo>
                      <a:pt x="4341" y="2473"/>
                    </a:lnTo>
                    <a:lnTo>
                      <a:pt x="4360" y="2457"/>
                    </a:lnTo>
                    <a:lnTo>
                      <a:pt x="4381" y="2445"/>
                    </a:lnTo>
                    <a:lnTo>
                      <a:pt x="4402" y="2434"/>
                    </a:lnTo>
                    <a:lnTo>
                      <a:pt x="4424" y="2425"/>
                    </a:lnTo>
                    <a:lnTo>
                      <a:pt x="4446" y="2417"/>
                    </a:lnTo>
                    <a:lnTo>
                      <a:pt x="4469" y="2411"/>
                    </a:lnTo>
                    <a:lnTo>
                      <a:pt x="4492" y="2406"/>
                    </a:lnTo>
                    <a:lnTo>
                      <a:pt x="4515" y="2403"/>
                    </a:lnTo>
                    <a:lnTo>
                      <a:pt x="4537" y="2401"/>
                    </a:lnTo>
                    <a:lnTo>
                      <a:pt x="4559" y="2399"/>
                    </a:lnTo>
                    <a:lnTo>
                      <a:pt x="4581" y="2399"/>
                    </a:lnTo>
                    <a:lnTo>
                      <a:pt x="4601" y="2399"/>
                    </a:lnTo>
                    <a:lnTo>
                      <a:pt x="4621" y="2402"/>
                    </a:lnTo>
                    <a:lnTo>
                      <a:pt x="4640" y="2404"/>
                    </a:lnTo>
                    <a:lnTo>
                      <a:pt x="4656" y="2407"/>
                    </a:lnTo>
                    <a:lnTo>
                      <a:pt x="4672" y="2411"/>
                    </a:lnTo>
                    <a:lnTo>
                      <a:pt x="4672" y="2408"/>
                    </a:lnTo>
                    <a:lnTo>
                      <a:pt x="4676" y="2402"/>
                    </a:lnTo>
                    <a:lnTo>
                      <a:pt x="4679" y="2392"/>
                    </a:lnTo>
                    <a:lnTo>
                      <a:pt x="4685" y="2379"/>
                    </a:lnTo>
                    <a:lnTo>
                      <a:pt x="4692" y="2362"/>
                    </a:lnTo>
                    <a:lnTo>
                      <a:pt x="4700" y="2345"/>
                    </a:lnTo>
                    <a:lnTo>
                      <a:pt x="4709" y="2325"/>
                    </a:lnTo>
                    <a:lnTo>
                      <a:pt x="4719" y="2306"/>
                    </a:lnTo>
                    <a:lnTo>
                      <a:pt x="4731" y="2286"/>
                    </a:lnTo>
                    <a:lnTo>
                      <a:pt x="4742" y="2266"/>
                    </a:lnTo>
                    <a:lnTo>
                      <a:pt x="4755" y="2248"/>
                    </a:lnTo>
                    <a:lnTo>
                      <a:pt x="4768" y="2230"/>
                    </a:lnTo>
                    <a:lnTo>
                      <a:pt x="4781" y="2215"/>
                    </a:lnTo>
                    <a:lnTo>
                      <a:pt x="4795" y="2203"/>
                    </a:lnTo>
                    <a:lnTo>
                      <a:pt x="4809" y="2194"/>
                    </a:lnTo>
                    <a:lnTo>
                      <a:pt x="4823" y="2190"/>
                    </a:lnTo>
                    <a:lnTo>
                      <a:pt x="4836" y="2187"/>
                    </a:lnTo>
                    <a:lnTo>
                      <a:pt x="4850" y="2182"/>
                    </a:lnTo>
                    <a:lnTo>
                      <a:pt x="4864" y="2179"/>
                    </a:lnTo>
                    <a:lnTo>
                      <a:pt x="4880" y="2175"/>
                    </a:lnTo>
                    <a:lnTo>
                      <a:pt x="4894" y="2171"/>
                    </a:lnTo>
                    <a:lnTo>
                      <a:pt x="4910" y="2168"/>
                    </a:lnTo>
                    <a:lnTo>
                      <a:pt x="4926" y="2166"/>
                    </a:lnTo>
                    <a:lnTo>
                      <a:pt x="4942" y="2164"/>
                    </a:lnTo>
                    <a:lnTo>
                      <a:pt x="4958" y="2164"/>
                    </a:lnTo>
                    <a:lnTo>
                      <a:pt x="4976" y="2166"/>
                    </a:lnTo>
                    <a:lnTo>
                      <a:pt x="4993" y="2169"/>
                    </a:lnTo>
                    <a:lnTo>
                      <a:pt x="5012" y="2175"/>
                    </a:lnTo>
                    <a:lnTo>
                      <a:pt x="5030" y="2182"/>
                    </a:lnTo>
                    <a:lnTo>
                      <a:pt x="5049" y="2193"/>
                    </a:lnTo>
                    <a:lnTo>
                      <a:pt x="5069" y="2206"/>
                    </a:lnTo>
                    <a:lnTo>
                      <a:pt x="5089" y="2224"/>
                    </a:lnTo>
                    <a:lnTo>
                      <a:pt x="5089" y="2223"/>
                    </a:lnTo>
                    <a:lnTo>
                      <a:pt x="5090" y="2219"/>
                    </a:lnTo>
                    <a:lnTo>
                      <a:pt x="5094" y="2215"/>
                    </a:lnTo>
                    <a:lnTo>
                      <a:pt x="5098" y="2208"/>
                    </a:lnTo>
                    <a:lnTo>
                      <a:pt x="5103" y="2201"/>
                    </a:lnTo>
                    <a:lnTo>
                      <a:pt x="5110" y="2192"/>
                    </a:lnTo>
                    <a:lnTo>
                      <a:pt x="5119" y="2182"/>
                    </a:lnTo>
                    <a:lnTo>
                      <a:pt x="5130" y="2171"/>
                    </a:lnTo>
                    <a:lnTo>
                      <a:pt x="5143" y="2160"/>
                    </a:lnTo>
                    <a:lnTo>
                      <a:pt x="5157" y="2148"/>
                    </a:lnTo>
                    <a:lnTo>
                      <a:pt x="5174" y="2136"/>
                    </a:lnTo>
                    <a:lnTo>
                      <a:pt x="5193" y="2123"/>
                    </a:lnTo>
                    <a:lnTo>
                      <a:pt x="5215" y="2111"/>
                    </a:lnTo>
                    <a:lnTo>
                      <a:pt x="5239" y="2099"/>
                    </a:lnTo>
                    <a:lnTo>
                      <a:pt x="5266" y="2087"/>
                    </a:lnTo>
                    <a:lnTo>
                      <a:pt x="5297" y="2076"/>
                    </a:lnTo>
                    <a:lnTo>
                      <a:pt x="5326" y="2064"/>
                    </a:lnTo>
                    <a:lnTo>
                      <a:pt x="5352" y="2053"/>
                    </a:lnTo>
                    <a:lnTo>
                      <a:pt x="5378" y="2043"/>
                    </a:lnTo>
                    <a:lnTo>
                      <a:pt x="5400" y="2034"/>
                    </a:lnTo>
                    <a:lnTo>
                      <a:pt x="5422" y="2025"/>
                    </a:lnTo>
                    <a:lnTo>
                      <a:pt x="5442" y="2016"/>
                    </a:lnTo>
                    <a:lnTo>
                      <a:pt x="5460" y="2010"/>
                    </a:lnTo>
                    <a:lnTo>
                      <a:pt x="5478" y="2004"/>
                    </a:lnTo>
                    <a:lnTo>
                      <a:pt x="5495" y="2000"/>
                    </a:lnTo>
                    <a:lnTo>
                      <a:pt x="5513" y="1998"/>
                    </a:lnTo>
                    <a:lnTo>
                      <a:pt x="5529" y="1998"/>
                    </a:lnTo>
                    <a:lnTo>
                      <a:pt x="5547" y="1999"/>
                    </a:lnTo>
                    <a:lnTo>
                      <a:pt x="5564" y="2002"/>
                    </a:lnTo>
                    <a:lnTo>
                      <a:pt x="5583" y="2009"/>
                    </a:lnTo>
                    <a:lnTo>
                      <a:pt x="5602" y="2016"/>
                    </a:lnTo>
                    <a:lnTo>
                      <a:pt x="5624" y="2028"/>
                    </a:lnTo>
                    <a:lnTo>
                      <a:pt x="5624" y="2027"/>
                    </a:lnTo>
                    <a:lnTo>
                      <a:pt x="5628" y="2025"/>
                    </a:lnTo>
                    <a:lnTo>
                      <a:pt x="5632" y="2023"/>
                    </a:lnTo>
                    <a:lnTo>
                      <a:pt x="5638" y="2018"/>
                    </a:lnTo>
                    <a:lnTo>
                      <a:pt x="5646" y="2014"/>
                    </a:lnTo>
                    <a:lnTo>
                      <a:pt x="5656" y="2009"/>
                    </a:lnTo>
                    <a:lnTo>
                      <a:pt x="5666" y="2003"/>
                    </a:lnTo>
                    <a:lnTo>
                      <a:pt x="5677" y="1998"/>
                    </a:lnTo>
                    <a:lnTo>
                      <a:pt x="5689" y="1992"/>
                    </a:lnTo>
                    <a:lnTo>
                      <a:pt x="5702" y="1987"/>
                    </a:lnTo>
                    <a:lnTo>
                      <a:pt x="5715" y="1981"/>
                    </a:lnTo>
                    <a:lnTo>
                      <a:pt x="5729" y="1976"/>
                    </a:lnTo>
                    <a:lnTo>
                      <a:pt x="5742" y="1971"/>
                    </a:lnTo>
                    <a:lnTo>
                      <a:pt x="5756" y="1967"/>
                    </a:lnTo>
                    <a:lnTo>
                      <a:pt x="5771" y="1964"/>
                    </a:lnTo>
                    <a:lnTo>
                      <a:pt x="5785" y="1963"/>
                    </a:lnTo>
                    <a:lnTo>
                      <a:pt x="5798" y="1962"/>
                    </a:lnTo>
                    <a:lnTo>
                      <a:pt x="5813" y="1964"/>
                    </a:lnTo>
                    <a:lnTo>
                      <a:pt x="5827" y="1967"/>
                    </a:lnTo>
                    <a:lnTo>
                      <a:pt x="5843" y="1970"/>
                    </a:lnTo>
                    <a:lnTo>
                      <a:pt x="5859" y="1976"/>
                    </a:lnTo>
                    <a:lnTo>
                      <a:pt x="5874" y="1981"/>
                    </a:lnTo>
                    <a:lnTo>
                      <a:pt x="5891" y="1988"/>
                    </a:lnTo>
                    <a:lnTo>
                      <a:pt x="5906" y="1993"/>
                    </a:lnTo>
                    <a:lnTo>
                      <a:pt x="5921" y="1999"/>
                    </a:lnTo>
                    <a:lnTo>
                      <a:pt x="5936" y="2003"/>
                    </a:lnTo>
                    <a:lnTo>
                      <a:pt x="5951" y="2007"/>
                    </a:lnTo>
                    <a:lnTo>
                      <a:pt x="5965" y="2010"/>
                    </a:lnTo>
                    <a:lnTo>
                      <a:pt x="5978" y="2011"/>
                    </a:lnTo>
                    <a:lnTo>
                      <a:pt x="5990" y="2010"/>
                    </a:lnTo>
                    <a:lnTo>
                      <a:pt x="6001" y="2007"/>
                    </a:lnTo>
                    <a:lnTo>
                      <a:pt x="6012" y="2002"/>
                    </a:lnTo>
                    <a:lnTo>
                      <a:pt x="6022" y="1994"/>
                    </a:lnTo>
                    <a:lnTo>
                      <a:pt x="6034" y="1987"/>
                    </a:lnTo>
                    <a:lnTo>
                      <a:pt x="6048" y="1979"/>
                    </a:lnTo>
                    <a:lnTo>
                      <a:pt x="6063" y="1971"/>
                    </a:lnTo>
                    <a:lnTo>
                      <a:pt x="6078" y="1964"/>
                    </a:lnTo>
                    <a:lnTo>
                      <a:pt x="6095" y="1956"/>
                    </a:lnTo>
                    <a:lnTo>
                      <a:pt x="6112" y="1950"/>
                    </a:lnTo>
                    <a:lnTo>
                      <a:pt x="6129" y="1944"/>
                    </a:lnTo>
                    <a:lnTo>
                      <a:pt x="6146" y="1939"/>
                    </a:lnTo>
                    <a:lnTo>
                      <a:pt x="6162" y="1935"/>
                    </a:lnTo>
                    <a:lnTo>
                      <a:pt x="6179" y="1934"/>
                    </a:lnTo>
                    <a:lnTo>
                      <a:pt x="6193" y="1933"/>
                    </a:lnTo>
                    <a:lnTo>
                      <a:pt x="6207" y="1935"/>
                    </a:lnTo>
                    <a:lnTo>
                      <a:pt x="6220" y="1939"/>
                    </a:lnTo>
                    <a:lnTo>
                      <a:pt x="6231" y="1945"/>
                    </a:lnTo>
                    <a:lnTo>
                      <a:pt x="6241" y="1954"/>
                    </a:lnTo>
                    <a:lnTo>
                      <a:pt x="6242" y="1952"/>
                    </a:lnTo>
                    <a:lnTo>
                      <a:pt x="6245" y="1949"/>
                    </a:lnTo>
                    <a:lnTo>
                      <a:pt x="6252" y="1943"/>
                    </a:lnTo>
                    <a:lnTo>
                      <a:pt x="6260" y="1935"/>
                    </a:lnTo>
                    <a:lnTo>
                      <a:pt x="6269" y="1927"/>
                    </a:lnTo>
                    <a:lnTo>
                      <a:pt x="6281" y="1917"/>
                    </a:lnTo>
                    <a:lnTo>
                      <a:pt x="6295" y="1906"/>
                    </a:lnTo>
                    <a:lnTo>
                      <a:pt x="6310" y="1895"/>
                    </a:lnTo>
                    <a:lnTo>
                      <a:pt x="6325" y="1883"/>
                    </a:lnTo>
                    <a:lnTo>
                      <a:pt x="6341" y="1872"/>
                    </a:lnTo>
                    <a:lnTo>
                      <a:pt x="6359" y="1862"/>
                    </a:lnTo>
                    <a:lnTo>
                      <a:pt x="6376" y="1852"/>
                    </a:lnTo>
                    <a:lnTo>
                      <a:pt x="6395" y="1845"/>
                    </a:lnTo>
                    <a:lnTo>
                      <a:pt x="6414" y="1837"/>
                    </a:lnTo>
                    <a:lnTo>
                      <a:pt x="6431" y="1833"/>
                    </a:lnTo>
                    <a:lnTo>
                      <a:pt x="6450" y="1831"/>
                    </a:lnTo>
                    <a:lnTo>
                      <a:pt x="6467" y="1828"/>
                    </a:lnTo>
                    <a:lnTo>
                      <a:pt x="6486" y="1827"/>
                    </a:lnTo>
                    <a:lnTo>
                      <a:pt x="6505" y="1827"/>
                    </a:lnTo>
                    <a:lnTo>
                      <a:pt x="6526" y="1826"/>
                    </a:lnTo>
                    <a:lnTo>
                      <a:pt x="6546" y="1826"/>
                    </a:lnTo>
                    <a:lnTo>
                      <a:pt x="6566" y="1826"/>
                    </a:lnTo>
                    <a:lnTo>
                      <a:pt x="6586" y="1827"/>
                    </a:lnTo>
                    <a:lnTo>
                      <a:pt x="6607" y="1829"/>
                    </a:lnTo>
                    <a:lnTo>
                      <a:pt x="6626" y="1831"/>
                    </a:lnTo>
                    <a:lnTo>
                      <a:pt x="6645" y="1834"/>
                    </a:lnTo>
                    <a:lnTo>
                      <a:pt x="6664" y="1837"/>
                    </a:lnTo>
                    <a:lnTo>
                      <a:pt x="6681" y="1842"/>
                    </a:lnTo>
                    <a:lnTo>
                      <a:pt x="6696" y="1847"/>
                    </a:lnTo>
                    <a:lnTo>
                      <a:pt x="6712" y="1852"/>
                    </a:lnTo>
                    <a:lnTo>
                      <a:pt x="6725" y="1859"/>
                    </a:lnTo>
                    <a:lnTo>
                      <a:pt x="6737" y="1868"/>
                    </a:lnTo>
                    <a:lnTo>
                      <a:pt x="6737" y="1867"/>
                    </a:lnTo>
                    <a:lnTo>
                      <a:pt x="6739" y="1863"/>
                    </a:lnTo>
                    <a:lnTo>
                      <a:pt x="6742" y="1859"/>
                    </a:lnTo>
                    <a:lnTo>
                      <a:pt x="6747" y="1852"/>
                    </a:lnTo>
                    <a:lnTo>
                      <a:pt x="6753" y="1845"/>
                    </a:lnTo>
                    <a:lnTo>
                      <a:pt x="6761" y="1837"/>
                    </a:lnTo>
                    <a:lnTo>
                      <a:pt x="6769" y="1827"/>
                    </a:lnTo>
                    <a:lnTo>
                      <a:pt x="6779" y="1817"/>
                    </a:lnTo>
                    <a:lnTo>
                      <a:pt x="6790" y="1808"/>
                    </a:lnTo>
                    <a:lnTo>
                      <a:pt x="6803" y="1797"/>
                    </a:lnTo>
                    <a:lnTo>
                      <a:pt x="6816" y="1787"/>
                    </a:lnTo>
                    <a:lnTo>
                      <a:pt x="6832" y="1776"/>
                    </a:lnTo>
                    <a:lnTo>
                      <a:pt x="6848" y="1766"/>
                    </a:lnTo>
                    <a:lnTo>
                      <a:pt x="6865" y="1757"/>
                    </a:lnTo>
                    <a:lnTo>
                      <a:pt x="6883" y="1749"/>
                    </a:lnTo>
                    <a:lnTo>
                      <a:pt x="6904" y="1742"/>
                    </a:lnTo>
                    <a:lnTo>
                      <a:pt x="6924" y="1733"/>
                    </a:lnTo>
                    <a:lnTo>
                      <a:pt x="6950" y="1724"/>
                    </a:lnTo>
                    <a:lnTo>
                      <a:pt x="6976" y="1712"/>
                    </a:lnTo>
                    <a:lnTo>
                      <a:pt x="7004" y="1697"/>
                    </a:lnTo>
                    <a:lnTo>
                      <a:pt x="7034" y="1683"/>
                    </a:lnTo>
                    <a:lnTo>
                      <a:pt x="7063" y="1667"/>
                    </a:lnTo>
                    <a:lnTo>
                      <a:pt x="7093" y="1649"/>
                    </a:lnTo>
                    <a:lnTo>
                      <a:pt x="7122" y="1631"/>
                    </a:lnTo>
                    <a:lnTo>
                      <a:pt x="7150" y="1612"/>
                    </a:lnTo>
                    <a:lnTo>
                      <a:pt x="7177" y="1593"/>
                    </a:lnTo>
                    <a:lnTo>
                      <a:pt x="7201" y="1573"/>
                    </a:lnTo>
                    <a:lnTo>
                      <a:pt x="7222" y="1554"/>
                    </a:lnTo>
                    <a:lnTo>
                      <a:pt x="7241" y="1535"/>
                    </a:lnTo>
                    <a:lnTo>
                      <a:pt x="7255" y="1516"/>
                    </a:lnTo>
                    <a:lnTo>
                      <a:pt x="7265" y="1498"/>
                    </a:lnTo>
                    <a:lnTo>
                      <a:pt x="7272" y="1481"/>
                    </a:lnTo>
                    <a:lnTo>
                      <a:pt x="7275" y="1464"/>
                    </a:lnTo>
                    <a:lnTo>
                      <a:pt x="7280" y="1445"/>
                    </a:lnTo>
                    <a:lnTo>
                      <a:pt x="7288" y="1426"/>
                    </a:lnTo>
                    <a:lnTo>
                      <a:pt x="7297" y="1405"/>
                    </a:lnTo>
                    <a:lnTo>
                      <a:pt x="7307" y="1385"/>
                    </a:lnTo>
                    <a:lnTo>
                      <a:pt x="7319" y="1364"/>
                    </a:lnTo>
                    <a:lnTo>
                      <a:pt x="7331" y="1344"/>
                    </a:lnTo>
                    <a:lnTo>
                      <a:pt x="7346" y="1323"/>
                    </a:lnTo>
                    <a:lnTo>
                      <a:pt x="7361" y="1302"/>
                    </a:lnTo>
                    <a:lnTo>
                      <a:pt x="7378" y="1284"/>
                    </a:lnTo>
                    <a:lnTo>
                      <a:pt x="7395" y="1264"/>
                    </a:lnTo>
                    <a:lnTo>
                      <a:pt x="7414" y="1246"/>
                    </a:lnTo>
                    <a:lnTo>
                      <a:pt x="7432" y="1231"/>
                    </a:lnTo>
                    <a:lnTo>
                      <a:pt x="7453" y="1216"/>
                    </a:lnTo>
                    <a:lnTo>
                      <a:pt x="7474" y="1203"/>
                    </a:lnTo>
                    <a:lnTo>
                      <a:pt x="7495" y="1193"/>
                    </a:lnTo>
                    <a:lnTo>
                      <a:pt x="7518" y="1183"/>
                    </a:lnTo>
                    <a:lnTo>
                      <a:pt x="7543" y="1173"/>
                    </a:lnTo>
                    <a:lnTo>
                      <a:pt x="7571" y="1165"/>
                    </a:lnTo>
                    <a:lnTo>
                      <a:pt x="7599" y="1157"/>
                    </a:lnTo>
                    <a:lnTo>
                      <a:pt x="7629" y="1149"/>
                    </a:lnTo>
                    <a:lnTo>
                      <a:pt x="7659" y="1142"/>
                    </a:lnTo>
                    <a:lnTo>
                      <a:pt x="7690" y="1136"/>
                    </a:lnTo>
                    <a:lnTo>
                      <a:pt x="7720" y="1131"/>
                    </a:lnTo>
                    <a:lnTo>
                      <a:pt x="7751" y="1126"/>
                    </a:lnTo>
                    <a:lnTo>
                      <a:pt x="7779" y="1123"/>
                    </a:lnTo>
                    <a:lnTo>
                      <a:pt x="7807" y="1121"/>
                    </a:lnTo>
                    <a:lnTo>
                      <a:pt x="7833" y="1120"/>
                    </a:lnTo>
                    <a:lnTo>
                      <a:pt x="7856" y="1121"/>
                    </a:lnTo>
                    <a:lnTo>
                      <a:pt x="7876" y="1122"/>
                    </a:lnTo>
                    <a:lnTo>
                      <a:pt x="7895" y="1125"/>
                    </a:lnTo>
                    <a:lnTo>
                      <a:pt x="7909" y="1131"/>
                    </a:lnTo>
                    <a:lnTo>
                      <a:pt x="7921" y="1135"/>
                    </a:lnTo>
                    <a:lnTo>
                      <a:pt x="7935" y="1138"/>
                    </a:lnTo>
                    <a:lnTo>
                      <a:pt x="7952" y="1141"/>
                    </a:lnTo>
                    <a:lnTo>
                      <a:pt x="7968" y="1142"/>
                    </a:lnTo>
                    <a:lnTo>
                      <a:pt x="7986" y="1142"/>
                    </a:lnTo>
                    <a:lnTo>
                      <a:pt x="8003" y="1141"/>
                    </a:lnTo>
                    <a:lnTo>
                      <a:pt x="8021" y="1138"/>
                    </a:lnTo>
                    <a:lnTo>
                      <a:pt x="8039" y="1135"/>
                    </a:lnTo>
                    <a:lnTo>
                      <a:pt x="8057" y="1132"/>
                    </a:lnTo>
                    <a:lnTo>
                      <a:pt x="8073" y="1127"/>
                    </a:lnTo>
                    <a:lnTo>
                      <a:pt x="8089" y="1122"/>
                    </a:lnTo>
                    <a:lnTo>
                      <a:pt x="8106" y="1117"/>
                    </a:lnTo>
                    <a:lnTo>
                      <a:pt x="8119" y="1110"/>
                    </a:lnTo>
                    <a:lnTo>
                      <a:pt x="8132" y="1103"/>
                    </a:lnTo>
                    <a:lnTo>
                      <a:pt x="8143" y="1097"/>
                    </a:lnTo>
                    <a:lnTo>
                      <a:pt x="8153" y="1090"/>
                    </a:lnTo>
                    <a:lnTo>
                      <a:pt x="8160" y="1082"/>
                    </a:lnTo>
                    <a:lnTo>
                      <a:pt x="8169" y="1072"/>
                    </a:lnTo>
                    <a:lnTo>
                      <a:pt x="8179" y="1061"/>
                    </a:lnTo>
                    <a:lnTo>
                      <a:pt x="8189" y="1049"/>
                    </a:lnTo>
                    <a:lnTo>
                      <a:pt x="8200" y="1037"/>
                    </a:lnTo>
                    <a:lnTo>
                      <a:pt x="8210" y="1023"/>
                    </a:lnTo>
                    <a:lnTo>
                      <a:pt x="8224" y="1010"/>
                    </a:lnTo>
                    <a:lnTo>
                      <a:pt x="8238" y="996"/>
                    </a:lnTo>
                    <a:lnTo>
                      <a:pt x="8252" y="983"/>
                    </a:lnTo>
                    <a:lnTo>
                      <a:pt x="8268" y="971"/>
                    </a:lnTo>
                    <a:lnTo>
                      <a:pt x="8286" y="960"/>
                    </a:lnTo>
                    <a:lnTo>
                      <a:pt x="8304" y="951"/>
                    </a:lnTo>
                    <a:lnTo>
                      <a:pt x="8325" y="942"/>
                    </a:lnTo>
                    <a:lnTo>
                      <a:pt x="8348" y="935"/>
                    </a:lnTo>
                    <a:lnTo>
                      <a:pt x="8372" y="932"/>
                    </a:lnTo>
                    <a:lnTo>
                      <a:pt x="8398" y="931"/>
                    </a:lnTo>
                    <a:lnTo>
                      <a:pt x="8424" y="930"/>
                    </a:lnTo>
                    <a:lnTo>
                      <a:pt x="8452" y="930"/>
                    </a:lnTo>
                    <a:lnTo>
                      <a:pt x="8477" y="930"/>
                    </a:lnTo>
                    <a:lnTo>
                      <a:pt x="8503" y="929"/>
                    </a:lnTo>
                    <a:lnTo>
                      <a:pt x="8527" y="928"/>
                    </a:lnTo>
                    <a:lnTo>
                      <a:pt x="8550" y="927"/>
                    </a:lnTo>
                    <a:lnTo>
                      <a:pt x="8573" y="923"/>
                    </a:lnTo>
                    <a:lnTo>
                      <a:pt x="8595" y="920"/>
                    </a:lnTo>
                    <a:lnTo>
                      <a:pt x="8614" y="916"/>
                    </a:lnTo>
                    <a:lnTo>
                      <a:pt x="8633" y="910"/>
                    </a:lnTo>
                    <a:lnTo>
                      <a:pt x="8650" y="904"/>
                    </a:lnTo>
                    <a:lnTo>
                      <a:pt x="8666" y="896"/>
                    </a:lnTo>
                    <a:lnTo>
                      <a:pt x="8679" y="886"/>
                    </a:lnTo>
                    <a:lnTo>
                      <a:pt x="8691" y="875"/>
                    </a:lnTo>
                    <a:lnTo>
                      <a:pt x="8701" y="863"/>
                    </a:lnTo>
                    <a:lnTo>
                      <a:pt x="8709" y="849"/>
                    </a:lnTo>
                    <a:lnTo>
                      <a:pt x="8716" y="834"/>
                    </a:lnTo>
                    <a:lnTo>
                      <a:pt x="8724" y="818"/>
                    </a:lnTo>
                    <a:lnTo>
                      <a:pt x="8732" y="804"/>
                    </a:lnTo>
                    <a:lnTo>
                      <a:pt x="8742" y="791"/>
                    </a:lnTo>
                    <a:lnTo>
                      <a:pt x="8753" y="778"/>
                    </a:lnTo>
                    <a:lnTo>
                      <a:pt x="8764" y="766"/>
                    </a:lnTo>
                    <a:lnTo>
                      <a:pt x="8777" y="755"/>
                    </a:lnTo>
                    <a:lnTo>
                      <a:pt x="8791" y="744"/>
                    </a:lnTo>
                    <a:lnTo>
                      <a:pt x="8805" y="735"/>
                    </a:lnTo>
                    <a:lnTo>
                      <a:pt x="8821" y="727"/>
                    </a:lnTo>
                    <a:lnTo>
                      <a:pt x="8838" y="720"/>
                    </a:lnTo>
                    <a:lnTo>
                      <a:pt x="8856" y="715"/>
                    </a:lnTo>
                    <a:lnTo>
                      <a:pt x="8874" y="710"/>
                    </a:lnTo>
                    <a:lnTo>
                      <a:pt x="8895" y="708"/>
                    </a:lnTo>
                    <a:lnTo>
                      <a:pt x="8916" y="707"/>
                    </a:lnTo>
                    <a:lnTo>
                      <a:pt x="8939" y="708"/>
                    </a:lnTo>
                    <a:lnTo>
                      <a:pt x="8939" y="706"/>
                    </a:lnTo>
                    <a:lnTo>
                      <a:pt x="8939" y="704"/>
                    </a:lnTo>
                    <a:lnTo>
                      <a:pt x="8940" y="698"/>
                    </a:lnTo>
                    <a:lnTo>
                      <a:pt x="8941" y="692"/>
                    </a:lnTo>
                    <a:lnTo>
                      <a:pt x="8943" y="684"/>
                    </a:lnTo>
                    <a:lnTo>
                      <a:pt x="8945" y="675"/>
                    </a:lnTo>
                    <a:lnTo>
                      <a:pt x="8948" y="664"/>
                    </a:lnTo>
                    <a:lnTo>
                      <a:pt x="8953" y="655"/>
                    </a:lnTo>
                    <a:lnTo>
                      <a:pt x="8958" y="644"/>
                    </a:lnTo>
                    <a:lnTo>
                      <a:pt x="8965" y="632"/>
                    </a:lnTo>
                    <a:lnTo>
                      <a:pt x="8972" y="621"/>
                    </a:lnTo>
                    <a:lnTo>
                      <a:pt x="8981" y="610"/>
                    </a:lnTo>
                    <a:lnTo>
                      <a:pt x="8992" y="599"/>
                    </a:lnTo>
                    <a:lnTo>
                      <a:pt x="9004" y="590"/>
                    </a:lnTo>
                    <a:lnTo>
                      <a:pt x="9017" y="580"/>
                    </a:lnTo>
                    <a:lnTo>
                      <a:pt x="9034" y="574"/>
                    </a:lnTo>
                    <a:lnTo>
                      <a:pt x="9049" y="567"/>
                    </a:lnTo>
                    <a:lnTo>
                      <a:pt x="9062" y="563"/>
                    </a:lnTo>
                    <a:lnTo>
                      <a:pt x="9074" y="560"/>
                    </a:lnTo>
                    <a:lnTo>
                      <a:pt x="9085" y="557"/>
                    </a:lnTo>
                    <a:lnTo>
                      <a:pt x="9095" y="555"/>
                    </a:lnTo>
                    <a:lnTo>
                      <a:pt x="9102" y="552"/>
                    </a:lnTo>
                    <a:lnTo>
                      <a:pt x="9110" y="550"/>
                    </a:lnTo>
                    <a:lnTo>
                      <a:pt x="9115" y="545"/>
                    </a:lnTo>
                    <a:lnTo>
                      <a:pt x="9121" y="539"/>
                    </a:lnTo>
                    <a:lnTo>
                      <a:pt x="9124" y="531"/>
                    </a:lnTo>
                    <a:lnTo>
                      <a:pt x="9128" y="521"/>
                    </a:lnTo>
                    <a:lnTo>
                      <a:pt x="9130" y="507"/>
                    </a:lnTo>
                    <a:lnTo>
                      <a:pt x="9132" y="491"/>
                    </a:lnTo>
                    <a:lnTo>
                      <a:pt x="9133" y="470"/>
                    </a:lnTo>
                    <a:lnTo>
                      <a:pt x="9133" y="446"/>
                    </a:lnTo>
                    <a:lnTo>
                      <a:pt x="9134" y="417"/>
                    </a:lnTo>
                    <a:lnTo>
                      <a:pt x="9134" y="385"/>
                    </a:lnTo>
                    <a:lnTo>
                      <a:pt x="9135" y="358"/>
                    </a:lnTo>
                    <a:lnTo>
                      <a:pt x="9138" y="331"/>
                    </a:lnTo>
                    <a:lnTo>
                      <a:pt x="9143" y="307"/>
                    </a:lnTo>
                    <a:lnTo>
                      <a:pt x="9148" y="286"/>
                    </a:lnTo>
                    <a:lnTo>
                      <a:pt x="9155" y="266"/>
                    </a:lnTo>
                    <a:lnTo>
                      <a:pt x="9164" y="247"/>
                    </a:lnTo>
                    <a:lnTo>
                      <a:pt x="9174" y="230"/>
                    </a:lnTo>
                    <a:lnTo>
                      <a:pt x="9186" y="215"/>
                    </a:lnTo>
                    <a:lnTo>
                      <a:pt x="9201" y="199"/>
                    </a:lnTo>
                    <a:lnTo>
                      <a:pt x="9216" y="186"/>
                    </a:lnTo>
                    <a:lnTo>
                      <a:pt x="9234" y="173"/>
                    </a:lnTo>
                    <a:lnTo>
                      <a:pt x="9254" y="161"/>
                    </a:lnTo>
                    <a:lnTo>
                      <a:pt x="9277" y="149"/>
                    </a:lnTo>
                    <a:lnTo>
                      <a:pt x="9302" y="138"/>
                    </a:lnTo>
                    <a:lnTo>
                      <a:pt x="9329" y="127"/>
                    </a:lnTo>
                    <a:lnTo>
                      <a:pt x="9331" y="125"/>
                    </a:lnTo>
                    <a:lnTo>
                      <a:pt x="9334" y="121"/>
                    </a:lnTo>
                    <a:lnTo>
                      <a:pt x="9339" y="115"/>
                    </a:lnTo>
                    <a:lnTo>
                      <a:pt x="9347" y="107"/>
                    </a:lnTo>
                    <a:lnTo>
                      <a:pt x="9357" y="97"/>
                    </a:lnTo>
                    <a:lnTo>
                      <a:pt x="9368" y="86"/>
                    </a:lnTo>
                    <a:lnTo>
                      <a:pt x="9379" y="75"/>
                    </a:lnTo>
                    <a:lnTo>
                      <a:pt x="9392" y="63"/>
                    </a:lnTo>
                    <a:lnTo>
                      <a:pt x="9405" y="51"/>
                    </a:lnTo>
                    <a:lnTo>
                      <a:pt x="9418" y="40"/>
                    </a:lnTo>
                    <a:lnTo>
                      <a:pt x="9431" y="29"/>
                    </a:lnTo>
                    <a:lnTo>
                      <a:pt x="9444" y="19"/>
                    </a:lnTo>
                    <a:lnTo>
                      <a:pt x="9456" y="10"/>
                    </a:lnTo>
                    <a:lnTo>
                      <a:pt x="9468" y="5"/>
                    </a:lnTo>
                    <a:lnTo>
                      <a:pt x="9479" y="1"/>
                    </a:lnTo>
                    <a:lnTo>
                      <a:pt x="9489" y="0"/>
                    </a:lnTo>
                    <a:lnTo>
                      <a:pt x="9499" y="1"/>
                    </a:lnTo>
                    <a:lnTo>
                      <a:pt x="9514" y="5"/>
                    </a:lnTo>
                    <a:lnTo>
                      <a:pt x="9534" y="12"/>
                    </a:lnTo>
                    <a:lnTo>
                      <a:pt x="9559" y="20"/>
                    </a:lnTo>
                    <a:lnTo>
                      <a:pt x="9588" y="30"/>
                    </a:lnTo>
                    <a:lnTo>
                      <a:pt x="9622" y="42"/>
                    </a:lnTo>
                    <a:lnTo>
                      <a:pt x="9661" y="54"/>
                    </a:lnTo>
                    <a:lnTo>
                      <a:pt x="9707" y="68"/>
                    </a:lnTo>
                    <a:lnTo>
                      <a:pt x="9757" y="81"/>
                    </a:lnTo>
                    <a:lnTo>
                      <a:pt x="9814" y="96"/>
                    </a:lnTo>
                    <a:lnTo>
                      <a:pt x="9876" y="109"/>
                    </a:lnTo>
                    <a:lnTo>
                      <a:pt x="9946" y="122"/>
                    </a:lnTo>
                    <a:lnTo>
                      <a:pt x="10022" y="134"/>
                    </a:lnTo>
                    <a:lnTo>
                      <a:pt x="10103" y="144"/>
                    </a:lnTo>
                    <a:lnTo>
                      <a:pt x="10192" y="152"/>
                    </a:lnTo>
                    <a:lnTo>
                      <a:pt x="10288" y="160"/>
                    </a:lnTo>
                    <a:lnTo>
                      <a:pt x="10289" y="160"/>
                    </a:lnTo>
                    <a:lnTo>
                      <a:pt x="10295" y="161"/>
                    </a:lnTo>
                    <a:lnTo>
                      <a:pt x="10304" y="162"/>
                    </a:lnTo>
                    <a:lnTo>
                      <a:pt x="10319" y="164"/>
                    </a:lnTo>
                    <a:lnTo>
                      <a:pt x="10336" y="167"/>
                    </a:lnTo>
                    <a:lnTo>
                      <a:pt x="10359" y="169"/>
                    </a:lnTo>
                    <a:lnTo>
                      <a:pt x="10385" y="170"/>
                    </a:lnTo>
                    <a:lnTo>
                      <a:pt x="10418" y="172"/>
                    </a:lnTo>
                    <a:lnTo>
                      <a:pt x="10455" y="173"/>
                    </a:lnTo>
                    <a:lnTo>
                      <a:pt x="10497" y="173"/>
                    </a:lnTo>
                    <a:lnTo>
                      <a:pt x="10545" y="172"/>
                    </a:lnTo>
                    <a:lnTo>
                      <a:pt x="10598" y="171"/>
                    </a:lnTo>
                    <a:lnTo>
                      <a:pt x="10657" y="169"/>
                    </a:lnTo>
                    <a:lnTo>
                      <a:pt x="10721" y="164"/>
                    </a:lnTo>
                    <a:lnTo>
                      <a:pt x="10793" y="159"/>
                    </a:lnTo>
                    <a:lnTo>
                      <a:pt x="10871" y="152"/>
                    </a:lnTo>
                    <a:lnTo>
                      <a:pt x="10896" y="149"/>
                    </a:lnTo>
                    <a:lnTo>
                      <a:pt x="10919" y="146"/>
                    </a:lnTo>
                    <a:lnTo>
                      <a:pt x="10940" y="143"/>
                    </a:lnTo>
                    <a:lnTo>
                      <a:pt x="10957" y="139"/>
                    </a:lnTo>
                    <a:lnTo>
                      <a:pt x="10972" y="136"/>
                    </a:lnTo>
                    <a:lnTo>
                      <a:pt x="10987" y="134"/>
                    </a:lnTo>
                    <a:lnTo>
                      <a:pt x="10998" y="132"/>
                    </a:lnTo>
                    <a:lnTo>
                      <a:pt x="11007" y="131"/>
                    </a:lnTo>
                    <a:lnTo>
                      <a:pt x="11015" y="131"/>
                    </a:lnTo>
                    <a:lnTo>
                      <a:pt x="11021" y="132"/>
                    </a:lnTo>
                    <a:lnTo>
                      <a:pt x="11026" y="134"/>
                    </a:lnTo>
                    <a:lnTo>
                      <a:pt x="11030" y="138"/>
                    </a:lnTo>
                    <a:lnTo>
                      <a:pt x="11034" y="144"/>
                    </a:lnTo>
                    <a:lnTo>
                      <a:pt x="11036" y="152"/>
                    </a:lnTo>
                    <a:lnTo>
                      <a:pt x="11037" y="162"/>
                    </a:lnTo>
                    <a:lnTo>
                      <a:pt x="11039" y="175"/>
                    </a:lnTo>
                    <a:lnTo>
                      <a:pt x="11039" y="187"/>
                    </a:lnTo>
                    <a:lnTo>
                      <a:pt x="11038" y="200"/>
                    </a:lnTo>
                    <a:lnTo>
                      <a:pt x="11037" y="214"/>
                    </a:lnTo>
                    <a:lnTo>
                      <a:pt x="11036" y="228"/>
                    </a:lnTo>
                    <a:lnTo>
                      <a:pt x="11034" y="242"/>
                    </a:lnTo>
                    <a:lnTo>
                      <a:pt x="11033" y="257"/>
                    </a:lnTo>
                    <a:lnTo>
                      <a:pt x="11031" y="273"/>
                    </a:lnTo>
                    <a:lnTo>
                      <a:pt x="11031" y="289"/>
                    </a:lnTo>
                    <a:lnTo>
                      <a:pt x="11033" y="305"/>
                    </a:lnTo>
                    <a:lnTo>
                      <a:pt x="11035" y="322"/>
                    </a:lnTo>
                    <a:lnTo>
                      <a:pt x="11040" y="339"/>
                    </a:lnTo>
                    <a:lnTo>
                      <a:pt x="11048" y="358"/>
                    </a:lnTo>
                    <a:lnTo>
                      <a:pt x="11058" y="376"/>
                    </a:lnTo>
                    <a:lnTo>
                      <a:pt x="11070" y="395"/>
                    </a:lnTo>
                    <a:lnTo>
                      <a:pt x="11086" y="416"/>
                    </a:lnTo>
                    <a:lnTo>
                      <a:pt x="11107" y="436"/>
                    </a:lnTo>
                    <a:lnTo>
                      <a:pt x="11125" y="457"/>
                    </a:lnTo>
                    <a:lnTo>
                      <a:pt x="11140" y="478"/>
                    </a:lnTo>
                    <a:lnTo>
                      <a:pt x="11148" y="500"/>
                    </a:lnTo>
                    <a:lnTo>
                      <a:pt x="11155" y="521"/>
                    </a:lnTo>
                    <a:lnTo>
                      <a:pt x="11157" y="544"/>
                    </a:lnTo>
                    <a:lnTo>
                      <a:pt x="11157" y="566"/>
                    </a:lnTo>
                    <a:lnTo>
                      <a:pt x="11154" y="588"/>
                    </a:lnTo>
                    <a:lnTo>
                      <a:pt x="11150" y="610"/>
                    </a:lnTo>
                    <a:lnTo>
                      <a:pt x="11145" y="632"/>
                    </a:lnTo>
                    <a:lnTo>
                      <a:pt x="11138" y="652"/>
                    </a:lnTo>
                    <a:lnTo>
                      <a:pt x="11133" y="673"/>
                    </a:lnTo>
                    <a:lnTo>
                      <a:pt x="11126" y="693"/>
                    </a:lnTo>
                    <a:lnTo>
                      <a:pt x="11122" y="713"/>
                    </a:lnTo>
                    <a:lnTo>
                      <a:pt x="11119" y="731"/>
                    </a:lnTo>
                    <a:lnTo>
                      <a:pt x="11118" y="750"/>
                    </a:lnTo>
                    <a:lnTo>
                      <a:pt x="11120" y="767"/>
                    </a:lnTo>
                    <a:lnTo>
                      <a:pt x="11121" y="784"/>
                    </a:lnTo>
                    <a:lnTo>
                      <a:pt x="11123" y="800"/>
                    </a:lnTo>
                    <a:lnTo>
                      <a:pt x="11123" y="816"/>
                    </a:lnTo>
                    <a:lnTo>
                      <a:pt x="11122" y="833"/>
                    </a:lnTo>
                    <a:lnTo>
                      <a:pt x="11121" y="848"/>
                    </a:lnTo>
                    <a:lnTo>
                      <a:pt x="11119" y="864"/>
                    </a:lnTo>
                    <a:lnTo>
                      <a:pt x="11117" y="880"/>
                    </a:lnTo>
                    <a:lnTo>
                      <a:pt x="11113" y="894"/>
                    </a:lnTo>
                    <a:lnTo>
                      <a:pt x="11110" y="908"/>
                    </a:lnTo>
                    <a:lnTo>
                      <a:pt x="11106" y="921"/>
                    </a:lnTo>
                    <a:lnTo>
                      <a:pt x="11101" y="934"/>
                    </a:lnTo>
                    <a:lnTo>
                      <a:pt x="11097" y="946"/>
                    </a:lnTo>
                    <a:lnTo>
                      <a:pt x="11091" y="957"/>
                    </a:lnTo>
                    <a:lnTo>
                      <a:pt x="11086" y="967"/>
                    </a:lnTo>
                    <a:lnTo>
                      <a:pt x="11081" y="976"/>
                    </a:lnTo>
                    <a:lnTo>
                      <a:pt x="11076" y="983"/>
                    </a:lnTo>
                    <a:lnTo>
                      <a:pt x="11071" y="991"/>
                    </a:lnTo>
                    <a:lnTo>
                      <a:pt x="11065" y="1000"/>
                    </a:lnTo>
                    <a:lnTo>
                      <a:pt x="11061" y="1012"/>
                    </a:lnTo>
                    <a:lnTo>
                      <a:pt x="11055" y="1024"/>
                    </a:lnTo>
                    <a:lnTo>
                      <a:pt x="11052" y="1037"/>
                    </a:lnTo>
                    <a:lnTo>
                      <a:pt x="11048" y="1051"/>
                    </a:lnTo>
                    <a:lnTo>
                      <a:pt x="11045" y="1066"/>
                    </a:lnTo>
                    <a:lnTo>
                      <a:pt x="11041" y="1082"/>
                    </a:lnTo>
                    <a:lnTo>
                      <a:pt x="11038" y="1098"/>
                    </a:lnTo>
                    <a:lnTo>
                      <a:pt x="11036" y="1113"/>
                    </a:lnTo>
                    <a:lnTo>
                      <a:pt x="11034" y="1129"/>
                    </a:lnTo>
                    <a:lnTo>
                      <a:pt x="11033" y="1144"/>
                    </a:lnTo>
                    <a:lnTo>
                      <a:pt x="11031" y="1159"/>
                    </a:lnTo>
                    <a:lnTo>
                      <a:pt x="11031" y="1173"/>
                    </a:lnTo>
                    <a:lnTo>
                      <a:pt x="11031" y="1186"/>
                    </a:lnTo>
                    <a:lnTo>
                      <a:pt x="11034" y="1198"/>
                    </a:lnTo>
                    <a:lnTo>
                      <a:pt x="11034" y="1210"/>
                    </a:lnTo>
                    <a:lnTo>
                      <a:pt x="11035" y="1225"/>
                    </a:lnTo>
                    <a:lnTo>
                      <a:pt x="11036" y="1241"/>
                    </a:lnTo>
                    <a:lnTo>
                      <a:pt x="11036" y="1258"/>
                    </a:lnTo>
                    <a:lnTo>
                      <a:pt x="11036" y="1277"/>
                    </a:lnTo>
                    <a:lnTo>
                      <a:pt x="11035" y="1297"/>
                    </a:lnTo>
                    <a:lnTo>
                      <a:pt x="11034" y="1316"/>
                    </a:lnTo>
                    <a:lnTo>
                      <a:pt x="11033" y="1336"/>
                    </a:lnTo>
                    <a:lnTo>
                      <a:pt x="11031" y="1356"/>
                    </a:lnTo>
                    <a:lnTo>
                      <a:pt x="11029" y="1374"/>
                    </a:lnTo>
                    <a:lnTo>
                      <a:pt x="11027" y="1392"/>
                    </a:lnTo>
                    <a:lnTo>
                      <a:pt x="11025" y="1408"/>
                    </a:lnTo>
                    <a:lnTo>
                      <a:pt x="11022" y="1422"/>
                    </a:lnTo>
                    <a:lnTo>
                      <a:pt x="11018" y="1434"/>
                    </a:lnTo>
                    <a:lnTo>
                      <a:pt x="11015" y="1444"/>
                    </a:lnTo>
                    <a:lnTo>
                      <a:pt x="11012" y="1452"/>
                    </a:lnTo>
                    <a:lnTo>
                      <a:pt x="11007" y="1457"/>
                    </a:lnTo>
                    <a:lnTo>
                      <a:pt x="11006" y="1465"/>
                    </a:lnTo>
                    <a:lnTo>
                      <a:pt x="11005" y="1472"/>
                    </a:lnTo>
                    <a:lnTo>
                      <a:pt x="11006" y="1482"/>
                    </a:lnTo>
                    <a:lnTo>
                      <a:pt x="11007" y="1492"/>
                    </a:lnTo>
                    <a:lnTo>
                      <a:pt x="11010" y="1504"/>
                    </a:lnTo>
                    <a:lnTo>
                      <a:pt x="11013" y="1516"/>
                    </a:lnTo>
                    <a:lnTo>
                      <a:pt x="11017" y="1530"/>
                    </a:lnTo>
                    <a:lnTo>
                      <a:pt x="11021" y="1545"/>
                    </a:lnTo>
                    <a:lnTo>
                      <a:pt x="11025" y="1561"/>
                    </a:lnTo>
                    <a:lnTo>
                      <a:pt x="11028" y="1578"/>
                    </a:lnTo>
                    <a:lnTo>
                      <a:pt x="11031" y="1596"/>
                    </a:lnTo>
                    <a:lnTo>
                      <a:pt x="11035" y="1615"/>
                    </a:lnTo>
                    <a:lnTo>
                      <a:pt x="11038" y="1636"/>
                    </a:lnTo>
                    <a:lnTo>
                      <a:pt x="11039" y="1658"/>
                    </a:lnTo>
                    <a:lnTo>
                      <a:pt x="11040" y="1682"/>
                    </a:lnTo>
                    <a:lnTo>
                      <a:pt x="11039" y="1706"/>
                    </a:lnTo>
                    <a:lnTo>
                      <a:pt x="11038" y="1731"/>
                    </a:lnTo>
                    <a:lnTo>
                      <a:pt x="11035" y="1757"/>
                    </a:lnTo>
                    <a:lnTo>
                      <a:pt x="11031" y="1785"/>
                    </a:lnTo>
                    <a:lnTo>
                      <a:pt x="11027" y="1812"/>
                    </a:lnTo>
                    <a:lnTo>
                      <a:pt x="11023" y="1839"/>
                    </a:lnTo>
                    <a:lnTo>
                      <a:pt x="11016" y="1866"/>
                    </a:lnTo>
                    <a:lnTo>
                      <a:pt x="11010" y="1892"/>
                    </a:lnTo>
                    <a:lnTo>
                      <a:pt x="11002" y="1917"/>
                    </a:lnTo>
                    <a:lnTo>
                      <a:pt x="10994" y="1941"/>
                    </a:lnTo>
                    <a:lnTo>
                      <a:pt x="10984" y="1964"/>
                    </a:lnTo>
                    <a:lnTo>
                      <a:pt x="10975" y="1985"/>
                    </a:lnTo>
                    <a:lnTo>
                      <a:pt x="10965" y="2004"/>
                    </a:lnTo>
                    <a:lnTo>
                      <a:pt x="10954" y="2021"/>
                    </a:lnTo>
                    <a:lnTo>
                      <a:pt x="10943" y="2035"/>
                    </a:lnTo>
                    <a:lnTo>
                      <a:pt x="10931" y="2047"/>
                    </a:lnTo>
                    <a:lnTo>
                      <a:pt x="10920" y="2057"/>
                    </a:lnTo>
                    <a:lnTo>
                      <a:pt x="10911" y="2070"/>
                    </a:lnTo>
                    <a:lnTo>
                      <a:pt x="10906" y="2085"/>
                    </a:lnTo>
                    <a:lnTo>
                      <a:pt x="10902" y="2100"/>
                    </a:lnTo>
                    <a:lnTo>
                      <a:pt x="10899" y="2118"/>
                    </a:lnTo>
                    <a:lnTo>
                      <a:pt x="10897" y="2136"/>
                    </a:lnTo>
                    <a:lnTo>
                      <a:pt x="10897" y="2155"/>
                    </a:lnTo>
                    <a:lnTo>
                      <a:pt x="10897" y="2173"/>
                    </a:lnTo>
                    <a:lnTo>
                      <a:pt x="10897" y="2191"/>
                    </a:lnTo>
                    <a:lnTo>
                      <a:pt x="10897" y="2209"/>
                    </a:lnTo>
                    <a:lnTo>
                      <a:pt x="10896" y="2226"/>
                    </a:lnTo>
                    <a:lnTo>
                      <a:pt x="10895" y="2241"/>
                    </a:lnTo>
                    <a:lnTo>
                      <a:pt x="10892" y="2255"/>
                    </a:lnTo>
                    <a:lnTo>
                      <a:pt x="10888" y="2267"/>
                    </a:lnTo>
                    <a:lnTo>
                      <a:pt x="10882" y="2277"/>
                    </a:lnTo>
                    <a:lnTo>
                      <a:pt x="10874" y="2285"/>
                    </a:lnTo>
                    <a:lnTo>
                      <a:pt x="10863" y="2291"/>
                    </a:lnTo>
                    <a:lnTo>
                      <a:pt x="10852" y="2299"/>
                    </a:lnTo>
                    <a:lnTo>
                      <a:pt x="10839" y="2310"/>
                    </a:lnTo>
                    <a:lnTo>
                      <a:pt x="10826" y="2323"/>
                    </a:lnTo>
                    <a:lnTo>
                      <a:pt x="10813" y="2337"/>
                    </a:lnTo>
                    <a:lnTo>
                      <a:pt x="10799" y="2354"/>
                    </a:lnTo>
                    <a:lnTo>
                      <a:pt x="10786" y="2371"/>
                    </a:lnTo>
                    <a:lnTo>
                      <a:pt x="10773" y="2391"/>
                    </a:lnTo>
                    <a:lnTo>
                      <a:pt x="10760" y="2413"/>
                    </a:lnTo>
                    <a:lnTo>
                      <a:pt x="10748" y="2435"/>
                    </a:lnTo>
                    <a:lnTo>
                      <a:pt x="10738" y="2459"/>
                    </a:lnTo>
                    <a:lnTo>
                      <a:pt x="10729" y="2486"/>
                    </a:lnTo>
                    <a:lnTo>
                      <a:pt x="10721" y="2513"/>
                    </a:lnTo>
                    <a:lnTo>
                      <a:pt x="10717" y="2541"/>
                    </a:lnTo>
                    <a:lnTo>
                      <a:pt x="10714" y="2572"/>
                    </a:lnTo>
                    <a:lnTo>
                      <a:pt x="10715" y="2604"/>
                    </a:lnTo>
                    <a:lnTo>
                      <a:pt x="10716" y="2634"/>
                    </a:lnTo>
                    <a:lnTo>
                      <a:pt x="10717" y="2664"/>
                    </a:lnTo>
                    <a:lnTo>
                      <a:pt x="10719" y="2691"/>
                    </a:lnTo>
                    <a:lnTo>
                      <a:pt x="10721" y="2717"/>
                    </a:lnTo>
                    <a:lnTo>
                      <a:pt x="10722" y="2742"/>
                    </a:lnTo>
                    <a:lnTo>
                      <a:pt x="10725" y="2765"/>
                    </a:lnTo>
                    <a:lnTo>
                      <a:pt x="10726" y="2788"/>
                    </a:lnTo>
                    <a:lnTo>
                      <a:pt x="10728" y="2809"/>
                    </a:lnTo>
                    <a:lnTo>
                      <a:pt x="10728" y="2830"/>
                    </a:lnTo>
                    <a:lnTo>
                      <a:pt x="10729" y="2848"/>
                    </a:lnTo>
                    <a:lnTo>
                      <a:pt x="10728" y="2867"/>
                    </a:lnTo>
                    <a:lnTo>
                      <a:pt x="10727" y="2885"/>
                    </a:lnTo>
                    <a:lnTo>
                      <a:pt x="10726" y="2903"/>
                    </a:lnTo>
                    <a:lnTo>
                      <a:pt x="10722" y="2920"/>
                    </a:lnTo>
                    <a:lnTo>
                      <a:pt x="10719" y="2937"/>
                    </a:lnTo>
                    <a:lnTo>
                      <a:pt x="10715" y="2954"/>
                    </a:lnTo>
                    <a:lnTo>
                      <a:pt x="10708" y="2970"/>
                    </a:lnTo>
                    <a:lnTo>
                      <a:pt x="10702" y="2987"/>
                    </a:lnTo>
                    <a:lnTo>
                      <a:pt x="10695" y="3003"/>
                    </a:lnTo>
                    <a:lnTo>
                      <a:pt x="10688" y="3020"/>
                    </a:lnTo>
                    <a:lnTo>
                      <a:pt x="10680" y="3036"/>
                    </a:lnTo>
                    <a:lnTo>
                      <a:pt x="10672" y="3051"/>
                    </a:lnTo>
                    <a:lnTo>
                      <a:pt x="10665" y="3065"/>
                    </a:lnTo>
                    <a:lnTo>
                      <a:pt x="10657" y="3080"/>
                    </a:lnTo>
                    <a:lnTo>
                      <a:pt x="10649" y="3093"/>
                    </a:lnTo>
                    <a:lnTo>
                      <a:pt x="10643" y="3104"/>
                    </a:lnTo>
                    <a:lnTo>
                      <a:pt x="10636" y="3114"/>
                    </a:lnTo>
                    <a:lnTo>
                      <a:pt x="10631" y="3122"/>
                    </a:lnTo>
                    <a:lnTo>
                      <a:pt x="10626" y="3130"/>
                    </a:lnTo>
                    <a:lnTo>
                      <a:pt x="10623" y="3135"/>
                    </a:lnTo>
                    <a:lnTo>
                      <a:pt x="10621" y="3138"/>
                    </a:lnTo>
                    <a:lnTo>
                      <a:pt x="10621" y="3140"/>
                    </a:lnTo>
                    <a:lnTo>
                      <a:pt x="10620" y="3141"/>
                    </a:lnTo>
                    <a:lnTo>
                      <a:pt x="10620" y="3143"/>
                    </a:lnTo>
                    <a:lnTo>
                      <a:pt x="10619" y="3148"/>
                    </a:lnTo>
                    <a:lnTo>
                      <a:pt x="10617" y="3155"/>
                    </a:lnTo>
                    <a:lnTo>
                      <a:pt x="10614" y="3163"/>
                    </a:lnTo>
                    <a:lnTo>
                      <a:pt x="10612" y="3171"/>
                    </a:lnTo>
                    <a:lnTo>
                      <a:pt x="10610" y="3181"/>
                    </a:lnTo>
                    <a:lnTo>
                      <a:pt x="10607" y="3191"/>
                    </a:lnTo>
                    <a:lnTo>
                      <a:pt x="10602" y="3202"/>
                    </a:lnTo>
                    <a:lnTo>
                      <a:pt x="10599" y="3213"/>
                    </a:lnTo>
                    <a:lnTo>
                      <a:pt x="10595" y="3224"/>
                    </a:lnTo>
                    <a:lnTo>
                      <a:pt x="10590" y="3234"/>
                    </a:lnTo>
                    <a:lnTo>
                      <a:pt x="10586" y="3243"/>
                    </a:lnTo>
                    <a:lnTo>
                      <a:pt x="10581" y="3252"/>
                    </a:lnTo>
                    <a:lnTo>
                      <a:pt x="10575" y="3260"/>
                    </a:lnTo>
                    <a:lnTo>
                      <a:pt x="10571" y="3266"/>
                    </a:lnTo>
                    <a:lnTo>
                      <a:pt x="10565" y="3272"/>
                    </a:lnTo>
                    <a:lnTo>
                      <a:pt x="10563" y="3281"/>
                    </a:lnTo>
                    <a:lnTo>
                      <a:pt x="10561" y="3290"/>
                    </a:lnTo>
                    <a:lnTo>
                      <a:pt x="10560" y="3301"/>
                    </a:lnTo>
                    <a:lnTo>
                      <a:pt x="10561" y="3313"/>
                    </a:lnTo>
                    <a:lnTo>
                      <a:pt x="10562" y="3326"/>
                    </a:lnTo>
                    <a:lnTo>
                      <a:pt x="10563" y="3341"/>
                    </a:lnTo>
                    <a:lnTo>
                      <a:pt x="10566" y="3355"/>
                    </a:lnTo>
                    <a:lnTo>
                      <a:pt x="10569" y="3370"/>
                    </a:lnTo>
                    <a:lnTo>
                      <a:pt x="10571" y="3385"/>
                    </a:lnTo>
                    <a:lnTo>
                      <a:pt x="10573" y="3400"/>
                    </a:lnTo>
                    <a:lnTo>
                      <a:pt x="10575" y="3415"/>
                    </a:lnTo>
                    <a:lnTo>
                      <a:pt x="10577" y="3429"/>
                    </a:lnTo>
                    <a:lnTo>
                      <a:pt x="10578" y="3442"/>
                    </a:lnTo>
                    <a:lnTo>
                      <a:pt x="10578" y="3455"/>
                    </a:lnTo>
                    <a:lnTo>
                      <a:pt x="10578" y="3467"/>
                    </a:lnTo>
                    <a:lnTo>
                      <a:pt x="10577" y="3477"/>
                    </a:lnTo>
                    <a:lnTo>
                      <a:pt x="10577" y="3488"/>
                    </a:lnTo>
                    <a:lnTo>
                      <a:pt x="10578" y="3498"/>
                    </a:lnTo>
                    <a:lnTo>
                      <a:pt x="10581" y="3508"/>
                    </a:lnTo>
                    <a:lnTo>
                      <a:pt x="10583" y="3519"/>
                    </a:lnTo>
                    <a:lnTo>
                      <a:pt x="10586" y="3528"/>
                    </a:lnTo>
                    <a:lnTo>
                      <a:pt x="10589" y="3538"/>
                    </a:lnTo>
                    <a:lnTo>
                      <a:pt x="10593" y="3549"/>
                    </a:lnTo>
                    <a:lnTo>
                      <a:pt x="10597" y="3560"/>
                    </a:lnTo>
                    <a:lnTo>
                      <a:pt x="10600" y="3572"/>
                    </a:lnTo>
                    <a:lnTo>
                      <a:pt x="10603" y="3584"/>
                    </a:lnTo>
                    <a:lnTo>
                      <a:pt x="10607" y="3597"/>
                    </a:lnTo>
                    <a:lnTo>
                      <a:pt x="10610" y="3611"/>
                    </a:lnTo>
                    <a:lnTo>
                      <a:pt x="10612" y="3627"/>
                    </a:lnTo>
                    <a:lnTo>
                      <a:pt x="10613" y="3642"/>
                    </a:lnTo>
                    <a:lnTo>
                      <a:pt x="10614" y="3661"/>
                    </a:lnTo>
                    <a:lnTo>
                      <a:pt x="10613" y="3678"/>
                    </a:lnTo>
                    <a:lnTo>
                      <a:pt x="10612" y="3698"/>
                    </a:lnTo>
                    <a:lnTo>
                      <a:pt x="10609" y="3718"/>
                    </a:lnTo>
                    <a:lnTo>
                      <a:pt x="10607" y="3739"/>
                    </a:lnTo>
                    <a:lnTo>
                      <a:pt x="10603" y="3760"/>
                    </a:lnTo>
                    <a:lnTo>
                      <a:pt x="10599" y="3782"/>
                    </a:lnTo>
                    <a:lnTo>
                      <a:pt x="10596" y="3804"/>
                    </a:lnTo>
                    <a:lnTo>
                      <a:pt x="10593" y="3825"/>
                    </a:lnTo>
                    <a:lnTo>
                      <a:pt x="10589" y="3847"/>
                    </a:lnTo>
                    <a:lnTo>
                      <a:pt x="10586" y="3868"/>
                    </a:lnTo>
                    <a:lnTo>
                      <a:pt x="10585" y="3889"/>
                    </a:lnTo>
                    <a:lnTo>
                      <a:pt x="10584" y="3908"/>
                    </a:lnTo>
                    <a:lnTo>
                      <a:pt x="10584" y="3928"/>
                    </a:lnTo>
                    <a:lnTo>
                      <a:pt x="10585" y="3947"/>
                    </a:lnTo>
                    <a:lnTo>
                      <a:pt x="10587" y="3964"/>
                    </a:lnTo>
                    <a:lnTo>
                      <a:pt x="10593" y="3980"/>
                    </a:lnTo>
                    <a:lnTo>
                      <a:pt x="10598" y="3995"/>
                    </a:lnTo>
                    <a:lnTo>
                      <a:pt x="10607" y="4010"/>
                    </a:lnTo>
                    <a:lnTo>
                      <a:pt x="10617" y="4025"/>
                    </a:lnTo>
                    <a:lnTo>
                      <a:pt x="10629" y="4040"/>
                    </a:lnTo>
                    <a:lnTo>
                      <a:pt x="10641" y="4056"/>
                    </a:lnTo>
                    <a:lnTo>
                      <a:pt x="10653" y="4071"/>
                    </a:lnTo>
                    <a:lnTo>
                      <a:pt x="10665" y="4087"/>
                    </a:lnTo>
                    <a:lnTo>
                      <a:pt x="10677" y="4103"/>
                    </a:lnTo>
                    <a:lnTo>
                      <a:pt x="10688" y="4120"/>
                    </a:lnTo>
                    <a:lnTo>
                      <a:pt x="10697" y="4137"/>
                    </a:lnTo>
                    <a:lnTo>
                      <a:pt x="10706" y="4155"/>
                    </a:lnTo>
                    <a:lnTo>
                      <a:pt x="10712" y="4174"/>
                    </a:lnTo>
                    <a:lnTo>
                      <a:pt x="10715" y="4192"/>
                    </a:lnTo>
                    <a:lnTo>
                      <a:pt x="10716" y="4212"/>
                    </a:lnTo>
                    <a:lnTo>
                      <a:pt x="10713" y="4234"/>
                    </a:lnTo>
                    <a:lnTo>
                      <a:pt x="10707" y="4256"/>
                    </a:lnTo>
                    <a:lnTo>
                      <a:pt x="10700" y="4277"/>
                    </a:lnTo>
                    <a:lnTo>
                      <a:pt x="10694" y="4299"/>
                    </a:lnTo>
                    <a:lnTo>
                      <a:pt x="10691" y="4320"/>
                    </a:lnTo>
                    <a:lnTo>
                      <a:pt x="10688" y="4342"/>
                    </a:lnTo>
                    <a:lnTo>
                      <a:pt x="10686" y="4363"/>
                    </a:lnTo>
                    <a:lnTo>
                      <a:pt x="10685" y="4382"/>
                    </a:lnTo>
                    <a:lnTo>
                      <a:pt x="10684" y="4403"/>
                    </a:lnTo>
                    <a:lnTo>
                      <a:pt x="10684" y="4423"/>
                    </a:lnTo>
                    <a:lnTo>
                      <a:pt x="10684" y="4441"/>
                    </a:lnTo>
                    <a:lnTo>
                      <a:pt x="10683" y="4461"/>
                    </a:lnTo>
                    <a:lnTo>
                      <a:pt x="10682" y="4479"/>
                    </a:lnTo>
                    <a:lnTo>
                      <a:pt x="10680" y="4498"/>
                    </a:lnTo>
                    <a:lnTo>
                      <a:pt x="10676" y="4515"/>
                    </a:lnTo>
                    <a:lnTo>
                      <a:pt x="10671" y="4533"/>
                    </a:lnTo>
                    <a:lnTo>
                      <a:pt x="10665" y="4550"/>
                    </a:lnTo>
                    <a:lnTo>
                      <a:pt x="10657" y="4568"/>
                    </a:lnTo>
                    <a:lnTo>
                      <a:pt x="10647" y="4583"/>
                    </a:lnTo>
                    <a:lnTo>
                      <a:pt x="10638" y="4598"/>
                    </a:lnTo>
                    <a:lnTo>
                      <a:pt x="10631" y="4614"/>
                    </a:lnTo>
                    <a:lnTo>
                      <a:pt x="10623" y="4627"/>
                    </a:lnTo>
                    <a:lnTo>
                      <a:pt x="10615" y="4640"/>
                    </a:lnTo>
                    <a:lnTo>
                      <a:pt x="10609" y="4652"/>
                    </a:lnTo>
                    <a:lnTo>
                      <a:pt x="10603" y="4664"/>
                    </a:lnTo>
                    <a:lnTo>
                      <a:pt x="10597" y="4675"/>
                    </a:lnTo>
                    <a:lnTo>
                      <a:pt x="10593" y="4685"/>
                    </a:lnTo>
                    <a:lnTo>
                      <a:pt x="10587" y="4696"/>
                    </a:lnTo>
                    <a:lnTo>
                      <a:pt x="10584" y="4705"/>
                    </a:lnTo>
                    <a:lnTo>
                      <a:pt x="10579" y="4715"/>
                    </a:lnTo>
                    <a:lnTo>
                      <a:pt x="10576" y="4724"/>
                    </a:lnTo>
                    <a:lnTo>
                      <a:pt x="10574" y="4734"/>
                    </a:lnTo>
                    <a:lnTo>
                      <a:pt x="10572" y="4744"/>
                    </a:lnTo>
                    <a:lnTo>
                      <a:pt x="10571" y="4753"/>
                    </a:lnTo>
                    <a:lnTo>
                      <a:pt x="10570" y="4764"/>
                    </a:lnTo>
                    <a:lnTo>
                      <a:pt x="10570" y="4779"/>
                    </a:lnTo>
                    <a:lnTo>
                      <a:pt x="10572" y="4795"/>
                    </a:lnTo>
                    <a:lnTo>
                      <a:pt x="10574" y="4814"/>
                    </a:lnTo>
                    <a:lnTo>
                      <a:pt x="10576" y="4833"/>
                    </a:lnTo>
                    <a:lnTo>
                      <a:pt x="10578" y="4855"/>
                    </a:lnTo>
                    <a:lnTo>
                      <a:pt x="10581" y="4878"/>
                    </a:lnTo>
                    <a:lnTo>
                      <a:pt x="10584" y="4901"/>
                    </a:lnTo>
                    <a:lnTo>
                      <a:pt x="10585" y="4924"/>
                    </a:lnTo>
                    <a:lnTo>
                      <a:pt x="10586" y="4948"/>
                    </a:lnTo>
                    <a:lnTo>
                      <a:pt x="10586" y="4971"/>
                    </a:lnTo>
                    <a:lnTo>
                      <a:pt x="10585" y="4993"/>
                    </a:lnTo>
                    <a:lnTo>
                      <a:pt x="10583" y="5013"/>
                    </a:lnTo>
                    <a:lnTo>
                      <a:pt x="10578" y="5033"/>
                    </a:lnTo>
                    <a:lnTo>
                      <a:pt x="10572" y="5050"/>
                    </a:lnTo>
                    <a:lnTo>
                      <a:pt x="10564" y="5066"/>
                    </a:lnTo>
                    <a:lnTo>
                      <a:pt x="10554" y="5079"/>
                    </a:lnTo>
                    <a:lnTo>
                      <a:pt x="10545" y="5091"/>
                    </a:lnTo>
                    <a:lnTo>
                      <a:pt x="10535" y="5101"/>
                    </a:lnTo>
                    <a:lnTo>
                      <a:pt x="10524" y="5109"/>
                    </a:lnTo>
                    <a:lnTo>
                      <a:pt x="10514" y="5117"/>
                    </a:lnTo>
                    <a:lnTo>
                      <a:pt x="10504" y="5125"/>
                    </a:lnTo>
                    <a:lnTo>
                      <a:pt x="10495" y="5130"/>
                    </a:lnTo>
                    <a:lnTo>
                      <a:pt x="10487" y="5135"/>
                    </a:lnTo>
                    <a:lnTo>
                      <a:pt x="10478" y="5138"/>
                    </a:lnTo>
                    <a:lnTo>
                      <a:pt x="10470" y="5141"/>
                    </a:lnTo>
                    <a:lnTo>
                      <a:pt x="10464" y="5143"/>
                    </a:lnTo>
                    <a:lnTo>
                      <a:pt x="10458" y="5144"/>
                    </a:lnTo>
                    <a:lnTo>
                      <a:pt x="10453" y="5145"/>
                    </a:lnTo>
                    <a:lnTo>
                      <a:pt x="10450" y="5147"/>
                    </a:lnTo>
                    <a:lnTo>
                      <a:pt x="10447" y="5147"/>
                    </a:lnTo>
                    <a:lnTo>
                      <a:pt x="10447" y="5148"/>
                    </a:lnTo>
                    <a:lnTo>
                      <a:pt x="10447" y="5149"/>
                    </a:lnTo>
                    <a:lnTo>
                      <a:pt x="10447" y="5153"/>
                    </a:lnTo>
                    <a:lnTo>
                      <a:pt x="10448" y="5159"/>
                    </a:lnTo>
                    <a:lnTo>
                      <a:pt x="10450" y="5167"/>
                    </a:lnTo>
                    <a:lnTo>
                      <a:pt x="10451" y="5178"/>
                    </a:lnTo>
                    <a:lnTo>
                      <a:pt x="10452" y="5189"/>
                    </a:lnTo>
                    <a:lnTo>
                      <a:pt x="10453" y="5202"/>
                    </a:lnTo>
                    <a:lnTo>
                      <a:pt x="10454" y="5216"/>
                    </a:lnTo>
                    <a:lnTo>
                      <a:pt x="10455" y="5230"/>
                    </a:lnTo>
                    <a:lnTo>
                      <a:pt x="10455" y="5245"/>
                    </a:lnTo>
                    <a:lnTo>
                      <a:pt x="10454" y="5259"/>
                    </a:lnTo>
                    <a:lnTo>
                      <a:pt x="10453" y="5272"/>
                    </a:lnTo>
                    <a:lnTo>
                      <a:pt x="10452" y="5285"/>
                    </a:lnTo>
                    <a:lnTo>
                      <a:pt x="10448" y="5297"/>
                    </a:lnTo>
                    <a:lnTo>
                      <a:pt x="10445" y="5308"/>
                    </a:lnTo>
                    <a:lnTo>
                      <a:pt x="10441" y="5318"/>
                    </a:lnTo>
                    <a:lnTo>
                      <a:pt x="10434" y="5326"/>
                    </a:lnTo>
                    <a:lnTo>
                      <a:pt x="10427" y="5332"/>
                    </a:lnTo>
                    <a:lnTo>
                      <a:pt x="10418" y="5339"/>
                    </a:lnTo>
                    <a:lnTo>
                      <a:pt x="10409" y="5344"/>
                    </a:lnTo>
                    <a:lnTo>
                      <a:pt x="10399" y="5349"/>
                    </a:lnTo>
                    <a:lnTo>
                      <a:pt x="10388" y="5352"/>
                    </a:lnTo>
                    <a:lnTo>
                      <a:pt x="10379" y="5355"/>
                    </a:lnTo>
                    <a:lnTo>
                      <a:pt x="10368" y="5357"/>
                    </a:lnTo>
                    <a:lnTo>
                      <a:pt x="10358" y="5359"/>
                    </a:lnTo>
                    <a:lnTo>
                      <a:pt x="10349" y="5361"/>
                    </a:lnTo>
                    <a:lnTo>
                      <a:pt x="10340" y="5362"/>
                    </a:lnTo>
                    <a:lnTo>
                      <a:pt x="10333" y="5363"/>
                    </a:lnTo>
                    <a:lnTo>
                      <a:pt x="10327" y="5363"/>
                    </a:lnTo>
                    <a:lnTo>
                      <a:pt x="10322" y="5363"/>
                    </a:lnTo>
                    <a:lnTo>
                      <a:pt x="10319" y="5363"/>
                    </a:lnTo>
                    <a:lnTo>
                      <a:pt x="10319" y="5364"/>
                    </a:lnTo>
                    <a:lnTo>
                      <a:pt x="10317" y="5365"/>
                    </a:lnTo>
                    <a:lnTo>
                      <a:pt x="10315" y="5367"/>
                    </a:lnTo>
                    <a:lnTo>
                      <a:pt x="10313" y="5373"/>
                    </a:lnTo>
                    <a:lnTo>
                      <a:pt x="10309" y="5379"/>
                    </a:lnTo>
                    <a:lnTo>
                      <a:pt x="10304" y="5388"/>
                    </a:lnTo>
                    <a:lnTo>
                      <a:pt x="10300" y="5398"/>
                    </a:lnTo>
                    <a:lnTo>
                      <a:pt x="10295" y="5409"/>
                    </a:lnTo>
                    <a:lnTo>
                      <a:pt x="10289" y="5421"/>
                    </a:lnTo>
                    <a:lnTo>
                      <a:pt x="10284" y="5434"/>
                    </a:lnTo>
                    <a:lnTo>
                      <a:pt x="10278" y="5447"/>
                    </a:lnTo>
                    <a:lnTo>
                      <a:pt x="10274" y="5461"/>
                    </a:lnTo>
                    <a:lnTo>
                      <a:pt x="10269" y="5475"/>
                    </a:lnTo>
                    <a:lnTo>
                      <a:pt x="10265" y="5490"/>
                    </a:lnTo>
                    <a:lnTo>
                      <a:pt x="10263" y="5505"/>
                    </a:lnTo>
                    <a:lnTo>
                      <a:pt x="10261" y="5520"/>
                    </a:lnTo>
                    <a:lnTo>
                      <a:pt x="10261" y="5534"/>
                    </a:lnTo>
                    <a:lnTo>
                      <a:pt x="10261" y="5548"/>
                    </a:lnTo>
                    <a:lnTo>
                      <a:pt x="10261" y="5564"/>
                    </a:lnTo>
                    <a:lnTo>
                      <a:pt x="10261" y="5580"/>
                    </a:lnTo>
                    <a:lnTo>
                      <a:pt x="10261" y="5597"/>
                    </a:lnTo>
                    <a:lnTo>
                      <a:pt x="10261" y="5615"/>
                    </a:lnTo>
                    <a:lnTo>
                      <a:pt x="10261" y="5632"/>
                    </a:lnTo>
                    <a:lnTo>
                      <a:pt x="10260" y="5650"/>
                    </a:lnTo>
                    <a:lnTo>
                      <a:pt x="10259" y="5668"/>
                    </a:lnTo>
                    <a:lnTo>
                      <a:pt x="10255" y="5685"/>
                    </a:lnTo>
                    <a:lnTo>
                      <a:pt x="10252" y="5701"/>
                    </a:lnTo>
                    <a:lnTo>
                      <a:pt x="10248" y="5718"/>
                    </a:lnTo>
                    <a:lnTo>
                      <a:pt x="10241" y="5733"/>
                    </a:lnTo>
                    <a:lnTo>
                      <a:pt x="10233" y="5746"/>
                    </a:lnTo>
                    <a:lnTo>
                      <a:pt x="10225" y="5759"/>
                    </a:lnTo>
                    <a:lnTo>
                      <a:pt x="10214" y="5770"/>
                    </a:lnTo>
                    <a:lnTo>
                      <a:pt x="10202" y="5780"/>
                    </a:lnTo>
                    <a:lnTo>
                      <a:pt x="10189" y="5789"/>
                    </a:lnTo>
                    <a:lnTo>
                      <a:pt x="10178" y="5801"/>
                    </a:lnTo>
                    <a:lnTo>
                      <a:pt x="10169" y="5815"/>
                    </a:lnTo>
                    <a:lnTo>
                      <a:pt x="10162" y="5830"/>
                    </a:lnTo>
                    <a:lnTo>
                      <a:pt x="10157" y="5846"/>
                    </a:lnTo>
                    <a:lnTo>
                      <a:pt x="10153" y="5865"/>
                    </a:lnTo>
                    <a:lnTo>
                      <a:pt x="10150" y="5884"/>
                    </a:lnTo>
                    <a:lnTo>
                      <a:pt x="10149" y="5902"/>
                    </a:lnTo>
                    <a:lnTo>
                      <a:pt x="10150" y="5922"/>
                    </a:lnTo>
                    <a:lnTo>
                      <a:pt x="10153" y="5941"/>
                    </a:lnTo>
                    <a:lnTo>
                      <a:pt x="10156" y="5961"/>
                    </a:lnTo>
                    <a:lnTo>
                      <a:pt x="10161" y="5980"/>
                    </a:lnTo>
                    <a:lnTo>
                      <a:pt x="10168" y="5998"/>
                    </a:lnTo>
                    <a:lnTo>
                      <a:pt x="10176" y="6016"/>
                    </a:lnTo>
                    <a:lnTo>
                      <a:pt x="10184" y="6032"/>
                    </a:lnTo>
                    <a:lnTo>
                      <a:pt x="10195" y="6047"/>
                    </a:lnTo>
                    <a:lnTo>
                      <a:pt x="10205" y="6060"/>
                    </a:lnTo>
                    <a:lnTo>
                      <a:pt x="10213" y="6075"/>
                    </a:lnTo>
                    <a:lnTo>
                      <a:pt x="10219" y="6089"/>
                    </a:lnTo>
                    <a:lnTo>
                      <a:pt x="10224" y="6103"/>
                    </a:lnTo>
                    <a:lnTo>
                      <a:pt x="10226" y="6116"/>
                    </a:lnTo>
                    <a:lnTo>
                      <a:pt x="10227" y="6130"/>
                    </a:lnTo>
                    <a:lnTo>
                      <a:pt x="10226" y="6143"/>
                    </a:lnTo>
                    <a:lnTo>
                      <a:pt x="10224" y="6156"/>
                    </a:lnTo>
                    <a:lnTo>
                      <a:pt x="10220" y="6168"/>
                    </a:lnTo>
                    <a:lnTo>
                      <a:pt x="10216" y="6182"/>
                    </a:lnTo>
                    <a:lnTo>
                      <a:pt x="10209" y="6194"/>
                    </a:lnTo>
                    <a:lnTo>
                      <a:pt x="10203" y="6206"/>
                    </a:lnTo>
                    <a:lnTo>
                      <a:pt x="10195" y="6217"/>
                    </a:lnTo>
                    <a:lnTo>
                      <a:pt x="10186" y="6227"/>
                    </a:lnTo>
                    <a:lnTo>
                      <a:pt x="10177" y="6237"/>
                    </a:lnTo>
                    <a:lnTo>
                      <a:pt x="10167" y="6248"/>
                    </a:lnTo>
                    <a:lnTo>
                      <a:pt x="10156" y="6258"/>
                    </a:lnTo>
                    <a:lnTo>
                      <a:pt x="10147" y="6268"/>
                    </a:lnTo>
                    <a:lnTo>
                      <a:pt x="10140" y="6278"/>
                    </a:lnTo>
                    <a:lnTo>
                      <a:pt x="10133" y="6289"/>
                    </a:lnTo>
                    <a:lnTo>
                      <a:pt x="10128" y="6300"/>
                    </a:lnTo>
                    <a:lnTo>
                      <a:pt x="10122" y="6310"/>
                    </a:lnTo>
                    <a:lnTo>
                      <a:pt x="10119" y="6321"/>
                    </a:lnTo>
                    <a:lnTo>
                      <a:pt x="10115" y="6333"/>
                    </a:lnTo>
                    <a:lnTo>
                      <a:pt x="10113" y="6344"/>
                    </a:lnTo>
                    <a:lnTo>
                      <a:pt x="10111" y="6356"/>
                    </a:lnTo>
                    <a:lnTo>
                      <a:pt x="10110" y="6368"/>
                    </a:lnTo>
                    <a:lnTo>
                      <a:pt x="10109" y="6381"/>
                    </a:lnTo>
                    <a:lnTo>
                      <a:pt x="10109" y="6394"/>
                    </a:lnTo>
                    <a:lnTo>
                      <a:pt x="10109" y="6408"/>
                    </a:lnTo>
                    <a:lnTo>
                      <a:pt x="10109" y="6421"/>
                    </a:lnTo>
                    <a:lnTo>
                      <a:pt x="10109" y="6435"/>
                    </a:lnTo>
                    <a:lnTo>
                      <a:pt x="10108" y="6450"/>
                    </a:lnTo>
                    <a:lnTo>
                      <a:pt x="10108" y="6468"/>
                    </a:lnTo>
                    <a:lnTo>
                      <a:pt x="10107" y="6488"/>
                    </a:lnTo>
                    <a:lnTo>
                      <a:pt x="10106" y="6510"/>
                    </a:lnTo>
                    <a:lnTo>
                      <a:pt x="10103" y="6534"/>
                    </a:lnTo>
                    <a:lnTo>
                      <a:pt x="10100" y="6558"/>
                    </a:lnTo>
                    <a:lnTo>
                      <a:pt x="10096" y="6583"/>
                    </a:lnTo>
                    <a:lnTo>
                      <a:pt x="10090" y="6607"/>
                    </a:lnTo>
                    <a:lnTo>
                      <a:pt x="10083" y="6633"/>
                    </a:lnTo>
                    <a:lnTo>
                      <a:pt x="10075" y="6655"/>
                    </a:lnTo>
                    <a:lnTo>
                      <a:pt x="10065" y="6677"/>
                    </a:lnTo>
                    <a:lnTo>
                      <a:pt x="10053" y="6698"/>
                    </a:lnTo>
                    <a:lnTo>
                      <a:pt x="10039" y="6717"/>
                    </a:lnTo>
                    <a:lnTo>
                      <a:pt x="10024" y="6732"/>
                    </a:lnTo>
                    <a:lnTo>
                      <a:pt x="10005" y="6744"/>
                    </a:lnTo>
                    <a:lnTo>
                      <a:pt x="9986" y="6754"/>
                    </a:lnTo>
                    <a:lnTo>
                      <a:pt x="9965" y="6760"/>
                    </a:lnTo>
                    <a:lnTo>
                      <a:pt x="9945" y="6769"/>
                    </a:lnTo>
                    <a:lnTo>
                      <a:pt x="9928" y="6779"/>
                    </a:lnTo>
                    <a:lnTo>
                      <a:pt x="9911" y="6790"/>
                    </a:lnTo>
                    <a:lnTo>
                      <a:pt x="9896" y="6802"/>
                    </a:lnTo>
                    <a:lnTo>
                      <a:pt x="9882" y="6815"/>
                    </a:lnTo>
                    <a:lnTo>
                      <a:pt x="9870" y="6830"/>
                    </a:lnTo>
                    <a:lnTo>
                      <a:pt x="9858" y="6845"/>
                    </a:lnTo>
                    <a:lnTo>
                      <a:pt x="9847" y="6863"/>
                    </a:lnTo>
                    <a:lnTo>
                      <a:pt x="9836" y="6881"/>
                    </a:lnTo>
                    <a:lnTo>
                      <a:pt x="9826" y="6901"/>
                    </a:lnTo>
                    <a:lnTo>
                      <a:pt x="9817" y="6922"/>
                    </a:lnTo>
                    <a:lnTo>
                      <a:pt x="9809" y="6945"/>
                    </a:lnTo>
                    <a:lnTo>
                      <a:pt x="9800" y="6969"/>
                    </a:lnTo>
                    <a:lnTo>
                      <a:pt x="9792" y="6994"/>
                    </a:lnTo>
                    <a:lnTo>
                      <a:pt x="9785" y="7021"/>
                    </a:lnTo>
                    <a:lnTo>
                      <a:pt x="9776" y="7049"/>
                    </a:lnTo>
                    <a:lnTo>
                      <a:pt x="9769" y="7077"/>
                    </a:lnTo>
                    <a:lnTo>
                      <a:pt x="9763" y="7104"/>
                    </a:lnTo>
                    <a:lnTo>
                      <a:pt x="9756" y="7131"/>
                    </a:lnTo>
                    <a:lnTo>
                      <a:pt x="9751" y="7159"/>
                    </a:lnTo>
                    <a:lnTo>
                      <a:pt x="9744" y="7185"/>
                    </a:lnTo>
                    <a:lnTo>
                      <a:pt x="9739" y="7210"/>
                    </a:lnTo>
                    <a:lnTo>
                      <a:pt x="9731" y="7235"/>
                    </a:lnTo>
                    <a:lnTo>
                      <a:pt x="9724" y="7258"/>
                    </a:lnTo>
                    <a:lnTo>
                      <a:pt x="9715" y="7281"/>
                    </a:lnTo>
                    <a:lnTo>
                      <a:pt x="9706" y="7302"/>
                    </a:lnTo>
                    <a:lnTo>
                      <a:pt x="9694" y="7323"/>
                    </a:lnTo>
                    <a:lnTo>
                      <a:pt x="9682" y="7341"/>
                    </a:lnTo>
                    <a:lnTo>
                      <a:pt x="9667" y="7358"/>
                    </a:lnTo>
                    <a:lnTo>
                      <a:pt x="9650" y="7373"/>
                    </a:lnTo>
                    <a:lnTo>
                      <a:pt x="9632" y="7387"/>
                    </a:lnTo>
                    <a:lnTo>
                      <a:pt x="9612" y="7399"/>
                    </a:lnTo>
                    <a:lnTo>
                      <a:pt x="9595" y="7412"/>
                    </a:lnTo>
                    <a:lnTo>
                      <a:pt x="9578" y="7425"/>
                    </a:lnTo>
                    <a:lnTo>
                      <a:pt x="9564" y="7438"/>
                    </a:lnTo>
                    <a:lnTo>
                      <a:pt x="9552" y="7451"/>
                    </a:lnTo>
                    <a:lnTo>
                      <a:pt x="9541" y="7465"/>
                    </a:lnTo>
                    <a:lnTo>
                      <a:pt x="9531" y="7479"/>
                    </a:lnTo>
                    <a:lnTo>
                      <a:pt x="9523" y="7493"/>
                    </a:lnTo>
                    <a:lnTo>
                      <a:pt x="9515" y="7507"/>
                    </a:lnTo>
                    <a:lnTo>
                      <a:pt x="9510" y="7522"/>
                    </a:lnTo>
                    <a:lnTo>
                      <a:pt x="9504" y="7538"/>
                    </a:lnTo>
                    <a:lnTo>
                      <a:pt x="9500" y="7553"/>
                    </a:lnTo>
                    <a:lnTo>
                      <a:pt x="9498" y="7568"/>
                    </a:lnTo>
                    <a:lnTo>
                      <a:pt x="9495" y="7584"/>
                    </a:lnTo>
                    <a:lnTo>
                      <a:pt x="9494" y="7600"/>
                    </a:lnTo>
                    <a:lnTo>
                      <a:pt x="9494" y="7617"/>
                    </a:lnTo>
                    <a:lnTo>
                      <a:pt x="9494" y="7634"/>
                    </a:lnTo>
                    <a:lnTo>
                      <a:pt x="9494" y="7652"/>
                    </a:lnTo>
                    <a:lnTo>
                      <a:pt x="9494" y="7671"/>
                    </a:lnTo>
                    <a:lnTo>
                      <a:pt x="9494" y="7689"/>
                    </a:lnTo>
                    <a:lnTo>
                      <a:pt x="9494" y="7709"/>
                    </a:lnTo>
                    <a:lnTo>
                      <a:pt x="9493" y="7729"/>
                    </a:lnTo>
                    <a:lnTo>
                      <a:pt x="9492" y="7748"/>
                    </a:lnTo>
                    <a:lnTo>
                      <a:pt x="9490" y="7767"/>
                    </a:lnTo>
                    <a:lnTo>
                      <a:pt x="9488" y="7786"/>
                    </a:lnTo>
                    <a:lnTo>
                      <a:pt x="9484" y="7803"/>
                    </a:lnTo>
                    <a:lnTo>
                      <a:pt x="9481" y="7820"/>
                    </a:lnTo>
                    <a:lnTo>
                      <a:pt x="9476" y="7836"/>
                    </a:lnTo>
                    <a:lnTo>
                      <a:pt x="9469" y="7851"/>
                    </a:lnTo>
                    <a:lnTo>
                      <a:pt x="9463" y="7864"/>
                    </a:lnTo>
                    <a:lnTo>
                      <a:pt x="9454" y="7875"/>
                    </a:lnTo>
                    <a:lnTo>
                      <a:pt x="9444" y="7885"/>
                    </a:lnTo>
                    <a:lnTo>
                      <a:pt x="9444" y="7886"/>
                    </a:lnTo>
                    <a:lnTo>
                      <a:pt x="9445" y="7891"/>
                    </a:lnTo>
                    <a:lnTo>
                      <a:pt x="9447" y="7899"/>
                    </a:lnTo>
                    <a:lnTo>
                      <a:pt x="9450" y="7910"/>
                    </a:lnTo>
                    <a:lnTo>
                      <a:pt x="9453" y="7923"/>
                    </a:lnTo>
                    <a:lnTo>
                      <a:pt x="9456" y="7938"/>
                    </a:lnTo>
                    <a:lnTo>
                      <a:pt x="9459" y="7955"/>
                    </a:lnTo>
                    <a:lnTo>
                      <a:pt x="9462" y="7974"/>
                    </a:lnTo>
                    <a:lnTo>
                      <a:pt x="9464" y="7994"/>
                    </a:lnTo>
                    <a:lnTo>
                      <a:pt x="9466" y="8016"/>
                    </a:lnTo>
                    <a:lnTo>
                      <a:pt x="9467" y="8038"/>
                    </a:lnTo>
                    <a:lnTo>
                      <a:pt x="9468" y="8061"/>
                    </a:lnTo>
                    <a:lnTo>
                      <a:pt x="9467" y="8084"/>
                    </a:lnTo>
                    <a:lnTo>
                      <a:pt x="9466" y="8107"/>
                    </a:lnTo>
                    <a:lnTo>
                      <a:pt x="9463" y="8129"/>
                    </a:lnTo>
                    <a:lnTo>
                      <a:pt x="9458" y="8152"/>
                    </a:lnTo>
                    <a:lnTo>
                      <a:pt x="9452" y="8173"/>
                    </a:lnTo>
                    <a:lnTo>
                      <a:pt x="9446" y="8193"/>
                    </a:lnTo>
                    <a:lnTo>
                      <a:pt x="9440" y="8210"/>
                    </a:lnTo>
                    <a:lnTo>
                      <a:pt x="9432" y="8226"/>
                    </a:lnTo>
                    <a:lnTo>
                      <a:pt x="9426" y="8240"/>
                    </a:lnTo>
                    <a:lnTo>
                      <a:pt x="9418" y="8252"/>
                    </a:lnTo>
                    <a:lnTo>
                      <a:pt x="9411" y="8263"/>
                    </a:lnTo>
                    <a:lnTo>
                      <a:pt x="9404" y="8271"/>
                    </a:lnTo>
                    <a:lnTo>
                      <a:pt x="9397" y="8279"/>
                    </a:lnTo>
                    <a:lnTo>
                      <a:pt x="9392" y="8286"/>
                    </a:lnTo>
                    <a:lnTo>
                      <a:pt x="9386" y="8291"/>
                    </a:lnTo>
                    <a:lnTo>
                      <a:pt x="9381" y="8295"/>
                    </a:lnTo>
                    <a:lnTo>
                      <a:pt x="9378" y="8298"/>
                    </a:lnTo>
                    <a:lnTo>
                      <a:pt x="9374" y="8300"/>
                    </a:lnTo>
                    <a:lnTo>
                      <a:pt x="9372" y="8301"/>
                    </a:lnTo>
                    <a:lnTo>
                      <a:pt x="9372" y="8302"/>
                    </a:lnTo>
                    <a:lnTo>
                      <a:pt x="9373" y="8302"/>
                    </a:lnTo>
                    <a:lnTo>
                      <a:pt x="9376" y="8303"/>
                    </a:lnTo>
                    <a:lnTo>
                      <a:pt x="9380" y="8304"/>
                    </a:lnTo>
                    <a:lnTo>
                      <a:pt x="9383" y="8306"/>
                    </a:lnTo>
                    <a:lnTo>
                      <a:pt x="9387" y="8309"/>
                    </a:lnTo>
                    <a:lnTo>
                      <a:pt x="9393" y="8312"/>
                    </a:lnTo>
                    <a:lnTo>
                      <a:pt x="9397" y="8316"/>
                    </a:lnTo>
                    <a:lnTo>
                      <a:pt x="9403" y="8322"/>
                    </a:lnTo>
                    <a:lnTo>
                      <a:pt x="9408" y="8328"/>
                    </a:lnTo>
                    <a:lnTo>
                      <a:pt x="9412" y="8336"/>
                    </a:lnTo>
                    <a:lnTo>
                      <a:pt x="9417" y="8346"/>
                    </a:lnTo>
                    <a:lnTo>
                      <a:pt x="9421" y="8355"/>
                    </a:lnTo>
                    <a:lnTo>
                      <a:pt x="9424" y="8367"/>
                    </a:lnTo>
                    <a:lnTo>
                      <a:pt x="9428" y="8382"/>
                    </a:lnTo>
                    <a:lnTo>
                      <a:pt x="9430" y="8398"/>
                    </a:lnTo>
                    <a:lnTo>
                      <a:pt x="9431" y="8414"/>
                    </a:lnTo>
                    <a:lnTo>
                      <a:pt x="9432" y="8432"/>
                    </a:lnTo>
                    <a:lnTo>
                      <a:pt x="9432" y="8449"/>
                    </a:lnTo>
                    <a:lnTo>
                      <a:pt x="9433" y="8468"/>
                    </a:lnTo>
                    <a:lnTo>
                      <a:pt x="9432" y="8486"/>
                    </a:lnTo>
                    <a:lnTo>
                      <a:pt x="9431" y="8504"/>
                    </a:lnTo>
                    <a:lnTo>
                      <a:pt x="9430" y="8521"/>
                    </a:lnTo>
                    <a:lnTo>
                      <a:pt x="9427" y="8539"/>
                    </a:lnTo>
                    <a:lnTo>
                      <a:pt x="9423" y="8555"/>
                    </a:lnTo>
                    <a:lnTo>
                      <a:pt x="9419" y="8571"/>
                    </a:lnTo>
                    <a:lnTo>
                      <a:pt x="9414" y="8585"/>
                    </a:lnTo>
                    <a:lnTo>
                      <a:pt x="9407" y="8598"/>
                    </a:lnTo>
                    <a:lnTo>
                      <a:pt x="9398" y="8610"/>
                    </a:lnTo>
                    <a:lnTo>
                      <a:pt x="9388" y="8621"/>
                    </a:lnTo>
                    <a:lnTo>
                      <a:pt x="9378" y="8628"/>
                    </a:lnTo>
                    <a:lnTo>
                      <a:pt x="9365" y="8636"/>
                    </a:lnTo>
                    <a:lnTo>
                      <a:pt x="9351" y="8643"/>
                    </a:lnTo>
                    <a:lnTo>
                      <a:pt x="9336" y="8652"/>
                    </a:lnTo>
                    <a:lnTo>
                      <a:pt x="9320" y="8666"/>
                    </a:lnTo>
                    <a:lnTo>
                      <a:pt x="9304" y="8681"/>
                    </a:lnTo>
                    <a:lnTo>
                      <a:pt x="9288" y="8698"/>
                    </a:lnTo>
                    <a:lnTo>
                      <a:pt x="9271" y="8718"/>
                    </a:lnTo>
                    <a:lnTo>
                      <a:pt x="9255" y="8739"/>
                    </a:lnTo>
                    <a:lnTo>
                      <a:pt x="9239" y="8761"/>
                    </a:lnTo>
                    <a:lnTo>
                      <a:pt x="9225" y="8782"/>
                    </a:lnTo>
                    <a:lnTo>
                      <a:pt x="9210" y="8806"/>
                    </a:lnTo>
                    <a:lnTo>
                      <a:pt x="9197" y="8829"/>
                    </a:lnTo>
                    <a:lnTo>
                      <a:pt x="9186" y="8853"/>
                    </a:lnTo>
                    <a:lnTo>
                      <a:pt x="9178" y="8876"/>
                    </a:lnTo>
                    <a:lnTo>
                      <a:pt x="9170" y="8898"/>
                    </a:lnTo>
                    <a:lnTo>
                      <a:pt x="9165" y="8920"/>
                    </a:lnTo>
                    <a:lnTo>
                      <a:pt x="9162" y="8941"/>
                    </a:lnTo>
                    <a:lnTo>
                      <a:pt x="9159" y="8963"/>
                    </a:lnTo>
                    <a:lnTo>
                      <a:pt x="9155" y="8988"/>
                    </a:lnTo>
                    <a:lnTo>
                      <a:pt x="9148" y="9017"/>
                    </a:lnTo>
                    <a:lnTo>
                      <a:pt x="9140" y="9049"/>
                    </a:lnTo>
                    <a:lnTo>
                      <a:pt x="9128" y="9083"/>
                    </a:lnTo>
                    <a:lnTo>
                      <a:pt x="9114" y="9119"/>
                    </a:lnTo>
                    <a:lnTo>
                      <a:pt x="9098" y="9154"/>
                    </a:lnTo>
                    <a:lnTo>
                      <a:pt x="9079" y="9190"/>
                    </a:lnTo>
                    <a:lnTo>
                      <a:pt x="9059" y="9225"/>
                    </a:lnTo>
                    <a:lnTo>
                      <a:pt x="9036" y="9258"/>
                    </a:lnTo>
                    <a:lnTo>
                      <a:pt x="9011" y="9290"/>
                    </a:lnTo>
                    <a:lnTo>
                      <a:pt x="8982" y="9320"/>
                    </a:lnTo>
                    <a:lnTo>
                      <a:pt x="8952" y="9345"/>
                    </a:lnTo>
                    <a:lnTo>
                      <a:pt x="8919" y="9366"/>
                    </a:lnTo>
                    <a:lnTo>
                      <a:pt x="8883" y="9383"/>
                    </a:lnTo>
                    <a:lnTo>
                      <a:pt x="8846" y="9395"/>
                    </a:lnTo>
                    <a:lnTo>
                      <a:pt x="8808" y="9404"/>
                    </a:lnTo>
                    <a:lnTo>
                      <a:pt x="8775" y="9415"/>
                    </a:lnTo>
                    <a:lnTo>
                      <a:pt x="8744" y="9428"/>
                    </a:lnTo>
                    <a:lnTo>
                      <a:pt x="8718" y="9443"/>
                    </a:lnTo>
                    <a:lnTo>
                      <a:pt x="8694" y="9459"/>
                    </a:lnTo>
                    <a:lnTo>
                      <a:pt x="8672" y="9476"/>
                    </a:lnTo>
                    <a:lnTo>
                      <a:pt x="8654" y="9493"/>
                    </a:lnTo>
                    <a:lnTo>
                      <a:pt x="8636" y="9512"/>
                    </a:lnTo>
                    <a:lnTo>
                      <a:pt x="8622" y="9530"/>
                    </a:lnTo>
                    <a:lnTo>
                      <a:pt x="8608" y="9549"/>
                    </a:lnTo>
                    <a:lnTo>
                      <a:pt x="8596" y="9567"/>
                    </a:lnTo>
                    <a:lnTo>
                      <a:pt x="8584" y="9585"/>
                    </a:lnTo>
                    <a:lnTo>
                      <a:pt x="8573" y="9602"/>
                    </a:lnTo>
                    <a:lnTo>
                      <a:pt x="8563" y="9619"/>
                    </a:lnTo>
                    <a:lnTo>
                      <a:pt x="8552" y="9633"/>
                    </a:lnTo>
                    <a:lnTo>
                      <a:pt x="8542" y="9647"/>
                    </a:lnTo>
                    <a:lnTo>
                      <a:pt x="8528" y="9659"/>
                    </a:lnTo>
                    <a:lnTo>
                      <a:pt x="8511" y="9672"/>
                    </a:lnTo>
                    <a:lnTo>
                      <a:pt x="8490" y="9686"/>
                    </a:lnTo>
                    <a:lnTo>
                      <a:pt x="8465" y="9700"/>
                    </a:lnTo>
                    <a:lnTo>
                      <a:pt x="8436" y="9713"/>
                    </a:lnTo>
                    <a:lnTo>
                      <a:pt x="8407" y="9725"/>
                    </a:lnTo>
                    <a:lnTo>
                      <a:pt x="8375" y="9737"/>
                    </a:lnTo>
                    <a:lnTo>
                      <a:pt x="8343" y="9746"/>
                    </a:lnTo>
                    <a:lnTo>
                      <a:pt x="8309" y="9755"/>
                    </a:lnTo>
                    <a:lnTo>
                      <a:pt x="8274" y="9762"/>
                    </a:lnTo>
                    <a:lnTo>
                      <a:pt x="8241" y="9767"/>
                    </a:lnTo>
                    <a:lnTo>
                      <a:pt x="8207" y="9769"/>
                    </a:lnTo>
                    <a:lnTo>
                      <a:pt x="8176" y="9769"/>
                    </a:lnTo>
                    <a:lnTo>
                      <a:pt x="8146" y="9767"/>
                    </a:lnTo>
                    <a:lnTo>
                      <a:pt x="8119" y="9761"/>
                    </a:lnTo>
                    <a:lnTo>
                      <a:pt x="8095" y="9752"/>
                    </a:lnTo>
                    <a:lnTo>
                      <a:pt x="8072" y="9741"/>
                    </a:lnTo>
                    <a:lnTo>
                      <a:pt x="8049" y="9733"/>
                    </a:lnTo>
                    <a:lnTo>
                      <a:pt x="8028" y="9727"/>
                    </a:lnTo>
                    <a:lnTo>
                      <a:pt x="8007" y="9722"/>
                    </a:lnTo>
                    <a:lnTo>
                      <a:pt x="7987" y="9720"/>
                    </a:lnTo>
                    <a:lnTo>
                      <a:pt x="7968" y="9719"/>
                    </a:lnTo>
                    <a:lnTo>
                      <a:pt x="7950" y="9719"/>
                    </a:lnTo>
                    <a:lnTo>
                      <a:pt x="7931" y="9722"/>
                    </a:lnTo>
                    <a:lnTo>
                      <a:pt x="7914" y="9726"/>
                    </a:lnTo>
                    <a:lnTo>
                      <a:pt x="7896" y="9731"/>
                    </a:lnTo>
                    <a:lnTo>
                      <a:pt x="7880" y="9738"/>
                    </a:lnTo>
                    <a:lnTo>
                      <a:pt x="7864" y="9745"/>
                    </a:lnTo>
                    <a:lnTo>
                      <a:pt x="7849" y="9755"/>
                    </a:lnTo>
                    <a:lnTo>
                      <a:pt x="7834" y="9765"/>
                    </a:lnTo>
                    <a:lnTo>
                      <a:pt x="7820" y="9776"/>
                    </a:lnTo>
                    <a:lnTo>
                      <a:pt x="7807" y="9789"/>
                    </a:lnTo>
                    <a:lnTo>
                      <a:pt x="7792" y="9802"/>
                    </a:lnTo>
                    <a:lnTo>
                      <a:pt x="7777" y="9819"/>
                    </a:lnTo>
                    <a:lnTo>
                      <a:pt x="7763" y="9837"/>
                    </a:lnTo>
                    <a:lnTo>
                      <a:pt x="7747" y="9857"/>
                    </a:lnTo>
                    <a:lnTo>
                      <a:pt x="7730" y="9877"/>
                    </a:lnTo>
                    <a:lnTo>
                      <a:pt x="7714" y="9898"/>
                    </a:lnTo>
                    <a:lnTo>
                      <a:pt x="7696" y="9920"/>
                    </a:lnTo>
                    <a:lnTo>
                      <a:pt x="7678" y="9942"/>
                    </a:lnTo>
                    <a:lnTo>
                      <a:pt x="7659" y="9963"/>
                    </a:lnTo>
                    <a:lnTo>
                      <a:pt x="7638" y="9982"/>
                    </a:lnTo>
                    <a:lnTo>
                      <a:pt x="7619" y="10001"/>
                    </a:lnTo>
                    <a:lnTo>
                      <a:pt x="7597" y="10017"/>
                    </a:lnTo>
                    <a:lnTo>
                      <a:pt x="7574" y="10031"/>
                    </a:lnTo>
                    <a:lnTo>
                      <a:pt x="7551" y="10043"/>
                    </a:lnTo>
                    <a:lnTo>
                      <a:pt x="7527" y="10051"/>
                    </a:lnTo>
                    <a:lnTo>
                      <a:pt x="7502" y="10057"/>
                    </a:lnTo>
                    <a:lnTo>
                      <a:pt x="7477" y="10060"/>
                    </a:lnTo>
                    <a:lnTo>
                      <a:pt x="7456" y="10065"/>
                    </a:lnTo>
                    <a:lnTo>
                      <a:pt x="7438" y="10073"/>
                    </a:lnTo>
                    <a:lnTo>
                      <a:pt x="7422" y="10083"/>
                    </a:lnTo>
                    <a:lnTo>
                      <a:pt x="7408" y="10093"/>
                    </a:lnTo>
                    <a:lnTo>
                      <a:pt x="7396" y="10105"/>
                    </a:lnTo>
                    <a:lnTo>
                      <a:pt x="7385" y="10117"/>
                    </a:lnTo>
                    <a:lnTo>
                      <a:pt x="7376" y="10131"/>
                    </a:lnTo>
                    <a:lnTo>
                      <a:pt x="7369" y="10145"/>
                    </a:lnTo>
                    <a:lnTo>
                      <a:pt x="7362" y="10160"/>
                    </a:lnTo>
                    <a:lnTo>
                      <a:pt x="7356" y="10174"/>
                    </a:lnTo>
                    <a:lnTo>
                      <a:pt x="7349" y="10191"/>
                    </a:lnTo>
                    <a:lnTo>
                      <a:pt x="7343" y="10206"/>
                    </a:lnTo>
                    <a:lnTo>
                      <a:pt x="7337" y="10221"/>
                    </a:lnTo>
                    <a:lnTo>
                      <a:pt x="7329" y="10236"/>
                    </a:lnTo>
                    <a:lnTo>
                      <a:pt x="7323" y="10251"/>
                    </a:lnTo>
                    <a:lnTo>
                      <a:pt x="7313" y="10265"/>
                    </a:lnTo>
                    <a:lnTo>
                      <a:pt x="7301" y="10281"/>
                    </a:lnTo>
                    <a:lnTo>
                      <a:pt x="7287" y="10300"/>
                    </a:lnTo>
                    <a:lnTo>
                      <a:pt x="7269" y="10320"/>
                    </a:lnTo>
                    <a:lnTo>
                      <a:pt x="7251" y="10340"/>
                    </a:lnTo>
                    <a:lnTo>
                      <a:pt x="7229" y="10362"/>
                    </a:lnTo>
                    <a:lnTo>
                      <a:pt x="7205" y="10384"/>
                    </a:lnTo>
                    <a:lnTo>
                      <a:pt x="7180" y="10406"/>
                    </a:lnTo>
                    <a:lnTo>
                      <a:pt x="7152" y="10427"/>
                    </a:lnTo>
                    <a:lnTo>
                      <a:pt x="7121" y="10447"/>
                    </a:lnTo>
                    <a:lnTo>
                      <a:pt x="7088" y="10467"/>
                    </a:lnTo>
                    <a:lnTo>
                      <a:pt x="7053" y="10486"/>
                    </a:lnTo>
                    <a:lnTo>
                      <a:pt x="7017" y="10503"/>
                    </a:lnTo>
                    <a:lnTo>
                      <a:pt x="6979" y="10517"/>
                    </a:lnTo>
                    <a:lnTo>
                      <a:pt x="6938" y="10530"/>
                    </a:lnTo>
                    <a:lnTo>
                      <a:pt x="6896" y="10540"/>
                    </a:lnTo>
                    <a:lnTo>
                      <a:pt x="6853" y="10547"/>
                    </a:lnTo>
                    <a:lnTo>
                      <a:pt x="6815" y="10553"/>
                    </a:lnTo>
                    <a:lnTo>
                      <a:pt x="6779" y="10559"/>
                    </a:lnTo>
                    <a:lnTo>
                      <a:pt x="6744" y="10563"/>
                    </a:lnTo>
                    <a:lnTo>
                      <a:pt x="6712" y="10568"/>
                    </a:lnTo>
                    <a:lnTo>
                      <a:pt x="6680" y="10572"/>
                    </a:lnTo>
                    <a:lnTo>
                      <a:pt x="6649" y="10577"/>
                    </a:lnTo>
                    <a:lnTo>
                      <a:pt x="6619" y="10583"/>
                    </a:lnTo>
                    <a:lnTo>
                      <a:pt x="6587" y="10589"/>
                    </a:lnTo>
                    <a:lnTo>
                      <a:pt x="6555" y="10598"/>
                    </a:lnTo>
                    <a:lnTo>
                      <a:pt x="6522" y="10608"/>
                    </a:lnTo>
                    <a:lnTo>
                      <a:pt x="6487" y="10621"/>
                    </a:lnTo>
                    <a:lnTo>
                      <a:pt x="6450" y="10636"/>
                    </a:lnTo>
                    <a:lnTo>
                      <a:pt x="6409" y="10655"/>
                    </a:lnTo>
                    <a:lnTo>
                      <a:pt x="6365" y="10677"/>
                    </a:lnTo>
                    <a:lnTo>
                      <a:pt x="6320" y="10703"/>
                    </a:lnTo>
                    <a:lnTo>
                      <a:pt x="6271" y="10728"/>
                    </a:lnTo>
                    <a:lnTo>
                      <a:pt x="6222" y="10750"/>
                    </a:lnTo>
                    <a:lnTo>
                      <a:pt x="6174" y="10767"/>
                    </a:lnTo>
                    <a:lnTo>
                      <a:pt x="6128" y="10780"/>
                    </a:lnTo>
                    <a:lnTo>
                      <a:pt x="6081" y="10791"/>
                    </a:lnTo>
                    <a:lnTo>
                      <a:pt x="6035" y="10798"/>
                    </a:lnTo>
                    <a:lnTo>
                      <a:pt x="5990" y="10802"/>
                    </a:lnTo>
                    <a:lnTo>
                      <a:pt x="5947" y="10803"/>
                    </a:lnTo>
                    <a:lnTo>
                      <a:pt x="5905" y="10802"/>
                    </a:lnTo>
                    <a:lnTo>
                      <a:pt x="5864" y="10799"/>
                    </a:lnTo>
                    <a:lnTo>
                      <a:pt x="5825" y="10794"/>
                    </a:lnTo>
                    <a:lnTo>
                      <a:pt x="5788" y="10787"/>
                    </a:lnTo>
                    <a:lnTo>
                      <a:pt x="5753" y="10778"/>
                    </a:lnTo>
                    <a:lnTo>
                      <a:pt x="5720" y="10770"/>
                    </a:lnTo>
                    <a:lnTo>
                      <a:pt x="5690" y="10759"/>
                    </a:lnTo>
                    <a:lnTo>
                      <a:pt x="5661" y="10749"/>
                    </a:lnTo>
                    <a:lnTo>
                      <a:pt x="5634" y="10737"/>
                    </a:lnTo>
                    <a:lnTo>
                      <a:pt x="5607" y="10723"/>
                    </a:lnTo>
                    <a:lnTo>
                      <a:pt x="5581" y="10709"/>
                    </a:lnTo>
                    <a:lnTo>
                      <a:pt x="5554" y="10694"/>
                    </a:lnTo>
                    <a:lnTo>
                      <a:pt x="5527" y="10679"/>
                    </a:lnTo>
                    <a:lnTo>
                      <a:pt x="5501" y="10665"/>
                    </a:lnTo>
                    <a:lnTo>
                      <a:pt x="5474" y="10649"/>
                    </a:lnTo>
                    <a:lnTo>
                      <a:pt x="5445" y="10635"/>
                    </a:lnTo>
                    <a:lnTo>
                      <a:pt x="5417" y="10622"/>
                    </a:lnTo>
                    <a:lnTo>
                      <a:pt x="5388" y="10611"/>
                    </a:lnTo>
                    <a:lnTo>
                      <a:pt x="5358" y="10600"/>
                    </a:lnTo>
                    <a:lnTo>
                      <a:pt x="5327" y="10593"/>
                    </a:lnTo>
                    <a:lnTo>
                      <a:pt x="5296" y="10586"/>
                    </a:lnTo>
                    <a:lnTo>
                      <a:pt x="5263" y="10583"/>
                    </a:lnTo>
                    <a:lnTo>
                      <a:pt x="5228" y="10582"/>
                    </a:lnTo>
                    <a:lnTo>
                      <a:pt x="5193" y="10585"/>
                    </a:lnTo>
                    <a:lnTo>
                      <a:pt x="5156" y="10588"/>
                    </a:lnTo>
                    <a:lnTo>
                      <a:pt x="5122" y="10593"/>
                    </a:lnTo>
                    <a:lnTo>
                      <a:pt x="5088" y="10596"/>
                    </a:lnTo>
                    <a:lnTo>
                      <a:pt x="5055" y="10599"/>
                    </a:lnTo>
                    <a:lnTo>
                      <a:pt x="5024" y="10601"/>
                    </a:lnTo>
                    <a:lnTo>
                      <a:pt x="4993" y="10604"/>
                    </a:lnTo>
                    <a:lnTo>
                      <a:pt x="4964" y="10605"/>
                    </a:lnTo>
                    <a:lnTo>
                      <a:pt x="4935" y="10605"/>
                    </a:lnTo>
                    <a:lnTo>
                      <a:pt x="4908" y="10605"/>
                    </a:lnTo>
                    <a:lnTo>
                      <a:pt x="4882" y="10602"/>
                    </a:lnTo>
                    <a:lnTo>
                      <a:pt x="4857" y="10600"/>
                    </a:lnTo>
                    <a:lnTo>
                      <a:pt x="4833" y="10597"/>
                    </a:lnTo>
                    <a:lnTo>
                      <a:pt x="4809" y="10592"/>
                    </a:lnTo>
                    <a:lnTo>
                      <a:pt x="4787" y="10586"/>
                    </a:lnTo>
                    <a:lnTo>
                      <a:pt x="4765" y="10578"/>
                    </a:lnTo>
                    <a:lnTo>
                      <a:pt x="4744" y="10570"/>
                    </a:lnTo>
                    <a:lnTo>
                      <a:pt x="4724" y="10560"/>
                    </a:lnTo>
                    <a:lnTo>
                      <a:pt x="4702" y="10552"/>
                    </a:lnTo>
                    <a:lnTo>
                      <a:pt x="4679" y="10547"/>
                    </a:lnTo>
                    <a:lnTo>
                      <a:pt x="4656" y="10541"/>
                    </a:lnTo>
                    <a:lnTo>
                      <a:pt x="4632" y="10538"/>
                    </a:lnTo>
                    <a:lnTo>
                      <a:pt x="4607" y="10536"/>
                    </a:lnTo>
                    <a:lnTo>
                      <a:pt x="4583" y="10535"/>
                    </a:lnTo>
                    <a:lnTo>
                      <a:pt x="4558" y="10535"/>
                    </a:lnTo>
                    <a:lnTo>
                      <a:pt x="4534" y="10536"/>
                    </a:lnTo>
                    <a:lnTo>
                      <a:pt x="4509" y="10538"/>
                    </a:lnTo>
                    <a:lnTo>
                      <a:pt x="4484" y="10542"/>
                    </a:lnTo>
                    <a:lnTo>
                      <a:pt x="4462" y="10547"/>
                    </a:lnTo>
                    <a:lnTo>
                      <a:pt x="4439" y="10552"/>
                    </a:lnTo>
                    <a:lnTo>
                      <a:pt x="4417" y="10560"/>
                    </a:lnTo>
                    <a:lnTo>
                      <a:pt x="4396" y="10568"/>
                    </a:lnTo>
                    <a:lnTo>
                      <a:pt x="4378" y="10577"/>
                    </a:lnTo>
                    <a:lnTo>
                      <a:pt x="4357" y="10585"/>
                    </a:lnTo>
                    <a:lnTo>
                      <a:pt x="4336" y="10592"/>
                    </a:lnTo>
                    <a:lnTo>
                      <a:pt x="4314" y="10595"/>
                    </a:lnTo>
                    <a:lnTo>
                      <a:pt x="4291" y="10596"/>
                    </a:lnTo>
                    <a:lnTo>
                      <a:pt x="4267" y="10595"/>
                    </a:lnTo>
                    <a:lnTo>
                      <a:pt x="4243" y="10593"/>
                    </a:lnTo>
                    <a:lnTo>
                      <a:pt x="4218" y="10589"/>
                    </a:lnTo>
                    <a:lnTo>
                      <a:pt x="4192" y="10585"/>
                    </a:lnTo>
                    <a:lnTo>
                      <a:pt x="4166" y="10578"/>
                    </a:lnTo>
                    <a:lnTo>
                      <a:pt x="4140" y="10573"/>
                    </a:lnTo>
                    <a:lnTo>
                      <a:pt x="4112" y="10566"/>
                    </a:lnTo>
                    <a:lnTo>
                      <a:pt x="4085" y="10559"/>
                    </a:lnTo>
                    <a:lnTo>
                      <a:pt x="4058" y="10552"/>
                    </a:lnTo>
                    <a:lnTo>
                      <a:pt x="4030" y="10547"/>
                    </a:lnTo>
                    <a:lnTo>
                      <a:pt x="4003" y="10541"/>
                    </a:lnTo>
                    <a:lnTo>
                      <a:pt x="3976" y="10537"/>
                    </a:lnTo>
                    <a:lnTo>
                      <a:pt x="3950" y="10534"/>
                    </a:lnTo>
                    <a:lnTo>
                      <a:pt x="3924" y="10535"/>
                    </a:lnTo>
                    <a:lnTo>
                      <a:pt x="3900" y="10539"/>
                    </a:lnTo>
                    <a:lnTo>
                      <a:pt x="3879" y="10546"/>
                    </a:lnTo>
                    <a:lnTo>
                      <a:pt x="3858" y="10554"/>
                    </a:lnTo>
                    <a:lnTo>
                      <a:pt x="3838" y="10565"/>
                    </a:lnTo>
                    <a:lnTo>
                      <a:pt x="3820" y="10577"/>
                    </a:lnTo>
                    <a:lnTo>
                      <a:pt x="3802" y="10590"/>
                    </a:lnTo>
                    <a:lnTo>
                      <a:pt x="3787" y="10605"/>
                    </a:lnTo>
                    <a:lnTo>
                      <a:pt x="3772" y="10618"/>
                    </a:lnTo>
                    <a:lnTo>
                      <a:pt x="3759" y="10632"/>
                    </a:lnTo>
                    <a:lnTo>
                      <a:pt x="3747" y="10645"/>
                    </a:lnTo>
                    <a:lnTo>
                      <a:pt x="3736" y="10657"/>
                    </a:lnTo>
                    <a:lnTo>
                      <a:pt x="3726" y="10668"/>
                    </a:lnTo>
                    <a:lnTo>
                      <a:pt x="3717" y="10677"/>
                    </a:lnTo>
                    <a:lnTo>
                      <a:pt x="3710" y="10684"/>
                    </a:lnTo>
                    <a:lnTo>
                      <a:pt x="3702" y="10690"/>
                    </a:lnTo>
                    <a:lnTo>
                      <a:pt x="3692" y="10696"/>
                    </a:lnTo>
                    <a:lnTo>
                      <a:pt x="3680" y="10704"/>
                    </a:lnTo>
                    <a:lnTo>
                      <a:pt x="3667" y="10712"/>
                    </a:lnTo>
                    <a:lnTo>
                      <a:pt x="3650" y="10718"/>
                    </a:lnTo>
                    <a:lnTo>
                      <a:pt x="3634" y="10725"/>
                    </a:lnTo>
                    <a:lnTo>
                      <a:pt x="3615" y="10730"/>
                    </a:lnTo>
                    <a:lnTo>
                      <a:pt x="3596" y="10733"/>
                    </a:lnTo>
                    <a:lnTo>
                      <a:pt x="3575" y="10736"/>
                    </a:lnTo>
                    <a:lnTo>
                      <a:pt x="3554" y="10737"/>
                    </a:lnTo>
                    <a:lnTo>
                      <a:pt x="3533" y="10735"/>
                    </a:lnTo>
                    <a:lnTo>
                      <a:pt x="3511" y="10729"/>
                    </a:lnTo>
                    <a:lnTo>
                      <a:pt x="3488" y="10721"/>
                    </a:lnTo>
                    <a:lnTo>
                      <a:pt x="3466" y="10711"/>
                    </a:lnTo>
                    <a:lnTo>
                      <a:pt x="3443" y="10696"/>
                    </a:lnTo>
                    <a:lnTo>
                      <a:pt x="3422" y="10678"/>
                    </a:lnTo>
                    <a:lnTo>
                      <a:pt x="3400" y="10659"/>
                    </a:lnTo>
                    <a:lnTo>
                      <a:pt x="3379" y="10646"/>
                    </a:lnTo>
                    <a:lnTo>
                      <a:pt x="3356" y="10636"/>
                    </a:lnTo>
                    <a:lnTo>
                      <a:pt x="3334" y="10631"/>
                    </a:lnTo>
                    <a:lnTo>
                      <a:pt x="3312" y="10628"/>
                    </a:lnTo>
                    <a:lnTo>
                      <a:pt x="3291" y="10626"/>
                    </a:lnTo>
                    <a:lnTo>
                      <a:pt x="3271" y="10625"/>
                    </a:lnTo>
                    <a:lnTo>
                      <a:pt x="3251" y="10625"/>
                    </a:lnTo>
                    <a:lnTo>
                      <a:pt x="3231" y="10624"/>
                    </a:lnTo>
                    <a:lnTo>
                      <a:pt x="3214" y="10621"/>
                    </a:lnTo>
                    <a:lnTo>
                      <a:pt x="3197" y="10617"/>
                    </a:lnTo>
                    <a:lnTo>
                      <a:pt x="3182" y="10608"/>
                    </a:lnTo>
                    <a:lnTo>
                      <a:pt x="3168" y="10596"/>
                    </a:lnTo>
                    <a:lnTo>
                      <a:pt x="3157" y="10580"/>
                    </a:lnTo>
                    <a:lnTo>
                      <a:pt x="3147" y="10558"/>
                    </a:lnTo>
                    <a:lnTo>
                      <a:pt x="3140" y="10529"/>
                    </a:lnTo>
                    <a:lnTo>
                      <a:pt x="3132" y="10499"/>
                    </a:lnTo>
                    <a:lnTo>
                      <a:pt x="3124" y="10471"/>
                    </a:lnTo>
                    <a:lnTo>
                      <a:pt x="3115" y="10447"/>
                    </a:lnTo>
                    <a:lnTo>
                      <a:pt x="3107" y="10428"/>
                    </a:lnTo>
                    <a:lnTo>
                      <a:pt x="3097" y="10409"/>
                    </a:lnTo>
                    <a:lnTo>
                      <a:pt x="3087" y="10394"/>
                    </a:lnTo>
                    <a:lnTo>
                      <a:pt x="3075" y="10382"/>
                    </a:lnTo>
                    <a:lnTo>
                      <a:pt x="3063" y="10371"/>
                    </a:lnTo>
                    <a:lnTo>
                      <a:pt x="3049" y="10362"/>
                    </a:lnTo>
                    <a:lnTo>
                      <a:pt x="3035" y="10356"/>
                    </a:lnTo>
                    <a:lnTo>
                      <a:pt x="3019" y="10351"/>
                    </a:lnTo>
                    <a:lnTo>
                      <a:pt x="3002" y="10347"/>
                    </a:lnTo>
                    <a:lnTo>
                      <a:pt x="2984" y="10345"/>
                    </a:lnTo>
                    <a:lnTo>
                      <a:pt x="2965" y="10343"/>
                    </a:lnTo>
                    <a:lnTo>
                      <a:pt x="2944" y="10343"/>
                    </a:lnTo>
                    <a:lnTo>
                      <a:pt x="2922" y="10343"/>
                    </a:lnTo>
                    <a:lnTo>
                      <a:pt x="2897" y="10343"/>
                    </a:lnTo>
                    <a:lnTo>
                      <a:pt x="2872" y="10344"/>
                    </a:lnTo>
                    <a:lnTo>
                      <a:pt x="2845" y="10346"/>
                    </a:lnTo>
                    <a:lnTo>
                      <a:pt x="2817" y="10348"/>
                    </a:lnTo>
                    <a:lnTo>
                      <a:pt x="2788" y="10350"/>
                    </a:lnTo>
                    <a:lnTo>
                      <a:pt x="2759" y="10352"/>
                    </a:lnTo>
                    <a:lnTo>
                      <a:pt x="2729" y="10354"/>
                    </a:lnTo>
                    <a:lnTo>
                      <a:pt x="2700" y="10354"/>
                    </a:lnTo>
                    <a:lnTo>
                      <a:pt x="2671" y="10352"/>
                    </a:lnTo>
                    <a:lnTo>
                      <a:pt x="2642" y="10350"/>
                    </a:lnTo>
                    <a:lnTo>
                      <a:pt x="2614" y="10346"/>
                    </a:lnTo>
                    <a:lnTo>
                      <a:pt x="2588" y="10339"/>
                    </a:lnTo>
                    <a:lnTo>
                      <a:pt x="2563" y="10331"/>
                    </a:lnTo>
                    <a:lnTo>
                      <a:pt x="2539" y="10320"/>
                    </a:lnTo>
                    <a:lnTo>
                      <a:pt x="2518" y="10305"/>
                    </a:lnTo>
                    <a:lnTo>
                      <a:pt x="2500" y="10288"/>
                    </a:lnTo>
                    <a:lnTo>
                      <a:pt x="2481" y="10269"/>
                    </a:lnTo>
                    <a:lnTo>
                      <a:pt x="2465" y="10253"/>
                    </a:lnTo>
                    <a:lnTo>
                      <a:pt x="2447" y="10240"/>
                    </a:lnTo>
                    <a:lnTo>
                      <a:pt x="2430" y="10228"/>
                    </a:lnTo>
                    <a:lnTo>
                      <a:pt x="2414" y="10219"/>
                    </a:lnTo>
                    <a:lnTo>
                      <a:pt x="2396" y="10212"/>
                    </a:lnTo>
                    <a:lnTo>
                      <a:pt x="2380" y="10206"/>
                    </a:lnTo>
                    <a:lnTo>
                      <a:pt x="2363" y="10202"/>
                    </a:lnTo>
                    <a:lnTo>
                      <a:pt x="2347" y="10200"/>
                    </a:lnTo>
                    <a:lnTo>
                      <a:pt x="2331" y="10198"/>
                    </a:lnTo>
                    <a:lnTo>
                      <a:pt x="2313" y="10198"/>
                    </a:lnTo>
                    <a:lnTo>
                      <a:pt x="2297" y="10200"/>
                    </a:lnTo>
                    <a:lnTo>
                      <a:pt x="2280" y="10202"/>
                    </a:lnTo>
                    <a:lnTo>
                      <a:pt x="2264" y="10204"/>
                    </a:lnTo>
                    <a:lnTo>
                      <a:pt x="2248" y="10208"/>
                    </a:lnTo>
                    <a:lnTo>
                      <a:pt x="2232" y="10213"/>
                    </a:lnTo>
                    <a:lnTo>
                      <a:pt x="2215" y="10216"/>
                    </a:lnTo>
                    <a:lnTo>
                      <a:pt x="2196" y="10219"/>
                    </a:lnTo>
                    <a:lnTo>
                      <a:pt x="2176" y="10223"/>
                    </a:lnTo>
                    <a:lnTo>
                      <a:pt x="2154" y="10224"/>
                    </a:lnTo>
                    <a:lnTo>
                      <a:pt x="2131" y="10225"/>
                    </a:lnTo>
                    <a:lnTo>
                      <a:pt x="2107" y="10225"/>
                    </a:lnTo>
                    <a:lnTo>
                      <a:pt x="2083" y="10224"/>
                    </a:lnTo>
                    <a:lnTo>
                      <a:pt x="2058" y="10223"/>
                    </a:lnTo>
                    <a:lnTo>
                      <a:pt x="2031" y="10218"/>
                    </a:lnTo>
                    <a:lnTo>
                      <a:pt x="2005" y="10214"/>
                    </a:lnTo>
                    <a:lnTo>
                      <a:pt x="1978" y="10207"/>
                    </a:lnTo>
                    <a:lnTo>
                      <a:pt x="1952" y="10201"/>
                    </a:lnTo>
                    <a:lnTo>
                      <a:pt x="1926" y="10191"/>
                    </a:lnTo>
                    <a:lnTo>
                      <a:pt x="1899" y="10180"/>
                    </a:lnTo>
                    <a:lnTo>
                      <a:pt x="1874" y="10168"/>
                    </a:lnTo>
                    <a:lnTo>
                      <a:pt x="1850" y="10154"/>
                    </a:lnTo>
                    <a:lnTo>
                      <a:pt x="1826" y="10138"/>
                    </a:lnTo>
                    <a:lnTo>
                      <a:pt x="1804" y="10124"/>
                    </a:lnTo>
                    <a:lnTo>
                      <a:pt x="1785" y="10110"/>
                    </a:lnTo>
                    <a:lnTo>
                      <a:pt x="1766" y="10098"/>
                    </a:lnTo>
                    <a:lnTo>
                      <a:pt x="1749" y="10086"/>
                    </a:lnTo>
                    <a:lnTo>
                      <a:pt x="1732" y="10075"/>
                    </a:lnTo>
                    <a:lnTo>
                      <a:pt x="1716" y="10065"/>
                    </a:lnTo>
                    <a:lnTo>
                      <a:pt x="1701" y="10057"/>
                    </a:lnTo>
                    <a:lnTo>
                      <a:pt x="1685" y="10049"/>
                    </a:lnTo>
                    <a:lnTo>
                      <a:pt x="1671" y="10041"/>
                    </a:lnTo>
                    <a:lnTo>
                      <a:pt x="1656" y="10036"/>
                    </a:lnTo>
                    <a:lnTo>
                      <a:pt x="1640" y="10031"/>
                    </a:lnTo>
                    <a:lnTo>
                      <a:pt x="1623" y="10028"/>
                    </a:lnTo>
                    <a:lnTo>
                      <a:pt x="1607" y="10026"/>
                    </a:lnTo>
                    <a:lnTo>
                      <a:pt x="1588" y="10026"/>
                    </a:lnTo>
                    <a:lnTo>
                      <a:pt x="1570" y="10027"/>
                    </a:lnTo>
                    <a:lnTo>
                      <a:pt x="1548" y="10028"/>
                    </a:lnTo>
                    <a:lnTo>
                      <a:pt x="1524" y="10030"/>
                    </a:lnTo>
                    <a:lnTo>
                      <a:pt x="1498" y="10033"/>
                    </a:lnTo>
                    <a:lnTo>
                      <a:pt x="1469" y="10035"/>
                    </a:lnTo>
                    <a:lnTo>
                      <a:pt x="1440" y="10036"/>
                    </a:lnTo>
                    <a:lnTo>
                      <a:pt x="1409" y="10038"/>
                    </a:lnTo>
                    <a:lnTo>
                      <a:pt x="1378" y="10039"/>
                    </a:lnTo>
                    <a:lnTo>
                      <a:pt x="1346" y="10039"/>
                    </a:lnTo>
                    <a:lnTo>
                      <a:pt x="1312" y="10038"/>
                    </a:lnTo>
                    <a:lnTo>
                      <a:pt x="1279" y="10036"/>
                    </a:lnTo>
                    <a:lnTo>
                      <a:pt x="1245" y="10033"/>
                    </a:lnTo>
                    <a:lnTo>
                      <a:pt x="1212" y="10027"/>
                    </a:lnTo>
                    <a:lnTo>
                      <a:pt x="1179" y="10021"/>
                    </a:lnTo>
                    <a:lnTo>
                      <a:pt x="1147" y="10013"/>
                    </a:lnTo>
                    <a:lnTo>
                      <a:pt x="1115" y="10002"/>
                    </a:lnTo>
                    <a:lnTo>
                      <a:pt x="1086" y="9990"/>
                    </a:lnTo>
                    <a:lnTo>
                      <a:pt x="1057" y="9976"/>
                    </a:lnTo>
                    <a:lnTo>
                      <a:pt x="1028" y="9964"/>
                    </a:lnTo>
                    <a:lnTo>
                      <a:pt x="1002" y="9952"/>
                    </a:lnTo>
                    <a:lnTo>
                      <a:pt x="977" y="9940"/>
                    </a:lnTo>
                    <a:lnTo>
                      <a:pt x="954" y="9929"/>
                    </a:lnTo>
                    <a:lnTo>
                      <a:pt x="932" y="9918"/>
                    </a:lnTo>
                    <a:lnTo>
                      <a:pt x="911" y="9906"/>
                    </a:lnTo>
                    <a:lnTo>
                      <a:pt x="893" y="9895"/>
                    </a:lnTo>
                    <a:lnTo>
                      <a:pt x="875" y="9882"/>
                    </a:lnTo>
                    <a:lnTo>
                      <a:pt x="860" y="9870"/>
                    </a:lnTo>
                    <a:lnTo>
                      <a:pt x="846" y="9856"/>
                    </a:lnTo>
                    <a:lnTo>
                      <a:pt x="834" y="9840"/>
                    </a:lnTo>
                    <a:lnTo>
                      <a:pt x="824" y="9825"/>
                    </a:lnTo>
                    <a:lnTo>
                      <a:pt x="815" y="9807"/>
                    </a:lnTo>
                    <a:lnTo>
                      <a:pt x="808" y="9788"/>
                    </a:lnTo>
                    <a:lnTo>
                      <a:pt x="803" y="9767"/>
                    </a:lnTo>
                    <a:lnTo>
                      <a:pt x="799" y="9744"/>
                    </a:lnTo>
                    <a:lnTo>
                      <a:pt x="797" y="9724"/>
                    </a:lnTo>
                    <a:lnTo>
                      <a:pt x="796" y="9704"/>
                    </a:lnTo>
                    <a:lnTo>
                      <a:pt x="795" y="9685"/>
                    </a:lnTo>
                    <a:lnTo>
                      <a:pt x="795" y="9667"/>
                    </a:lnTo>
                    <a:lnTo>
                      <a:pt x="795" y="9650"/>
                    </a:lnTo>
                    <a:lnTo>
                      <a:pt x="795" y="9634"/>
                    </a:lnTo>
                    <a:lnTo>
                      <a:pt x="795" y="9619"/>
                    </a:lnTo>
                    <a:lnTo>
                      <a:pt x="795" y="9603"/>
                    </a:lnTo>
                    <a:lnTo>
                      <a:pt x="793" y="9590"/>
                    </a:lnTo>
                    <a:lnTo>
                      <a:pt x="791" y="9577"/>
                    </a:lnTo>
                    <a:lnTo>
                      <a:pt x="788" y="9564"/>
                    </a:lnTo>
                    <a:lnTo>
                      <a:pt x="784" y="9553"/>
                    </a:lnTo>
                    <a:lnTo>
                      <a:pt x="777" y="9541"/>
                    </a:lnTo>
                    <a:lnTo>
                      <a:pt x="769" y="9531"/>
                    </a:lnTo>
                    <a:lnTo>
                      <a:pt x="760" y="9522"/>
                    </a:lnTo>
                    <a:lnTo>
                      <a:pt x="748" y="9510"/>
                    </a:lnTo>
                    <a:lnTo>
                      <a:pt x="736" y="9496"/>
                    </a:lnTo>
                    <a:lnTo>
                      <a:pt x="722" y="9480"/>
                    </a:lnTo>
                    <a:lnTo>
                      <a:pt x="709" y="9461"/>
                    </a:lnTo>
                    <a:lnTo>
                      <a:pt x="696" y="9442"/>
                    </a:lnTo>
                    <a:lnTo>
                      <a:pt x="682" y="9420"/>
                    </a:lnTo>
                    <a:lnTo>
                      <a:pt x="669" y="9397"/>
                    </a:lnTo>
                    <a:lnTo>
                      <a:pt x="656" y="9372"/>
                    </a:lnTo>
                    <a:lnTo>
                      <a:pt x="644" y="9347"/>
                    </a:lnTo>
                    <a:lnTo>
                      <a:pt x="633" y="9321"/>
                    </a:lnTo>
                    <a:lnTo>
                      <a:pt x="623" y="9293"/>
                    </a:lnTo>
                    <a:lnTo>
                      <a:pt x="614" y="9266"/>
                    </a:lnTo>
                    <a:lnTo>
                      <a:pt x="608" y="9238"/>
                    </a:lnTo>
                    <a:lnTo>
                      <a:pt x="603" y="9210"/>
                    </a:lnTo>
                    <a:lnTo>
                      <a:pt x="601" y="9183"/>
                    </a:lnTo>
                    <a:lnTo>
                      <a:pt x="601" y="9157"/>
                    </a:lnTo>
                    <a:lnTo>
                      <a:pt x="599" y="9132"/>
                    </a:lnTo>
                    <a:lnTo>
                      <a:pt x="594" y="9111"/>
                    </a:lnTo>
                    <a:lnTo>
                      <a:pt x="584" y="9095"/>
                    </a:lnTo>
                    <a:lnTo>
                      <a:pt x="571" y="9079"/>
                    </a:lnTo>
                    <a:lnTo>
                      <a:pt x="555" y="9065"/>
                    </a:lnTo>
                    <a:lnTo>
                      <a:pt x="538" y="9053"/>
                    </a:lnTo>
                    <a:lnTo>
                      <a:pt x="519" y="9040"/>
                    </a:lnTo>
                    <a:lnTo>
                      <a:pt x="501" y="9027"/>
                    </a:lnTo>
                    <a:lnTo>
                      <a:pt x="482" y="9013"/>
                    </a:lnTo>
                    <a:lnTo>
                      <a:pt x="466" y="8996"/>
                    </a:lnTo>
                    <a:lnTo>
                      <a:pt x="451" y="8977"/>
                    </a:lnTo>
                    <a:lnTo>
                      <a:pt x="438" y="8955"/>
                    </a:lnTo>
                    <a:lnTo>
                      <a:pt x="428" y="8928"/>
                    </a:lnTo>
                    <a:lnTo>
                      <a:pt x="422" y="8896"/>
                    </a:lnTo>
                    <a:lnTo>
                      <a:pt x="422" y="8859"/>
                    </a:lnTo>
                    <a:lnTo>
                      <a:pt x="428" y="8815"/>
                    </a:lnTo>
                    <a:lnTo>
                      <a:pt x="426" y="8813"/>
                    </a:lnTo>
                    <a:lnTo>
                      <a:pt x="422" y="8810"/>
                    </a:lnTo>
                    <a:lnTo>
                      <a:pt x="417" y="8804"/>
                    </a:lnTo>
                    <a:lnTo>
                      <a:pt x="409" y="8795"/>
                    </a:lnTo>
                    <a:lnTo>
                      <a:pt x="402" y="8785"/>
                    </a:lnTo>
                    <a:lnTo>
                      <a:pt x="392" y="8773"/>
                    </a:lnTo>
                    <a:lnTo>
                      <a:pt x="382" y="8757"/>
                    </a:lnTo>
                    <a:lnTo>
                      <a:pt x="372" y="8741"/>
                    </a:lnTo>
                    <a:lnTo>
                      <a:pt x="362" y="8722"/>
                    </a:lnTo>
                    <a:lnTo>
                      <a:pt x="353" y="8702"/>
                    </a:lnTo>
                    <a:lnTo>
                      <a:pt x="346" y="8679"/>
                    </a:lnTo>
                    <a:lnTo>
                      <a:pt x="339" y="8655"/>
                    </a:lnTo>
                    <a:lnTo>
                      <a:pt x="335" y="8628"/>
                    </a:lnTo>
                    <a:lnTo>
                      <a:pt x="332" y="8600"/>
                    </a:lnTo>
                    <a:lnTo>
                      <a:pt x="332" y="8571"/>
                    </a:lnTo>
                    <a:lnTo>
                      <a:pt x="335" y="8540"/>
                    </a:lnTo>
                    <a:lnTo>
                      <a:pt x="335" y="8538"/>
                    </a:lnTo>
                    <a:lnTo>
                      <a:pt x="335" y="8531"/>
                    </a:lnTo>
                    <a:lnTo>
                      <a:pt x="336" y="8521"/>
                    </a:lnTo>
                    <a:lnTo>
                      <a:pt x="337" y="8509"/>
                    </a:lnTo>
                    <a:lnTo>
                      <a:pt x="337" y="8494"/>
                    </a:lnTo>
                    <a:lnTo>
                      <a:pt x="338" y="8477"/>
                    </a:lnTo>
                    <a:lnTo>
                      <a:pt x="338" y="8459"/>
                    </a:lnTo>
                    <a:lnTo>
                      <a:pt x="338" y="8440"/>
                    </a:lnTo>
                    <a:lnTo>
                      <a:pt x="337" y="8421"/>
                    </a:lnTo>
                    <a:lnTo>
                      <a:pt x="335" y="8401"/>
                    </a:lnTo>
                    <a:lnTo>
                      <a:pt x="332" y="8384"/>
                    </a:lnTo>
                    <a:lnTo>
                      <a:pt x="328" y="8366"/>
                    </a:lnTo>
                    <a:lnTo>
                      <a:pt x="323" y="8352"/>
                    </a:lnTo>
                    <a:lnTo>
                      <a:pt x="315" y="8339"/>
                    </a:lnTo>
                    <a:lnTo>
                      <a:pt x="308" y="8329"/>
                    </a:lnTo>
                    <a:lnTo>
                      <a:pt x="298" y="8324"/>
                    </a:lnTo>
                    <a:lnTo>
                      <a:pt x="286" y="8317"/>
                    </a:lnTo>
                    <a:lnTo>
                      <a:pt x="273" y="8307"/>
                    </a:lnTo>
                    <a:lnTo>
                      <a:pt x="260" y="8295"/>
                    </a:lnTo>
                    <a:lnTo>
                      <a:pt x="247" y="8280"/>
                    </a:lnTo>
                    <a:lnTo>
                      <a:pt x="232" y="8262"/>
                    </a:lnTo>
                    <a:lnTo>
                      <a:pt x="220" y="8241"/>
                    </a:lnTo>
                    <a:lnTo>
                      <a:pt x="209" y="8218"/>
                    </a:lnTo>
                    <a:lnTo>
                      <a:pt x="200" y="8193"/>
                    </a:lnTo>
                    <a:lnTo>
                      <a:pt x="192" y="8167"/>
                    </a:lnTo>
                    <a:lnTo>
                      <a:pt x="188" y="8138"/>
                    </a:lnTo>
                    <a:lnTo>
                      <a:pt x="185" y="8110"/>
                    </a:lnTo>
                    <a:lnTo>
                      <a:pt x="188" y="8079"/>
                    </a:lnTo>
                    <a:lnTo>
                      <a:pt x="194" y="8049"/>
                    </a:lnTo>
                    <a:lnTo>
                      <a:pt x="205" y="8018"/>
                    </a:lnTo>
                    <a:lnTo>
                      <a:pt x="220" y="7987"/>
                    </a:lnTo>
                    <a:lnTo>
                      <a:pt x="242" y="7957"/>
                    </a:lnTo>
                    <a:lnTo>
                      <a:pt x="242" y="7956"/>
                    </a:lnTo>
                    <a:lnTo>
                      <a:pt x="244" y="7953"/>
                    </a:lnTo>
                    <a:lnTo>
                      <a:pt x="248" y="7948"/>
                    </a:lnTo>
                    <a:lnTo>
                      <a:pt x="252" y="7943"/>
                    </a:lnTo>
                    <a:lnTo>
                      <a:pt x="256" y="7935"/>
                    </a:lnTo>
                    <a:lnTo>
                      <a:pt x="262" y="7927"/>
                    </a:lnTo>
                    <a:lnTo>
                      <a:pt x="266" y="7919"/>
                    </a:lnTo>
                    <a:lnTo>
                      <a:pt x="272" y="7910"/>
                    </a:lnTo>
                    <a:lnTo>
                      <a:pt x="275" y="7901"/>
                    </a:lnTo>
                    <a:lnTo>
                      <a:pt x="278" y="7893"/>
                    </a:lnTo>
                    <a:lnTo>
                      <a:pt x="280" y="7884"/>
                    </a:lnTo>
                    <a:lnTo>
                      <a:pt x="281" y="7875"/>
                    </a:lnTo>
                    <a:lnTo>
                      <a:pt x="280" y="7867"/>
                    </a:lnTo>
                    <a:lnTo>
                      <a:pt x="277" y="7862"/>
                    </a:lnTo>
                    <a:lnTo>
                      <a:pt x="272" y="7856"/>
                    </a:lnTo>
                    <a:lnTo>
                      <a:pt x="264" y="7853"/>
                    </a:lnTo>
                    <a:lnTo>
                      <a:pt x="251" y="7848"/>
                    </a:lnTo>
                    <a:lnTo>
                      <a:pt x="234" y="7838"/>
                    </a:lnTo>
                    <a:lnTo>
                      <a:pt x="214" y="7823"/>
                    </a:lnTo>
                    <a:lnTo>
                      <a:pt x="191" y="7803"/>
                    </a:lnTo>
                    <a:lnTo>
                      <a:pt x="166" y="7780"/>
                    </a:lnTo>
                    <a:lnTo>
                      <a:pt x="138" y="7752"/>
                    </a:lnTo>
                    <a:lnTo>
                      <a:pt x="112" y="7720"/>
                    </a:lnTo>
                    <a:lnTo>
                      <a:pt x="87" y="7685"/>
                    </a:lnTo>
                    <a:lnTo>
                      <a:pt x="62" y="7646"/>
                    </a:lnTo>
                    <a:lnTo>
                      <a:pt x="41" y="7603"/>
                    </a:lnTo>
                    <a:lnTo>
                      <a:pt x="23" y="7557"/>
                    </a:lnTo>
                    <a:lnTo>
                      <a:pt x="10" y="7509"/>
                    </a:lnTo>
                    <a:lnTo>
                      <a:pt x="1" y="7457"/>
                    </a:lnTo>
                    <a:lnTo>
                      <a:pt x="0" y="7403"/>
                    </a:lnTo>
                    <a:lnTo>
                      <a:pt x="4" y="7347"/>
                    </a:lnTo>
                    <a:lnTo>
                      <a:pt x="18" y="7288"/>
                    </a:lnTo>
                    <a:lnTo>
                      <a:pt x="17" y="7285"/>
                    </a:lnTo>
                    <a:lnTo>
                      <a:pt x="16" y="7280"/>
                    </a:lnTo>
                    <a:lnTo>
                      <a:pt x="15" y="7271"/>
                    </a:lnTo>
                    <a:lnTo>
                      <a:pt x="13" y="7260"/>
                    </a:lnTo>
                    <a:lnTo>
                      <a:pt x="11" y="7246"/>
                    </a:lnTo>
                    <a:lnTo>
                      <a:pt x="9" y="7230"/>
                    </a:lnTo>
                    <a:lnTo>
                      <a:pt x="6" y="7211"/>
                    </a:lnTo>
                    <a:lnTo>
                      <a:pt x="5" y="7192"/>
                    </a:lnTo>
                    <a:lnTo>
                      <a:pt x="4" y="7171"/>
                    </a:lnTo>
                    <a:lnTo>
                      <a:pt x="4" y="7148"/>
                    </a:lnTo>
                    <a:lnTo>
                      <a:pt x="4" y="7126"/>
                    </a:lnTo>
                    <a:lnTo>
                      <a:pt x="6" y="7102"/>
                    </a:lnTo>
                    <a:lnTo>
                      <a:pt x="9" y="7079"/>
                    </a:lnTo>
                    <a:lnTo>
                      <a:pt x="13" y="7056"/>
                    </a:lnTo>
                    <a:lnTo>
                      <a:pt x="18" y="7033"/>
                    </a:lnTo>
                    <a:lnTo>
                      <a:pt x="26" y="7012"/>
                    </a:lnTo>
                    <a:lnTo>
                      <a:pt x="35" y="6992"/>
                    </a:lnTo>
                    <a:lnTo>
                      <a:pt x="46" y="6971"/>
                    </a:lnTo>
                    <a:lnTo>
                      <a:pt x="59" y="6952"/>
                    </a:lnTo>
                    <a:lnTo>
                      <a:pt x="73" y="6933"/>
                    </a:lnTo>
                    <a:lnTo>
                      <a:pt x="87" y="6914"/>
                    </a:lnTo>
                    <a:lnTo>
                      <a:pt x="102" y="6897"/>
                    </a:lnTo>
                    <a:lnTo>
                      <a:pt x="118" y="6878"/>
                    </a:lnTo>
                    <a:lnTo>
                      <a:pt x="132" y="6860"/>
                    </a:lnTo>
                    <a:lnTo>
                      <a:pt x="146" y="6841"/>
                    </a:lnTo>
                    <a:lnTo>
                      <a:pt x="158" y="6823"/>
                    </a:lnTo>
                    <a:lnTo>
                      <a:pt x="170" y="6804"/>
                    </a:lnTo>
                    <a:lnTo>
                      <a:pt x="179" y="6785"/>
                    </a:lnTo>
                    <a:lnTo>
                      <a:pt x="186" y="6765"/>
                    </a:lnTo>
                    <a:lnTo>
                      <a:pt x="190" y="6745"/>
                    </a:lnTo>
                    <a:lnTo>
                      <a:pt x="192" y="6724"/>
                    </a:lnTo>
                    <a:lnTo>
                      <a:pt x="190" y="6702"/>
                    </a:lnTo>
                    <a:lnTo>
                      <a:pt x="184" y="6679"/>
                    </a:lnTo>
                    <a:lnTo>
                      <a:pt x="179" y="6655"/>
                    </a:lnTo>
                    <a:lnTo>
                      <a:pt x="172" y="6631"/>
                    </a:lnTo>
                    <a:lnTo>
                      <a:pt x="166" y="6606"/>
                    </a:lnTo>
                    <a:lnTo>
                      <a:pt x="159" y="6581"/>
                    </a:lnTo>
                    <a:lnTo>
                      <a:pt x="154" y="6556"/>
                    </a:lnTo>
                    <a:lnTo>
                      <a:pt x="148" y="6530"/>
                    </a:lnTo>
                    <a:lnTo>
                      <a:pt x="143" y="6505"/>
                    </a:lnTo>
                    <a:lnTo>
                      <a:pt x="140" y="6480"/>
                    </a:lnTo>
                    <a:lnTo>
                      <a:pt x="138" y="6453"/>
                    </a:lnTo>
                    <a:lnTo>
                      <a:pt x="138" y="6429"/>
                    </a:lnTo>
                    <a:lnTo>
                      <a:pt x="141" y="6404"/>
                    </a:lnTo>
                    <a:lnTo>
                      <a:pt x="145" y="6380"/>
                    </a:lnTo>
                    <a:lnTo>
                      <a:pt x="153" y="6357"/>
                    </a:lnTo>
                    <a:lnTo>
                      <a:pt x="164" y="6336"/>
                    </a:lnTo>
                    <a:lnTo>
                      <a:pt x="179" y="6315"/>
                    </a:lnTo>
                    <a:lnTo>
                      <a:pt x="193" y="6292"/>
                    </a:lnTo>
                    <a:lnTo>
                      <a:pt x="207" y="6268"/>
                    </a:lnTo>
                    <a:lnTo>
                      <a:pt x="218" y="6243"/>
                    </a:lnTo>
                    <a:lnTo>
                      <a:pt x="228" y="6217"/>
                    </a:lnTo>
                    <a:lnTo>
                      <a:pt x="236" y="6188"/>
                    </a:lnTo>
                    <a:lnTo>
                      <a:pt x="242" y="6160"/>
                    </a:lnTo>
                    <a:lnTo>
                      <a:pt x="248" y="6130"/>
                    </a:lnTo>
                    <a:lnTo>
                      <a:pt x="251" y="6102"/>
                    </a:lnTo>
                    <a:lnTo>
                      <a:pt x="254" y="6072"/>
                    </a:lnTo>
                    <a:lnTo>
                      <a:pt x="255" y="6043"/>
                    </a:lnTo>
                    <a:lnTo>
                      <a:pt x="255" y="6015"/>
                    </a:lnTo>
                    <a:lnTo>
                      <a:pt x="254" y="5987"/>
                    </a:lnTo>
                    <a:lnTo>
                      <a:pt x="253" y="5960"/>
                    </a:lnTo>
                    <a:lnTo>
                      <a:pt x="251" y="5935"/>
                    </a:lnTo>
                    <a:lnTo>
                      <a:pt x="248" y="5912"/>
                    </a:lnTo>
                    <a:lnTo>
                      <a:pt x="244" y="5890"/>
                    </a:lnTo>
                    <a:lnTo>
                      <a:pt x="240" y="5865"/>
                    </a:lnTo>
                    <a:lnTo>
                      <a:pt x="238" y="5835"/>
                    </a:lnTo>
                    <a:lnTo>
                      <a:pt x="236" y="5801"/>
                    </a:lnTo>
                    <a:lnTo>
                      <a:pt x="236" y="5762"/>
                    </a:lnTo>
                    <a:lnTo>
                      <a:pt x="237" y="5721"/>
                    </a:lnTo>
                    <a:lnTo>
                      <a:pt x="239" y="5676"/>
                    </a:lnTo>
                    <a:lnTo>
                      <a:pt x="243" y="5630"/>
                    </a:lnTo>
                    <a:lnTo>
                      <a:pt x="249" y="5583"/>
                    </a:lnTo>
                    <a:lnTo>
                      <a:pt x="256" y="5536"/>
                    </a:lnTo>
                    <a:lnTo>
                      <a:pt x="266" y="5490"/>
                    </a:lnTo>
                    <a:lnTo>
                      <a:pt x="278" y="5446"/>
                    </a:lnTo>
                    <a:lnTo>
                      <a:pt x="292" y="5403"/>
                    </a:lnTo>
                    <a:lnTo>
                      <a:pt x="309" y="5364"/>
                    </a:lnTo>
                    <a:lnTo>
                      <a:pt x="327" y="5328"/>
                    </a:lnTo>
                    <a:lnTo>
                      <a:pt x="349" y="5297"/>
                    </a:lnTo>
                    <a:lnTo>
                      <a:pt x="374" y="5272"/>
                    </a:lnTo>
                    <a:lnTo>
                      <a:pt x="374" y="5269"/>
                    </a:lnTo>
                    <a:lnTo>
                      <a:pt x="376" y="5259"/>
                    </a:lnTo>
                    <a:lnTo>
                      <a:pt x="380" y="5245"/>
                    </a:lnTo>
                    <a:lnTo>
                      <a:pt x="384" y="5226"/>
                    </a:lnTo>
                    <a:lnTo>
                      <a:pt x="390" y="5204"/>
                    </a:lnTo>
                    <a:lnTo>
                      <a:pt x="396" y="5179"/>
                    </a:lnTo>
                    <a:lnTo>
                      <a:pt x="405" y="5152"/>
                    </a:lnTo>
                    <a:lnTo>
                      <a:pt x="415" y="5122"/>
                    </a:lnTo>
                    <a:lnTo>
                      <a:pt x="427" y="5093"/>
                    </a:lnTo>
                    <a:lnTo>
                      <a:pt x="440" y="5064"/>
                    </a:lnTo>
                    <a:lnTo>
                      <a:pt x="455" y="5035"/>
                    </a:lnTo>
                    <a:lnTo>
                      <a:pt x="471" y="5008"/>
                    </a:lnTo>
                    <a:lnTo>
                      <a:pt x="489" y="4983"/>
                    </a:lnTo>
                    <a:lnTo>
                      <a:pt x="509" y="4961"/>
                    </a:lnTo>
                    <a:lnTo>
                      <a:pt x="530" y="4943"/>
                    </a:lnTo>
                    <a:lnTo>
                      <a:pt x="554" y="4930"/>
                    </a:lnTo>
                    <a:lnTo>
                      <a:pt x="578" y="4921"/>
                    </a:lnTo>
                    <a:lnTo>
                      <a:pt x="603" y="4913"/>
                    </a:lnTo>
                    <a:lnTo>
                      <a:pt x="630" y="4907"/>
                    </a:lnTo>
                    <a:lnTo>
                      <a:pt x="655" y="4904"/>
                    </a:lnTo>
                    <a:lnTo>
                      <a:pt x="680" y="4902"/>
                    </a:lnTo>
                    <a:lnTo>
                      <a:pt x="705" y="4902"/>
                    </a:lnTo>
                    <a:lnTo>
                      <a:pt x="729" y="4902"/>
                    </a:lnTo>
                    <a:lnTo>
                      <a:pt x="751" y="4904"/>
                    </a:lnTo>
                    <a:lnTo>
                      <a:pt x="772" y="4906"/>
                    </a:lnTo>
                    <a:lnTo>
                      <a:pt x="791" y="4908"/>
                    </a:lnTo>
                    <a:lnTo>
                      <a:pt x="808" y="4912"/>
                    </a:lnTo>
                    <a:lnTo>
                      <a:pt x="823" y="4915"/>
                    </a:lnTo>
                    <a:lnTo>
                      <a:pt x="835" y="4918"/>
                    </a:lnTo>
                    <a:lnTo>
                      <a:pt x="844" y="4921"/>
                    </a:lnTo>
                    <a:lnTo>
                      <a:pt x="849" y="4922"/>
                    </a:lnTo>
                    <a:lnTo>
                      <a:pt x="851" y="4923"/>
                    </a:lnTo>
                    <a:lnTo>
                      <a:pt x="851" y="4921"/>
                    </a:lnTo>
                    <a:lnTo>
                      <a:pt x="851" y="4917"/>
                    </a:lnTo>
                    <a:lnTo>
                      <a:pt x="852" y="4911"/>
                    </a:lnTo>
                    <a:lnTo>
                      <a:pt x="853" y="4903"/>
                    </a:lnTo>
                    <a:lnTo>
                      <a:pt x="856" y="4893"/>
                    </a:lnTo>
                    <a:lnTo>
                      <a:pt x="859" y="4881"/>
                    </a:lnTo>
                    <a:lnTo>
                      <a:pt x="863" y="4869"/>
                    </a:lnTo>
                    <a:lnTo>
                      <a:pt x="869" y="4855"/>
                    </a:lnTo>
                    <a:lnTo>
                      <a:pt x="875" y="4841"/>
                    </a:lnTo>
                    <a:lnTo>
                      <a:pt x="883" y="4827"/>
                    </a:lnTo>
                    <a:lnTo>
                      <a:pt x="894" y="4811"/>
                    </a:lnTo>
                    <a:lnTo>
                      <a:pt x="905" y="4797"/>
                    </a:lnTo>
                    <a:lnTo>
                      <a:pt x="919" y="4783"/>
                    </a:lnTo>
                    <a:lnTo>
                      <a:pt x="934" y="4769"/>
                    </a:lnTo>
                    <a:lnTo>
                      <a:pt x="953" y="4756"/>
                    </a:lnTo>
                    <a:lnTo>
                      <a:pt x="974" y="4745"/>
                    </a:lnTo>
                    <a:lnTo>
                      <a:pt x="995" y="4734"/>
                    </a:lnTo>
                    <a:lnTo>
                      <a:pt x="1018" y="4724"/>
                    </a:lnTo>
                    <a:lnTo>
                      <a:pt x="1042" y="4715"/>
                    </a:lnTo>
                    <a:lnTo>
                      <a:pt x="1066" y="4709"/>
                    </a:lnTo>
                    <a:lnTo>
                      <a:pt x="1091" y="4702"/>
                    </a:lnTo>
                    <a:lnTo>
                      <a:pt x="1115" y="4697"/>
                    </a:lnTo>
                    <a:lnTo>
                      <a:pt x="1138" y="4692"/>
                    </a:lnTo>
                    <a:lnTo>
                      <a:pt x="1160" y="4688"/>
                    </a:lnTo>
                    <a:lnTo>
                      <a:pt x="1181" y="4686"/>
                    </a:lnTo>
                    <a:lnTo>
                      <a:pt x="1201" y="4682"/>
                    </a:lnTo>
                    <a:lnTo>
                      <a:pt x="1218" y="4681"/>
                    </a:lnTo>
                    <a:lnTo>
                      <a:pt x="1232" y="4679"/>
                    </a:lnTo>
                    <a:lnTo>
                      <a:pt x="1244" y="4678"/>
                    </a:lnTo>
                    <a:lnTo>
                      <a:pt x="1254" y="4678"/>
                    </a:lnTo>
                    <a:lnTo>
                      <a:pt x="1260" y="4678"/>
                    </a:lnTo>
                    <a:lnTo>
                      <a:pt x="1262" y="4678"/>
                    </a:lnTo>
                    <a:lnTo>
                      <a:pt x="1261" y="4675"/>
                    </a:lnTo>
                    <a:lnTo>
                      <a:pt x="1260" y="4668"/>
                    </a:lnTo>
                    <a:lnTo>
                      <a:pt x="1257" y="4658"/>
                    </a:lnTo>
                    <a:lnTo>
                      <a:pt x="1255" y="4644"/>
                    </a:lnTo>
                    <a:lnTo>
                      <a:pt x="1252" y="4628"/>
                    </a:lnTo>
                    <a:lnTo>
                      <a:pt x="1250" y="4608"/>
                    </a:lnTo>
                    <a:lnTo>
                      <a:pt x="1248" y="4586"/>
                    </a:lnTo>
                    <a:lnTo>
                      <a:pt x="1247" y="4562"/>
                    </a:lnTo>
                    <a:lnTo>
                      <a:pt x="1247" y="4538"/>
                    </a:lnTo>
                    <a:lnTo>
                      <a:pt x="1248" y="4512"/>
                    </a:lnTo>
                    <a:lnTo>
                      <a:pt x="1251" y="4487"/>
                    </a:lnTo>
                    <a:lnTo>
                      <a:pt x="1255" y="4461"/>
                    </a:lnTo>
                    <a:lnTo>
                      <a:pt x="1262" y="4435"/>
                    </a:lnTo>
                    <a:lnTo>
                      <a:pt x="1271" y="4411"/>
                    </a:lnTo>
                    <a:lnTo>
                      <a:pt x="1283" y="4387"/>
                    </a:lnTo>
                    <a:lnTo>
                      <a:pt x="1298" y="4366"/>
                    </a:lnTo>
                    <a:lnTo>
                      <a:pt x="1313" y="4346"/>
                    </a:lnTo>
                    <a:lnTo>
                      <a:pt x="1329" y="4330"/>
                    </a:lnTo>
                    <a:lnTo>
                      <a:pt x="1344" y="4316"/>
                    </a:lnTo>
                    <a:lnTo>
                      <a:pt x="1359" y="4305"/>
                    </a:lnTo>
                    <a:lnTo>
                      <a:pt x="1373" y="4295"/>
                    </a:lnTo>
                    <a:lnTo>
                      <a:pt x="1386" y="4287"/>
                    </a:lnTo>
                    <a:lnTo>
                      <a:pt x="1399" y="4282"/>
                    </a:lnTo>
                    <a:lnTo>
                      <a:pt x="1412" y="4277"/>
                    </a:lnTo>
                    <a:lnTo>
                      <a:pt x="1424" y="4273"/>
                    </a:lnTo>
                    <a:lnTo>
                      <a:pt x="1436" y="4270"/>
                    </a:lnTo>
                    <a:lnTo>
                      <a:pt x="1447" y="4266"/>
                    </a:lnTo>
                    <a:lnTo>
                      <a:pt x="1458" y="4264"/>
                    </a:lnTo>
                    <a:lnTo>
                      <a:pt x="1469" y="4260"/>
                    </a:lnTo>
                    <a:lnTo>
                      <a:pt x="1480" y="4257"/>
                    </a:lnTo>
                    <a:lnTo>
                      <a:pt x="1490" y="4251"/>
                    </a:lnTo>
                    <a:lnTo>
                      <a:pt x="1500" y="4246"/>
                    </a:lnTo>
                    <a:lnTo>
                      <a:pt x="1507" y="4236"/>
                    </a:lnTo>
                    <a:lnTo>
                      <a:pt x="1514" y="4224"/>
                    </a:lnTo>
                    <a:lnTo>
                      <a:pt x="1519" y="4208"/>
                    </a:lnTo>
                    <a:lnTo>
                      <a:pt x="1524" y="4189"/>
                    </a:lnTo>
                    <a:lnTo>
                      <a:pt x="1527" y="4168"/>
                    </a:lnTo>
                    <a:lnTo>
                      <a:pt x="1530" y="4145"/>
                    </a:lnTo>
                    <a:lnTo>
                      <a:pt x="1534" y="4121"/>
                    </a:lnTo>
                    <a:lnTo>
                      <a:pt x="1537" y="4096"/>
                    </a:lnTo>
                    <a:lnTo>
                      <a:pt x="1540" y="4070"/>
                    </a:lnTo>
                    <a:lnTo>
                      <a:pt x="1546" y="4045"/>
                    </a:lnTo>
                    <a:lnTo>
                      <a:pt x="1552" y="4020"/>
                    </a:lnTo>
                    <a:lnTo>
                      <a:pt x="1561" y="3996"/>
                    </a:lnTo>
                    <a:lnTo>
                      <a:pt x="1571" y="3973"/>
                    </a:lnTo>
                    <a:lnTo>
                      <a:pt x="1584" y="3952"/>
                    </a:lnTo>
                    <a:lnTo>
                      <a:pt x="1599" y="3935"/>
                    </a:lnTo>
                    <a:lnTo>
                      <a:pt x="1619" y="3919"/>
                    </a:lnTo>
                    <a:lnTo>
                      <a:pt x="1619" y="3918"/>
                    </a:lnTo>
                    <a:lnTo>
                      <a:pt x="1622" y="3915"/>
                    </a:lnTo>
                    <a:lnTo>
                      <a:pt x="1626" y="3909"/>
                    </a:lnTo>
                    <a:lnTo>
                      <a:pt x="1633" y="3903"/>
                    </a:lnTo>
                    <a:lnTo>
                      <a:pt x="1640" y="3894"/>
                    </a:lnTo>
                    <a:lnTo>
                      <a:pt x="1647" y="3883"/>
                    </a:lnTo>
                    <a:lnTo>
                      <a:pt x="1655" y="3871"/>
                    </a:lnTo>
                    <a:lnTo>
                      <a:pt x="1662" y="3857"/>
                    </a:lnTo>
                    <a:lnTo>
                      <a:pt x="1671" y="3842"/>
                    </a:lnTo>
                    <a:lnTo>
                      <a:pt x="1678" y="3824"/>
                    </a:lnTo>
                    <a:lnTo>
                      <a:pt x="1685" y="3806"/>
                    </a:lnTo>
                    <a:lnTo>
                      <a:pt x="1691" y="3786"/>
                    </a:lnTo>
                    <a:lnTo>
                      <a:pt x="1695" y="3765"/>
                    </a:lnTo>
                    <a:lnTo>
                      <a:pt x="1697" y="3742"/>
                    </a:lnTo>
                    <a:lnTo>
                      <a:pt x="1698" y="3719"/>
                    </a:lnTo>
                    <a:lnTo>
                      <a:pt x="1697" y="3695"/>
                    </a:lnTo>
                    <a:close/>
                  </a:path>
                </a:pathLst>
              </a:custGeom>
              <a:solidFill>
                <a:srgbClr val="F1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74" name="Freeform 354"/>
              <p:cNvSpPr>
                <a:spLocks/>
              </p:cNvSpPr>
              <p:nvPr/>
            </p:nvSpPr>
            <p:spPr bwMode="auto">
              <a:xfrm flipH="1">
                <a:off x="4337" y="2965"/>
                <a:ext cx="439" cy="446"/>
              </a:xfrm>
              <a:custGeom>
                <a:avLst/>
                <a:gdLst/>
                <a:ahLst/>
                <a:cxnLst>
                  <a:cxn ang="0">
                    <a:pos x="2468" y="3255"/>
                  </a:cxn>
                  <a:cxn ang="0">
                    <a:pos x="2989" y="3053"/>
                  </a:cxn>
                  <a:cxn ang="0">
                    <a:pos x="3759" y="2953"/>
                  </a:cxn>
                  <a:cxn ang="0">
                    <a:pos x="4098" y="2789"/>
                  </a:cxn>
                  <a:cxn ang="0">
                    <a:pos x="4608" y="2434"/>
                  </a:cxn>
                  <a:cxn ang="0">
                    <a:pos x="4962" y="2187"/>
                  </a:cxn>
                  <a:cxn ang="0">
                    <a:pos x="5435" y="2011"/>
                  </a:cxn>
                  <a:cxn ang="0">
                    <a:pos x="5809" y="2007"/>
                  </a:cxn>
                  <a:cxn ang="0">
                    <a:pos x="6176" y="1942"/>
                  </a:cxn>
                  <a:cxn ang="0">
                    <a:pos x="6647" y="1860"/>
                  </a:cxn>
                  <a:cxn ang="0">
                    <a:pos x="7158" y="1513"/>
                  </a:cxn>
                  <a:cxn ang="0">
                    <a:pos x="7688" y="1133"/>
                  </a:cxn>
                  <a:cxn ang="0">
                    <a:pos x="8122" y="1001"/>
                  </a:cxn>
                  <a:cxn ang="0">
                    <a:pos x="8625" y="780"/>
                  </a:cxn>
                  <a:cxn ang="0">
                    <a:pos x="8935" y="566"/>
                  </a:cxn>
                  <a:cxn ang="0">
                    <a:pos x="9158" y="145"/>
                  </a:cxn>
                  <a:cxn ang="0">
                    <a:pos x="9805" y="122"/>
                  </a:cxn>
                  <a:cxn ang="0">
                    <a:pos x="10874" y="131"/>
                  </a:cxn>
                  <a:cxn ang="0">
                    <a:pos x="11005" y="572"/>
                  </a:cxn>
                  <a:cxn ang="0">
                    <a:pos x="10902" y="1012"/>
                  </a:cxn>
                  <a:cxn ang="0">
                    <a:pos x="10853" y="1448"/>
                  </a:cxn>
                  <a:cxn ang="0">
                    <a:pos x="10809" y="1995"/>
                  </a:cxn>
                  <a:cxn ang="0">
                    <a:pos x="10595" y="2423"/>
                  </a:cxn>
                  <a:cxn ang="0">
                    <a:pos x="10513" y="3049"/>
                  </a:cxn>
                  <a:cxn ang="0">
                    <a:pos x="10409" y="3284"/>
                  </a:cxn>
                  <a:cxn ang="0">
                    <a:pos x="10461" y="3657"/>
                  </a:cxn>
                  <a:cxn ang="0">
                    <a:pos x="10562" y="4187"/>
                  </a:cxn>
                  <a:cxn ang="0">
                    <a:pos x="10433" y="4676"/>
                  </a:cxn>
                  <a:cxn ang="0">
                    <a:pos x="10337" y="5103"/>
                  </a:cxn>
                  <a:cxn ang="0">
                    <a:pos x="10251" y="5315"/>
                  </a:cxn>
                  <a:cxn ang="0">
                    <a:pos x="10115" y="5529"/>
                  </a:cxn>
                  <a:cxn ang="0">
                    <a:pos x="10039" y="5993"/>
                  </a:cxn>
                  <a:cxn ang="0">
                    <a:pos x="9966" y="6339"/>
                  </a:cxn>
                  <a:cxn ang="0">
                    <a:pos x="9707" y="6817"/>
                  </a:cxn>
                  <a:cxn ang="0">
                    <a:pos x="9407" y="7414"/>
                  </a:cxn>
                  <a:cxn ang="0">
                    <a:pos x="9314" y="7846"/>
                  </a:cxn>
                  <a:cxn ang="0">
                    <a:pos x="9241" y="8244"/>
                  </a:cxn>
                  <a:cxn ang="0">
                    <a:pos x="9256" y="8561"/>
                  </a:cxn>
                  <a:cxn ang="0">
                    <a:pos x="8884" y="9225"/>
                  </a:cxn>
                  <a:cxn ang="0">
                    <a:pos x="8227" y="9678"/>
                  </a:cxn>
                  <a:cxn ang="0">
                    <a:pos x="7624" y="9808"/>
                  </a:cxn>
                  <a:cxn ang="0">
                    <a:pos x="7200" y="10208"/>
                  </a:cxn>
                  <a:cxn ang="0">
                    <a:pos x="6280" y="10601"/>
                  </a:cxn>
                  <a:cxn ang="0">
                    <a:pos x="5258" y="10517"/>
                  </a:cxn>
                  <a:cxn ang="0">
                    <a:pos x="4477" y="10461"/>
                  </a:cxn>
                  <a:cxn ang="0">
                    <a:pos x="3773" y="10468"/>
                  </a:cxn>
                  <a:cxn ang="0">
                    <a:pos x="3288" y="10536"/>
                  </a:cxn>
                  <a:cxn ang="0">
                    <a:pos x="2875" y="10250"/>
                  </a:cxn>
                  <a:cxn ang="0">
                    <a:pos x="2261" y="10130"/>
                  </a:cxn>
                  <a:cxn ang="0">
                    <a:pos x="1660" y="9970"/>
                  </a:cxn>
                  <a:cxn ang="0">
                    <a:pos x="912" y="9836"/>
                  </a:cxn>
                  <a:cxn ang="0">
                    <a:pos x="714" y="9395"/>
                  </a:cxn>
                  <a:cxn ang="0">
                    <a:pos x="435" y="8751"/>
                  </a:cxn>
                  <a:cxn ang="0">
                    <a:pos x="326" y="8281"/>
                  </a:cxn>
                  <a:cxn ang="0">
                    <a:pos x="277" y="7837"/>
                  </a:cxn>
                  <a:cxn ang="0">
                    <a:pos x="5" y="7150"/>
                  </a:cxn>
                  <a:cxn ang="0">
                    <a:pos x="169" y="6544"/>
                  </a:cxn>
                  <a:cxn ang="0">
                    <a:pos x="232" y="5829"/>
                  </a:cxn>
                  <a:cxn ang="0">
                    <a:pos x="520" y="4943"/>
                  </a:cxn>
                  <a:cxn ang="0">
                    <a:pos x="889" y="4797"/>
                  </a:cxn>
                  <a:cxn ang="0">
                    <a:pos x="1227" y="4541"/>
                  </a:cxn>
                  <a:cxn ang="0">
                    <a:pos x="1507" y="4147"/>
                  </a:cxn>
                </a:cxnLst>
                <a:rect l="0" t="0" r="r" b="b"/>
                <a:pathLst>
                  <a:path w="11006" h="10727">
                    <a:moveTo>
                      <a:pt x="1674" y="3693"/>
                    </a:moveTo>
                    <a:lnTo>
                      <a:pt x="1672" y="3666"/>
                    </a:lnTo>
                    <a:lnTo>
                      <a:pt x="1674" y="3638"/>
                    </a:lnTo>
                    <a:lnTo>
                      <a:pt x="1679" y="3607"/>
                    </a:lnTo>
                    <a:lnTo>
                      <a:pt x="1685" y="3575"/>
                    </a:lnTo>
                    <a:lnTo>
                      <a:pt x="1696" y="3543"/>
                    </a:lnTo>
                    <a:lnTo>
                      <a:pt x="1709" y="3509"/>
                    </a:lnTo>
                    <a:lnTo>
                      <a:pt x="1727" y="3476"/>
                    </a:lnTo>
                    <a:lnTo>
                      <a:pt x="1746" y="3443"/>
                    </a:lnTo>
                    <a:lnTo>
                      <a:pt x="1769" y="3412"/>
                    </a:lnTo>
                    <a:lnTo>
                      <a:pt x="1795" y="3382"/>
                    </a:lnTo>
                    <a:lnTo>
                      <a:pt x="1826" y="3355"/>
                    </a:lnTo>
                    <a:lnTo>
                      <a:pt x="1859" y="3330"/>
                    </a:lnTo>
                    <a:lnTo>
                      <a:pt x="1896" y="3308"/>
                    </a:lnTo>
                    <a:lnTo>
                      <a:pt x="1936" y="3289"/>
                    </a:lnTo>
                    <a:lnTo>
                      <a:pt x="1980" y="3275"/>
                    </a:lnTo>
                    <a:lnTo>
                      <a:pt x="2028" y="3266"/>
                    </a:lnTo>
                    <a:lnTo>
                      <a:pt x="2076" y="3260"/>
                    </a:lnTo>
                    <a:lnTo>
                      <a:pt x="2122" y="3257"/>
                    </a:lnTo>
                    <a:lnTo>
                      <a:pt x="2166" y="3254"/>
                    </a:lnTo>
                    <a:lnTo>
                      <a:pt x="2207" y="3254"/>
                    </a:lnTo>
                    <a:lnTo>
                      <a:pt x="2246" y="3254"/>
                    </a:lnTo>
                    <a:lnTo>
                      <a:pt x="2283" y="3255"/>
                    </a:lnTo>
                    <a:lnTo>
                      <a:pt x="2319" y="3258"/>
                    </a:lnTo>
                    <a:lnTo>
                      <a:pt x="2352" y="3259"/>
                    </a:lnTo>
                    <a:lnTo>
                      <a:pt x="2384" y="3260"/>
                    </a:lnTo>
                    <a:lnTo>
                      <a:pt x="2413" y="3260"/>
                    </a:lnTo>
                    <a:lnTo>
                      <a:pt x="2442" y="3259"/>
                    </a:lnTo>
                    <a:lnTo>
                      <a:pt x="2468" y="3255"/>
                    </a:lnTo>
                    <a:lnTo>
                      <a:pt x="2492" y="3251"/>
                    </a:lnTo>
                    <a:lnTo>
                      <a:pt x="2515" y="3245"/>
                    </a:lnTo>
                    <a:lnTo>
                      <a:pt x="2536" y="3236"/>
                    </a:lnTo>
                    <a:lnTo>
                      <a:pt x="2555" y="3224"/>
                    </a:lnTo>
                    <a:lnTo>
                      <a:pt x="2573" y="3210"/>
                    </a:lnTo>
                    <a:lnTo>
                      <a:pt x="2591" y="3196"/>
                    </a:lnTo>
                    <a:lnTo>
                      <a:pt x="2610" y="3184"/>
                    </a:lnTo>
                    <a:lnTo>
                      <a:pt x="2628" y="3172"/>
                    </a:lnTo>
                    <a:lnTo>
                      <a:pt x="2647" y="3162"/>
                    </a:lnTo>
                    <a:lnTo>
                      <a:pt x="2667" y="3151"/>
                    </a:lnTo>
                    <a:lnTo>
                      <a:pt x="2686" y="3141"/>
                    </a:lnTo>
                    <a:lnTo>
                      <a:pt x="2707" y="3132"/>
                    </a:lnTo>
                    <a:lnTo>
                      <a:pt x="2728" y="3124"/>
                    </a:lnTo>
                    <a:lnTo>
                      <a:pt x="2750" y="3118"/>
                    </a:lnTo>
                    <a:lnTo>
                      <a:pt x="2771" y="3111"/>
                    </a:lnTo>
                    <a:lnTo>
                      <a:pt x="2795" y="3106"/>
                    </a:lnTo>
                    <a:lnTo>
                      <a:pt x="2819" y="3101"/>
                    </a:lnTo>
                    <a:lnTo>
                      <a:pt x="2846" y="3099"/>
                    </a:lnTo>
                    <a:lnTo>
                      <a:pt x="2873" y="3097"/>
                    </a:lnTo>
                    <a:lnTo>
                      <a:pt x="2901" y="3097"/>
                    </a:lnTo>
                    <a:lnTo>
                      <a:pt x="2902" y="3096"/>
                    </a:lnTo>
                    <a:lnTo>
                      <a:pt x="2907" y="3094"/>
                    </a:lnTo>
                    <a:lnTo>
                      <a:pt x="2913" y="3091"/>
                    </a:lnTo>
                    <a:lnTo>
                      <a:pt x="2922" y="3086"/>
                    </a:lnTo>
                    <a:lnTo>
                      <a:pt x="2933" y="3081"/>
                    </a:lnTo>
                    <a:lnTo>
                      <a:pt x="2945" y="3075"/>
                    </a:lnTo>
                    <a:lnTo>
                      <a:pt x="2959" y="3069"/>
                    </a:lnTo>
                    <a:lnTo>
                      <a:pt x="2973" y="3061"/>
                    </a:lnTo>
                    <a:lnTo>
                      <a:pt x="2989" y="3053"/>
                    </a:lnTo>
                    <a:lnTo>
                      <a:pt x="3005" y="3046"/>
                    </a:lnTo>
                    <a:lnTo>
                      <a:pt x="3021" y="3037"/>
                    </a:lnTo>
                    <a:lnTo>
                      <a:pt x="3039" y="3029"/>
                    </a:lnTo>
                    <a:lnTo>
                      <a:pt x="3055" y="3021"/>
                    </a:lnTo>
                    <a:lnTo>
                      <a:pt x="3071" y="3013"/>
                    </a:lnTo>
                    <a:lnTo>
                      <a:pt x="3086" y="3005"/>
                    </a:lnTo>
                    <a:lnTo>
                      <a:pt x="3100" y="2999"/>
                    </a:lnTo>
                    <a:lnTo>
                      <a:pt x="3114" y="2990"/>
                    </a:lnTo>
                    <a:lnTo>
                      <a:pt x="3131" y="2980"/>
                    </a:lnTo>
                    <a:lnTo>
                      <a:pt x="3148" y="2969"/>
                    </a:lnTo>
                    <a:lnTo>
                      <a:pt x="3168" y="2956"/>
                    </a:lnTo>
                    <a:lnTo>
                      <a:pt x="3191" y="2943"/>
                    </a:lnTo>
                    <a:lnTo>
                      <a:pt x="3214" y="2931"/>
                    </a:lnTo>
                    <a:lnTo>
                      <a:pt x="3240" y="2918"/>
                    </a:lnTo>
                    <a:lnTo>
                      <a:pt x="3268" y="2907"/>
                    </a:lnTo>
                    <a:lnTo>
                      <a:pt x="3298" y="2898"/>
                    </a:lnTo>
                    <a:lnTo>
                      <a:pt x="3330" y="2892"/>
                    </a:lnTo>
                    <a:lnTo>
                      <a:pt x="3364" y="2887"/>
                    </a:lnTo>
                    <a:lnTo>
                      <a:pt x="3400" y="2886"/>
                    </a:lnTo>
                    <a:lnTo>
                      <a:pt x="3440" y="2890"/>
                    </a:lnTo>
                    <a:lnTo>
                      <a:pt x="3480" y="2897"/>
                    </a:lnTo>
                    <a:lnTo>
                      <a:pt x="3524" y="2909"/>
                    </a:lnTo>
                    <a:lnTo>
                      <a:pt x="3569" y="2928"/>
                    </a:lnTo>
                    <a:lnTo>
                      <a:pt x="3613" y="2944"/>
                    </a:lnTo>
                    <a:lnTo>
                      <a:pt x="3651" y="2956"/>
                    </a:lnTo>
                    <a:lnTo>
                      <a:pt x="3684" y="2962"/>
                    </a:lnTo>
                    <a:lnTo>
                      <a:pt x="3712" y="2963"/>
                    </a:lnTo>
                    <a:lnTo>
                      <a:pt x="3738" y="2960"/>
                    </a:lnTo>
                    <a:lnTo>
                      <a:pt x="3759" y="2953"/>
                    </a:lnTo>
                    <a:lnTo>
                      <a:pt x="3777" y="2943"/>
                    </a:lnTo>
                    <a:lnTo>
                      <a:pt x="3793" y="2932"/>
                    </a:lnTo>
                    <a:lnTo>
                      <a:pt x="3806" y="2919"/>
                    </a:lnTo>
                    <a:lnTo>
                      <a:pt x="3819" y="2906"/>
                    </a:lnTo>
                    <a:lnTo>
                      <a:pt x="3830" y="2893"/>
                    </a:lnTo>
                    <a:lnTo>
                      <a:pt x="3841" y="2880"/>
                    </a:lnTo>
                    <a:lnTo>
                      <a:pt x="3852" y="2868"/>
                    </a:lnTo>
                    <a:lnTo>
                      <a:pt x="3863" y="2859"/>
                    </a:lnTo>
                    <a:lnTo>
                      <a:pt x="3875" y="2853"/>
                    </a:lnTo>
                    <a:lnTo>
                      <a:pt x="3889" y="2849"/>
                    </a:lnTo>
                    <a:lnTo>
                      <a:pt x="3904" y="2847"/>
                    </a:lnTo>
                    <a:lnTo>
                      <a:pt x="3920" y="2845"/>
                    </a:lnTo>
                    <a:lnTo>
                      <a:pt x="3936" y="2843"/>
                    </a:lnTo>
                    <a:lnTo>
                      <a:pt x="3953" y="2841"/>
                    </a:lnTo>
                    <a:lnTo>
                      <a:pt x="3970" y="2837"/>
                    </a:lnTo>
                    <a:lnTo>
                      <a:pt x="3987" y="2834"/>
                    </a:lnTo>
                    <a:lnTo>
                      <a:pt x="4002" y="2832"/>
                    </a:lnTo>
                    <a:lnTo>
                      <a:pt x="4018" y="2829"/>
                    </a:lnTo>
                    <a:lnTo>
                      <a:pt x="4032" y="2825"/>
                    </a:lnTo>
                    <a:lnTo>
                      <a:pt x="4045" y="2822"/>
                    </a:lnTo>
                    <a:lnTo>
                      <a:pt x="4057" y="2820"/>
                    </a:lnTo>
                    <a:lnTo>
                      <a:pt x="4067" y="2818"/>
                    </a:lnTo>
                    <a:lnTo>
                      <a:pt x="4076" y="2815"/>
                    </a:lnTo>
                    <a:lnTo>
                      <a:pt x="4083" y="2814"/>
                    </a:lnTo>
                    <a:lnTo>
                      <a:pt x="4086" y="2813"/>
                    </a:lnTo>
                    <a:lnTo>
                      <a:pt x="4088" y="2813"/>
                    </a:lnTo>
                    <a:lnTo>
                      <a:pt x="4089" y="2810"/>
                    </a:lnTo>
                    <a:lnTo>
                      <a:pt x="4092" y="2802"/>
                    </a:lnTo>
                    <a:lnTo>
                      <a:pt x="4098" y="2789"/>
                    </a:lnTo>
                    <a:lnTo>
                      <a:pt x="4104" y="2773"/>
                    </a:lnTo>
                    <a:lnTo>
                      <a:pt x="4114" y="2753"/>
                    </a:lnTo>
                    <a:lnTo>
                      <a:pt x="4124" y="2731"/>
                    </a:lnTo>
                    <a:lnTo>
                      <a:pt x="4137" y="2706"/>
                    </a:lnTo>
                    <a:lnTo>
                      <a:pt x="4150" y="2680"/>
                    </a:lnTo>
                    <a:lnTo>
                      <a:pt x="4164" y="2653"/>
                    </a:lnTo>
                    <a:lnTo>
                      <a:pt x="4181" y="2625"/>
                    </a:lnTo>
                    <a:lnTo>
                      <a:pt x="4197" y="2598"/>
                    </a:lnTo>
                    <a:lnTo>
                      <a:pt x="4215" y="2572"/>
                    </a:lnTo>
                    <a:lnTo>
                      <a:pt x="4232" y="2547"/>
                    </a:lnTo>
                    <a:lnTo>
                      <a:pt x="4251" y="2525"/>
                    </a:lnTo>
                    <a:lnTo>
                      <a:pt x="4268" y="2504"/>
                    </a:lnTo>
                    <a:lnTo>
                      <a:pt x="4288" y="2488"/>
                    </a:lnTo>
                    <a:lnTo>
                      <a:pt x="4306" y="2474"/>
                    </a:lnTo>
                    <a:lnTo>
                      <a:pt x="4326" y="2461"/>
                    </a:lnTo>
                    <a:lnTo>
                      <a:pt x="4347" y="2451"/>
                    </a:lnTo>
                    <a:lnTo>
                      <a:pt x="4369" y="2442"/>
                    </a:lnTo>
                    <a:lnTo>
                      <a:pt x="4389" y="2434"/>
                    </a:lnTo>
                    <a:lnTo>
                      <a:pt x="4411" y="2429"/>
                    </a:lnTo>
                    <a:lnTo>
                      <a:pt x="4434" y="2425"/>
                    </a:lnTo>
                    <a:lnTo>
                      <a:pt x="4456" y="2422"/>
                    </a:lnTo>
                    <a:lnTo>
                      <a:pt x="4477" y="2420"/>
                    </a:lnTo>
                    <a:lnTo>
                      <a:pt x="4499" y="2420"/>
                    </a:lnTo>
                    <a:lnTo>
                      <a:pt x="4518" y="2420"/>
                    </a:lnTo>
                    <a:lnTo>
                      <a:pt x="4539" y="2421"/>
                    </a:lnTo>
                    <a:lnTo>
                      <a:pt x="4557" y="2423"/>
                    </a:lnTo>
                    <a:lnTo>
                      <a:pt x="4575" y="2427"/>
                    </a:lnTo>
                    <a:lnTo>
                      <a:pt x="4592" y="2430"/>
                    </a:lnTo>
                    <a:lnTo>
                      <a:pt x="4608" y="2434"/>
                    </a:lnTo>
                    <a:lnTo>
                      <a:pt x="4608" y="2431"/>
                    </a:lnTo>
                    <a:lnTo>
                      <a:pt x="4611" y="2425"/>
                    </a:lnTo>
                    <a:lnTo>
                      <a:pt x="4615" y="2414"/>
                    </a:lnTo>
                    <a:lnTo>
                      <a:pt x="4622" y="2399"/>
                    </a:lnTo>
                    <a:lnTo>
                      <a:pt x="4630" y="2383"/>
                    </a:lnTo>
                    <a:lnTo>
                      <a:pt x="4638" y="2365"/>
                    </a:lnTo>
                    <a:lnTo>
                      <a:pt x="4648" y="2344"/>
                    </a:lnTo>
                    <a:lnTo>
                      <a:pt x="4659" y="2323"/>
                    </a:lnTo>
                    <a:lnTo>
                      <a:pt x="4670" y="2302"/>
                    </a:lnTo>
                    <a:lnTo>
                      <a:pt x="4683" y="2282"/>
                    </a:lnTo>
                    <a:lnTo>
                      <a:pt x="4696" y="2262"/>
                    </a:lnTo>
                    <a:lnTo>
                      <a:pt x="4709" y="2244"/>
                    </a:lnTo>
                    <a:lnTo>
                      <a:pt x="4722" y="2228"/>
                    </a:lnTo>
                    <a:lnTo>
                      <a:pt x="4737" y="2216"/>
                    </a:lnTo>
                    <a:lnTo>
                      <a:pt x="4750" y="2206"/>
                    </a:lnTo>
                    <a:lnTo>
                      <a:pt x="4764" y="2202"/>
                    </a:lnTo>
                    <a:lnTo>
                      <a:pt x="4777" y="2199"/>
                    </a:lnTo>
                    <a:lnTo>
                      <a:pt x="4790" y="2194"/>
                    </a:lnTo>
                    <a:lnTo>
                      <a:pt x="4804" y="2190"/>
                    </a:lnTo>
                    <a:lnTo>
                      <a:pt x="4818" y="2185"/>
                    </a:lnTo>
                    <a:lnTo>
                      <a:pt x="4833" y="2181"/>
                    </a:lnTo>
                    <a:lnTo>
                      <a:pt x="4848" y="2178"/>
                    </a:lnTo>
                    <a:lnTo>
                      <a:pt x="4862" y="2175"/>
                    </a:lnTo>
                    <a:lnTo>
                      <a:pt x="4878" y="2172"/>
                    </a:lnTo>
                    <a:lnTo>
                      <a:pt x="4894" y="2171"/>
                    </a:lnTo>
                    <a:lnTo>
                      <a:pt x="4910" y="2172"/>
                    </a:lnTo>
                    <a:lnTo>
                      <a:pt x="4928" y="2175"/>
                    </a:lnTo>
                    <a:lnTo>
                      <a:pt x="4945" y="2180"/>
                    </a:lnTo>
                    <a:lnTo>
                      <a:pt x="4962" y="2187"/>
                    </a:lnTo>
                    <a:lnTo>
                      <a:pt x="4981" y="2196"/>
                    </a:lnTo>
                    <a:lnTo>
                      <a:pt x="5000" y="2209"/>
                    </a:lnTo>
                    <a:lnTo>
                      <a:pt x="5020" y="2227"/>
                    </a:lnTo>
                    <a:lnTo>
                      <a:pt x="5020" y="2226"/>
                    </a:lnTo>
                    <a:lnTo>
                      <a:pt x="5023" y="2224"/>
                    </a:lnTo>
                    <a:lnTo>
                      <a:pt x="5026" y="2220"/>
                    </a:lnTo>
                    <a:lnTo>
                      <a:pt x="5030" y="2215"/>
                    </a:lnTo>
                    <a:lnTo>
                      <a:pt x="5036" y="2209"/>
                    </a:lnTo>
                    <a:lnTo>
                      <a:pt x="5043" y="2203"/>
                    </a:lnTo>
                    <a:lnTo>
                      <a:pt x="5053" y="2195"/>
                    </a:lnTo>
                    <a:lnTo>
                      <a:pt x="5064" y="2187"/>
                    </a:lnTo>
                    <a:lnTo>
                      <a:pt x="5077" y="2178"/>
                    </a:lnTo>
                    <a:lnTo>
                      <a:pt x="5092" y="2168"/>
                    </a:lnTo>
                    <a:lnTo>
                      <a:pt x="5110" y="2157"/>
                    </a:lnTo>
                    <a:lnTo>
                      <a:pt x="5130" y="2147"/>
                    </a:lnTo>
                    <a:lnTo>
                      <a:pt x="5151" y="2135"/>
                    </a:lnTo>
                    <a:lnTo>
                      <a:pt x="5175" y="2124"/>
                    </a:lnTo>
                    <a:lnTo>
                      <a:pt x="5203" y="2113"/>
                    </a:lnTo>
                    <a:lnTo>
                      <a:pt x="5232" y="2102"/>
                    </a:lnTo>
                    <a:lnTo>
                      <a:pt x="5261" y="2090"/>
                    </a:lnTo>
                    <a:lnTo>
                      <a:pt x="5287" y="2080"/>
                    </a:lnTo>
                    <a:lnTo>
                      <a:pt x="5311" y="2068"/>
                    </a:lnTo>
                    <a:lnTo>
                      <a:pt x="5333" y="2057"/>
                    </a:lnTo>
                    <a:lnTo>
                      <a:pt x="5352" y="2047"/>
                    </a:lnTo>
                    <a:lnTo>
                      <a:pt x="5371" y="2037"/>
                    </a:lnTo>
                    <a:lnTo>
                      <a:pt x="5388" y="2028"/>
                    </a:lnTo>
                    <a:lnTo>
                      <a:pt x="5405" y="2021"/>
                    </a:lnTo>
                    <a:lnTo>
                      <a:pt x="5420" y="2015"/>
                    </a:lnTo>
                    <a:lnTo>
                      <a:pt x="5435" y="2011"/>
                    </a:lnTo>
                    <a:lnTo>
                      <a:pt x="5450" y="2009"/>
                    </a:lnTo>
                    <a:lnTo>
                      <a:pt x="5466" y="2009"/>
                    </a:lnTo>
                    <a:lnTo>
                      <a:pt x="5482" y="2011"/>
                    </a:lnTo>
                    <a:lnTo>
                      <a:pt x="5500" y="2015"/>
                    </a:lnTo>
                    <a:lnTo>
                      <a:pt x="5518" y="2024"/>
                    </a:lnTo>
                    <a:lnTo>
                      <a:pt x="5539" y="2035"/>
                    </a:lnTo>
                    <a:lnTo>
                      <a:pt x="5540" y="2034"/>
                    </a:lnTo>
                    <a:lnTo>
                      <a:pt x="5542" y="2033"/>
                    </a:lnTo>
                    <a:lnTo>
                      <a:pt x="5548" y="2029"/>
                    </a:lnTo>
                    <a:lnTo>
                      <a:pt x="5555" y="2027"/>
                    </a:lnTo>
                    <a:lnTo>
                      <a:pt x="5563" y="2023"/>
                    </a:lnTo>
                    <a:lnTo>
                      <a:pt x="5573" y="2019"/>
                    </a:lnTo>
                    <a:lnTo>
                      <a:pt x="5585" y="2014"/>
                    </a:lnTo>
                    <a:lnTo>
                      <a:pt x="5597" y="2010"/>
                    </a:lnTo>
                    <a:lnTo>
                      <a:pt x="5610" y="2005"/>
                    </a:lnTo>
                    <a:lnTo>
                      <a:pt x="5623" y="2000"/>
                    </a:lnTo>
                    <a:lnTo>
                      <a:pt x="5637" y="1995"/>
                    </a:lnTo>
                    <a:lnTo>
                      <a:pt x="5651" y="1991"/>
                    </a:lnTo>
                    <a:lnTo>
                      <a:pt x="5667" y="1988"/>
                    </a:lnTo>
                    <a:lnTo>
                      <a:pt x="5681" y="1985"/>
                    </a:lnTo>
                    <a:lnTo>
                      <a:pt x="5695" y="1981"/>
                    </a:lnTo>
                    <a:lnTo>
                      <a:pt x="5709" y="1980"/>
                    </a:lnTo>
                    <a:lnTo>
                      <a:pt x="5722" y="1979"/>
                    </a:lnTo>
                    <a:lnTo>
                      <a:pt x="5737" y="1981"/>
                    </a:lnTo>
                    <a:lnTo>
                      <a:pt x="5751" y="1985"/>
                    </a:lnTo>
                    <a:lnTo>
                      <a:pt x="5765" y="1989"/>
                    </a:lnTo>
                    <a:lnTo>
                      <a:pt x="5779" y="1994"/>
                    </a:lnTo>
                    <a:lnTo>
                      <a:pt x="5794" y="2001"/>
                    </a:lnTo>
                    <a:lnTo>
                      <a:pt x="5809" y="2007"/>
                    </a:lnTo>
                    <a:lnTo>
                      <a:pt x="5824" y="2015"/>
                    </a:lnTo>
                    <a:lnTo>
                      <a:pt x="5838" y="2021"/>
                    </a:lnTo>
                    <a:lnTo>
                      <a:pt x="5851" y="2027"/>
                    </a:lnTo>
                    <a:lnTo>
                      <a:pt x="5865" y="2031"/>
                    </a:lnTo>
                    <a:lnTo>
                      <a:pt x="5878" y="2035"/>
                    </a:lnTo>
                    <a:lnTo>
                      <a:pt x="5890" y="2036"/>
                    </a:lnTo>
                    <a:lnTo>
                      <a:pt x="5902" y="2036"/>
                    </a:lnTo>
                    <a:lnTo>
                      <a:pt x="5912" y="2034"/>
                    </a:lnTo>
                    <a:lnTo>
                      <a:pt x="5923" y="2028"/>
                    </a:lnTo>
                    <a:lnTo>
                      <a:pt x="5933" y="2021"/>
                    </a:lnTo>
                    <a:lnTo>
                      <a:pt x="5945" y="2012"/>
                    </a:lnTo>
                    <a:lnTo>
                      <a:pt x="5959" y="2003"/>
                    </a:lnTo>
                    <a:lnTo>
                      <a:pt x="5973" y="1994"/>
                    </a:lnTo>
                    <a:lnTo>
                      <a:pt x="5990" y="1986"/>
                    </a:lnTo>
                    <a:lnTo>
                      <a:pt x="6006" y="1977"/>
                    </a:lnTo>
                    <a:lnTo>
                      <a:pt x="6024" y="1968"/>
                    </a:lnTo>
                    <a:lnTo>
                      <a:pt x="6041" y="1962"/>
                    </a:lnTo>
                    <a:lnTo>
                      <a:pt x="6059" y="1955"/>
                    </a:lnTo>
                    <a:lnTo>
                      <a:pt x="6076" y="1950"/>
                    </a:lnTo>
                    <a:lnTo>
                      <a:pt x="6092" y="1945"/>
                    </a:lnTo>
                    <a:lnTo>
                      <a:pt x="6109" y="1944"/>
                    </a:lnTo>
                    <a:lnTo>
                      <a:pt x="6123" y="1944"/>
                    </a:lnTo>
                    <a:lnTo>
                      <a:pt x="6136" y="1946"/>
                    </a:lnTo>
                    <a:lnTo>
                      <a:pt x="6147" y="1952"/>
                    </a:lnTo>
                    <a:lnTo>
                      <a:pt x="6157" y="1961"/>
                    </a:lnTo>
                    <a:lnTo>
                      <a:pt x="6158" y="1958"/>
                    </a:lnTo>
                    <a:lnTo>
                      <a:pt x="6161" y="1955"/>
                    </a:lnTo>
                    <a:lnTo>
                      <a:pt x="6168" y="1950"/>
                    </a:lnTo>
                    <a:lnTo>
                      <a:pt x="6176" y="1942"/>
                    </a:lnTo>
                    <a:lnTo>
                      <a:pt x="6187" y="1934"/>
                    </a:lnTo>
                    <a:lnTo>
                      <a:pt x="6199" y="1924"/>
                    </a:lnTo>
                    <a:lnTo>
                      <a:pt x="6212" y="1914"/>
                    </a:lnTo>
                    <a:lnTo>
                      <a:pt x="6228" y="1904"/>
                    </a:lnTo>
                    <a:lnTo>
                      <a:pt x="6244" y="1893"/>
                    </a:lnTo>
                    <a:lnTo>
                      <a:pt x="6261" y="1882"/>
                    </a:lnTo>
                    <a:lnTo>
                      <a:pt x="6278" y="1872"/>
                    </a:lnTo>
                    <a:lnTo>
                      <a:pt x="6297" y="1862"/>
                    </a:lnTo>
                    <a:lnTo>
                      <a:pt x="6314" y="1855"/>
                    </a:lnTo>
                    <a:lnTo>
                      <a:pt x="6333" y="1848"/>
                    </a:lnTo>
                    <a:lnTo>
                      <a:pt x="6350" y="1844"/>
                    </a:lnTo>
                    <a:lnTo>
                      <a:pt x="6369" y="1842"/>
                    </a:lnTo>
                    <a:lnTo>
                      <a:pt x="6386" y="1839"/>
                    </a:lnTo>
                    <a:lnTo>
                      <a:pt x="6405" y="1838"/>
                    </a:lnTo>
                    <a:lnTo>
                      <a:pt x="6423" y="1836"/>
                    </a:lnTo>
                    <a:lnTo>
                      <a:pt x="6443" y="1835"/>
                    </a:lnTo>
                    <a:lnTo>
                      <a:pt x="6462" y="1833"/>
                    </a:lnTo>
                    <a:lnTo>
                      <a:pt x="6482" y="1832"/>
                    </a:lnTo>
                    <a:lnTo>
                      <a:pt x="6501" y="1832"/>
                    </a:lnTo>
                    <a:lnTo>
                      <a:pt x="6520" y="1832"/>
                    </a:lnTo>
                    <a:lnTo>
                      <a:pt x="6539" y="1832"/>
                    </a:lnTo>
                    <a:lnTo>
                      <a:pt x="6557" y="1833"/>
                    </a:lnTo>
                    <a:lnTo>
                      <a:pt x="6575" y="1835"/>
                    </a:lnTo>
                    <a:lnTo>
                      <a:pt x="6591" y="1837"/>
                    </a:lnTo>
                    <a:lnTo>
                      <a:pt x="6608" y="1842"/>
                    </a:lnTo>
                    <a:lnTo>
                      <a:pt x="6622" y="1847"/>
                    </a:lnTo>
                    <a:lnTo>
                      <a:pt x="6635" y="1852"/>
                    </a:lnTo>
                    <a:lnTo>
                      <a:pt x="6647" y="1861"/>
                    </a:lnTo>
                    <a:lnTo>
                      <a:pt x="6647" y="1860"/>
                    </a:lnTo>
                    <a:lnTo>
                      <a:pt x="6649" y="1857"/>
                    </a:lnTo>
                    <a:lnTo>
                      <a:pt x="6652" y="1852"/>
                    </a:lnTo>
                    <a:lnTo>
                      <a:pt x="6657" y="1846"/>
                    </a:lnTo>
                    <a:lnTo>
                      <a:pt x="6663" y="1839"/>
                    </a:lnTo>
                    <a:lnTo>
                      <a:pt x="6670" y="1831"/>
                    </a:lnTo>
                    <a:lnTo>
                      <a:pt x="6679" y="1822"/>
                    </a:lnTo>
                    <a:lnTo>
                      <a:pt x="6688" y="1812"/>
                    </a:lnTo>
                    <a:lnTo>
                      <a:pt x="6699" y="1801"/>
                    </a:lnTo>
                    <a:lnTo>
                      <a:pt x="6711" y="1791"/>
                    </a:lnTo>
                    <a:lnTo>
                      <a:pt x="6724" y="1780"/>
                    </a:lnTo>
                    <a:lnTo>
                      <a:pt x="6739" y="1771"/>
                    </a:lnTo>
                    <a:lnTo>
                      <a:pt x="6755" y="1761"/>
                    </a:lnTo>
                    <a:lnTo>
                      <a:pt x="6771" y="1751"/>
                    </a:lnTo>
                    <a:lnTo>
                      <a:pt x="6790" y="1742"/>
                    </a:lnTo>
                    <a:lnTo>
                      <a:pt x="6810" y="1736"/>
                    </a:lnTo>
                    <a:lnTo>
                      <a:pt x="6830" y="1727"/>
                    </a:lnTo>
                    <a:lnTo>
                      <a:pt x="6856" y="1717"/>
                    </a:lnTo>
                    <a:lnTo>
                      <a:pt x="6882" y="1705"/>
                    </a:lnTo>
                    <a:lnTo>
                      <a:pt x="6909" y="1692"/>
                    </a:lnTo>
                    <a:lnTo>
                      <a:pt x="6938" y="1677"/>
                    </a:lnTo>
                    <a:lnTo>
                      <a:pt x="6968" y="1661"/>
                    </a:lnTo>
                    <a:lnTo>
                      <a:pt x="6997" y="1644"/>
                    </a:lnTo>
                    <a:lnTo>
                      <a:pt x="7026" y="1626"/>
                    </a:lnTo>
                    <a:lnTo>
                      <a:pt x="7054" y="1607"/>
                    </a:lnTo>
                    <a:lnTo>
                      <a:pt x="7080" y="1588"/>
                    </a:lnTo>
                    <a:lnTo>
                      <a:pt x="7103" y="1569"/>
                    </a:lnTo>
                    <a:lnTo>
                      <a:pt x="7125" y="1550"/>
                    </a:lnTo>
                    <a:lnTo>
                      <a:pt x="7143" y="1531"/>
                    </a:lnTo>
                    <a:lnTo>
                      <a:pt x="7158" y="1513"/>
                    </a:lnTo>
                    <a:lnTo>
                      <a:pt x="7168" y="1494"/>
                    </a:lnTo>
                    <a:lnTo>
                      <a:pt x="7173" y="1478"/>
                    </a:lnTo>
                    <a:lnTo>
                      <a:pt x="7176" y="1460"/>
                    </a:lnTo>
                    <a:lnTo>
                      <a:pt x="7182" y="1442"/>
                    </a:lnTo>
                    <a:lnTo>
                      <a:pt x="7188" y="1423"/>
                    </a:lnTo>
                    <a:lnTo>
                      <a:pt x="7197" y="1405"/>
                    </a:lnTo>
                    <a:lnTo>
                      <a:pt x="7207" y="1385"/>
                    </a:lnTo>
                    <a:lnTo>
                      <a:pt x="7218" y="1367"/>
                    </a:lnTo>
                    <a:lnTo>
                      <a:pt x="7231" y="1347"/>
                    </a:lnTo>
                    <a:lnTo>
                      <a:pt x="7245" y="1328"/>
                    </a:lnTo>
                    <a:lnTo>
                      <a:pt x="7261" y="1310"/>
                    </a:lnTo>
                    <a:lnTo>
                      <a:pt x="7277" y="1292"/>
                    </a:lnTo>
                    <a:lnTo>
                      <a:pt x="7294" y="1275"/>
                    </a:lnTo>
                    <a:lnTo>
                      <a:pt x="7312" y="1258"/>
                    </a:lnTo>
                    <a:lnTo>
                      <a:pt x="7331" y="1244"/>
                    </a:lnTo>
                    <a:lnTo>
                      <a:pt x="7351" y="1230"/>
                    </a:lnTo>
                    <a:lnTo>
                      <a:pt x="7372" y="1218"/>
                    </a:lnTo>
                    <a:lnTo>
                      <a:pt x="7394" y="1208"/>
                    </a:lnTo>
                    <a:lnTo>
                      <a:pt x="7416" y="1198"/>
                    </a:lnTo>
                    <a:lnTo>
                      <a:pt x="7440" y="1189"/>
                    </a:lnTo>
                    <a:lnTo>
                      <a:pt x="7466" y="1180"/>
                    </a:lnTo>
                    <a:lnTo>
                      <a:pt x="7493" y="1171"/>
                    </a:lnTo>
                    <a:lnTo>
                      <a:pt x="7520" y="1163"/>
                    </a:lnTo>
                    <a:lnTo>
                      <a:pt x="7550" y="1156"/>
                    </a:lnTo>
                    <a:lnTo>
                      <a:pt x="7578" y="1149"/>
                    </a:lnTo>
                    <a:lnTo>
                      <a:pt x="7607" y="1144"/>
                    </a:lnTo>
                    <a:lnTo>
                      <a:pt x="7635" y="1139"/>
                    </a:lnTo>
                    <a:lnTo>
                      <a:pt x="7662" y="1135"/>
                    </a:lnTo>
                    <a:lnTo>
                      <a:pt x="7688" y="1133"/>
                    </a:lnTo>
                    <a:lnTo>
                      <a:pt x="7712" y="1132"/>
                    </a:lnTo>
                    <a:lnTo>
                      <a:pt x="7734" y="1132"/>
                    </a:lnTo>
                    <a:lnTo>
                      <a:pt x="7754" y="1133"/>
                    </a:lnTo>
                    <a:lnTo>
                      <a:pt x="7770" y="1136"/>
                    </a:lnTo>
                    <a:lnTo>
                      <a:pt x="7785" y="1142"/>
                    </a:lnTo>
                    <a:lnTo>
                      <a:pt x="7797" y="1146"/>
                    </a:lnTo>
                    <a:lnTo>
                      <a:pt x="7812" y="1149"/>
                    </a:lnTo>
                    <a:lnTo>
                      <a:pt x="7828" y="1151"/>
                    </a:lnTo>
                    <a:lnTo>
                      <a:pt x="7846" y="1151"/>
                    </a:lnTo>
                    <a:lnTo>
                      <a:pt x="7864" y="1150"/>
                    </a:lnTo>
                    <a:lnTo>
                      <a:pt x="7884" y="1149"/>
                    </a:lnTo>
                    <a:lnTo>
                      <a:pt x="7904" y="1146"/>
                    </a:lnTo>
                    <a:lnTo>
                      <a:pt x="7923" y="1142"/>
                    </a:lnTo>
                    <a:lnTo>
                      <a:pt x="7943" y="1137"/>
                    </a:lnTo>
                    <a:lnTo>
                      <a:pt x="7961" y="1132"/>
                    </a:lnTo>
                    <a:lnTo>
                      <a:pt x="7979" y="1126"/>
                    </a:lnTo>
                    <a:lnTo>
                      <a:pt x="7995" y="1120"/>
                    </a:lnTo>
                    <a:lnTo>
                      <a:pt x="8011" y="1113"/>
                    </a:lnTo>
                    <a:lnTo>
                      <a:pt x="8025" y="1106"/>
                    </a:lnTo>
                    <a:lnTo>
                      <a:pt x="8036" y="1099"/>
                    </a:lnTo>
                    <a:lnTo>
                      <a:pt x="8045" y="1093"/>
                    </a:lnTo>
                    <a:lnTo>
                      <a:pt x="8053" y="1084"/>
                    </a:lnTo>
                    <a:lnTo>
                      <a:pt x="8061" y="1075"/>
                    </a:lnTo>
                    <a:lnTo>
                      <a:pt x="8069" y="1064"/>
                    </a:lnTo>
                    <a:lnTo>
                      <a:pt x="8078" y="1052"/>
                    </a:lnTo>
                    <a:lnTo>
                      <a:pt x="8088" y="1040"/>
                    </a:lnTo>
                    <a:lnTo>
                      <a:pt x="8099" y="1027"/>
                    </a:lnTo>
                    <a:lnTo>
                      <a:pt x="8110" y="1014"/>
                    </a:lnTo>
                    <a:lnTo>
                      <a:pt x="8122" y="1001"/>
                    </a:lnTo>
                    <a:lnTo>
                      <a:pt x="8136" y="989"/>
                    </a:lnTo>
                    <a:lnTo>
                      <a:pt x="8150" y="977"/>
                    </a:lnTo>
                    <a:lnTo>
                      <a:pt x="8167" y="966"/>
                    </a:lnTo>
                    <a:lnTo>
                      <a:pt x="8184" y="956"/>
                    </a:lnTo>
                    <a:lnTo>
                      <a:pt x="8204" y="948"/>
                    </a:lnTo>
                    <a:lnTo>
                      <a:pt x="8226" y="942"/>
                    </a:lnTo>
                    <a:lnTo>
                      <a:pt x="8249" y="939"/>
                    </a:lnTo>
                    <a:lnTo>
                      <a:pt x="8275" y="937"/>
                    </a:lnTo>
                    <a:lnTo>
                      <a:pt x="8301" y="936"/>
                    </a:lnTo>
                    <a:lnTo>
                      <a:pt x="8327" y="936"/>
                    </a:lnTo>
                    <a:lnTo>
                      <a:pt x="8352" y="936"/>
                    </a:lnTo>
                    <a:lnTo>
                      <a:pt x="8376" y="935"/>
                    </a:lnTo>
                    <a:lnTo>
                      <a:pt x="8400" y="933"/>
                    </a:lnTo>
                    <a:lnTo>
                      <a:pt x="8424" y="931"/>
                    </a:lnTo>
                    <a:lnTo>
                      <a:pt x="8446" y="928"/>
                    </a:lnTo>
                    <a:lnTo>
                      <a:pt x="8467" y="924"/>
                    </a:lnTo>
                    <a:lnTo>
                      <a:pt x="8487" y="919"/>
                    </a:lnTo>
                    <a:lnTo>
                      <a:pt x="8505" y="913"/>
                    </a:lnTo>
                    <a:lnTo>
                      <a:pt x="8521" y="906"/>
                    </a:lnTo>
                    <a:lnTo>
                      <a:pt x="8537" y="898"/>
                    </a:lnTo>
                    <a:lnTo>
                      <a:pt x="8551" y="888"/>
                    </a:lnTo>
                    <a:lnTo>
                      <a:pt x="8562" y="876"/>
                    </a:lnTo>
                    <a:lnTo>
                      <a:pt x="8572" y="864"/>
                    </a:lnTo>
                    <a:lnTo>
                      <a:pt x="8580" y="850"/>
                    </a:lnTo>
                    <a:lnTo>
                      <a:pt x="8587" y="835"/>
                    </a:lnTo>
                    <a:lnTo>
                      <a:pt x="8595" y="820"/>
                    </a:lnTo>
                    <a:lnTo>
                      <a:pt x="8604" y="806"/>
                    </a:lnTo>
                    <a:lnTo>
                      <a:pt x="8614" y="792"/>
                    </a:lnTo>
                    <a:lnTo>
                      <a:pt x="8625" y="780"/>
                    </a:lnTo>
                    <a:lnTo>
                      <a:pt x="8637" y="768"/>
                    </a:lnTo>
                    <a:lnTo>
                      <a:pt x="8650" y="756"/>
                    </a:lnTo>
                    <a:lnTo>
                      <a:pt x="8664" y="746"/>
                    </a:lnTo>
                    <a:lnTo>
                      <a:pt x="8680" y="738"/>
                    </a:lnTo>
                    <a:lnTo>
                      <a:pt x="8696" y="729"/>
                    </a:lnTo>
                    <a:lnTo>
                      <a:pt x="8714" y="722"/>
                    </a:lnTo>
                    <a:lnTo>
                      <a:pt x="8731" y="717"/>
                    </a:lnTo>
                    <a:lnTo>
                      <a:pt x="8751" y="713"/>
                    </a:lnTo>
                    <a:lnTo>
                      <a:pt x="8770" y="710"/>
                    </a:lnTo>
                    <a:lnTo>
                      <a:pt x="8791" y="709"/>
                    </a:lnTo>
                    <a:lnTo>
                      <a:pt x="8814" y="710"/>
                    </a:lnTo>
                    <a:lnTo>
                      <a:pt x="8814" y="709"/>
                    </a:lnTo>
                    <a:lnTo>
                      <a:pt x="8814" y="706"/>
                    </a:lnTo>
                    <a:lnTo>
                      <a:pt x="8815" y="701"/>
                    </a:lnTo>
                    <a:lnTo>
                      <a:pt x="8816" y="694"/>
                    </a:lnTo>
                    <a:lnTo>
                      <a:pt x="8817" y="686"/>
                    </a:lnTo>
                    <a:lnTo>
                      <a:pt x="8821" y="678"/>
                    </a:lnTo>
                    <a:lnTo>
                      <a:pt x="8824" y="668"/>
                    </a:lnTo>
                    <a:lnTo>
                      <a:pt x="8827" y="657"/>
                    </a:lnTo>
                    <a:lnTo>
                      <a:pt x="8833" y="646"/>
                    </a:lnTo>
                    <a:lnTo>
                      <a:pt x="8839" y="635"/>
                    </a:lnTo>
                    <a:lnTo>
                      <a:pt x="8847" y="624"/>
                    </a:lnTo>
                    <a:lnTo>
                      <a:pt x="8856" y="613"/>
                    </a:lnTo>
                    <a:lnTo>
                      <a:pt x="8865" y="602"/>
                    </a:lnTo>
                    <a:lnTo>
                      <a:pt x="8877" y="594"/>
                    </a:lnTo>
                    <a:lnTo>
                      <a:pt x="8892" y="584"/>
                    </a:lnTo>
                    <a:lnTo>
                      <a:pt x="8907" y="577"/>
                    </a:lnTo>
                    <a:lnTo>
                      <a:pt x="8921" y="571"/>
                    </a:lnTo>
                    <a:lnTo>
                      <a:pt x="8935" y="566"/>
                    </a:lnTo>
                    <a:lnTo>
                      <a:pt x="8947" y="563"/>
                    </a:lnTo>
                    <a:lnTo>
                      <a:pt x="8958" y="561"/>
                    </a:lnTo>
                    <a:lnTo>
                      <a:pt x="8967" y="559"/>
                    </a:lnTo>
                    <a:lnTo>
                      <a:pt x="8976" y="556"/>
                    </a:lnTo>
                    <a:lnTo>
                      <a:pt x="8982" y="553"/>
                    </a:lnTo>
                    <a:lnTo>
                      <a:pt x="8988" y="549"/>
                    </a:lnTo>
                    <a:lnTo>
                      <a:pt x="8993" y="543"/>
                    </a:lnTo>
                    <a:lnTo>
                      <a:pt x="8996" y="536"/>
                    </a:lnTo>
                    <a:lnTo>
                      <a:pt x="9000" y="526"/>
                    </a:lnTo>
                    <a:lnTo>
                      <a:pt x="9002" y="513"/>
                    </a:lnTo>
                    <a:lnTo>
                      <a:pt x="9004" y="496"/>
                    </a:lnTo>
                    <a:lnTo>
                      <a:pt x="9005" y="476"/>
                    </a:lnTo>
                    <a:lnTo>
                      <a:pt x="9005" y="450"/>
                    </a:lnTo>
                    <a:lnTo>
                      <a:pt x="9006" y="422"/>
                    </a:lnTo>
                    <a:lnTo>
                      <a:pt x="9006" y="392"/>
                    </a:lnTo>
                    <a:lnTo>
                      <a:pt x="9007" y="363"/>
                    </a:lnTo>
                    <a:lnTo>
                      <a:pt x="9009" y="337"/>
                    </a:lnTo>
                    <a:lnTo>
                      <a:pt x="9013" y="314"/>
                    </a:lnTo>
                    <a:lnTo>
                      <a:pt x="9017" y="292"/>
                    </a:lnTo>
                    <a:lnTo>
                      <a:pt x="9023" y="271"/>
                    </a:lnTo>
                    <a:lnTo>
                      <a:pt x="9030" y="254"/>
                    </a:lnTo>
                    <a:lnTo>
                      <a:pt x="9039" y="236"/>
                    </a:lnTo>
                    <a:lnTo>
                      <a:pt x="9050" y="221"/>
                    </a:lnTo>
                    <a:lnTo>
                      <a:pt x="9062" y="206"/>
                    </a:lnTo>
                    <a:lnTo>
                      <a:pt x="9077" y="193"/>
                    </a:lnTo>
                    <a:lnTo>
                      <a:pt x="9093" y="180"/>
                    </a:lnTo>
                    <a:lnTo>
                      <a:pt x="9112" y="168"/>
                    </a:lnTo>
                    <a:lnTo>
                      <a:pt x="9134" y="156"/>
                    </a:lnTo>
                    <a:lnTo>
                      <a:pt x="9158" y="145"/>
                    </a:lnTo>
                    <a:lnTo>
                      <a:pt x="9185" y="134"/>
                    </a:lnTo>
                    <a:lnTo>
                      <a:pt x="9186" y="132"/>
                    </a:lnTo>
                    <a:lnTo>
                      <a:pt x="9190" y="127"/>
                    </a:lnTo>
                    <a:lnTo>
                      <a:pt x="9196" y="121"/>
                    </a:lnTo>
                    <a:lnTo>
                      <a:pt x="9204" y="112"/>
                    </a:lnTo>
                    <a:lnTo>
                      <a:pt x="9214" y="102"/>
                    </a:lnTo>
                    <a:lnTo>
                      <a:pt x="9224" y="91"/>
                    </a:lnTo>
                    <a:lnTo>
                      <a:pt x="9237" y="78"/>
                    </a:lnTo>
                    <a:lnTo>
                      <a:pt x="9249" y="66"/>
                    </a:lnTo>
                    <a:lnTo>
                      <a:pt x="9262" y="54"/>
                    </a:lnTo>
                    <a:lnTo>
                      <a:pt x="9276" y="41"/>
                    </a:lnTo>
                    <a:lnTo>
                      <a:pt x="9289" y="30"/>
                    </a:lnTo>
                    <a:lnTo>
                      <a:pt x="9303" y="20"/>
                    </a:lnTo>
                    <a:lnTo>
                      <a:pt x="9315" y="12"/>
                    </a:lnTo>
                    <a:lnTo>
                      <a:pt x="9327" y="5"/>
                    </a:lnTo>
                    <a:lnTo>
                      <a:pt x="9338" y="1"/>
                    </a:lnTo>
                    <a:lnTo>
                      <a:pt x="9348" y="0"/>
                    </a:lnTo>
                    <a:lnTo>
                      <a:pt x="9358" y="1"/>
                    </a:lnTo>
                    <a:lnTo>
                      <a:pt x="9373" y="5"/>
                    </a:lnTo>
                    <a:lnTo>
                      <a:pt x="9393" y="12"/>
                    </a:lnTo>
                    <a:lnTo>
                      <a:pt x="9418" y="20"/>
                    </a:lnTo>
                    <a:lnTo>
                      <a:pt x="9447" y="30"/>
                    </a:lnTo>
                    <a:lnTo>
                      <a:pt x="9481" y="42"/>
                    </a:lnTo>
                    <a:lnTo>
                      <a:pt x="9520" y="54"/>
                    </a:lnTo>
                    <a:lnTo>
                      <a:pt x="9566" y="68"/>
                    </a:lnTo>
                    <a:lnTo>
                      <a:pt x="9616" y="81"/>
                    </a:lnTo>
                    <a:lnTo>
                      <a:pt x="9673" y="96"/>
                    </a:lnTo>
                    <a:lnTo>
                      <a:pt x="9735" y="109"/>
                    </a:lnTo>
                    <a:lnTo>
                      <a:pt x="9805" y="122"/>
                    </a:lnTo>
                    <a:lnTo>
                      <a:pt x="9881" y="134"/>
                    </a:lnTo>
                    <a:lnTo>
                      <a:pt x="9962" y="144"/>
                    </a:lnTo>
                    <a:lnTo>
                      <a:pt x="10051" y="152"/>
                    </a:lnTo>
                    <a:lnTo>
                      <a:pt x="10147" y="160"/>
                    </a:lnTo>
                    <a:lnTo>
                      <a:pt x="10148" y="160"/>
                    </a:lnTo>
                    <a:lnTo>
                      <a:pt x="10154" y="161"/>
                    </a:lnTo>
                    <a:lnTo>
                      <a:pt x="10163" y="162"/>
                    </a:lnTo>
                    <a:lnTo>
                      <a:pt x="10178" y="164"/>
                    </a:lnTo>
                    <a:lnTo>
                      <a:pt x="10195" y="167"/>
                    </a:lnTo>
                    <a:lnTo>
                      <a:pt x="10218" y="169"/>
                    </a:lnTo>
                    <a:lnTo>
                      <a:pt x="10244" y="170"/>
                    </a:lnTo>
                    <a:lnTo>
                      <a:pt x="10277" y="172"/>
                    </a:lnTo>
                    <a:lnTo>
                      <a:pt x="10314" y="173"/>
                    </a:lnTo>
                    <a:lnTo>
                      <a:pt x="10356" y="173"/>
                    </a:lnTo>
                    <a:lnTo>
                      <a:pt x="10404" y="172"/>
                    </a:lnTo>
                    <a:lnTo>
                      <a:pt x="10457" y="171"/>
                    </a:lnTo>
                    <a:lnTo>
                      <a:pt x="10516" y="169"/>
                    </a:lnTo>
                    <a:lnTo>
                      <a:pt x="10580" y="164"/>
                    </a:lnTo>
                    <a:lnTo>
                      <a:pt x="10652" y="159"/>
                    </a:lnTo>
                    <a:lnTo>
                      <a:pt x="10730" y="152"/>
                    </a:lnTo>
                    <a:lnTo>
                      <a:pt x="10755" y="149"/>
                    </a:lnTo>
                    <a:lnTo>
                      <a:pt x="10778" y="146"/>
                    </a:lnTo>
                    <a:lnTo>
                      <a:pt x="10799" y="143"/>
                    </a:lnTo>
                    <a:lnTo>
                      <a:pt x="10816" y="139"/>
                    </a:lnTo>
                    <a:lnTo>
                      <a:pt x="10831" y="136"/>
                    </a:lnTo>
                    <a:lnTo>
                      <a:pt x="10846" y="134"/>
                    </a:lnTo>
                    <a:lnTo>
                      <a:pt x="10857" y="132"/>
                    </a:lnTo>
                    <a:lnTo>
                      <a:pt x="10866" y="131"/>
                    </a:lnTo>
                    <a:lnTo>
                      <a:pt x="10874" y="131"/>
                    </a:lnTo>
                    <a:lnTo>
                      <a:pt x="10880" y="132"/>
                    </a:lnTo>
                    <a:lnTo>
                      <a:pt x="10885" y="134"/>
                    </a:lnTo>
                    <a:lnTo>
                      <a:pt x="10889" y="138"/>
                    </a:lnTo>
                    <a:lnTo>
                      <a:pt x="10893" y="144"/>
                    </a:lnTo>
                    <a:lnTo>
                      <a:pt x="10895" y="152"/>
                    </a:lnTo>
                    <a:lnTo>
                      <a:pt x="10896" y="162"/>
                    </a:lnTo>
                    <a:lnTo>
                      <a:pt x="10898" y="175"/>
                    </a:lnTo>
                    <a:lnTo>
                      <a:pt x="10898" y="187"/>
                    </a:lnTo>
                    <a:lnTo>
                      <a:pt x="10897" y="200"/>
                    </a:lnTo>
                    <a:lnTo>
                      <a:pt x="10896" y="215"/>
                    </a:lnTo>
                    <a:lnTo>
                      <a:pt x="10894" y="229"/>
                    </a:lnTo>
                    <a:lnTo>
                      <a:pt x="10892" y="244"/>
                    </a:lnTo>
                    <a:lnTo>
                      <a:pt x="10889" y="259"/>
                    </a:lnTo>
                    <a:lnTo>
                      <a:pt x="10888" y="276"/>
                    </a:lnTo>
                    <a:lnTo>
                      <a:pt x="10887" y="292"/>
                    </a:lnTo>
                    <a:lnTo>
                      <a:pt x="10888" y="310"/>
                    </a:lnTo>
                    <a:lnTo>
                      <a:pt x="10890" y="327"/>
                    </a:lnTo>
                    <a:lnTo>
                      <a:pt x="10895" y="346"/>
                    </a:lnTo>
                    <a:lnTo>
                      <a:pt x="10901" y="364"/>
                    </a:lnTo>
                    <a:lnTo>
                      <a:pt x="10911" y="383"/>
                    </a:lnTo>
                    <a:lnTo>
                      <a:pt x="10923" y="402"/>
                    </a:lnTo>
                    <a:lnTo>
                      <a:pt x="10940" y="423"/>
                    </a:lnTo>
                    <a:lnTo>
                      <a:pt x="10959" y="444"/>
                    </a:lnTo>
                    <a:lnTo>
                      <a:pt x="10978" y="465"/>
                    </a:lnTo>
                    <a:lnTo>
                      <a:pt x="10991" y="485"/>
                    </a:lnTo>
                    <a:lnTo>
                      <a:pt x="11000" y="507"/>
                    </a:lnTo>
                    <a:lnTo>
                      <a:pt x="11005" y="528"/>
                    </a:lnTo>
                    <a:lnTo>
                      <a:pt x="11006" y="550"/>
                    </a:lnTo>
                    <a:lnTo>
                      <a:pt x="11005" y="572"/>
                    </a:lnTo>
                    <a:lnTo>
                      <a:pt x="11002" y="592"/>
                    </a:lnTo>
                    <a:lnTo>
                      <a:pt x="10996" y="614"/>
                    </a:lnTo>
                    <a:lnTo>
                      <a:pt x="10990" y="635"/>
                    </a:lnTo>
                    <a:lnTo>
                      <a:pt x="10983" y="656"/>
                    </a:lnTo>
                    <a:lnTo>
                      <a:pt x="10976" y="677"/>
                    </a:lnTo>
                    <a:lnTo>
                      <a:pt x="10969" y="696"/>
                    </a:lnTo>
                    <a:lnTo>
                      <a:pt x="10964" y="716"/>
                    </a:lnTo>
                    <a:lnTo>
                      <a:pt x="10960" y="734"/>
                    </a:lnTo>
                    <a:lnTo>
                      <a:pt x="10958" y="752"/>
                    </a:lnTo>
                    <a:lnTo>
                      <a:pt x="10960" y="769"/>
                    </a:lnTo>
                    <a:lnTo>
                      <a:pt x="10961" y="786"/>
                    </a:lnTo>
                    <a:lnTo>
                      <a:pt x="10964" y="802"/>
                    </a:lnTo>
                    <a:lnTo>
                      <a:pt x="10964" y="818"/>
                    </a:lnTo>
                    <a:lnTo>
                      <a:pt x="10964" y="835"/>
                    </a:lnTo>
                    <a:lnTo>
                      <a:pt x="10961" y="850"/>
                    </a:lnTo>
                    <a:lnTo>
                      <a:pt x="10960" y="865"/>
                    </a:lnTo>
                    <a:lnTo>
                      <a:pt x="10957" y="881"/>
                    </a:lnTo>
                    <a:lnTo>
                      <a:pt x="10955" y="896"/>
                    </a:lnTo>
                    <a:lnTo>
                      <a:pt x="10950" y="909"/>
                    </a:lnTo>
                    <a:lnTo>
                      <a:pt x="10947" y="922"/>
                    </a:lnTo>
                    <a:lnTo>
                      <a:pt x="10943" y="935"/>
                    </a:lnTo>
                    <a:lnTo>
                      <a:pt x="10937" y="946"/>
                    </a:lnTo>
                    <a:lnTo>
                      <a:pt x="10933" y="957"/>
                    </a:lnTo>
                    <a:lnTo>
                      <a:pt x="10928" y="967"/>
                    </a:lnTo>
                    <a:lnTo>
                      <a:pt x="10922" y="976"/>
                    </a:lnTo>
                    <a:lnTo>
                      <a:pt x="10918" y="983"/>
                    </a:lnTo>
                    <a:lnTo>
                      <a:pt x="10912" y="991"/>
                    </a:lnTo>
                    <a:lnTo>
                      <a:pt x="10907" y="1000"/>
                    </a:lnTo>
                    <a:lnTo>
                      <a:pt x="10902" y="1012"/>
                    </a:lnTo>
                    <a:lnTo>
                      <a:pt x="10898" y="1024"/>
                    </a:lnTo>
                    <a:lnTo>
                      <a:pt x="10894" y="1037"/>
                    </a:lnTo>
                    <a:lnTo>
                      <a:pt x="10889" y="1051"/>
                    </a:lnTo>
                    <a:lnTo>
                      <a:pt x="10886" y="1066"/>
                    </a:lnTo>
                    <a:lnTo>
                      <a:pt x="10883" y="1082"/>
                    </a:lnTo>
                    <a:lnTo>
                      <a:pt x="10880" y="1097"/>
                    </a:lnTo>
                    <a:lnTo>
                      <a:pt x="10877" y="1112"/>
                    </a:lnTo>
                    <a:lnTo>
                      <a:pt x="10876" y="1129"/>
                    </a:lnTo>
                    <a:lnTo>
                      <a:pt x="10874" y="1143"/>
                    </a:lnTo>
                    <a:lnTo>
                      <a:pt x="10874" y="1158"/>
                    </a:lnTo>
                    <a:lnTo>
                      <a:pt x="10873" y="1172"/>
                    </a:lnTo>
                    <a:lnTo>
                      <a:pt x="10874" y="1185"/>
                    </a:lnTo>
                    <a:lnTo>
                      <a:pt x="10875" y="1197"/>
                    </a:lnTo>
                    <a:lnTo>
                      <a:pt x="10876" y="1209"/>
                    </a:lnTo>
                    <a:lnTo>
                      <a:pt x="10876" y="1224"/>
                    </a:lnTo>
                    <a:lnTo>
                      <a:pt x="10877" y="1239"/>
                    </a:lnTo>
                    <a:lnTo>
                      <a:pt x="10877" y="1256"/>
                    </a:lnTo>
                    <a:lnTo>
                      <a:pt x="10877" y="1275"/>
                    </a:lnTo>
                    <a:lnTo>
                      <a:pt x="10877" y="1294"/>
                    </a:lnTo>
                    <a:lnTo>
                      <a:pt x="10876" y="1314"/>
                    </a:lnTo>
                    <a:lnTo>
                      <a:pt x="10875" y="1334"/>
                    </a:lnTo>
                    <a:lnTo>
                      <a:pt x="10873" y="1352"/>
                    </a:lnTo>
                    <a:lnTo>
                      <a:pt x="10871" y="1371"/>
                    </a:lnTo>
                    <a:lnTo>
                      <a:pt x="10869" y="1388"/>
                    </a:lnTo>
                    <a:lnTo>
                      <a:pt x="10866" y="1405"/>
                    </a:lnTo>
                    <a:lnTo>
                      <a:pt x="10863" y="1419"/>
                    </a:lnTo>
                    <a:lnTo>
                      <a:pt x="10860" y="1431"/>
                    </a:lnTo>
                    <a:lnTo>
                      <a:pt x="10857" y="1441"/>
                    </a:lnTo>
                    <a:lnTo>
                      <a:pt x="10853" y="1448"/>
                    </a:lnTo>
                    <a:lnTo>
                      <a:pt x="10850" y="1454"/>
                    </a:lnTo>
                    <a:lnTo>
                      <a:pt x="10848" y="1462"/>
                    </a:lnTo>
                    <a:lnTo>
                      <a:pt x="10848" y="1469"/>
                    </a:lnTo>
                    <a:lnTo>
                      <a:pt x="10848" y="1478"/>
                    </a:lnTo>
                    <a:lnTo>
                      <a:pt x="10850" y="1489"/>
                    </a:lnTo>
                    <a:lnTo>
                      <a:pt x="10852" y="1500"/>
                    </a:lnTo>
                    <a:lnTo>
                      <a:pt x="10856" y="1513"/>
                    </a:lnTo>
                    <a:lnTo>
                      <a:pt x="10860" y="1526"/>
                    </a:lnTo>
                    <a:lnTo>
                      <a:pt x="10863" y="1541"/>
                    </a:lnTo>
                    <a:lnTo>
                      <a:pt x="10868" y="1557"/>
                    </a:lnTo>
                    <a:lnTo>
                      <a:pt x="10871" y="1574"/>
                    </a:lnTo>
                    <a:lnTo>
                      <a:pt x="10874" y="1593"/>
                    </a:lnTo>
                    <a:lnTo>
                      <a:pt x="10877" y="1611"/>
                    </a:lnTo>
                    <a:lnTo>
                      <a:pt x="10881" y="1632"/>
                    </a:lnTo>
                    <a:lnTo>
                      <a:pt x="10882" y="1654"/>
                    </a:lnTo>
                    <a:lnTo>
                      <a:pt x="10883" y="1678"/>
                    </a:lnTo>
                    <a:lnTo>
                      <a:pt x="10882" y="1701"/>
                    </a:lnTo>
                    <a:lnTo>
                      <a:pt x="10881" y="1726"/>
                    </a:lnTo>
                    <a:lnTo>
                      <a:pt x="10877" y="1752"/>
                    </a:lnTo>
                    <a:lnTo>
                      <a:pt x="10874" y="1779"/>
                    </a:lnTo>
                    <a:lnTo>
                      <a:pt x="10870" y="1805"/>
                    </a:lnTo>
                    <a:lnTo>
                      <a:pt x="10865" y="1833"/>
                    </a:lnTo>
                    <a:lnTo>
                      <a:pt x="10859" y="1859"/>
                    </a:lnTo>
                    <a:lnTo>
                      <a:pt x="10852" y="1885"/>
                    </a:lnTo>
                    <a:lnTo>
                      <a:pt x="10845" y="1910"/>
                    </a:lnTo>
                    <a:lnTo>
                      <a:pt x="10837" y="1933"/>
                    </a:lnTo>
                    <a:lnTo>
                      <a:pt x="10828" y="1956"/>
                    </a:lnTo>
                    <a:lnTo>
                      <a:pt x="10818" y="1977"/>
                    </a:lnTo>
                    <a:lnTo>
                      <a:pt x="10809" y="1995"/>
                    </a:lnTo>
                    <a:lnTo>
                      <a:pt x="10798" y="2013"/>
                    </a:lnTo>
                    <a:lnTo>
                      <a:pt x="10786" y="2026"/>
                    </a:lnTo>
                    <a:lnTo>
                      <a:pt x="10775" y="2038"/>
                    </a:lnTo>
                    <a:lnTo>
                      <a:pt x="10764" y="2048"/>
                    </a:lnTo>
                    <a:lnTo>
                      <a:pt x="10756" y="2061"/>
                    </a:lnTo>
                    <a:lnTo>
                      <a:pt x="10750" y="2076"/>
                    </a:lnTo>
                    <a:lnTo>
                      <a:pt x="10745" y="2092"/>
                    </a:lnTo>
                    <a:lnTo>
                      <a:pt x="10743" y="2109"/>
                    </a:lnTo>
                    <a:lnTo>
                      <a:pt x="10742" y="2128"/>
                    </a:lnTo>
                    <a:lnTo>
                      <a:pt x="10741" y="2146"/>
                    </a:lnTo>
                    <a:lnTo>
                      <a:pt x="10741" y="2165"/>
                    </a:lnTo>
                    <a:lnTo>
                      <a:pt x="10741" y="2182"/>
                    </a:lnTo>
                    <a:lnTo>
                      <a:pt x="10741" y="2200"/>
                    </a:lnTo>
                    <a:lnTo>
                      <a:pt x="10740" y="2217"/>
                    </a:lnTo>
                    <a:lnTo>
                      <a:pt x="10739" y="2232"/>
                    </a:lnTo>
                    <a:lnTo>
                      <a:pt x="10735" y="2245"/>
                    </a:lnTo>
                    <a:lnTo>
                      <a:pt x="10732" y="2258"/>
                    </a:lnTo>
                    <a:lnTo>
                      <a:pt x="10726" y="2267"/>
                    </a:lnTo>
                    <a:lnTo>
                      <a:pt x="10718" y="2275"/>
                    </a:lnTo>
                    <a:lnTo>
                      <a:pt x="10707" y="2280"/>
                    </a:lnTo>
                    <a:lnTo>
                      <a:pt x="10696" y="2289"/>
                    </a:lnTo>
                    <a:lnTo>
                      <a:pt x="10684" y="2300"/>
                    </a:lnTo>
                    <a:lnTo>
                      <a:pt x="10671" y="2312"/>
                    </a:lnTo>
                    <a:lnTo>
                      <a:pt x="10658" y="2326"/>
                    </a:lnTo>
                    <a:lnTo>
                      <a:pt x="10645" y="2343"/>
                    </a:lnTo>
                    <a:lnTo>
                      <a:pt x="10631" y="2360"/>
                    </a:lnTo>
                    <a:lnTo>
                      <a:pt x="10619" y="2380"/>
                    </a:lnTo>
                    <a:lnTo>
                      <a:pt x="10606" y="2402"/>
                    </a:lnTo>
                    <a:lnTo>
                      <a:pt x="10595" y="2423"/>
                    </a:lnTo>
                    <a:lnTo>
                      <a:pt x="10585" y="2449"/>
                    </a:lnTo>
                    <a:lnTo>
                      <a:pt x="10576" y="2474"/>
                    </a:lnTo>
                    <a:lnTo>
                      <a:pt x="10568" y="2501"/>
                    </a:lnTo>
                    <a:lnTo>
                      <a:pt x="10564" y="2530"/>
                    </a:lnTo>
                    <a:lnTo>
                      <a:pt x="10561" y="2560"/>
                    </a:lnTo>
                    <a:lnTo>
                      <a:pt x="10562" y="2592"/>
                    </a:lnTo>
                    <a:lnTo>
                      <a:pt x="10563" y="2622"/>
                    </a:lnTo>
                    <a:lnTo>
                      <a:pt x="10564" y="2652"/>
                    </a:lnTo>
                    <a:lnTo>
                      <a:pt x="10566" y="2679"/>
                    </a:lnTo>
                    <a:lnTo>
                      <a:pt x="10568" y="2704"/>
                    </a:lnTo>
                    <a:lnTo>
                      <a:pt x="10569" y="2729"/>
                    </a:lnTo>
                    <a:lnTo>
                      <a:pt x="10572" y="2752"/>
                    </a:lnTo>
                    <a:lnTo>
                      <a:pt x="10573" y="2774"/>
                    </a:lnTo>
                    <a:lnTo>
                      <a:pt x="10575" y="2795"/>
                    </a:lnTo>
                    <a:lnTo>
                      <a:pt x="10575" y="2814"/>
                    </a:lnTo>
                    <a:lnTo>
                      <a:pt x="10576" y="2834"/>
                    </a:lnTo>
                    <a:lnTo>
                      <a:pt x="10575" y="2853"/>
                    </a:lnTo>
                    <a:lnTo>
                      <a:pt x="10574" y="2870"/>
                    </a:lnTo>
                    <a:lnTo>
                      <a:pt x="10573" y="2887"/>
                    </a:lnTo>
                    <a:lnTo>
                      <a:pt x="10569" y="2905"/>
                    </a:lnTo>
                    <a:lnTo>
                      <a:pt x="10566" y="2921"/>
                    </a:lnTo>
                    <a:lnTo>
                      <a:pt x="10562" y="2939"/>
                    </a:lnTo>
                    <a:lnTo>
                      <a:pt x="10555" y="2955"/>
                    </a:lnTo>
                    <a:lnTo>
                      <a:pt x="10549" y="2972"/>
                    </a:lnTo>
                    <a:lnTo>
                      <a:pt x="10542" y="2988"/>
                    </a:lnTo>
                    <a:lnTo>
                      <a:pt x="10535" y="3004"/>
                    </a:lnTo>
                    <a:lnTo>
                      <a:pt x="10527" y="3020"/>
                    </a:lnTo>
                    <a:lnTo>
                      <a:pt x="10519" y="3035"/>
                    </a:lnTo>
                    <a:lnTo>
                      <a:pt x="10513" y="3049"/>
                    </a:lnTo>
                    <a:lnTo>
                      <a:pt x="10505" y="3063"/>
                    </a:lnTo>
                    <a:lnTo>
                      <a:pt x="10497" y="3075"/>
                    </a:lnTo>
                    <a:lnTo>
                      <a:pt x="10491" y="3087"/>
                    </a:lnTo>
                    <a:lnTo>
                      <a:pt x="10485" y="3097"/>
                    </a:lnTo>
                    <a:lnTo>
                      <a:pt x="10480" y="3106"/>
                    </a:lnTo>
                    <a:lnTo>
                      <a:pt x="10476" y="3112"/>
                    </a:lnTo>
                    <a:lnTo>
                      <a:pt x="10472" y="3118"/>
                    </a:lnTo>
                    <a:lnTo>
                      <a:pt x="10470" y="3121"/>
                    </a:lnTo>
                    <a:lnTo>
                      <a:pt x="10470" y="3122"/>
                    </a:lnTo>
                    <a:lnTo>
                      <a:pt x="10469" y="3123"/>
                    </a:lnTo>
                    <a:lnTo>
                      <a:pt x="10469" y="3126"/>
                    </a:lnTo>
                    <a:lnTo>
                      <a:pt x="10467" y="3131"/>
                    </a:lnTo>
                    <a:lnTo>
                      <a:pt x="10466" y="3138"/>
                    </a:lnTo>
                    <a:lnTo>
                      <a:pt x="10464" y="3145"/>
                    </a:lnTo>
                    <a:lnTo>
                      <a:pt x="10461" y="3154"/>
                    </a:lnTo>
                    <a:lnTo>
                      <a:pt x="10458" y="3164"/>
                    </a:lnTo>
                    <a:lnTo>
                      <a:pt x="10455" y="3174"/>
                    </a:lnTo>
                    <a:lnTo>
                      <a:pt x="10452" y="3184"/>
                    </a:lnTo>
                    <a:lnTo>
                      <a:pt x="10447" y="3195"/>
                    </a:lnTo>
                    <a:lnTo>
                      <a:pt x="10444" y="3206"/>
                    </a:lnTo>
                    <a:lnTo>
                      <a:pt x="10440" y="3216"/>
                    </a:lnTo>
                    <a:lnTo>
                      <a:pt x="10434" y="3226"/>
                    </a:lnTo>
                    <a:lnTo>
                      <a:pt x="10430" y="3235"/>
                    </a:lnTo>
                    <a:lnTo>
                      <a:pt x="10424" y="3242"/>
                    </a:lnTo>
                    <a:lnTo>
                      <a:pt x="10420" y="3249"/>
                    </a:lnTo>
                    <a:lnTo>
                      <a:pt x="10414" y="3254"/>
                    </a:lnTo>
                    <a:lnTo>
                      <a:pt x="10412" y="3263"/>
                    </a:lnTo>
                    <a:lnTo>
                      <a:pt x="10410" y="3273"/>
                    </a:lnTo>
                    <a:lnTo>
                      <a:pt x="10409" y="3284"/>
                    </a:lnTo>
                    <a:lnTo>
                      <a:pt x="10410" y="3296"/>
                    </a:lnTo>
                    <a:lnTo>
                      <a:pt x="10411" y="3309"/>
                    </a:lnTo>
                    <a:lnTo>
                      <a:pt x="10412" y="3322"/>
                    </a:lnTo>
                    <a:lnTo>
                      <a:pt x="10416" y="3336"/>
                    </a:lnTo>
                    <a:lnTo>
                      <a:pt x="10418" y="3352"/>
                    </a:lnTo>
                    <a:lnTo>
                      <a:pt x="10420" y="3366"/>
                    </a:lnTo>
                    <a:lnTo>
                      <a:pt x="10422" y="3381"/>
                    </a:lnTo>
                    <a:lnTo>
                      <a:pt x="10424" y="3395"/>
                    </a:lnTo>
                    <a:lnTo>
                      <a:pt x="10426" y="3409"/>
                    </a:lnTo>
                    <a:lnTo>
                      <a:pt x="10428" y="3422"/>
                    </a:lnTo>
                    <a:lnTo>
                      <a:pt x="10428" y="3436"/>
                    </a:lnTo>
                    <a:lnTo>
                      <a:pt x="10428" y="3448"/>
                    </a:lnTo>
                    <a:lnTo>
                      <a:pt x="10426" y="3457"/>
                    </a:lnTo>
                    <a:lnTo>
                      <a:pt x="10426" y="3468"/>
                    </a:lnTo>
                    <a:lnTo>
                      <a:pt x="10428" y="3478"/>
                    </a:lnTo>
                    <a:lnTo>
                      <a:pt x="10430" y="3488"/>
                    </a:lnTo>
                    <a:lnTo>
                      <a:pt x="10432" y="3499"/>
                    </a:lnTo>
                    <a:lnTo>
                      <a:pt x="10435" y="3509"/>
                    </a:lnTo>
                    <a:lnTo>
                      <a:pt x="10438" y="3519"/>
                    </a:lnTo>
                    <a:lnTo>
                      <a:pt x="10442" y="3529"/>
                    </a:lnTo>
                    <a:lnTo>
                      <a:pt x="10445" y="3540"/>
                    </a:lnTo>
                    <a:lnTo>
                      <a:pt x="10449" y="3551"/>
                    </a:lnTo>
                    <a:lnTo>
                      <a:pt x="10453" y="3564"/>
                    </a:lnTo>
                    <a:lnTo>
                      <a:pt x="10456" y="3576"/>
                    </a:lnTo>
                    <a:lnTo>
                      <a:pt x="10458" y="3591"/>
                    </a:lnTo>
                    <a:lnTo>
                      <a:pt x="10460" y="3606"/>
                    </a:lnTo>
                    <a:lnTo>
                      <a:pt x="10461" y="3622"/>
                    </a:lnTo>
                    <a:lnTo>
                      <a:pt x="10462" y="3640"/>
                    </a:lnTo>
                    <a:lnTo>
                      <a:pt x="10461" y="3657"/>
                    </a:lnTo>
                    <a:lnTo>
                      <a:pt x="10460" y="3677"/>
                    </a:lnTo>
                    <a:lnTo>
                      <a:pt x="10458" y="3698"/>
                    </a:lnTo>
                    <a:lnTo>
                      <a:pt x="10455" y="3718"/>
                    </a:lnTo>
                    <a:lnTo>
                      <a:pt x="10452" y="3739"/>
                    </a:lnTo>
                    <a:lnTo>
                      <a:pt x="10448" y="3761"/>
                    </a:lnTo>
                    <a:lnTo>
                      <a:pt x="10444" y="3783"/>
                    </a:lnTo>
                    <a:lnTo>
                      <a:pt x="10441" y="3804"/>
                    </a:lnTo>
                    <a:lnTo>
                      <a:pt x="10437" y="3825"/>
                    </a:lnTo>
                    <a:lnTo>
                      <a:pt x="10435" y="3846"/>
                    </a:lnTo>
                    <a:lnTo>
                      <a:pt x="10433" y="3867"/>
                    </a:lnTo>
                    <a:lnTo>
                      <a:pt x="10433" y="3887"/>
                    </a:lnTo>
                    <a:lnTo>
                      <a:pt x="10433" y="3906"/>
                    </a:lnTo>
                    <a:lnTo>
                      <a:pt x="10434" y="3924"/>
                    </a:lnTo>
                    <a:lnTo>
                      <a:pt x="10436" y="3941"/>
                    </a:lnTo>
                    <a:lnTo>
                      <a:pt x="10442" y="3958"/>
                    </a:lnTo>
                    <a:lnTo>
                      <a:pt x="10447" y="3972"/>
                    </a:lnTo>
                    <a:lnTo>
                      <a:pt x="10456" y="3987"/>
                    </a:lnTo>
                    <a:lnTo>
                      <a:pt x="10466" y="4002"/>
                    </a:lnTo>
                    <a:lnTo>
                      <a:pt x="10477" y="4018"/>
                    </a:lnTo>
                    <a:lnTo>
                      <a:pt x="10489" y="4032"/>
                    </a:lnTo>
                    <a:lnTo>
                      <a:pt x="10501" y="4048"/>
                    </a:lnTo>
                    <a:lnTo>
                      <a:pt x="10513" y="4063"/>
                    </a:lnTo>
                    <a:lnTo>
                      <a:pt x="10524" y="4080"/>
                    </a:lnTo>
                    <a:lnTo>
                      <a:pt x="10535" y="4096"/>
                    </a:lnTo>
                    <a:lnTo>
                      <a:pt x="10544" y="4113"/>
                    </a:lnTo>
                    <a:lnTo>
                      <a:pt x="10552" y="4130"/>
                    </a:lnTo>
                    <a:lnTo>
                      <a:pt x="10559" y="4149"/>
                    </a:lnTo>
                    <a:lnTo>
                      <a:pt x="10562" y="4167"/>
                    </a:lnTo>
                    <a:lnTo>
                      <a:pt x="10562" y="4187"/>
                    </a:lnTo>
                    <a:lnTo>
                      <a:pt x="10560" y="4208"/>
                    </a:lnTo>
                    <a:lnTo>
                      <a:pt x="10554" y="4229"/>
                    </a:lnTo>
                    <a:lnTo>
                      <a:pt x="10547" y="4251"/>
                    </a:lnTo>
                    <a:lnTo>
                      <a:pt x="10542" y="4272"/>
                    </a:lnTo>
                    <a:lnTo>
                      <a:pt x="10538" y="4294"/>
                    </a:lnTo>
                    <a:lnTo>
                      <a:pt x="10536" y="4315"/>
                    </a:lnTo>
                    <a:lnTo>
                      <a:pt x="10533" y="4335"/>
                    </a:lnTo>
                    <a:lnTo>
                      <a:pt x="10532" y="4355"/>
                    </a:lnTo>
                    <a:lnTo>
                      <a:pt x="10532" y="4376"/>
                    </a:lnTo>
                    <a:lnTo>
                      <a:pt x="10532" y="4395"/>
                    </a:lnTo>
                    <a:lnTo>
                      <a:pt x="10531" y="4414"/>
                    </a:lnTo>
                    <a:lnTo>
                      <a:pt x="10530" y="4434"/>
                    </a:lnTo>
                    <a:lnTo>
                      <a:pt x="10529" y="4451"/>
                    </a:lnTo>
                    <a:lnTo>
                      <a:pt x="10527" y="4470"/>
                    </a:lnTo>
                    <a:lnTo>
                      <a:pt x="10524" y="4487"/>
                    </a:lnTo>
                    <a:lnTo>
                      <a:pt x="10519" y="4505"/>
                    </a:lnTo>
                    <a:lnTo>
                      <a:pt x="10513" y="4522"/>
                    </a:lnTo>
                    <a:lnTo>
                      <a:pt x="10505" y="4539"/>
                    </a:lnTo>
                    <a:lnTo>
                      <a:pt x="10495" y="4555"/>
                    </a:lnTo>
                    <a:lnTo>
                      <a:pt x="10488" y="4570"/>
                    </a:lnTo>
                    <a:lnTo>
                      <a:pt x="10479" y="4585"/>
                    </a:lnTo>
                    <a:lnTo>
                      <a:pt x="10471" y="4598"/>
                    </a:lnTo>
                    <a:lnTo>
                      <a:pt x="10465" y="4612"/>
                    </a:lnTo>
                    <a:lnTo>
                      <a:pt x="10458" y="4624"/>
                    </a:lnTo>
                    <a:lnTo>
                      <a:pt x="10452" y="4634"/>
                    </a:lnTo>
                    <a:lnTo>
                      <a:pt x="10446" y="4645"/>
                    </a:lnTo>
                    <a:lnTo>
                      <a:pt x="10442" y="4656"/>
                    </a:lnTo>
                    <a:lnTo>
                      <a:pt x="10436" y="4666"/>
                    </a:lnTo>
                    <a:lnTo>
                      <a:pt x="10433" y="4676"/>
                    </a:lnTo>
                    <a:lnTo>
                      <a:pt x="10429" y="4686"/>
                    </a:lnTo>
                    <a:lnTo>
                      <a:pt x="10425" y="4694"/>
                    </a:lnTo>
                    <a:lnTo>
                      <a:pt x="10423" y="4704"/>
                    </a:lnTo>
                    <a:lnTo>
                      <a:pt x="10421" y="4714"/>
                    </a:lnTo>
                    <a:lnTo>
                      <a:pt x="10420" y="4724"/>
                    </a:lnTo>
                    <a:lnTo>
                      <a:pt x="10419" y="4735"/>
                    </a:lnTo>
                    <a:lnTo>
                      <a:pt x="10419" y="4748"/>
                    </a:lnTo>
                    <a:lnTo>
                      <a:pt x="10421" y="4764"/>
                    </a:lnTo>
                    <a:lnTo>
                      <a:pt x="10422" y="4783"/>
                    </a:lnTo>
                    <a:lnTo>
                      <a:pt x="10425" y="4804"/>
                    </a:lnTo>
                    <a:lnTo>
                      <a:pt x="10428" y="4824"/>
                    </a:lnTo>
                    <a:lnTo>
                      <a:pt x="10430" y="4847"/>
                    </a:lnTo>
                    <a:lnTo>
                      <a:pt x="10432" y="4870"/>
                    </a:lnTo>
                    <a:lnTo>
                      <a:pt x="10434" y="4893"/>
                    </a:lnTo>
                    <a:lnTo>
                      <a:pt x="10435" y="4917"/>
                    </a:lnTo>
                    <a:lnTo>
                      <a:pt x="10435" y="4939"/>
                    </a:lnTo>
                    <a:lnTo>
                      <a:pt x="10434" y="4961"/>
                    </a:lnTo>
                    <a:lnTo>
                      <a:pt x="10431" y="4982"/>
                    </a:lnTo>
                    <a:lnTo>
                      <a:pt x="10426" y="5001"/>
                    </a:lnTo>
                    <a:lnTo>
                      <a:pt x="10421" y="5019"/>
                    </a:lnTo>
                    <a:lnTo>
                      <a:pt x="10413" y="5034"/>
                    </a:lnTo>
                    <a:lnTo>
                      <a:pt x="10404" y="5047"/>
                    </a:lnTo>
                    <a:lnTo>
                      <a:pt x="10394" y="5058"/>
                    </a:lnTo>
                    <a:lnTo>
                      <a:pt x="10384" y="5069"/>
                    </a:lnTo>
                    <a:lnTo>
                      <a:pt x="10374" y="5078"/>
                    </a:lnTo>
                    <a:lnTo>
                      <a:pt x="10364" y="5085"/>
                    </a:lnTo>
                    <a:lnTo>
                      <a:pt x="10354" y="5092"/>
                    </a:lnTo>
                    <a:lnTo>
                      <a:pt x="10346" y="5097"/>
                    </a:lnTo>
                    <a:lnTo>
                      <a:pt x="10337" y="5103"/>
                    </a:lnTo>
                    <a:lnTo>
                      <a:pt x="10328" y="5106"/>
                    </a:lnTo>
                    <a:lnTo>
                      <a:pt x="10322" y="5109"/>
                    </a:lnTo>
                    <a:lnTo>
                      <a:pt x="10315" y="5112"/>
                    </a:lnTo>
                    <a:lnTo>
                      <a:pt x="10309" y="5113"/>
                    </a:lnTo>
                    <a:lnTo>
                      <a:pt x="10304" y="5114"/>
                    </a:lnTo>
                    <a:lnTo>
                      <a:pt x="10301" y="5115"/>
                    </a:lnTo>
                    <a:lnTo>
                      <a:pt x="10299" y="5115"/>
                    </a:lnTo>
                    <a:lnTo>
                      <a:pt x="10299" y="5116"/>
                    </a:lnTo>
                    <a:lnTo>
                      <a:pt x="10299" y="5117"/>
                    </a:lnTo>
                    <a:lnTo>
                      <a:pt x="10299" y="5120"/>
                    </a:lnTo>
                    <a:lnTo>
                      <a:pt x="10300" y="5127"/>
                    </a:lnTo>
                    <a:lnTo>
                      <a:pt x="10301" y="5136"/>
                    </a:lnTo>
                    <a:lnTo>
                      <a:pt x="10302" y="5145"/>
                    </a:lnTo>
                    <a:lnTo>
                      <a:pt x="10303" y="5157"/>
                    </a:lnTo>
                    <a:lnTo>
                      <a:pt x="10304" y="5169"/>
                    </a:lnTo>
                    <a:lnTo>
                      <a:pt x="10305" y="5184"/>
                    </a:lnTo>
                    <a:lnTo>
                      <a:pt x="10306" y="5197"/>
                    </a:lnTo>
                    <a:lnTo>
                      <a:pt x="10306" y="5211"/>
                    </a:lnTo>
                    <a:lnTo>
                      <a:pt x="10305" y="5225"/>
                    </a:lnTo>
                    <a:lnTo>
                      <a:pt x="10304" y="5239"/>
                    </a:lnTo>
                    <a:lnTo>
                      <a:pt x="10303" y="5252"/>
                    </a:lnTo>
                    <a:lnTo>
                      <a:pt x="10300" y="5264"/>
                    </a:lnTo>
                    <a:lnTo>
                      <a:pt x="10297" y="5275"/>
                    </a:lnTo>
                    <a:lnTo>
                      <a:pt x="10292" y="5285"/>
                    </a:lnTo>
                    <a:lnTo>
                      <a:pt x="10286" y="5293"/>
                    </a:lnTo>
                    <a:lnTo>
                      <a:pt x="10278" y="5299"/>
                    </a:lnTo>
                    <a:lnTo>
                      <a:pt x="10270" y="5306"/>
                    </a:lnTo>
                    <a:lnTo>
                      <a:pt x="10261" y="5310"/>
                    </a:lnTo>
                    <a:lnTo>
                      <a:pt x="10251" y="5315"/>
                    </a:lnTo>
                    <a:lnTo>
                      <a:pt x="10241" y="5318"/>
                    </a:lnTo>
                    <a:lnTo>
                      <a:pt x="10231" y="5321"/>
                    </a:lnTo>
                    <a:lnTo>
                      <a:pt x="10221" y="5323"/>
                    </a:lnTo>
                    <a:lnTo>
                      <a:pt x="10211" y="5326"/>
                    </a:lnTo>
                    <a:lnTo>
                      <a:pt x="10202" y="5327"/>
                    </a:lnTo>
                    <a:lnTo>
                      <a:pt x="10194" y="5328"/>
                    </a:lnTo>
                    <a:lnTo>
                      <a:pt x="10186" y="5329"/>
                    </a:lnTo>
                    <a:lnTo>
                      <a:pt x="10180" y="5329"/>
                    </a:lnTo>
                    <a:lnTo>
                      <a:pt x="10175" y="5329"/>
                    </a:lnTo>
                    <a:lnTo>
                      <a:pt x="10172" y="5329"/>
                    </a:lnTo>
                    <a:lnTo>
                      <a:pt x="10172" y="5330"/>
                    </a:lnTo>
                    <a:lnTo>
                      <a:pt x="10171" y="5330"/>
                    </a:lnTo>
                    <a:lnTo>
                      <a:pt x="10169" y="5333"/>
                    </a:lnTo>
                    <a:lnTo>
                      <a:pt x="10167" y="5339"/>
                    </a:lnTo>
                    <a:lnTo>
                      <a:pt x="10162" y="5345"/>
                    </a:lnTo>
                    <a:lnTo>
                      <a:pt x="10158" y="5354"/>
                    </a:lnTo>
                    <a:lnTo>
                      <a:pt x="10154" y="5364"/>
                    </a:lnTo>
                    <a:lnTo>
                      <a:pt x="10148" y="5375"/>
                    </a:lnTo>
                    <a:lnTo>
                      <a:pt x="10144" y="5387"/>
                    </a:lnTo>
                    <a:lnTo>
                      <a:pt x="10138" y="5399"/>
                    </a:lnTo>
                    <a:lnTo>
                      <a:pt x="10133" y="5413"/>
                    </a:lnTo>
                    <a:lnTo>
                      <a:pt x="10128" y="5426"/>
                    </a:lnTo>
                    <a:lnTo>
                      <a:pt x="10124" y="5441"/>
                    </a:lnTo>
                    <a:lnTo>
                      <a:pt x="10120" y="5456"/>
                    </a:lnTo>
                    <a:lnTo>
                      <a:pt x="10118" y="5470"/>
                    </a:lnTo>
                    <a:lnTo>
                      <a:pt x="10115" y="5485"/>
                    </a:lnTo>
                    <a:lnTo>
                      <a:pt x="10115" y="5499"/>
                    </a:lnTo>
                    <a:lnTo>
                      <a:pt x="10115" y="5513"/>
                    </a:lnTo>
                    <a:lnTo>
                      <a:pt x="10115" y="5529"/>
                    </a:lnTo>
                    <a:lnTo>
                      <a:pt x="10115" y="5544"/>
                    </a:lnTo>
                    <a:lnTo>
                      <a:pt x="10116" y="5561"/>
                    </a:lnTo>
                    <a:lnTo>
                      <a:pt x="10116" y="5579"/>
                    </a:lnTo>
                    <a:lnTo>
                      <a:pt x="10115" y="5596"/>
                    </a:lnTo>
                    <a:lnTo>
                      <a:pt x="10114" y="5614"/>
                    </a:lnTo>
                    <a:lnTo>
                      <a:pt x="10113" y="5631"/>
                    </a:lnTo>
                    <a:lnTo>
                      <a:pt x="10110" y="5648"/>
                    </a:lnTo>
                    <a:lnTo>
                      <a:pt x="10107" y="5665"/>
                    </a:lnTo>
                    <a:lnTo>
                      <a:pt x="10102" y="5680"/>
                    </a:lnTo>
                    <a:lnTo>
                      <a:pt x="10097" y="5696"/>
                    </a:lnTo>
                    <a:lnTo>
                      <a:pt x="10089" y="5709"/>
                    </a:lnTo>
                    <a:lnTo>
                      <a:pt x="10080" y="5722"/>
                    </a:lnTo>
                    <a:lnTo>
                      <a:pt x="10069" y="5733"/>
                    </a:lnTo>
                    <a:lnTo>
                      <a:pt x="10057" y="5743"/>
                    </a:lnTo>
                    <a:lnTo>
                      <a:pt x="10044" y="5751"/>
                    </a:lnTo>
                    <a:lnTo>
                      <a:pt x="10033" y="5763"/>
                    </a:lnTo>
                    <a:lnTo>
                      <a:pt x="10025" y="5777"/>
                    </a:lnTo>
                    <a:lnTo>
                      <a:pt x="10018" y="5792"/>
                    </a:lnTo>
                    <a:lnTo>
                      <a:pt x="10013" y="5808"/>
                    </a:lnTo>
                    <a:lnTo>
                      <a:pt x="10008" y="5826"/>
                    </a:lnTo>
                    <a:lnTo>
                      <a:pt x="10006" y="5844"/>
                    </a:lnTo>
                    <a:lnTo>
                      <a:pt x="10006" y="5864"/>
                    </a:lnTo>
                    <a:lnTo>
                      <a:pt x="10006" y="5884"/>
                    </a:lnTo>
                    <a:lnTo>
                      <a:pt x="10008" y="5903"/>
                    </a:lnTo>
                    <a:lnTo>
                      <a:pt x="10012" y="5923"/>
                    </a:lnTo>
                    <a:lnTo>
                      <a:pt x="10017" y="5941"/>
                    </a:lnTo>
                    <a:lnTo>
                      <a:pt x="10024" y="5960"/>
                    </a:lnTo>
                    <a:lnTo>
                      <a:pt x="10030" y="5976"/>
                    </a:lnTo>
                    <a:lnTo>
                      <a:pt x="10039" y="5993"/>
                    </a:lnTo>
                    <a:lnTo>
                      <a:pt x="10050" y="6008"/>
                    </a:lnTo>
                    <a:lnTo>
                      <a:pt x="10059" y="6021"/>
                    </a:lnTo>
                    <a:lnTo>
                      <a:pt x="10066" y="6035"/>
                    </a:lnTo>
                    <a:lnTo>
                      <a:pt x="10073" y="6049"/>
                    </a:lnTo>
                    <a:lnTo>
                      <a:pt x="10077" y="6063"/>
                    </a:lnTo>
                    <a:lnTo>
                      <a:pt x="10079" y="6077"/>
                    </a:lnTo>
                    <a:lnTo>
                      <a:pt x="10080" y="6090"/>
                    </a:lnTo>
                    <a:lnTo>
                      <a:pt x="10079" y="6103"/>
                    </a:lnTo>
                    <a:lnTo>
                      <a:pt x="10078" y="6116"/>
                    </a:lnTo>
                    <a:lnTo>
                      <a:pt x="10074" y="6129"/>
                    </a:lnTo>
                    <a:lnTo>
                      <a:pt x="10069" y="6141"/>
                    </a:lnTo>
                    <a:lnTo>
                      <a:pt x="10064" y="6153"/>
                    </a:lnTo>
                    <a:lnTo>
                      <a:pt x="10057" y="6165"/>
                    </a:lnTo>
                    <a:lnTo>
                      <a:pt x="10050" y="6176"/>
                    </a:lnTo>
                    <a:lnTo>
                      <a:pt x="10041" y="6187"/>
                    </a:lnTo>
                    <a:lnTo>
                      <a:pt x="10031" y="6197"/>
                    </a:lnTo>
                    <a:lnTo>
                      <a:pt x="10021" y="6208"/>
                    </a:lnTo>
                    <a:lnTo>
                      <a:pt x="10012" y="6217"/>
                    </a:lnTo>
                    <a:lnTo>
                      <a:pt x="10003" y="6227"/>
                    </a:lnTo>
                    <a:lnTo>
                      <a:pt x="9995" y="6237"/>
                    </a:lnTo>
                    <a:lnTo>
                      <a:pt x="9989" y="6247"/>
                    </a:lnTo>
                    <a:lnTo>
                      <a:pt x="9983" y="6258"/>
                    </a:lnTo>
                    <a:lnTo>
                      <a:pt x="9979" y="6269"/>
                    </a:lnTo>
                    <a:lnTo>
                      <a:pt x="9976" y="6280"/>
                    </a:lnTo>
                    <a:lnTo>
                      <a:pt x="9972" y="6292"/>
                    </a:lnTo>
                    <a:lnTo>
                      <a:pt x="9970" y="6303"/>
                    </a:lnTo>
                    <a:lnTo>
                      <a:pt x="9968" y="6315"/>
                    </a:lnTo>
                    <a:lnTo>
                      <a:pt x="9967" y="6327"/>
                    </a:lnTo>
                    <a:lnTo>
                      <a:pt x="9966" y="6339"/>
                    </a:lnTo>
                    <a:lnTo>
                      <a:pt x="9966" y="6352"/>
                    </a:lnTo>
                    <a:lnTo>
                      <a:pt x="9966" y="6365"/>
                    </a:lnTo>
                    <a:lnTo>
                      <a:pt x="9966" y="6378"/>
                    </a:lnTo>
                    <a:lnTo>
                      <a:pt x="9966" y="6392"/>
                    </a:lnTo>
                    <a:lnTo>
                      <a:pt x="9965" y="6407"/>
                    </a:lnTo>
                    <a:lnTo>
                      <a:pt x="9965" y="6425"/>
                    </a:lnTo>
                    <a:lnTo>
                      <a:pt x="9964" y="6445"/>
                    </a:lnTo>
                    <a:lnTo>
                      <a:pt x="9962" y="6467"/>
                    </a:lnTo>
                    <a:lnTo>
                      <a:pt x="9960" y="6491"/>
                    </a:lnTo>
                    <a:lnTo>
                      <a:pt x="9957" y="6515"/>
                    </a:lnTo>
                    <a:lnTo>
                      <a:pt x="9953" y="6539"/>
                    </a:lnTo>
                    <a:lnTo>
                      <a:pt x="9947" y="6564"/>
                    </a:lnTo>
                    <a:lnTo>
                      <a:pt x="9941" y="6588"/>
                    </a:lnTo>
                    <a:lnTo>
                      <a:pt x="9932" y="6611"/>
                    </a:lnTo>
                    <a:lnTo>
                      <a:pt x="9922" y="6634"/>
                    </a:lnTo>
                    <a:lnTo>
                      <a:pt x="9910" y="6653"/>
                    </a:lnTo>
                    <a:lnTo>
                      <a:pt x="9897" y="6672"/>
                    </a:lnTo>
                    <a:lnTo>
                      <a:pt x="9881" y="6687"/>
                    </a:lnTo>
                    <a:lnTo>
                      <a:pt x="9863" y="6699"/>
                    </a:lnTo>
                    <a:lnTo>
                      <a:pt x="9843" y="6709"/>
                    </a:lnTo>
                    <a:lnTo>
                      <a:pt x="9823" y="6716"/>
                    </a:lnTo>
                    <a:lnTo>
                      <a:pt x="9804" y="6724"/>
                    </a:lnTo>
                    <a:lnTo>
                      <a:pt x="9787" y="6734"/>
                    </a:lnTo>
                    <a:lnTo>
                      <a:pt x="9770" y="6745"/>
                    </a:lnTo>
                    <a:lnTo>
                      <a:pt x="9756" y="6757"/>
                    </a:lnTo>
                    <a:lnTo>
                      <a:pt x="9742" y="6770"/>
                    </a:lnTo>
                    <a:lnTo>
                      <a:pt x="9730" y="6784"/>
                    </a:lnTo>
                    <a:lnTo>
                      <a:pt x="9718" y="6801"/>
                    </a:lnTo>
                    <a:lnTo>
                      <a:pt x="9707" y="6817"/>
                    </a:lnTo>
                    <a:lnTo>
                      <a:pt x="9697" y="6836"/>
                    </a:lnTo>
                    <a:lnTo>
                      <a:pt x="9687" y="6855"/>
                    </a:lnTo>
                    <a:lnTo>
                      <a:pt x="9679" y="6876"/>
                    </a:lnTo>
                    <a:lnTo>
                      <a:pt x="9670" y="6898"/>
                    </a:lnTo>
                    <a:lnTo>
                      <a:pt x="9661" y="6922"/>
                    </a:lnTo>
                    <a:lnTo>
                      <a:pt x="9654" y="6947"/>
                    </a:lnTo>
                    <a:lnTo>
                      <a:pt x="9646" y="6974"/>
                    </a:lnTo>
                    <a:lnTo>
                      <a:pt x="9637" y="7002"/>
                    </a:lnTo>
                    <a:lnTo>
                      <a:pt x="9631" y="7029"/>
                    </a:lnTo>
                    <a:lnTo>
                      <a:pt x="9624" y="7056"/>
                    </a:lnTo>
                    <a:lnTo>
                      <a:pt x="9619" y="7083"/>
                    </a:lnTo>
                    <a:lnTo>
                      <a:pt x="9613" y="7110"/>
                    </a:lnTo>
                    <a:lnTo>
                      <a:pt x="9607" y="7136"/>
                    </a:lnTo>
                    <a:lnTo>
                      <a:pt x="9600" y="7161"/>
                    </a:lnTo>
                    <a:lnTo>
                      <a:pt x="9593" y="7185"/>
                    </a:lnTo>
                    <a:lnTo>
                      <a:pt x="9587" y="7209"/>
                    </a:lnTo>
                    <a:lnTo>
                      <a:pt x="9578" y="7231"/>
                    </a:lnTo>
                    <a:lnTo>
                      <a:pt x="9568" y="7252"/>
                    </a:lnTo>
                    <a:lnTo>
                      <a:pt x="9557" y="7272"/>
                    </a:lnTo>
                    <a:lnTo>
                      <a:pt x="9545" y="7290"/>
                    </a:lnTo>
                    <a:lnTo>
                      <a:pt x="9531" y="7307"/>
                    </a:lnTo>
                    <a:lnTo>
                      <a:pt x="9515" y="7323"/>
                    </a:lnTo>
                    <a:lnTo>
                      <a:pt x="9496" y="7337"/>
                    </a:lnTo>
                    <a:lnTo>
                      <a:pt x="9477" y="7349"/>
                    </a:lnTo>
                    <a:lnTo>
                      <a:pt x="9459" y="7362"/>
                    </a:lnTo>
                    <a:lnTo>
                      <a:pt x="9444" y="7375"/>
                    </a:lnTo>
                    <a:lnTo>
                      <a:pt x="9430" y="7388"/>
                    </a:lnTo>
                    <a:lnTo>
                      <a:pt x="9418" y="7401"/>
                    </a:lnTo>
                    <a:lnTo>
                      <a:pt x="9407" y="7414"/>
                    </a:lnTo>
                    <a:lnTo>
                      <a:pt x="9397" y="7428"/>
                    </a:lnTo>
                    <a:lnTo>
                      <a:pt x="9388" y="7443"/>
                    </a:lnTo>
                    <a:lnTo>
                      <a:pt x="9382" y="7457"/>
                    </a:lnTo>
                    <a:lnTo>
                      <a:pt x="9375" y="7471"/>
                    </a:lnTo>
                    <a:lnTo>
                      <a:pt x="9371" y="7486"/>
                    </a:lnTo>
                    <a:lnTo>
                      <a:pt x="9366" y="7502"/>
                    </a:lnTo>
                    <a:lnTo>
                      <a:pt x="9364" y="7517"/>
                    </a:lnTo>
                    <a:lnTo>
                      <a:pt x="9362" y="7532"/>
                    </a:lnTo>
                    <a:lnTo>
                      <a:pt x="9361" y="7549"/>
                    </a:lnTo>
                    <a:lnTo>
                      <a:pt x="9361" y="7566"/>
                    </a:lnTo>
                    <a:lnTo>
                      <a:pt x="9361" y="7582"/>
                    </a:lnTo>
                    <a:lnTo>
                      <a:pt x="9361" y="7600"/>
                    </a:lnTo>
                    <a:lnTo>
                      <a:pt x="9361" y="7618"/>
                    </a:lnTo>
                    <a:lnTo>
                      <a:pt x="9361" y="7637"/>
                    </a:lnTo>
                    <a:lnTo>
                      <a:pt x="9361" y="7657"/>
                    </a:lnTo>
                    <a:lnTo>
                      <a:pt x="9360" y="7676"/>
                    </a:lnTo>
                    <a:lnTo>
                      <a:pt x="9359" y="7695"/>
                    </a:lnTo>
                    <a:lnTo>
                      <a:pt x="9357" y="7715"/>
                    </a:lnTo>
                    <a:lnTo>
                      <a:pt x="9354" y="7732"/>
                    </a:lnTo>
                    <a:lnTo>
                      <a:pt x="9351" y="7751"/>
                    </a:lnTo>
                    <a:lnTo>
                      <a:pt x="9348" y="7767"/>
                    </a:lnTo>
                    <a:lnTo>
                      <a:pt x="9342" y="7782"/>
                    </a:lnTo>
                    <a:lnTo>
                      <a:pt x="9336" y="7798"/>
                    </a:lnTo>
                    <a:lnTo>
                      <a:pt x="9329" y="7811"/>
                    </a:lnTo>
                    <a:lnTo>
                      <a:pt x="9321" y="7822"/>
                    </a:lnTo>
                    <a:lnTo>
                      <a:pt x="9311" y="7831"/>
                    </a:lnTo>
                    <a:lnTo>
                      <a:pt x="9311" y="7832"/>
                    </a:lnTo>
                    <a:lnTo>
                      <a:pt x="9312" y="7837"/>
                    </a:lnTo>
                    <a:lnTo>
                      <a:pt x="9314" y="7846"/>
                    </a:lnTo>
                    <a:lnTo>
                      <a:pt x="9316" y="7855"/>
                    </a:lnTo>
                    <a:lnTo>
                      <a:pt x="9319" y="7868"/>
                    </a:lnTo>
                    <a:lnTo>
                      <a:pt x="9322" y="7884"/>
                    </a:lnTo>
                    <a:lnTo>
                      <a:pt x="9325" y="7900"/>
                    </a:lnTo>
                    <a:lnTo>
                      <a:pt x="9328" y="7919"/>
                    </a:lnTo>
                    <a:lnTo>
                      <a:pt x="9330" y="7938"/>
                    </a:lnTo>
                    <a:lnTo>
                      <a:pt x="9333" y="7960"/>
                    </a:lnTo>
                    <a:lnTo>
                      <a:pt x="9334" y="7982"/>
                    </a:lnTo>
                    <a:lnTo>
                      <a:pt x="9334" y="8005"/>
                    </a:lnTo>
                    <a:lnTo>
                      <a:pt x="9334" y="8028"/>
                    </a:lnTo>
                    <a:lnTo>
                      <a:pt x="9331" y="8051"/>
                    </a:lnTo>
                    <a:lnTo>
                      <a:pt x="9329" y="8074"/>
                    </a:lnTo>
                    <a:lnTo>
                      <a:pt x="9325" y="8097"/>
                    </a:lnTo>
                    <a:lnTo>
                      <a:pt x="9318" y="8117"/>
                    </a:lnTo>
                    <a:lnTo>
                      <a:pt x="9313" y="8136"/>
                    </a:lnTo>
                    <a:lnTo>
                      <a:pt x="9306" y="8153"/>
                    </a:lnTo>
                    <a:lnTo>
                      <a:pt x="9300" y="8169"/>
                    </a:lnTo>
                    <a:lnTo>
                      <a:pt x="9292" y="8183"/>
                    </a:lnTo>
                    <a:lnTo>
                      <a:pt x="9286" y="8195"/>
                    </a:lnTo>
                    <a:lnTo>
                      <a:pt x="9278" y="8205"/>
                    </a:lnTo>
                    <a:lnTo>
                      <a:pt x="9271" y="8215"/>
                    </a:lnTo>
                    <a:lnTo>
                      <a:pt x="9265" y="8221"/>
                    </a:lnTo>
                    <a:lnTo>
                      <a:pt x="9259" y="8228"/>
                    </a:lnTo>
                    <a:lnTo>
                      <a:pt x="9254" y="8233"/>
                    </a:lnTo>
                    <a:lnTo>
                      <a:pt x="9250" y="8238"/>
                    </a:lnTo>
                    <a:lnTo>
                      <a:pt x="9245" y="8240"/>
                    </a:lnTo>
                    <a:lnTo>
                      <a:pt x="9243" y="8242"/>
                    </a:lnTo>
                    <a:lnTo>
                      <a:pt x="9241" y="8243"/>
                    </a:lnTo>
                    <a:lnTo>
                      <a:pt x="9241" y="8244"/>
                    </a:lnTo>
                    <a:lnTo>
                      <a:pt x="9242" y="8244"/>
                    </a:lnTo>
                    <a:lnTo>
                      <a:pt x="9245" y="8245"/>
                    </a:lnTo>
                    <a:lnTo>
                      <a:pt x="9249" y="8246"/>
                    </a:lnTo>
                    <a:lnTo>
                      <a:pt x="9252" y="8247"/>
                    </a:lnTo>
                    <a:lnTo>
                      <a:pt x="9256" y="8251"/>
                    </a:lnTo>
                    <a:lnTo>
                      <a:pt x="9261" y="8254"/>
                    </a:lnTo>
                    <a:lnTo>
                      <a:pt x="9266" y="8258"/>
                    </a:lnTo>
                    <a:lnTo>
                      <a:pt x="9270" y="8264"/>
                    </a:lnTo>
                    <a:lnTo>
                      <a:pt x="9276" y="8270"/>
                    </a:lnTo>
                    <a:lnTo>
                      <a:pt x="9280" y="8278"/>
                    </a:lnTo>
                    <a:lnTo>
                      <a:pt x="9285" y="8287"/>
                    </a:lnTo>
                    <a:lnTo>
                      <a:pt x="9289" y="8298"/>
                    </a:lnTo>
                    <a:lnTo>
                      <a:pt x="9292" y="8310"/>
                    </a:lnTo>
                    <a:lnTo>
                      <a:pt x="9294" y="8324"/>
                    </a:lnTo>
                    <a:lnTo>
                      <a:pt x="9297" y="8340"/>
                    </a:lnTo>
                    <a:lnTo>
                      <a:pt x="9298" y="8357"/>
                    </a:lnTo>
                    <a:lnTo>
                      <a:pt x="9299" y="8374"/>
                    </a:lnTo>
                    <a:lnTo>
                      <a:pt x="9299" y="8391"/>
                    </a:lnTo>
                    <a:lnTo>
                      <a:pt x="9300" y="8410"/>
                    </a:lnTo>
                    <a:lnTo>
                      <a:pt x="9299" y="8428"/>
                    </a:lnTo>
                    <a:lnTo>
                      <a:pt x="9298" y="8445"/>
                    </a:lnTo>
                    <a:lnTo>
                      <a:pt x="9297" y="8462"/>
                    </a:lnTo>
                    <a:lnTo>
                      <a:pt x="9294" y="8480"/>
                    </a:lnTo>
                    <a:lnTo>
                      <a:pt x="9290" y="8496"/>
                    </a:lnTo>
                    <a:lnTo>
                      <a:pt x="9286" y="8512"/>
                    </a:lnTo>
                    <a:lnTo>
                      <a:pt x="9280" y="8526"/>
                    </a:lnTo>
                    <a:lnTo>
                      <a:pt x="9274" y="8539"/>
                    </a:lnTo>
                    <a:lnTo>
                      <a:pt x="9266" y="8550"/>
                    </a:lnTo>
                    <a:lnTo>
                      <a:pt x="9256" y="8561"/>
                    </a:lnTo>
                    <a:lnTo>
                      <a:pt x="9245" y="8569"/>
                    </a:lnTo>
                    <a:lnTo>
                      <a:pt x="9233" y="8576"/>
                    </a:lnTo>
                    <a:lnTo>
                      <a:pt x="9219" y="8583"/>
                    </a:lnTo>
                    <a:lnTo>
                      <a:pt x="9204" y="8592"/>
                    </a:lnTo>
                    <a:lnTo>
                      <a:pt x="9188" y="8605"/>
                    </a:lnTo>
                    <a:lnTo>
                      <a:pt x="9172" y="8621"/>
                    </a:lnTo>
                    <a:lnTo>
                      <a:pt x="9157" y="8638"/>
                    </a:lnTo>
                    <a:lnTo>
                      <a:pt x="9140" y="8657"/>
                    </a:lnTo>
                    <a:lnTo>
                      <a:pt x="9124" y="8678"/>
                    </a:lnTo>
                    <a:lnTo>
                      <a:pt x="9109" y="8699"/>
                    </a:lnTo>
                    <a:lnTo>
                      <a:pt x="9095" y="8722"/>
                    </a:lnTo>
                    <a:lnTo>
                      <a:pt x="9081" y="8745"/>
                    </a:lnTo>
                    <a:lnTo>
                      <a:pt x="9068" y="8768"/>
                    </a:lnTo>
                    <a:lnTo>
                      <a:pt x="9057" y="8791"/>
                    </a:lnTo>
                    <a:lnTo>
                      <a:pt x="9049" y="8814"/>
                    </a:lnTo>
                    <a:lnTo>
                      <a:pt x="9041" y="8837"/>
                    </a:lnTo>
                    <a:lnTo>
                      <a:pt x="9037" y="8858"/>
                    </a:lnTo>
                    <a:lnTo>
                      <a:pt x="9035" y="8878"/>
                    </a:lnTo>
                    <a:lnTo>
                      <a:pt x="9031" y="8899"/>
                    </a:lnTo>
                    <a:lnTo>
                      <a:pt x="9027" y="8925"/>
                    </a:lnTo>
                    <a:lnTo>
                      <a:pt x="9020" y="8954"/>
                    </a:lnTo>
                    <a:lnTo>
                      <a:pt x="9011" y="8985"/>
                    </a:lnTo>
                    <a:lnTo>
                      <a:pt x="9000" y="9019"/>
                    </a:lnTo>
                    <a:lnTo>
                      <a:pt x="8987" y="9054"/>
                    </a:lnTo>
                    <a:lnTo>
                      <a:pt x="8970" y="9089"/>
                    </a:lnTo>
                    <a:lnTo>
                      <a:pt x="8952" y="9125"/>
                    </a:lnTo>
                    <a:lnTo>
                      <a:pt x="8932" y="9160"/>
                    </a:lnTo>
                    <a:lnTo>
                      <a:pt x="8909" y="9194"/>
                    </a:lnTo>
                    <a:lnTo>
                      <a:pt x="8884" y="9225"/>
                    </a:lnTo>
                    <a:lnTo>
                      <a:pt x="8857" y="9254"/>
                    </a:lnTo>
                    <a:lnTo>
                      <a:pt x="8826" y="9279"/>
                    </a:lnTo>
                    <a:lnTo>
                      <a:pt x="8793" y="9301"/>
                    </a:lnTo>
                    <a:lnTo>
                      <a:pt x="8759" y="9317"/>
                    </a:lnTo>
                    <a:lnTo>
                      <a:pt x="8722" y="9329"/>
                    </a:lnTo>
                    <a:lnTo>
                      <a:pt x="8685" y="9338"/>
                    </a:lnTo>
                    <a:lnTo>
                      <a:pt x="8652" y="9349"/>
                    </a:lnTo>
                    <a:lnTo>
                      <a:pt x="8622" y="9362"/>
                    </a:lnTo>
                    <a:lnTo>
                      <a:pt x="8596" y="9377"/>
                    </a:lnTo>
                    <a:lnTo>
                      <a:pt x="8573" y="9393"/>
                    </a:lnTo>
                    <a:lnTo>
                      <a:pt x="8551" y="9410"/>
                    </a:lnTo>
                    <a:lnTo>
                      <a:pt x="8532" y="9428"/>
                    </a:lnTo>
                    <a:lnTo>
                      <a:pt x="8516" y="9446"/>
                    </a:lnTo>
                    <a:lnTo>
                      <a:pt x="8501" y="9464"/>
                    </a:lnTo>
                    <a:lnTo>
                      <a:pt x="8488" y="9482"/>
                    </a:lnTo>
                    <a:lnTo>
                      <a:pt x="8476" y="9501"/>
                    </a:lnTo>
                    <a:lnTo>
                      <a:pt x="8465" y="9518"/>
                    </a:lnTo>
                    <a:lnTo>
                      <a:pt x="8454" y="9536"/>
                    </a:lnTo>
                    <a:lnTo>
                      <a:pt x="8443" y="9551"/>
                    </a:lnTo>
                    <a:lnTo>
                      <a:pt x="8433" y="9565"/>
                    </a:lnTo>
                    <a:lnTo>
                      <a:pt x="8423" y="9579"/>
                    </a:lnTo>
                    <a:lnTo>
                      <a:pt x="8410" y="9591"/>
                    </a:lnTo>
                    <a:lnTo>
                      <a:pt x="8393" y="9605"/>
                    </a:lnTo>
                    <a:lnTo>
                      <a:pt x="8371" y="9619"/>
                    </a:lnTo>
                    <a:lnTo>
                      <a:pt x="8347" y="9632"/>
                    </a:lnTo>
                    <a:lnTo>
                      <a:pt x="8319" y="9644"/>
                    </a:lnTo>
                    <a:lnTo>
                      <a:pt x="8290" y="9657"/>
                    </a:lnTo>
                    <a:lnTo>
                      <a:pt x="8259" y="9668"/>
                    </a:lnTo>
                    <a:lnTo>
                      <a:pt x="8227" y="9678"/>
                    </a:lnTo>
                    <a:lnTo>
                      <a:pt x="8193" y="9686"/>
                    </a:lnTo>
                    <a:lnTo>
                      <a:pt x="8160" y="9693"/>
                    </a:lnTo>
                    <a:lnTo>
                      <a:pt x="8126" y="9698"/>
                    </a:lnTo>
                    <a:lnTo>
                      <a:pt x="8095" y="9701"/>
                    </a:lnTo>
                    <a:lnTo>
                      <a:pt x="8063" y="9701"/>
                    </a:lnTo>
                    <a:lnTo>
                      <a:pt x="8033" y="9697"/>
                    </a:lnTo>
                    <a:lnTo>
                      <a:pt x="8007" y="9692"/>
                    </a:lnTo>
                    <a:lnTo>
                      <a:pt x="7983" y="9683"/>
                    </a:lnTo>
                    <a:lnTo>
                      <a:pt x="7960" y="9672"/>
                    </a:lnTo>
                    <a:lnTo>
                      <a:pt x="7938" y="9665"/>
                    </a:lnTo>
                    <a:lnTo>
                      <a:pt x="7917" y="9658"/>
                    </a:lnTo>
                    <a:lnTo>
                      <a:pt x="7897" y="9654"/>
                    </a:lnTo>
                    <a:lnTo>
                      <a:pt x="7876" y="9651"/>
                    </a:lnTo>
                    <a:lnTo>
                      <a:pt x="7858" y="9650"/>
                    </a:lnTo>
                    <a:lnTo>
                      <a:pt x="7839" y="9651"/>
                    </a:lnTo>
                    <a:lnTo>
                      <a:pt x="7821" y="9654"/>
                    </a:lnTo>
                    <a:lnTo>
                      <a:pt x="7803" y="9658"/>
                    </a:lnTo>
                    <a:lnTo>
                      <a:pt x="7787" y="9662"/>
                    </a:lnTo>
                    <a:lnTo>
                      <a:pt x="7770" y="9669"/>
                    </a:lnTo>
                    <a:lnTo>
                      <a:pt x="7755" y="9677"/>
                    </a:lnTo>
                    <a:lnTo>
                      <a:pt x="7740" y="9686"/>
                    </a:lnTo>
                    <a:lnTo>
                      <a:pt x="7726" y="9696"/>
                    </a:lnTo>
                    <a:lnTo>
                      <a:pt x="7711" y="9707"/>
                    </a:lnTo>
                    <a:lnTo>
                      <a:pt x="7698" y="9719"/>
                    </a:lnTo>
                    <a:lnTo>
                      <a:pt x="7684" y="9732"/>
                    </a:lnTo>
                    <a:lnTo>
                      <a:pt x="7670" y="9749"/>
                    </a:lnTo>
                    <a:lnTo>
                      <a:pt x="7656" y="9767"/>
                    </a:lnTo>
                    <a:lnTo>
                      <a:pt x="7640" y="9787"/>
                    </a:lnTo>
                    <a:lnTo>
                      <a:pt x="7624" y="9808"/>
                    </a:lnTo>
                    <a:lnTo>
                      <a:pt x="7608" y="9828"/>
                    </a:lnTo>
                    <a:lnTo>
                      <a:pt x="7590" y="9850"/>
                    </a:lnTo>
                    <a:lnTo>
                      <a:pt x="7573" y="9872"/>
                    </a:lnTo>
                    <a:lnTo>
                      <a:pt x="7554" y="9892"/>
                    </a:lnTo>
                    <a:lnTo>
                      <a:pt x="7535" y="9911"/>
                    </a:lnTo>
                    <a:lnTo>
                      <a:pt x="7514" y="9930"/>
                    </a:lnTo>
                    <a:lnTo>
                      <a:pt x="7493" y="9946"/>
                    </a:lnTo>
                    <a:lnTo>
                      <a:pt x="7471" y="9960"/>
                    </a:lnTo>
                    <a:lnTo>
                      <a:pt x="7448" y="9972"/>
                    </a:lnTo>
                    <a:lnTo>
                      <a:pt x="7424" y="9980"/>
                    </a:lnTo>
                    <a:lnTo>
                      <a:pt x="7400" y="9986"/>
                    </a:lnTo>
                    <a:lnTo>
                      <a:pt x="7376" y="9989"/>
                    </a:lnTo>
                    <a:lnTo>
                      <a:pt x="7354" y="9994"/>
                    </a:lnTo>
                    <a:lnTo>
                      <a:pt x="7337" y="10002"/>
                    </a:lnTo>
                    <a:lnTo>
                      <a:pt x="7321" y="10011"/>
                    </a:lnTo>
                    <a:lnTo>
                      <a:pt x="7307" y="10022"/>
                    </a:lnTo>
                    <a:lnTo>
                      <a:pt x="7295" y="10033"/>
                    </a:lnTo>
                    <a:lnTo>
                      <a:pt x="7285" y="10046"/>
                    </a:lnTo>
                    <a:lnTo>
                      <a:pt x="7276" y="10059"/>
                    </a:lnTo>
                    <a:lnTo>
                      <a:pt x="7268" y="10073"/>
                    </a:lnTo>
                    <a:lnTo>
                      <a:pt x="7262" y="10087"/>
                    </a:lnTo>
                    <a:lnTo>
                      <a:pt x="7255" y="10102"/>
                    </a:lnTo>
                    <a:lnTo>
                      <a:pt x="7249" y="10118"/>
                    </a:lnTo>
                    <a:lnTo>
                      <a:pt x="7242" y="10133"/>
                    </a:lnTo>
                    <a:lnTo>
                      <a:pt x="7237" y="10147"/>
                    </a:lnTo>
                    <a:lnTo>
                      <a:pt x="7229" y="10162"/>
                    </a:lnTo>
                    <a:lnTo>
                      <a:pt x="7222" y="10177"/>
                    </a:lnTo>
                    <a:lnTo>
                      <a:pt x="7212" y="10191"/>
                    </a:lnTo>
                    <a:lnTo>
                      <a:pt x="7200" y="10208"/>
                    </a:lnTo>
                    <a:lnTo>
                      <a:pt x="7186" y="10227"/>
                    </a:lnTo>
                    <a:lnTo>
                      <a:pt x="7170" y="10247"/>
                    </a:lnTo>
                    <a:lnTo>
                      <a:pt x="7151" y="10267"/>
                    </a:lnTo>
                    <a:lnTo>
                      <a:pt x="7131" y="10289"/>
                    </a:lnTo>
                    <a:lnTo>
                      <a:pt x="7107" y="10310"/>
                    </a:lnTo>
                    <a:lnTo>
                      <a:pt x="7081" y="10332"/>
                    </a:lnTo>
                    <a:lnTo>
                      <a:pt x="7053" y="10352"/>
                    </a:lnTo>
                    <a:lnTo>
                      <a:pt x="7024" y="10373"/>
                    </a:lnTo>
                    <a:lnTo>
                      <a:pt x="6992" y="10393"/>
                    </a:lnTo>
                    <a:lnTo>
                      <a:pt x="6958" y="10411"/>
                    </a:lnTo>
                    <a:lnTo>
                      <a:pt x="6922" y="10428"/>
                    </a:lnTo>
                    <a:lnTo>
                      <a:pt x="6884" y="10442"/>
                    </a:lnTo>
                    <a:lnTo>
                      <a:pt x="6845" y="10455"/>
                    </a:lnTo>
                    <a:lnTo>
                      <a:pt x="6803" y="10465"/>
                    </a:lnTo>
                    <a:lnTo>
                      <a:pt x="6762" y="10471"/>
                    </a:lnTo>
                    <a:lnTo>
                      <a:pt x="6723" y="10478"/>
                    </a:lnTo>
                    <a:lnTo>
                      <a:pt x="6687" y="10483"/>
                    </a:lnTo>
                    <a:lnTo>
                      <a:pt x="6654" y="10488"/>
                    </a:lnTo>
                    <a:lnTo>
                      <a:pt x="6621" y="10492"/>
                    </a:lnTo>
                    <a:lnTo>
                      <a:pt x="6590" y="10497"/>
                    </a:lnTo>
                    <a:lnTo>
                      <a:pt x="6560" y="10502"/>
                    </a:lnTo>
                    <a:lnTo>
                      <a:pt x="6529" y="10507"/>
                    </a:lnTo>
                    <a:lnTo>
                      <a:pt x="6497" y="10514"/>
                    </a:lnTo>
                    <a:lnTo>
                      <a:pt x="6467" y="10523"/>
                    </a:lnTo>
                    <a:lnTo>
                      <a:pt x="6433" y="10533"/>
                    </a:lnTo>
                    <a:lnTo>
                      <a:pt x="6399" y="10546"/>
                    </a:lnTo>
                    <a:lnTo>
                      <a:pt x="6362" y="10561"/>
                    </a:lnTo>
                    <a:lnTo>
                      <a:pt x="6323" y="10580"/>
                    </a:lnTo>
                    <a:lnTo>
                      <a:pt x="6280" y="10601"/>
                    </a:lnTo>
                    <a:lnTo>
                      <a:pt x="6234" y="10628"/>
                    </a:lnTo>
                    <a:lnTo>
                      <a:pt x="6186" y="10653"/>
                    </a:lnTo>
                    <a:lnTo>
                      <a:pt x="6138" y="10673"/>
                    </a:lnTo>
                    <a:lnTo>
                      <a:pt x="6091" y="10691"/>
                    </a:lnTo>
                    <a:lnTo>
                      <a:pt x="6045" y="10704"/>
                    </a:lnTo>
                    <a:lnTo>
                      <a:pt x="6000" y="10715"/>
                    </a:lnTo>
                    <a:lnTo>
                      <a:pt x="5955" y="10721"/>
                    </a:lnTo>
                    <a:lnTo>
                      <a:pt x="5911" y="10726"/>
                    </a:lnTo>
                    <a:lnTo>
                      <a:pt x="5869" y="10727"/>
                    </a:lnTo>
                    <a:lnTo>
                      <a:pt x="5827" y="10726"/>
                    </a:lnTo>
                    <a:lnTo>
                      <a:pt x="5787" y="10723"/>
                    </a:lnTo>
                    <a:lnTo>
                      <a:pt x="5749" y="10717"/>
                    </a:lnTo>
                    <a:lnTo>
                      <a:pt x="5712" y="10709"/>
                    </a:lnTo>
                    <a:lnTo>
                      <a:pt x="5678" y="10702"/>
                    </a:lnTo>
                    <a:lnTo>
                      <a:pt x="5646" y="10692"/>
                    </a:lnTo>
                    <a:lnTo>
                      <a:pt x="5615" y="10682"/>
                    </a:lnTo>
                    <a:lnTo>
                      <a:pt x="5588" y="10671"/>
                    </a:lnTo>
                    <a:lnTo>
                      <a:pt x="5561" y="10659"/>
                    </a:lnTo>
                    <a:lnTo>
                      <a:pt x="5535" y="10646"/>
                    </a:lnTo>
                    <a:lnTo>
                      <a:pt x="5508" y="10632"/>
                    </a:lnTo>
                    <a:lnTo>
                      <a:pt x="5482" y="10618"/>
                    </a:lnTo>
                    <a:lnTo>
                      <a:pt x="5456" y="10602"/>
                    </a:lnTo>
                    <a:lnTo>
                      <a:pt x="5430" y="10588"/>
                    </a:lnTo>
                    <a:lnTo>
                      <a:pt x="5402" y="10573"/>
                    </a:lnTo>
                    <a:lnTo>
                      <a:pt x="5375" y="10560"/>
                    </a:lnTo>
                    <a:lnTo>
                      <a:pt x="5347" y="10547"/>
                    </a:lnTo>
                    <a:lnTo>
                      <a:pt x="5318" y="10535"/>
                    </a:lnTo>
                    <a:lnTo>
                      <a:pt x="5289" y="10525"/>
                    </a:lnTo>
                    <a:lnTo>
                      <a:pt x="5258" y="10517"/>
                    </a:lnTo>
                    <a:lnTo>
                      <a:pt x="5227" y="10511"/>
                    </a:lnTo>
                    <a:lnTo>
                      <a:pt x="5195" y="10507"/>
                    </a:lnTo>
                    <a:lnTo>
                      <a:pt x="5161" y="10506"/>
                    </a:lnTo>
                    <a:lnTo>
                      <a:pt x="5126" y="10510"/>
                    </a:lnTo>
                    <a:lnTo>
                      <a:pt x="5090" y="10513"/>
                    </a:lnTo>
                    <a:lnTo>
                      <a:pt x="5056" y="10517"/>
                    </a:lnTo>
                    <a:lnTo>
                      <a:pt x="5024" y="10521"/>
                    </a:lnTo>
                    <a:lnTo>
                      <a:pt x="4991" y="10524"/>
                    </a:lnTo>
                    <a:lnTo>
                      <a:pt x="4960" y="10526"/>
                    </a:lnTo>
                    <a:lnTo>
                      <a:pt x="4931" y="10528"/>
                    </a:lnTo>
                    <a:lnTo>
                      <a:pt x="4901" y="10529"/>
                    </a:lnTo>
                    <a:lnTo>
                      <a:pt x="4874" y="10529"/>
                    </a:lnTo>
                    <a:lnTo>
                      <a:pt x="4847" y="10529"/>
                    </a:lnTo>
                    <a:lnTo>
                      <a:pt x="4821" y="10528"/>
                    </a:lnTo>
                    <a:lnTo>
                      <a:pt x="4797" y="10525"/>
                    </a:lnTo>
                    <a:lnTo>
                      <a:pt x="4773" y="10522"/>
                    </a:lnTo>
                    <a:lnTo>
                      <a:pt x="4750" y="10517"/>
                    </a:lnTo>
                    <a:lnTo>
                      <a:pt x="4727" y="10511"/>
                    </a:lnTo>
                    <a:lnTo>
                      <a:pt x="4706" y="10504"/>
                    </a:lnTo>
                    <a:lnTo>
                      <a:pt x="4686" y="10495"/>
                    </a:lnTo>
                    <a:lnTo>
                      <a:pt x="4666" y="10486"/>
                    </a:lnTo>
                    <a:lnTo>
                      <a:pt x="4644" y="10478"/>
                    </a:lnTo>
                    <a:lnTo>
                      <a:pt x="4621" y="10471"/>
                    </a:lnTo>
                    <a:lnTo>
                      <a:pt x="4598" y="10466"/>
                    </a:lnTo>
                    <a:lnTo>
                      <a:pt x="4574" y="10463"/>
                    </a:lnTo>
                    <a:lnTo>
                      <a:pt x="4550" y="10461"/>
                    </a:lnTo>
                    <a:lnTo>
                      <a:pt x="4526" y="10459"/>
                    </a:lnTo>
                    <a:lnTo>
                      <a:pt x="4502" y="10459"/>
                    </a:lnTo>
                    <a:lnTo>
                      <a:pt x="4477" y="10461"/>
                    </a:lnTo>
                    <a:lnTo>
                      <a:pt x="4453" y="10463"/>
                    </a:lnTo>
                    <a:lnTo>
                      <a:pt x="4430" y="10466"/>
                    </a:lnTo>
                    <a:lnTo>
                      <a:pt x="4407" y="10471"/>
                    </a:lnTo>
                    <a:lnTo>
                      <a:pt x="4384" y="10477"/>
                    </a:lnTo>
                    <a:lnTo>
                      <a:pt x="4362" y="10483"/>
                    </a:lnTo>
                    <a:lnTo>
                      <a:pt x="4341" y="10492"/>
                    </a:lnTo>
                    <a:lnTo>
                      <a:pt x="4323" y="10502"/>
                    </a:lnTo>
                    <a:lnTo>
                      <a:pt x="4303" y="10510"/>
                    </a:lnTo>
                    <a:lnTo>
                      <a:pt x="4282" y="10514"/>
                    </a:lnTo>
                    <a:lnTo>
                      <a:pt x="4261" y="10516"/>
                    </a:lnTo>
                    <a:lnTo>
                      <a:pt x="4237" y="10516"/>
                    </a:lnTo>
                    <a:lnTo>
                      <a:pt x="4212" y="10514"/>
                    </a:lnTo>
                    <a:lnTo>
                      <a:pt x="4186" y="10511"/>
                    </a:lnTo>
                    <a:lnTo>
                      <a:pt x="4160" y="10505"/>
                    </a:lnTo>
                    <a:lnTo>
                      <a:pt x="4134" y="10499"/>
                    </a:lnTo>
                    <a:lnTo>
                      <a:pt x="4107" y="10491"/>
                    </a:lnTo>
                    <a:lnTo>
                      <a:pt x="4078" y="10482"/>
                    </a:lnTo>
                    <a:lnTo>
                      <a:pt x="4051" y="10475"/>
                    </a:lnTo>
                    <a:lnTo>
                      <a:pt x="4023" y="10466"/>
                    </a:lnTo>
                    <a:lnTo>
                      <a:pt x="3994" y="10458"/>
                    </a:lnTo>
                    <a:lnTo>
                      <a:pt x="3967" y="10452"/>
                    </a:lnTo>
                    <a:lnTo>
                      <a:pt x="3940" y="10445"/>
                    </a:lnTo>
                    <a:lnTo>
                      <a:pt x="3913" y="10441"/>
                    </a:lnTo>
                    <a:lnTo>
                      <a:pt x="3886" y="10438"/>
                    </a:lnTo>
                    <a:lnTo>
                      <a:pt x="3861" y="10439"/>
                    </a:lnTo>
                    <a:lnTo>
                      <a:pt x="3837" y="10443"/>
                    </a:lnTo>
                    <a:lnTo>
                      <a:pt x="3814" y="10450"/>
                    </a:lnTo>
                    <a:lnTo>
                      <a:pt x="3792" y="10457"/>
                    </a:lnTo>
                    <a:lnTo>
                      <a:pt x="3773" y="10468"/>
                    </a:lnTo>
                    <a:lnTo>
                      <a:pt x="3753" y="10479"/>
                    </a:lnTo>
                    <a:lnTo>
                      <a:pt x="3734" y="10492"/>
                    </a:lnTo>
                    <a:lnTo>
                      <a:pt x="3718" y="10505"/>
                    </a:lnTo>
                    <a:lnTo>
                      <a:pt x="3702" y="10518"/>
                    </a:lnTo>
                    <a:lnTo>
                      <a:pt x="3687" y="10531"/>
                    </a:lnTo>
                    <a:lnTo>
                      <a:pt x="3674" y="10545"/>
                    </a:lnTo>
                    <a:lnTo>
                      <a:pt x="3662" y="10557"/>
                    </a:lnTo>
                    <a:lnTo>
                      <a:pt x="3652" y="10566"/>
                    </a:lnTo>
                    <a:lnTo>
                      <a:pt x="3644" y="10575"/>
                    </a:lnTo>
                    <a:lnTo>
                      <a:pt x="3636" y="10583"/>
                    </a:lnTo>
                    <a:lnTo>
                      <a:pt x="3627" y="10588"/>
                    </a:lnTo>
                    <a:lnTo>
                      <a:pt x="3618" y="10595"/>
                    </a:lnTo>
                    <a:lnTo>
                      <a:pt x="3607" y="10602"/>
                    </a:lnTo>
                    <a:lnTo>
                      <a:pt x="3592" y="10609"/>
                    </a:lnTo>
                    <a:lnTo>
                      <a:pt x="3577" y="10616"/>
                    </a:lnTo>
                    <a:lnTo>
                      <a:pt x="3561" y="10622"/>
                    </a:lnTo>
                    <a:lnTo>
                      <a:pt x="3542" y="10628"/>
                    </a:lnTo>
                    <a:lnTo>
                      <a:pt x="3524" y="10631"/>
                    </a:lnTo>
                    <a:lnTo>
                      <a:pt x="3504" y="10633"/>
                    </a:lnTo>
                    <a:lnTo>
                      <a:pt x="3482" y="10633"/>
                    </a:lnTo>
                    <a:lnTo>
                      <a:pt x="3461" y="10632"/>
                    </a:lnTo>
                    <a:lnTo>
                      <a:pt x="3440" y="10626"/>
                    </a:lnTo>
                    <a:lnTo>
                      <a:pt x="3418" y="10620"/>
                    </a:lnTo>
                    <a:lnTo>
                      <a:pt x="3396" y="10609"/>
                    </a:lnTo>
                    <a:lnTo>
                      <a:pt x="3373" y="10594"/>
                    </a:lnTo>
                    <a:lnTo>
                      <a:pt x="3352" y="10576"/>
                    </a:lnTo>
                    <a:lnTo>
                      <a:pt x="3330" y="10558"/>
                    </a:lnTo>
                    <a:lnTo>
                      <a:pt x="3310" y="10545"/>
                    </a:lnTo>
                    <a:lnTo>
                      <a:pt x="3288" y="10536"/>
                    </a:lnTo>
                    <a:lnTo>
                      <a:pt x="3267" y="10530"/>
                    </a:lnTo>
                    <a:lnTo>
                      <a:pt x="3247" y="10527"/>
                    </a:lnTo>
                    <a:lnTo>
                      <a:pt x="3228" y="10526"/>
                    </a:lnTo>
                    <a:lnTo>
                      <a:pt x="3208" y="10526"/>
                    </a:lnTo>
                    <a:lnTo>
                      <a:pt x="3191" y="10526"/>
                    </a:lnTo>
                    <a:lnTo>
                      <a:pt x="3173" y="10526"/>
                    </a:lnTo>
                    <a:lnTo>
                      <a:pt x="3157" y="10524"/>
                    </a:lnTo>
                    <a:lnTo>
                      <a:pt x="3142" y="10518"/>
                    </a:lnTo>
                    <a:lnTo>
                      <a:pt x="3127" y="10511"/>
                    </a:lnTo>
                    <a:lnTo>
                      <a:pt x="3115" y="10500"/>
                    </a:lnTo>
                    <a:lnTo>
                      <a:pt x="3104" y="10483"/>
                    </a:lnTo>
                    <a:lnTo>
                      <a:pt x="3095" y="10462"/>
                    </a:lnTo>
                    <a:lnTo>
                      <a:pt x="3088" y="10433"/>
                    </a:lnTo>
                    <a:lnTo>
                      <a:pt x="3080" y="10403"/>
                    </a:lnTo>
                    <a:lnTo>
                      <a:pt x="3073" y="10376"/>
                    </a:lnTo>
                    <a:lnTo>
                      <a:pt x="3065" y="10352"/>
                    </a:lnTo>
                    <a:lnTo>
                      <a:pt x="3056" y="10333"/>
                    </a:lnTo>
                    <a:lnTo>
                      <a:pt x="3047" y="10315"/>
                    </a:lnTo>
                    <a:lnTo>
                      <a:pt x="3037" y="10300"/>
                    </a:lnTo>
                    <a:lnTo>
                      <a:pt x="3026" y="10288"/>
                    </a:lnTo>
                    <a:lnTo>
                      <a:pt x="3014" y="10277"/>
                    </a:lnTo>
                    <a:lnTo>
                      <a:pt x="3001" y="10269"/>
                    </a:lnTo>
                    <a:lnTo>
                      <a:pt x="2987" y="10263"/>
                    </a:lnTo>
                    <a:lnTo>
                      <a:pt x="2970" y="10257"/>
                    </a:lnTo>
                    <a:lnTo>
                      <a:pt x="2954" y="10254"/>
                    </a:lnTo>
                    <a:lnTo>
                      <a:pt x="2936" y="10252"/>
                    </a:lnTo>
                    <a:lnTo>
                      <a:pt x="2917" y="10250"/>
                    </a:lnTo>
                    <a:lnTo>
                      <a:pt x="2897" y="10250"/>
                    </a:lnTo>
                    <a:lnTo>
                      <a:pt x="2875" y="10250"/>
                    </a:lnTo>
                    <a:lnTo>
                      <a:pt x="2851" y="10250"/>
                    </a:lnTo>
                    <a:lnTo>
                      <a:pt x="2826" y="10252"/>
                    </a:lnTo>
                    <a:lnTo>
                      <a:pt x="2801" y="10255"/>
                    </a:lnTo>
                    <a:lnTo>
                      <a:pt x="2774" y="10259"/>
                    </a:lnTo>
                    <a:lnTo>
                      <a:pt x="2747" y="10262"/>
                    </a:lnTo>
                    <a:lnTo>
                      <a:pt x="2719" y="10265"/>
                    </a:lnTo>
                    <a:lnTo>
                      <a:pt x="2692" y="10268"/>
                    </a:lnTo>
                    <a:lnTo>
                      <a:pt x="2664" y="10271"/>
                    </a:lnTo>
                    <a:lnTo>
                      <a:pt x="2637" y="10271"/>
                    </a:lnTo>
                    <a:lnTo>
                      <a:pt x="2610" y="10271"/>
                    </a:lnTo>
                    <a:lnTo>
                      <a:pt x="2585" y="10267"/>
                    </a:lnTo>
                    <a:lnTo>
                      <a:pt x="2560" y="10263"/>
                    </a:lnTo>
                    <a:lnTo>
                      <a:pt x="2536" y="10255"/>
                    </a:lnTo>
                    <a:lnTo>
                      <a:pt x="2514" y="10244"/>
                    </a:lnTo>
                    <a:lnTo>
                      <a:pt x="2493" y="10231"/>
                    </a:lnTo>
                    <a:lnTo>
                      <a:pt x="2476" y="10214"/>
                    </a:lnTo>
                    <a:lnTo>
                      <a:pt x="2458" y="10195"/>
                    </a:lnTo>
                    <a:lnTo>
                      <a:pt x="2441" y="10180"/>
                    </a:lnTo>
                    <a:lnTo>
                      <a:pt x="2423" y="10167"/>
                    </a:lnTo>
                    <a:lnTo>
                      <a:pt x="2407" y="10155"/>
                    </a:lnTo>
                    <a:lnTo>
                      <a:pt x="2390" y="10146"/>
                    </a:lnTo>
                    <a:lnTo>
                      <a:pt x="2374" y="10138"/>
                    </a:lnTo>
                    <a:lnTo>
                      <a:pt x="2357" y="10133"/>
                    </a:lnTo>
                    <a:lnTo>
                      <a:pt x="2341" y="10130"/>
                    </a:lnTo>
                    <a:lnTo>
                      <a:pt x="2325" y="10128"/>
                    </a:lnTo>
                    <a:lnTo>
                      <a:pt x="2309" y="10126"/>
                    </a:lnTo>
                    <a:lnTo>
                      <a:pt x="2292" y="10126"/>
                    </a:lnTo>
                    <a:lnTo>
                      <a:pt x="2277" y="10128"/>
                    </a:lnTo>
                    <a:lnTo>
                      <a:pt x="2261" y="10130"/>
                    </a:lnTo>
                    <a:lnTo>
                      <a:pt x="2244" y="10132"/>
                    </a:lnTo>
                    <a:lnTo>
                      <a:pt x="2229" y="10136"/>
                    </a:lnTo>
                    <a:lnTo>
                      <a:pt x="2214" y="10141"/>
                    </a:lnTo>
                    <a:lnTo>
                      <a:pt x="2196" y="10144"/>
                    </a:lnTo>
                    <a:lnTo>
                      <a:pt x="2178" y="10147"/>
                    </a:lnTo>
                    <a:lnTo>
                      <a:pt x="2157" y="10149"/>
                    </a:lnTo>
                    <a:lnTo>
                      <a:pt x="2136" y="10152"/>
                    </a:lnTo>
                    <a:lnTo>
                      <a:pt x="2113" y="10153"/>
                    </a:lnTo>
                    <a:lnTo>
                      <a:pt x="2089" y="10153"/>
                    </a:lnTo>
                    <a:lnTo>
                      <a:pt x="2065" y="10152"/>
                    </a:lnTo>
                    <a:lnTo>
                      <a:pt x="2040" y="10149"/>
                    </a:lnTo>
                    <a:lnTo>
                      <a:pt x="2015" y="10146"/>
                    </a:lnTo>
                    <a:lnTo>
                      <a:pt x="1989" y="10141"/>
                    </a:lnTo>
                    <a:lnTo>
                      <a:pt x="1962" y="10135"/>
                    </a:lnTo>
                    <a:lnTo>
                      <a:pt x="1936" y="10128"/>
                    </a:lnTo>
                    <a:lnTo>
                      <a:pt x="1910" y="10119"/>
                    </a:lnTo>
                    <a:lnTo>
                      <a:pt x="1885" y="10108"/>
                    </a:lnTo>
                    <a:lnTo>
                      <a:pt x="1860" y="10096"/>
                    </a:lnTo>
                    <a:lnTo>
                      <a:pt x="1836" y="10082"/>
                    </a:lnTo>
                    <a:lnTo>
                      <a:pt x="1812" y="10066"/>
                    </a:lnTo>
                    <a:lnTo>
                      <a:pt x="1791" y="10052"/>
                    </a:lnTo>
                    <a:lnTo>
                      <a:pt x="1771" y="10039"/>
                    </a:lnTo>
                    <a:lnTo>
                      <a:pt x="1753" y="10026"/>
                    </a:lnTo>
                    <a:lnTo>
                      <a:pt x="1737" y="10015"/>
                    </a:lnTo>
                    <a:lnTo>
                      <a:pt x="1720" y="10004"/>
                    </a:lnTo>
                    <a:lnTo>
                      <a:pt x="1705" y="9994"/>
                    </a:lnTo>
                    <a:lnTo>
                      <a:pt x="1690" y="9986"/>
                    </a:lnTo>
                    <a:lnTo>
                      <a:pt x="1674" y="9977"/>
                    </a:lnTo>
                    <a:lnTo>
                      <a:pt x="1660" y="9970"/>
                    </a:lnTo>
                    <a:lnTo>
                      <a:pt x="1645" y="9965"/>
                    </a:lnTo>
                    <a:lnTo>
                      <a:pt x="1630" y="9960"/>
                    </a:lnTo>
                    <a:lnTo>
                      <a:pt x="1613" y="9957"/>
                    </a:lnTo>
                    <a:lnTo>
                      <a:pt x="1596" y="9955"/>
                    </a:lnTo>
                    <a:lnTo>
                      <a:pt x="1577" y="9954"/>
                    </a:lnTo>
                    <a:lnTo>
                      <a:pt x="1559" y="9955"/>
                    </a:lnTo>
                    <a:lnTo>
                      <a:pt x="1537" y="9956"/>
                    </a:lnTo>
                    <a:lnTo>
                      <a:pt x="1514" y="9958"/>
                    </a:lnTo>
                    <a:lnTo>
                      <a:pt x="1489" y="9960"/>
                    </a:lnTo>
                    <a:lnTo>
                      <a:pt x="1461" y="9963"/>
                    </a:lnTo>
                    <a:lnTo>
                      <a:pt x="1432" y="9965"/>
                    </a:lnTo>
                    <a:lnTo>
                      <a:pt x="1402" y="9966"/>
                    </a:lnTo>
                    <a:lnTo>
                      <a:pt x="1371" y="9967"/>
                    </a:lnTo>
                    <a:lnTo>
                      <a:pt x="1339" y="9967"/>
                    </a:lnTo>
                    <a:lnTo>
                      <a:pt x="1306" y="9966"/>
                    </a:lnTo>
                    <a:lnTo>
                      <a:pt x="1274" y="9965"/>
                    </a:lnTo>
                    <a:lnTo>
                      <a:pt x="1241" y="9962"/>
                    </a:lnTo>
                    <a:lnTo>
                      <a:pt x="1208" y="9956"/>
                    </a:lnTo>
                    <a:lnTo>
                      <a:pt x="1175" y="9950"/>
                    </a:lnTo>
                    <a:lnTo>
                      <a:pt x="1144" y="9942"/>
                    </a:lnTo>
                    <a:lnTo>
                      <a:pt x="1112" y="9931"/>
                    </a:lnTo>
                    <a:lnTo>
                      <a:pt x="1083" y="9919"/>
                    </a:lnTo>
                    <a:lnTo>
                      <a:pt x="1053" y="9905"/>
                    </a:lnTo>
                    <a:lnTo>
                      <a:pt x="1027" y="9893"/>
                    </a:lnTo>
                    <a:lnTo>
                      <a:pt x="1001" y="9881"/>
                    </a:lnTo>
                    <a:lnTo>
                      <a:pt x="977" y="9870"/>
                    </a:lnTo>
                    <a:lnTo>
                      <a:pt x="954" y="9859"/>
                    </a:lnTo>
                    <a:lnTo>
                      <a:pt x="932" y="9848"/>
                    </a:lnTo>
                    <a:lnTo>
                      <a:pt x="912" y="9836"/>
                    </a:lnTo>
                    <a:lnTo>
                      <a:pt x="894" y="9825"/>
                    </a:lnTo>
                    <a:lnTo>
                      <a:pt x="876" y="9813"/>
                    </a:lnTo>
                    <a:lnTo>
                      <a:pt x="861" y="9800"/>
                    </a:lnTo>
                    <a:lnTo>
                      <a:pt x="848" y="9786"/>
                    </a:lnTo>
                    <a:lnTo>
                      <a:pt x="836" y="9772"/>
                    </a:lnTo>
                    <a:lnTo>
                      <a:pt x="825" y="9755"/>
                    </a:lnTo>
                    <a:lnTo>
                      <a:pt x="816" y="9738"/>
                    </a:lnTo>
                    <a:lnTo>
                      <a:pt x="810" y="9718"/>
                    </a:lnTo>
                    <a:lnTo>
                      <a:pt x="805" y="9697"/>
                    </a:lnTo>
                    <a:lnTo>
                      <a:pt x="802" y="9675"/>
                    </a:lnTo>
                    <a:lnTo>
                      <a:pt x="800" y="9655"/>
                    </a:lnTo>
                    <a:lnTo>
                      <a:pt x="798" y="9635"/>
                    </a:lnTo>
                    <a:lnTo>
                      <a:pt x="798" y="9617"/>
                    </a:lnTo>
                    <a:lnTo>
                      <a:pt x="798" y="9599"/>
                    </a:lnTo>
                    <a:lnTo>
                      <a:pt x="798" y="9582"/>
                    </a:lnTo>
                    <a:lnTo>
                      <a:pt x="798" y="9565"/>
                    </a:lnTo>
                    <a:lnTo>
                      <a:pt x="798" y="9551"/>
                    </a:lnTo>
                    <a:lnTo>
                      <a:pt x="797" y="9536"/>
                    </a:lnTo>
                    <a:lnTo>
                      <a:pt x="795" y="9523"/>
                    </a:lnTo>
                    <a:lnTo>
                      <a:pt x="793" y="9510"/>
                    </a:lnTo>
                    <a:lnTo>
                      <a:pt x="790" y="9496"/>
                    </a:lnTo>
                    <a:lnTo>
                      <a:pt x="786" y="9486"/>
                    </a:lnTo>
                    <a:lnTo>
                      <a:pt x="780" y="9473"/>
                    </a:lnTo>
                    <a:lnTo>
                      <a:pt x="773" y="9464"/>
                    </a:lnTo>
                    <a:lnTo>
                      <a:pt x="764" y="9454"/>
                    </a:lnTo>
                    <a:lnTo>
                      <a:pt x="752" y="9442"/>
                    </a:lnTo>
                    <a:lnTo>
                      <a:pt x="740" y="9429"/>
                    </a:lnTo>
                    <a:lnTo>
                      <a:pt x="727" y="9412"/>
                    </a:lnTo>
                    <a:lnTo>
                      <a:pt x="714" y="9395"/>
                    </a:lnTo>
                    <a:lnTo>
                      <a:pt x="700" y="9375"/>
                    </a:lnTo>
                    <a:lnTo>
                      <a:pt x="687" y="9353"/>
                    </a:lnTo>
                    <a:lnTo>
                      <a:pt x="673" y="9330"/>
                    </a:lnTo>
                    <a:lnTo>
                      <a:pt x="661" y="9305"/>
                    </a:lnTo>
                    <a:lnTo>
                      <a:pt x="649" y="9280"/>
                    </a:lnTo>
                    <a:lnTo>
                      <a:pt x="638" y="9254"/>
                    </a:lnTo>
                    <a:lnTo>
                      <a:pt x="628" y="9228"/>
                    </a:lnTo>
                    <a:lnTo>
                      <a:pt x="620" y="9201"/>
                    </a:lnTo>
                    <a:lnTo>
                      <a:pt x="613" y="9173"/>
                    </a:lnTo>
                    <a:lnTo>
                      <a:pt x="609" y="9146"/>
                    </a:lnTo>
                    <a:lnTo>
                      <a:pt x="607" y="9119"/>
                    </a:lnTo>
                    <a:lnTo>
                      <a:pt x="607" y="9092"/>
                    </a:lnTo>
                    <a:lnTo>
                      <a:pt x="604" y="9067"/>
                    </a:lnTo>
                    <a:lnTo>
                      <a:pt x="599" y="9048"/>
                    </a:lnTo>
                    <a:lnTo>
                      <a:pt x="589" y="9030"/>
                    </a:lnTo>
                    <a:lnTo>
                      <a:pt x="577" y="9015"/>
                    </a:lnTo>
                    <a:lnTo>
                      <a:pt x="562" y="9002"/>
                    </a:lnTo>
                    <a:lnTo>
                      <a:pt x="544" y="8989"/>
                    </a:lnTo>
                    <a:lnTo>
                      <a:pt x="526" y="8977"/>
                    </a:lnTo>
                    <a:lnTo>
                      <a:pt x="508" y="8964"/>
                    </a:lnTo>
                    <a:lnTo>
                      <a:pt x="490" y="8949"/>
                    </a:lnTo>
                    <a:lnTo>
                      <a:pt x="473" y="8933"/>
                    </a:lnTo>
                    <a:lnTo>
                      <a:pt x="458" y="8914"/>
                    </a:lnTo>
                    <a:lnTo>
                      <a:pt x="446" y="8892"/>
                    </a:lnTo>
                    <a:lnTo>
                      <a:pt x="437" y="8865"/>
                    </a:lnTo>
                    <a:lnTo>
                      <a:pt x="432" y="8834"/>
                    </a:lnTo>
                    <a:lnTo>
                      <a:pt x="432" y="8795"/>
                    </a:lnTo>
                    <a:lnTo>
                      <a:pt x="437" y="8753"/>
                    </a:lnTo>
                    <a:lnTo>
                      <a:pt x="435" y="8751"/>
                    </a:lnTo>
                    <a:lnTo>
                      <a:pt x="432" y="8747"/>
                    </a:lnTo>
                    <a:lnTo>
                      <a:pt x="426" y="8742"/>
                    </a:lnTo>
                    <a:lnTo>
                      <a:pt x="419" y="8733"/>
                    </a:lnTo>
                    <a:lnTo>
                      <a:pt x="411" y="8723"/>
                    </a:lnTo>
                    <a:lnTo>
                      <a:pt x="401" y="8711"/>
                    </a:lnTo>
                    <a:lnTo>
                      <a:pt x="392" y="8696"/>
                    </a:lnTo>
                    <a:lnTo>
                      <a:pt x="382" y="8680"/>
                    </a:lnTo>
                    <a:lnTo>
                      <a:pt x="373" y="8661"/>
                    </a:lnTo>
                    <a:lnTo>
                      <a:pt x="363" y="8640"/>
                    </a:lnTo>
                    <a:lnTo>
                      <a:pt x="356" y="8619"/>
                    </a:lnTo>
                    <a:lnTo>
                      <a:pt x="349" y="8593"/>
                    </a:lnTo>
                    <a:lnTo>
                      <a:pt x="343" y="8568"/>
                    </a:lnTo>
                    <a:lnTo>
                      <a:pt x="341" y="8540"/>
                    </a:lnTo>
                    <a:lnTo>
                      <a:pt x="340" y="8510"/>
                    </a:lnTo>
                    <a:lnTo>
                      <a:pt x="343" y="8480"/>
                    </a:lnTo>
                    <a:lnTo>
                      <a:pt x="343" y="8478"/>
                    </a:lnTo>
                    <a:lnTo>
                      <a:pt x="343" y="8471"/>
                    </a:lnTo>
                    <a:lnTo>
                      <a:pt x="345" y="8461"/>
                    </a:lnTo>
                    <a:lnTo>
                      <a:pt x="346" y="8449"/>
                    </a:lnTo>
                    <a:lnTo>
                      <a:pt x="347" y="8434"/>
                    </a:lnTo>
                    <a:lnTo>
                      <a:pt x="347" y="8418"/>
                    </a:lnTo>
                    <a:lnTo>
                      <a:pt x="347" y="8400"/>
                    </a:lnTo>
                    <a:lnTo>
                      <a:pt x="347" y="8381"/>
                    </a:lnTo>
                    <a:lnTo>
                      <a:pt x="346" y="8362"/>
                    </a:lnTo>
                    <a:lnTo>
                      <a:pt x="343" y="8343"/>
                    </a:lnTo>
                    <a:lnTo>
                      <a:pt x="341" y="8325"/>
                    </a:lnTo>
                    <a:lnTo>
                      <a:pt x="337" y="8309"/>
                    </a:lnTo>
                    <a:lnTo>
                      <a:pt x="333" y="8293"/>
                    </a:lnTo>
                    <a:lnTo>
                      <a:pt x="326" y="8281"/>
                    </a:lnTo>
                    <a:lnTo>
                      <a:pt x="317" y="8271"/>
                    </a:lnTo>
                    <a:lnTo>
                      <a:pt x="309" y="8266"/>
                    </a:lnTo>
                    <a:lnTo>
                      <a:pt x="297" y="8259"/>
                    </a:lnTo>
                    <a:lnTo>
                      <a:pt x="283" y="8251"/>
                    </a:lnTo>
                    <a:lnTo>
                      <a:pt x="269" y="8239"/>
                    </a:lnTo>
                    <a:lnTo>
                      <a:pt x="255" y="8223"/>
                    </a:lnTo>
                    <a:lnTo>
                      <a:pt x="241" y="8206"/>
                    </a:lnTo>
                    <a:lnTo>
                      <a:pt x="228" y="8186"/>
                    </a:lnTo>
                    <a:lnTo>
                      <a:pt x="215" y="8164"/>
                    </a:lnTo>
                    <a:lnTo>
                      <a:pt x="204" y="8140"/>
                    </a:lnTo>
                    <a:lnTo>
                      <a:pt x="195" y="8115"/>
                    </a:lnTo>
                    <a:lnTo>
                      <a:pt x="190" y="8088"/>
                    </a:lnTo>
                    <a:lnTo>
                      <a:pt x="186" y="8060"/>
                    </a:lnTo>
                    <a:lnTo>
                      <a:pt x="187" y="8030"/>
                    </a:lnTo>
                    <a:lnTo>
                      <a:pt x="193" y="8001"/>
                    </a:lnTo>
                    <a:lnTo>
                      <a:pt x="203" y="7970"/>
                    </a:lnTo>
                    <a:lnTo>
                      <a:pt x="217" y="7939"/>
                    </a:lnTo>
                    <a:lnTo>
                      <a:pt x="239" y="7910"/>
                    </a:lnTo>
                    <a:lnTo>
                      <a:pt x="239" y="7909"/>
                    </a:lnTo>
                    <a:lnTo>
                      <a:pt x="241" y="7906"/>
                    </a:lnTo>
                    <a:lnTo>
                      <a:pt x="244" y="7901"/>
                    </a:lnTo>
                    <a:lnTo>
                      <a:pt x="249" y="7896"/>
                    </a:lnTo>
                    <a:lnTo>
                      <a:pt x="253" y="7888"/>
                    </a:lnTo>
                    <a:lnTo>
                      <a:pt x="258" y="7880"/>
                    </a:lnTo>
                    <a:lnTo>
                      <a:pt x="263" y="7872"/>
                    </a:lnTo>
                    <a:lnTo>
                      <a:pt x="267" y="7863"/>
                    </a:lnTo>
                    <a:lnTo>
                      <a:pt x="271" y="7854"/>
                    </a:lnTo>
                    <a:lnTo>
                      <a:pt x="275" y="7846"/>
                    </a:lnTo>
                    <a:lnTo>
                      <a:pt x="277" y="7837"/>
                    </a:lnTo>
                    <a:lnTo>
                      <a:pt x="277" y="7829"/>
                    </a:lnTo>
                    <a:lnTo>
                      <a:pt x="276" y="7822"/>
                    </a:lnTo>
                    <a:lnTo>
                      <a:pt x="274" y="7815"/>
                    </a:lnTo>
                    <a:lnTo>
                      <a:pt x="268" y="7811"/>
                    </a:lnTo>
                    <a:lnTo>
                      <a:pt x="261" y="7807"/>
                    </a:lnTo>
                    <a:lnTo>
                      <a:pt x="247" y="7802"/>
                    </a:lnTo>
                    <a:lnTo>
                      <a:pt x="231" y="7791"/>
                    </a:lnTo>
                    <a:lnTo>
                      <a:pt x="211" y="7777"/>
                    </a:lnTo>
                    <a:lnTo>
                      <a:pt x="187" y="7757"/>
                    </a:lnTo>
                    <a:lnTo>
                      <a:pt x="163" y="7734"/>
                    </a:lnTo>
                    <a:lnTo>
                      <a:pt x="137" y="7706"/>
                    </a:lnTo>
                    <a:lnTo>
                      <a:pt x="111" y="7675"/>
                    </a:lnTo>
                    <a:lnTo>
                      <a:pt x="85" y="7639"/>
                    </a:lnTo>
                    <a:lnTo>
                      <a:pt x="62" y="7601"/>
                    </a:lnTo>
                    <a:lnTo>
                      <a:pt x="40" y="7558"/>
                    </a:lnTo>
                    <a:lnTo>
                      <a:pt x="23" y="7514"/>
                    </a:lnTo>
                    <a:lnTo>
                      <a:pt x="9" y="7465"/>
                    </a:lnTo>
                    <a:lnTo>
                      <a:pt x="1" y="7413"/>
                    </a:lnTo>
                    <a:lnTo>
                      <a:pt x="0" y="7360"/>
                    </a:lnTo>
                    <a:lnTo>
                      <a:pt x="4" y="7303"/>
                    </a:lnTo>
                    <a:lnTo>
                      <a:pt x="18" y="7245"/>
                    </a:lnTo>
                    <a:lnTo>
                      <a:pt x="17" y="7243"/>
                    </a:lnTo>
                    <a:lnTo>
                      <a:pt x="16" y="7237"/>
                    </a:lnTo>
                    <a:lnTo>
                      <a:pt x="15" y="7229"/>
                    </a:lnTo>
                    <a:lnTo>
                      <a:pt x="13" y="7218"/>
                    </a:lnTo>
                    <a:lnTo>
                      <a:pt x="11" y="7204"/>
                    </a:lnTo>
                    <a:lnTo>
                      <a:pt x="8" y="7187"/>
                    </a:lnTo>
                    <a:lnTo>
                      <a:pt x="7" y="7170"/>
                    </a:lnTo>
                    <a:lnTo>
                      <a:pt x="5" y="7150"/>
                    </a:lnTo>
                    <a:lnTo>
                      <a:pt x="4" y="7129"/>
                    </a:lnTo>
                    <a:lnTo>
                      <a:pt x="4" y="7106"/>
                    </a:lnTo>
                    <a:lnTo>
                      <a:pt x="5" y="7085"/>
                    </a:lnTo>
                    <a:lnTo>
                      <a:pt x="6" y="7062"/>
                    </a:lnTo>
                    <a:lnTo>
                      <a:pt x="8" y="7038"/>
                    </a:lnTo>
                    <a:lnTo>
                      <a:pt x="13" y="7016"/>
                    </a:lnTo>
                    <a:lnTo>
                      <a:pt x="18" y="6993"/>
                    </a:lnTo>
                    <a:lnTo>
                      <a:pt x="26" y="6972"/>
                    </a:lnTo>
                    <a:lnTo>
                      <a:pt x="35" y="6951"/>
                    </a:lnTo>
                    <a:lnTo>
                      <a:pt x="45" y="6932"/>
                    </a:lnTo>
                    <a:lnTo>
                      <a:pt x="60" y="6912"/>
                    </a:lnTo>
                    <a:lnTo>
                      <a:pt x="74" y="6893"/>
                    </a:lnTo>
                    <a:lnTo>
                      <a:pt x="89" y="6874"/>
                    </a:lnTo>
                    <a:lnTo>
                      <a:pt x="106" y="6855"/>
                    </a:lnTo>
                    <a:lnTo>
                      <a:pt x="122" y="6837"/>
                    </a:lnTo>
                    <a:lnTo>
                      <a:pt x="137" y="6818"/>
                    </a:lnTo>
                    <a:lnTo>
                      <a:pt x="152" y="6798"/>
                    </a:lnTo>
                    <a:lnTo>
                      <a:pt x="167" y="6780"/>
                    </a:lnTo>
                    <a:lnTo>
                      <a:pt x="179" y="6760"/>
                    </a:lnTo>
                    <a:lnTo>
                      <a:pt x="190" y="6741"/>
                    </a:lnTo>
                    <a:lnTo>
                      <a:pt x="197" y="6721"/>
                    </a:lnTo>
                    <a:lnTo>
                      <a:pt x="203" y="6700"/>
                    </a:lnTo>
                    <a:lnTo>
                      <a:pt x="204" y="6678"/>
                    </a:lnTo>
                    <a:lnTo>
                      <a:pt x="203" y="6658"/>
                    </a:lnTo>
                    <a:lnTo>
                      <a:pt x="197" y="6635"/>
                    </a:lnTo>
                    <a:lnTo>
                      <a:pt x="191" y="6612"/>
                    </a:lnTo>
                    <a:lnTo>
                      <a:pt x="184" y="6590"/>
                    </a:lnTo>
                    <a:lnTo>
                      <a:pt x="176" y="6567"/>
                    </a:lnTo>
                    <a:lnTo>
                      <a:pt x="169" y="6544"/>
                    </a:lnTo>
                    <a:lnTo>
                      <a:pt x="161" y="6521"/>
                    </a:lnTo>
                    <a:lnTo>
                      <a:pt x="154" y="6499"/>
                    </a:lnTo>
                    <a:lnTo>
                      <a:pt x="148" y="6476"/>
                    </a:lnTo>
                    <a:lnTo>
                      <a:pt x="143" y="6453"/>
                    </a:lnTo>
                    <a:lnTo>
                      <a:pt x="139" y="6432"/>
                    </a:lnTo>
                    <a:lnTo>
                      <a:pt x="138" y="6409"/>
                    </a:lnTo>
                    <a:lnTo>
                      <a:pt x="139" y="6387"/>
                    </a:lnTo>
                    <a:lnTo>
                      <a:pt x="143" y="6365"/>
                    </a:lnTo>
                    <a:lnTo>
                      <a:pt x="149" y="6343"/>
                    </a:lnTo>
                    <a:lnTo>
                      <a:pt x="160" y="6322"/>
                    </a:lnTo>
                    <a:lnTo>
                      <a:pt x="174" y="6302"/>
                    </a:lnTo>
                    <a:lnTo>
                      <a:pt x="188" y="6280"/>
                    </a:lnTo>
                    <a:lnTo>
                      <a:pt x="203" y="6256"/>
                    </a:lnTo>
                    <a:lnTo>
                      <a:pt x="214" y="6231"/>
                    </a:lnTo>
                    <a:lnTo>
                      <a:pt x="223" y="6205"/>
                    </a:lnTo>
                    <a:lnTo>
                      <a:pt x="231" y="6177"/>
                    </a:lnTo>
                    <a:lnTo>
                      <a:pt x="238" y="6149"/>
                    </a:lnTo>
                    <a:lnTo>
                      <a:pt x="243" y="6120"/>
                    </a:lnTo>
                    <a:lnTo>
                      <a:pt x="246" y="6091"/>
                    </a:lnTo>
                    <a:lnTo>
                      <a:pt x="249" y="6063"/>
                    </a:lnTo>
                    <a:lnTo>
                      <a:pt x="250" y="6033"/>
                    </a:lnTo>
                    <a:lnTo>
                      <a:pt x="251" y="6006"/>
                    </a:lnTo>
                    <a:lnTo>
                      <a:pt x="250" y="5977"/>
                    </a:lnTo>
                    <a:lnTo>
                      <a:pt x="247" y="5951"/>
                    </a:lnTo>
                    <a:lnTo>
                      <a:pt x="245" y="5927"/>
                    </a:lnTo>
                    <a:lnTo>
                      <a:pt x="242" y="5903"/>
                    </a:lnTo>
                    <a:lnTo>
                      <a:pt x="239" y="5882"/>
                    </a:lnTo>
                    <a:lnTo>
                      <a:pt x="234" y="5858"/>
                    </a:lnTo>
                    <a:lnTo>
                      <a:pt x="232" y="5829"/>
                    </a:lnTo>
                    <a:lnTo>
                      <a:pt x="231" y="5794"/>
                    </a:lnTo>
                    <a:lnTo>
                      <a:pt x="230" y="5756"/>
                    </a:lnTo>
                    <a:lnTo>
                      <a:pt x="231" y="5714"/>
                    </a:lnTo>
                    <a:lnTo>
                      <a:pt x="234" y="5671"/>
                    </a:lnTo>
                    <a:lnTo>
                      <a:pt x="238" y="5625"/>
                    </a:lnTo>
                    <a:lnTo>
                      <a:pt x="244" y="5578"/>
                    </a:lnTo>
                    <a:lnTo>
                      <a:pt x="252" y="5531"/>
                    </a:lnTo>
                    <a:lnTo>
                      <a:pt x="261" y="5485"/>
                    </a:lnTo>
                    <a:lnTo>
                      <a:pt x="273" y="5441"/>
                    </a:lnTo>
                    <a:lnTo>
                      <a:pt x="287" y="5399"/>
                    </a:lnTo>
                    <a:lnTo>
                      <a:pt x="302" y="5359"/>
                    </a:lnTo>
                    <a:lnTo>
                      <a:pt x="321" y="5324"/>
                    </a:lnTo>
                    <a:lnTo>
                      <a:pt x="342" y="5294"/>
                    </a:lnTo>
                    <a:lnTo>
                      <a:pt x="366" y="5269"/>
                    </a:lnTo>
                    <a:lnTo>
                      <a:pt x="366" y="5266"/>
                    </a:lnTo>
                    <a:lnTo>
                      <a:pt x="369" y="5256"/>
                    </a:lnTo>
                    <a:lnTo>
                      <a:pt x="371" y="5242"/>
                    </a:lnTo>
                    <a:lnTo>
                      <a:pt x="375" y="5224"/>
                    </a:lnTo>
                    <a:lnTo>
                      <a:pt x="382" y="5201"/>
                    </a:lnTo>
                    <a:lnTo>
                      <a:pt x="388" y="5176"/>
                    </a:lnTo>
                    <a:lnTo>
                      <a:pt x="397" y="5150"/>
                    </a:lnTo>
                    <a:lnTo>
                      <a:pt x="407" y="5120"/>
                    </a:lnTo>
                    <a:lnTo>
                      <a:pt x="418" y="5092"/>
                    </a:lnTo>
                    <a:lnTo>
                      <a:pt x="431" y="5062"/>
                    </a:lnTo>
                    <a:lnTo>
                      <a:pt x="445" y="5034"/>
                    </a:lnTo>
                    <a:lnTo>
                      <a:pt x="461" y="5007"/>
                    </a:lnTo>
                    <a:lnTo>
                      <a:pt x="480" y="4983"/>
                    </a:lnTo>
                    <a:lnTo>
                      <a:pt x="500" y="4961"/>
                    </a:lnTo>
                    <a:lnTo>
                      <a:pt x="520" y="4943"/>
                    </a:lnTo>
                    <a:lnTo>
                      <a:pt x="544" y="4930"/>
                    </a:lnTo>
                    <a:lnTo>
                      <a:pt x="568" y="4921"/>
                    </a:lnTo>
                    <a:lnTo>
                      <a:pt x="593" y="4913"/>
                    </a:lnTo>
                    <a:lnTo>
                      <a:pt x="619" y="4907"/>
                    </a:lnTo>
                    <a:lnTo>
                      <a:pt x="644" y="4904"/>
                    </a:lnTo>
                    <a:lnTo>
                      <a:pt x="669" y="4902"/>
                    </a:lnTo>
                    <a:lnTo>
                      <a:pt x="693" y="4902"/>
                    </a:lnTo>
                    <a:lnTo>
                      <a:pt x="716" y="4902"/>
                    </a:lnTo>
                    <a:lnTo>
                      <a:pt x="738" y="4904"/>
                    </a:lnTo>
                    <a:lnTo>
                      <a:pt x="758" y="4906"/>
                    </a:lnTo>
                    <a:lnTo>
                      <a:pt x="777" y="4908"/>
                    </a:lnTo>
                    <a:lnTo>
                      <a:pt x="793" y="4912"/>
                    </a:lnTo>
                    <a:lnTo>
                      <a:pt x="807" y="4915"/>
                    </a:lnTo>
                    <a:lnTo>
                      <a:pt x="819" y="4918"/>
                    </a:lnTo>
                    <a:lnTo>
                      <a:pt x="828" y="4921"/>
                    </a:lnTo>
                    <a:lnTo>
                      <a:pt x="834" y="4922"/>
                    </a:lnTo>
                    <a:lnTo>
                      <a:pt x="836" y="4923"/>
                    </a:lnTo>
                    <a:lnTo>
                      <a:pt x="836" y="4921"/>
                    </a:lnTo>
                    <a:lnTo>
                      <a:pt x="836" y="4917"/>
                    </a:lnTo>
                    <a:lnTo>
                      <a:pt x="837" y="4911"/>
                    </a:lnTo>
                    <a:lnTo>
                      <a:pt x="838" y="4903"/>
                    </a:lnTo>
                    <a:lnTo>
                      <a:pt x="840" y="4893"/>
                    </a:lnTo>
                    <a:lnTo>
                      <a:pt x="843" y="4881"/>
                    </a:lnTo>
                    <a:lnTo>
                      <a:pt x="848" y="4869"/>
                    </a:lnTo>
                    <a:lnTo>
                      <a:pt x="853" y="4855"/>
                    </a:lnTo>
                    <a:lnTo>
                      <a:pt x="860" y="4841"/>
                    </a:lnTo>
                    <a:lnTo>
                      <a:pt x="868" y="4827"/>
                    </a:lnTo>
                    <a:lnTo>
                      <a:pt x="877" y="4811"/>
                    </a:lnTo>
                    <a:lnTo>
                      <a:pt x="889" y="4797"/>
                    </a:lnTo>
                    <a:lnTo>
                      <a:pt x="902" y="4783"/>
                    </a:lnTo>
                    <a:lnTo>
                      <a:pt x="919" y="4769"/>
                    </a:lnTo>
                    <a:lnTo>
                      <a:pt x="936" y="4756"/>
                    </a:lnTo>
                    <a:lnTo>
                      <a:pt x="957" y="4745"/>
                    </a:lnTo>
                    <a:lnTo>
                      <a:pt x="979" y="4734"/>
                    </a:lnTo>
                    <a:lnTo>
                      <a:pt x="1002" y="4725"/>
                    </a:lnTo>
                    <a:lnTo>
                      <a:pt x="1025" y="4716"/>
                    </a:lnTo>
                    <a:lnTo>
                      <a:pt x="1049" y="4710"/>
                    </a:lnTo>
                    <a:lnTo>
                      <a:pt x="1073" y="4703"/>
                    </a:lnTo>
                    <a:lnTo>
                      <a:pt x="1096" y="4698"/>
                    </a:lnTo>
                    <a:lnTo>
                      <a:pt x="1119" y="4693"/>
                    </a:lnTo>
                    <a:lnTo>
                      <a:pt x="1142" y="4690"/>
                    </a:lnTo>
                    <a:lnTo>
                      <a:pt x="1161" y="4687"/>
                    </a:lnTo>
                    <a:lnTo>
                      <a:pt x="1181" y="4685"/>
                    </a:lnTo>
                    <a:lnTo>
                      <a:pt x="1197" y="4682"/>
                    </a:lnTo>
                    <a:lnTo>
                      <a:pt x="1212" y="4680"/>
                    </a:lnTo>
                    <a:lnTo>
                      <a:pt x="1223" y="4679"/>
                    </a:lnTo>
                    <a:lnTo>
                      <a:pt x="1233" y="4679"/>
                    </a:lnTo>
                    <a:lnTo>
                      <a:pt x="1239" y="4679"/>
                    </a:lnTo>
                    <a:lnTo>
                      <a:pt x="1241" y="4679"/>
                    </a:lnTo>
                    <a:lnTo>
                      <a:pt x="1240" y="4676"/>
                    </a:lnTo>
                    <a:lnTo>
                      <a:pt x="1239" y="4669"/>
                    </a:lnTo>
                    <a:lnTo>
                      <a:pt x="1237" y="4660"/>
                    </a:lnTo>
                    <a:lnTo>
                      <a:pt x="1234" y="4645"/>
                    </a:lnTo>
                    <a:lnTo>
                      <a:pt x="1231" y="4629"/>
                    </a:lnTo>
                    <a:lnTo>
                      <a:pt x="1229" y="4609"/>
                    </a:lnTo>
                    <a:lnTo>
                      <a:pt x="1228" y="4589"/>
                    </a:lnTo>
                    <a:lnTo>
                      <a:pt x="1227" y="4565"/>
                    </a:lnTo>
                    <a:lnTo>
                      <a:pt x="1227" y="4541"/>
                    </a:lnTo>
                    <a:lnTo>
                      <a:pt x="1228" y="4515"/>
                    </a:lnTo>
                    <a:lnTo>
                      <a:pt x="1230" y="4489"/>
                    </a:lnTo>
                    <a:lnTo>
                      <a:pt x="1234" y="4463"/>
                    </a:lnTo>
                    <a:lnTo>
                      <a:pt x="1241" y="4438"/>
                    </a:lnTo>
                    <a:lnTo>
                      <a:pt x="1251" y="4414"/>
                    </a:lnTo>
                    <a:lnTo>
                      <a:pt x="1262" y="4390"/>
                    </a:lnTo>
                    <a:lnTo>
                      <a:pt x="1277" y="4369"/>
                    </a:lnTo>
                    <a:lnTo>
                      <a:pt x="1292" y="4349"/>
                    </a:lnTo>
                    <a:lnTo>
                      <a:pt x="1307" y="4333"/>
                    </a:lnTo>
                    <a:lnTo>
                      <a:pt x="1322" y="4319"/>
                    </a:lnTo>
                    <a:lnTo>
                      <a:pt x="1336" y="4308"/>
                    </a:lnTo>
                    <a:lnTo>
                      <a:pt x="1350" y="4299"/>
                    </a:lnTo>
                    <a:lnTo>
                      <a:pt x="1363" y="4292"/>
                    </a:lnTo>
                    <a:lnTo>
                      <a:pt x="1376" y="4286"/>
                    </a:lnTo>
                    <a:lnTo>
                      <a:pt x="1389" y="4282"/>
                    </a:lnTo>
                    <a:lnTo>
                      <a:pt x="1401" y="4277"/>
                    </a:lnTo>
                    <a:lnTo>
                      <a:pt x="1412" y="4274"/>
                    </a:lnTo>
                    <a:lnTo>
                      <a:pt x="1424" y="4272"/>
                    </a:lnTo>
                    <a:lnTo>
                      <a:pt x="1435" y="4269"/>
                    </a:lnTo>
                    <a:lnTo>
                      <a:pt x="1446" y="4265"/>
                    </a:lnTo>
                    <a:lnTo>
                      <a:pt x="1456" y="4261"/>
                    </a:lnTo>
                    <a:lnTo>
                      <a:pt x="1466" y="4257"/>
                    </a:lnTo>
                    <a:lnTo>
                      <a:pt x="1476" y="4251"/>
                    </a:lnTo>
                    <a:lnTo>
                      <a:pt x="1483" y="4241"/>
                    </a:lnTo>
                    <a:lnTo>
                      <a:pt x="1490" y="4228"/>
                    </a:lnTo>
                    <a:lnTo>
                      <a:pt x="1495" y="4212"/>
                    </a:lnTo>
                    <a:lnTo>
                      <a:pt x="1500" y="4192"/>
                    </a:lnTo>
                    <a:lnTo>
                      <a:pt x="1503" y="4170"/>
                    </a:lnTo>
                    <a:lnTo>
                      <a:pt x="1507" y="4147"/>
                    </a:lnTo>
                    <a:lnTo>
                      <a:pt x="1511" y="4122"/>
                    </a:lnTo>
                    <a:lnTo>
                      <a:pt x="1514" y="4096"/>
                    </a:lnTo>
                    <a:lnTo>
                      <a:pt x="1518" y="4070"/>
                    </a:lnTo>
                    <a:lnTo>
                      <a:pt x="1524" y="4043"/>
                    </a:lnTo>
                    <a:lnTo>
                      <a:pt x="1530" y="4018"/>
                    </a:lnTo>
                    <a:lnTo>
                      <a:pt x="1539" y="3992"/>
                    </a:lnTo>
                    <a:lnTo>
                      <a:pt x="1549" y="3970"/>
                    </a:lnTo>
                    <a:lnTo>
                      <a:pt x="1562" y="3949"/>
                    </a:lnTo>
                    <a:lnTo>
                      <a:pt x="1577" y="3930"/>
                    </a:lnTo>
                    <a:lnTo>
                      <a:pt x="1596" y="3915"/>
                    </a:lnTo>
                    <a:lnTo>
                      <a:pt x="1596" y="3914"/>
                    </a:lnTo>
                    <a:lnTo>
                      <a:pt x="1599" y="3911"/>
                    </a:lnTo>
                    <a:lnTo>
                      <a:pt x="1603" y="3905"/>
                    </a:lnTo>
                    <a:lnTo>
                      <a:pt x="1610" y="3899"/>
                    </a:lnTo>
                    <a:lnTo>
                      <a:pt x="1616" y="3890"/>
                    </a:lnTo>
                    <a:lnTo>
                      <a:pt x="1624" y="3879"/>
                    </a:lnTo>
                    <a:lnTo>
                      <a:pt x="1632" y="3867"/>
                    </a:lnTo>
                    <a:lnTo>
                      <a:pt x="1639" y="3853"/>
                    </a:lnTo>
                    <a:lnTo>
                      <a:pt x="1648" y="3837"/>
                    </a:lnTo>
                    <a:lnTo>
                      <a:pt x="1655" y="3821"/>
                    </a:lnTo>
                    <a:lnTo>
                      <a:pt x="1662" y="3802"/>
                    </a:lnTo>
                    <a:lnTo>
                      <a:pt x="1668" y="3783"/>
                    </a:lnTo>
                    <a:lnTo>
                      <a:pt x="1672" y="3762"/>
                    </a:lnTo>
                    <a:lnTo>
                      <a:pt x="1674" y="3740"/>
                    </a:lnTo>
                    <a:lnTo>
                      <a:pt x="1675" y="3717"/>
                    </a:lnTo>
                    <a:lnTo>
                      <a:pt x="1674" y="3693"/>
                    </a:lnTo>
                    <a:close/>
                  </a:path>
                </a:pathLst>
              </a:custGeom>
              <a:solidFill>
                <a:srgbClr val="EDF3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75" name="Freeform 355"/>
              <p:cNvSpPr>
                <a:spLocks/>
              </p:cNvSpPr>
              <p:nvPr/>
            </p:nvSpPr>
            <p:spPr bwMode="auto">
              <a:xfrm flipH="1">
                <a:off x="4338" y="2965"/>
                <a:ext cx="433" cy="442"/>
              </a:xfrm>
              <a:custGeom>
                <a:avLst/>
                <a:gdLst/>
                <a:ahLst/>
                <a:cxnLst>
                  <a:cxn ang="0">
                    <a:pos x="2433" y="3271"/>
                  </a:cxn>
                  <a:cxn ang="0">
                    <a:pos x="2963" y="3067"/>
                  </a:cxn>
                  <a:cxn ang="0">
                    <a:pos x="3718" y="2946"/>
                  </a:cxn>
                  <a:cxn ang="0">
                    <a:pos x="4048" y="2778"/>
                  </a:cxn>
                  <a:cxn ang="0">
                    <a:pos x="4545" y="2458"/>
                  </a:cxn>
                  <a:cxn ang="0">
                    <a:pos x="4896" y="2191"/>
                  </a:cxn>
                  <a:cxn ang="0">
                    <a:pos x="5357" y="2024"/>
                  </a:cxn>
                  <a:cxn ang="0">
                    <a:pos x="5728" y="2029"/>
                  </a:cxn>
                  <a:cxn ang="0">
                    <a:pos x="6094" y="1951"/>
                  </a:cxn>
                  <a:cxn ang="0">
                    <a:pos x="6557" y="1854"/>
                  </a:cxn>
                  <a:cxn ang="0">
                    <a:pos x="7059" y="1508"/>
                  </a:cxn>
                  <a:cxn ang="0">
                    <a:pos x="7570" y="1145"/>
                  </a:cxn>
                  <a:cxn ang="0">
                    <a:pos x="8009" y="1005"/>
                  </a:cxn>
                  <a:cxn ang="0">
                    <a:pos x="8498" y="782"/>
                  </a:cxn>
                  <a:cxn ang="0">
                    <a:pos x="8808" y="570"/>
                  </a:cxn>
                  <a:cxn ang="0">
                    <a:pos x="9016" y="152"/>
                  </a:cxn>
                  <a:cxn ang="0">
                    <a:pos x="9665" y="122"/>
                  </a:cxn>
                  <a:cxn ang="0">
                    <a:pos x="10734" y="131"/>
                  </a:cxn>
                  <a:cxn ang="0">
                    <a:pos x="10854" y="577"/>
                  </a:cxn>
                  <a:cxn ang="0">
                    <a:pos x="10745" y="1012"/>
                  </a:cxn>
                  <a:cxn ang="0">
                    <a:pos x="10696" y="1445"/>
                  </a:cxn>
                  <a:cxn ang="0">
                    <a:pos x="10652" y="1988"/>
                  </a:cxn>
                  <a:cxn ang="0">
                    <a:pos x="10443" y="2414"/>
                  </a:cxn>
                  <a:cxn ang="0">
                    <a:pos x="10361" y="3034"/>
                  </a:cxn>
                  <a:cxn ang="0">
                    <a:pos x="10260" y="3265"/>
                  </a:cxn>
                  <a:cxn ang="0">
                    <a:pos x="10312" y="3636"/>
                  </a:cxn>
                  <a:cxn ang="0">
                    <a:pos x="10411" y="4162"/>
                  </a:cxn>
                  <a:cxn ang="0">
                    <a:pos x="10282" y="4648"/>
                  </a:cxn>
                  <a:cxn ang="0">
                    <a:pos x="10188" y="5069"/>
                  </a:cxn>
                  <a:cxn ang="0">
                    <a:pos x="10104" y="5281"/>
                  </a:cxn>
                  <a:cxn ang="0">
                    <a:pos x="9969" y="5493"/>
                  </a:cxn>
                  <a:cxn ang="0">
                    <a:pos x="9896" y="5953"/>
                  </a:cxn>
                  <a:cxn ang="0">
                    <a:pos x="9822" y="6296"/>
                  </a:cxn>
                  <a:cxn ang="0">
                    <a:pos x="9569" y="6770"/>
                  </a:cxn>
                  <a:cxn ang="0">
                    <a:pos x="9272" y="7363"/>
                  </a:cxn>
                  <a:cxn ang="0">
                    <a:pos x="9183" y="7790"/>
                  </a:cxn>
                  <a:cxn ang="0">
                    <a:pos x="9110" y="8186"/>
                  </a:cxn>
                  <a:cxn ang="0">
                    <a:pos x="9125" y="8502"/>
                  </a:cxn>
                  <a:cxn ang="0">
                    <a:pos x="8758" y="9159"/>
                  </a:cxn>
                  <a:cxn ang="0">
                    <a:pos x="8112" y="9609"/>
                  </a:cxn>
                  <a:cxn ang="0">
                    <a:pos x="7519" y="9737"/>
                  </a:cxn>
                  <a:cxn ang="0">
                    <a:pos x="7102" y="10135"/>
                  </a:cxn>
                  <a:cxn ang="0">
                    <a:pos x="6196" y="10525"/>
                  </a:cxn>
                  <a:cxn ang="0">
                    <a:pos x="5191" y="10441"/>
                  </a:cxn>
                  <a:cxn ang="0">
                    <a:pos x="4422" y="10385"/>
                  </a:cxn>
                  <a:cxn ang="0">
                    <a:pos x="3707" y="10371"/>
                  </a:cxn>
                  <a:cxn ang="0">
                    <a:pos x="3222" y="10433"/>
                  </a:cxn>
                  <a:cxn ang="0">
                    <a:pos x="2829" y="10156"/>
                  </a:cxn>
                  <a:cxn ang="0">
                    <a:pos x="2241" y="10058"/>
                  </a:cxn>
                  <a:cxn ang="0">
                    <a:pos x="1649" y="9899"/>
                  </a:cxn>
                  <a:cxn ang="0">
                    <a:pos x="913" y="9766"/>
                  </a:cxn>
                  <a:cxn ang="0">
                    <a:pos x="718" y="9328"/>
                  </a:cxn>
                  <a:cxn ang="0">
                    <a:pos x="444" y="8690"/>
                  </a:cxn>
                  <a:cxn ang="0">
                    <a:pos x="338" y="8223"/>
                  </a:cxn>
                  <a:cxn ang="0">
                    <a:pos x="273" y="7790"/>
                  </a:cxn>
                  <a:cxn ang="0">
                    <a:pos x="6" y="7109"/>
                  </a:cxn>
                  <a:cxn ang="0">
                    <a:pos x="178" y="6508"/>
                  </a:cxn>
                  <a:cxn ang="0">
                    <a:pos x="228" y="5820"/>
                  </a:cxn>
                  <a:cxn ang="0">
                    <a:pos x="512" y="4942"/>
                  </a:cxn>
                  <a:cxn ang="0">
                    <a:pos x="875" y="4797"/>
                  </a:cxn>
                  <a:cxn ang="0">
                    <a:pos x="1206" y="4543"/>
                  </a:cxn>
                  <a:cxn ang="0">
                    <a:pos x="1483" y="4150"/>
                  </a:cxn>
                </a:cxnLst>
                <a:rect l="0" t="0" r="r" b="b"/>
                <a:pathLst>
                  <a:path w="10856" h="10649">
                    <a:moveTo>
                      <a:pt x="1651" y="3691"/>
                    </a:moveTo>
                    <a:lnTo>
                      <a:pt x="1649" y="3665"/>
                    </a:lnTo>
                    <a:lnTo>
                      <a:pt x="1651" y="3635"/>
                    </a:lnTo>
                    <a:lnTo>
                      <a:pt x="1657" y="3605"/>
                    </a:lnTo>
                    <a:lnTo>
                      <a:pt x="1664" y="3573"/>
                    </a:lnTo>
                    <a:lnTo>
                      <a:pt x="1676" y="3540"/>
                    </a:lnTo>
                    <a:lnTo>
                      <a:pt x="1690" y="3507"/>
                    </a:lnTo>
                    <a:lnTo>
                      <a:pt x="1708" y="3474"/>
                    </a:lnTo>
                    <a:lnTo>
                      <a:pt x="1729" y="3441"/>
                    </a:lnTo>
                    <a:lnTo>
                      <a:pt x="1753" y="3409"/>
                    </a:lnTo>
                    <a:lnTo>
                      <a:pt x="1780" y="3380"/>
                    </a:lnTo>
                    <a:lnTo>
                      <a:pt x="1809" y="3352"/>
                    </a:lnTo>
                    <a:lnTo>
                      <a:pt x="1843" y="3326"/>
                    </a:lnTo>
                    <a:lnTo>
                      <a:pt x="1880" y="3305"/>
                    </a:lnTo>
                    <a:lnTo>
                      <a:pt x="1921" y="3286"/>
                    </a:lnTo>
                    <a:lnTo>
                      <a:pt x="1964" y="3272"/>
                    </a:lnTo>
                    <a:lnTo>
                      <a:pt x="2011" y="3263"/>
                    </a:lnTo>
                    <a:lnTo>
                      <a:pt x="2058" y="3258"/>
                    </a:lnTo>
                    <a:lnTo>
                      <a:pt x="2103" y="3254"/>
                    </a:lnTo>
                    <a:lnTo>
                      <a:pt x="2146" y="3253"/>
                    </a:lnTo>
                    <a:lnTo>
                      <a:pt x="2185" y="3254"/>
                    </a:lnTo>
                    <a:lnTo>
                      <a:pt x="2223" y="3257"/>
                    </a:lnTo>
                    <a:lnTo>
                      <a:pt x="2258" y="3260"/>
                    </a:lnTo>
                    <a:lnTo>
                      <a:pt x="2292" y="3263"/>
                    </a:lnTo>
                    <a:lnTo>
                      <a:pt x="2324" y="3266"/>
                    </a:lnTo>
                    <a:lnTo>
                      <a:pt x="2353" y="3269"/>
                    </a:lnTo>
                    <a:lnTo>
                      <a:pt x="2381" y="3271"/>
                    </a:lnTo>
                    <a:lnTo>
                      <a:pt x="2408" y="3272"/>
                    </a:lnTo>
                    <a:lnTo>
                      <a:pt x="2433" y="3271"/>
                    </a:lnTo>
                    <a:lnTo>
                      <a:pt x="2456" y="3267"/>
                    </a:lnTo>
                    <a:lnTo>
                      <a:pt x="2476" y="3262"/>
                    </a:lnTo>
                    <a:lnTo>
                      <a:pt x="2497" y="3253"/>
                    </a:lnTo>
                    <a:lnTo>
                      <a:pt x="2517" y="3242"/>
                    </a:lnTo>
                    <a:lnTo>
                      <a:pt x="2534" y="3228"/>
                    </a:lnTo>
                    <a:lnTo>
                      <a:pt x="2553" y="3215"/>
                    </a:lnTo>
                    <a:lnTo>
                      <a:pt x="2572" y="3203"/>
                    </a:lnTo>
                    <a:lnTo>
                      <a:pt x="2591" y="3192"/>
                    </a:lnTo>
                    <a:lnTo>
                      <a:pt x="2611" y="3181"/>
                    </a:lnTo>
                    <a:lnTo>
                      <a:pt x="2630" y="3171"/>
                    </a:lnTo>
                    <a:lnTo>
                      <a:pt x="2651" y="3163"/>
                    </a:lnTo>
                    <a:lnTo>
                      <a:pt x="2672" y="3154"/>
                    </a:lnTo>
                    <a:lnTo>
                      <a:pt x="2694" y="3146"/>
                    </a:lnTo>
                    <a:lnTo>
                      <a:pt x="2717" y="3140"/>
                    </a:lnTo>
                    <a:lnTo>
                      <a:pt x="2740" y="3134"/>
                    </a:lnTo>
                    <a:lnTo>
                      <a:pt x="2764" y="3129"/>
                    </a:lnTo>
                    <a:lnTo>
                      <a:pt x="2789" y="3126"/>
                    </a:lnTo>
                    <a:lnTo>
                      <a:pt x="2815" y="3123"/>
                    </a:lnTo>
                    <a:lnTo>
                      <a:pt x="2842" y="3121"/>
                    </a:lnTo>
                    <a:lnTo>
                      <a:pt x="2871" y="3121"/>
                    </a:lnTo>
                    <a:lnTo>
                      <a:pt x="2872" y="3120"/>
                    </a:lnTo>
                    <a:lnTo>
                      <a:pt x="2876" y="3117"/>
                    </a:lnTo>
                    <a:lnTo>
                      <a:pt x="2883" y="3112"/>
                    </a:lnTo>
                    <a:lnTo>
                      <a:pt x="2892" y="3107"/>
                    </a:lnTo>
                    <a:lnTo>
                      <a:pt x="2903" y="3100"/>
                    </a:lnTo>
                    <a:lnTo>
                      <a:pt x="2916" y="3093"/>
                    </a:lnTo>
                    <a:lnTo>
                      <a:pt x="2932" y="3085"/>
                    </a:lnTo>
                    <a:lnTo>
                      <a:pt x="2947" y="3075"/>
                    </a:lnTo>
                    <a:lnTo>
                      <a:pt x="2963" y="3067"/>
                    </a:lnTo>
                    <a:lnTo>
                      <a:pt x="2981" y="3057"/>
                    </a:lnTo>
                    <a:lnTo>
                      <a:pt x="2998" y="3047"/>
                    </a:lnTo>
                    <a:lnTo>
                      <a:pt x="3015" y="3037"/>
                    </a:lnTo>
                    <a:lnTo>
                      <a:pt x="3032" y="3028"/>
                    </a:lnTo>
                    <a:lnTo>
                      <a:pt x="3048" y="3020"/>
                    </a:lnTo>
                    <a:lnTo>
                      <a:pt x="3064" y="3011"/>
                    </a:lnTo>
                    <a:lnTo>
                      <a:pt x="3078" y="3004"/>
                    </a:lnTo>
                    <a:lnTo>
                      <a:pt x="3091" y="2996"/>
                    </a:lnTo>
                    <a:lnTo>
                      <a:pt x="3107" y="2986"/>
                    </a:lnTo>
                    <a:lnTo>
                      <a:pt x="3124" y="2974"/>
                    </a:lnTo>
                    <a:lnTo>
                      <a:pt x="3143" y="2961"/>
                    </a:lnTo>
                    <a:lnTo>
                      <a:pt x="3164" y="2946"/>
                    </a:lnTo>
                    <a:lnTo>
                      <a:pt x="3187" y="2933"/>
                    </a:lnTo>
                    <a:lnTo>
                      <a:pt x="3212" y="2920"/>
                    </a:lnTo>
                    <a:lnTo>
                      <a:pt x="3240" y="2909"/>
                    </a:lnTo>
                    <a:lnTo>
                      <a:pt x="3268" y="2900"/>
                    </a:lnTo>
                    <a:lnTo>
                      <a:pt x="3298" y="2892"/>
                    </a:lnTo>
                    <a:lnTo>
                      <a:pt x="3332" y="2887"/>
                    </a:lnTo>
                    <a:lnTo>
                      <a:pt x="3367" y="2885"/>
                    </a:lnTo>
                    <a:lnTo>
                      <a:pt x="3404" y="2889"/>
                    </a:lnTo>
                    <a:lnTo>
                      <a:pt x="3445" y="2895"/>
                    </a:lnTo>
                    <a:lnTo>
                      <a:pt x="3487" y="2907"/>
                    </a:lnTo>
                    <a:lnTo>
                      <a:pt x="3532" y="2926"/>
                    </a:lnTo>
                    <a:lnTo>
                      <a:pt x="3575" y="2942"/>
                    </a:lnTo>
                    <a:lnTo>
                      <a:pt x="3613" y="2953"/>
                    </a:lnTo>
                    <a:lnTo>
                      <a:pt x="3645" y="2958"/>
                    </a:lnTo>
                    <a:lnTo>
                      <a:pt x="3673" y="2958"/>
                    </a:lnTo>
                    <a:lnTo>
                      <a:pt x="3697" y="2954"/>
                    </a:lnTo>
                    <a:lnTo>
                      <a:pt x="3718" y="2946"/>
                    </a:lnTo>
                    <a:lnTo>
                      <a:pt x="3736" y="2937"/>
                    </a:lnTo>
                    <a:lnTo>
                      <a:pt x="3752" y="2924"/>
                    </a:lnTo>
                    <a:lnTo>
                      <a:pt x="3765" y="2909"/>
                    </a:lnTo>
                    <a:lnTo>
                      <a:pt x="3777" y="2895"/>
                    </a:lnTo>
                    <a:lnTo>
                      <a:pt x="3786" y="2881"/>
                    </a:lnTo>
                    <a:lnTo>
                      <a:pt x="3797" y="2867"/>
                    </a:lnTo>
                    <a:lnTo>
                      <a:pt x="3807" y="2855"/>
                    </a:lnTo>
                    <a:lnTo>
                      <a:pt x="3818" y="2845"/>
                    </a:lnTo>
                    <a:lnTo>
                      <a:pt x="3830" y="2838"/>
                    </a:lnTo>
                    <a:lnTo>
                      <a:pt x="3844" y="2835"/>
                    </a:lnTo>
                    <a:lnTo>
                      <a:pt x="3859" y="2833"/>
                    </a:lnTo>
                    <a:lnTo>
                      <a:pt x="3874" y="2831"/>
                    </a:lnTo>
                    <a:lnTo>
                      <a:pt x="3890" y="2829"/>
                    </a:lnTo>
                    <a:lnTo>
                      <a:pt x="3907" y="2825"/>
                    </a:lnTo>
                    <a:lnTo>
                      <a:pt x="3923" y="2823"/>
                    </a:lnTo>
                    <a:lnTo>
                      <a:pt x="3939" y="2820"/>
                    </a:lnTo>
                    <a:lnTo>
                      <a:pt x="3955" y="2817"/>
                    </a:lnTo>
                    <a:lnTo>
                      <a:pt x="3970" y="2813"/>
                    </a:lnTo>
                    <a:lnTo>
                      <a:pt x="3984" y="2811"/>
                    </a:lnTo>
                    <a:lnTo>
                      <a:pt x="3997" y="2808"/>
                    </a:lnTo>
                    <a:lnTo>
                      <a:pt x="4009" y="2806"/>
                    </a:lnTo>
                    <a:lnTo>
                      <a:pt x="4019" y="2803"/>
                    </a:lnTo>
                    <a:lnTo>
                      <a:pt x="4028" y="2801"/>
                    </a:lnTo>
                    <a:lnTo>
                      <a:pt x="4034" y="2800"/>
                    </a:lnTo>
                    <a:lnTo>
                      <a:pt x="4038" y="2799"/>
                    </a:lnTo>
                    <a:lnTo>
                      <a:pt x="4040" y="2799"/>
                    </a:lnTo>
                    <a:lnTo>
                      <a:pt x="4041" y="2796"/>
                    </a:lnTo>
                    <a:lnTo>
                      <a:pt x="4044" y="2789"/>
                    </a:lnTo>
                    <a:lnTo>
                      <a:pt x="4048" y="2778"/>
                    </a:lnTo>
                    <a:lnTo>
                      <a:pt x="4056" y="2764"/>
                    </a:lnTo>
                    <a:lnTo>
                      <a:pt x="4065" y="2747"/>
                    </a:lnTo>
                    <a:lnTo>
                      <a:pt x="4076" y="2726"/>
                    </a:lnTo>
                    <a:lnTo>
                      <a:pt x="4088" y="2704"/>
                    </a:lnTo>
                    <a:lnTo>
                      <a:pt x="4101" y="2681"/>
                    </a:lnTo>
                    <a:lnTo>
                      <a:pt x="4115" y="2657"/>
                    </a:lnTo>
                    <a:lnTo>
                      <a:pt x="4130" y="2632"/>
                    </a:lnTo>
                    <a:lnTo>
                      <a:pt x="4147" y="2607"/>
                    </a:lnTo>
                    <a:lnTo>
                      <a:pt x="4163" y="2583"/>
                    </a:lnTo>
                    <a:lnTo>
                      <a:pt x="4181" y="2561"/>
                    </a:lnTo>
                    <a:lnTo>
                      <a:pt x="4198" y="2539"/>
                    </a:lnTo>
                    <a:lnTo>
                      <a:pt x="4217" y="2521"/>
                    </a:lnTo>
                    <a:lnTo>
                      <a:pt x="4235" y="2504"/>
                    </a:lnTo>
                    <a:lnTo>
                      <a:pt x="4254" y="2490"/>
                    </a:lnTo>
                    <a:lnTo>
                      <a:pt x="4273" y="2478"/>
                    </a:lnTo>
                    <a:lnTo>
                      <a:pt x="4293" y="2468"/>
                    </a:lnTo>
                    <a:lnTo>
                      <a:pt x="4314" y="2459"/>
                    </a:lnTo>
                    <a:lnTo>
                      <a:pt x="4334" y="2453"/>
                    </a:lnTo>
                    <a:lnTo>
                      <a:pt x="4355" y="2449"/>
                    </a:lnTo>
                    <a:lnTo>
                      <a:pt x="4376" y="2445"/>
                    </a:lnTo>
                    <a:lnTo>
                      <a:pt x="4398" y="2443"/>
                    </a:lnTo>
                    <a:lnTo>
                      <a:pt x="4419" y="2442"/>
                    </a:lnTo>
                    <a:lnTo>
                      <a:pt x="4438" y="2442"/>
                    </a:lnTo>
                    <a:lnTo>
                      <a:pt x="4458" y="2443"/>
                    </a:lnTo>
                    <a:lnTo>
                      <a:pt x="4478" y="2444"/>
                    </a:lnTo>
                    <a:lnTo>
                      <a:pt x="4496" y="2447"/>
                    </a:lnTo>
                    <a:lnTo>
                      <a:pt x="4514" y="2451"/>
                    </a:lnTo>
                    <a:lnTo>
                      <a:pt x="4530" y="2454"/>
                    </a:lnTo>
                    <a:lnTo>
                      <a:pt x="4545" y="2458"/>
                    </a:lnTo>
                    <a:lnTo>
                      <a:pt x="4545" y="2455"/>
                    </a:lnTo>
                    <a:lnTo>
                      <a:pt x="4548" y="2447"/>
                    </a:lnTo>
                    <a:lnTo>
                      <a:pt x="4554" y="2437"/>
                    </a:lnTo>
                    <a:lnTo>
                      <a:pt x="4559" y="2421"/>
                    </a:lnTo>
                    <a:lnTo>
                      <a:pt x="4568" y="2404"/>
                    </a:lnTo>
                    <a:lnTo>
                      <a:pt x="4577" y="2384"/>
                    </a:lnTo>
                    <a:lnTo>
                      <a:pt x="4588" y="2363"/>
                    </a:lnTo>
                    <a:lnTo>
                      <a:pt x="4599" y="2342"/>
                    </a:lnTo>
                    <a:lnTo>
                      <a:pt x="4611" y="2320"/>
                    </a:lnTo>
                    <a:lnTo>
                      <a:pt x="4624" y="2298"/>
                    </a:lnTo>
                    <a:lnTo>
                      <a:pt x="4637" y="2277"/>
                    </a:lnTo>
                    <a:lnTo>
                      <a:pt x="4650" y="2259"/>
                    </a:lnTo>
                    <a:lnTo>
                      <a:pt x="4664" y="2242"/>
                    </a:lnTo>
                    <a:lnTo>
                      <a:pt x="4677" y="2229"/>
                    </a:lnTo>
                    <a:lnTo>
                      <a:pt x="4690" y="2219"/>
                    </a:lnTo>
                    <a:lnTo>
                      <a:pt x="4705" y="2215"/>
                    </a:lnTo>
                    <a:lnTo>
                      <a:pt x="4718" y="2212"/>
                    </a:lnTo>
                    <a:lnTo>
                      <a:pt x="4731" y="2207"/>
                    </a:lnTo>
                    <a:lnTo>
                      <a:pt x="4744" y="2202"/>
                    </a:lnTo>
                    <a:lnTo>
                      <a:pt x="4758" y="2197"/>
                    </a:lnTo>
                    <a:lnTo>
                      <a:pt x="4771" y="2192"/>
                    </a:lnTo>
                    <a:lnTo>
                      <a:pt x="4785" y="2188"/>
                    </a:lnTo>
                    <a:lnTo>
                      <a:pt x="4800" y="2183"/>
                    </a:lnTo>
                    <a:lnTo>
                      <a:pt x="4815" y="2181"/>
                    </a:lnTo>
                    <a:lnTo>
                      <a:pt x="4830" y="2179"/>
                    </a:lnTo>
                    <a:lnTo>
                      <a:pt x="4845" y="2179"/>
                    </a:lnTo>
                    <a:lnTo>
                      <a:pt x="4862" y="2181"/>
                    </a:lnTo>
                    <a:lnTo>
                      <a:pt x="4878" y="2184"/>
                    </a:lnTo>
                    <a:lnTo>
                      <a:pt x="4896" y="2191"/>
                    </a:lnTo>
                    <a:lnTo>
                      <a:pt x="4913" y="2201"/>
                    </a:lnTo>
                    <a:lnTo>
                      <a:pt x="4932" y="2214"/>
                    </a:lnTo>
                    <a:lnTo>
                      <a:pt x="4951" y="2230"/>
                    </a:lnTo>
                    <a:lnTo>
                      <a:pt x="4951" y="2229"/>
                    </a:lnTo>
                    <a:lnTo>
                      <a:pt x="4953" y="2228"/>
                    </a:lnTo>
                    <a:lnTo>
                      <a:pt x="4957" y="2226"/>
                    </a:lnTo>
                    <a:lnTo>
                      <a:pt x="4962" y="2223"/>
                    </a:lnTo>
                    <a:lnTo>
                      <a:pt x="4969" y="2218"/>
                    </a:lnTo>
                    <a:lnTo>
                      <a:pt x="4978" y="2213"/>
                    </a:lnTo>
                    <a:lnTo>
                      <a:pt x="4987" y="2207"/>
                    </a:lnTo>
                    <a:lnTo>
                      <a:pt x="4999" y="2201"/>
                    </a:lnTo>
                    <a:lnTo>
                      <a:pt x="5014" y="2194"/>
                    </a:lnTo>
                    <a:lnTo>
                      <a:pt x="5030" y="2187"/>
                    </a:lnTo>
                    <a:lnTo>
                      <a:pt x="5047" y="2178"/>
                    </a:lnTo>
                    <a:lnTo>
                      <a:pt x="5067" y="2169"/>
                    </a:lnTo>
                    <a:lnTo>
                      <a:pt x="5089" y="2159"/>
                    </a:lnTo>
                    <a:lnTo>
                      <a:pt x="5114" y="2149"/>
                    </a:lnTo>
                    <a:lnTo>
                      <a:pt x="5140" y="2138"/>
                    </a:lnTo>
                    <a:lnTo>
                      <a:pt x="5170" y="2129"/>
                    </a:lnTo>
                    <a:lnTo>
                      <a:pt x="5198" y="2117"/>
                    </a:lnTo>
                    <a:lnTo>
                      <a:pt x="5223" y="2105"/>
                    </a:lnTo>
                    <a:lnTo>
                      <a:pt x="5246" y="2093"/>
                    </a:lnTo>
                    <a:lnTo>
                      <a:pt x="5266" y="2081"/>
                    </a:lnTo>
                    <a:lnTo>
                      <a:pt x="5284" y="2069"/>
                    </a:lnTo>
                    <a:lnTo>
                      <a:pt x="5301" y="2057"/>
                    </a:lnTo>
                    <a:lnTo>
                      <a:pt x="5316" y="2047"/>
                    </a:lnTo>
                    <a:lnTo>
                      <a:pt x="5330" y="2037"/>
                    </a:lnTo>
                    <a:lnTo>
                      <a:pt x="5344" y="2029"/>
                    </a:lnTo>
                    <a:lnTo>
                      <a:pt x="5357" y="2024"/>
                    </a:lnTo>
                    <a:lnTo>
                      <a:pt x="5372" y="2019"/>
                    </a:lnTo>
                    <a:lnTo>
                      <a:pt x="5386" y="2018"/>
                    </a:lnTo>
                    <a:lnTo>
                      <a:pt x="5400" y="2019"/>
                    </a:lnTo>
                    <a:lnTo>
                      <a:pt x="5416" y="2023"/>
                    </a:lnTo>
                    <a:lnTo>
                      <a:pt x="5434" y="2030"/>
                    </a:lnTo>
                    <a:lnTo>
                      <a:pt x="5455" y="2041"/>
                    </a:lnTo>
                    <a:lnTo>
                      <a:pt x="5456" y="2040"/>
                    </a:lnTo>
                    <a:lnTo>
                      <a:pt x="5459" y="2039"/>
                    </a:lnTo>
                    <a:lnTo>
                      <a:pt x="5464" y="2037"/>
                    </a:lnTo>
                    <a:lnTo>
                      <a:pt x="5472" y="2035"/>
                    </a:lnTo>
                    <a:lnTo>
                      <a:pt x="5482" y="2031"/>
                    </a:lnTo>
                    <a:lnTo>
                      <a:pt x="5493" y="2028"/>
                    </a:lnTo>
                    <a:lnTo>
                      <a:pt x="5505" y="2025"/>
                    </a:lnTo>
                    <a:lnTo>
                      <a:pt x="5518" y="2022"/>
                    </a:lnTo>
                    <a:lnTo>
                      <a:pt x="5532" y="2017"/>
                    </a:lnTo>
                    <a:lnTo>
                      <a:pt x="5546" y="2014"/>
                    </a:lnTo>
                    <a:lnTo>
                      <a:pt x="5562" y="2010"/>
                    </a:lnTo>
                    <a:lnTo>
                      <a:pt x="5576" y="2006"/>
                    </a:lnTo>
                    <a:lnTo>
                      <a:pt x="5591" y="2003"/>
                    </a:lnTo>
                    <a:lnTo>
                      <a:pt x="5605" y="2001"/>
                    </a:lnTo>
                    <a:lnTo>
                      <a:pt x="5619" y="1999"/>
                    </a:lnTo>
                    <a:lnTo>
                      <a:pt x="5634" y="1998"/>
                    </a:lnTo>
                    <a:lnTo>
                      <a:pt x="5647" y="1997"/>
                    </a:lnTo>
                    <a:lnTo>
                      <a:pt x="5660" y="1999"/>
                    </a:lnTo>
                    <a:lnTo>
                      <a:pt x="5673" y="2003"/>
                    </a:lnTo>
                    <a:lnTo>
                      <a:pt x="5687" y="2007"/>
                    </a:lnTo>
                    <a:lnTo>
                      <a:pt x="5700" y="2014"/>
                    </a:lnTo>
                    <a:lnTo>
                      <a:pt x="5714" y="2022"/>
                    </a:lnTo>
                    <a:lnTo>
                      <a:pt x="5728" y="2029"/>
                    </a:lnTo>
                    <a:lnTo>
                      <a:pt x="5742" y="2037"/>
                    </a:lnTo>
                    <a:lnTo>
                      <a:pt x="5755" y="2043"/>
                    </a:lnTo>
                    <a:lnTo>
                      <a:pt x="5767" y="2050"/>
                    </a:lnTo>
                    <a:lnTo>
                      <a:pt x="5780" y="2056"/>
                    </a:lnTo>
                    <a:lnTo>
                      <a:pt x="5792" y="2060"/>
                    </a:lnTo>
                    <a:lnTo>
                      <a:pt x="5803" y="2062"/>
                    </a:lnTo>
                    <a:lnTo>
                      <a:pt x="5814" y="2062"/>
                    </a:lnTo>
                    <a:lnTo>
                      <a:pt x="5825" y="2060"/>
                    </a:lnTo>
                    <a:lnTo>
                      <a:pt x="5834" y="2056"/>
                    </a:lnTo>
                    <a:lnTo>
                      <a:pt x="5844" y="2048"/>
                    </a:lnTo>
                    <a:lnTo>
                      <a:pt x="5856" y="2039"/>
                    </a:lnTo>
                    <a:lnTo>
                      <a:pt x="5871" y="2029"/>
                    </a:lnTo>
                    <a:lnTo>
                      <a:pt x="5886" y="2018"/>
                    </a:lnTo>
                    <a:lnTo>
                      <a:pt x="5903" y="2009"/>
                    </a:lnTo>
                    <a:lnTo>
                      <a:pt x="5921" y="1998"/>
                    </a:lnTo>
                    <a:lnTo>
                      <a:pt x="5938" y="1988"/>
                    </a:lnTo>
                    <a:lnTo>
                      <a:pt x="5957" y="1979"/>
                    </a:lnTo>
                    <a:lnTo>
                      <a:pt x="5974" y="1970"/>
                    </a:lnTo>
                    <a:lnTo>
                      <a:pt x="5992" y="1963"/>
                    </a:lnTo>
                    <a:lnTo>
                      <a:pt x="6009" y="1958"/>
                    </a:lnTo>
                    <a:lnTo>
                      <a:pt x="6026" y="1955"/>
                    </a:lnTo>
                    <a:lnTo>
                      <a:pt x="6040" y="1954"/>
                    </a:lnTo>
                    <a:lnTo>
                      <a:pt x="6053" y="1955"/>
                    </a:lnTo>
                    <a:lnTo>
                      <a:pt x="6064" y="1959"/>
                    </a:lnTo>
                    <a:lnTo>
                      <a:pt x="6074" y="1968"/>
                    </a:lnTo>
                    <a:lnTo>
                      <a:pt x="6075" y="1966"/>
                    </a:lnTo>
                    <a:lnTo>
                      <a:pt x="6079" y="1963"/>
                    </a:lnTo>
                    <a:lnTo>
                      <a:pt x="6086" y="1957"/>
                    </a:lnTo>
                    <a:lnTo>
                      <a:pt x="6094" y="1951"/>
                    </a:lnTo>
                    <a:lnTo>
                      <a:pt x="6105" y="1942"/>
                    </a:lnTo>
                    <a:lnTo>
                      <a:pt x="6117" y="1933"/>
                    </a:lnTo>
                    <a:lnTo>
                      <a:pt x="6131" y="1923"/>
                    </a:lnTo>
                    <a:lnTo>
                      <a:pt x="6147" y="1912"/>
                    </a:lnTo>
                    <a:lnTo>
                      <a:pt x="6163" y="1903"/>
                    </a:lnTo>
                    <a:lnTo>
                      <a:pt x="6181" y="1892"/>
                    </a:lnTo>
                    <a:lnTo>
                      <a:pt x="6199" y="1882"/>
                    </a:lnTo>
                    <a:lnTo>
                      <a:pt x="6218" y="1873"/>
                    </a:lnTo>
                    <a:lnTo>
                      <a:pt x="6235" y="1866"/>
                    </a:lnTo>
                    <a:lnTo>
                      <a:pt x="6254" y="1859"/>
                    </a:lnTo>
                    <a:lnTo>
                      <a:pt x="6272" y="1855"/>
                    </a:lnTo>
                    <a:lnTo>
                      <a:pt x="6290" y="1852"/>
                    </a:lnTo>
                    <a:lnTo>
                      <a:pt x="6306" y="1850"/>
                    </a:lnTo>
                    <a:lnTo>
                      <a:pt x="6325" y="1848"/>
                    </a:lnTo>
                    <a:lnTo>
                      <a:pt x="6343" y="1846"/>
                    </a:lnTo>
                    <a:lnTo>
                      <a:pt x="6362" y="1843"/>
                    </a:lnTo>
                    <a:lnTo>
                      <a:pt x="6380" y="1840"/>
                    </a:lnTo>
                    <a:lnTo>
                      <a:pt x="6399" y="1838"/>
                    </a:lnTo>
                    <a:lnTo>
                      <a:pt x="6417" y="1835"/>
                    </a:lnTo>
                    <a:lnTo>
                      <a:pt x="6436" y="1834"/>
                    </a:lnTo>
                    <a:lnTo>
                      <a:pt x="6453" y="1833"/>
                    </a:lnTo>
                    <a:lnTo>
                      <a:pt x="6471" y="1832"/>
                    </a:lnTo>
                    <a:lnTo>
                      <a:pt x="6488" y="1833"/>
                    </a:lnTo>
                    <a:lnTo>
                      <a:pt x="6504" y="1834"/>
                    </a:lnTo>
                    <a:lnTo>
                      <a:pt x="6519" y="1837"/>
                    </a:lnTo>
                    <a:lnTo>
                      <a:pt x="6533" y="1842"/>
                    </a:lnTo>
                    <a:lnTo>
                      <a:pt x="6545" y="1847"/>
                    </a:lnTo>
                    <a:lnTo>
                      <a:pt x="6557" y="1855"/>
                    </a:lnTo>
                    <a:lnTo>
                      <a:pt x="6557" y="1854"/>
                    </a:lnTo>
                    <a:lnTo>
                      <a:pt x="6559" y="1850"/>
                    </a:lnTo>
                    <a:lnTo>
                      <a:pt x="6563" y="1846"/>
                    </a:lnTo>
                    <a:lnTo>
                      <a:pt x="6567" y="1839"/>
                    </a:lnTo>
                    <a:lnTo>
                      <a:pt x="6572" y="1833"/>
                    </a:lnTo>
                    <a:lnTo>
                      <a:pt x="6580" y="1824"/>
                    </a:lnTo>
                    <a:lnTo>
                      <a:pt x="6588" y="1815"/>
                    </a:lnTo>
                    <a:lnTo>
                      <a:pt x="6598" y="1805"/>
                    </a:lnTo>
                    <a:lnTo>
                      <a:pt x="6609" y="1796"/>
                    </a:lnTo>
                    <a:lnTo>
                      <a:pt x="6621" y="1786"/>
                    </a:lnTo>
                    <a:lnTo>
                      <a:pt x="6634" y="1775"/>
                    </a:lnTo>
                    <a:lnTo>
                      <a:pt x="6648" y="1765"/>
                    </a:lnTo>
                    <a:lnTo>
                      <a:pt x="6663" y="1755"/>
                    </a:lnTo>
                    <a:lnTo>
                      <a:pt x="6681" y="1745"/>
                    </a:lnTo>
                    <a:lnTo>
                      <a:pt x="6698" y="1737"/>
                    </a:lnTo>
                    <a:lnTo>
                      <a:pt x="6718" y="1730"/>
                    </a:lnTo>
                    <a:lnTo>
                      <a:pt x="6738" y="1721"/>
                    </a:lnTo>
                    <a:lnTo>
                      <a:pt x="6762" y="1712"/>
                    </a:lnTo>
                    <a:lnTo>
                      <a:pt x="6789" y="1701"/>
                    </a:lnTo>
                    <a:lnTo>
                      <a:pt x="6816" y="1686"/>
                    </a:lnTo>
                    <a:lnTo>
                      <a:pt x="6844" y="1672"/>
                    </a:lnTo>
                    <a:lnTo>
                      <a:pt x="6873" y="1656"/>
                    </a:lnTo>
                    <a:lnTo>
                      <a:pt x="6902" y="1638"/>
                    </a:lnTo>
                    <a:lnTo>
                      <a:pt x="6931" y="1621"/>
                    </a:lnTo>
                    <a:lnTo>
                      <a:pt x="6957" y="1602"/>
                    </a:lnTo>
                    <a:lnTo>
                      <a:pt x="6983" y="1584"/>
                    </a:lnTo>
                    <a:lnTo>
                      <a:pt x="7006" y="1565"/>
                    </a:lnTo>
                    <a:lnTo>
                      <a:pt x="7028" y="1546"/>
                    </a:lnTo>
                    <a:lnTo>
                      <a:pt x="7045" y="1527"/>
                    </a:lnTo>
                    <a:lnTo>
                      <a:pt x="7059" y="1508"/>
                    </a:lnTo>
                    <a:lnTo>
                      <a:pt x="7069" y="1491"/>
                    </a:lnTo>
                    <a:lnTo>
                      <a:pt x="7075" y="1475"/>
                    </a:lnTo>
                    <a:lnTo>
                      <a:pt x="7078" y="1457"/>
                    </a:lnTo>
                    <a:lnTo>
                      <a:pt x="7083" y="1440"/>
                    </a:lnTo>
                    <a:lnTo>
                      <a:pt x="7090" y="1422"/>
                    </a:lnTo>
                    <a:lnTo>
                      <a:pt x="7099" y="1405"/>
                    </a:lnTo>
                    <a:lnTo>
                      <a:pt x="7109" y="1386"/>
                    </a:lnTo>
                    <a:lnTo>
                      <a:pt x="7119" y="1369"/>
                    </a:lnTo>
                    <a:lnTo>
                      <a:pt x="7133" y="1351"/>
                    </a:lnTo>
                    <a:lnTo>
                      <a:pt x="7146" y="1334"/>
                    </a:lnTo>
                    <a:lnTo>
                      <a:pt x="7161" y="1317"/>
                    </a:lnTo>
                    <a:lnTo>
                      <a:pt x="7177" y="1301"/>
                    </a:lnTo>
                    <a:lnTo>
                      <a:pt x="7194" y="1286"/>
                    </a:lnTo>
                    <a:lnTo>
                      <a:pt x="7212" y="1270"/>
                    </a:lnTo>
                    <a:lnTo>
                      <a:pt x="7231" y="1256"/>
                    </a:lnTo>
                    <a:lnTo>
                      <a:pt x="7250" y="1244"/>
                    </a:lnTo>
                    <a:lnTo>
                      <a:pt x="7270" y="1232"/>
                    </a:lnTo>
                    <a:lnTo>
                      <a:pt x="7292" y="1222"/>
                    </a:lnTo>
                    <a:lnTo>
                      <a:pt x="7313" y="1213"/>
                    </a:lnTo>
                    <a:lnTo>
                      <a:pt x="7337" y="1203"/>
                    </a:lnTo>
                    <a:lnTo>
                      <a:pt x="7362" y="1194"/>
                    </a:lnTo>
                    <a:lnTo>
                      <a:pt x="7387" y="1185"/>
                    </a:lnTo>
                    <a:lnTo>
                      <a:pt x="7414" y="1177"/>
                    </a:lnTo>
                    <a:lnTo>
                      <a:pt x="7441" y="1169"/>
                    </a:lnTo>
                    <a:lnTo>
                      <a:pt x="7468" y="1162"/>
                    </a:lnTo>
                    <a:lnTo>
                      <a:pt x="7495" y="1157"/>
                    </a:lnTo>
                    <a:lnTo>
                      <a:pt x="7521" y="1151"/>
                    </a:lnTo>
                    <a:lnTo>
                      <a:pt x="7546" y="1147"/>
                    </a:lnTo>
                    <a:lnTo>
                      <a:pt x="7570" y="1145"/>
                    </a:lnTo>
                    <a:lnTo>
                      <a:pt x="7593" y="1144"/>
                    </a:lnTo>
                    <a:lnTo>
                      <a:pt x="7614" y="1143"/>
                    </a:lnTo>
                    <a:lnTo>
                      <a:pt x="7633" y="1145"/>
                    </a:lnTo>
                    <a:lnTo>
                      <a:pt x="7648" y="1147"/>
                    </a:lnTo>
                    <a:lnTo>
                      <a:pt x="7662" y="1153"/>
                    </a:lnTo>
                    <a:lnTo>
                      <a:pt x="7674" y="1157"/>
                    </a:lnTo>
                    <a:lnTo>
                      <a:pt x="7689" y="1160"/>
                    </a:lnTo>
                    <a:lnTo>
                      <a:pt x="7707" y="1161"/>
                    </a:lnTo>
                    <a:lnTo>
                      <a:pt x="7725" y="1161"/>
                    </a:lnTo>
                    <a:lnTo>
                      <a:pt x="7745" y="1159"/>
                    </a:lnTo>
                    <a:lnTo>
                      <a:pt x="7766" y="1157"/>
                    </a:lnTo>
                    <a:lnTo>
                      <a:pt x="7786" y="1154"/>
                    </a:lnTo>
                    <a:lnTo>
                      <a:pt x="7808" y="1148"/>
                    </a:lnTo>
                    <a:lnTo>
                      <a:pt x="7829" y="1143"/>
                    </a:lnTo>
                    <a:lnTo>
                      <a:pt x="7850" y="1137"/>
                    </a:lnTo>
                    <a:lnTo>
                      <a:pt x="7869" y="1131"/>
                    </a:lnTo>
                    <a:lnTo>
                      <a:pt x="7887" y="1123"/>
                    </a:lnTo>
                    <a:lnTo>
                      <a:pt x="7903" y="1117"/>
                    </a:lnTo>
                    <a:lnTo>
                      <a:pt x="7919" y="1109"/>
                    </a:lnTo>
                    <a:lnTo>
                      <a:pt x="7931" y="1102"/>
                    </a:lnTo>
                    <a:lnTo>
                      <a:pt x="7940" y="1096"/>
                    </a:lnTo>
                    <a:lnTo>
                      <a:pt x="7948" y="1087"/>
                    </a:lnTo>
                    <a:lnTo>
                      <a:pt x="7955" y="1078"/>
                    </a:lnTo>
                    <a:lnTo>
                      <a:pt x="7963" y="1067"/>
                    </a:lnTo>
                    <a:lnTo>
                      <a:pt x="7971" y="1055"/>
                    </a:lnTo>
                    <a:lnTo>
                      <a:pt x="7980" y="1043"/>
                    </a:lnTo>
                    <a:lnTo>
                      <a:pt x="7988" y="1031"/>
                    </a:lnTo>
                    <a:lnTo>
                      <a:pt x="7998" y="1018"/>
                    </a:lnTo>
                    <a:lnTo>
                      <a:pt x="8009" y="1005"/>
                    </a:lnTo>
                    <a:lnTo>
                      <a:pt x="8021" y="993"/>
                    </a:lnTo>
                    <a:lnTo>
                      <a:pt x="8034" y="982"/>
                    </a:lnTo>
                    <a:lnTo>
                      <a:pt x="8048" y="971"/>
                    </a:lnTo>
                    <a:lnTo>
                      <a:pt x="8065" y="961"/>
                    </a:lnTo>
                    <a:lnTo>
                      <a:pt x="8083" y="954"/>
                    </a:lnTo>
                    <a:lnTo>
                      <a:pt x="8103" y="948"/>
                    </a:lnTo>
                    <a:lnTo>
                      <a:pt x="8126" y="945"/>
                    </a:lnTo>
                    <a:lnTo>
                      <a:pt x="8151" y="944"/>
                    </a:lnTo>
                    <a:lnTo>
                      <a:pt x="8177" y="943"/>
                    </a:lnTo>
                    <a:lnTo>
                      <a:pt x="8202" y="943"/>
                    </a:lnTo>
                    <a:lnTo>
                      <a:pt x="8228" y="942"/>
                    </a:lnTo>
                    <a:lnTo>
                      <a:pt x="8253" y="941"/>
                    </a:lnTo>
                    <a:lnTo>
                      <a:pt x="8276" y="939"/>
                    </a:lnTo>
                    <a:lnTo>
                      <a:pt x="8298" y="935"/>
                    </a:lnTo>
                    <a:lnTo>
                      <a:pt x="8320" y="932"/>
                    </a:lnTo>
                    <a:lnTo>
                      <a:pt x="8341" y="928"/>
                    </a:lnTo>
                    <a:lnTo>
                      <a:pt x="8360" y="922"/>
                    </a:lnTo>
                    <a:lnTo>
                      <a:pt x="8378" y="916"/>
                    </a:lnTo>
                    <a:lnTo>
                      <a:pt x="8395" y="908"/>
                    </a:lnTo>
                    <a:lnTo>
                      <a:pt x="8410" y="899"/>
                    </a:lnTo>
                    <a:lnTo>
                      <a:pt x="8423" y="889"/>
                    </a:lnTo>
                    <a:lnTo>
                      <a:pt x="8434" y="879"/>
                    </a:lnTo>
                    <a:lnTo>
                      <a:pt x="8444" y="865"/>
                    </a:lnTo>
                    <a:lnTo>
                      <a:pt x="8451" y="851"/>
                    </a:lnTo>
                    <a:lnTo>
                      <a:pt x="8458" y="836"/>
                    </a:lnTo>
                    <a:lnTo>
                      <a:pt x="8467" y="822"/>
                    </a:lnTo>
                    <a:lnTo>
                      <a:pt x="8476" y="808"/>
                    </a:lnTo>
                    <a:lnTo>
                      <a:pt x="8486" y="794"/>
                    </a:lnTo>
                    <a:lnTo>
                      <a:pt x="8498" y="782"/>
                    </a:lnTo>
                    <a:lnTo>
                      <a:pt x="8511" y="770"/>
                    </a:lnTo>
                    <a:lnTo>
                      <a:pt x="8524" y="759"/>
                    </a:lnTo>
                    <a:lnTo>
                      <a:pt x="8539" y="750"/>
                    </a:lnTo>
                    <a:lnTo>
                      <a:pt x="8555" y="740"/>
                    </a:lnTo>
                    <a:lnTo>
                      <a:pt x="8571" y="732"/>
                    </a:lnTo>
                    <a:lnTo>
                      <a:pt x="8589" y="726"/>
                    </a:lnTo>
                    <a:lnTo>
                      <a:pt x="8607" y="720"/>
                    </a:lnTo>
                    <a:lnTo>
                      <a:pt x="8626" y="716"/>
                    </a:lnTo>
                    <a:lnTo>
                      <a:pt x="8646" y="714"/>
                    </a:lnTo>
                    <a:lnTo>
                      <a:pt x="8667" y="713"/>
                    </a:lnTo>
                    <a:lnTo>
                      <a:pt x="8689" y="714"/>
                    </a:lnTo>
                    <a:lnTo>
                      <a:pt x="8689" y="713"/>
                    </a:lnTo>
                    <a:lnTo>
                      <a:pt x="8689" y="709"/>
                    </a:lnTo>
                    <a:lnTo>
                      <a:pt x="8690" y="704"/>
                    </a:lnTo>
                    <a:lnTo>
                      <a:pt x="8691" y="697"/>
                    </a:lnTo>
                    <a:lnTo>
                      <a:pt x="8693" y="690"/>
                    </a:lnTo>
                    <a:lnTo>
                      <a:pt x="8696" y="681"/>
                    </a:lnTo>
                    <a:lnTo>
                      <a:pt x="8699" y="671"/>
                    </a:lnTo>
                    <a:lnTo>
                      <a:pt x="8703" y="660"/>
                    </a:lnTo>
                    <a:lnTo>
                      <a:pt x="8708" y="649"/>
                    </a:lnTo>
                    <a:lnTo>
                      <a:pt x="8714" y="638"/>
                    </a:lnTo>
                    <a:lnTo>
                      <a:pt x="8722" y="627"/>
                    </a:lnTo>
                    <a:lnTo>
                      <a:pt x="8731" y="616"/>
                    </a:lnTo>
                    <a:lnTo>
                      <a:pt x="8741" y="606"/>
                    </a:lnTo>
                    <a:lnTo>
                      <a:pt x="8753" y="597"/>
                    </a:lnTo>
                    <a:lnTo>
                      <a:pt x="8766" y="587"/>
                    </a:lnTo>
                    <a:lnTo>
                      <a:pt x="8781" y="580"/>
                    </a:lnTo>
                    <a:lnTo>
                      <a:pt x="8795" y="574"/>
                    </a:lnTo>
                    <a:lnTo>
                      <a:pt x="8808" y="570"/>
                    </a:lnTo>
                    <a:lnTo>
                      <a:pt x="8820" y="567"/>
                    </a:lnTo>
                    <a:lnTo>
                      <a:pt x="8831" y="564"/>
                    </a:lnTo>
                    <a:lnTo>
                      <a:pt x="8840" y="562"/>
                    </a:lnTo>
                    <a:lnTo>
                      <a:pt x="8848" y="560"/>
                    </a:lnTo>
                    <a:lnTo>
                      <a:pt x="8855" y="557"/>
                    </a:lnTo>
                    <a:lnTo>
                      <a:pt x="8861" y="553"/>
                    </a:lnTo>
                    <a:lnTo>
                      <a:pt x="8865" y="548"/>
                    </a:lnTo>
                    <a:lnTo>
                      <a:pt x="8869" y="540"/>
                    </a:lnTo>
                    <a:lnTo>
                      <a:pt x="8872" y="529"/>
                    </a:lnTo>
                    <a:lnTo>
                      <a:pt x="8874" y="516"/>
                    </a:lnTo>
                    <a:lnTo>
                      <a:pt x="8876" y="500"/>
                    </a:lnTo>
                    <a:lnTo>
                      <a:pt x="8877" y="480"/>
                    </a:lnTo>
                    <a:lnTo>
                      <a:pt x="8877" y="455"/>
                    </a:lnTo>
                    <a:lnTo>
                      <a:pt x="8878" y="426"/>
                    </a:lnTo>
                    <a:lnTo>
                      <a:pt x="8878" y="396"/>
                    </a:lnTo>
                    <a:lnTo>
                      <a:pt x="8878" y="369"/>
                    </a:lnTo>
                    <a:lnTo>
                      <a:pt x="8880" y="342"/>
                    </a:lnTo>
                    <a:lnTo>
                      <a:pt x="8883" y="319"/>
                    </a:lnTo>
                    <a:lnTo>
                      <a:pt x="8886" y="298"/>
                    </a:lnTo>
                    <a:lnTo>
                      <a:pt x="8890" y="278"/>
                    </a:lnTo>
                    <a:lnTo>
                      <a:pt x="8897" y="259"/>
                    </a:lnTo>
                    <a:lnTo>
                      <a:pt x="8904" y="243"/>
                    </a:lnTo>
                    <a:lnTo>
                      <a:pt x="8913" y="228"/>
                    </a:lnTo>
                    <a:lnTo>
                      <a:pt x="8925" y="212"/>
                    </a:lnTo>
                    <a:lnTo>
                      <a:pt x="8938" y="199"/>
                    </a:lnTo>
                    <a:lnTo>
                      <a:pt x="8953" y="187"/>
                    </a:lnTo>
                    <a:lnTo>
                      <a:pt x="8972" y="175"/>
                    </a:lnTo>
                    <a:lnTo>
                      <a:pt x="8992" y="163"/>
                    </a:lnTo>
                    <a:lnTo>
                      <a:pt x="9016" y="152"/>
                    </a:lnTo>
                    <a:lnTo>
                      <a:pt x="9042" y="142"/>
                    </a:lnTo>
                    <a:lnTo>
                      <a:pt x="9043" y="139"/>
                    </a:lnTo>
                    <a:lnTo>
                      <a:pt x="9046" y="135"/>
                    </a:lnTo>
                    <a:lnTo>
                      <a:pt x="9053" y="128"/>
                    </a:lnTo>
                    <a:lnTo>
                      <a:pt x="9060" y="119"/>
                    </a:lnTo>
                    <a:lnTo>
                      <a:pt x="9070" y="108"/>
                    </a:lnTo>
                    <a:lnTo>
                      <a:pt x="9082" y="96"/>
                    </a:lnTo>
                    <a:lnTo>
                      <a:pt x="9094" y="84"/>
                    </a:lnTo>
                    <a:lnTo>
                      <a:pt x="9107" y="71"/>
                    </a:lnTo>
                    <a:lnTo>
                      <a:pt x="9121" y="56"/>
                    </a:lnTo>
                    <a:lnTo>
                      <a:pt x="9135" y="44"/>
                    </a:lnTo>
                    <a:lnTo>
                      <a:pt x="9149" y="32"/>
                    </a:lnTo>
                    <a:lnTo>
                      <a:pt x="9162" y="21"/>
                    </a:lnTo>
                    <a:lnTo>
                      <a:pt x="9175" y="12"/>
                    </a:lnTo>
                    <a:lnTo>
                      <a:pt x="9187" y="5"/>
                    </a:lnTo>
                    <a:lnTo>
                      <a:pt x="9198" y="1"/>
                    </a:lnTo>
                    <a:lnTo>
                      <a:pt x="9208" y="0"/>
                    </a:lnTo>
                    <a:lnTo>
                      <a:pt x="9218" y="1"/>
                    </a:lnTo>
                    <a:lnTo>
                      <a:pt x="9233" y="5"/>
                    </a:lnTo>
                    <a:lnTo>
                      <a:pt x="9253" y="12"/>
                    </a:lnTo>
                    <a:lnTo>
                      <a:pt x="9278" y="20"/>
                    </a:lnTo>
                    <a:lnTo>
                      <a:pt x="9307" y="30"/>
                    </a:lnTo>
                    <a:lnTo>
                      <a:pt x="9341" y="42"/>
                    </a:lnTo>
                    <a:lnTo>
                      <a:pt x="9380" y="54"/>
                    </a:lnTo>
                    <a:lnTo>
                      <a:pt x="9426" y="68"/>
                    </a:lnTo>
                    <a:lnTo>
                      <a:pt x="9476" y="81"/>
                    </a:lnTo>
                    <a:lnTo>
                      <a:pt x="9533" y="96"/>
                    </a:lnTo>
                    <a:lnTo>
                      <a:pt x="9595" y="109"/>
                    </a:lnTo>
                    <a:lnTo>
                      <a:pt x="9665" y="122"/>
                    </a:lnTo>
                    <a:lnTo>
                      <a:pt x="9741" y="134"/>
                    </a:lnTo>
                    <a:lnTo>
                      <a:pt x="9822" y="144"/>
                    </a:lnTo>
                    <a:lnTo>
                      <a:pt x="9911" y="152"/>
                    </a:lnTo>
                    <a:lnTo>
                      <a:pt x="10007" y="160"/>
                    </a:lnTo>
                    <a:lnTo>
                      <a:pt x="10008" y="160"/>
                    </a:lnTo>
                    <a:lnTo>
                      <a:pt x="10014" y="161"/>
                    </a:lnTo>
                    <a:lnTo>
                      <a:pt x="10023" y="162"/>
                    </a:lnTo>
                    <a:lnTo>
                      <a:pt x="10038" y="164"/>
                    </a:lnTo>
                    <a:lnTo>
                      <a:pt x="10055" y="167"/>
                    </a:lnTo>
                    <a:lnTo>
                      <a:pt x="10078" y="169"/>
                    </a:lnTo>
                    <a:lnTo>
                      <a:pt x="10104" y="170"/>
                    </a:lnTo>
                    <a:lnTo>
                      <a:pt x="10137" y="172"/>
                    </a:lnTo>
                    <a:lnTo>
                      <a:pt x="10174" y="173"/>
                    </a:lnTo>
                    <a:lnTo>
                      <a:pt x="10216" y="173"/>
                    </a:lnTo>
                    <a:lnTo>
                      <a:pt x="10264" y="172"/>
                    </a:lnTo>
                    <a:lnTo>
                      <a:pt x="10317" y="171"/>
                    </a:lnTo>
                    <a:lnTo>
                      <a:pt x="10376" y="169"/>
                    </a:lnTo>
                    <a:lnTo>
                      <a:pt x="10440" y="164"/>
                    </a:lnTo>
                    <a:lnTo>
                      <a:pt x="10512" y="159"/>
                    </a:lnTo>
                    <a:lnTo>
                      <a:pt x="10590" y="152"/>
                    </a:lnTo>
                    <a:lnTo>
                      <a:pt x="10615" y="149"/>
                    </a:lnTo>
                    <a:lnTo>
                      <a:pt x="10638" y="146"/>
                    </a:lnTo>
                    <a:lnTo>
                      <a:pt x="10659" y="143"/>
                    </a:lnTo>
                    <a:lnTo>
                      <a:pt x="10676" y="139"/>
                    </a:lnTo>
                    <a:lnTo>
                      <a:pt x="10691" y="136"/>
                    </a:lnTo>
                    <a:lnTo>
                      <a:pt x="10706" y="134"/>
                    </a:lnTo>
                    <a:lnTo>
                      <a:pt x="10717" y="132"/>
                    </a:lnTo>
                    <a:lnTo>
                      <a:pt x="10726" y="131"/>
                    </a:lnTo>
                    <a:lnTo>
                      <a:pt x="10734" y="131"/>
                    </a:lnTo>
                    <a:lnTo>
                      <a:pt x="10740" y="132"/>
                    </a:lnTo>
                    <a:lnTo>
                      <a:pt x="10745" y="134"/>
                    </a:lnTo>
                    <a:lnTo>
                      <a:pt x="10749" y="138"/>
                    </a:lnTo>
                    <a:lnTo>
                      <a:pt x="10753" y="145"/>
                    </a:lnTo>
                    <a:lnTo>
                      <a:pt x="10755" y="152"/>
                    </a:lnTo>
                    <a:lnTo>
                      <a:pt x="10756" y="162"/>
                    </a:lnTo>
                    <a:lnTo>
                      <a:pt x="10758" y="175"/>
                    </a:lnTo>
                    <a:lnTo>
                      <a:pt x="10758" y="187"/>
                    </a:lnTo>
                    <a:lnTo>
                      <a:pt x="10757" y="200"/>
                    </a:lnTo>
                    <a:lnTo>
                      <a:pt x="10756" y="215"/>
                    </a:lnTo>
                    <a:lnTo>
                      <a:pt x="10753" y="230"/>
                    </a:lnTo>
                    <a:lnTo>
                      <a:pt x="10750" y="245"/>
                    </a:lnTo>
                    <a:lnTo>
                      <a:pt x="10748" y="262"/>
                    </a:lnTo>
                    <a:lnTo>
                      <a:pt x="10746" y="279"/>
                    </a:lnTo>
                    <a:lnTo>
                      <a:pt x="10745" y="297"/>
                    </a:lnTo>
                    <a:lnTo>
                      <a:pt x="10745" y="314"/>
                    </a:lnTo>
                    <a:lnTo>
                      <a:pt x="10747" y="333"/>
                    </a:lnTo>
                    <a:lnTo>
                      <a:pt x="10750" y="351"/>
                    </a:lnTo>
                    <a:lnTo>
                      <a:pt x="10757" y="371"/>
                    </a:lnTo>
                    <a:lnTo>
                      <a:pt x="10766" y="390"/>
                    </a:lnTo>
                    <a:lnTo>
                      <a:pt x="10778" y="410"/>
                    </a:lnTo>
                    <a:lnTo>
                      <a:pt x="10793" y="431"/>
                    </a:lnTo>
                    <a:lnTo>
                      <a:pt x="10813" y="452"/>
                    </a:lnTo>
                    <a:lnTo>
                      <a:pt x="10830" y="471"/>
                    </a:lnTo>
                    <a:lnTo>
                      <a:pt x="10843" y="493"/>
                    </a:lnTo>
                    <a:lnTo>
                      <a:pt x="10851" y="514"/>
                    </a:lnTo>
                    <a:lnTo>
                      <a:pt x="10855" y="535"/>
                    </a:lnTo>
                    <a:lnTo>
                      <a:pt x="10856" y="556"/>
                    </a:lnTo>
                    <a:lnTo>
                      <a:pt x="10854" y="577"/>
                    </a:lnTo>
                    <a:lnTo>
                      <a:pt x="10850" y="598"/>
                    </a:lnTo>
                    <a:lnTo>
                      <a:pt x="10843" y="620"/>
                    </a:lnTo>
                    <a:lnTo>
                      <a:pt x="10836" y="639"/>
                    </a:lnTo>
                    <a:lnTo>
                      <a:pt x="10828" y="660"/>
                    </a:lnTo>
                    <a:lnTo>
                      <a:pt x="10820" y="680"/>
                    </a:lnTo>
                    <a:lnTo>
                      <a:pt x="10813" y="699"/>
                    </a:lnTo>
                    <a:lnTo>
                      <a:pt x="10806" y="718"/>
                    </a:lnTo>
                    <a:lnTo>
                      <a:pt x="10802" y="737"/>
                    </a:lnTo>
                    <a:lnTo>
                      <a:pt x="10801" y="754"/>
                    </a:lnTo>
                    <a:lnTo>
                      <a:pt x="10802" y="772"/>
                    </a:lnTo>
                    <a:lnTo>
                      <a:pt x="10803" y="788"/>
                    </a:lnTo>
                    <a:lnTo>
                      <a:pt x="10805" y="803"/>
                    </a:lnTo>
                    <a:lnTo>
                      <a:pt x="10805" y="820"/>
                    </a:lnTo>
                    <a:lnTo>
                      <a:pt x="10805" y="836"/>
                    </a:lnTo>
                    <a:lnTo>
                      <a:pt x="10803" y="851"/>
                    </a:lnTo>
                    <a:lnTo>
                      <a:pt x="10802" y="866"/>
                    </a:lnTo>
                    <a:lnTo>
                      <a:pt x="10800" y="882"/>
                    </a:lnTo>
                    <a:lnTo>
                      <a:pt x="10796" y="896"/>
                    </a:lnTo>
                    <a:lnTo>
                      <a:pt x="10793" y="910"/>
                    </a:lnTo>
                    <a:lnTo>
                      <a:pt x="10789" y="923"/>
                    </a:lnTo>
                    <a:lnTo>
                      <a:pt x="10784" y="935"/>
                    </a:lnTo>
                    <a:lnTo>
                      <a:pt x="10780" y="947"/>
                    </a:lnTo>
                    <a:lnTo>
                      <a:pt x="10774" y="958"/>
                    </a:lnTo>
                    <a:lnTo>
                      <a:pt x="10770" y="968"/>
                    </a:lnTo>
                    <a:lnTo>
                      <a:pt x="10765" y="977"/>
                    </a:lnTo>
                    <a:lnTo>
                      <a:pt x="10760" y="984"/>
                    </a:lnTo>
                    <a:lnTo>
                      <a:pt x="10755" y="992"/>
                    </a:lnTo>
                    <a:lnTo>
                      <a:pt x="10749" y="1001"/>
                    </a:lnTo>
                    <a:lnTo>
                      <a:pt x="10745" y="1012"/>
                    </a:lnTo>
                    <a:lnTo>
                      <a:pt x="10740" y="1024"/>
                    </a:lnTo>
                    <a:lnTo>
                      <a:pt x="10736" y="1037"/>
                    </a:lnTo>
                    <a:lnTo>
                      <a:pt x="10732" y="1051"/>
                    </a:lnTo>
                    <a:lnTo>
                      <a:pt x="10729" y="1066"/>
                    </a:lnTo>
                    <a:lnTo>
                      <a:pt x="10725" y="1082"/>
                    </a:lnTo>
                    <a:lnTo>
                      <a:pt x="10722" y="1097"/>
                    </a:lnTo>
                    <a:lnTo>
                      <a:pt x="10720" y="1112"/>
                    </a:lnTo>
                    <a:lnTo>
                      <a:pt x="10719" y="1127"/>
                    </a:lnTo>
                    <a:lnTo>
                      <a:pt x="10717" y="1143"/>
                    </a:lnTo>
                    <a:lnTo>
                      <a:pt x="10717" y="1157"/>
                    </a:lnTo>
                    <a:lnTo>
                      <a:pt x="10717" y="1171"/>
                    </a:lnTo>
                    <a:lnTo>
                      <a:pt x="10717" y="1184"/>
                    </a:lnTo>
                    <a:lnTo>
                      <a:pt x="10719" y="1196"/>
                    </a:lnTo>
                    <a:lnTo>
                      <a:pt x="10719" y="1207"/>
                    </a:lnTo>
                    <a:lnTo>
                      <a:pt x="10720" y="1221"/>
                    </a:lnTo>
                    <a:lnTo>
                      <a:pt x="10721" y="1238"/>
                    </a:lnTo>
                    <a:lnTo>
                      <a:pt x="10721" y="1255"/>
                    </a:lnTo>
                    <a:lnTo>
                      <a:pt x="10721" y="1273"/>
                    </a:lnTo>
                    <a:lnTo>
                      <a:pt x="10720" y="1292"/>
                    </a:lnTo>
                    <a:lnTo>
                      <a:pt x="10719" y="1312"/>
                    </a:lnTo>
                    <a:lnTo>
                      <a:pt x="10718" y="1331"/>
                    </a:lnTo>
                    <a:lnTo>
                      <a:pt x="10717" y="1350"/>
                    </a:lnTo>
                    <a:lnTo>
                      <a:pt x="10714" y="1368"/>
                    </a:lnTo>
                    <a:lnTo>
                      <a:pt x="10712" y="1385"/>
                    </a:lnTo>
                    <a:lnTo>
                      <a:pt x="10709" y="1401"/>
                    </a:lnTo>
                    <a:lnTo>
                      <a:pt x="10707" y="1416"/>
                    </a:lnTo>
                    <a:lnTo>
                      <a:pt x="10703" y="1428"/>
                    </a:lnTo>
                    <a:lnTo>
                      <a:pt x="10699" y="1438"/>
                    </a:lnTo>
                    <a:lnTo>
                      <a:pt x="10696" y="1445"/>
                    </a:lnTo>
                    <a:lnTo>
                      <a:pt x="10693" y="1451"/>
                    </a:lnTo>
                    <a:lnTo>
                      <a:pt x="10690" y="1457"/>
                    </a:lnTo>
                    <a:lnTo>
                      <a:pt x="10690" y="1466"/>
                    </a:lnTo>
                    <a:lnTo>
                      <a:pt x="10691" y="1475"/>
                    </a:lnTo>
                    <a:lnTo>
                      <a:pt x="10693" y="1486"/>
                    </a:lnTo>
                    <a:lnTo>
                      <a:pt x="10696" y="1496"/>
                    </a:lnTo>
                    <a:lnTo>
                      <a:pt x="10699" y="1508"/>
                    </a:lnTo>
                    <a:lnTo>
                      <a:pt x="10702" y="1523"/>
                    </a:lnTo>
                    <a:lnTo>
                      <a:pt x="10706" y="1537"/>
                    </a:lnTo>
                    <a:lnTo>
                      <a:pt x="10710" y="1552"/>
                    </a:lnTo>
                    <a:lnTo>
                      <a:pt x="10713" y="1570"/>
                    </a:lnTo>
                    <a:lnTo>
                      <a:pt x="10718" y="1587"/>
                    </a:lnTo>
                    <a:lnTo>
                      <a:pt x="10720" y="1607"/>
                    </a:lnTo>
                    <a:lnTo>
                      <a:pt x="10723" y="1628"/>
                    </a:lnTo>
                    <a:lnTo>
                      <a:pt x="10724" y="1649"/>
                    </a:lnTo>
                    <a:lnTo>
                      <a:pt x="10725" y="1672"/>
                    </a:lnTo>
                    <a:lnTo>
                      <a:pt x="10724" y="1695"/>
                    </a:lnTo>
                    <a:lnTo>
                      <a:pt x="10723" y="1720"/>
                    </a:lnTo>
                    <a:lnTo>
                      <a:pt x="10721" y="1747"/>
                    </a:lnTo>
                    <a:lnTo>
                      <a:pt x="10718" y="1773"/>
                    </a:lnTo>
                    <a:lnTo>
                      <a:pt x="10713" y="1799"/>
                    </a:lnTo>
                    <a:lnTo>
                      <a:pt x="10708" y="1826"/>
                    </a:lnTo>
                    <a:lnTo>
                      <a:pt x="10702" y="1852"/>
                    </a:lnTo>
                    <a:lnTo>
                      <a:pt x="10696" y="1878"/>
                    </a:lnTo>
                    <a:lnTo>
                      <a:pt x="10688" y="1903"/>
                    </a:lnTo>
                    <a:lnTo>
                      <a:pt x="10681" y="1927"/>
                    </a:lnTo>
                    <a:lnTo>
                      <a:pt x="10672" y="1949"/>
                    </a:lnTo>
                    <a:lnTo>
                      <a:pt x="10662" y="1969"/>
                    </a:lnTo>
                    <a:lnTo>
                      <a:pt x="10652" y="1988"/>
                    </a:lnTo>
                    <a:lnTo>
                      <a:pt x="10641" y="2005"/>
                    </a:lnTo>
                    <a:lnTo>
                      <a:pt x="10630" y="2018"/>
                    </a:lnTo>
                    <a:lnTo>
                      <a:pt x="10619" y="2030"/>
                    </a:lnTo>
                    <a:lnTo>
                      <a:pt x="10609" y="2040"/>
                    </a:lnTo>
                    <a:lnTo>
                      <a:pt x="10601" y="2053"/>
                    </a:lnTo>
                    <a:lnTo>
                      <a:pt x="10594" y="2068"/>
                    </a:lnTo>
                    <a:lnTo>
                      <a:pt x="10591" y="2084"/>
                    </a:lnTo>
                    <a:lnTo>
                      <a:pt x="10588" y="2101"/>
                    </a:lnTo>
                    <a:lnTo>
                      <a:pt x="10587" y="2119"/>
                    </a:lnTo>
                    <a:lnTo>
                      <a:pt x="10587" y="2137"/>
                    </a:lnTo>
                    <a:lnTo>
                      <a:pt x="10587" y="2156"/>
                    </a:lnTo>
                    <a:lnTo>
                      <a:pt x="10587" y="2173"/>
                    </a:lnTo>
                    <a:lnTo>
                      <a:pt x="10586" y="2191"/>
                    </a:lnTo>
                    <a:lnTo>
                      <a:pt x="10586" y="2207"/>
                    </a:lnTo>
                    <a:lnTo>
                      <a:pt x="10583" y="2223"/>
                    </a:lnTo>
                    <a:lnTo>
                      <a:pt x="10581" y="2237"/>
                    </a:lnTo>
                    <a:lnTo>
                      <a:pt x="10577" y="2248"/>
                    </a:lnTo>
                    <a:lnTo>
                      <a:pt x="10571" y="2258"/>
                    </a:lnTo>
                    <a:lnTo>
                      <a:pt x="10564" y="2265"/>
                    </a:lnTo>
                    <a:lnTo>
                      <a:pt x="10554" y="2271"/>
                    </a:lnTo>
                    <a:lnTo>
                      <a:pt x="10543" y="2279"/>
                    </a:lnTo>
                    <a:lnTo>
                      <a:pt x="10531" y="2290"/>
                    </a:lnTo>
                    <a:lnTo>
                      <a:pt x="10518" y="2302"/>
                    </a:lnTo>
                    <a:lnTo>
                      <a:pt x="10505" y="2316"/>
                    </a:lnTo>
                    <a:lnTo>
                      <a:pt x="10492" y="2332"/>
                    </a:lnTo>
                    <a:lnTo>
                      <a:pt x="10479" y="2350"/>
                    </a:lnTo>
                    <a:lnTo>
                      <a:pt x="10466" y="2370"/>
                    </a:lnTo>
                    <a:lnTo>
                      <a:pt x="10453" y="2391"/>
                    </a:lnTo>
                    <a:lnTo>
                      <a:pt x="10443" y="2414"/>
                    </a:lnTo>
                    <a:lnTo>
                      <a:pt x="10433" y="2438"/>
                    </a:lnTo>
                    <a:lnTo>
                      <a:pt x="10424" y="2463"/>
                    </a:lnTo>
                    <a:lnTo>
                      <a:pt x="10417" y="2490"/>
                    </a:lnTo>
                    <a:lnTo>
                      <a:pt x="10412" y="2518"/>
                    </a:lnTo>
                    <a:lnTo>
                      <a:pt x="10410" y="2548"/>
                    </a:lnTo>
                    <a:lnTo>
                      <a:pt x="10410" y="2580"/>
                    </a:lnTo>
                    <a:lnTo>
                      <a:pt x="10411" y="2610"/>
                    </a:lnTo>
                    <a:lnTo>
                      <a:pt x="10412" y="2639"/>
                    </a:lnTo>
                    <a:lnTo>
                      <a:pt x="10414" y="2666"/>
                    </a:lnTo>
                    <a:lnTo>
                      <a:pt x="10416" y="2691"/>
                    </a:lnTo>
                    <a:lnTo>
                      <a:pt x="10417" y="2715"/>
                    </a:lnTo>
                    <a:lnTo>
                      <a:pt x="10420" y="2738"/>
                    </a:lnTo>
                    <a:lnTo>
                      <a:pt x="10421" y="2760"/>
                    </a:lnTo>
                    <a:lnTo>
                      <a:pt x="10422" y="2780"/>
                    </a:lnTo>
                    <a:lnTo>
                      <a:pt x="10423" y="2800"/>
                    </a:lnTo>
                    <a:lnTo>
                      <a:pt x="10423" y="2820"/>
                    </a:lnTo>
                    <a:lnTo>
                      <a:pt x="10423" y="2838"/>
                    </a:lnTo>
                    <a:lnTo>
                      <a:pt x="10422" y="2856"/>
                    </a:lnTo>
                    <a:lnTo>
                      <a:pt x="10420" y="2873"/>
                    </a:lnTo>
                    <a:lnTo>
                      <a:pt x="10417" y="2890"/>
                    </a:lnTo>
                    <a:lnTo>
                      <a:pt x="10414" y="2906"/>
                    </a:lnTo>
                    <a:lnTo>
                      <a:pt x="10410" y="2924"/>
                    </a:lnTo>
                    <a:lnTo>
                      <a:pt x="10403" y="2940"/>
                    </a:lnTo>
                    <a:lnTo>
                      <a:pt x="10397" y="2956"/>
                    </a:lnTo>
                    <a:lnTo>
                      <a:pt x="10390" y="2973"/>
                    </a:lnTo>
                    <a:lnTo>
                      <a:pt x="10384" y="2988"/>
                    </a:lnTo>
                    <a:lnTo>
                      <a:pt x="10376" y="3004"/>
                    </a:lnTo>
                    <a:lnTo>
                      <a:pt x="10368" y="3019"/>
                    </a:lnTo>
                    <a:lnTo>
                      <a:pt x="10361" y="3034"/>
                    </a:lnTo>
                    <a:lnTo>
                      <a:pt x="10353" y="3047"/>
                    </a:lnTo>
                    <a:lnTo>
                      <a:pt x="10347" y="3059"/>
                    </a:lnTo>
                    <a:lnTo>
                      <a:pt x="10340" y="3071"/>
                    </a:lnTo>
                    <a:lnTo>
                      <a:pt x="10334" y="3081"/>
                    </a:lnTo>
                    <a:lnTo>
                      <a:pt x="10329" y="3089"/>
                    </a:lnTo>
                    <a:lnTo>
                      <a:pt x="10325" y="3096"/>
                    </a:lnTo>
                    <a:lnTo>
                      <a:pt x="10321" y="3101"/>
                    </a:lnTo>
                    <a:lnTo>
                      <a:pt x="10319" y="3105"/>
                    </a:lnTo>
                    <a:lnTo>
                      <a:pt x="10319" y="3106"/>
                    </a:lnTo>
                    <a:lnTo>
                      <a:pt x="10318" y="3106"/>
                    </a:lnTo>
                    <a:lnTo>
                      <a:pt x="10318" y="3109"/>
                    </a:lnTo>
                    <a:lnTo>
                      <a:pt x="10317" y="3115"/>
                    </a:lnTo>
                    <a:lnTo>
                      <a:pt x="10315" y="3121"/>
                    </a:lnTo>
                    <a:lnTo>
                      <a:pt x="10313" y="3129"/>
                    </a:lnTo>
                    <a:lnTo>
                      <a:pt x="10310" y="3138"/>
                    </a:lnTo>
                    <a:lnTo>
                      <a:pt x="10308" y="3147"/>
                    </a:lnTo>
                    <a:lnTo>
                      <a:pt x="10305" y="3157"/>
                    </a:lnTo>
                    <a:lnTo>
                      <a:pt x="10302" y="3168"/>
                    </a:lnTo>
                    <a:lnTo>
                      <a:pt x="10297" y="3178"/>
                    </a:lnTo>
                    <a:lnTo>
                      <a:pt x="10293" y="3189"/>
                    </a:lnTo>
                    <a:lnTo>
                      <a:pt x="10290" y="3199"/>
                    </a:lnTo>
                    <a:lnTo>
                      <a:pt x="10284" y="3208"/>
                    </a:lnTo>
                    <a:lnTo>
                      <a:pt x="10280" y="3217"/>
                    </a:lnTo>
                    <a:lnTo>
                      <a:pt x="10274" y="3225"/>
                    </a:lnTo>
                    <a:lnTo>
                      <a:pt x="10270" y="3231"/>
                    </a:lnTo>
                    <a:lnTo>
                      <a:pt x="10266" y="3237"/>
                    </a:lnTo>
                    <a:lnTo>
                      <a:pt x="10262" y="3246"/>
                    </a:lnTo>
                    <a:lnTo>
                      <a:pt x="10260" y="3254"/>
                    </a:lnTo>
                    <a:lnTo>
                      <a:pt x="10260" y="3265"/>
                    </a:lnTo>
                    <a:lnTo>
                      <a:pt x="10260" y="3277"/>
                    </a:lnTo>
                    <a:lnTo>
                      <a:pt x="10261" y="3290"/>
                    </a:lnTo>
                    <a:lnTo>
                      <a:pt x="10264" y="3303"/>
                    </a:lnTo>
                    <a:lnTo>
                      <a:pt x="10266" y="3319"/>
                    </a:lnTo>
                    <a:lnTo>
                      <a:pt x="10268" y="3333"/>
                    </a:lnTo>
                    <a:lnTo>
                      <a:pt x="10270" y="3347"/>
                    </a:lnTo>
                    <a:lnTo>
                      <a:pt x="10272" y="3362"/>
                    </a:lnTo>
                    <a:lnTo>
                      <a:pt x="10274" y="3377"/>
                    </a:lnTo>
                    <a:lnTo>
                      <a:pt x="10277" y="3391"/>
                    </a:lnTo>
                    <a:lnTo>
                      <a:pt x="10278" y="3404"/>
                    </a:lnTo>
                    <a:lnTo>
                      <a:pt x="10278" y="3417"/>
                    </a:lnTo>
                    <a:lnTo>
                      <a:pt x="10278" y="3429"/>
                    </a:lnTo>
                    <a:lnTo>
                      <a:pt x="10277" y="3439"/>
                    </a:lnTo>
                    <a:lnTo>
                      <a:pt x="10277" y="3450"/>
                    </a:lnTo>
                    <a:lnTo>
                      <a:pt x="10278" y="3460"/>
                    </a:lnTo>
                    <a:lnTo>
                      <a:pt x="10280" y="3469"/>
                    </a:lnTo>
                    <a:lnTo>
                      <a:pt x="10282" y="3479"/>
                    </a:lnTo>
                    <a:lnTo>
                      <a:pt x="10285" y="3489"/>
                    </a:lnTo>
                    <a:lnTo>
                      <a:pt x="10289" y="3499"/>
                    </a:lnTo>
                    <a:lnTo>
                      <a:pt x="10292" y="3510"/>
                    </a:lnTo>
                    <a:lnTo>
                      <a:pt x="10295" y="3521"/>
                    </a:lnTo>
                    <a:lnTo>
                      <a:pt x="10300" y="3532"/>
                    </a:lnTo>
                    <a:lnTo>
                      <a:pt x="10303" y="3544"/>
                    </a:lnTo>
                    <a:lnTo>
                      <a:pt x="10306" y="3557"/>
                    </a:lnTo>
                    <a:lnTo>
                      <a:pt x="10308" y="3571"/>
                    </a:lnTo>
                    <a:lnTo>
                      <a:pt x="10310" y="3585"/>
                    </a:lnTo>
                    <a:lnTo>
                      <a:pt x="10312" y="3602"/>
                    </a:lnTo>
                    <a:lnTo>
                      <a:pt x="10313" y="3619"/>
                    </a:lnTo>
                    <a:lnTo>
                      <a:pt x="10312" y="3636"/>
                    </a:lnTo>
                    <a:lnTo>
                      <a:pt x="10310" y="3656"/>
                    </a:lnTo>
                    <a:lnTo>
                      <a:pt x="10308" y="3676"/>
                    </a:lnTo>
                    <a:lnTo>
                      <a:pt x="10305" y="3697"/>
                    </a:lnTo>
                    <a:lnTo>
                      <a:pt x="10302" y="3717"/>
                    </a:lnTo>
                    <a:lnTo>
                      <a:pt x="10298" y="3738"/>
                    </a:lnTo>
                    <a:lnTo>
                      <a:pt x="10294" y="3760"/>
                    </a:lnTo>
                    <a:lnTo>
                      <a:pt x="10291" y="3781"/>
                    </a:lnTo>
                    <a:lnTo>
                      <a:pt x="10288" y="3802"/>
                    </a:lnTo>
                    <a:lnTo>
                      <a:pt x="10285" y="3823"/>
                    </a:lnTo>
                    <a:lnTo>
                      <a:pt x="10283" y="3843"/>
                    </a:lnTo>
                    <a:lnTo>
                      <a:pt x="10283" y="3864"/>
                    </a:lnTo>
                    <a:lnTo>
                      <a:pt x="10283" y="3882"/>
                    </a:lnTo>
                    <a:lnTo>
                      <a:pt x="10284" y="3900"/>
                    </a:lnTo>
                    <a:lnTo>
                      <a:pt x="10286" y="3917"/>
                    </a:lnTo>
                    <a:lnTo>
                      <a:pt x="10292" y="3933"/>
                    </a:lnTo>
                    <a:lnTo>
                      <a:pt x="10297" y="3948"/>
                    </a:lnTo>
                    <a:lnTo>
                      <a:pt x="10306" y="3963"/>
                    </a:lnTo>
                    <a:lnTo>
                      <a:pt x="10315" y="3978"/>
                    </a:lnTo>
                    <a:lnTo>
                      <a:pt x="10326" y="3992"/>
                    </a:lnTo>
                    <a:lnTo>
                      <a:pt x="10338" y="4008"/>
                    </a:lnTo>
                    <a:lnTo>
                      <a:pt x="10350" y="4023"/>
                    </a:lnTo>
                    <a:lnTo>
                      <a:pt x="10362" y="4039"/>
                    </a:lnTo>
                    <a:lnTo>
                      <a:pt x="10373" y="4055"/>
                    </a:lnTo>
                    <a:lnTo>
                      <a:pt x="10384" y="4071"/>
                    </a:lnTo>
                    <a:lnTo>
                      <a:pt x="10393" y="4089"/>
                    </a:lnTo>
                    <a:lnTo>
                      <a:pt x="10401" y="4105"/>
                    </a:lnTo>
                    <a:lnTo>
                      <a:pt x="10407" y="4123"/>
                    </a:lnTo>
                    <a:lnTo>
                      <a:pt x="10410" y="4142"/>
                    </a:lnTo>
                    <a:lnTo>
                      <a:pt x="10411" y="4162"/>
                    </a:lnTo>
                    <a:lnTo>
                      <a:pt x="10409" y="4182"/>
                    </a:lnTo>
                    <a:lnTo>
                      <a:pt x="10403" y="4204"/>
                    </a:lnTo>
                    <a:lnTo>
                      <a:pt x="10396" y="4225"/>
                    </a:lnTo>
                    <a:lnTo>
                      <a:pt x="10390" y="4247"/>
                    </a:lnTo>
                    <a:lnTo>
                      <a:pt x="10387" y="4268"/>
                    </a:lnTo>
                    <a:lnTo>
                      <a:pt x="10384" y="4288"/>
                    </a:lnTo>
                    <a:lnTo>
                      <a:pt x="10383" y="4309"/>
                    </a:lnTo>
                    <a:lnTo>
                      <a:pt x="10381" y="4330"/>
                    </a:lnTo>
                    <a:lnTo>
                      <a:pt x="10381" y="4349"/>
                    </a:lnTo>
                    <a:lnTo>
                      <a:pt x="10380" y="4369"/>
                    </a:lnTo>
                    <a:lnTo>
                      <a:pt x="10380" y="4388"/>
                    </a:lnTo>
                    <a:lnTo>
                      <a:pt x="10379" y="4406"/>
                    </a:lnTo>
                    <a:lnTo>
                      <a:pt x="10378" y="4425"/>
                    </a:lnTo>
                    <a:lnTo>
                      <a:pt x="10376" y="4443"/>
                    </a:lnTo>
                    <a:lnTo>
                      <a:pt x="10373" y="4461"/>
                    </a:lnTo>
                    <a:lnTo>
                      <a:pt x="10368" y="4478"/>
                    </a:lnTo>
                    <a:lnTo>
                      <a:pt x="10362" y="4495"/>
                    </a:lnTo>
                    <a:lnTo>
                      <a:pt x="10354" y="4512"/>
                    </a:lnTo>
                    <a:lnTo>
                      <a:pt x="10344" y="4527"/>
                    </a:lnTo>
                    <a:lnTo>
                      <a:pt x="10337" y="4543"/>
                    </a:lnTo>
                    <a:lnTo>
                      <a:pt x="10328" y="4557"/>
                    </a:lnTo>
                    <a:lnTo>
                      <a:pt x="10320" y="4570"/>
                    </a:lnTo>
                    <a:lnTo>
                      <a:pt x="10314" y="4583"/>
                    </a:lnTo>
                    <a:lnTo>
                      <a:pt x="10307" y="4595"/>
                    </a:lnTo>
                    <a:lnTo>
                      <a:pt x="10302" y="4606"/>
                    </a:lnTo>
                    <a:lnTo>
                      <a:pt x="10296" y="4617"/>
                    </a:lnTo>
                    <a:lnTo>
                      <a:pt x="10291" y="4628"/>
                    </a:lnTo>
                    <a:lnTo>
                      <a:pt x="10286" y="4638"/>
                    </a:lnTo>
                    <a:lnTo>
                      <a:pt x="10282" y="4648"/>
                    </a:lnTo>
                    <a:lnTo>
                      <a:pt x="10279" y="4656"/>
                    </a:lnTo>
                    <a:lnTo>
                      <a:pt x="10276" y="4666"/>
                    </a:lnTo>
                    <a:lnTo>
                      <a:pt x="10273" y="4675"/>
                    </a:lnTo>
                    <a:lnTo>
                      <a:pt x="10271" y="4685"/>
                    </a:lnTo>
                    <a:lnTo>
                      <a:pt x="10270" y="4694"/>
                    </a:lnTo>
                    <a:lnTo>
                      <a:pt x="10269" y="4705"/>
                    </a:lnTo>
                    <a:lnTo>
                      <a:pt x="10269" y="4719"/>
                    </a:lnTo>
                    <a:lnTo>
                      <a:pt x="10271" y="4735"/>
                    </a:lnTo>
                    <a:lnTo>
                      <a:pt x="10272" y="4753"/>
                    </a:lnTo>
                    <a:lnTo>
                      <a:pt x="10276" y="4773"/>
                    </a:lnTo>
                    <a:lnTo>
                      <a:pt x="10278" y="4795"/>
                    </a:lnTo>
                    <a:lnTo>
                      <a:pt x="10280" y="4817"/>
                    </a:lnTo>
                    <a:lnTo>
                      <a:pt x="10282" y="4840"/>
                    </a:lnTo>
                    <a:lnTo>
                      <a:pt x="10284" y="4863"/>
                    </a:lnTo>
                    <a:lnTo>
                      <a:pt x="10285" y="4886"/>
                    </a:lnTo>
                    <a:lnTo>
                      <a:pt x="10285" y="4908"/>
                    </a:lnTo>
                    <a:lnTo>
                      <a:pt x="10284" y="4930"/>
                    </a:lnTo>
                    <a:lnTo>
                      <a:pt x="10281" y="4951"/>
                    </a:lnTo>
                    <a:lnTo>
                      <a:pt x="10277" y="4970"/>
                    </a:lnTo>
                    <a:lnTo>
                      <a:pt x="10271" y="4987"/>
                    </a:lnTo>
                    <a:lnTo>
                      <a:pt x="10264" y="5002"/>
                    </a:lnTo>
                    <a:lnTo>
                      <a:pt x="10254" y="5014"/>
                    </a:lnTo>
                    <a:lnTo>
                      <a:pt x="10244" y="5026"/>
                    </a:lnTo>
                    <a:lnTo>
                      <a:pt x="10234" y="5036"/>
                    </a:lnTo>
                    <a:lnTo>
                      <a:pt x="10224" y="5045"/>
                    </a:lnTo>
                    <a:lnTo>
                      <a:pt x="10214" y="5053"/>
                    </a:lnTo>
                    <a:lnTo>
                      <a:pt x="10206" y="5059"/>
                    </a:lnTo>
                    <a:lnTo>
                      <a:pt x="10197" y="5065"/>
                    </a:lnTo>
                    <a:lnTo>
                      <a:pt x="10188" y="5069"/>
                    </a:lnTo>
                    <a:lnTo>
                      <a:pt x="10181" y="5072"/>
                    </a:lnTo>
                    <a:lnTo>
                      <a:pt x="10173" y="5076"/>
                    </a:lnTo>
                    <a:lnTo>
                      <a:pt x="10166" y="5078"/>
                    </a:lnTo>
                    <a:lnTo>
                      <a:pt x="10161" y="5080"/>
                    </a:lnTo>
                    <a:lnTo>
                      <a:pt x="10157" y="5081"/>
                    </a:lnTo>
                    <a:lnTo>
                      <a:pt x="10153" y="5081"/>
                    </a:lnTo>
                    <a:lnTo>
                      <a:pt x="10151" y="5081"/>
                    </a:lnTo>
                    <a:lnTo>
                      <a:pt x="10151" y="5082"/>
                    </a:lnTo>
                    <a:lnTo>
                      <a:pt x="10151" y="5083"/>
                    </a:lnTo>
                    <a:lnTo>
                      <a:pt x="10151" y="5088"/>
                    </a:lnTo>
                    <a:lnTo>
                      <a:pt x="10152" y="5093"/>
                    </a:lnTo>
                    <a:lnTo>
                      <a:pt x="10153" y="5102"/>
                    </a:lnTo>
                    <a:lnTo>
                      <a:pt x="10154" y="5112"/>
                    </a:lnTo>
                    <a:lnTo>
                      <a:pt x="10155" y="5124"/>
                    </a:lnTo>
                    <a:lnTo>
                      <a:pt x="10157" y="5137"/>
                    </a:lnTo>
                    <a:lnTo>
                      <a:pt x="10158" y="5150"/>
                    </a:lnTo>
                    <a:lnTo>
                      <a:pt x="10158" y="5164"/>
                    </a:lnTo>
                    <a:lnTo>
                      <a:pt x="10158" y="5178"/>
                    </a:lnTo>
                    <a:lnTo>
                      <a:pt x="10158" y="5192"/>
                    </a:lnTo>
                    <a:lnTo>
                      <a:pt x="10157" y="5205"/>
                    </a:lnTo>
                    <a:lnTo>
                      <a:pt x="10154" y="5219"/>
                    </a:lnTo>
                    <a:lnTo>
                      <a:pt x="10152" y="5231"/>
                    </a:lnTo>
                    <a:lnTo>
                      <a:pt x="10149" y="5242"/>
                    </a:lnTo>
                    <a:lnTo>
                      <a:pt x="10145" y="5251"/>
                    </a:lnTo>
                    <a:lnTo>
                      <a:pt x="10138" y="5259"/>
                    </a:lnTo>
                    <a:lnTo>
                      <a:pt x="10130" y="5266"/>
                    </a:lnTo>
                    <a:lnTo>
                      <a:pt x="10123" y="5271"/>
                    </a:lnTo>
                    <a:lnTo>
                      <a:pt x="10114" y="5276"/>
                    </a:lnTo>
                    <a:lnTo>
                      <a:pt x="10104" y="5281"/>
                    </a:lnTo>
                    <a:lnTo>
                      <a:pt x="10094" y="5284"/>
                    </a:lnTo>
                    <a:lnTo>
                      <a:pt x="10083" y="5286"/>
                    </a:lnTo>
                    <a:lnTo>
                      <a:pt x="10074" y="5290"/>
                    </a:lnTo>
                    <a:lnTo>
                      <a:pt x="10064" y="5291"/>
                    </a:lnTo>
                    <a:lnTo>
                      <a:pt x="10055" y="5292"/>
                    </a:lnTo>
                    <a:lnTo>
                      <a:pt x="10047" y="5293"/>
                    </a:lnTo>
                    <a:lnTo>
                      <a:pt x="10040" y="5294"/>
                    </a:lnTo>
                    <a:lnTo>
                      <a:pt x="10033" y="5294"/>
                    </a:lnTo>
                    <a:lnTo>
                      <a:pt x="10029" y="5294"/>
                    </a:lnTo>
                    <a:lnTo>
                      <a:pt x="10026" y="5294"/>
                    </a:lnTo>
                    <a:lnTo>
                      <a:pt x="10026" y="5295"/>
                    </a:lnTo>
                    <a:lnTo>
                      <a:pt x="10024" y="5296"/>
                    </a:lnTo>
                    <a:lnTo>
                      <a:pt x="10022" y="5298"/>
                    </a:lnTo>
                    <a:lnTo>
                      <a:pt x="10020" y="5304"/>
                    </a:lnTo>
                    <a:lnTo>
                      <a:pt x="10016" y="5310"/>
                    </a:lnTo>
                    <a:lnTo>
                      <a:pt x="10011" y="5319"/>
                    </a:lnTo>
                    <a:lnTo>
                      <a:pt x="10007" y="5329"/>
                    </a:lnTo>
                    <a:lnTo>
                      <a:pt x="10002" y="5340"/>
                    </a:lnTo>
                    <a:lnTo>
                      <a:pt x="9997" y="5352"/>
                    </a:lnTo>
                    <a:lnTo>
                      <a:pt x="9992" y="5364"/>
                    </a:lnTo>
                    <a:lnTo>
                      <a:pt x="9986" y="5378"/>
                    </a:lnTo>
                    <a:lnTo>
                      <a:pt x="9982" y="5392"/>
                    </a:lnTo>
                    <a:lnTo>
                      <a:pt x="9978" y="5406"/>
                    </a:lnTo>
                    <a:lnTo>
                      <a:pt x="9973" y="5421"/>
                    </a:lnTo>
                    <a:lnTo>
                      <a:pt x="9971" y="5435"/>
                    </a:lnTo>
                    <a:lnTo>
                      <a:pt x="9969" y="5449"/>
                    </a:lnTo>
                    <a:lnTo>
                      <a:pt x="9969" y="5463"/>
                    </a:lnTo>
                    <a:lnTo>
                      <a:pt x="9969" y="5477"/>
                    </a:lnTo>
                    <a:lnTo>
                      <a:pt x="9969" y="5493"/>
                    </a:lnTo>
                    <a:lnTo>
                      <a:pt x="9969" y="5508"/>
                    </a:lnTo>
                    <a:lnTo>
                      <a:pt x="9970" y="5525"/>
                    </a:lnTo>
                    <a:lnTo>
                      <a:pt x="9970" y="5543"/>
                    </a:lnTo>
                    <a:lnTo>
                      <a:pt x="9970" y="5560"/>
                    </a:lnTo>
                    <a:lnTo>
                      <a:pt x="9969" y="5578"/>
                    </a:lnTo>
                    <a:lnTo>
                      <a:pt x="9967" y="5595"/>
                    </a:lnTo>
                    <a:lnTo>
                      <a:pt x="9964" y="5612"/>
                    </a:lnTo>
                    <a:lnTo>
                      <a:pt x="9961" y="5628"/>
                    </a:lnTo>
                    <a:lnTo>
                      <a:pt x="9957" y="5644"/>
                    </a:lnTo>
                    <a:lnTo>
                      <a:pt x="9951" y="5659"/>
                    </a:lnTo>
                    <a:lnTo>
                      <a:pt x="9944" y="5673"/>
                    </a:lnTo>
                    <a:lnTo>
                      <a:pt x="9935" y="5685"/>
                    </a:lnTo>
                    <a:lnTo>
                      <a:pt x="9925" y="5696"/>
                    </a:lnTo>
                    <a:lnTo>
                      <a:pt x="9913" y="5706"/>
                    </a:lnTo>
                    <a:lnTo>
                      <a:pt x="9900" y="5714"/>
                    </a:lnTo>
                    <a:lnTo>
                      <a:pt x="9890" y="5726"/>
                    </a:lnTo>
                    <a:lnTo>
                      <a:pt x="9881" y="5739"/>
                    </a:lnTo>
                    <a:lnTo>
                      <a:pt x="9874" y="5755"/>
                    </a:lnTo>
                    <a:lnTo>
                      <a:pt x="9868" y="5771"/>
                    </a:lnTo>
                    <a:lnTo>
                      <a:pt x="9865" y="5789"/>
                    </a:lnTo>
                    <a:lnTo>
                      <a:pt x="9863" y="5806"/>
                    </a:lnTo>
                    <a:lnTo>
                      <a:pt x="9862" y="5826"/>
                    </a:lnTo>
                    <a:lnTo>
                      <a:pt x="9863" y="5845"/>
                    </a:lnTo>
                    <a:lnTo>
                      <a:pt x="9865" y="5864"/>
                    </a:lnTo>
                    <a:lnTo>
                      <a:pt x="9868" y="5884"/>
                    </a:lnTo>
                    <a:lnTo>
                      <a:pt x="9874" y="5902"/>
                    </a:lnTo>
                    <a:lnTo>
                      <a:pt x="9880" y="5921"/>
                    </a:lnTo>
                    <a:lnTo>
                      <a:pt x="9887" y="5938"/>
                    </a:lnTo>
                    <a:lnTo>
                      <a:pt x="9896" y="5953"/>
                    </a:lnTo>
                    <a:lnTo>
                      <a:pt x="9907" y="5969"/>
                    </a:lnTo>
                    <a:lnTo>
                      <a:pt x="9915" y="5982"/>
                    </a:lnTo>
                    <a:lnTo>
                      <a:pt x="9923" y="5996"/>
                    </a:lnTo>
                    <a:lnTo>
                      <a:pt x="9928" y="6009"/>
                    </a:lnTo>
                    <a:lnTo>
                      <a:pt x="9933" y="6022"/>
                    </a:lnTo>
                    <a:lnTo>
                      <a:pt x="9935" y="6036"/>
                    </a:lnTo>
                    <a:lnTo>
                      <a:pt x="9936" y="6049"/>
                    </a:lnTo>
                    <a:lnTo>
                      <a:pt x="9936" y="6063"/>
                    </a:lnTo>
                    <a:lnTo>
                      <a:pt x="9934" y="6076"/>
                    </a:lnTo>
                    <a:lnTo>
                      <a:pt x="9931" y="6088"/>
                    </a:lnTo>
                    <a:lnTo>
                      <a:pt x="9926" y="6100"/>
                    </a:lnTo>
                    <a:lnTo>
                      <a:pt x="9920" y="6112"/>
                    </a:lnTo>
                    <a:lnTo>
                      <a:pt x="9913" y="6124"/>
                    </a:lnTo>
                    <a:lnTo>
                      <a:pt x="9905" y="6135"/>
                    </a:lnTo>
                    <a:lnTo>
                      <a:pt x="9897" y="6146"/>
                    </a:lnTo>
                    <a:lnTo>
                      <a:pt x="9888" y="6155"/>
                    </a:lnTo>
                    <a:lnTo>
                      <a:pt x="9878" y="6166"/>
                    </a:lnTo>
                    <a:lnTo>
                      <a:pt x="9868" y="6175"/>
                    </a:lnTo>
                    <a:lnTo>
                      <a:pt x="9860" y="6185"/>
                    </a:lnTo>
                    <a:lnTo>
                      <a:pt x="9852" y="6196"/>
                    </a:lnTo>
                    <a:lnTo>
                      <a:pt x="9845" y="6206"/>
                    </a:lnTo>
                    <a:lnTo>
                      <a:pt x="9840" y="6217"/>
                    </a:lnTo>
                    <a:lnTo>
                      <a:pt x="9836" y="6226"/>
                    </a:lnTo>
                    <a:lnTo>
                      <a:pt x="9832" y="6237"/>
                    </a:lnTo>
                    <a:lnTo>
                      <a:pt x="9829" y="6249"/>
                    </a:lnTo>
                    <a:lnTo>
                      <a:pt x="9827" y="6260"/>
                    </a:lnTo>
                    <a:lnTo>
                      <a:pt x="9825" y="6272"/>
                    </a:lnTo>
                    <a:lnTo>
                      <a:pt x="9824" y="6284"/>
                    </a:lnTo>
                    <a:lnTo>
                      <a:pt x="9822" y="6296"/>
                    </a:lnTo>
                    <a:lnTo>
                      <a:pt x="9822" y="6309"/>
                    </a:lnTo>
                    <a:lnTo>
                      <a:pt x="9822" y="6322"/>
                    </a:lnTo>
                    <a:lnTo>
                      <a:pt x="9822" y="6336"/>
                    </a:lnTo>
                    <a:lnTo>
                      <a:pt x="9822" y="6350"/>
                    </a:lnTo>
                    <a:lnTo>
                      <a:pt x="9821" y="6364"/>
                    </a:lnTo>
                    <a:lnTo>
                      <a:pt x="9821" y="6382"/>
                    </a:lnTo>
                    <a:lnTo>
                      <a:pt x="9820" y="6402"/>
                    </a:lnTo>
                    <a:lnTo>
                      <a:pt x="9819" y="6424"/>
                    </a:lnTo>
                    <a:lnTo>
                      <a:pt x="9817" y="6447"/>
                    </a:lnTo>
                    <a:lnTo>
                      <a:pt x="9814" y="6471"/>
                    </a:lnTo>
                    <a:lnTo>
                      <a:pt x="9809" y="6496"/>
                    </a:lnTo>
                    <a:lnTo>
                      <a:pt x="9805" y="6520"/>
                    </a:lnTo>
                    <a:lnTo>
                      <a:pt x="9798" y="6544"/>
                    </a:lnTo>
                    <a:lnTo>
                      <a:pt x="9790" y="6568"/>
                    </a:lnTo>
                    <a:lnTo>
                      <a:pt x="9780" y="6590"/>
                    </a:lnTo>
                    <a:lnTo>
                      <a:pt x="9769" y="6610"/>
                    </a:lnTo>
                    <a:lnTo>
                      <a:pt x="9756" y="6627"/>
                    </a:lnTo>
                    <a:lnTo>
                      <a:pt x="9741" y="6642"/>
                    </a:lnTo>
                    <a:lnTo>
                      <a:pt x="9723" y="6655"/>
                    </a:lnTo>
                    <a:lnTo>
                      <a:pt x="9703" y="6664"/>
                    </a:lnTo>
                    <a:lnTo>
                      <a:pt x="9683" y="6671"/>
                    </a:lnTo>
                    <a:lnTo>
                      <a:pt x="9664" y="6679"/>
                    </a:lnTo>
                    <a:lnTo>
                      <a:pt x="9647" y="6689"/>
                    </a:lnTo>
                    <a:lnTo>
                      <a:pt x="9631" y="6699"/>
                    </a:lnTo>
                    <a:lnTo>
                      <a:pt x="9617" y="6711"/>
                    </a:lnTo>
                    <a:lnTo>
                      <a:pt x="9603" y="6724"/>
                    </a:lnTo>
                    <a:lnTo>
                      <a:pt x="9591" y="6738"/>
                    </a:lnTo>
                    <a:lnTo>
                      <a:pt x="9579" y="6754"/>
                    </a:lnTo>
                    <a:lnTo>
                      <a:pt x="9569" y="6770"/>
                    </a:lnTo>
                    <a:lnTo>
                      <a:pt x="9558" y="6789"/>
                    </a:lnTo>
                    <a:lnTo>
                      <a:pt x="9550" y="6808"/>
                    </a:lnTo>
                    <a:lnTo>
                      <a:pt x="9541" y="6829"/>
                    </a:lnTo>
                    <a:lnTo>
                      <a:pt x="9532" y="6851"/>
                    </a:lnTo>
                    <a:lnTo>
                      <a:pt x="9523" y="6875"/>
                    </a:lnTo>
                    <a:lnTo>
                      <a:pt x="9516" y="6900"/>
                    </a:lnTo>
                    <a:lnTo>
                      <a:pt x="9508" y="6927"/>
                    </a:lnTo>
                    <a:lnTo>
                      <a:pt x="9500" y="6955"/>
                    </a:lnTo>
                    <a:lnTo>
                      <a:pt x="9493" y="6982"/>
                    </a:lnTo>
                    <a:lnTo>
                      <a:pt x="9487" y="7009"/>
                    </a:lnTo>
                    <a:lnTo>
                      <a:pt x="9481" y="7035"/>
                    </a:lnTo>
                    <a:lnTo>
                      <a:pt x="9475" y="7062"/>
                    </a:lnTo>
                    <a:lnTo>
                      <a:pt x="9470" y="7088"/>
                    </a:lnTo>
                    <a:lnTo>
                      <a:pt x="9463" y="7113"/>
                    </a:lnTo>
                    <a:lnTo>
                      <a:pt x="9457" y="7137"/>
                    </a:lnTo>
                    <a:lnTo>
                      <a:pt x="9450" y="7160"/>
                    </a:lnTo>
                    <a:lnTo>
                      <a:pt x="9441" y="7182"/>
                    </a:lnTo>
                    <a:lnTo>
                      <a:pt x="9432" y="7202"/>
                    </a:lnTo>
                    <a:lnTo>
                      <a:pt x="9422" y="7222"/>
                    </a:lnTo>
                    <a:lnTo>
                      <a:pt x="9409" y="7241"/>
                    </a:lnTo>
                    <a:lnTo>
                      <a:pt x="9395" y="7257"/>
                    </a:lnTo>
                    <a:lnTo>
                      <a:pt x="9378" y="7271"/>
                    </a:lnTo>
                    <a:lnTo>
                      <a:pt x="9361" y="7285"/>
                    </a:lnTo>
                    <a:lnTo>
                      <a:pt x="9341" y="7297"/>
                    </a:lnTo>
                    <a:lnTo>
                      <a:pt x="9325" y="7311"/>
                    </a:lnTo>
                    <a:lnTo>
                      <a:pt x="9309" y="7323"/>
                    </a:lnTo>
                    <a:lnTo>
                      <a:pt x="9296" y="7336"/>
                    </a:lnTo>
                    <a:lnTo>
                      <a:pt x="9283" y="7350"/>
                    </a:lnTo>
                    <a:lnTo>
                      <a:pt x="9272" y="7363"/>
                    </a:lnTo>
                    <a:lnTo>
                      <a:pt x="9264" y="7377"/>
                    </a:lnTo>
                    <a:lnTo>
                      <a:pt x="9255" y="7390"/>
                    </a:lnTo>
                    <a:lnTo>
                      <a:pt x="9248" y="7404"/>
                    </a:lnTo>
                    <a:lnTo>
                      <a:pt x="9243" y="7420"/>
                    </a:lnTo>
                    <a:lnTo>
                      <a:pt x="9237" y="7434"/>
                    </a:lnTo>
                    <a:lnTo>
                      <a:pt x="9234" y="7449"/>
                    </a:lnTo>
                    <a:lnTo>
                      <a:pt x="9232" y="7465"/>
                    </a:lnTo>
                    <a:lnTo>
                      <a:pt x="9230" y="7480"/>
                    </a:lnTo>
                    <a:lnTo>
                      <a:pt x="9229" y="7496"/>
                    </a:lnTo>
                    <a:lnTo>
                      <a:pt x="9229" y="7513"/>
                    </a:lnTo>
                    <a:lnTo>
                      <a:pt x="9229" y="7529"/>
                    </a:lnTo>
                    <a:lnTo>
                      <a:pt x="9229" y="7546"/>
                    </a:lnTo>
                    <a:lnTo>
                      <a:pt x="9229" y="7565"/>
                    </a:lnTo>
                    <a:lnTo>
                      <a:pt x="9229" y="7585"/>
                    </a:lnTo>
                    <a:lnTo>
                      <a:pt x="9229" y="7603"/>
                    </a:lnTo>
                    <a:lnTo>
                      <a:pt x="9228" y="7623"/>
                    </a:lnTo>
                    <a:lnTo>
                      <a:pt x="9226" y="7641"/>
                    </a:lnTo>
                    <a:lnTo>
                      <a:pt x="9225" y="7660"/>
                    </a:lnTo>
                    <a:lnTo>
                      <a:pt x="9222" y="7679"/>
                    </a:lnTo>
                    <a:lnTo>
                      <a:pt x="9220" y="7696"/>
                    </a:lnTo>
                    <a:lnTo>
                      <a:pt x="9216" y="7712"/>
                    </a:lnTo>
                    <a:lnTo>
                      <a:pt x="9210" y="7728"/>
                    </a:lnTo>
                    <a:lnTo>
                      <a:pt x="9205" y="7742"/>
                    </a:lnTo>
                    <a:lnTo>
                      <a:pt x="9197" y="7755"/>
                    </a:lnTo>
                    <a:lnTo>
                      <a:pt x="9189" y="7766"/>
                    </a:lnTo>
                    <a:lnTo>
                      <a:pt x="9179" y="7776"/>
                    </a:lnTo>
                    <a:lnTo>
                      <a:pt x="9179" y="7777"/>
                    </a:lnTo>
                    <a:lnTo>
                      <a:pt x="9181" y="7782"/>
                    </a:lnTo>
                    <a:lnTo>
                      <a:pt x="9183" y="7790"/>
                    </a:lnTo>
                    <a:lnTo>
                      <a:pt x="9185" y="7800"/>
                    </a:lnTo>
                    <a:lnTo>
                      <a:pt x="9188" y="7813"/>
                    </a:lnTo>
                    <a:lnTo>
                      <a:pt x="9190" y="7828"/>
                    </a:lnTo>
                    <a:lnTo>
                      <a:pt x="9194" y="7844"/>
                    </a:lnTo>
                    <a:lnTo>
                      <a:pt x="9196" y="7864"/>
                    </a:lnTo>
                    <a:lnTo>
                      <a:pt x="9198" y="7884"/>
                    </a:lnTo>
                    <a:lnTo>
                      <a:pt x="9200" y="7905"/>
                    </a:lnTo>
                    <a:lnTo>
                      <a:pt x="9201" y="7926"/>
                    </a:lnTo>
                    <a:lnTo>
                      <a:pt x="9202" y="7949"/>
                    </a:lnTo>
                    <a:lnTo>
                      <a:pt x="9201" y="7972"/>
                    </a:lnTo>
                    <a:lnTo>
                      <a:pt x="9199" y="7995"/>
                    </a:lnTo>
                    <a:lnTo>
                      <a:pt x="9197" y="8018"/>
                    </a:lnTo>
                    <a:lnTo>
                      <a:pt x="9193" y="8041"/>
                    </a:lnTo>
                    <a:lnTo>
                      <a:pt x="9187" y="8062"/>
                    </a:lnTo>
                    <a:lnTo>
                      <a:pt x="9181" y="8080"/>
                    </a:lnTo>
                    <a:lnTo>
                      <a:pt x="9174" y="8098"/>
                    </a:lnTo>
                    <a:lnTo>
                      <a:pt x="9167" y="8112"/>
                    </a:lnTo>
                    <a:lnTo>
                      <a:pt x="9161" y="8126"/>
                    </a:lnTo>
                    <a:lnTo>
                      <a:pt x="9153" y="8138"/>
                    </a:lnTo>
                    <a:lnTo>
                      <a:pt x="9147" y="8148"/>
                    </a:lnTo>
                    <a:lnTo>
                      <a:pt x="9140" y="8157"/>
                    </a:lnTo>
                    <a:lnTo>
                      <a:pt x="9134" y="8164"/>
                    </a:lnTo>
                    <a:lnTo>
                      <a:pt x="9128" y="8171"/>
                    </a:lnTo>
                    <a:lnTo>
                      <a:pt x="9123" y="8175"/>
                    </a:lnTo>
                    <a:lnTo>
                      <a:pt x="9118" y="8180"/>
                    </a:lnTo>
                    <a:lnTo>
                      <a:pt x="9114" y="8182"/>
                    </a:lnTo>
                    <a:lnTo>
                      <a:pt x="9112" y="8184"/>
                    </a:lnTo>
                    <a:lnTo>
                      <a:pt x="9110" y="8185"/>
                    </a:lnTo>
                    <a:lnTo>
                      <a:pt x="9110" y="8186"/>
                    </a:lnTo>
                    <a:lnTo>
                      <a:pt x="9111" y="8186"/>
                    </a:lnTo>
                    <a:lnTo>
                      <a:pt x="9114" y="8187"/>
                    </a:lnTo>
                    <a:lnTo>
                      <a:pt x="9116" y="8188"/>
                    </a:lnTo>
                    <a:lnTo>
                      <a:pt x="9121" y="8191"/>
                    </a:lnTo>
                    <a:lnTo>
                      <a:pt x="9125" y="8193"/>
                    </a:lnTo>
                    <a:lnTo>
                      <a:pt x="9129" y="8196"/>
                    </a:lnTo>
                    <a:lnTo>
                      <a:pt x="9134" y="8200"/>
                    </a:lnTo>
                    <a:lnTo>
                      <a:pt x="9139" y="8206"/>
                    </a:lnTo>
                    <a:lnTo>
                      <a:pt x="9143" y="8212"/>
                    </a:lnTo>
                    <a:lnTo>
                      <a:pt x="9149" y="8220"/>
                    </a:lnTo>
                    <a:lnTo>
                      <a:pt x="9153" y="8230"/>
                    </a:lnTo>
                    <a:lnTo>
                      <a:pt x="9157" y="8240"/>
                    </a:lnTo>
                    <a:lnTo>
                      <a:pt x="9160" y="8252"/>
                    </a:lnTo>
                    <a:lnTo>
                      <a:pt x="9163" y="8266"/>
                    </a:lnTo>
                    <a:lnTo>
                      <a:pt x="9165" y="8282"/>
                    </a:lnTo>
                    <a:lnTo>
                      <a:pt x="9166" y="8299"/>
                    </a:lnTo>
                    <a:lnTo>
                      <a:pt x="9166" y="8316"/>
                    </a:lnTo>
                    <a:lnTo>
                      <a:pt x="9167" y="8334"/>
                    </a:lnTo>
                    <a:lnTo>
                      <a:pt x="9167" y="8351"/>
                    </a:lnTo>
                    <a:lnTo>
                      <a:pt x="9167" y="8369"/>
                    </a:lnTo>
                    <a:lnTo>
                      <a:pt x="9166" y="8386"/>
                    </a:lnTo>
                    <a:lnTo>
                      <a:pt x="9164" y="8403"/>
                    </a:lnTo>
                    <a:lnTo>
                      <a:pt x="9162" y="8421"/>
                    </a:lnTo>
                    <a:lnTo>
                      <a:pt x="9159" y="8436"/>
                    </a:lnTo>
                    <a:lnTo>
                      <a:pt x="9154" y="8452"/>
                    </a:lnTo>
                    <a:lnTo>
                      <a:pt x="9149" y="8466"/>
                    </a:lnTo>
                    <a:lnTo>
                      <a:pt x="9141" y="8479"/>
                    </a:lnTo>
                    <a:lnTo>
                      <a:pt x="9134" y="8491"/>
                    </a:lnTo>
                    <a:lnTo>
                      <a:pt x="9125" y="8502"/>
                    </a:lnTo>
                    <a:lnTo>
                      <a:pt x="9114" y="8509"/>
                    </a:lnTo>
                    <a:lnTo>
                      <a:pt x="9102" y="8517"/>
                    </a:lnTo>
                    <a:lnTo>
                      <a:pt x="9088" y="8524"/>
                    </a:lnTo>
                    <a:lnTo>
                      <a:pt x="9074" y="8533"/>
                    </a:lnTo>
                    <a:lnTo>
                      <a:pt x="9058" y="8545"/>
                    </a:lnTo>
                    <a:lnTo>
                      <a:pt x="9043" y="8561"/>
                    </a:lnTo>
                    <a:lnTo>
                      <a:pt x="9027" y="8578"/>
                    </a:lnTo>
                    <a:lnTo>
                      <a:pt x="9011" y="8597"/>
                    </a:lnTo>
                    <a:lnTo>
                      <a:pt x="8995" y="8616"/>
                    </a:lnTo>
                    <a:lnTo>
                      <a:pt x="8981" y="8638"/>
                    </a:lnTo>
                    <a:lnTo>
                      <a:pt x="8966" y="8660"/>
                    </a:lnTo>
                    <a:lnTo>
                      <a:pt x="8952" y="8683"/>
                    </a:lnTo>
                    <a:lnTo>
                      <a:pt x="8940" y="8707"/>
                    </a:lnTo>
                    <a:lnTo>
                      <a:pt x="8929" y="8730"/>
                    </a:lnTo>
                    <a:lnTo>
                      <a:pt x="8921" y="8753"/>
                    </a:lnTo>
                    <a:lnTo>
                      <a:pt x="8913" y="8775"/>
                    </a:lnTo>
                    <a:lnTo>
                      <a:pt x="8909" y="8795"/>
                    </a:lnTo>
                    <a:lnTo>
                      <a:pt x="8907" y="8816"/>
                    </a:lnTo>
                    <a:lnTo>
                      <a:pt x="8903" y="8837"/>
                    </a:lnTo>
                    <a:lnTo>
                      <a:pt x="8899" y="8862"/>
                    </a:lnTo>
                    <a:lnTo>
                      <a:pt x="8892" y="8892"/>
                    </a:lnTo>
                    <a:lnTo>
                      <a:pt x="8884" y="8922"/>
                    </a:lnTo>
                    <a:lnTo>
                      <a:pt x="8873" y="8956"/>
                    </a:lnTo>
                    <a:lnTo>
                      <a:pt x="8860" y="8990"/>
                    </a:lnTo>
                    <a:lnTo>
                      <a:pt x="8843" y="9026"/>
                    </a:lnTo>
                    <a:lnTo>
                      <a:pt x="8826" y="9061"/>
                    </a:lnTo>
                    <a:lnTo>
                      <a:pt x="8806" y="9095"/>
                    </a:lnTo>
                    <a:lnTo>
                      <a:pt x="8783" y="9128"/>
                    </a:lnTo>
                    <a:lnTo>
                      <a:pt x="8758" y="9159"/>
                    </a:lnTo>
                    <a:lnTo>
                      <a:pt x="8731" y="9189"/>
                    </a:lnTo>
                    <a:lnTo>
                      <a:pt x="8701" y="9214"/>
                    </a:lnTo>
                    <a:lnTo>
                      <a:pt x="8670" y="9234"/>
                    </a:lnTo>
                    <a:lnTo>
                      <a:pt x="8635" y="9251"/>
                    </a:lnTo>
                    <a:lnTo>
                      <a:pt x="8599" y="9263"/>
                    </a:lnTo>
                    <a:lnTo>
                      <a:pt x="8562" y="9272"/>
                    </a:lnTo>
                    <a:lnTo>
                      <a:pt x="8530" y="9282"/>
                    </a:lnTo>
                    <a:lnTo>
                      <a:pt x="8500" y="9296"/>
                    </a:lnTo>
                    <a:lnTo>
                      <a:pt x="8474" y="9310"/>
                    </a:lnTo>
                    <a:lnTo>
                      <a:pt x="8451" y="9326"/>
                    </a:lnTo>
                    <a:lnTo>
                      <a:pt x="8431" y="9342"/>
                    </a:lnTo>
                    <a:lnTo>
                      <a:pt x="8412" y="9360"/>
                    </a:lnTo>
                    <a:lnTo>
                      <a:pt x="8396" y="9379"/>
                    </a:lnTo>
                    <a:lnTo>
                      <a:pt x="8381" y="9396"/>
                    </a:lnTo>
                    <a:lnTo>
                      <a:pt x="8368" y="9415"/>
                    </a:lnTo>
                    <a:lnTo>
                      <a:pt x="8356" y="9433"/>
                    </a:lnTo>
                    <a:lnTo>
                      <a:pt x="8345" y="9451"/>
                    </a:lnTo>
                    <a:lnTo>
                      <a:pt x="8334" y="9467"/>
                    </a:lnTo>
                    <a:lnTo>
                      <a:pt x="8325" y="9483"/>
                    </a:lnTo>
                    <a:lnTo>
                      <a:pt x="8315" y="9498"/>
                    </a:lnTo>
                    <a:lnTo>
                      <a:pt x="8305" y="9512"/>
                    </a:lnTo>
                    <a:lnTo>
                      <a:pt x="8292" y="9524"/>
                    </a:lnTo>
                    <a:lnTo>
                      <a:pt x="8274" y="9537"/>
                    </a:lnTo>
                    <a:lnTo>
                      <a:pt x="8254" y="9550"/>
                    </a:lnTo>
                    <a:lnTo>
                      <a:pt x="8230" y="9563"/>
                    </a:lnTo>
                    <a:lnTo>
                      <a:pt x="8203" y="9576"/>
                    </a:lnTo>
                    <a:lnTo>
                      <a:pt x="8174" y="9588"/>
                    </a:lnTo>
                    <a:lnTo>
                      <a:pt x="8143" y="9599"/>
                    </a:lnTo>
                    <a:lnTo>
                      <a:pt x="8112" y="9609"/>
                    </a:lnTo>
                    <a:lnTo>
                      <a:pt x="8079" y="9618"/>
                    </a:lnTo>
                    <a:lnTo>
                      <a:pt x="8046" y="9624"/>
                    </a:lnTo>
                    <a:lnTo>
                      <a:pt x="8014" y="9629"/>
                    </a:lnTo>
                    <a:lnTo>
                      <a:pt x="7981" y="9632"/>
                    </a:lnTo>
                    <a:lnTo>
                      <a:pt x="7950" y="9632"/>
                    </a:lnTo>
                    <a:lnTo>
                      <a:pt x="7922" y="9629"/>
                    </a:lnTo>
                    <a:lnTo>
                      <a:pt x="7895" y="9623"/>
                    </a:lnTo>
                    <a:lnTo>
                      <a:pt x="7872" y="9614"/>
                    </a:lnTo>
                    <a:lnTo>
                      <a:pt x="7850" y="9603"/>
                    </a:lnTo>
                    <a:lnTo>
                      <a:pt x="7828" y="9596"/>
                    </a:lnTo>
                    <a:lnTo>
                      <a:pt x="7807" y="9589"/>
                    </a:lnTo>
                    <a:lnTo>
                      <a:pt x="7788" y="9585"/>
                    </a:lnTo>
                    <a:lnTo>
                      <a:pt x="7768" y="9583"/>
                    </a:lnTo>
                    <a:lnTo>
                      <a:pt x="7749" y="9582"/>
                    </a:lnTo>
                    <a:lnTo>
                      <a:pt x="7731" y="9583"/>
                    </a:lnTo>
                    <a:lnTo>
                      <a:pt x="7713" y="9585"/>
                    </a:lnTo>
                    <a:lnTo>
                      <a:pt x="7696" y="9589"/>
                    </a:lnTo>
                    <a:lnTo>
                      <a:pt x="7679" y="9594"/>
                    </a:lnTo>
                    <a:lnTo>
                      <a:pt x="7663" y="9600"/>
                    </a:lnTo>
                    <a:lnTo>
                      <a:pt x="7648" y="9608"/>
                    </a:lnTo>
                    <a:lnTo>
                      <a:pt x="7634" y="9618"/>
                    </a:lnTo>
                    <a:lnTo>
                      <a:pt x="7618" y="9627"/>
                    </a:lnTo>
                    <a:lnTo>
                      <a:pt x="7605" y="9638"/>
                    </a:lnTo>
                    <a:lnTo>
                      <a:pt x="7592" y="9650"/>
                    </a:lnTo>
                    <a:lnTo>
                      <a:pt x="7578" y="9663"/>
                    </a:lnTo>
                    <a:lnTo>
                      <a:pt x="7565" y="9680"/>
                    </a:lnTo>
                    <a:lnTo>
                      <a:pt x="7550" y="9697"/>
                    </a:lnTo>
                    <a:lnTo>
                      <a:pt x="7534" y="9717"/>
                    </a:lnTo>
                    <a:lnTo>
                      <a:pt x="7519" y="9737"/>
                    </a:lnTo>
                    <a:lnTo>
                      <a:pt x="7503" y="9758"/>
                    </a:lnTo>
                    <a:lnTo>
                      <a:pt x="7486" y="9779"/>
                    </a:lnTo>
                    <a:lnTo>
                      <a:pt x="7468" y="9801"/>
                    </a:lnTo>
                    <a:lnTo>
                      <a:pt x="7449" y="9821"/>
                    </a:lnTo>
                    <a:lnTo>
                      <a:pt x="7431" y="9840"/>
                    </a:lnTo>
                    <a:lnTo>
                      <a:pt x="7411" y="9859"/>
                    </a:lnTo>
                    <a:lnTo>
                      <a:pt x="7390" y="9875"/>
                    </a:lnTo>
                    <a:lnTo>
                      <a:pt x="7368" y="9889"/>
                    </a:lnTo>
                    <a:lnTo>
                      <a:pt x="7345" y="9900"/>
                    </a:lnTo>
                    <a:lnTo>
                      <a:pt x="7322" y="9908"/>
                    </a:lnTo>
                    <a:lnTo>
                      <a:pt x="7298" y="9914"/>
                    </a:lnTo>
                    <a:lnTo>
                      <a:pt x="7274" y="9917"/>
                    </a:lnTo>
                    <a:lnTo>
                      <a:pt x="7254" y="9922"/>
                    </a:lnTo>
                    <a:lnTo>
                      <a:pt x="7236" y="9930"/>
                    </a:lnTo>
                    <a:lnTo>
                      <a:pt x="7220" y="9939"/>
                    </a:lnTo>
                    <a:lnTo>
                      <a:pt x="7207" y="9950"/>
                    </a:lnTo>
                    <a:lnTo>
                      <a:pt x="7195" y="9960"/>
                    </a:lnTo>
                    <a:lnTo>
                      <a:pt x="7185" y="9974"/>
                    </a:lnTo>
                    <a:lnTo>
                      <a:pt x="7176" y="9987"/>
                    </a:lnTo>
                    <a:lnTo>
                      <a:pt x="7169" y="10001"/>
                    </a:lnTo>
                    <a:lnTo>
                      <a:pt x="7162" y="10015"/>
                    </a:lnTo>
                    <a:lnTo>
                      <a:pt x="7155" y="10030"/>
                    </a:lnTo>
                    <a:lnTo>
                      <a:pt x="7149" y="10046"/>
                    </a:lnTo>
                    <a:lnTo>
                      <a:pt x="7143" y="10061"/>
                    </a:lnTo>
                    <a:lnTo>
                      <a:pt x="7137" y="10075"/>
                    </a:lnTo>
                    <a:lnTo>
                      <a:pt x="7130" y="10090"/>
                    </a:lnTo>
                    <a:lnTo>
                      <a:pt x="7124" y="10105"/>
                    </a:lnTo>
                    <a:lnTo>
                      <a:pt x="7114" y="10119"/>
                    </a:lnTo>
                    <a:lnTo>
                      <a:pt x="7102" y="10135"/>
                    </a:lnTo>
                    <a:lnTo>
                      <a:pt x="7089" y="10154"/>
                    </a:lnTo>
                    <a:lnTo>
                      <a:pt x="7072" y="10173"/>
                    </a:lnTo>
                    <a:lnTo>
                      <a:pt x="7054" y="10194"/>
                    </a:lnTo>
                    <a:lnTo>
                      <a:pt x="7033" y="10215"/>
                    </a:lnTo>
                    <a:lnTo>
                      <a:pt x="7010" y="10237"/>
                    </a:lnTo>
                    <a:lnTo>
                      <a:pt x="6985" y="10257"/>
                    </a:lnTo>
                    <a:lnTo>
                      <a:pt x="6958" y="10278"/>
                    </a:lnTo>
                    <a:lnTo>
                      <a:pt x="6928" y="10299"/>
                    </a:lnTo>
                    <a:lnTo>
                      <a:pt x="6897" y="10319"/>
                    </a:lnTo>
                    <a:lnTo>
                      <a:pt x="6863" y="10336"/>
                    </a:lnTo>
                    <a:lnTo>
                      <a:pt x="6828" y="10352"/>
                    </a:lnTo>
                    <a:lnTo>
                      <a:pt x="6790" y="10368"/>
                    </a:lnTo>
                    <a:lnTo>
                      <a:pt x="6750" y="10380"/>
                    </a:lnTo>
                    <a:lnTo>
                      <a:pt x="6710" y="10390"/>
                    </a:lnTo>
                    <a:lnTo>
                      <a:pt x="6670" y="10396"/>
                    </a:lnTo>
                    <a:lnTo>
                      <a:pt x="6631" y="10403"/>
                    </a:lnTo>
                    <a:lnTo>
                      <a:pt x="6597" y="10408"/>
                    </a:lnTo>
                    <a:lnTo>
                      <a:pt x="6564" y="10412"/>
                    </a:lnTo>
                    <a:lnTo>
                      <a:pt x="6531" y="10417"/>
                    </a:lnTo>
                    <a:lnTo>
                      <a:pt x="6500" y="10421"/>
                    </a:lnTo>
                    <a:lnTo>
                      <a:pt x="6471" y="10426"/>
                    </a:lnTo>
                    <a:lnTo>
                      <a:pt x="6440" y="10431"/>
                    </a:lnTo>
                    <a:lnTo>
                      <a:pt x="6410" y="10439"/>
                    </a:lnTo>
                    <a:lnTo>
                      <a:pt x="6379" y="10446"/>
                    </a:lnTo>
                    <a:lnTo>
                      <a:pt x="6347" y="10457"/>
                    </a:lnTo>
                    <a:lnTo>
                      <a:pt x="6313" y="10469"/>
                    </a:lnTo>
                    <a:lnTo>
                      <a:pt x="6277" y="10486"/>
                    </a:lnTo>
                    <a:lnTo>
                      <a:pt x="6237" y="10503"/>
                    </a:lnTo>
                    <a:lnTo>
                      <a:pt x="6196" y="10525"/>
                    </a:lnTo>
                    <a:lnTo>
                      <a:pt x="6151" y="10551"/>
                    </a:lnTo>
                    <a:lnTo>
                      <a:pt x="6103" y="10576"/>
                    </a:lnTo>
                    <a:lnTo>
                      <a:pt x="6057" y="10597"/>
                    </a:lnTo>
                    <a:lnTo>
                      <a:pt x="6010" y="10613"/>
                    </a:lnTo>
                    <a:lnTo>
                      <a:pt x="5966" y="10628"/>
                    </a:lnTo>
                    <a:lnTo>
                      <a:pt x="5920" y="10637"/>
                    </a:lnTo>
                    <a:lnTo>
                      <a:pt x="5876" y="10644"/>
                    </a:lnTo>
                    <a:lnTo>
                      <a:pt x="5833" y="10648"/>
                    </a:lnTo>
                    <a:lnTo>
                      <a:pt x="5791" y="10649"/>
                    </a:lnTo>
                    <a:lnTo>
                      <a:pt x="5750" y="10648"/>
                    </a:lnTo>
                    <a:lnTo>
                      <a:pt x="5711" y="10644"/>
                    </a:lnTo>
                    <a:lnTo>
                      <a:pt x="5674" y="10640"/>
                    </a:lnTo>
                    <a:lnTo>
                      <a:pt x="5638" y="10632"/>
                    </a:lnTo>
                    <a:lnTo>
                      <a:pt x="5604" y="10624"/>
                    </a:lnTo>
                    <a:lnTo>
                      <a:pt x="5572" y="10614"/>
                    </a:lnTo>
                    <a:lnTo>
                      <a:pt x="5543" y="10605"/>
                    </a:lnTo>
                    <a:lnTo>
                      <a:pt x="5516" y="10595"/>
                    </a:lnTo>
                    <a:lnTo>
                      <a:pt x="5488" y="10583"/>
                    </a:lnTo>
                    <a:lnTo>
                      <a:pt x="5463" y="10570"/>
                    </a:lnTo>
                    <a:lnTo>
                      <a:pt x="5437" y="10556"/>
                    </a:lnTo>
                    <a:lnTo>
                      <a:pt x="5411" y="10541"/>
                    </a:lnTo>
                    <a:lnTo>
                      <a:pt x="5385" y="10527"/>
                    </a:lnTo>
                    <a:lnTo>
                      <a:pt x="5359" y="10512"/>
                    </a:lnTo>
                    <a:lnTo>
                      <a:pt x="5332" y="10498"/>
                    </a:lnTo>
                    <a:lnTo>
                      <a:pt x="5306" y="10483"/>
                    </a:lnTo>
                    <a:lnTo>
                      <a:pt x="5278" y="10470"/>
                    </a:lnTo>
                    <a:lnTo>
                      <a:pt x="5249" y="10459"/>
                    </a:lnTo>
                    <a:lnTo>
                      <a:pt x="5221" y="10449"/>
                    </a:lnTo>
                    <a:lnTo>
                      <a:pt x="5191" y="10441"/>
                    </a:lnTo>
                    <a:lnTo>
                      <a:pt x="5160" y="10434"/>
                    </a:lnTo>
                    <a:lnTo>
                      <a:pt x="5128" y="10431"/>
                    </a:lnTo>
                    <a:lnTo>
                      <a:pt x="5094" y="10430"/>
                    </a:lnTo>
                    <a:lnTo>
                      <a:pt x="5060" y="10433"/>
                    </a:lnTo>
                    <a:lnTo>
                      <a:pt x="5026" y="10437"/>
                    </a:lnTo>
                    <a:lnTo>
                      <a:pt x="4992" y="10441"/>
                    </a:lnTo>
                    <a:lnTo>
                      <a:pt x="4959" y="10444"/>
                    </a:lnTo>
                    <a:lnTo>
                      <a:pt x="4927" y="10447"/>
                    </a:lnTo>
                    <a:lnTo>
                      <a:pt x="4897" y="10450"/>
                    </a:lnTo>
                    <a:lnTo>
                      <a:pt x="4867" y="10452"/>
                    </a:lnTo>
                    <a:lnTo>
                      <a:pt x="4839" y="10453"/>
                    </a:lnTo>
                    <a:lnTo>
                      <a:pt x="4812" y="10453"/>
                    </a:lnTo>
                    <a:lnTo>
                      <a:pt x="4785" y="10453"/>
                    </a:lnTo>
                    <a:lnTo>
                      <a:pt x="4760" y="10452"/>
                    </a:lnTo>
                    <a:lnTo>
                      <a:pt x="4735" y="10449"/>
                    </a:lnTo>
                    <a:lnTo>
                      <a:pt x="4712" y="10445"/>
                    </a:lnTo>
                    <a:lnTo>
                      <a:pt x="4689" y="10441"/>
                    </a:lnTo>
                    <a:lnTo>
                      <a:pt x="4667" y="10434"/>
                    </a:lnTo>
                    <a:lnTo>
                      <a:pt x="4647" y="10428"/>
                    </a:lnTo>
                    <a:lnTo>
                      <a:pt x="4627" y="10419"/>
                    </a:lnTo>
                    <a:lnTo>
                      <a:pt x="4606" y="10409"/>
                    </a:lnTo>
                    <a:lnTo>
                      <a:pt x="4586" y="10402"/>
                    </a:lnTo>
                    <a:lnTo>
                      <a:pt x="4563" y="10396"/>
                    </a:lnTo>
                    <a:lnTo>
                      <a:pt x="4541" y="10391"/>
                    </a:lnTo>
                    <a:lnTo>
                      <a:pt x="4517" y="10387"/>
                    </a:lnTo>
                    <a:lnTo>
                      <a:pt x="4494" y="10385"/>
                    </a:lnTo>
                    <a:lnTo>
                      <a:pt x="4470" y="10384"/>
                    </a:lnTo>
                    <a:lnTo>
                      <a:pt x="4446" y="10384"/>
                    </a:lnTo>
                    <a:lnTo>
                      <a:pt x="4422" y="10385"/>
                    </a:lnTo>
                    <a:lnTo>
                      <a:pt x="4398" y="10387"/>
                    </a:lnTo>
                    <a:lnTo>
                      <a:pt x="4375" y="10392"/>
                    </a:lnTo>
                    <a:lnTo>
                      <a:pt x="4352" y="10396"/>
                    </a:lnTo>
                    <a:lnTo>
                      <a:pt x="4330" y="10402"/>
                    </a:lnTo>
                    <a:lnTo>
                      <a:pt x="4309" y="10409"/>
                    </a:lnTo>
                    <a:lnTo>
                      <a:pt x="4290" y="10417"/>
                    </a:lnTo>
                    <a:lnTo>
                      <a:pt x="4271" y="10427"/>
                    </a:lnTo>
                    <a:lnTo>
                      <a:pt x="4252" y="10434"/>
                    </a:lnTo>
                    <a:lnTo>
                      <a:pt x="4230" y="10439"/>
                    </a:lnTo>
                    <a:lnTo>
                      <a:pt x="4207" y="10440"/>
                    </a:lnTo>
                    <a:lnTo>
                      <a:pt x="4183" y="10439"/>
                    </a:lnTo>
                    <a:lnTo>
                      <a:pt x="4158" y="10434"/>
                    </a:lnTo>
                    <a:lnTo>
                      <a:pt x="4131" y="10429"/>
                    </a:lnTo>
                    <a:lnTo>
                      <a:pt x="4103" y="10421"/>
                    </a:lnTo>
                    <a:lnTo>
                      <a:pt x="4076" y="10414"/>
                    </a:lnTo>
                    <a:lnTo>
                      <a:pt x="4047" y="10404"/>
                    </a:lnTo>
                    <a:lnTo>
                      <a:pt x="4018" y="10394"/>
                    </a:lnTo>
                    <a:lnTo>
                      <a:pt x="3990" y="10384"/>
                    </a:lnTo>
                    <a:lnTo>
                      <a:pt x="3960" y="10374"/>
                    </a:lnTo>
                    <a:lnTo>
                      <a:pt x="3932" y="10366"/>
                    </a:lnTo>
                    <a:lnTo>
                      <a:pt x="3903" y="10357"/>
                    </a:lnTo>
                    <a:lnTo>
                      <a:pt x="3876" y="10350"/>
                    </a:lnTo>
                    <a:lnTo>
                      <a:pt x="3850" y="10346"/>
                    </a:lnTo>
                    <a:lnTo>
                      <a:pt x="3824" y="10343"/>
                    </a:lnTo>
                    <a:lnTo>
                      <a:pt x="3798" y="10344"/>
                    </a:lnTo>
                    <a:lnTo>
                      <a:pt x="3774" y="10347"/>
                    </a:lnTo>
                    <a:lnTo>
                      <a:pt x="3750" y="10354"/>
                    </a:lnTo>
                    <a:lnTo>
                      <a:pt x="3728" y="10361"/>
                    </a:lnTo>
                    <a:lnTo>
                      <a:pt x="3707" y="10371"/>
                    </a:lnTo>
                    <a:lnTo>
                      <a:pt x="3686" y="10382"/>
                    </a:lnTo>
                    <a:lnTo>
                      <a:pt x="3667" y="10394"/>
                    </a:lnTo>
                    <a:lnTo>
                      <a:pt x="3649" y="10406"/>
                    </a:lnTo>
                    <a:lnTo>
                      <a:pt x="3633" y="10419"/>
                    </a:lnTo>
                    <a:lnTo>
                      <a:pt x="3617" y="10431"/>
                    </a:lnTo>
                    <a:lnTo>
                      <a:pt x="3603" y="10444"/>
                    </a:lnTo>
                    <a:lnTo>
                      <a:pt x="3591" y="10455"/>
                    </a:lnTo>
                    <a:lnTo>
                      <a:pt x="3580" y="10465"/>
                    </a:lnTo>
                    <a:lnTo>
                      <a:pt x="3570" y="10474"/>
                    </a:lnTo>
                    <a:lnTo>
                      <a:pt x="3564" y="10481"/>
                    </a:lnTo>
                    <a:lnTo>
                      <a:pt x="3555" y="10487"/>
                    </a:lnTo>
                    <a:lnTo>
                      <a:pt x="3545" y="10493"/>
                    </a:lnTo>
                    <a:lnTo>
                      <a:pt x="3534" y="10501"/>
                    </a:lnTo>
                    <a:lnTo>
                      <a:pt x="3520" y="10507"/>
                    </a:lnTo>
                    <a:lnTo>
                      <a:pt x="3505" y="10514"/>
                    </a:lnTo>
                    <a:lnTo>
                      <a:pt x="3488" y="10521"/>
                    </a:lnTo>
                    <a:lnTo>
                      <a:pt x="3471" y="10525"/>
                    </a:lnTo>
                    <a:lnTo>
                      <a:pt x="3452" y="10529"/>
                    </a:lnTo>
                    <a:lnTo>
                      <a:pt x="3433" y="10531"/>
                    </a:lnTo>
                    <a:lnTo>
                      <a:pt x="3412" y="10531"/>
                    </a:lnTo>
                    <a:lnTo>
                      <a:pt x="3391" y="10529"/>
                    </a:lnTo>
                    <a:lnTo>
                      <a:pt x="3369" y="10525"/>
                    </a:lnTo>
                    <a:lnTo>
                      <a:pt x="3348" y="10516"/>
                    </a:lnTo>
                    <a:lnTo>
                      <a:pt x="3326" y="10505"/>
                    </a:lnTo>
                    <a:lnTo>
                      <a:pt x="3305" y="10491"/>
                    </a:lnTo>
                    <a:lnTo>
                      <a:pt x="3284" y="10473"/>
                    </a:lnTo>
                    <a:lnTo>
                      <a:pt x="3262" y="10454"/>
                    </a:lnTo>
                    <a:lnTo>
                      <a:pt x="3243" y="10442"/>
                    </a:lnTo>
                    <a:lnTo>
                      <a:pt x="3222" y="10433"/>
                    </a:lnTo>
                    <a:lnTo>
                      <a:pt x="3202" y="10429"/>
                    </a:lnTo>
                    <a:lnTo>
                      <a:pt x="3184" y="10427"/>
                    </a:lnTo>
                    <a:lnTo>
                      <a:pt x="3165" y="10427"/>
                    </a:lnTo>
                    <a:lnTo>
                      <a:pt x="3149" y="10427"/>
                    </a:lnTo>
                    <a:lnTo>
                      <a:pt x="3131" y="10428"/>
                    </a:lnTo>
                    <a:lnTo>
                      <a:pt x="3116" y="10428"/>
                    </a:lnTo>
                    <a:lnTo>
                      <a:pt x="3102" y="10426"/>
                    </a:lnTo>
                    <a:lnTo>
                      <a:pt x="3088" y="10422"/>
                    </a:lnTo>
                    <a:lnTo>
                      <a:pt x="3076" y="10415"/>
                    </a:lnTo>
                    <a:lnTo>
                      <a:pt x="3064" y="10404"/>
                    </a:lnTo>
                    <a:lnTo>
                      <a:pt x="3054" y="10387"/>
                    </a:lnTo>
                    <a:lnTo>
                      <a:pt x="3045" y="10366"/>
                    </a:lnTo>
                    <a:lnTo>
                      <a:pt x="3039" y="10338"/>
                    </a:lnTo>
                    <a:lnTo>
                      <a:pt x="3031" y="10308"/>
                    </a:lnTo>
                    <a:lnTo>
                      <a:pt x="3024" y="10281"/>
                    </a:lnTo>
                    <a:lnTo>
                      <a:pt x="3016" y="10259"/>
                    </a:lnTo>
                    <a:lnTo>
                      <a:pt x="3007" y="10238"/>
                    </a:lnTo>
                    <a:lnTo>
                      <a:pt x="2998" y="10221"/>
                    </a:lnTo>
                    <a:lnTo>
                      <a:pt x="2987" y="10206"/>
                    </a:lnTo>
                    <a:lnTo>
                      <a:pt x="2976" y="10194"/>
                    </a:lnTo>
                    <a:lnTo>
                      <a:pt x="2964" y="10183"/>
                    </a:lnTo>
                    <a:lnTo>
                      <a:pt x="2952" y="10176"/>
                    </a:lnTo>
                    <a:lnTo>
                      <a:pt x="2938" y="10169"/>
                    </a:lnTo>
                    <a:lnTo>
                      <a:pt x="2923" y="10164"/>
                    </a:lnTo>
                    <a:lnTo>
                      <a:pt x="2907" y="10160"/>
                    </a:lnTo>
                    <a:lnTo>
                      <a:pt x="2889" y="10158"/>
                    </a:lnTo>
                    <a:lnTo>
                      <a:pt x="2871" y="10156"/>
                    </a:lnTo>
                    <a:lnTo>
                      <a:pt x="2850" y="10156"/>
                    </a:lnTo>
                    <a:lnTo>
                      <a:pt x="2829" y="10156"/>
                    </a:lnTo>
                    <a:lnTo>
                      <a:pt x="2806" y="10156"/>
                    </a:lnTo>
                    <a:lnTo>
                      <a:pt x="2782" y="10159"/>
                    </a:lnTo>
                    <a:lnTo>
                      <a:pt x="2757" y="10162"/>
                    </a:lnTo>
                    <a:lnTo>
                      <a:pt x="2732" y="10168"/>
                    </a:lnTo>
                    <a:lnTo>
                      <a:pt x="2707" y="10172"/>
                    </a:lnTo>
                    <a:lnTo>
                      <a:pt x="2682" y="10178"/>
                    </a:lnTo>
                    <a:lnTo>
                      <a:pt x="2655" y="10182"/>
                    </a:lnTo>
                    <a:lnTo>
                      <a:pt x="2630" y="10186"/>
                    </a:lnTo>
                    <a:lnTo>
                      <a:pt x="2605" y="10190"/>
                    </a:lnTo>
                    <a:lnTo>
                      <a:pt x="2580" y="10191"/>
                    </a:lnTo>
                    <a:lnTo>
                      <a:pt x="2556" y="10190"/>
                    </a:lnTo>
                    <a:lnTo>
                      <a:pt x="2533" y="10186"/>
                    </a:lnTo>
                    <a:lnTo>
                      <a:pt x="2510" y="10180"/>
                    </a:lnTo>
                    <a:lnTo>
                      <a:pt x="2490" y="10170"/>
                    </a:lnTo>
                    <a:lnTo>
                      <a:pt x="2470" y="10157"/>
                    </a:lnTo>
                    <a:lnTo>
                      <a:pt x="2452" y="10141"/>
                    </a:lnTo>
                    <a:lnTo>
                      <a:pt x="2435" y="10122"/>
                    </a:lnTo>
                    <a:lnTo>
                      <a:pt x="2419" y="10107"/>
                    </a:lnTo>
                    <a:lnTo>
                      <a:pt x="2401" y="10094"/>
                    </a:lnTo>
                    <a:lnTo>
                      <a:pt x="2385" y="10083"/>
                    </a:lnTo>
                    <a:lnTo>
                      <a:pt x="2368" y="10074"/>
                    </a:lnTo>
                    <a:lnTo>
                      <a:pt x="2352" y="10066"/>
                    </a:lnTo>
                    <a:lnTo>
                      <a:pt x="2337" y="10062"/>
                    </a:lnTo>
                    <a:lnTo>
                      <a:pt x="2320" y="10058"/>
                    </a:lnTo>
                    <a:lnTo>
                      <a:pt x="2304" y="10055"/>
                    </a:lnTo>
                    <a:lnTo>
                      <a:pt x="2288" y="10054"/>
                    </a:lnTo>
                    <a:lnTo>
                      <a:pt x="2272" y="10054"/>
                    </a:lnTo>
                    <a:lnTo>
                      <a:pt x="2256" y="10055"/>
                    </a:lnTo>
                    <a:lnTo>
                      <a:pt x="2241" y="10058"/>
                    </a:lnTo>
                    <a:lnTo>
                      <a:pt x="2224" y="10061"/>
                    </a:lnTo>
                    <a:lnTo>
                      <a:pt x="2209" y="10064"/>
                    </a:lnTo>
                    <a:lnTo>
                      <a:pt x="2194" y="10069"/>
                    </a:lnTo>
                    <a:lnTo>
                      <a:pt x="2176" y="10072"/>
                    </a:lnTo>
                    <a:lnTo>
                      <a:pt x="2159" y="10075"/>
                    </a:lnTo>
                    <a:lnTo>
                      <a:pt x="2138" y="10077"/>
                    </a:lnTo>
                    <a:lnTo>
                      <a:pt x="2117" y="10079"/>
                    </a:lnTo>
                    <a:lnTo>
                      <a:pt x="2095" y="10081"/>
                    </a:lnTo>
                    <a:lnTo>
                      <a:pt x="2072" y="10081"/>
                    </a:lnTo>
                    <a:lnTo>
                      <a:pt x="2048" y="10079"/>
                    </a:lnTo>
                    <a:lnTo>
                      <a:pt x="2023" y="10077"/>
                    </a:lnTo>
                    <a:lnTo>
                      <a:pt x="1998" y="10074"/>
                    </a:lnTo>
                    <a:lnTo>
                      <a:pt x="1973" y="10069"/>
                    </a:lnTo>
                    <a:lnTo>
                      <a:pt x="1948" y="10063"/>
                    </a:lnTo>
                    <a:lnTo>
                      <a:pt x="1922" y="10055"/>
                    </a:lnTo>
                    <a:lnTo>
                      <a:pt x="1897" y="10047"/>
                    </a:lnTo>
                    <a:lnTo>
                      <a:pt x="1872" y="10036"/>
                    </a:lnTo>
                    <a:lnTo>
                      <a:pt x="1847" y="10024"/>
                    </a:lnTo>
                    <a:lnTo>
                      <a:pt x="1824" y="10010"/>
                    </a:lnTo>
                    <a:lnTo>
                      <a:pt x="1801" y="9994"/>
                    </a:lnTo>
                    <a:lnTo>
                      <a:pt x="1779" y="9980"/>
                    </a:lnTo>
                    <a:lnTo>
                      <a:pt x="1760" y="9967"/>
                    </a:lnTo>
                    <a:lnTo>
                      <a:pt x="1742" y="9954"/>
                    </a:lnTo>
                    <a:lnTo>
                      <a:pt x="1724" y="9943"/>
                    </a:lnTo>
                    <a:lnTo>
                      <a:pt x="1709" y="9932"/>
                    </a:lnTo>
                    <a:lnTo>
                      <a:pt x="1694" y="9922"/>
                    </a:lnTo>
                    <a:lnTo>
                      <a:pt x="1678" y="9914"/>
                    </a:lnTo>
                    <a:lnTo>
                      <a:pt x="1664" y="9906"/>
                    </a:lnTo>
                    <a:lnTo>
                      <a:pt x="1649" y="9899"/>
                    </a:lnTo>
                    <a:lnTo>
                      <a:pt x="1635" y="9894"/>
                    </a:lnTo>
                    <a:lnTo>
                      <a:pt x="1619" y="9889"/>
                    </a:lnTo>
                    <a:lnTo>
                      <a:pt x="1603" y="9886"/>
                    </a:lnTo>
                    <a:lnTo>
                      <a:pt x="1587" y="9884"/>
                    </a:lnTo>
                    <a:lnTo>
                      <a:pt x="1569" y="9884"/>
                    </a:lnTo>
                    <a:lnTo>
                      <a:pt x="1551" y="9885"/>
                    </a:lnTo>
                    <a:lnTo>
                      <a:pt x="1529" y="9886"/>
                    </a:lnTo>
                    <a:lnTo>
                      <a:pt x="1506" y="9888"/>
                    </a:lnTo>
                    <a:lnTo>
                      <a:pt x="1481" y="9889"/>
                    </a:lnTo>
                    <a:lnTo>
                      <a:pt x="1453" y="9892"/>
                    </a:lnTo>
                    <a:lnTo>
                      <a:pt x="1425" y="9894"/>
                    </a:lnTo>
                    <a:lnTo>
                      <a:pt x="1396" y="9895"/>
                    </a:lnTo>
                    <a:lnTo>
                      <a:pt x="1365" y="9896"/>
                    </a:lnTo>
                    <a:lnTo>
                      <a:pt x="1333" y="9896"/>
                    </a:lnTo>
                    <a:lnTo>
                      <a:pt x="1302" y="9895"/>
                    </a:lnTo>
                    <a:lnTo>
                      <a:pt x="1269" y="9893"/>
                    </a:lnTo>
                    <a:lnTo>
                      <a:pt x="1236" y="9889"/>
                    </a:lnTo>
                    <a:lnTo>
                      <a:pt x="1205" y="9885"/>
                    </a:lnTo>
                    <a:lnTo>
                      <a:pt x="1173" y="9879"/>
                    </a:lnTo>
                    <a:lnTo>
                      <a:pt x="1141" y="9870"/>
                    </a:lnTo>
                    <a:lnTo>
                      <a:pt x="1111" y="9860"/>
                    </a:lnTo>
                    <a:lnTo>
                      <a:pt x="1082" y="9848"/>
                    </a:lnTo>
                    <a:lnTo>
                      <a:pt x="1054" y="9835"/>
                    </a:lnTo>
                    <a:lnTo>
                      <a:pt x="1027" y="9822"/>
                    </a:lnTo>
                    <a:lnTo>
                      <a:pt x="1002" y="9811"/>
                    </a:lnTo>
                    <a:lnTo>
                      <a:pt x="978" y="9799"/>
                    </a:lnTo>
                    <a:lnTo>
                      <a:pt x="955" y="9788"/>
                    </a:lnTo>
                    <a:lnTo>
                      <a:pt x="933" y="9777"/>
                    </a:lnTo>
                    <a:lnTo>
                      <a:pt x="913" y="9766"/>
                    </a:lnTo>
                    <a:lnTo>
                      <a:pt x="896" y="9755"/>
                    </a:lnTo>
                    <a:lnTo>
                      <a:pt x="879" y="9743"/>
                    </a:lnTo>
                    <a:lnTo>
                      <a:pt x="864" y="9730"/>
                    </a:lnTo>
                    <a:lnTo>
                      <a:pt x="851" y="9717"/>
                    </a:lnTo>
                    <a:lnTo>
                      <a:pt x="839" y="9702"/>
                    </a:lnTo>
                    <a:lnTo>
                      <a:pt x="829" y="9685"/>
                    </a:lnTo>
                    <a:lnTo>
                      <a:pt x="820" y="9668"/>
                    </a:lnTo>
                    <a:lnTo>
                      <a:pt x="814" y="9649"/>
                    </a:lnTo>
                    <a:lnTo>
                      <a:pt x="809" y="9629"/>
                    </a:lnTo>
                    <a:lnTo>
                      <a:pt x="806" y="9607"/>
                    </a:lnTo>
                    <a:lnTo>
                      <a:pt x="804" y="9586"/>
                    </a:lnTo>
                    <a:lnTo>
                      <a:pt x="802" y="9566"/>
                    </a:lnTo>
                    <a:lnTo>
                      <a:pt x="802" y="9548"/>
                    </a:lnTo>
                    <a:lnTo>
                      <a:pt x="802" y="9530"/>
                    </a:lnTo>
                    <a:lnTo>
                      <a:pt x="802" y="9514"/>
                    </a:lnTo>
                    <a:lnTo>
                      <a:pt x="802" y="9498"/>
                    </a:lnTo>
                    <a:lnTo>
                      <a:pt x="801" y="9483"/>
                    </a:lnTo>
                    <a:lnTo>
                      <a:pt x="801" y="9468"/>
                    </a:lnTo>
                    <a:lnTo>
                      <a:pt x="800" y="9455"/>
                    </a:lnTo>
                    <a:lnTo>
                      <a:pt x="797" y="9442"/>
                    </a:lnTo>
                    <a:lnTo>
                      <a:pt x="794" y="9430"/>
                    </a:lnTo>
                    <a:lnTo>
                      <a:pt x="790" y="9418"/>
                    </a:lnTo>
                    <a:lnTo>
                      <a:pt x="783" y="9407"/>
                    </a:lnTo>
                    <a:lnTo>
                      <a:pt x="776" y="9397"/>
                    </a:lnTo>
                    <a:lnTo>
                      <a:pt x="767" y="9387"/>
                    </a:lnTo>
                    <a:lnTo>
                      <a:pt x="755" y="9375"/>
                    </a:lnTo>
                    <a:lnTo>
                      <a:pt x="744" y="9362"/>
                    </a:lnTo>
                    <a:lnTo>
                      <a:pt x="731" y="9347"/>
                    </a:lnTo>
                    <a:lnTo>
                      <a:pt x="718" y="9328"/>
                    </a:lnTo>
                    <a:lnTo>
                      <a:pt x="705" y="9309"/>
                    </a:lnTo>
                    <a:lnTo>
                      <a:pt x="691" y="9288"/>
                    </a:lnTo>
                    <a:lnTo>
                      <a:pt x="678" y="9265"/>
                    </a:lnTo>
                    <a:lnTo>
                      <a:pt x="666" y="9241"/>
                    </a:lnTo>
                    <a:lnTo>
                      <a:pt x="654" y="9215"/>
                    </a:lnTo>
                    <a:lnTo>
                      <a:pt x="643" y="9190"/>
                    </a:lnTo>
                    <a:lnTo>
                      <a:pt x="635" y="9162"/>
                    </a:lnTo>
                    <a:lnTo>
                      <a:pt x="626" y="9136"/>
                    </a:lnTo>
                    <a:lnTo>
                      <a:pt x="619" y="9109"/>
                    </a:lnTo>
                    <a:lnTo>
                      <a:pt x="615" y="9082"/>
                    </a:lnTo>
                    <a:lnTo>
                      <a:pt x="613" y="9055"/>
                    </a:lnTo>
                    <a:lnTo>
                      <a:pt x="614" y="9029"/>
                    </a:lnTo>
                    <a:lnTo>
                      <a:pt x="612" y="9004"/>
                    </a:lnTo>
                    <a:lnTo>
                      <a:pt x="606" y="8984"/>
                    </a:lnTo>
                    <a:lnTo>
                      <a:pt x="597" y="8967"/>
                    </a:lnTo>
                    <a:lnTo>
                      <a:pt x="583" y="8952"/>
                    </a:lnTo>
                    <a:lnTo>
                      <a:pt x="569" y="8938"/>
                    </a:lnTo>
                    <a:lnTo>
                      <a:pt x="552" y="8926"/>
                    </a:lnTo>
                    <a:lnTo>
                      <a:pt x="534" y="8913"/>
                    </a:lnTo>
                    <a:lnTo>
                      <a:pt x="516" y="8901"/>
                    </a:lnTo>
                    <a:lnTo>
                      <a:pt x="498" y="8887"/>
                    </a:lnTo>
                    <a:lnTo>
                      <a:pt x="482" y="8871"/>
                    </a:lnTo>
                    <a:lnTo>
                      <a:pt x="467" y="8851"/>
                    </a:lnTo>
                    <a:lnTo>
                      <a:pt x="455" y="8829"/>
                    </a:lnTo>
                    <a:lnTo>
                      <a:pt x="446" y="8803"/>
                    </a:lnTo>
                    <a:lnTo>
                      <a:pt x="440" y="8771"/>
                    </a:lnTo>
                    <a:lnTo>
                      <a:pt x="440" y="8734"/>
                    </a:lnTo>
                    <a:lnTo>
                      <a:pt x="446" y="8692"/>
                    </a:lnTo>
                    <a:lnTo>
                      <a:pt x="444" y="8690"/>
                    </a:lnTo>
                    <a:lnTo>
                      <a:pt x="440" y="8686"/>
                    </a:lnTo>
                    <a:lnTo>
                      <a:pt x="435" y="8681"/>
                    </a:lnTo>
                    <a:lnTo>
                      <a:pt x="428" y="8672"/>
                    </a:lnTo>
                    <a:lnTo>
                      <a:pt x="420" y="8662"/>
                    </a:lnTo>
                    <a:lnTo>
                      <a:pt x="411" y="8650"/>
                    </a:lnTo>
                    <a:lnTo>
                      <a:pt x="402" y="8635"/>
                    </a:lnTo>
                    <a:lnTo>
                      <a:pt x="392" y="8619"/>
                    </a:lnTo>
                    <a:lnTo>
                      <a:pt x="383" y="8600"/>
                    </a:lnTo>
                    <a:lnTo>
                      <a:pt x="374" y="8580"/>
                    </a:lnTo>
                    <a:lnTo>
                      <a:pt x="366" y="8557"/>
                    </a:lnTo>
                    <a:lnTo>
                      <a:pt x="360" y="8533"/>
                    </a:lnTo>
                    <a:lnTo>
                      <a:pt x="355" y="8508"/>
                    </a:lnTo>
                    <a:lnTo>
                      <a:pt x="353" y="8480"/>
                    </a:lnTo>
                    <a:lnTo>
                      <a:pt x="352" y="8452"/>
                    </a:lnTo>
                    <a:lnTo>
                      <a:pt x="355" y="8421"/>
                    </a:lnTo>
                    <a:lnTo>
                      <a:pt x="355" y="8419"/>
                    </a:lnTo>
                    <a:lnTo>
                      <a:pt x="355" y="8412"/>
                    </a:lnTo>
                    <a:lnTo>
                      <a:pt x="356" y="8402"/>
                    </a:lnTo>
                    <a:lnTo>
                      <a:pt x="357" y="8390"/>
                    </a:lnTo>
                    <a:lnTo>
                      <a:pt x="357" y="8375"/>
                    </a:lnTo>
                    <a:lnTo>
                      <a:pt x="359" y="8359"/>
                    </a:lnTo>
                    <a:lnTo>
                      <a:pt x="359" y="8341"/>
                    </a:lnTo>
                    <a:lnTo>
                      <a:pt x="359" y="8323"/>
                    </a:lnTo>
                    <a:lnTo>
                      <a:pt x="357" y="8303"/>
                    </a:lnTo>
                    <a:lnTo>
                      <a:pt x="355" y="8284"/>
                    </a:lnTo>
                    <a:lnTo>
                      <a:pt x="353" y="8267"/>
                    </a:lnTo>
                    <a:lnTo>
                      <a:pt x="349" y="8250"/>
                    </a:lnTo>
                    <a:lnTo>
                      <a:pt x="343" y="8235"/>
                    </a:lnTo>
                    <a:lnTo>
                      <a:pt x="338" y="8223"/>
                    </a:lnTo>
                    <a:lnTo>
                      <a:pt x="329" y="8214"/>
                    </a:lnTo>
                    <a:lnTo>
                      <a:pt x="320" y="8208"/>
                    </a:lnTo>
                    <a:lnTo>
                      <a:pt x="308" y="8201"/>
                    </a:lnTo>
                    <a:lnTo>
                      <a:pt x="295" y="8193"/>
                    </a:lnTo>
                    <a:lnTo>
                      <a:pt x="280" y="8181"/>
                    </a:lnTo>
                    <a:lnTo>
                      <a:pt x="265" y="8167"/>
                    </a:lnTo>
                    <a:lnTo>
                      <a:pt x="249" y="8150"/>
                    </a:lnTo>
                    <a:lnTo>
                      <a:pt x="235" y="8131"/>
                    </a:lnTo>
                    <a:lnTo>
                      <a:pt x="221" y="8110"/>
                    </a:lnTo>
                    <a:lnTo>
                      <a:pt x="209" y="8087"/>
                    </a:lnTo>
                    <a:lnTo>
                      <a:pt x="199" y="8062"/>
                    </a:lnTo>
                    <a:lnTo>
                      <a:pt x="191" y="8036"/>
                    </a:lnTo>
                    <a:lnTo>
                      <a:pt x="188" y="8008"/>
                    </a:lnTo>
                    <a:lnTo>
                      <a:pt x="187" y="7981"/>
                    </a:lnTo>
                    <a:lnTo>
                      <a:pt x="191" y="7951"/>
                    </a:lnTo>
                    <a:lnTo>
                      <a:pt x="200" y="7922"/>
                    </a:lnTo>
                    <a:lnTo>
                      <a:pt x="214" y="7893"/>
                    </a:lnTo>
                    <a:lnTo>
                      <a:pt x="235" y="7863"/>
                    </a:lnTo>
                    <a:lnTo>
                      <a:pt x="235" y="7862"/>
                    </a:lnTo>
                    <a:lnTo>
                      <a:pt x="237" y="7859"/>
                    </a:lnTo>
                    <a:lnTo>
                      <a:pt x="241" y="7854"/>
                    </a:lnTo>
                    <a:lnTo>
                      <a:pt x="245" y="7849"/>
                    </a:lnTo>
                    <a:lnTo>
                      <a:pt x="249" y="7841"/>
                    </a:lnTo>
                    <a:lnTo>
                      <a:pt x="255" y="7834"/>
                    </a:lnTo>
                    <a:lnTo>
                      <a:pt x="259" y="7825"/>
                    </a:lnTo>
                    <a:lnTo>
                      <a:pt x="264" y="7816"/>
                    </a:lnTo>
                    <a:lnTo>
                      <a:pt x="268" y="7807"/>
                    </a:lnTo>
                    <a:lnTo>
                      <a:pt x="271" y="7799"/>
                    </a:lnTo>
                    <a:lnTo>
                      <a:pt x="273" y="7790"/>
                    </a:lnTo>
                    <a:lnTo>
                      <a:pt x="273" y="7781"/>
                    </a:lnTo>
                    <a:lnTo>
                      <a:pt x="272" y="7773"/>
                    </a:lnTo>
                    <a:lnTo>
                      <a:pt x="270" y="7768"/>
                    </a:lnTo>
                    <a:lnTo>
                      <a:pt x="265" y="7763"/>
                    </a:lnTo>
                    <a:lnTo>
                      <a:pt x="257" y="7759"/>
                    </a:lnTo>
                    <a:lnTo>
                      <a:pt x="245" y="7754"/>
                    </a:lnTo>
                    <a:lnTo>
                      <a:pt x="229" y="7744"/>
                    </a:lnTo>
                    <a:lnTo>
                      <a:pt x="209" y="7729"/>
                    </a:lnTo>
                    <a:lnTo>
                      <a:pt x="186" y="7710"/>
                    </a:lnTo>
                    <a:lnTo>
                      <a:pt x="161" y="7687"/>
                    </a:lnTo>
                    <a:lnTo>
                      <a:pt x="136" y="7660"/>
                    </a:lnTo>
                    <a:lnTo>
                      <a:pt x="110" y="7628"/>
                    </a:lnTo>
                    <a:lnTo>
                      <a:pt x="86" y="7593"/>
                    </a:lnTo>
                    <a:lnTo>
                      <a:pt x="62" y="7555"/>
                    </a:lnTo>
                    <a:lnTo>
                      <a:pt x="41" y="7514"/>
                    </a:lnTo>
                    <a:lnTo>
                      <a:pt x="23" y="7469"/>
                    </a:lnTo>
                    <a:lnTo>
                      <a:pt x="10" y="7421"/>
                    </a:lnTo>
                    <a:lnTo>
                      <a:pt x="3" y="7370"/>
                    </a:lnTo>
                    <a:lnTo>
                      <a:pt x="0" y="7317"/>
                    </a:lnTo>
                    <a:lnTo>
                      <a:pt x="6" y="7261"/>
                    </a:lnTo>
                    <a:lnTo>
                      <a:pt x="19" y="7204"/>
                    </a:lnTo>
                    <a:lnTo>
                      <a:pt x="18" y="7201"/>
                    </a:lnTo>
                    <a:lnTo>
                      <a:pt x="17" y="7196"/>
                    </a:lnTo>
                    <a:lnTo>
                      <a:pt x="16" y="7187"/>
                    </a:lnTo>
                    <a:lnTo>
                      <a:pt x="14" y="7176"/>
                    </a:lnTo>
                    <a:lnTo>
                      <a:pt x="11" y="7162"/>
                    </a:lnTo>
                    <a:lnTo>
                      <a:pt x="9" y="7146"/>
                    </a:lnTo>
                    <a:lnTo>
                      <a:pt x="8" y="7128"/>
                    </a:lnTo>
                    <a:lnTo>
                      <a:pt x="6" y="7109"/>
                    </a:lnTo>
                    <a:lnTo>
                      <a:pt x="5" y="7088"/>
                    </a:lnTo>
                    <a:lnTo>
                      <a:pt x="5" y="7066"/>
                    </a:lnTo>
                    <a:lnTo>
                      <a:pt x="5" y="7043"/>
                    </a:lnTo>
                    <a:lnTo>
                      <a:pt x="7" y="7020"/>
                    </a:lnTo>
                    <a:lnTo>
                      <a:pt x="9" y="6998"/>
                    </a:lnTo>
                    <a:lnTo>
                      <a:pt x="12" y="6975"/>
                    </a:lnTo>
                    <a:lnTo>
                      <a:pt x="18" y="6954"/>
                    </a:lnTo>
                    <a:lnTo>
                      <a:pt x="26" y="6933"/>
                    </a:lnTo>
                    <a:lnTo>
                      <a:pt x="34" y="6912"/>
                    </a:lnTo>
                    <a:lnTo>
                      <a:pt x="46" y="6892"/>
                    </a:lnTo>
                    <a:lnTo>
                      <a:pt x="60" y="6872"/>
                    </a:lnTo>
                    <a:lnTo>
                      <a:pt x="76" y="6853"/>
                    </a:lnTo>
                    <a:lnTo>
                      <a:pt x="92" y="6833"/>
                    </a:lnTo>
                    <a:lnTo>
                      <a:pt x="109" y="6814"/>
                    </a:lnTo>
                    <a:lnTo>
                      <a:pt x="126" y="6794"/>
                    </a:lnTo>
                    <a:lnTo>
                      <a:pt x="143" y="6776"/>
                    </a:lnTo>
                    <a:lnTo>
                      <a:pt x="160" y="6756"/>
                    </a:lnTo>
                    <a:lnTo>
                      <a:pt x="174" y="6736"/>
                    </a:lnTo>
                    <a:lnTo>
                      <a:pt x="188" y="6717"/>
                    </a:lnTo>
                    <a:lnTo>
                      <a:pt x="199" y="6696"/>
                    </a:lnTo>
                    <a:lnTo>
                      <a:pt x="208" y="6676"/>
                    </a:lnTo>
                    <a:lnTo>
                      <a:pt x="213" y="6655"/>
                    </a:lnTo>
                    <a:lnTo>
                      <a:pt x="216" y="6634"/>
                    </a:lnTo>
                    <a:lnTo>
                      <a:pt x="214" y="6613"/>
                    </a:lnTo>
                    <a:lnTo>
                      <a:pt x="209" y="6590"/>
                    </a:lnTo>
                    <a:lnTo>
                      <a:pt x="202" y="6569"/>
                    </a:lnTo>
                    <a:lnTo>
                      <a:pt x="195" y="6548"/>
                    </a:lnTo>
                    <a:lnTo>
                      <a:pt x="187" y="6528"/>
                    </a:lnTo>
                    <a:lnTo>
                      <a:pt x="178" y="6508"/>
                    </a:lnTo>
                    <a:lnTo>
                      <a:pt x="170" y="6487"/>
                    </a:lnTo>
                    <a:lnTo>
                      <a:pt x="161" y="6468"/>
                    </a:lnTo>
                    <a:lnTo>
                      <a:pt x="153" y="6448"/>
                    </a:lnTo>
                    <a:lnTo>
                      <a:pt x="147" y="6429"/>
                    </a:lnTo>
                    <a:lnTo>
                      <a:pt x="142" y="6410"/>
                    </a:lnTo>
                    <a:lnTo>
                      <a:pt x="140" y="6390"/>
                    </a:lnTo>
                    <a:lnTo>
                      <a:pt x="139" y="6370"/>
                    </a:lnTo>
                    <a:lnTo>
                      <a:pt x="142" y="6351"/>
                    </a:lnTo>
                    <a:lnTo>
                      <a:pt x="148" y="6331"/>
                    </a:lnTo>
                    <a:lnTo>
                      <a:pt x="158" y="6310"/>
                    </a:lnTo>
                    <a:lnTo>
                      <a:pt x="172" y="6291"/>
                    </a:lnTo>
                    <a:lnTo>
                      <a:pt x="186" y="6269"/>
                    </a:lnTo>
                    <a:lnTo>
                      <a:pt x="199" y="6245"/>
                    </a:lnTo>
                    <a:lnTo>
                      <a:pt x="210" y="6220"/>
                    </a:lnTo>
                    <a:lnTo>
                      <a:pt x="219" y="6194"/>
                    </a:lnTo>
                    <a:lnTo>
                      <a:pt x="226" y="6166"/>
                    </a:lnTo>
                    <a:lnTo>
                      <a:pt x="233" y="6139"/>
                    </a:lnTo>
                    <a:lnTo>
                      <a:pt x="237" y="6110"/>
                    </a:lnTo>
                    <a:lnTo>
                      <a:pt x="242" y="6081"/>
                    </a:lnTo>
                    <a:lnTo>
                      <a:pt x="244" y="6053"/>
                    </a:lnTo>
                    <a:lnTo>
                      <a:pt x="245" y="6024"/>
                    </a:lnTo>
                    <a:lnTo>
                      <a:pt x="245" y="5996"/>
                    </a:lnTo>
                    <a:lnTo>
                      <a:pt x="244" y="5969"/>
                    </a:lnTo>
                    <a:lnTo>
                      <a:pt x="243" y="5942"/>
                    </a:lnTo>
                    <a:lnTo>
                      <a:pt x="241" y="5917"/>
                    </a:lnTo>
                    <a:lnTo>
                      <a:pt x="237" y="5894"/>
                    </a:lnTo>
                    <a:lnTo>
                      <a:pt x="234" y="5874"/>
                    </a:lnTo>
                    <a:lnTo>
                      <a:pt x="230" y="5850"/>
                    </a:lnTo>
                    <a:lnTo>
                      <a:pt x="228" y="5820"/>
                    </a:lnTo>
                    <a:lnTo>
                      <a:pt x="226" y="5786"/>
                    </a:lnTo>
                    <a:lnTo>
                      <a:pt x="225" y="5748"/>
                    </a:lnTo>
                    <a:lnTo>
                      <a:pt x="226" y="5707"/>
                    </a:lnTo>
                    <a:lnTo>
                      <a:pt x="230" y="5663"/>
                    </a:lnTo>
                    <a:lnTo>
                      <a:pt x="233" y="5618"/>
                    </a:lnTo>
                    <a:lnTo>
                      <a:pt x="240" y="5572"/>
                    </a:lnTo>
                    <a:lnTo>
                      <a:pt x="247" y="5525"/>
                    </a:lnTo>
                    <a:lnTo>
                      <a:pt x="256" y="5481"/>
                    </a:lnTo>
                    <a:lnTo>
                      <a:pt x="268" y="5436"/>
                    </a:lnTo>
                    <a:lnTo>
                      <a:pt x="281" y="5394"/>
                    </a:lnTo>
                    <a:lnTo>
                      <a:pt x="297" y="5355"/>
                    </a:lnTo>
                    <a:lnTo>
                      <a:pt x="316" y="5320"/>
                    </a:lnTo>
                    <a:lnTo>
                      <a:pt x="337" y="5290"/>
                    </a:lnTo>
                    <a:lnTo>
                      <a:pt x="361" y="5266"/>
                    </a:lnTo>
                    <a:lnTo>
                      <a:pt x="361" y="5262"/>
                    </a:lnTo>
                    <a:lnTo>
                      <a:pt x="363" y="5252"/>
                    </a:lnTo>
                    <a:lnTo>
                      <a:pt x="365" y="5239"/>
                    </a:lnTo>
                    <a:lnTo>
                      <a:pt x="369" y="5221"/>
                    </a:lnTo>
                    <a:lnTo>
                      <a:pt x="375" y="5199"/>
                    </a:lnTo>
                    <a:lnTo>
                      <a:pt x="383" y="5174"/>
                    </a:lnTo>
                    <a:lnTo>
                      <a:pt x="390" y="5148"/>
                    </a:lnTo>
                    <a:lnTo>
                      <a:pt x="400" y="5119"/>
                    </a:lnTo>
                    <a:lnTo>
                      <a:pt x="412" y="5090"/>
                    </a:lnTo>
                    <a:lnTo>
                      <a:pt x="424" y="5061"/>
                    </a:lnTo>
                    <a:lnTo>
                      <a:pt x="438" y="5033"/>
                    </a:lnTo>
                    <a:lnTo>
                      <a:pt x="455" y="5006"/>
                    </a:lnTo>
                    <a:lnTo>
                      <a:pt x="472" y="4982"/>
                    </a:lnTo>
                    <a:lnTo>
                      <a:pt x="492" y="4960"/>
                    </a:lnTo>
                    <a:lnTo>
                      <a:pt x="512" y="4942"/>
                    </a:lnTo>
                    <a:lnTo>
                      <a:pt x="535" y="4929"/>
                    </a:lnTo>
                    <a:lnTo>
                      <a:pt x="558" y="4919"/>
                    </a:lnTo>
                    <a:lnTo>
                      <a:pt x="583" y="4912"/>
                    </a:lnTo>
                    <a:lnTo>
                      <a:pt x="607" y="4906"/>
                    </a:lnTo>
                    <a:lnTo>
                      <a:pt x="633" y="4903"/>
                    </a:lnTo>
                    <a:lnTo>
                      <a:pt x="657" y="4901"/>
                    </a:lnTo>
                    <a:lnTo>
                      <a:pt x="681" y="4901"/>
                    </a:lnTo>
                    <a:lnTo>
                      <a:pt x="703" y="4902"/>
                    </a:lnTo>
                    <a:lnTo>
                      <a:pt x="725" y="4903"/>
                    </a:lnTo>
                    <a:lnTo>
                      <a:pt x="746" y="4905"/>
                    </a:lnTo>
                    <a:lnTo>
                      <a:pt x="765" y="4908"/>
                    </a:lnTo>
                    <a:lnTo>
                      <a:pt x="781" y="4911"/>
                    </a:lnTo>
                    <a:lnTo>
                      <a:pt x="795" y="4914"/>
                    </a:lnTo>
                    <a:lnTo>
                      <a:pt x="806" y="4917"/>
                    </a:lnTo>
                    <a:lnTo>
                      <a:pt x="815" y="4919"/>
                    </a:lnTo>
                    <a:lnTo>
                      <a:pt x="820" y="4921"/>
                    </a:lnTo>
                    <a:lnTo>
                      <a:pt x="822" y="4922"/>
                    </a:lnTo>
                    <a:lnTo>
                      <a:pt x="822" y="4919"/>
                    </a:lnTo>
                    <a:lnTo>
                      <a:pt x="822" y="4916"/>
                    </a:lnTo>
                    <a:lnTo>
                      <a:pt x="824" y="4910"/>
                    </a:lnTo>
                    <a:lnTo>
                      <a:pt x="825" y="4902"/>
                    </a:lnTo>
                    <a:lnTo>
                      <a:pt x="827" y="4892"/>
                    </a:lnTo>
                    <a:lnTo>
                      <a:pt x="830" y="4881"/>
                    </a:lnTo>
                    <a:lnTo>
                      <a:pt x="833" y="4868"/>
                    </a:lnTo>
                    <a:lnTo>
                      <a:pt x="839" y="4855"/>
                    </a:lnTo>
                    <a:lnTo>
                      <a:pt x="845" y="4841"/>
                    </a:lnTo>
                    <a:lnTo>
                      <a:pt x="854" y="4827"/>
                    </a:lnTo>
                    <a:lnTo>
                      <a:pt x="863" y="4812"/>
                    </a:lnTo>
                    <a:lnTo>
                      <a:pt x="875" y="4797"/>
                    </a:lnTo>
                    <a:lnTo>
                      <a:pt x="888" y="4783"/>
                    </a:lnTo>
                    <a:lnTo>
                      <a:pt x="903" y="4770"/>
                    </a:lnTo>
                    <a:lnTo>
                      <a:pt x="920" y="4757"/>
                    </a:lnTo>
                    <a:lnTo>
                      <a:pt x="940" y="4746"/>
                    </a:lnTo>
                    <a:lnTo>
                      <a:pt x="961" y="4735"/>
                    </a:lnTo>
                    <a:lnTo>
                      <a:pt x="984" y="4726"/>
                    </a:lnTo>
                    <a:lnTo>
                      <a:pt x="1007" y="4717"/>
                    </a:lnTo>
                    <a:lnTo>
                      <a:pt x="1031" y="4711"/>
                    </a:lnTo>
                    <a:lnTo>
                      <a:pt x="1055" y="4704"/>
                    </a:lnTo>
                    <a:lnTo>
                      <a:pt x="1078" y="4699"/>
                    </a:lnTo>
                    <a:lnTo>
                      <a:pt x="1100" y="4694"/>
                    </a:lnTo>
                    <a:lnTo>
                      <a:pt x="1122" y="4691"/>
                    </a:lnTo>
                    <a:lnTo>
                      <a:pt x="1142" y="4688"/>
                    </a:lnTo>
                    <a:lnTo>
                      <a:pt x="1161" y="4686"/>
                    </a:lnTo>
                    <a:lnTo>
                      <a:pt x="1177" y="4684"/>
                    </a:lnTo>
                    <a:lnTo>
                      <a:pt x="1191" y="4681"/>
                    </a:lnTo>
                    <a:lnTo>
                      <a:pt x="1203" y="4680"/>
                    </a:lnTo>
                    <a:lnTo>
                      <a:pt x="1212" y="4680"/>
                    </a:lnTo>
                    <a:lnTo>
                      <a:pt x="1218" y="4680"/>
                    </a:lnTo>
                    <a:lnTo>
                      <a:pt x="1220" y="4680"/>
                    </a:lnTo>
                    <a:lnTo>
                      <a:pt x="1219" y="4677"/>
                    </a:lnTo>
                    <a:lnTo>
                      <a:pt x="1218" y="4672"/>
                    </a:lnTo>
                    <a:lnTo>
                      <a:pt x="1216" y="4661"/>
                    </a:lnTo>
                    <a:lnTo>
                      <a:pt x="1213" y="4648"/>
                    </a:lnTo>
                    <a:lnTo>
                      <a:pt x="1211" y="4630"/>
                    </a:lnTo>
                    <a:lnTo>
                      <a:pt x="1209" y="4612"/>
                    </a:lnTo>
                    <a:lnTo>
                      <a:pt x="1207" y="4591"/>
                    </a:lnTo>
                    <a:lnTo>
                      <a:pt x="1206" y="4568"/>
                    </a:lnTo>
                    <a:lnTo>
                      <a:pt x="1206" y="4543"/>
                    </a:lnTo>
                    <a:lnTo>
                      <a:pt x="1207" y="4518"/>
                    </a:lnTo>
                    <a:lnTo>
                      <a:pt x="1209" y="4493"/>
                    </a:lnTo>
                    <a:lnTo>
                      <a:pt x="1213" y="4467"/>
                    </a:lnTo>
                    <a:lnTo>
                      <a:pt x="1220" y="4442"/>
                    </a:lnTo>
                    <a:lnTo>
                      <a:pt x="1229" y="4417"/>
                    </a:lnTo>
                    <a:lnTo>
                      <a:pt x="1241" y="4394"/>
                    </a:lnTo>
                    <a:lnTo>
                      <a:pt x="1255" y="4373"/>
                    </a:lnTo>
                    <a:lnTo>
                      <a:pt x="1270" y="4354"/>
                    </a:lnTo>
                    <a:lnTo>
                      <a:pt x="1285" y="4337"/>
                    </a:lnTo>
                    <a:lnTo>
                      <a:pt x="1300" y="4324"/>
                    </a:lnTo>
                    <a:lnTo>
                      <a:pt x="1314" y="4313"/>
                    </a:lnTo>
                    <a:lnTo>
                      <a:pt x="1328" y="4304"/>
                    </a:lnTo>
                    <a:lnTo>
                      <a:pt x="1341" y="4297"/>
                    </a:lnTo>
                    <a:lnTo>
                      <a:pt x="1354" y="4291"/>
                    </a:lnTo>
                    <a:lnTo>
                      <a:pt x="1366" y="4286"/>
                    </a:lnTo>
                    <a:lnTo>
                      <a:pt x="1378" y="4283"/>
                    </a:lnTo>
                    <a:lnTo>
                      <a:pt x="1389" y="4280"/>
                    </a:lnTo>
                    <a:lnTo>
                      <a:pt x="1401" y="4276"/>
                    </a:lnTo>
                    <a:lnTo>
                      <a:pt x="1411" y="4273"/>
                    </a:lnTo>
                    <a:lnTo>
                      <a:pt x="1422" y="4270"/>
                    </a:lnTo>
                    <a:lnTo>
                      <a:pt x="1432" y="4265"/>
                    </a:lnTo>
                    <a:lnTo>
                      <a:pt x="1441" y="4261"/>
                    </a:lnTo>
                    <a:lnTo>
                      <a:pt x="1451" y="4256"/>
                    </a:lnTo>
                    <a:lnTo>
                      <a:pt x="1459" y="4246"/>
                    </a:lnTo>
                    <a:lnTo>
                      <a:pt x="1466" y="4233"/>
                    </a:lnTo>
                    <a:lnTo>
                      <a:pt x="1471" y="4216"/>
                    </a:lnTo>
                    <a:lnTo>
                      <a:pt x="1475" y="4197"/>
                    </a:lnTo>
                    <a:lnTo>
                      <a:pt x="1480" y="4174"/>
                    </a:lnTo>
                    <a:lnTo>
                      <a:pt x="1483" y="4150"/>
                    </a:lnTo>
                    <a:lnTo>
                      <a:pt x="1486" y="4123"/>
                    </a:lnTo>
                    <a:lnTo>
                      <a:pt x="1491" y="4096"/>
                    </a:lnTo>
                    <a:lnTo>
                      <a:pt x="1495" y="4069"/>
                    </a:lnTo>
                    <a:lnTo>
                      <a:pt x="1502" y="4042"/>
                    </a:lnTo>
                    <a:lnTo>
                      <a:pt x="1508" y="4015"/>
                    </a:lnTo>
                    <a:lnTo>
                      <a:pt x="1517" y="3990"/>
                    </a:lnTo>
                    <a:lnTo>
                      <a:pt x="1528" y="3966"/>
                    </a:lnTo>
                    <a:lnTo>
                      <a:pt x="1541" y="3944"/>
                    </a:lnTo>
                    <a:lnTo>
                      <a:pt x="1556" y="3926"/>
                    </a:lnTo>
                    <a:lnTo>
                      <a:pt x="1575" y="3911"/>
                    </a:lnTo>
                    <a:lnTo>
                      <a:pt x="1575" y="3909"/>
                    </a:lnTo>
                    <a:lnTo>
                      <a:pt x="1578" y="3906"/>
                    </a:lnTo>
                    <a:lnTo>
                      <a:pt x="1582" y="3901"/>
                    </a:lnTo>
                    <a:lnTo>
                      <a:pt x="1588" y="3894"/>
                    </a:lnTo>
                    <a:lnTo>
                      <a:pt x="1594" y="3885"/>
                    </a:lnTo>
                    <a:lnTo>
                      <a:pt x="1602" y="3876"/>
                    </a:lnTo>
                    <a:lnTo>
                      <a:pt x="1610" y="3864"/>
                    </a:lnTo>
                    <a:lnTo>
                      <a:pt x="1617" y="3849"/>
                    </a:lnTo>
                    <a:lnTo>
                      <a:pt x="1625" y="3834"/>
                    </a:lnTo>
                    <a:lnTo>
                      <a:pt x="1633" y="3818"/>
                    </a:lnTo>
                    <a:lnTo>
                      <a:pt x="1639" y="3799"/>
                    </a:lnTo>
                    <a:lnTo>
                      <a:pt x="1645" y="3781"/>
                    </a:lnTo>
                    <a:lnTo>
                      <a:pt x="1649" y="3760"/>
                    </a:lnTo>
                    <a:lnTo>
                      <a:pt x="1651" y="3738"/>
                    </a:lnTo>
                    <a:lnTo>
                      <a:pt x="1652" y="3715"/>
                    </a:lnTo>
                    <a:lnTo>
                      <a:pt x="1651" y="3691"/>
                    </a:lnTo>
                    <a:close/>
                  </a:path>
                </a:pathLst>
              </a:custGeom>
              <a:solidFill>
                <a:srgbClr val="EAF1F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76" name="Freeform 356"/>
              <p:cNvSpPr>
                <a:spLocks/>
              </p:cNvSpPr>
              <p:nvPr/>
            </p:nvSpPr>
            <p:spPr bwMode="auto">
              <a:xfrm flipH="1">
                <a:off x="4338" y="2965"/>
                <a:ext cx="427" cy="439"/>
              </a:xfrm>
              <a:custGeom>
                <a:avLst/>
                <a:gdLst/>
                <a:ahLst/>
                <a:cxnLst>
                  <a:cxn ang="0">
                    <a:pos x="2397" y="3286"/>
                  </a:cxn>
                  <a:cxn ang="0">
                    <a:pos x="2936" y="3079"/>
                  </a:cxn>
                  <a:cxn ang="0">
                    <a:pos x="3674" y="2941"/>
                  </a:cxn>
                  <a:cxn ang="0">
                    <a:pos x="3997" y="2766"/>
                  </a:cxn>
                  <a:cxn ang="0">
                    <a:pos x="4480" y="2482"/>
                  </a:cxn>
                  <a:cxn ang="0">
                    <a:pos x="4827" y="2196"/>
                  </a:cxn>
                  <a:cxn ang="0">
                    <a:pos x="5279" y="2037"/>
                  </a:cxn>
                  <a:cxn ang="0">
                    <a:pos x="5646" y="2050"/>
                  </a:cxn>
                  <a:cxn ang="0">
                    <a:pos x="6010" y="1958"/>
                  </a:cxn>
                  <a:cxn ang="0">
                    <a:pos x="6465" y="1847"/>
                  </a:cxn>
                  <a:cxn ang="0">
                    <a:pos x="6959" y="1505"/>
                  </a:cxn>
                  <a:cxn ang="0">
                    <a:pos x="7450" y="1157"/>
                  </a:cxn>
                  <a:cxn ang="0">
                    <a:pos x="7893" y="1011"/>
                  </a:cxn>
                  <a:cxn ang="0">
                    <a:pos x="8369" y="785"/>
                  </a:cxn>
                  <a:cxn ang="0">
                    <a:pos x="8680" y="574"/>
                  </a:cxn>
                  <a:cxn ang="0">
                    <a:pos x="8869" y="159"/>
                  </a:cxn>
                  <a:cxn ang="0">
                    <a:pos x="9523" y="122"/>
                  </a:cxn>
                  <a:cxn ang="0">
                    <a:pos x="10592" y="131"/>
                  </a:cxn>
                  <a:cxn ang="0">
                    <a:pos x="10701" y="583"/>
                  </a:cxn>
                  <a:cxn ang="0">
                    <a:pos x="10586" y="1012"/>
                  </a:cxn>
                  <a:cxn ang="0">
                    <a:pos x="10537" y="1442"/>
                  </a:cxn>
                  <a:cxn ang="0">
                    <a:pos x="10494" y="1981"/>
                  </a:cxn>
                  <a:cxn ang="0">
                    <a:pos x="10287" y="2402"/>
                  </a:cxn>
                  <a:cxn ang="0">
                    <a:pos x="10208" y="3017"/>
                  </a:cxn>
                  <a:cxn ang="0">
                    <a:pos x="10108" y="3248"/>
                  </a:cxn>
                  <a:cxn ang="0">
                    <a:pos x="10159" y="3615"/>
                  </a:cxn>
                  <a:cxn ang="0">
                    <a:pos x="10257" y="4137"/>
                  </a:cxn>
                  <a:cxn ang="0">
                    <a:pos x="10131" y="4618"/>
                  </a:cxn>
                  <a:cxn ang="0">
                    <a:pos x="10037" y="5037"/>
                  </a:cxn>
                  <a:cxn ang="0">
                    <a:pos x="9956" y="5247"/>
                  </a:cxn>
                  <a:cxn ang="0">
                    <a:pos x="9822" y="5457"/>
                  </a:cxn>
                  <a:cxn ang="0">
                    <a:pos x="9750" y="5914"/>
                  </a:cxn>
                  <a:cxn ang="0">
                    <a:pos x="9678" y="6254"/>
                  </a:cxn>
                  <a:cxn ang="0">
                    <a:pos x="9428" y="6725"/>
                  </a:cxn>
                  <a:cxn ang="0">
                    <a:pos x="9138" y="7313"/>
                  </a:cxn>
                  <a:cxn ang="0">
                    <a:pos x="9048" y="7735"/>
                  </a:cxn>
                  <a:cxn ang="0">
                    <a:pos x="8976" y="8129"/>
                  </a:cxn>
                  <a:cxn ang="0">
                    <a:pos x="8992" y="8441"/>
                  </a:cxn>
                  <a:cxn ang="0">
                    <a:pos x="8631" y="9095"/>
                  </a:cxn>
                  <a:cxn ang="0">
                    <a:pos x="7995" y="9540"/>
                  </a:cxn>
                  <a:cxn ang="0">
                    <a:pos x="7412" y="9668"/>
                  </a:cxn>
                  <a:cxn ang="0">
                    <a:pos x="7001" y="10063"/>
                  </a:cxn>
                  <a:cxn ang="0">
                    <a:pos x="6110" y="10449"/>
                  </a:cxn>
                  <a:cxn ang="0">
                    <a:pos x="5122" y="10366"/>
                  </a:cxn>
                  <a:cxn ang="0">
                    <a:pos x="4364" y="10311"/>
                  </a:cxn>
                  <a:cxn ang="0">
                    <a:pos x="3639" y="10273"/>
                  </a:cxn>
                  <a:cxn ang="0">
                    <a:pos x="3153" y="10333"/>
                  </a:cxn>
                  <a:cxn ang="0">
                    <a:pos x="2781" y="10062"/>
                  </a:cxn>
                  <a:cxn ang="0">
                    <a:pos x="2219" y="9984"/>
                  </a:cxn>
                  <a:cxn ang="0">
                    <a:pos x="1637" y="9828"/>
                  </a:cxn>
                  <a:cxn ang="0">
                    <a:pos x="913" y="9696"/>
                  </a:cxn>
                  <a:cxn ang="0">
                    <a:pos x="721" y="9262"/>
                  </a:cxn>
                  <a:cxn ang="0">
                    <a:pos x="451" y="8628"/>
                  </a:cxn>
                  <a:cxn ang="0">
                    <a:pos x="345" y="8167"/>
                  </a:cxn>
                  <a:cxn ang="0">
                    <a:pos x="268" y="7743"/>
                  </a:cxn>
                  <a:cxn ang="0">
                    <a:pos x="6" y="7067"/>
                  </a:cxn>
                  <a:cxn ang="0">
                    <a:pos x="186" y="6471"/>
                  </a:cxn>
                  <a:cxn ang="0">
                    <a:pos x="222" y="5813"/>
                  </a:cxn>
                  <a:cxn ang="0">
                    <a:pos x="501" y="4942"/>
                  </a:cxn>
                  <a:cxn ang="0">
                    <a:pos x="858" y="4798"/>
                  </a:cxn>
                  <a:cxn ang="0">
                    <a:pos x="1185" y="4546"/>
                  </a:cxn>
                  <a:cxn ang="0">
                    <a:pos x="1459" y="4151"/>
                  </a:cxn>
                </a:cxnLst>
                <a:rect l="0" t="0" r="r" b="b"/>
                <a:pathLst>
                  <a:path w="10705" h="10572">
                    <a:moveTo>
                      <a:pt x="1626" y="3689"/>
                    </a:moveTo>
                    <a:lnTo>
                      <a:pt x="1625" y="3663"/>
                    </a:lnTo>
                    <a:lnTo>
                      <a:pt x="1627" y="3634"/>
                    </a:lnTo>
                    <a:lnTo>
                      <a:pt x="1632" y="3603"/>
                    </a:lnTo>
                    <a:lnTo>
                      <a:pt x="1641" y="3571"/>
                    </a:lnTo>
                    <a:lnTo>
                      <a:pt x="1653" y="3538"/>
                    </a:lnTo>
                    <a:lnTo>
                      <a:pt x="1668" y="3504"/>
                    </a:lnTo>
                    <a:lnTo>
                      <a:pt x="1687" y="3471"/>
                    </a:lnTo>
                    <a:lnTo>
                      <a:pt x="1709" y="3438"/>
                    </a:lnTo>
                    <a:lnTo>
                      <a:pt x="1734" y="3406"/>
                    </a:lnTo>
                    <a:lnTo>
                      <a:pt x="1761" y="3377"/>
                    </a:lnTo>
                    <a:lnTo>
                      <a:pt x="1793" y="3348"/>
                    </a:lnTo>
                    <a:lnTo>
                      <a:pt x="1827" y="3323"/>
                    </a:lnTo>
                    <a:lnTo>
                      <a:pt x="1864" y="3301"/>
                    </a:lnTo>
                    <a:lnTo>
                      <a:pt x="1904" y="3283"/>
                    </a:lnTo>
                    <a:lnTo>
                      <a:pt x="1947" y="3269"/>
                    </a:lnTo>
                    <a:lnTo>
                      <a:pt x="1994" y="3260"/>
                    </a:lnTo>
                    <a:lnTo>
                      <a:pt x="2040" y="3254"/>
                    </a:lnTo>
                    <a:lnTo>
                      <a:pt x="2083" y="3252"/>
                    </a:lnTo>
                    <a:lnTo>
                      <a:pt x="2124" y="3252"/>
                    </a:lnTo>
                    <a:lnTo>
                      <a:pt x="2163" y="3254"/>
                    </a:lnTo>
                    <a:lnTo>
                      <a:pt x="2199" y="3259"/>
                    </a:lnTo>
                    <a:lnTo>
                      <a:pt x="2233" y="3263"/>
                    </a:lnTo>
                    <a:lnTo>
                      <a:pt x="2265" y="3269"/>
                    </a:lnTo>
                    <a:lnTo>
                      <a:pt x="2294" y="3274"/>
                    </a:lnTo>
                    <a:lnTo>
                      <a:pt x="2322" y="3278"/>
                    </a:lnTo>
                    <a:lnTo>
                      <a:pt x="2349" y="3283"/>
                    </a:lnTo>
                    <a:lnTo>
                      <a:pt x="2374" y="3285"/>
                    </a:lnTo>
                    <a:lnTo>
                      <a:pt x="2397" y="3286"/>
                    </a:lnTo>
                    <a:lnTo>
                      <a:pt x="2418" y="3284"/>
                    </a:lnTo>
                    <a:lnTo>
                      <a:pt x="2439" y="3279"/>
                    </a:lnTo>
                    <a:lnTo>
                      <a:pt x="2459" y="3272"/>
                    </a:lnTo>
                    <a:lnTo>
                      <a:pt x="2477" y="3261"/>
                    </a:lnTo>
                    <a:lnTo>
                      <a:pt x="2495" y="3247"/>
                    </a:lnTo>
                    <a:lnTo>
                      <a:pt x="2513" y="3235"/>
                    </a:lnTo>
                    <a:lnTo>
                      <a:pt x="2532" y="3223"/>
                    </a:lnTo>
                    <a:lnTo>
                      <a:pt x="2552" y="3212"/>
                    </a:lnTo>
                    <a:lnTo>
                      <a:pt x="2572" y="3202"/>
                    </a:lnTo>
                    <a:lnTo>
                      <a:pt x="2592" y="3192"/>
                    </a:lnTo>
                    <a:lnTo>
                      <a:pt x="2614" y="3183"/>
                    </a:lnTo>
                    <a:lnTo>
                      <a:pt x="2636" y="3176"/>
                    </a:lnTo>
                    <a:lnTo>
                      <a:pt x="2658" y="3169"/>
                    </a:lnTo>
                    <a:lnTo>
                      <a:pt x="2682" y="3163"/>
                    </a:lnTo>
                    <a:lnTo>
                      <a:pt x="2706" y="3158"/>
                    </a:lnTo>
                    <a:lnTo>
                      <a:pt x="2730" y="3154"/>
                    </a:lnTo>
                    <a:lnTo>
                      <a:pt x="2755" y="3151"/>
                    </a:lnTo>
                    <a:lnTo>
                      <a:pt x="2781" y="3147"/>
                    </a:lnTo>
                    <a:lnTo>
                      <a:pt x="2808" y="3146"/>
                    </a:lnTo>
                    <a:lnTo>
                      <a:pt x="2837" y="3146"/>
                    </a:lnTo>
                    <a:lnTo>
                      <a:pt x="2838" y="3144"/>
                    </a:lnTo>
                    <a:lnTo>
                      <a:pt x="2842" y="3141"/>
                    </a:lnTo>
                    <a:lnTo>
                      <a:pt x="2850" y="3136"/>
                    </a:lnTo>
                    <a:lnTo>
                      <a:pt x="2861" y="3129"/>
                    </a:lnTo>
                    <a:lnTo>
                      <a:pt x="2873" y="3121"/>
                    </a:lnTo>
                    <a:lnTo>
                      <a:pt x="2887" y="3111"/>
                    </a:lnTo>
                    <a:lnTo>
                      <a:pt x="2902" y="3101"/>
                    </a:lnTo>
                    <a:lnTo>
                      <a:pt x="2918" y="3091"/>
                    </a:lnTo>
                    <a:lnTo>
                      <a:pt x="2936" y="3079"/>
                    </a:lnTo>
                    <a:lnTo>
                      <a:pt x="2953" y="3068"/>
                    </a:lnTo>
                    <a:lnTo>
                      <a:pt x="2972" y="3056"/>
                    </a:lnTo>
                    <a:lnTo>
                      <a:pt x="2989" y="3045"/>
                    </a:lnTo>
                    <a:lnTo>
                      <a:pt x="3007" y="3034"/>
                    </a:lnTo>
                    <a:lnTo>
                      <a:pt x="3023" y="3024"/>
                    </a:lnTo>
                    <a:lnTo>
                      <a:pt x="3039" y="3015"/>
                    </a:lnTo>
                    <a:lnTo>
                      <a:pt x="3053" y="3009"/>
                    </a:lnTo>
                    <a:lnTo>
                      <a:pt x="3066" y="3000"/>
                    </a:lnTo>
                    <a:lnTo>
                      <a:pt x="3081" y="2990"/>
                    </a:lnTo>
                    <a:lnTo>
                      <a:pt x="3098" y="2977"/>
                    </a:lnTo>
                    <a:lnTo>
                      <a:pt x="3116" y="2964"/>
                    </a:lnTo>
                    <a:lnTo>
                      <a:pt x="3136" y="2951"/>
                    </a:lnTo>
                    <a:lnTo>
                      <a:pt x="3158" y="2937"/>
                    </a:lnTo>
                    <a:lnTo>
                      <a:pt x="3182" y="2924"/>
                    </a:lnTo>
                    <a:lnTo>
                      <a:pt x="3207" y="2912"/>
                    </a:lnTo>
                    <a:lnTo>
                      <a:pt x="3235" y="2901"/>
                    </a:lnTo>
                    <a:lnTo>
                      <a:pt x="3265" y="2893"/>
                    </a:lnTo>
                    <a:lnTo>
                      <a:pt x="3297" y="2887"/>
                    </a:lnTo>
                    <a:lnTo>
                      <a:pt x="3331" y="2885"/>
                    </a:lnTo>
                    <a:lnTo>
                      <a:pt x="3368" y="2887"/>
                    </a:lnTo>
                    <a:lnTo>
                      <a:pt x="3406" y="2894"/>
                    </a:lnTo>
                    <a:lnTo>
                      <a:pt x="3448" y="2906"/>
                    </a:lnTo>
                    <a:lnTo>
                      <a:pt x="3493" y="2924"/>
                    </a:lnTo>
                    <a:lnTo>
                      <a:pt x="3534" y="2940"/>
                    </a:lnTo>
                    <a:lnTo>
                      <a:pt x="3571" y="2950"/>
                    </a:lnTo>
                    <a:lnTo>
                      <a:pt x="3603" y="2955"/>
                    </a:lnTo>
                    <a:lnTo>
                      <a:pt x="3630" y="2954"/>
                    </a:lnTo>
                    <a:lnTo>
                      <a:pt x="3654" y="2949"/>
                    </a:lnTo>
                    <a:lnTo>
                      <a:pt x="3674" y="2941"/>
                    </a:lnTo>
                    <a:lnTo>
                      <a:pt x="3691" y="2929"/>
                    </a:lnTo>
                    <a:lnTo>
                      <a:pt x="3706" y="2916"/>
                    </a:lnTo>
                    <a:lnTo>
                      <a:pt x="3719" y="2901"/>
                    </a:lnTo>
                    <a:lnTo>
                      <a:pt x="3730" y="2885"/>
                    </a:lnTo>
                    <a:lnTo>
                      <a:pt x="3741" y="2870"/>
                    </a:lnTo>
                    <a:lnTo>
                      <a:pt x="3750" y="2855"/>
                    </a:lnTo>
                    <a:lnTo>
                      <a:pt x="3760" y="2842"/>
                    </a:lnTo>
                    <a:lnTo>
                      <a:pt x="3771" y="2832"/>
                    </a:lnTo>
                    <a:lnTo>
                      <a:pt x="3782" y="2824"/>
                    </a:lnTo>
                    <a:lnTo>
                      <a:pt x="3796" y="2821"/>
                    </a:lnTo>
                    <a:lnTo>
                      <a:pt x="3810" y="2819"/>
                    </a:lnTo>
                    <a:lnTo>
                      <a:pt x="3826" y="2817"/>
                    </a:lnTo>
                    <a:lnTo>
                      <a:pt x="3842" y="2814"/>
                    </a:lnTo>
                    <a:lnTo>
                      <a:pt x="3858" y="2811"/>
                    </a:lnTo>
                    <a:lnTo>
                      <a:pt x="3874" y="2809"/>
                    </a:lnTo>
                    <a:lnTo>
                      <a:pt x="3890" y="2806"/>
                    </a:lnTo>
                    <a:lnTo>
                      <a:pt x="3905" y="2802"/>
                    </a:lnTo>
                    <a:lnTo>
                      <a:pt x="3921" y="2799"/>
                    </a:lnTo>
                    <a:lnTo>
                      <a:pt x="3935" y="2797"/>
                    </a:lnTo>
                    <a:lnTo>
                      <a:pt x="3947" y="2794"/>
                    </a:lnTo>
                    <a:lnTo>
                      <a:pt x="3959" y="2791"/>
                    </a:lnTo>
                    <a:lnTo>
                      <a:pt x="3969" y="2789"/>
                    </a:lnTo>
                    <a:lnTo>
                      <a:pt x="3976" y="2787"/>
                    </a:lnTo>
                    <a:lnTo>
                      <a:pt x="3983" y="2786"/>
                    </a:lnTo>
                    <a:lnTo>
                      <a:pt x="3986" y="2785"/>
                    </a:lnTo>
                    <a:lnTo>
                      <a:pt x="3988" y="2785"/>
                    </a:lnTo>
                    <a:lnTo>
                      <a:pt x="3989" y="2783"/>
                    </a:lnTo>
                    <a:lnTo>
                      <a:pt x="3992" y="2776"/>
                    </a:lnTo>
                    <a:lnTo>
                      <a:pt x="3997" y="2766"/>
                    </a:lnTo>
                    <a:lnTo>
                      <a:pt x="4005" y="2754"/>
                    </a:lnTo>
                    <a:lnTo>
                      <a:pt x="4013" y="2739"/>
                    </a:lnTo>
                    <a:lnTo>
                      <a:pt x="4023" y="2722"/>
                    </a:lnTo>
                    <a:lnTo>
                      <a:pt x="4035" y="2702"/>
                    </a:lnTo>
                    <a:lnTo>
                      <a:pt x="4048" y="2682"/>
                    </a:lnTo>
                    <a:lnTo>
                      <a:pt x="4063" y="2660"/>
                    </a:lnTo>
                    <a:lnTo>
                      <a:pt x="4077" y="2639"/>
                    </a:lnTo>
                    <a:lnTo>
                      <a:pt x="4093" y="2617"/>
                    </a:lnTo>
                    <a:lnTo>
                      <a:pt x="4110" y="2595"/>
                    </a:lnTo>
                    <a:lnTo>
                      <a:pt x="4127" y="2574"/>
                    </a:lnTo>
                    <a:lnTo>
                      <a:pt x="4144" y="2554"/>
                    </a:lnTo>
                    <a:lnTo>
                      <a:pt x="4163" y="2536"/>
                    </a:lnTo>
                    <a:lnTo>
                      <a:pt x="4182" y="2521"/>
                    </a:lnTo>
                    <a:lnTo>
                      <a:pt x="4199" y="2506"/>
                    </a:lnTo>
                    <a:lnTo>
                      <a:pt x="4219" y="2494"/>
                    </a:lnTo>
                    <a:lnTo>
                      <a:pt x="4237" y="2485"/>
                    </a:lnTo>
                    <a:lnTo>
                      <a:pt x="4258" y="2477"/>
                    </a:lnTo>
                    <a:lnTo>
                      <a:pt x="4278" y="2472"/>
                    </a:lnTo>
                    <a:lnTo>
                      <a:pt x="4297" y="2467"/>
                    </a:lnTo>
                    <a:lnTo>
                      <a:pt x="4318" y="2464"/>
                    </a:lnTo>
                    <a:lnTo>
                      <a:pt x="4338" y="2463"/>
                    </a:lnTo>
                    <a:lnTo>
                      <a:pt x="4357" y="2463"/>
                    </a:lnTo>
                    <a:lnTo>
                      <a:pt x="4377" y="2464"/>
                    </a:lnTo>
                    <a:lnTo>
                      <a:pt x="4396" y="2465"/>
                    </a:lnTo>
                    <a:lnTo>
                      <a:pt x="4414" y="2467"/>
                    </a:lnTo>
                    <a:lnTo>
                      <a:pt x="4432" y="2470"/>
                    </a:lnTo>
                    <a:lnTo>
                      <a:pt x="4449" y="2474"/>
                    </a:lnTo>
                    <a:lnTo>
                      <a:pt x="4464" y="2478"/>
                    </a:lnTo>
                    <a:lnTo>
                      <a:pt x="4480" y="2482"/>
                    </a:lnTo>
                    <a:lnTo>
                      <a:pt x="4481" y="2479"/>
                    </a:lnTo>
                    <a:lnTo>
                      <a:pt x="4483" y="2472"/>
                    </a:lnTo>
                    <a:lnTo>
                      <a:pt x="4488" y="2459"/>
                    </a:lnTo>
                    <a:lnTo>
                      <a:pt x="4495" y="2444"/>
                    </a:lnTo>
                    <a:lnTo>
                      <a:pt x="4504" y="2426"/>
                    </a:lnTo>
                    <a:lnTo>
                      <a:pt x="4513" y="2405"/>
                    </a:lnTo>
                    <a:lnTo>
                      <a:pt x="4524" y="2383"/>
                    </a:lnTo>
                    <a:lnTo>
                      <a:pt x="4536" y="2359"/>
                    </a:lnTo>
                    <a:lnTo>
                      <a:pt x="4548" y="2336"/>
                    </a:lnTo>
                    <a:lnTo>
                      <a:pt x="4561" y="2313"/>
                    </a:lnTo>
                    <a:lnTo>
                      <a:pt x="4576" y="2292"/>
                    </a:lnTo>
                    <a:lnTo>
                      <a:pt x="4590" y="2273"/>
                    </a:lnTo>
                    <a:lnTo>
                      <a:pt x="4604" y="2255"/>
                    </a:lnTo>
                    <a:lnTo>
                      <a:pt x="4618" y="2241"/>
                    </a:lnTo>
                    <a:lnTo>
                      <a:pt x="4631" y="2231"/>
                    </a:lnTo>
                    <a:lnTo>
                      <a:pt x="4646" y="2227"/>
                    </a:lnTo>
                    <a:lnTo>
                      <a:pt x="4658" y="2223"/>
                    </a:lnTo>
                    <a:lnTo>
                      <a:pt x="4671" y="2218"/>
                    </a:lnTo>
                    <a:lnTo>
                      <a:pt x="4684" y="2214"/>
                    </a:lnTo>
                    <a:lnTo>
                      <a:pt x="4696" y="2208"/>
                    </a:lnTo>
                    <a:lnTo>
                      <a:pt x="4709" y="2203"/>
                    </a:lnTo>
                    <a:lnTo>
                      <a:pt x="4722" y="2197"/>
                    </a:lnTo>
                    <a:lnTo>
                      <a:pt x="4736" y="2192"/>
                    </a:lnTo>
                    <a:lnTo>
                      <a:pt x="4750" y="2189"/>
                    </a:lnTo>
                    <a:lnTo>
                      <a:pt x="4765" y="2187"/>
                    </a:lnTo>
                    <a:lnTo>
                      <a:pt x="4779" y="2185"/>
                    </a:lnTo>
                    <a:lnTo>
                      <a:pt x="4794" y="2187"/>
                    </a:lnTo>
                    <a:lnTo>
                      <a:pt x="4810" y="2190"/>
                    </a:lnTo>
                    <a:lnTo>
                      <a:pt x="4827" y="2196"/>
                    </a:lnTo>
                    <a:lnTo>
                      <a:pt x="4844" y="2205"/>
                    </a:lnTo>
                    <a:lnTo>
                      <a:pt x="4862" y="2217"/>
                    </a:lnTo>
                    <a:lnTo>
                      <a:pt x="4881" y="2233"/>
                    </a:lnTo>
                    <a:lnTo>
                      <a:pt x="4881" y="2232"/>
                    </a:lnTo>
                    <a:lnTo>
                      <a:pt x="4884" y="2232"/>
                    </a:lnTo>
                    <a:lnTo>
                      <a:pt x="4888" y="2230"/>
                    </a:lnTo>
                    <a:lnTo>
                      <a:pt x="4893" y="2229"/>
                    </a:lnTo>
                    <a:lnTo>
                      <a:pt x="4901" y="2227"/>
                    </a:lnTo>
                    <a:lnTo>
                      <a:pt x="4910" y="2224"/>
                    </a:lnTo>
                    <a:lnTo>
                      <a:pt x="4921" y="2220"/>
                    </a:lnTo>
                    <a:lnTo>
                      <a:pt x="4934" y="2216"/>
                    </a:lnTo>
                    <a:lnTo>
                      <a:pt x="4948" y="2211"/>
                    </a:lnTo>
                    <a:lnTo>
                      <a:pt x="4964" y="2205"/>
                    </a:lnTo>
                    <a:lnTo>
                      <a:pt x="4982" y="2199"/>
                    </a:lnTo>
                    <a:lnTo>
                      <a:pt x="5003" y="2192"/>
                    </a:lnTo>
                    <a:lnTo>
                      <a:pt x="5024" y="2184"/>
                    </a:lnTo>
                    <a:lnTo>
                      <a:pt x="5048" y="2176"/>
                    </a:lnTo>
                    <a:lnTo>
                      <a:pt x="5075" y="2166"/>
                    </a:lnTo>
                    <a:lnTo>
                      <a:pt x="5104" y="2156"/>
                    </a:lnTo>
                    <a:lnTo>
                      <a:pt x="5131" y="2144"/>
                    </a:lnTo>
                    <a:lnTo>
                      <a:pt x="5156" y="2131"/>
                    </a:lnTo>
                    <a:lnTo>
                      <a:pt x="5177" y="2118"/>
                    </a:lnTo>
                    <a:lnTo>
                      <a:pt x="5197" y="2105"/>
                    </a:lnTo>
                    <a:lnTo>
                      <a:pt x="5213" y="2092"/>
                    </a:lnTo>
                    <a:lnTo>
                      <a:pt x="5229" y="2078"/>
                    </a:lnTo>
                    <a:lnTo>
                      <a:pt x="5242" y="2065"/>
                    </a:lnTo>
                    <a:lnTo>
                      <a:pt x="5255" y="2054"/>
                    </a:lnTo>
                    <a:lnTo>
                      <a:pt x="5267" y="2045"/>
                    </a:lnTo>
                    <a:lnTo>
                      <a:pt x="5279" y="2037"/>
                    </a:lnTo>
                    <a:lnTo>
                      <a:pt x="5291" y="2031"/>
                    </a:lnTo>
                    <a:lnTo>
                      <a:pt x="5303" y="2028"/>
                    </a:lnTo>
                    <a:lnTo>
                      <a:pt x="5317" y="2028"/>
                    </a:lnTo>
                    <a:lnTo>
                      <a:pt x="5332" y="2030"/>
                    </a:lnTo>
                    <a:lnTo>
                      <a:pt x="5350" y="2037"/>
                    </a:lnTo>
                    <a:lnTo>
                      <a:pt x="5369" y="2048"/>
                    </a:lnTo>
                    <a:lnTo>
                      <a:pt x="5370" y="2047"/>
                    </a:lnTo>
                    <a:lnTo>
                      <a:pt x="5374" y="2046"/>
                    </a:lnTo>
                    <a:lnTo>
                      <a:pt x="5380" y="2045"/>
                    </a:lnTo>
                    <a:lnTo>
                      <a:pt x="5389" y="2043"/>
                    </a:lnTo>
                    <a:lnTo>
                      <a:pt x="5399" y="2041"/>
                    </a:lnTo>
                    <a:lnTo>
                      <a:pt x="5410" y="2039"/>
                    </a:lnTo>
                    <a:lnTo>
                      <a:pt x="5423" y="2036"/>
                    </a:lnTo>
                    <a:lnTo>
                      <a:pt x="5437" y="2034"/>
                    </a:lnTo>
                    <a:lnTo>
                      <a:pt x="5451" y="2030"/>
                    </a:lnTo>
                    <a:lnTo>
                      <a:pt x="5467" y="2027"/>
                    </a:lnTo>
                    <a:lnTo>
                      <a:pt x="5483" y="2025"/>
                    </a:lnTo>
                    <a:lnTo>
                      <a:pt x="5498" y="2022"/>
                    </a:lnTo>
                    <a:lnTo>
                      <a:pt x="5513" y="2019"/>
                    </a:lnTo>
                    <a:lnTo>
                      <a:pt x="5529" y="2017"/>
                    </a:lnTo>
                    <a:lnTo>
                      <a:pt x="5543" y="2015"/>
                    </a:lnTo>
                    <a:lnTo>
                      <a:pt x="5557" y="2014"/>
                    </a:lnTo>
                    <a:lnTo>
                      <a:pt x="5569" y="2014"/>
                    </a:lnTo>
                    <a:lnTo>
                      <a:pt x="5582" y="2016"/>
                    </a:lnTo>
                    <a:lnTo>
                      <a:pt x="5595" y="2021"/>
                    </a:lnTo>
                    <a:lnTo>
                      <a:pt x="5608" y="2026"/>
                    </a:lnTo>
                    <a:lnTo>
                      <a:pt x="5622" y="2034"/>
                    </a:lnTo>
                    <a:lnTo>
                      <a:pt x="5634" y="2041"/>
                    </a:lnTo>
                    <a:lnTo>
                      <a:pt x="5646" y="2050"/>
                    </a:lnTo>
                    <a:lnTo>
                      <a:pt x="5659" y="2059"/>
                    </a:lnTo>
                    <a:lnTo>
                      <a:pt x="5670" y="2066"/>
                    </a:lnTo>
                    <a:lnTo>
                      <a:pt x="5682" y="2074"/>
                    </a:lnTo>
                    <a:lnTo>
                      <a:pt x="5692" y="2081"/>
                    </a:lnTo>
                    <a:lnTo>
                      <a:pt x="5703" y="2085"/>
                    </a:lnTo>
                    <a:lnTo>
                      <a:pt x="5714" y="2088"/>
                    </a:lnTo>
                    <a:lnTo>
                      <a:pt x="5724" y="2088"/>
                    </a:lnTo>
                    <a:lnTo>
                      <a:pt x="5734" y="2086"/>
                    </a:lnTo>
                    <a:lnTo>
                      <a:pt x="5744" y="2082"/>
                    </a:lnTo>
                    <a:lnTo>
                      <a:pt x="5754" y="2073"/>
                    </a:lnTo>
                    <a:lnTo>
                      <a:pt x="5766" y="2064"/>
                    </a:lnTo>
                    <a:lnTo>
                      <a:pt x="5780" y="2053"/>
                    </a:lnTo>
                    <a:lnTo>
                      <a:pt x="5796" y="2042"/>
                    </a:lnTo>
                    <a:lnTo>
                      <a:pt x="5813" y="2030"/>
                    </a:lnTo>
                    <a:lnTo>
                      <a:pt x="5831" y="2018"/>
                    </a:lnTo>
                    <a:lnTo>
                      <a:pt x="5850" y="2006"/>
                    </a:lnTo>
                    <a:lnTo>
                      <a:pt x="5868" y="1995"/>
                    </a:lnTo>
                    <a:lnTo>
                      <a:pt x="5887" y="1986"/>
                    </a:lnTo>
                    <a:lnTo>
                      <a:pt x="5905" y="1977"/>
                    </a:lnTo>
                    <a:lnTo>
                      <a:pt x="5923" y="1969"/>
                    </a:lnTo>
                    <a:lnTo>
                      <a:pt x="5939" y="1965"/>
                    </a:lnTo>
                    <a:lnTo>
                      <a:pt x="5953" y="1963"/>
                    </a:lnTo>
                    <a:lnTo>
                      <a:pt x="5968" y="1963"/>
                    </a:lnTo>
                    <a:lnTo>
                      <a:pt x="5979" y="1967"/>
                    </a:lnTo>
                    <a:lnTo>
                      <a:pt x="5988" y="1975"/>
                    </a:lnTo>
                    <a:lnTo>
                      <a:pt x="5989" y="1973"/>
                    </a:lnTo>
                    <a:lnTo>
                      <a:pt x="5994" y="1969"/>
                    </a:lnTo>
                    <a:lnTo>
                      <a:pt x="6000" y="1965"/>
                    </a:lnTo>
                    <a:lnTo>
                      <a:pt x="6010" y="1958"/>
                    </a:lnTo>
                    <a:lnTo>
                      <a:pt x="6021" y="1950"/>
                    </a:lnTo>
                    <a:lnTo>
                      <a:pt x="6034" y="1941"/>
                    </a:lnTo>
                    <a:lnTo>
                      <a:pt x="6048" y="1931"/>
                    </a:lnTo>
                    <a:lnTo>
                      <a:pt x="6065" y="1921"/>
                    </a:lnTo>
                    <a:lnTo>
                      <a:pt x="6081" y="1911"/>
                    </a:lnTo>
                    <a:lnTo>
                      <a:pt x="6100" y="1902"/>
                    </a:lnTo>
                    <a:lnTo>
                      <a:pt x="6117" y="1892"/>
                    </a:lnTo>
                    <a:lnTo>
                      <a:pt x="6136" y="1883"/>
                    </a:lnTo>
                    <a:lnTo>
                      <a:pt x="6154" y="1876"/>
                    </a:lnTo>
                    <a:lnTo>
                      <a:pt x="6173" y="1870"/>
                    </a:lnTo>
                    <a:lnTo>
                      <a:pt x="6191" y="1866"/>
                    </a:lnTo>
                    <a:lnTo>
                      <a:pt x="6209" y="1863"/>
                    </a:lnTo>
                    <a:lnTo>
                      <a:pt x="6225" y="1861"/>
                    </a:lnTo>
                    <a:lnTo>
                      <a:pt x="6243" y="1858"/>
                    </a:lnTo>
                    <a:lnTo>
                      <a:pt x="6260" y="1855"/>
                    </a:lnTo>
                    <a:lnTo>
                      <a:pt x="6278" y="1851"/>
                    </a:lnTo>
                    <a:lnTo>
                      <a:pt x="6296" y="1847"/>
                    </a:lnTo>
                    <a:lnTo>
                      <a:pt x="6314" y="1843"/>
                    </a:lnTo>
                    <a:lnTo>
                      <a:pt x="6332" y="1839"/>
                    </a:lnTo>
                    <a:lnTo>
                      <a:pt x="6350" y="1836"/>
                    </a:lnTo>
                    <a:lnTo>
                      <a:pt x="6366" y="1833"/>
                    </a:lnTo>
                    <a:lnTo>
                      <a:pt x="6384" y="1832"/>
                    </a:lnTo>
                    <a:lnTo>
                      <a:pt x="6399" y="1831"/>
                    </a:lnTo>
                    <a:lnTo>
                      <a:pt x="6414" y="1831"/>
                    </a:lnTo>
                    <a:lnTo>
                      <a:pt x="6428" y="1832"/>
                    </a:lnTo>
                    <a:lnTo>
                      <a:pt x="6441" y="1835"/>
                    </a:lnTo>
                    <a:lnTo>
                      <a:pt x="6455" y="1840"/>
                    </a:lnTo>
                    <a:lnTo>
                      <a:pt x="6465" y="1848"/>
                    </a:lnTo>
                    <a:lnTo>
                      <a:pt x="6465" y="1847"/>
                    </a:lnTo>
                    <a:lnTo>
                      <a:pt x="6468" y="1844"/>
                    </a:lnTo>
                    <a:lnTo>
                      <a:pt x="6471" y="1839"/>
                    </a:lnTo>
                    <a:lnTo>
                      <a:pt x="6475" y="1833"/>
                    </a:lnTo>
                    <a:lnTo>
                      <a:pt x="6481" y="1826"/>
                    </a:lnTo>
                    <a:lnTo>
                      <a:pt x="6487" y="1817"/>
                    </a:lnTo>
                    <a:lnTo>
                      <a:pt x="6496" y="1809"/>
                    </a:lnTo>
                    <a:lnTo>
                      <a:pt x="6505" y="1799"/>
                    </a:lnTo>
                    <a:lnTo>
                      <a:pt x="6516" y="1789"/>
                    </a:lnTo>
                    <a:lnTo>
                      <a:pt x="6528" y="1779"/>
                    </a:lnTo>
                    <a:lnTo>
                      <a:pt x="6541" y="1768"/>
                    </a:lnTo>
                    <a:lnTo>
                      <a:pt x="6555" y="1759"/>
                    </a:lnTo>
                    <a:lnTo>
                      <a:pt x="6570" y="1749"/>
                    </a:lnTo>
                    <a:lnTo>
                      <a:pt x="6587" y="1740"/>
                    </a:lnTo>
                    <a:lnTo>
                      <a:pt x="6604" y="1731"/>
                    </a:lnTo>
                    <a:lnTo>
                      <a:pt x="6624" y="1725"/>
                    </a:lnTo>
                    <a:lnTo>
                      <a:pt x="6643" y="1716"/>
                    </a:lnTo>
                    <a:lnTo>
                      <a:pt x="6667" y="1706"/>
                    </a:lnTo>
                    <a:lnTo>
                      <a:pt x="6692" y="1695"/>
                    </a:lnTo>
                    <a:lnTo>
                      <a:pt x="6720" y="1681"/>
                    </a:lnTo>
                    <a:lnTo>
                      <a:pt x="6747" y="1667"/>
                    </a:lnTo>
                    <a:lnTo>
                      <a:pt x="6775" y="1650"/>
                    </a:lnTo>
                    <a:lnTo>
                      <a:pt x="6804" y="1634"/>
                    </a:lnTo>
                    <a:lnTo>
                      <a:pt x="6832" y="1617"/>
                    </a:lnTo>
                    <a:lnTo>
                      <a:pt x="6858" y="1598"/>
                    </a:lnTo>
                    <a:lnTo>
                      <a:pt x="6884" y="1579"/>
                    </a:lnTo>
                    <a:lnTo>
                      <a:pt x="6908" y="1561"/>
                    </a:lnTo>
                    <a:lnTo>
                      <a:pt x="6928" y="1541"/>
                    </a:lnTo>
                    <a:lnTo>
                      <a:pt x="6945" y="1523"/>
                    </a:lnTo>
                    <a:lnTo>
                      <a:pt x="6959" y="1505"/>
                    </a:lnTo>
                    <a:lnTo>
                      <a:pt x="6969" y="1488"/>
                    </a:lnTo>
                    <a:lnTo>
                      <a:pt x="6974" y="1471"/>
                    </a:lnTo>
                    <a:lnTo>
                      <a:pt x="6977" y="1454"/>
                    </a:lnTo>
                    <a:lnTo>
                      <a:pt x="6982" y="1438"/>
                    </a:lnTo>
                    <a:lnTo>
                      <a:pt x="6989" y="1421"/>
                    </a:lnTo>
                    <a:lnTo>
                      <a:pt x="6997" y="1404"/>
                    </a:lnTo>
                    <a:lnTo>
                      <a:pt x="7007" y="1387"/>
                    </a:lnTo>
                    <a:lnTo>
                      <a:pt x="7018" y="1371"/>
                    </a:lnTo>
                    <a:lnTo>
                      <a:pt x="7031" y="1356"/>
                    </a:lnTo>
                    <a:lnTo>
                      <a:pt x="7044" y="1339"/>
                    </a:lnTo>
                    <a:lnTo>
                      <a:pt x="7059" y="1324"/>
                    </a:lnTo>
                    <a:lnTo>
                      <a:pt x="7075" y="1310"/>
                    </a:lnTo>
                    <a:lnTo>
                      <a:pt x="7091" y="1296"/>
                    </a:lnTo>
                    <a:lnTo>
                      <a:pt x="7110" y="1282"/>
                    </a:lnTo>
                    <a:lnTo>
                      <a:pt x="7128" y="1269"/>
                    </a:lnTo>
                    <a:lnTo>
                      <a:pt x="7147" y="1257"/>
                    </a:lnTo>
                    <a:lnTo>
                      <a:pt x="7167" y="1246"/>
                    </a:lnTo>
                    <a:lnTo>
                      <a:pt x="7188" y="1237"/>
                    </a:lnTo>
                    <a:lnTo>
                      <a:pt x="7209" y="1227"/>
                    </a:lnTo>
                    <a:lnTo>
                      <a:pt x="7232" y="1217"/>
                    </a:lnTo>
                    <a:lnTo>
                      <a:pt x="7255" y="1208"/>
                    </a:lnTo>
                    <a:lnTo>
                      <a:pt x="7280" y="1200"/>
                    </a:lnTo>
                    <a:lnTo>
                      <a:pt x="7305" y="1191"/>
                    </a:lnTo>
                    <a:lnTo>
                      <a:pt x="7330" y="1183"/>
                    </a:lnTo>
                    <a:lnTo>
                      <a:pt x="7355" y="1177"/>
                    </a:lnTo>
                    <a:lnTo>
                      <a:pt x="7380" y="1170"/>
                    </a:lnTo>
                    <a:lnTo>
                      <a:pt x="7404" y="1165"/>
                    </a:lnTo>
                    <a:lnTo>
                      <a:pt x="7428" y="1160"/>
                    </a:lnTo>
                    <a:lnTo>
                      <a:pt x="7450" y="1157"/>
                    </a:lnTo>
                    <a:lnTo>
                      <a:pt x="7472" y="1156"/>
                    </a:lnTo>
                    <a:lnTo>
                      <a:pt x="7491" y="1155"/>
                    </a:lnTo>
                    <a:lnTo>
                      <a:pt x="7508" y="1156"/>
                    </a:lnTo>
                    <a:lnTo>
                      <a:pt x="7524" y="1159"/>
                    </a:lnTo>
                    <a:lnTo>
                      <a:pt x="7537" y="1165"/>
                    </a:lnTo>
                    <a:lnTo>
                      <a:pt x="7551" y="1168"/>
                    </a:lnTo>
                    <a:lnTo>
                      <a:pt x="7566" y="1171"/>
                    </a:lnTo>
                    <a:lnTo>
                      <a:pt x="7583" y="1171"/>
                    </a:lnTo>
                    <a:lnTo>
                      <a:pt x="7603" y="1171"/>
                    </a:lnTo>
                    <a:lnTo>
                      <a:pt x="7625" y="1169"/>
                    </a:lnTo>
                    <a:lnTo>
                      <a:pt x="7647" y="1165"/>
                    </a:lnTo>
                    <a:lnTo>
                      <a:pt x="7670" y="1160"/>
                    </a:lnTo>
                    <a:lnTo>
                      <a:pt x="7692" y="1155"/>
                    </a:lnTo>
                    <a:lnTo>
                      <a:pt x="7714" y="1148"/>
                    </a:lnTo>
                    <a:lnTo>
                      <a:pt x="7736" y="1142"/>
                    </a:lnTo>
                    <a:lnTo>
                      <a:pt x="7758" y="1135"/>
                    </a:lnTo>
                    <a:lnTo>
                      <a:pt x="7777" y="1127"/>
                    </a:lnTo>
                    <a:lnTo>
                      <a:pt x="7794" y="1120"/>
                    </a:lnTo>
                    <a:lnTo>
                      <a:pt x="7809" y="1112"/>
                    </a:lnTo>
                    <a:lnTo>
                      <a:pt x="7822" y="1105"/>
                    </a:lnTo>
                    <a:lnTo>
                      <a:pt x="7832" y="1098"/>
                    </a:lnTo>
                    <a:lnTo>
                      <a:pt x="7839" y="1090"/>
                    </a:lnTo>
                    <a:lnTo>
                      <a:pt x="7846" y="1080"/>
                    </a:lnTo>
                    <a:lnTo>
                      <a:pt x="7853" y="1071"/>
                    </a:lnTo>
                    <a:lnTo>
                      <a:pt x="7861" y="1059"/>
                    </a:lnTo>
                    <a:lnTo>
                      <a:pt x="7867" y="1048"/>
                    </a:lnTo>
                    <a:lnTo>
                      <a:pt x="7875" y="1035"/>
                    </a:lnTo>
                    <a:lnTo>
                      <a:pt x="7884" y="1023"/>
                    </a:lnTo>
                    <a:lnTo>
                      <a:pt x="7893" y="1011"/>
                    </a:lnTo>
                    <a:lnTo>
                      <a:pt x="7903" y="999"/>
                    </a:lnTo>
                    <a:lnTo>
                      <a:pt x="7915" y="988"/>
                    </a:lnTo>
                    <a:lnTo>
                      <a:pt x="7928" y="977"/>
                    </a:lnTo>
                    <a:lnTo>
                      <a:pt x="7944" y="968"/>
                    </a:lnTo>
                    <a:lnTo>
                      <a:pt x="7961" y="960"/>
                    </a:lnTo>
                    <a:lnTo>
                      <a:pt x="7980" y="955"/>
                    </a:lnTo>
                    <a:lnTo>
                      <a:pt x="8001" y="952"/>
                    </a:lnTo>
                    <a:lnTo>
                      <a:pt x="8027" y="951"/>
                    </a:lnTo>
                    <a:lnTo>
                      <a:pt x="8052" y="949"/>
                    </a:lnTo>
                    <a:lnTo>
                      <a:pt x="8077" y="949"/>
                    </a:lnTo>
                    <a:lnTo>
                      <a:pt x="8102" y="948"/>
                    </a:lnTo>
                    <a:lnTo>
                      <a:pt x="8125" y="946"/>
                    </a:lnTo>
                    <a:lnTo>
                      <a:pt x="8149" y="944"/>
                    </a:lnTo>
                    <a:lnTo>
                      <a:pt x="8171" y="941"/>
                    </a:lnTo>
                    <a:lnTo>
                      <a:pt x="8192" y="936"/>
                    </a:lnTo>
                    <a:lnTo>
                      <a:pt x="8212" y="932"/>
                    </a:lnTo>
                    <a:lnTo>
                      <a:pt x="8232" y="925"/>
                    </a:lnTo>
                    <a:lnTo>
                      <a:pt x="8249" y="919"/>
                    </a:lnTo>
                    <a:lnTo>
                      <a:pt x="8266" y="911"/>
                    </a:lnTo>
                    <a:lnTo>
                      <a:pt x="8280" y="903"/>
                    </a:lnTo>
                    <a:lnTo>
                      <a:pt x="8293" y="892"/>
                    </a:lnTo>
                    <a:lnTo>
                      <a:pt x="8304" y="881"/>
                    </a:lnTo>
                    <a:lnTo>
                      <a:pt x="8314" y="868"/>
                    </a:lnTo>
                    <a:lnTo>
                      <a:pt x="8321" y="853"/>
                    </a:lnTo>
                    <a:lnTo>
                      <a:pt x="8328" y="838"/>
                    </a:lnTo>
                    <a:lnTo>
                      <a:pt x="8337" y="824"/>
                    </a:lnTo>
                    <a:lnTo>
                      <a:pt x="8346" y="810"/>
                    </a:lnTo>
                    <a:lnTo>
                      <a:pt x="8357" y="797"/>
                    </a:lnTo>
                    <a:lnTo>
                      <a:pt x="8369" y="785"/>
                    </a:lnTo>
                    <a:lnTo>
                      <a:pt x="8382" y="773"/>
                    </a:lnTo>
                    <a:lnTo>
                      <a:pt x="8397" y="762"/>
                    </a:lnTo>
                    <a:lnTo>
                      <a:pt x="8412" y="752"/>
                    </a:lnTo>
                    <a:lnTo>
                      <a:pt x="8427" y="742"/>
                    </a:lnTo>
                    <a:lnTo>
                      <a:pt x="8445" y="734"/>
                    </a:lnTo>
                    <a:lnTo>
                      <a:pt x="8462" y="728"/>
                    </a:lnTo>
                    <a:lnTo>
                      <a:pt x="8481" y="722"/>
                    </a:lnTo>
                    <a:lnTo>
                      <a:pt x="8500" y="718"/>
                    </a:lnTo>
                    <a:lnTo>
                      <a:pt x="8521" y="716"/>
                    </a:lnTo>
                    <a:lnTo>
                      <a:pt x="8542" y="715"/>
                    </a:lnTo>
                    <a:lnTo>
                      <a:pt x="8564" y="716"/>
                    </a:lnTo>
                    <a:lnTo>
                      <a:pt x="8564" y="715"/>
                    </a:lnTo>
                    <a:lnTo>
                      <a:pt x="8564" y="711"/>
                    </a:lnTo>
                    <a:lnTo>
                      <a:pt x="8565" y="706"/>
                    </a:lnTo>
                    <a:lnTo>
                      <a:pt x="8566" y="699"/>
                    </a:lnTo>
                    <a:lnTo>
                      <a:pt x="8567" y="692"/>
                    </a:lnTo>
                    <a:lnTo>
                      <a:pt x="8569" y="683"/>
                    </a:lnTo>
                    <a:lnTo>
                      <a:pt x="8572" y="673"/>
                    </a:lnTo>
                    <a:lnTo>
                      <a:pt x="8577" y="663"/>
                    </a:lnTo>
                    <a:lnTo>
                      <a:pt x="8582" y="652"/>
                    </a:lnTo>
                    <a:lnTo>
                      <a:pt x="8588" y="642"/>
                    </a:lnTo>
                    <a:lnTo>
                      <a:pt x="8595" y="631"/>
                    </a:lnTo>
                    <a:lnTo>
                      <a:pt x="8604" y="620"/>
                    </a:lnTo>
                    <a:lnTo>
                      <a:pt x="8614" y="610"/>
                    </a:lnTo>
                    <a:lnTo>
                      <a:pt x="8625" y="600"/>
                    </a:lnTo>
                    <a:lnTo>
                      <a:pt x="8638" y="591"/>
                    </a:lnTo>
                    <a:lnTo>
                      <a:pt x="8653" y="585"/>
                    </a:lnTo>
                    <a:lnTo>
                      <a:pt x="8667" y="578"/>
                    </a:lnTo>
                    <a:lnTo>
                      <a:pt x="8680" y="574"/>
                    </a:lnTo>
                    <a:lnTo>
                      <a:pt x="8692" y="571"/>
                    </a:lnTo>
                    <a:lnTo>
                      <a:pt x="8702" y="568"/>
                    </a:lnTo>
                    <a:lnTo>
                      <a:pt x="8712" y="566"/>
                    </a:lnTo>
                    <a:lnTo>
                      <a:pt x="8720" y="564"/>
                    </a:lnTo>
                    <a:lnTo>
                      <a:pt x="8726" y="561"/>
                    </a:lnTo>
                    <a:lnTo>
                      <a:pt x="8732" y="557"/>
                    </a:lnTo>
                    <a:lnTo>
                      <a:pt x="8736" y="552"/>
                    </a:lnTo>
                    <a:lnTo>
                      <a:pt x="8741" y="544"/>
                    </a:lnTo>
                    <a:lnTo>
                      <a:pt x="8743" y="533"/>
                    </a:lnTo>
                    <a:lnTo>
                      <a:pt x="8745" y="521"/>
                    </a:lnTo>
                    <a:lnTo>
                      <a:pt x="8747" y="505"/>
                    </a:lnTo>
                    <a:lnTo>
                      <a:pt x="8748" y="485"/>
                    </a:lnTo>
                    <a:lnTo>
                      <a:pt x="8748" y="461"/>
                    </a:lnTo>
                    <a:lnTo>
                      <a:pt x="8749" y="433"/>
                    </a:lnTo>
                    <a:lnTo>
                      <a:pt x="8749" y="402"/>
                    </a:lnTo>
                    <a:lnTo>
                      <a:pt x="8749" y="374"/>
                    </a:lnTo>
                    <a:lnTo>
                      <a:pt x="8749" y="349"/>
                    </a:lnTo>
                    <a:lnTo>
                      <a:pt x="8751" y="325"/>
                    </a:lnTo>
                    <a:lnTo>
                      <a:pt x="8754" y="304"/>
                    </a:lnTo>
                    <a:lnTo>
                      <a:pt x="8757" y="285"/>
                    </a:lnTo>
                    <a:lnTo>
                      <a:pt x="8761" y="266"/>
                    </a:lnTo>
                    <a:lnTo>
                      <a:pt x="8768" y="250"/>
                    </a:lnTo>
                    <a:lnTo>
                      <a:pt x="8775" y="234"/>
                    </a:lnTo>
                    <a:lnTo>
                      <a:pt x="8785" y="219"/>
                    </a:lnTo>
                    <a:lnTo>
                      <a:pt x="8796" y="206"/>
                    </a:lnTo>
                    <a:lnTo>
                      <a:pt x="8810" y="194"/>
                    </a:lnTo>
                    <a:lnTo>
                      <a:pt x="8828" y="182"/>
                    </a:lnTo>
                    <a:lnTo>
                      <a:pt x="8848" y="171"/>
                    </a:lnTo>
                    <a:lnTo>
                      <a:pt x="8869" y="159"/>
                    </a:lnTo>
                    <a:lnTo>
                      <a:pt x="8896" y="149"/>
                    </a:lnTo>
                    <a:lnTo>
                      <a:pt x="8897" y="147"/>
                    </a:lnTo>
                    <a:lnTo>
                      <a:pt x="8900" y="143"/>
                    </a:lnTo>
                    <a:lnTo>
                      <a:pt x="8906" y="135"/>
                    </a:lnTo>
                    <a:lnTo>
                      <a:pt x="8915" y="125"/>
                    </a:lnTo>
                    <a:lnTo>
                      <a:pt x="8925" y="114"/>
                    </a:lnTo>
                    <a:lnTo>
                      <a:pt x="8937" y="101"/>
                    </a:lnTo>
                    <a:lnTo>
                      <a:pt x="8949" y="88"/>
                    </a:lnTo>
                    <a:lnTo>
                      <a:pt x="8963" y="74"/>
                    </a:lnTo>
                    <a:lnTo>
                      <a:pt x="8977" y="60"/>
                    </a:lnTo>
                    <a:lnTo>
                      <a:pt x="8992" y="47"/>
                    </a:lnTo>
                    <a:lnTo>
                      <a:pt x="9006" y="33"/>
                    </a:lnTo>
                    <a:lnTo>
                      <a:pt x="9019" y="22"/>
                    </a:lnTo>
                    <a:lnTo>
                      <a:pt x="9033" y="13"/>
                    </a:lnTo>
                    <a:lnTo>
                      <a:pt x="9045" y="5"/>
                    </a:lnTo>
                    <a:lnTo>
                      <a:pt x="9056" y="1"/>
                    </a:lnTo>
                    <a:lnTo>
                      <a:pt x="9066" y="0"/>
                    </a:lnTo>
                    <a:lnTo>
                      <a:pt x="9076" y="1"/>
                    </a:lnTo>
                    <a:lnTo>
                      <a:pt x="9091" y="5"/>
                    </a:lnTo>
                    <a:lnTo>
                      <a:pt x="9111" y="12"/>
                    </a:lnTo>
                    <a:lnTo>
                      <a:pt x="9136" y="20"/>
                    </a:lnTo>
                    <a:lnTo>
                      <a:pt x="9165" y="30"/>
                    </a:lnTo>
                    <a:lnTo>
                      <a:pt x="9199" y="42"/>
                    </a:lnTo>
                    <a:lnTo>
                      <a:pt x="9238" y="54"/>
                    </a:lnTo>
                    <a:lnTo>
                      <a:pt x="9284" y="68"/>
                    </a:lnTo>
                    <a:lnTo>
                      <a:pt x="9334" y="81"/>
                    </a:lnTo>
                    <a:lnTo>
                      <a:pt x="9391" y="96"/>
                    </a:lnTo>
                    <a:lnTo>
                      <a:pt x="9453" y="109"/>
                    </a:lnTo>
                    <a:lnTo>
                      <a:pt x="9523" y="122"/>
                    </a:lnTo>
                    <a:lnTo>
                      <a:pt x="9599" y="134"/>
                    </a:lnTo>
                    <a:lnTo>
                      <a:pt x="9680" y="144"/>
                    </a:lnTo>
                    <a:lnTo>
                      <a:pt x="9769" y="152"/>
                    </a:lnTo>
                    <a:lnTo>
                      <a:pt x="9865" y="160"/>
                    </a:lnTo>
                    <a:lnTo>
                      <a:pt x="9866" y="160"/>
                    </a:lnTo>
                    <a:lnTo>
                      <a:pt x="9872" y="161"/>
                    </a:lnTo>
                    <a:lnTo>
                      <a:pt x="9881" y="162"/>
                    </a:lnTo>
                    <a:lnTo>
                      <a:pt x="9896" y="164"/>
                    </a:lnTo>
                    <a:lnTo>
                      <a:pt x="9913" y="167"/>
                    </a:lnTo>
                    <a:lnTo>
                      <a:pt x="9936" y="169"/>
                    </a:lnTo>
                    <a:lnTo>
                      <a:pt x="9962" y="170"/>
                    </a:lnTo>
                    <a:lnTo>
                      <a:pt x="9995" y="172"/>
                    </a:lnTo>
                    <a:lnTo>
                      <a:pt x="10032" y="173"/>
                    </a:lnTo>
                    <a:lnTo>
                      <a:pt x="10074" y="173"/>
                    </a:lnTo>
                    <a:lnTo>
                      <a:pt x="10122" y="172"/>
                    </a:lnTo>
                    <a:lnTo>
                      <a:pt x="10175" y="171"/>
                    </a:lnTo>
                    <a:lnTo>
                      <a:pt x="10234" y="169"/>
                    </a:lnTo>
                    <a:lnTo>
                      <a:pt x="10298" y="164"/>
                    </a:lnTo>
                    <a:lnTo>
                      <a:pt x="10370" y="159"/>
                    </a:lnTo>
                    <a:lnTo>
                      <a:pt x="10448" y="152"/>
                    </a:lnTo>
                    <a:lnTo>
                      <a:pt x="10473" y="149"/>
                    </a:lnTo>
                    <a:lnTo>
                      <a:pt x="10496" y="146"/>
                    </a:lnTo>
                    <a:lnTo>
                      <a:pt x="10517" y="143"/>
                    </a:lnTo>
                    <a:lnTo>
                      <a:pt x="10534" y="139"/>
                    </a:lnTo>
                    <a:lnTo>
                      <a:pt x="10549" y="136"/>
                    </a:lnTo>
                    <a:lnTo>
                      <a:pt x="10564" y="134"/>
                    </a:lnTo>
                    <a:lnTo>
                      <a:pt x="10575" y="132"/>
                    </a:lnTo>
                    <a:lnTo>
                      <a:pt x="10584" y="131"/>
                    </a:lnTo>
                    <a:lnTo>
                      <a:pt x="10592" y="131"/>
                    </a:lnTo>
                    <a:lnTo>
                      <a:pt x="10598" y="132"/>
                    </a:lnTo>
                    <a:lnTo>
                      <a:pt x="10603" y="134"/>
                    </a:lnTo>
                    <a:lnTo>
                      <a:pt x="10607" y="138"/>
                    </a:lnTo>
                    <a:lnTo>
                      <a:pt x="10611" y="145"/>
                    </a:lnTo>
                    <a:lnTo>
                      <a:pt x="10613" y="152"/>
                    </a:lnTo>
                    <a:lnTo>
                      <a:pt x="10614" y="162"/>
                    </a:lnTo>
                    <a:lnTo>
                      <a:pt x="10616" y="175"/>
                    </a:lnTo>
                    <a:lnTo>
                      <a:pt x="10616" y="187"/>
                    </a:lnTo>
                    <a:lnTo>
                      <a:pt x="10615" y="202"/>
                    </a:lnTo>
                    <a:lnTo>
                      <a:pt x="10613" y="216"/>
                    </a:lnTo>
                    <a:lnTo>
                      <a:pt x="10611" y="231"/>
                    </a:lnTo>
                    <a:lnTo>
                      <a:pt x="10607" y="247"/>
                    </a:lnTo>
                    <a:lnTo>
                      <a:pt x="10604" y="265"/>
                    </a:lnTo>
                    <a:lnTo>
                      <a:pt x="10602" y="282"/>
                    </a:lnTo>
                    <a:lnTo>
                      <a:pt x="10601" y="301"/>
                    </a:lnTo>
                    <a:lnTo>
                      <a:pt x="10601" y="319"/>
                    </a:lnTo>
                    <a:lnTo>
                      <a:pt x="10602" y="338"/>
                    </a:lnTo>
                    <a:lnTo>
                      <a:pt x="10605" y="358"/>
                    </a:lnTo>
                    <a:lnTo>
                      <a:pt x="10611" y="377"/>
                    </a:lnTo>
                    <a:lnTo>
                      <a:pt x="10618" y="398"/>
                    </a:lnTo>
                    <a:lnTo>
                      <a:pt x="10630" y="418"/>
                    </a:lnTo>
                    <a:lnTo>
                      <a:pt x="10644" y="438"/>
                    </a:lnTo>
                    <a:lnTo>
                      <a:pt x="10664" y="459"/>
                    </a:lnTo>
                    <a:lnTo>
                      <a:pt x="10682" y="479"/>
                    </a:lnTo>
                    <a:lnTo>
                      <a:pt x="10694" y="500"/>
                    </a:lnTo>
                    <a:lnTo>
                      <a:pt x="10701" y="520"/>
                    </a:lnTo>
                    <a:lnTo>
                      <a:pt x="10705" y="541"/>
                    </a:lnTo>
                    <a:lnTo>
                      <a:pt x="10705" y="562"/>
                    </a:lnTo>
                    <a:lnTo>
                      <a:pt x="10701" y="583"/>
                    </a:lnTo>
                    <a:lnTo>
                      <a:pt x="10696" y="603"/>
                    </a:lnTo>
                    <a:lnTo>
                      <a:pt x="10688" y="624"/>
                    </a:lnTo>
                    <a:lnTo>
                      <a:pt x="10680" y="644"/>
                    </a:lnTo>
                    <a:lnTo>
                      <a:pt x="10672" y="663"/>
                    </a:lnTo>
                    <a:lnTo>
                      <a:pt x="10662" y="683"/>
                    </a:lnTo>
                    <a:lnTo>
                      <a:pt x="10654" y="703"/>
                    </a:lnTo>
                    <a:lnTo>
                      <a:pt x="10648" y="721"/>
                    </a:lnTo>
                    <a:lnTo>
                      <a:pt x="10642" y="739"/>
                    </a:lnTo>
                    <a:lnTo>
                      <a:pt x="10640" y="756"/>
                    </a:lnTo>
                    <a:lnTo>
                      <a:pt x="10641" y="774"/>
                    </a:lnTo>
                    <a:lnTo>
                      <a:pt x="10643" y="789"/>
                    </a:lnTo>
                    <a:lnTo>
                      <a:pt x="10644" y="805"/>
                    </a:lnTo>
                    <a:lnTo>
                      <a:pt x="10644" y="822"/>
                    </a:lnTo>
                    <a:lnTo>
                      <a:pt x="10644" y="837"/>
                    </a:lnTo>
                    <a:lnTo>
                      <a:pt x="10643" y="853"/>
                    </a:lnTo>
                    <a:lnTo>
                      <a:pt x="10641" y="869"/>
                    </a:lnTo>
                    <a:lnTo>
                      <a:pt x="10639" y="883"/>
                    </a:lnTo>
                    <a:lnTo>
                      <a:pt x="10636" y="897"/>
                    </a:lnTo>
                    <a:lnTo>
                      <a:pt x="10632" y="911"/>
                    </a:lnTo>
                    <a:lnTo>
                      <a:pt x="10629" y="924"/>
                    </a:lnTo>
                    <a:lnTo>
                      <a:pt x="10625" y="936"/>
                    </a:lnTo>
                    <a:lnTo>
                      <a:pt x="10620" y="948"/>
                    </a:lnTo>
                    <a:lnTo>
                      <a:pt x="10615" y="958"/>
                    </a:lnTo>
                    <a:lnTo>
                      <a:pt x="10611" y="968"/>
                    </a:lnTo>
                    <a:lnTo>
                      <a:pt x="10605" y="977"/>
                    </a:lnTo>
                    <a:lnTo>
                      <a:pt x="10601" y="984"/>
                    </a:lnTo>
                    <a:lnTo>
                      <a:pt x="10595" y="992"/>
                    </a:lnTo>
                    <a:lnTo>
                      <a:pt x="10590" y="1001"/>
                    </a:lnTo>
                    <a:lnTo>
                      <a:pt x="10586" y="1012"/>
                    </a:lnTo>
                    <a:lnTo>
                      <a:pt x="10581" y="1024"/>
                    </a:lnTo>
                    <a:lnTo>
                      <a:pt x="10577" y="1037"/>
                    </a:lnTo>
                    <a:lnTo>
                      <a:pt x="10572" y="1051"/>
                    </a:lnTo>
                    <a:lnTo>
                      <a:pt x="10569" y="1065"/>
                    </a:lnTo>
                    <a:lnTo>
                      <a:pt x="10566" y="1080"/>
                    </a:lnTo>
                    <a:lnTo>
                      <a:pt x="10563" y="1096"/>
                    </a:lnTo>
                    <a:lnTo>
                      <a:pt x="10560" y="1111"/>
                    </a:lnTo>
                    <a:lnTo>
                      <a:pt x="10559" y="1126"/>
                    </a:lnTo>
                    <a:lnTo>
                      <a:pt x="10557" y="1142"/>
                    </a:lnTo>
                    <a:lnTo>
                      <a:pt x="10557" y="1156"/>
                    </a:lnTo>
                    <a:lnTo>
                      <a:pt x="10556" y="1170"/>
                    </a:lnTo>
                    <a:lnTo>
                      <a:pt x="10557" y="1183"/>
                    </a:lnTo>
                    <a:lnTo>
                      <a:pt x="10558" y="1195"/>
                    </a:lnTo>
                    <a:lnTo>
                      <a:pt x="10558" y="1206"/>
                    </a:lnTo>
                    <a:lnTo>
                      <a:pt x="10559" y="1220"/>
                    </a:lnTo>
                    <a:lnTo>
                      <a:pt x="10560" y="1237"/>
                    </a:lnTo>
                    <a:lnTo>
                      <a:pt x="10560" y="1254"/>
                    </a:lnTo>
                    <a:lnTo>
                      <a:pt x="10560" y="1272"/>
                    </a:lnTo>
                    <a:lnTo>
                      <a:pt x="10559" y="1290"/>
                    </a:lnTo>
                    <a:lnTo>
                      <a:pt x="10558" y="1310"/>
                    </a:lnTo>
                    <a:lnTo>
                      <a:pt x="10557" y="1329"/>
                    </a:lnTo>
                    <a:lnTo>
                      <a:pt x="10556" y="1348"/>
                    </a:lnTo>
                    <a:lnTo>
                      <a:pt x="10554" y="1367"/>
                    </a:lnTo>
                    <a:lnTo>
                      <a:pt x="10553" y="1383"/>
                    </a:lnTo>
                    <a:lnTo>
                      <a:pt x="10549" y="1399"/>
                    </a:lnTo>
                    <a:lnTo>
                      <a:pt x="10547" y="1414"/>
                    </a:lnTo>
                    <a:lnTo>
                      <a:pt x="10544" y="1424"/>
                    </a:lnTo>
                    <a:lnTo>
                      <a:pt x="10541" y="1434"/>
                    </a:lnTo>
                    <a:lnTo>
                      <a:pt x="10537" y="1442"/>
                    </a:lnTo>
                    <a:lnTo>
                      <a:pt x="10534" y="1447"/>
                    </a:lnTo>
                    <a:lnTo>
                      <a:pt x="10532" y="1454"/>
                    </a:lnTo>
                    <a:lnTo>
                      <a:pt x="10532" y="1463"/>
                    </a:lnTo>
                    <a:lnTo>
                      <a:pt x="10532" y="1471"/>
                    </a:lnTo>
                    <a:lnTo>
                      <a:pt x="10534" y="1481"/>
                    </a:lnTo>
                    <a:lnTo>
                      <a:pt x="10536" y="1493"/>
                    </a:lnTo>
                    <a:lnTo>
                      <a:pt x="10540" y="1505"/>
                    </a:lnTo>
                    <a:lnTo>
                      <a:pt x="10543" y="1518"/>
                    </a:lnTo>
                    <a:lnTo>
                      <a:pt x="10546" y="1534"/>
                    </a:lnTo>
                    <a:lnTo>
                      <a:pt x="10551" y="1549"/>
                    </a:lnTo>
                    <a:lnTo>
                      <a:pt x="10554" y="1565"/>
                    </a:lnTo>
                    <a:lnTo>
                      <a:pt x="10557" y="1583"/>
                    </a:lnTo>
                    <a:lnTo>
                      <a:pt x="10560" y="1602"/>
                    </a:lnTo>
                    <a:lnTo>
                      <a:pt x="10563" y="1622"/>
                    </a:lnTo>
                    <a:lnTo>
                      <a:pt x="10564" y="1644"/>
                    </a:lnTo>
                    <a:lnTo>
                      <a:pt x="10565" y="1667"/>
                    </a:lnTo>
                    <a:lnTo>
                      <a:pt x="10564" y="1690"/>
                    </a:lnTo>
                    <a:lnTo>
                      <a:pt x="10563" y="1715"/>
                    </a:lnTo>
                    <a:lnTo>
                      <a:pt x="10560" y="1741"/>
                    </a:lnTo>
                    <a:lnTo>
                      <a:pt x="10557" y="1767"/>
                    </a:lnTo>
                    <a:lnTo>
                      <a:pt x="10553" y="1793"/>
                    </a:lnTo>
                    <a:lnTo>
                      <a:pt x="10548" y="1820"/>
                    </a:lnTo>
                    <a:lnTo>
                      <a:pt x="10543" y="1846"/>
                    </a:lnTo>
                    <a:lnTo>
                      <a:pt x="10536" y="1871"/>
                    </a:lnTo>
                    <a:lnTo>
                      <a:pt x="10529" y="1896"/>
                    </a:lnTo>
                    <a:lnTo>
                      <a:pt x="10521" y="1919"/>
                    </a:lnTo>
                    <a:lnTo>
                      <a:pt x="10513" y="1942"/>
                    </a:lnTo>
                    <a:lnTo>
                      <a:pt x="10504" y="1963"/>
                    </a:lnTo>
                    <a:lnTo>
                      <a:pt x="10494" y="1981"/>
                    </a:lnTo>
                    <a:lnTo>
                      <a:pt x="10484" y="1998"/>
                    </a:lnTo>
                    <a:lnTo>
                      <a:pt x="10473" y="2011"/>
                    </a:lnTo>
                    <a:lnTo>
                      <a:pt x="10462" y="2023"/>
                    </a:lnTo>
                    <a:lnTo>
                      <a:pt x="10451" y="2033"/>
                    </a:lnTo>
                    <a:lnTo>
                      <a:pt x="10444" y="2046"/>
                    </a:lnTo>
                    <a:lnTo>
                      <a:pt x="10438" y="2060"/>
                    </a:lnTo>
                    <a:lnTo>
                      <a:pt x="10434" y="2075"/>
                    </a:lnTo>
                    <a:lnTo>
                      <a:pt x="10432" y="2093"/>
                    </a:lnTo>
                    <a:lnTo>
                      <a:pt x="10430" y="2110"/>
                    </a:lnTo>
                    <a:lnTo>
                      <a:pt x="10429" y="2129"/>
                    </a:lnTo>
                    <a:lnTo>
                      <a:pt x="10429" y="2146"/>
                    </a:lnTo>
                    <a:lnTo>
                      <a:pt x="10429" y="2165"/>
                    </a:lnTo>
                    <a:lnTo>
                      <a:pt x="10429" y="2181"/>
                    </a:lnTo>
                    <a:lnTo>
                      <a:pt x="10428" y="2197"/>
                    </a:lnTo>
                    <a:lnTo>
                      <a:pt x="10427" y="2213"/>
                    </a:lnTo>
                    <a:lnTo>
                      <a:pt x="10425" y="2227"/>
                    </a:lnTo>
                    <a:lnTo>
                      <a:pt x="10421" y="2238"/>
                    </a:lnTo>
                    <a:lnTo>
                      <a:pt x="10415" y="2248"/>
                    </a:lnTo>
                    <a:lnTo>
                      <a:pt x="10408" y="2255"/>
                    </a:lnTo>
                    <a:lnTo>
                      <a:pt x="10398" y="2261"/>
                    </a:lnTo>
                    <a:lnTo>
                      <a:pt x="10387" y="2270"/>
                    </a:lnTo>
                    <a:lnTo>
                      <a:pt x="10375" y="2279"/>
                    </a:lnTo>
                    <a:lnTo>
                      <a:pt x="10362" y="2292"/>
                    </a:lnTo>
                    <a:lnTo>
                      <a:pt x="10350" y="2307"/>
                    </a:lnTo>
                    <a:lnTo>
                      <a:pt x="10337" y="2322"/>
                    </a:lnTo>
                    <a:lnTo>
                      <a:pt x="10324" y="2339"/>
                    </a:lnTo>
                    <a:lnTo>
                      <a:pt x="10310" y="2359"/>
                    </a:lnTo>
                    <a:lnTo>
                      <a:pt x="10298" y="2380"/>
                    </a:lnTo>
                    <a:lnTo>
                      <a:pt x="10287" y="2402"/>
                    </a:lnTo>
                    <a:lnTo>
                      <a:pt x="10278" y="2426"/>
                    </a:lnTo>
                    <a:lnTo>
                      <a:pt x="10270" y="2452"/>
                    </a:lnTo>
                    <a:lnTo>
                      <a:pt x="10262" y="2478"/>
                    </a:lnTo>
                    <a:lnTo>
                      <a:pt x="10258" y="2506"/>
                    </a:lnTo>
                    <a:lnTo>
                      <a:pt x="10256" y="2536"/>
                    </a:lnTo>
                    <a:lnTo>
                      <a:pt x="10256" y="2566"/>
                    </a:lnTo>
                    <a:lnTo>
                      <a:pt x="10257" y="2597"/>
                    </a:lnTo>
                    <a:lnTo>
                      <a:pt x="10258" y="2625"/>
                    </a:lnTo>
                    <a:lnTo>
                      <a:pt x="10260" y="2653"/>
                    </a:lnTo>
                    <a:lnTo>
                      <a:pt x="10262" y="2678"/>
                    </a:lnTo>
                    <a:lnTo>
                      <a:pt x="10263" y="2702"/>
                    </a:lnTo>
                    <a:lnTo>
                      <a:pt x="10266" y="2725"/>
                    </a:lnTo>
                    <a:lnTo>
                      <a:pt x="10267" y="2747"/>
                    </a:lnTo>
                    <a:lnTo>
                      <a:pt x="10268" y="2767"/>
                    </a:lnTo>
                    <a:lnTo>
                      <a:pt x="10269" y="2787"/>
                    </a:lnTo>
                    <a:lnTo>
                      <a:pt x="10269" y="2806"/>
                    </a:lnTo>
                    <a:lnTo>
                      <a:pt x="10269" y="2823"/>
                    </a:lnTo>
                    <a:lnTo>
                      <a:pt x="10268" y="2842"/>
                    </a:lnTo>
                    <a:lnTo>
                      <a:pt x="10266" y="2858"/>
                    </a:lnTo>
                    <a:lnTo>
                      <a:pt x="10263" y="2874"/>
                    </a:lnTo>
                    <a:lnTo>
                      <a:pt x="10260" y="2891"/>
                    </a:lnTo>
                    <a:lnTo>
                      <a:pt x="10256" y="2908"/>
                    </a:lnTo>
                    <a:lnTo>
                      <a:pt x="10249" y="2925"/>
                    </a:lnTo>
                    <a:lnTo>
                      <a:pt x="10244" y="2941"/>
                    </a:lnTo>
                    <a:lnTo>
                      <a:pt x="10237" y="2957"/>
                    </a:lnTo>
                    <a:lnTo>
                      <a:pt x="10230" y="2973"/>
                    </a:lnTo>
                    <a:lnTo>
                      <a:pt x="10222" y="2988"/>
                    </a:lnTo>
                    <a:lnTo>
                      <a:pt x="10215" y="3003"/>
                    </a:lnTo>
                    <a:lnTo>
                      <a:pt x="10208" y="3017"/>
                    </a:lnTo>
                    <a:lnTo>
                      <a:pt x="10200" y="3032"/>
                    </a:lnTo>
                    <a:lnTo>
                      <a:pt x="10194" y="3044"/>
                    </a:lnTo>
                    <a:lnTo>
                      <a:pt x="10187" y="3055"/>
                    </a:lnTo>
                    <a:lnTo>
                      <a:pt x="10180" y="3064"/>
                    </a:lnTo>
                    <a:lnTo>
                      <a:pt x="10176" y="3073"/>
                    </a:lnTo>
                    <a:lnTo>
                      <a:pt x="10172" y="3080"/>
                    </a:lnTo>
                    <a:lnTo>
                      <a:pt x="10168" y="3085"/>
                    </a:lnTo>
                    <a:lnTo>
                      <a:pt x="10166" y="3088"/>
                    </a:lnTo>
                    <a:lnTo>
                      <a:pt x="10166" y="3089"/>
                    </a:lnTo>
                    <a:lnTo>
                      <a:pt x="10165" y="3089"/>
                    </a:lnTo>
                    <a:lnTo>
                      <a:pt x="10165" y="3093"/>
                    </a:lnTo>
                    <a:lnTo>
                      <a:pt x="10164" y="3098"/>
                    </a:lnTo>
                    <a:lnTo>
                      <a:pt x="10162" y="3105"/>
                    </a:lnTo>
                    <a:lnTo>
                      <a:pt x="10161" y="3112"/>
                    </a:lnTo>
                    <a:lnTo>
                      <a:pt x="10158" y="3120"/>
                    </a:lnTo>
                    <a:lnTo>
                      <a:pt x="10155" y="3130"/>
                    </a:lnTo>
                    <a:lnTo>
                      <a:pt x="10152" y="3140"/>
                    </a:lnTo>
                    <a:lnTo>
                      <a:pt x="10149" y="3151"/>
                    </a:lnTo>
                    <a:lnTo>
                      <a:pt x="10146" y="3162"/>
                    </a:lnTo>
                    <a:lnTo>
                      <a:pt x="10142" y="3171"/>
                    </a:lnTo>
                    <a:lnTo>
                      <a:pt x="10138" y="3181"/>
                    </a:lnTo>
                    <a:lnTo>
                      <a:pt x="10134" y="3191"/>
                    </a:lnTo>
                    <a:lnTo>
                      <a:pt x="10129" y="3200"/>
                    </a:lnTo>
                    <a:lnTo>
                      <a:pt x="10124" y="3207"/>
                    </a:lnTo>
                    <a:lnTo>
                      <a:pt x="10119" y="3214"/>
                    </a:lnTo>
                    <a:lnTo>
                      <a:pt x="10114" y="3219"/>
                    </a:lnTo>
                    <a:lnTo>
                      <a:pt x="10112" y="3227"/>
                    </a:lnTo>
                    <a:lnTo>
                      <a:pt x="10110" y="3237"/>
                    </a:lnTo>
                    <a:lnTo>
                      <a:pt x="10108" y="3248"/>
                    </a:lnTo>
                    <a:lnTo>
                      <a:pt x="10110" y="3260"/>
                    </a:lnTo>
                    <a:lnTo>
                      <a:pt x="10111" y="3272"/>
                    </a:lnTo>
                    <a:lnTo>
                      <a:pt x="10112" y="3286"/>
                    </a:lnTo>
                    <a:lnTo>
                      <a:pt x="10114" y="3300"/>
                    </a:lnTo>
                    <a:lnTo>
                      <a:pt x="10116" y="3314"/>
                    </a:lnTo>
                    <a:lnTo>
                      <a:pt x="10118" y="3329"/>
                    </a:lnTo>
                    <a:lnTo>
                      <a:pt x="10122" y="3343"/>
                    </a:lnTo>
                    <a:lnTo>
                      <a:pt x="10123" y="3357"/>
                    </a:lnTo>
                    <a:lnTo>
                      <a:pt x="10125" y="3371"/>
                    </a:lnTo>
                    <a:lnTo>
                      <a:pt x="10126" y="3384"/>
                    </a:lnTo>
                    <a:lnTo>
                      <a:pt x="10126" y="3397"/>
                    </a:lnTo>
                    <a:lnTo>
                      <a:pt x="10126" y="3409"/>
                    </a:lnTo>
                    <a:lnTo>
                      <a:pt x="10125" y="3419"/>
                    </a:lnTo>
                    <a:lnTo>
                      <a:pt x="10125" y="3430"/>
                    </a:lnTo>
                    <a:lnTo>
                      <a:pt x="10126" y="3440"/>
                    </a:lnTo>
                    <a:lnTo>
                      <a:pt x="10128" y="3450"/>
                    </a:lnTo>
                    <a:lnTo>
                      <a:pt x="10130" y="3460"/>
                    </a:lnTo>
                    <a:lnTo>
                      <a:pt x="10134" y="3469"/>
                    </a:lnTo>
                    <a:lnTo>
                      <a:pt x="10137" y="3479"/>
                    </a:lnTo>
                    <a:lnTo>
                      <a:pt x="10140" y="3489"/>
                    </a:lnTo>
                    <a:lnTo>
                      <a:pt x="10143" y="3500"/>
                    </a:lnTo>
                    <a:lnTo>
                      <a:pt x="10147" y="3511"/>
                    </a:lnTo>
                    <a:lnTo>
                      <a:pt x="10150" y="3523"/>
                    </a:lnTo>
                    <a:lnTo>
                      <a:pt x="10153" y="3536"/>
                    </a:lnTo>
                    <a:lnTo>
                      <a:pt x="10155" y="3549"/>
                    </a:lnTo>
                    <a:lnTo>
                      <a:pt x="10158" y="3564"/>
                    </a:lnTo>
                    <a:lnTo>
                      <a:pt x="10159" y="3580"/>
                    </a:lnTo>
                    <a:lnTo>
                      <a:pt x="10160" y="3597"/>
                    </a:lnTo>
                    <a:lnTo>
                      <a:pt x="10159" y="3615"/>
                    </a:lnTo>
                    <a:lnTo>
                      <a:pt x="10158" y="3634"/>
                    </a:lnTo>
                    <a:lnTo>
                      <a:pt x="10155" y="3654"/>
                    </a:lnTo>
                    <a:lnTo>
                      <a:pt x="10152" y="3675"/>
                    </a:lnTo>
                    <a:lnTo>
                      <a:pt x="10149" y="3695"/>
                    </a:lnTo>
                    <a:lnTo>
                      <a:pt x="10146" y="3716"/>
                    </a:lnTo>
                    <a:lnTo>
                      <a:pt x="10142" y="3737"/>
                    </a:lnTo>
                    <a:lnTo>
                      <a:pt x="10139" y="3759"/>
                    </a:lnTo>
                    <a:lnTo>
                      <a:pt x="10136" y="3780"/>
                    </a:lnTo>
                    <a:lnTo>
                      <a:pt x="10134" y="3800"/>
                    </a:lnTo>
                    <a:lnTo>
                      <a:pt x="10131" y="3821"/>
                    </a:lnTo>
                    <a:lnTo>
                      <a:pt x="10130" y="3841"/>
                    </a:lnTo>
                    <a:lnTo>
                      <a:pt x="10130" y="3859"/>
                    </a:lnTo>
                    <a:lnTo>
                      <a:pt x="10131" y="3877"/>
                    </a:lnTo>
                    <a:lnTo>
                      <a:pt x="10135" y="3894"/>
                    </a:lnTo>
                    <a:lnTo>
                      <a:pt x="10139" y="3911"/>
                    </a:lnTo>
                    <a:lnTo>
                      <a:pt x="10144" y="3925"/>
                    </a:lnTo>
                    <a:lnTo>
                      <a:pt x="10153" y="3940"/>
                    </a:lnTo>
                    <a:lnTo>
                      <a:pt x="10162" y="3954"/>
                    </a:lnTo>
                    <a:lnTo>
                      <a:pt x="10173" y="3970"/>
                    </a:lnTo>
                    <a:lnTo>
                      <a:pt x="10184" y="3984"/>
                    </a:lnTo>
                    <a:lnTo>
                      <a:pt x="10196" y="3999"/>
                    </a:lnTo>
                    <a:lnTo>
                      <a:pt x="10208" y="4014"/>
                    </a:lnTo>
                    <a:lnTo>
                      <a:pt x="10219" y="4031"/>
                    </a:lnTo>
                    <a:lnTo>
                      <a:pt x="10230" y="4047"/>
                    </a:lnTo>
                    <a:lnTo>
                      <a:pt x="10238" y="4063"/>
                    </a:lnTo>
                    <a:lnTo>
                      <a:pt x="10247" y="4081"/>
                    </a:lnTo>
                    <a:lnTo>
                      <a:pt x="10253" y="4098"/>
                    </a:lnTo>
                    <a:lnTo>
                      <a:pt x="10256" y="4117"/>
                    </a:lnTo>
                    <a:lnTo>
                      <a:pt x="10257" y="4137"/>
                    </a:lnTo>
                    <a:lnTo>
                      <a:pt x="10255" y="4157"/>
                    </a:lnTo>
                    <a:lnTo>
                      <a:pt x="10249" y="4179"/>
                    </a:lnTo>
                    <a:lnTo>
                      <a:pt x="10242" y="4200"/>
                    </a:lnTo>
                    <a:lnTo>
                      <a:pt x="10237" y="4222"/>
                    </a:lnTo>
                    <a:lnTo>
                      <a:pt x="10233" y="4242"/>
                    </a:lnTo>
                    <a:lnTo>
                      <a:pt x="10231" y="4263"/>
                    </a:lnTo>
                    <a:lnTo>
                      <a:pt x="10229" y="4283"/>
                    </a:lnTo>
                    <a:lnTo>
                      <a:pt x="10227" y="4304"/>
                    </a:lnTo>
                    <a:lnTo>
                      <a:pt x="10227" y="4322"/>
                    </a:lnTo>
                    <a:lnTo>
                      <a:pt x="10227" y="4342"/>
                    </a:lnTo>
                    <a:lnTo>
                      <a:pt x="10226" y="4360"/>
                    </a:lnTo>
                    <a:lnTo>
                      <a:pt x="10226" y="4379"/>
                    </a:lnTo>
                    <a:lnTo>
                      <a:pt x="10225" y="4398"/>
                    </a:lnTo>
                    <a:lnTo>
                      <a:pt x="10223" y="4415"/>
                    </a:lnTo>
                    <a:lnTo>
                      <a:pt x="10220" y="4434"/>
                    </a:lnTo>
                    <a:lnTo>
                      <a:pt x="10214" y="4450"/>
                    </a:lnTo>
                    <a:lnTo>
                      <a:pt x="10209" y="4467"/>
                    </a:lnTo>
                    <a:lnTo>
                      <a:pt x="10201" y="4484"/>
                    </a:lnTo>
                    <a:lnTo>
                      <a:pt x="10191" y="4499"/>
                    </a:lnTo>
                    <a:lnTo>
                      <a:pt x="10184" y="4514"/>
                    </a:lnTo>
                    <a:lnTo>
                      <a:pt x="10176" y="4529"/>
                    </a:lnTo>
                    <a:lnTo>
                      <a:pt x="10168" y="4542"/>
                    </a:lnTo>
                    <a:lnTo>
                      <a:pt x="10162" y="4554"/>
                    </a:lnTo>
                    <a:lnTo>
                      <a:pt x="10155" y="4566"/>
                    </a:lnTo>
                    <a:lnTo>
                      <a:pt x="10150" y="4577"/>
                    </a:lnTo>
                    <a:lnTo>
                      <a:pt x="10144" y="4587"/>
                    </a:lnTo>
                    <a:lnTo>
                      <a:pt x="10139" y="4598"/>
                    </a:lnTo>
                    <a:lnTo>
                      <a:pt x="10135" y="4608"/>
                    </a:lnTo>
                    <a:lnTo>
                      <a:pt x="10131" y="4618"/>
                    </a:lnTo>
                    <a:lnTo>
                      <a:pt x="10128" y="4628"/>
                    </a:lnTo>
                    <a:lnTo>
                      <a:pt x="10125" y="4637"/>
                    </a:lnTo>
                    <a:lnTo>
                      <a:pt x="10123" y="4646"/>
                    </a:lnTo>
                    <a:lnTo>
                      <a:pt x="10120" y="4656"/>
                    </a:lnTo>
                    <a:lnTo>
                      <a:pt x="10119" y="4666"/>
                    </a:lnTo>
                    <a:lnTo>
                      <a:pt x="10118" y="4676"/>
                    </a:lnTo>
                    <a:lnTo>
                      <a:pt x="10118" y="4690"/>
                    </a:lnTo>
                    <a:lnTo>
                      <a:pt x="10119" y="4707"/>
                    </a:lnTo>
                    <a:lnTo>
                      <a:pt x="10122" y="4724"/>
                    </a:lnTo>
                    <a:lnTo>
                      <a:pt x="10124" y="4744"/>
                    </a:lnTo>
                    <a:lnTo>
                      <a:pt x="10126" y="4765"/>
                    </a:lnTo>
                    <a:lnTo>
                      <a:pt x="10128" y="4787"/>
                    </a:lnTo>
                    <a:lnTo>
                      <a:pt x="10130" y="4810"/>
                    </a:lnTo>
                    <a:lnTo>
                      <a:pt x="10131" y="4832"/>
                    </a:lnTo>
                    <a:lnTo>
                      <a:pt x="10132" y="4855"/>
                    </a:lnTo>
                    <a:lnTo>
                      <a:pt x="10132" y="4878"/>
                    </a:lnTo>
                    <a:lnTo>
                      <a:pt x="10131" y="4900"/>
                    </a:lnTo>
                    <a:lnTo>
                      <a:pt x="10129" y="4919"/>
                    </a:lnTo>
                    <a:lnTo>
                      <a:pt x="10125" y="4938"/>
                    </a:lnTo>
                    <a:lnTo>
                      <a:pt x="10119" y="4955"/>
                    </a:lnTo>
                    <a:lnTo>
                      <a:pt x="10112" y="4971"/>
                    </a:lnTo>
                    <a:lnTo>
                      <a:pt x="10102" y="4983"/>
                    </a:lnTo>
                    <a:lnTo>
                      <a:pt x="10092" y="4995"/>
                    </a:lnTo>
                    <a:lnTo>
                      <a:pt x="10082" y="5005"/>
                    </a:lnTo>
                    <a:lnTo>
                      <a:pt x="10074" y="5013"/>
                    </a:lnTo>
                    <a:lnTo>
                      <a:pt x="10064" y="5021"/>
                    </a:lnTo>
                    <a:lnTo>
                      <a:pt x="10055" y="5028"/>
                    </a:lnTo>
                    <a:lnTo>
                      <a:pt x="10046" y="5033"/>
                    </a:lnTo>
                    <a:lnTo>
                      <a:pt x="10037" y="5037"/>
                    </a:lnTo>
                    <a:lnTo>
                      <a:pt x="10030" y="5041"/>
                    </a:lnTo>
                    <a:lnTo>
                      <a:pt x="10023" y="5044"/>
                    </a:lnTo>
                    <a:lnTo>
                      <a:pt x="10017" y="5046"/>
                    </a:lnTo>
                    <a:lnTo>
                      <a:pt x="10011" y="5047"/>
                    </a:lnTo>
                    <a:lnTo>
                      <a:pt x="10007" y="5048"/>
                    </a:lnTo>
                    <a:lnTo>
                      <a:pt x="10004" y="5049"/>
                    </a:lnTo>
                    <a:lnTo>
                      <a:pt x="10001" y="5049"/>
                    </a:lnTo>
                    <a:lnTo>
                      <a:pt x="10001" y="5050"/>
                    </a:lnTo>
                    <a:lnTo>
                      <a:pt x="10001" y="5052"/>
                    </a:lnTo>
                    <a:lnTo>
                      <a:pt x="10001" y="5055"/>
                    </a:lnTo>
                    <a:lnTo>
                      <a:pt x="10003" y="5061"/>
                    </a:lnTo>
                    <a:lnTo>
                      <a:pt x="10004" y="5070"/>
                    </a:lnTo>
                    <a:lnTo>
                      <a:pt x="10005" y="5080"/>
                    </a:lnTo>
                    <a:lnTo>
                      <a:pt x="10006" y="5091"/>
                    </a:lnTo>
                    <a:lnTo>
                      <a:pt x="10007" y="5104"/>
                    </a:lnTo>
                    <a:lnTo>
                      <a:pt x="10008" y="5117"/>
                    </a:lnTo>
                    <a:lnTo>
                      <a:pt x="10008" y="5131"/>
                    </a:lnTo>
                    <a:lnTo>
                      <a:pt x="10008" y="5145"/>
                    </a:lnTo>
                    <a:lnTo>
                      <a:pt x="10008" y="5159"/>
                    </a:lnTo>
                    <a:lnTo>
                      <a:pt x="10007" y="5173"/>
                    </a:lnTo>
                    <a:lnTo>
                      <a:pt x="10005" y="5186"/>
                    </a:lnTo>
                    <a:lnTo>
                      <a:pt x="10003" y="5197"/>
                    </a:lnTo>
                    <a:lnTo>
                      <a:pt x="9999" y="5208"/>
                    </a:lnTo>
                    <a:lnTo>
                      <a:pt x="9995" y="5217"/>
                    </a:lnTo>
                    <a:lnTo>
                      <a:pt x="9988" y="5225"/>
                    </a:lnTo>
                    <a:lnTo>
                      <a:pt x="9982" y="5232"/>
                    </a:lnTo>
                    <a:lnTo>
                      <a:pt x="9973" y="5237"/>
                    </a:lnTo>
                    <a:lnTo>
                      <a:pt x="9964" y="5243"/>
                    </a:lnTo>
                    <a:lnTo>
                      <a:pt x="9956" y="5247"/>
                    </a:lnTo>
                    <a:lnTo>
                      <a:pt x="9946" y="5250"/>
                    </a:lnTo>
                    <a:lnTo>
                      <a:pt x="9936" y="5252"/>
                    </a:lnTo>
                    <a:lnTo>
                      <a:pt x="9926" y="5256"/>
                    </a:lnTo>
                    <a:lnTo>
                      <a:pt x="9916" y="5257"/>
                    </a:lnTo>
                    <a:lnTo>
                      <a:pt x="9908" y="5258"/>
                    </a:lnTo>
                    <a:lnTo>
                      <a:pt x="9899" y="5259"/>
                    </a:lnTo>
                    <a:lnTo>
                      <a:pt x="9892" y="5260"/>
                    </a:lnTo>
                    <a:lnTo>
                      <a:pt x="9886" y="5260"/>
                    </a:lnTo>
                    <a:lnTo>
                      <a:pt x="9881" y="5260"/>
                    </a:lnTo>
                    <a:lnTo>
                      <a:pt x="9878" y="5260"/>
                    </a:lnTo>
                    <a:lnTo>
                      <a:pt x="9878" y="5261"/>
                    </a:lnTo>
                    <a:lnTo>
                      <a:pt x="9877" y="5261"/>
                    </a:lnTo>
                    <a:lnTo>
                      <a:pt x="9875" y="5264"/>
                    </a:lnTo>
                    <a:lnTo>
                      <a:pt x="9873" y="5270"/>
                    </a:lnTo>
                    <a:lnTo>
                      <a:pt x="9869" y="5276"/>
                    </a:lnTo>
                    <a:lnTo>
                      <a:pt x="9865" y="5285"/>
                    </a:lnTo>
                    <a:lnTo>
                      <a:pt x="9860" y="5295"/>
                    </a:lnTo>
                    <a:lnTo>
                      <a:pt x="9855" y="5305"/>
                    </a:lnTo>
                    <a:lnTo>
                      <a:pt x="9850" y="5317"/>
                    </a:lnTo>
                    <a:lnTo>
                      <a:pt x="9844" y="5330"/>
                    </a:lnTo>
                    <a:lnTo>
                      <a:pt x="9840" y="5343"/>
                    </a:lnTo>
                    <a:lnTo>
                      <a:pt x="9834" y="5357"/>
                    </a:lnTo>
                    <a:lnTo>
                      <a:pt x="9830" y="5371"/>
                    </a:lnTo>
                    <a:lnTo>
                      <a:pt x="9827" y="5386"/>
                    </a:lnTo>
                    <a:lnTo>
                      <a:pt x="9825" y="5400"/>
                    </a:lnTo>
                    <a:lnTo>
                      <a:pt x="9822" y="5414"/>
                    </a:lnTo>
                    <a:lnTo>
                      <a:pt x="9822" y="5428"/>
                    </a:lnTo>
                    <a:lnTo>
                      <a:pt x="9822" y="5441"/>
                    </a:lnTo>
                    <a:lnTo>
                      <a:pt x="9822" y="5457"/>
                    </a:lnTo>
                    <a:lnTo>
                      <a:pt x="9822" y="5473"/>
                    </a:lnTo>
                    <a:lnTo>
                      <a:pt x="9824" y="5489"/>
                    </a:lnTo>
                    <a:lnTo>
                      <a:pt x="9824" y="5507"/>
                    </a:lnTo>
                    <a:lnTo>
                      <a:pt x="9822" y="5524"/>
                    </a:lnTo>
                    <a:lnTo>
                      <a:pt x="9822" y="5541"/>
                    </a:lnTo>
                    <a:lnTo>
                      <a:pt x="9820" y="5558"/>
                    </a:lnTo>
                    <a:lnTo>
                      <a:pt x="9818" y="5576"/>
                    </a:lnTo>
                    <a:lnTo>
                      <a:pt x="9815" y="5591"/>
                    </a:lnTo>
                    <a:lnTo>
                      <a:pt x="9810" y="5607"/>
                    </a:lnTo>
                    <a:lnTo>
                      <a:pt x="9805" y="5621"/>
                    </a:lnTo>
                    <a:lnTo>
                      <a:pt x="9798" y="5635"/>
                    </a:lnTo>
                    <a:lnTo>
                      <a:pt x="9790" y="5648"/>
                    </a:lnTo>
                    <a:lnTo>
                      <a:pt x="9779" y="5658"/>
                    </a:lnTo>
                    <a:lnTo>
                      <a:pt x="9768" y="5667"/>
                    </a:lnTo>
                    <a:lnTo>
                      <a:pt x="9755" y="5676"/>
                    </a:lnTo>
                    <a:lnTo>
                      <a:pt x="9745" y="5688"/>
                    </a:lnTo>
                    <a:lnTo>
                      <a:pt x="9736" y="5701"/>
                    </a:lnTo>
                    <a:lnTo>
                      <a:pt x="9730" y="5716"/>
                    </a:lnTo>
                    <a:lnTo>
                      <a:pt x="9724" y="5733"/>
                    </a:lnTo>
                    <a:lnTo>
                      <a:pt x="9720" y="5750"/>
                    </a:lnTo>
                    <a:lnTo>
                      <a:pt x="9718" y="5768"/>
                    </a:lnTo>
                    <a:lnTo>
                      <a:pt x="9718" y="5787"/>
                    </a:lnTo>
                    <a:lnTo>
                      <a:pt x="9718" y="5806"/>
                    </a:lnTo>
                    <a:lnTo>
                      <a:pt x="9720" y="5826"/>
                    </a:lnTo>
                    <a:lnTo>
                      <a:pt x="9723" y="5845"/>
                    </a:lnTo>
                    <a:lnTo>
                      <a:pt x="9729" y="5864"/>
                    </a:lnTo>
                    <a:lnTo>
                      <a:pt x="9734" y="5881"/>
                    </a:lnTo>
                    <a:lnTo>
                      <a:pt x="9742" y="5899"/>
                    </a:lnTo>
                    <a:lnTo>
                      <a:pt x="9750" y="5914"/>
                    </a:lnTo>
                    <a:lnTo>
                      <a:pt x="9760" y="5929"/>
                    </a:lnTo>
                    <a:lnTo>
                      <a:pt x="9769" y="5942"/>
                    </a:lnTo>
                    <a:lnTo>
                      <a:pt x="9777" y="5956"/>
                    </a:lnTo>
                    <a:lnTo>
                      <a:pt x="9782" y="5970"/>
                    </a:lnTo>
                    <a:lnTo>
                      <a:pt x="9786" y="5983"/>
                    </a:lnTo>
                    <a:lnTo>
                      <a:pt x="9789" y="5996"/>
                    </a:lnTo>
                    <a:lnTo>
                      <a:pt x="9790" y="6009"/>
                    </a:lnTo>
                    <a:lnTo>
                      <a:pt x="9790" y="6022"/>
                    </a:lnTo>
                    <a:lnTo>
                      <a:pt x="9787" y="6035"/>
                    </a:lnTo>
                    <a:lnTo>
                      <a:pt x="9784" y="6047"/>
                    </a:lnTo>
                    <a:lnTo>
                      <a:pt x="9780" y="6059"/>
                    </a:lnTo>
                    <a:lnTo>
                      <a:pt x="9774" y="6071"/>
                    </a:lnTo>
                    <a:lnTo>
                      <a:pt x="9768" y="6082"/>
                    </a:lnTo>
                    <a:lnTo>
                      <a:pt x="9760" y="6094"/>
                    </a:lnTo>
                    <a:lnTo>
                      <a:pt x="9751" y="6104"/>
                    </a:lnTo>
                    <a:lnTo>
                      <a:pt x="9743" y="6115"/>
                    </a:lnTo>
                    <a:lnTo>
                      <a:pt x="9733" y="6125"/>
                    </a:lnTo>
                    <a:lnTo>
                      <a:pt x="9723" y="6134"/>
                    </a:lnTo>
                    <a:lnTo>
                      <a:pt x="9714" y="6143"/>
                    </a:lnTo>
                    <a:lnTo>
                      <a:pt x="9707" y="6154"/>
                    </a:lnTo>
                    <a:lnTo>
                      <a:pt x="9701" y="6164"/>
                    </a:lnTo>
                    <a:lnTo>
                      <a:pt x="9696" y="6175"/>
                    </a:lnTo>
                    <a:lnTo>
                      <a:pt x="9691" y="6185"/>
                    </a:lnTo>
                    <a:lnTo>
                      <a:pt x="9687" y="6196"/>
                    </a:lnTo>
                    <a:lnTo>
                      <a:pt x="9685" y="6207"/>
                    </a:lnTo>
                    <a:lnTo>
                      <a:pt x="9683" y="6219"/>
                    </a:lnTo>
                    <a:lnTo>
                      <a:pt x="9680" y="6230"/>
                    </a:lnTo>
                    <a:lnTo>
                      <a:pt x="9679" y="6242"/>
                    </a:lnTo>
                    <a:lnTo>
                      <a:pt x="9678" y="6254"/>
                    </a:lnTo>
                    <a:lnTo>
                      <a:pt x="9678" y="6267"/>
                    </a:lnTo>
                    <a:lnTo>
                      <a:pt x="9678" y="6279"/>
                    </a:lnTo>
                    <a:lnTo>
                      <a:pt x="9678" y="6292"/>
                    </a:lnTo>
                    <a:lnTo>
                      <a:pt x="9678" y="6306"/>
                    </a:lnTo>
                    <a:lnTo>
                      <a:pt x="9677" y="6320"/>
                    </a:lnTo>
                    <a:lnTo>
                      <a:pt x="9677" y="6339"/>
                    </a:lnTo>
                    <a:lnTo>
                      <a:pt x="9676" y="6358"/>
                    </a:lnTo>
                    <a:lnTo>
                      <a:pt x="9675" y="6380"/>
                    </a:lnTo>
                    <a:lnTo>
                      <a:pt x="9673" y="6403"/>
                    </a:lnTo>
                    <a:lnTo>
                      <a:pt x="9670" y="6427"/>
                    </a:lnTo>
                    <a:lnTo>
                      <a:pt x="9666" y="6451"/>
                    </a:lnTo>
                    <a:lnTo>
                      <a:pt x="9661" y="6476"/>
                    </a:lnTo>
                    <a:lnTo>
                      <a:pt x="9654" y="6500"/>
                    </a:lnTo>
                    <a:lnTo>
                      <a:pt x="9646" y="6523"/>
                    </a:lnTo>
                    <a:lnTo>
                      <a:pt x="9637" y="6545"/>
                    </a:lnTo>
                    <a:lnTo>
                      <a:pt x="9625" y="6565"/>
                    </a:lnTo>
                    <a:lnTo>
                      <a:pt x="9612" y="6583"/>
                    </a:lnTo>
                    <a:lnTo>
                      <a:pt x="9596" y="6598"/>
                    </a:lnTo>
                    <a:lnTo>
                      <a:pt x="9580" y="6611"/>
                    </a:lnTo>
                    <a:lnTo>
                      <a:pt x="9560" y="6619"/>
                    </a:lnTo>
                    <a:lnTo>
                      <a:pt x="9540" y="6626"/>
                    </a:lnTo>
                    <a:lnTo>
                      <a:pt x="9522" y="6635"/>
                    </a:lnTo>
                    <a:lnTo>
                      <a:pt x="9505" y="6643"/>
                    </a:lnTo>
                    <a:lnTo>
                      <a:pt x="9489" y="6654"/>
                    </a:lnTo>
                    <a:lnTo>
                      <a:pt x="9475" y="6666"/>
                    </a:lnTo>
                    <a:lnTo>
                      <a:pt x="9462" y="6679"/>
                    </a:lnTo>
                    <a:lnTo>
                      <a:pt x="9450" y="6693"/>
                    </a:lnTo>
                    <a:lnTo>
                      <a:pt x="9438" y="6709"/>
                    </a:lnTo>
                    <a:lnTo>
                      <a:pt x="9428" y="6725"/>
                    </a:lnTo>
                    <a:lnTo>
                      <a:pt x="9418" y="6743"/>
                    </a:lnTo>
                    <a:lnTo>
                      <a:pt x="9409" y="6762"/>
                    </a:lnTo>
                    <a:lnTo>
                      <a:pt x="9400" y="6783"/>
                    </a:lnTo>
                    <a:lnTo>
                      <a:pt x="9392" y="6805"/>
                    </a:lnTo>
                    <a:lnTo>
                      <a:pt x="9385" y="6828"/>
                    </a:lnTo>
                    <a:lnTo>
                      <a:pt x="9376" y="6853"/>
                    </a:lnTo>
                    <a:lnTo>
                      <a:pt x="9369" y="6880"/>
                    </a:lnTo>
                    <a:lnTo>
                      <a:pt x="9362" y="6907"/>
                    </a:lnTo>
                    <a:lnTo>
                      <a:pt x="9354" y="6934"/>
                    </a:lnTo>
                    <a:lnTo>
                      <a:pt x="9349" y="6960"/>
                    </a:lnTo>
                    <a:lnTo>
                      <a:pt x="9342" y="6987"/>
                    </a:lnTo>
                    <a:lnTo>
                      <a:pt x="9337" y="7012"/>
                    </a:lnTo>
                    <a:lnTo>
                      <a:pt x="9331" y="7039"/>
                    </a:lnTo>
                    <a:lnTo>
                      <a:pt x="9326" y="7063"/>
                    </a:lnTo>
                    <a:lnTo>
                      <a:pt x="9319" y="7087"/>
                    </a:lnTo>
                    <a:lnTo>
                      <a:pt x="9311" y="7110"/>
                    </a:lnTo>
                    <a:lnTo>
                      <a:pt x="9304" y="7133"/>
                    </a:lnTo>
                    <a:lnTo>
                      <a:pt x="9294" y="7153"/>
                    </a:lnTo>
                    <a:lnTo>
                      <a:pt x="9283" y="7172"/>
                    </a:lnTo>
                    <a:lnTo>
                      <a:pt x="9271" y="7190"/>
                    </a:lnTo>
                    <a:lnTo>
                      <a:pt x="9258" y="7207"/>
                    </a:lnTo>
                    <a:lnTo>
                      <a:pt x="9242" y="7222"/>
                    </a:lnTo>
                    <a:lnTo>
                      <a:pt x="9224" y="7235"/>
                    </a:lnTo>
                    <a:lnTo>
                      <a:pt x="9206" y="7247"/>
                    </a:lnTo>
                    <a:lnTo>
                      <a:pt x="9188" y="7260"/>
                    </a:lnTo>
                    <a:lnTo>
                      <a:pt x="9174" y="7272"/>
                    </a:lnTo>
                    <a:lnTo>
                      <a:pt x="9160" y="7285"/>
                    </a:lnTo>
                    <a:lnTo>
                      <a:pt x="9148" y="7299"/>
                    </a:lnTo>
                    <a:lnTo>
                      <a:pt x="9138" y="7313"/>
                    </a:lnTo>
                    <a:lnTo>
                      <a:pt x="9128" y="7326"/>
                    </a:lnTo>
                    <a:lnTo>
                      <a:pt x="9120" y="7340"/>
                    </a:lnTo>
                    <a:lnTo>
                      <a:pt x="9114" y="7354"/>
                    </a:lnTo>
                    <a:lnTo>
                      <a:pt x="9107" y="7368"/>
                    </a:lnTo>
                    <a:lnTo>
                      <a:pt x="9103" y="7383"/>
                    </a:lnTo>
                    <a:lnTo>
                      <a:pt x="9100" y="7398"/>
                    </a:lnTo>
                    <a:lnTo>
                      <a:pt x="9096" y="7413"/>
                    </a:lnTo>
                    <a:lnTo>
                      <a:pt x="9095" y="7428"/>
                    </a:lnTo>
                    <a:lnTo>
                      <a:pt x="9094" y="7445"/>
                    </a:lnTo>
                    <a:lnTo>
                      <a:pt x="9094" y="7461"/>
                    </a:lnTo>
                    <a:lnTo>
                      <a:pt x="9094" y="7478"/>
                    </a:lnTo>
                    <a:lnTo>
                      <a:pt x="9094" y="7495"/>
                    </a:lnTo>
                    <a:lnTo>
                      <a:pt x="9094" y="7514"/>
                    </a:lnTo>
                    <a:lnTo>
                      <a:pt x="9094" y="7532"/>
                    </a:lnTo>
                    <a:lnTo>
                      <a:pt x="9093" y="7551"/>
                    </a:lnTo>
                    <a:lnTo>
                      <a:pt x="9093" y="7570"/>
                    </a:lnTo>
                    <a:lnTo>
                      <a:pt x="9092" y="7589"/>
                    </a:lnTo>
                    <a:lnTo>
                      <a:pt x="9090" y="7608"/>
                    </a:lnTo>
                    <a:lnTo>
                      <a:pt x="9088" y="7626"/>
                    </a:lnTo>
                    <a:lnTo>
                      <a:pt x="9084" y="7642"/>
                    </a:lnTo>
                    <a:lnTo>
                      <a:pt x="9081" y="7659"/>
                    </a:lnTo>
                    <a:lnTo>
                      <a:pt x="9076" y="7675"/>
                    </a:lnTo>
                    <a:lnTo>
                      <a:pt x="9070" y="7688"/>
                    </a:lnTo>
                    <a:lnTo>
                      <a:pt x="9063" y="7701"/>
                    </a:lnTo>
                    <a:lnTo>
                      <a:pt x="9054" y="7712"/>
                    </a:lnTo>
                    <a:lnTo>
                      <a:pt x="9045" y="7722"/>
                    </a:lnTo>
                    <a:lnTo>
                      <a:pt x="9045" y="7723"/>
                    </a:lnTo>
                    <a:lnTo>
                      <a:pt x="9046" y="7728"/>
                    </a:lnTo>
                    <a:lnTo>
                      <a:pt x="9048" y="7735"/>
                    </a:lnTo>
                    <a:lnTo>
                      <a:pt x="9051" y="7746"/>
                    </a:lnTo>
                    <a:lnTo>
                      <a:pt x="9054" y="7759"/>
                    </a:lnTo>
                    <a:lnTo>
                      <a:pt x="9056" y="7773"/>
                    </a:lnTo>
                    <a:lnTo>
                      <a:pt x="9059" y="7790"/>
                    </a:lnTo>
                    <a:lnTo>
                      <a:pt x="9061" y="7808"/>
                    </a:lnTo>
                    <a:lnTo>
                      <a:pt x="9064" y="7828"/>
                    </a:lnTo>
                    <a:lnTo>
                      <a:pt x="9066" y="7849"/>
                    </a:lnTo>
                    <a:lnTo>
                      <a:pt x="9067" y="7871"/>
                    </a:lnTo>
                    <a:lnTo>
                      <a:pt x="9068" y="7893"/>
                    </a:lnTo>
                    <a:lnTo>
                      <a:pt x="9067" y="7915"/>
                    </a:lnTo>
                    <a:lnTo>
                      <a:pt x="9065" y="7938"/>
                    </a:lnTo>
                    <a:lnTo>
                      <a:pt x="9063" y="7960"/>
                    </a:lnTo>
                    <a:lnTo>
                      <a:pt x="9058" y="7983"/>
                    </a:lnTo>
                    <a:lnTo>
                      <a:pt x="9053" y="8004"/>
                    </a:lnTo>
                    <a:lnTo>
                      <a:pt x="9046" y="8022"/>
                    </a:lnTo>
                    <a:lnTo>
                      <a:pt x="9040" y="8040"/>
                    </a:lnTo>
                    <a:lnTo>
                      <a:pt x="9033" y="8055"/>
                    </a:lnTo>
                    <a:lnTo>
                      <a:pt x="9027" y="8068"/>
                    </a:lnTo>
                    <a:lnTo>
                      <a:pt x="9020" y="8080"/>
                    </a:lnTo>
                    <a:lnTo>
                      <a:pt x="9013" y="8090"/>
                    </a:lnTo>
                    <a:lnTo>
                      <a:pt x="9007" y="8100"/>
                    </a:lnTo>
                    <a:lnTo>
                      <a:pt x="9000" y="8108"/>
                    </a:lnTo>
                    <a:lnTo>
                      <a:pt x="8995" y="8113"/>
                    </a:lnTo>
                    <a:lnTo>
                      <a:pt x="8989" y="8119"/>
                    </a:lnTo>
                    <a:lnTo>
                      <a:pt x="8985" y="8123"/>
                    </a:lnTo>
                    <a:lnTo>
                      <a:pt x="8981" y="8125"/>
                    </a:lnTo>
                    <a:lnTo>
                      <a:pt x="8979" y="8127"/>
                    </a:lnTo>
                    <a:lnTo>
                      <a:pt x="8976" y="8128"/>
                    </a:lnTo>
                    <a:lnTo>
                      <a:pt x="8976" y="8129"/>
                    </a:lnTo>
                    <a:lnTo>
                      <a:pt x="8977" y="8129"/>
                    </a:lnTo>
                    <a:lnTo>
                      <a:pt x="8981" y="8131"/>
                    </a:lnTo>
                    <a:lnTo>
                      <a:pt x="8983" y="8132"/>
                    </a:lnTo>
                    <a:lnTo>
                      <a:pt x="8987" y="8133"/>
                    </a:lnTo>
                    <a:lnTo>
                      <a:pt x="8992" y="8136"/>
                    </a:lnTo>
                    <a:lnTo>
                      <a:pt x="8996" y="8139"/>
                    </a:lnTo>
                    <a:lnTo>
                      <a:pt x="9000" y="8144"/>
                    </a:lnTo>
                    <a:lnTo>
                      <a:pt x="9006" y="8148"/>
                    </a:lnTo>
                    <a:lnTo>
                      <a:pt x="9010" y="8155"/>
                    </a:lnTo>
                    <a:lnTo>
                      <a:pt x="9015" y="8162"/>
                    </a:lnTo>
                    <a:lnTo>
                      <a:pt x="9019" y="8171"/>
                    </a:lnTo>
                    <a:lnTo>
                      <a:pt x="9023" y="8182"/>
                    </a:lnTo>
                    <a:lnTo>
                      <a:pt x="9027" y="8194"/>
                    </a:lnTo>
                    <a:lnTo>
                      <a:pt x="9029" y="8207"/>
                    </a:lnTo>
                    <a:lnTo>
                      <a:pt x="9031" y="8223"/>
                    </a:lnTo>
                    <a:lnTo>
                      <a:pt x="9032" y="8240"/>
                    </a:lnTo>
                    <a:lnTo>
                      <a:pt x="9033" y="8257"/>
                    </a:lnTo>
                    <a:lnTo>
                      <a:pt x="9033" y="8275"/>
                    </a:lnTo>
                    <a:lnTo>
                      <a:pt x="9034" y="8292"/>
                    </a:lnTo>
                    <a:lnTo>
                      <a:pt x="9033" y="8310"/>
                    </a:lnTo>
                    <a:lnTo>
                      <a:pt x="9032" y="8327"/>
                    </a:lnTo>
                    <a:lnTo>
                      <a:pt x="9031" y="8345"/>
                    </a:lnTo>
                    <a:lnTo>
                      <a:pt x="9029" y="8361"/>
                    </a:lnTo>
                    <a:lnTo>
                      <a:pt x="9025" y="8376"/>
                    </a:lnTo>
                    <a:lnTo>
                      <a:pt x="9021" y="8391"/>
                    </a:lnTo>
                    <a:lnTo>
                      <a:pt x="9016" y="8406"/>
                    </a:lnTo>
                    <a:lnTo>
                      <a:pt x="9009" y="8419"/>
                    </a:lnTo>
                    <a:lnTo>
                      <a:pt x="9001" y="8431"/>
                    </a:lnTo>
                    <a:lnTo>
                      <a:pt x="8992" y="8441"/>
                    </a:lnTo>
                    <a:lnTo>
                      <a:pt x="8982" y="8449"/>
                    </a:lnTo>
                    <a:lnTo>
                      <a:pt x="8970" y="8456"/>
                    </a:lnTo>
                    <a:lnTo>
                      <a:pt x="8956" y="8462"/>
                    </a:lnTo>
                    <a:lnTo>
                      <a:pt x="8941" y="8472"/>
                    </a:lnTo>
                    <a:lnTo>
                      <a:pt x="8926" y="8484"/>
                    </a:lnTo>
                    <a:lnTo>
                      <a:pt x="8911" y="8500"/>
                    </a:lnTo>
                    <a:lnTo>
                      <a:pt x="8896" y="8517"/>
                    </a:lnTo>
                    <a:lnTo>
                      <a:pt x="8879" y="8536"/>
                    </a:lnTo>
                    <a:lnTo>
                      <a:pt x="8864" y="8555"/>
                    </a:lnTo>
                    <a:lnTo>
                      <a:pt x="8850" y="8577"/>
                    </a:lnTo>
                    <a:lnTo>
                      <a:pt x="8836" y="8599"/>
                    </a:lnTo>
                    <a:lnTo>
                      <a:pt x="8822" y="8622"/>
                    </a:lnTo>
                    <a:lnTo>
                      <a:pt x="8810" y="8645"/>
                    </a:lnTo>
                    <a:lnTo>
                      <a:pt x="8799" y="8668"/>
                    </a:lnTo>
                    <a:lnTo>
                      <a:pt x="8791" y="8690"/>
                    </a:lnTo>
                    <a:lnTo>
                      <a:pt x="8783" y="8711"/>
                    </a:lnTo>
                    <a:lnTo>
                      <a:pt x="8779" y="8733"/>
                    </a:lnTo>
                    <a:lnTo>
                      <a:pt x="8777" y="8753"/>
                    </a:lnTo>
                    <a:lnTo>
                      <a:pt x="8773" y="8774"/>
                    </a:lnTo>
                    <a:lnTo>
                      <a:pt x="8769" y="8799"/>
                    </a:lnTo>
                    <a:lnTo>
                      <a:pt x="8762" y="8827"/>
                    </a:lnTo>
                    <a:lnTo>
                      <a:pt x="8754" y="8859"/>
                    </a:lnTo>
                    <a:lnTo>
                      <a:pt x="8743" y="8892"/>
                    </a:lnTo>
                    <a:lnTo>
                      <a:pt x="8730" y="8926"/>
                    </a:lnTo>
                    <a:lnTo>
                      <a:pt x="8714" y="8961"/>
                    </a:lnTo>
                    <a:lnTo>
                      <a:pt x="8697" y="8996"/>
                    </a:lnTo>
                    <a:lnTo>
                      <a:pt x="8677" y="9030"/>
                    </a:lnTo>
                    <a:lnTo>
                      <a:pt x="8655" y="9063"/>
                    </a:lnTo>
                    <a:lnTo>
                      <a:pt x="8631" y="9095"/>
                    </a:lnTo>
                    <a:lnTo>
                      <a:pt x="8604" y="9122"/>
                    </a:lnTo>
                    <a:lnTo>
                      <a:pt x="8576" y="9147"/>
                    </a:lnTo>
                    <a:lnTo>
                      <a:pt x="8544" y="9168"/>
                    </a:lnTo>
                    <a:lnTo>
                      <a:pt x="8510" y="9184"/>
                    </a:lnTo>
                    <a:lnTo>
                      <a:pt x="8474" y="9196"/>
                    </a:lnTo>
                    <a:lnTo>
                      <a:pt x="8438" y="9205"/>
                    </a:lnTo>
                    <a:lnTo>
                      <a:pt x="8406" y="9216"/>
                    </a:lnTo>
                    <a:lnTo>
                      <a:pt x="8377" y="9229"/>
                    </a:lnTo>
                    <a:lnTo>
                      <a:pt x="8352" y="9243"/>
                    </a:lnTo>
                    <a:lnTo>
                      <a:pt x="8329" y="9259"/>
                    </a:lnTo>
                    <a:lnTo>
                      <a:pt x="8309" y="9276"/>
                    </a:lnTo>
                    <a:lnTo>
                      <a:pt x="8291" y="9293"/>
                    </a:lnTo>
                    <a:lnTo>
                      <a:pt x="8275" y="9311"/>
                    </a:lnTo>
                    <a:lnTo>
                      <a:pt x="8261" y="9329"/>
                    </a:lnTo>
                    <a:lnTo>
                      <a:pt x="8248" y="9348"/>
                    </a:lnTo>
                    <a:lnTo>
                      <a:pt x="8236" y="9365"/>
                    </a:lnTo>
                    <a:lnTo>
                      <a:pt x="8225" y="9383"/>
                    </a:lnTo>
                    <a:lnTo>
                      <a:pt x="8215" y="9399"/>
                    </a:lnTo>
                    <a:lnTo>
                      <a:pt x="8206" y="9415"/>
                    </a:lnTo>
                    <a:lnTo>
                      <a:pt x="8196" y="9430"/>
                    </a:lnTo>
                    <a:lnTo>
                      <a:pt x="8186" y="9443"/>
                    </a:lnTo>
                    <a:lnTo>
                      <a:pt x="8173" y="9455"/>
                    </a:lnTo>
                    <a:lnTo>
                      <a:pt x="8155" y="9468"/>
                    </a:lnTo>
                    <a:lnTo>
                      <a:pt x="8136" y="9481"/>
                    </a:lnTo>
                    <a:lnTo>
                      <a:pt x="8112" y="9494"/>
                    </a:lnTo>
                    <a:lnTo>
                      <a:pt x="8086" y="9507"/>
                    </a:lnTo>
                    <a:lnTo>
                      <a:pt x="8057" y="9519"/>
                    </a:lnTo>
                    <a:lnTo>
                      <a:pt x="8027" y="9530"/>
                    </a:lnTo>
                    <a:lnTo>
                      <a:pt x="7995" y="9540"/>
                    </a:lnTo>
                    <a:lnTo>
                      <a:pt x="7962" y="9549"/>
                    </a:lnTo>
                    <a:lnTo>
                      <a:pt x="7930" y="9555"/>
                    </a:lnTo>
                    <a:lnTo>
                      <a:pt x="7898" y="9560"/>
                    </a:lnTo>
                    <a:lnTo>
                      <a:pt x="7867" y="9563"/>
                    </a:lnTo>
                    <a:lnTo>
                      <a:pt x="7837" y="9563"/>
                    </a:lnTo>
                    <a:lnTo>
                      <a:pt x="7808" y="9560"/>
                    </a:lnTo>
                    <a:lnTo>
                      <a:pt x="7782" y="9554"/>
                    </a:lnTo>
                    <a:lnTo>
                      <a:pt x="7759" y="9546"/>
                    </a:lnTo>
                    <a:lnTo>
                      <a:pt x="7737" y="9535"/>
                    </a:lnTo>
                    <a:lnTo>
                      <a:pt x="7715" y="9527"/>
                    </a:lnTo>
                    <a:lnTo>
                      <a:pt x="7696" y="9520"/>
                    </a:lnTo>
                    <a:lnTo>
                      <a:pt x="7676" y="9516"/>
                    </a:lnTo>
                    <a:lnTo>
                      <a:pt x="7656" y="9514"/>
                    </a:lnTo>
                    <a:lnTo>
                      <a:pt x="7638" y="9513"/>
                    </a:lnTo>
                    <a:lnTo>
                      <a:pt x="7620" y="9514"/>
                    </a:lnTo>
                    <a:lnTo>
                      <a:pt x="7603" y="9516"/>
                    </a:lnTo>
                    <a:lnTo>
                      <a:pt x="7586" y="9520"/>
                    </a:lnTo>
                    <a:lnTo>
                      <a:pt x="7569" y="9525"/>
                    </a:lnTo>
                    <a:lnTo>
                      <a:pt x="7554" y="9531"/>
                    </a:lnTo>
                    <a:lnTo>
                      <a:pt x="7539" y="9539"/>
                    </a:lnTo>
                    <a:lnTo>
                      <a:pt x="7524" y="9549"/>
                    </a:lnTo>
                    <a:lnTo>
                      <a:pt x="7510" y="9559"/>
                    </a:lnTo>
                    <a:lnTo>
                      <a:pt x="7496" y="9570"/>
                    </a:lnTo>
                    <a:lnTo>
                      <a:pt x="7484" y="9582"/>
                    </a:lnTo>
                    <a:lnTo>
                      <a:pt x="7470" y="9595"/>
                    </a:lnTo>
                    <a:lnTo>
                      <a:pt x="7457" y="9610"/>
                    </a:lnTo>
                    <a:lnTo>
                      <a:pt x="7442" y="9629"/>
                    </a:lnTo>
                    <a:lnTo>
                      <a:pt x="7427" y="9647"/>
                    </a:lnTo>
                    <a:lnTo>
                      <a:pt x="7412" y="9668"/>
                    </a:lnTo>
                    <a:lnTo>
                      <a:pt x="7396" y="9689"/>
                    </a:lnTo>
                    <a:lnTo>
                      <a:pt x="7379" y="9709"/>
                    </a:lnTo>
                    <a:lnTo>
                      <a:pt x="7362" y="9731"/>
                    </a:lnTo>
                    <a:lnTo>
                      <a:pt x="7343" y="9751"/>
                    </a:lnTo>
                    <a:lnTo>
                      <a:pt x="7325" y="9770"/>
                    </a:lnTo>
                    <a:lnTo>
                      <a:pt x="7305" y="9788"/>
                    </a:lnTo>
                    <a:lnTo>
                      <a:pt x="7284" y="9804"/>
                    </a:lnTo>
                    <a:lnTo>
                      <a:pt x="7263" y="9819"/>
                    </a:lnTo>
                    <a:lnTo>
                      <a:pt x="7241" y="9829"/>
                    </a:lnTo>
                    <a:lnTo>
                      <a:pt x="7218" y="9837"/>
                    </a:lnTo>
                    <a:lnTo>
                      <a:pt x="7195" y="9843"/>
                    </a:lnTo>
                    <a:lnTo>
                      <a:pt x="7171" y="9846"/>
                    </a:lnTo>
                    <a:lnTo>
                      <a:pt x="7151" y="9851"/>
                    </a:lnTo>
                    <a:lnTo>
                      <a:pt x="7134" y="9859"/>
                    </a:lnTo>
                    <a:lnTo>
                      <a:pt x="7118" y="9868"/>
                    </a:lnTo>
                    <a:lnTo>
                      <a:pt x="7104" y="9877"/>
                    </a:lnTo>
                    <a:lnTo>
                      <a:pt x="7093" y="9889"/>
                    </a:lnTo>
                    <a:lnTo>
                      <a:pt x="7083" y="9902"/>
                    </a:lnTo>
                    <a:lnTo>
                      <a:pt x="7075" y="9915"/>
                    </a:lnTo>
                    <a:lnTo>
                      <a:pt x="7067" y="9929"/>
                    </a:lnTo>
                    <a:lnTo>
                      <a:pt x="7060" y="9943"/>
                    </a:lnTo>
                    <a:lnTo>
                      <a:pt x="7054" y="9958"/>
                    </a:lnTo>
                    <a:lnTo>
                      <a:pt x="7047" y="9974"/>
                    </a:lnTo>
                    <a:lnTo>
                      <a:pt x="7042" y="9988"/>
                    </a:lnTo>
                    <a:lnTo>
                      <a:pt x="7035" y="10003"/>
                    </a:lnTo>
                    <a:lnTo>
                      <a:pt x="7029" y="10017"/>
                    </a:lnTo>
                    <a:lnTo>
                      <a:pt x="7022" y="10033"/>
                    </a:lnTo>
                    <a:lnTo>
                      <a:pt x="7012" y="10047"/>
                    </a:lnTo>
                    <a:lnTo>
                      <a:pt x="7001" y="10063"/>
                    </a:lnTo>
                    <a:lnTo>
                      <a:pt x="6988" y="10081"/>
                    </a:lnTo>
                    <a:lnTo>
                      <a:pt x="6972" y="10100"/>
                    </a:lnTo>
                    <a:lnTo>
                      <a:pt x="6955" y="10121"/>
                    </a:lnTo>
                    <a:lnTo>
                      <a:pt x="6934" y="10142"/>
                    </a:lnTo>
                    <a:lnTo>
                      <a:pt x="6911" y="10162"/>
                    </a:lnTo>
                    <a:lnTo>
                      <a:pt x="6887" y="10184"/>
                    </a:lnTo>
                    <a:lnTo>
                      <a:pt x="6860" y="10205"/>
                    </a:lnTo>
                    <a:lnTo>
                      <a:pt x="6830" y="10225"/>
                    </a:lnTo>
                    <a:lnTo>
                      <a:pt x="6799" y="10244"/>
                    </a:lnTo>
                    <a:lnTo>
                      <a:pt x="6767" y="10262"/>
                    </a:lnTo>
                    <a:lnTo>
                      <a:pt x="6732" y="10278"/>
                    </a:lnTo>
                    <a:lnTo>
                      <a:pt x="6696" y="10293"/>
                    </a:lnTo>
                    <a:lnTo>
                      <a:pt x="6656" y="10305"/>
                    </a:lnTo>
                    <a:lnTo>
                      <a:pt x="6617" y="10315"/>
                    </a:lnTo>
                    <a:lnTo>
                      <a:pt x="6577" y="10322"/>
                    </a:lnTo>
                    <a:lnTo>
                      <a:pt x="6540" y="10328"/>
                    </a:lnTo>
                    <a:lnTo>
                      <a:pt x="6505" y="10333"/>
                    </a:lnTo>
                    <a:lnTo>
                      <a:pt x="6472" y="10337"/>
                    </a:lnTo>
                    <a:lnTo>
                      <a:pt x="6441" y="10342"/>
                    </a:lnTo>
                    <a:lnTo>
                      <a:pt x="6411" y="10346"/>
                    </a:lnTo>
                    <a:lnTo>
                      <a:pt x="6381" y="10350"/>
                    </a:lnTo>
                    <a:lnTo>
                      <a:pt x="6351" y="10356"/>
                    </a:lnTo>
                    <a:lnTo>
                      <a:pt x="6321" y="10362"/>
                    </a:lnTo>
                    <a:lnTo>
                      <a:pt x="6291" y="10371"/>
                    </a:lnTo>
                    <a:lnTo>
                      <a:pt x="6259" y="10381"/>
                    </a:lnTo>
                    <a:lnTo>
                      <a:pt x="6225" y="10394"/>
                    </a:lnTo>
                    <a:lnTo>
                      <a:pt x="6189" y="10408"/>
                    </a:lnTo>
                    <a:lnTo>
                      <a:pt x="6151" y="10427"/>
                    </a:lnTo>
                    <a:lnTo>
                      <a:pt x="6110" y="10449"/>
                    </a:lnTo>
                    <a:lnTo>
                      <a:pt x="6066" y="10474"/>
                    </a:lnTo>
                    <a:lnTo>
                      <a:pt x="6019" y="10499"/>
                    </a:lnTo>
                    <a:lnTo>
                      <a:pt x="5973" y="10519"/>
                    </a:lnTo>
                    <a:lnTo>
                      <a:pt x="5927" y="10537"/>
                    </a:lnTo>
                    <a:lnTo>
                      <a:pt x="5882" y="10550"/>
                    </a:lnTo>
                    <a:lnTo>
                      <a:pt x="5838" y="10560"/>
                    </a:lnTo>
                    <a:lnTo>
                      <a:pt x="5795" y="10566"/>
                    </a:lnTo>
                    <a:lnTo>
                      <a:pt x="5753" y="10571"/>
                    </a:lnTo>
                    <a:lnTo>
                      <a:pt x="5711" y="10572"/>
                    </a:lnTo>
                    <a:lnTo>
                      <a:pt x="5672" y="10571"/>
                    </a:lnTo>
                    <a:lnTo>
                      <a:pt x="5632" y="10568"/>
                    </a:lnTo>
                    <a:lnTo>
                      <a:pt x="5596" y="10562"/>
                    </a:lnTo>
                    <a:lnTo>
                      <a:pt x="5560" y="10556"/>
                    </a:lnTo>
                    <a:lnTo>
                      <a:pt x="5528" y="10548"/>
                    </a:lnTo>
                    <a:lnTo>
                      <a:pt x="5496" y="10538"/>
                    </a:lnTo>
                    <a:lnTo>
                      <a:pt x="5467" y="10528"/>
                    </a:lnTo>
                    <a:lnTo>
                      <a:pt x="5440" y="10518"/>
                    </a:lnTo>
                    <a:lnTo>
                      <a:pt x="5414" y="10506"/>
                    </a:lnTo>
                    <a:lnTo>
                      <a:pt x="5389" y="10493"/>
                    </a:lnTo>
                    <a:lnTo>
                      <a:pt x="5364" y="10479"/>
                    </a:lnTo>
                    <a:lnTo>
                      <a:pt x="5338" y="10465"/>
                    </a:lnTo>
                    <a:lnTo>
                      <a:pt x="5313" y="10451"/>
                    </a:lnTo>
                    <a:lnTo>
                      <a:pt x="5286" y="10435"/>
                    </a:lnTo>
                    <a:lnTo>
                      <a:pt x="5261" y="10421"/>
                    </a:lnTo>
                    <a:lnTo>
                      <a:pt x="5234" y="10408"/>
                    </a:lnTo>
                    <a:lnTo>
                      <a:pt x="5208" y="10395"/>
                    </a:lnTo>
                    <a:lnTo>
                      <a:pt x="5179" y="10383"/>
                    </a:lnTo>
                    <a:lnTo>
                      <a:pt x="5151" y="10373"/>
                    </a:lnTo>
                    <a:lnTo>
                      <a:pt x="5122" y="10366"/>
                    </a:lnTo>
                    <a:lnTo>
                      <a:pt x="5091" y="10359"/>
                    </a:lnTo>
                    <a:lnTo>
                      <a:pt x="5059" y="10356"/>
                    </a:lnTo>
                    <a:lnTo>
                      <a:pt x="5027" y="10355"/>
                    </a:lnTo>
                    <a:lnTo>
                      <a:pt x="4993" y="10358"/>
                    </a:lnTo>
                    <a:lnTo>
                      <a:pt x="4958" y="10361"/>
                    </a:lnTo>
                    <a:lnTo>
                      <a:pt x="4925" y="10366"/>
                    </a:lnTo>
                    <a:lnTo>
                      <a:pt x="4893" y="10369"/>
                    </a:lnTo>
                    <a:lnTo>
                      <a:pt x="4862" y="10372"/>
                    </a:lnTo>
                    <a:lnTo>
                      <a:pt x="4832" y="10374"/>
                    </a:lnTo>
                    <a:lnTo>
                      <a:pt x="4803" y="10376"/>
                    </a:lnTo>
                    <a:lnTo>
                      <a:pt x="4775" y="10378"/>
                    </a:lnTo>
                    <a:lnTo>
                      <a:pt x="4748" y="10378"/>
                    </a:lnTo>
                    <a:lnTo>
                      <a:pt x="4722" y="10378"/>
                    </a:lnTo>
                    <a:lnTo>
                      <a:pt x="4698" y="10376"/>
                    </a:lnTo>
                    <a:lnTo>
                      <a:pt x="4673" y="10373"/>
                    </a:lnTo>
                    <a:lnTo>
                      <a:pt x="4650" y="10370"/>
                    </a:lnTo>
                    <a:lnTo>
                      <a:pt x="4628" y="10366"/>
                    </a:lnTo>
                    <a:lnTo>
                      <a:pt x="4606" y="10359"/>
                    </a:lnTo>
                    <a:lnTo>
                      <a:pt x="4586" y="10352"/>
                    </a:lnTo>
                    <a:lnTo>
                      <a:pt x="4566" y="10344"/>
                    </a:lnTo>
                    <a:lnTo>
                      <a:pt x="4545" y="10334"/>
                    </a:lnTo>
                    <a:lnTo>
                      <a:pt x="4524" y="10327"/>
                    </a:lnTo>
                    <a:lnTo>
                      <a:pt x="4504" y="10321"/>
                    </a:lnTo>
                    <a:lnTo>
                      <a:pt x="4481" y="10316"/>
                    </a:lnTo>
                    <a:lnTo>
                      <a:pt x="4458" y="10312"/>
                    </a:lnTo>
                    <a:lnTo>
                      <a:pt x="4435" y="10310"/>
                    </a:lnTo>
                    <a:lnTo>
                      <a:pt x="4411" y="10309"/>
                    </a:lnTo>
                    <a:lnTo>
                      <a:pt x="4388" y="10310"/>
                    </a:lnTo>
                    <a:lnTo>
                      <a:pt x="4364" y="10311"/>
                    </a:lnTo>
                    <a:lnTo>
                      <a:pt x="4341" y="10313"/>
                    </a:lnTo>
                    <a:lnTo>
                      <a:pt x="4318" y="10316"/>
                    </a:lnTo>
                    <a:lnTo>
                      <a:pt x="4296" y="10322"/>
                    </a:lnTo>
                    <a:lnTo>
                      <a:pt x="4274" y="10327"/>
                    </a:lnTo>
                    <a:lnTo>
                      <a:pt x="4254" y="10334"/>
                    </a:lnTo>
                    <a:lnTo>
                      <a:pt x="4234" y="10342"/>
                    </a:lnTo>
                    <a:lnTo>
                      <a:pt x="4215" y="10351"/>
                    </a:lnTo>
                    <a:lnTo>
                      <a:pt x="4196" y="10358"/>
                    </a:lnTo>
                    <a:lnTo>
                      <a:pt x="4175" y="10362"/>
                    </a:lnTo>
                    <a:lnTo>
                      <a:pt x="4152" y="10362"/>
                    </a:lnTo>
                    <a:lnTo>
                      <a:pt x="4127" y="10359"/>
                    </a:lnTo>
                    <a:lnTo>
                      <a:pt x="4101" y="10355"/>
                    </a:lnTo>
                    <a:lnTo>
                      <a:pt x="4074" y="10347"/>
                    </a:lnTo>
                    <a:lnTo>
                      <a:pt x="4045" y="10338"/>
                    </a:lnTo>
                    <a:lnTo>
                      <a:pt x="4016" y="10327"/>
                    </a:lnTo>
                    <a:lnTo>
                      <a:pt x="3986" y="10316"/>
                    </a:lnTo>
                    <a:lnTo>
                      <a:pt x="3957" y="10305"/>
                    </a:lnTo>
                    <a:lnTo>
                      <a:pt x="3926" y="10293"/>
                    </a:lnTo>
                    <a:lnTo>
                      <a:pt x="3897" y="10283"/>
                    </a:lnTo>
                    <a:lnTo>
                      <a:pt x="3867" y="10272"/>
                    </a:lnTo>
                    <a:lnTo>
                      <a:pt x="3839" y="10263"/>
                    </a:lnTo>
                    <a:lnTo>
                      <a:pt x="3811" y="10255"/>
                    </a:lnTo>
                    <a:lnTo>
                      <a:pt x="3785" y="10251"/>
                    </a:lnTo>
                    <a:lnTo>
                      <a:pt x="3759" y="10248"/>
                    </a:lnTo>
                    <a:lnTo>
                      <a:pt x="3734" y="10248"/>
                    </a:lnTo>
                    <a:lnTo>
                      <a:pt x="3709" y="10251"/>
                    </a:lnTo>
                    <a:lnTo>
                      <a:pt x="3685" y="10256"/>
                    </a:lnTo>
                    <a:lnTo>
                      <a:pt x="3662" y="10264"/>
                    </a:lnTo>
                    <a:lnTo>
                      <a:pt x="3639" y="10273"/>
                    </a:lnTo>
                    <a:lnTo>
                      <a:pt x="3618" y="10284"/>
                    </a:lnTo>
                    <a:lnTo>
                      <a:pt x="3598" y="10295"/>
                    </a:lnTo>
                    <a:lnTo>
                      <a:pt x="3578" y="10307"/>
                    </a:lnTo>
                    <a:lnTo>
                      <a:pt x="3560" y="10319"/>
                    </a:lnTo>
                    <a:lnTo>
                      <a:pt x="3544" y="10331"/>
                    </a:lnTo>
                    <a:lnTo>
                      <a:pt x="3529" y="10343"/>
                    </a:lnTo>
                    <a:lnTo>
                      <a:pt x="3516" y="10354"/>
                    </a:lnTo>
                    <a:lnTo>
                      <a:pt x="3505" y="10363"/>
                    </a:lnTo>
                    <a:lnTo>
                      <a:pt x="3495" y="10372"/>
                    </a:lnTo>
                    <a:lnTo>
                      <a:pt x="3488" y="10379"/>
                    </a:lnTo>
                    <a:lnTo>
                      <a:pt x="3480" y="10384"/>
                    </a:lnTo>
                    <a:lnTo>
                      <a:pt x="3471" y="10391"/>
                    </a:lnTo>
                    <a:lnTo>
                      <a:pt x="3459" y="10397"/>
                    </a:lnTo>
                    <a:lnTo>
                      <a:pt x="3446" y="10405"/>
                    </a:lnTo>
                    <a:lnTo>
                      <a:pt x="3430" y="10411"/>
                    </a:lnTo>
                    <a:lnTo>
                      <a:pt x="3414" y="10417"/>
                    </a:lnTo>
                    <a:lnTo>
                      <a:pt x="3397" y="10422"/>
                    </a:lnTo>
                    <a:lnTo>
                      <a:pt x="3378" y="10427"/>
                    </a:lnTo>
                    <a:lnTo>
                      <a:pt x="3358" y="10429"/>
                    </a:lnTo>
                    <a:lnTo>
                      <a:pt x="3339" y="10429"/>
                    </a:lnTo>
                    <a:lnTo>
                      <a:pt x="3318" y="10427"/>
                    </a:lnTo>
                    <a:lnTo>
                      <a:pt x="3297" y="10422"/>
                    </a:lnTo>
                    <a:lnTo>
                      <a:pt x="3275" y="10415"/>
                    </a:lnTo>
                    <a:lnTo>
                      <a:pt x="3255" y="10404"/>
                    </a:lnTo>
                    <a:lnTo>
                      <a:pt x="3233" y="10390"/>
                    </a:lnTo>
                    <a:lnTo>
                      <a:pt x="3213" y="10371"/>
                    </a:lnTo>
                    <a:lnTo>
                      <a:pt x="3192" y="10354"/>
                    </a:lnTo>
                    <a:lnTo>
                      <a:pt x="3173" y="10340"/>
                    </a:lnTo>
                    <a:lnTo>
                      <a:pt x="3153" y="10333"/>
                    </a:lnTo>
                    <a:lnTo>
                      <a:pt x="3135" y="10328"/>
                    </a:lnTo>
                    <a:lnTo>
                      <a:pt x="3118" y="10326"/>
                    </a:lnTo>
                    <a:lnTo>
                      <a:pt x="3101" y="10326"/>
                    </a:lnTo>
                    <a:lnTo>
                      <a:pt x="3086" y="10327"/>
                    </a:lnTo>
                    <a:lnTo>
                      <a:pt x="3070" y="10328"/>
                    </a:lnTo>
                    <a:lnTo>
                      <a:pt x="3057" y="10330"/>
                    </a:lnTo>
                    <a:lnTo>
                      <a:pt x="3044" y="10328"/>
                    </a:lnTo>
                    <a:lnTo>
                      <a:pt x="3032" y="10325"/>
                    </a:lnTo>
                    <a:lnTo>
                      <a:pt x="3021" y="10319"/>
                    </a:lnTo>
                    <a:lnTo>
                      <a:pt x="3010" y="10308"/>
                    </a:lnTo>
                    <a:lnTo>
                      <a:pt x="3001" y="10292"/>
                    </a:lnTo>
                    <a:lnTo>
                      <a:pt x="2994" y="10272"/>
                    </a:lnTo>
                    <a:lnTo>
                      <a:pt x="2987" y="10244"/>
                    </a:lnTo>
                    <a:lnTo>
                      <a:pt x="2980" y="10214"/>
                    </a:lnTo>
                    <a:lnTo>
                      <a:pt x="2973" y="10188"/>
                    </a:lnTo>
                    <a:lnTo>
                      <a:pt x="2964" y="10165"/>
                    </a:lnTo>
                    <a:lnTo>
                      <a:pt x="2957" y="10144"/>
                    </a:lnTo>
                    <a:lnTo>
                      <a:pt x="2947" y="10128"/>
                    </a:lnTo>
                    <a:lnTo>
                      <a:pt x="2937" y="10112"/>
                    </a:lnTo>
                    <a:lnTo>
                      <a:pt x="2926" y="10100"/>
                    </a:lnTo>
                    <a:lnTo>
                      <a:pt x="2914" y="10089"/>
                    </a:lnTo>
                    <a:lnTo>
                      <a:pt x="2901" y="10082"/>
                    </a:lnTo>
                    <a:lnTo>
                      <a:pt x="2888" y="10075"/>
                    </a:lnTo>
                    <a:lnTo>
                      <a:pt x="2873" y="10070"/>
                    </a:lnTo>
                    <a:lnTo>
                      <a:pt x="2857" y="10066"/>
                    </a:lnTo>
                    <a:lnTo>
                      <a:pt x="2840" y="10064"/>
                    </a:lnTo>
                    <a:lnTo>
                      <a:pt x="2821" y="10062"/>
                    </a:lnTo>
                    <a:lnTo>
                      <a:pt x="2802" y="10062"/>
                    </a:lnTo>
                    <a:lnTo>
                      <a:pt x="2781" y="10062"/>
                    </a:lnTo>
                    <a:lnTo>
                      <a:pt x="2758" y="10063"/>
                    </a:lnTo>
                    <a:lnTo>
                      <a:pt x="2735" y="10066"/>
                    </a:lnTo>
                    <a:lnTo>
                      <a:pt x="2712" y="10071"/>
                    </a:lnTo>
                    <a:lnTo>
                      <a:pt x="2688" y="10076"/>
                    </a:lnTo>
                    <a:lnTo>
                      <a:pt x="2664" y="10083"/>
                    </a:lnTo>
                    <a:lnTo>
                      <a:pt x="2641" y="10090"/>
                    </a:lnTo>
                    <a:lnTo>
                      <a:pt x="2617" y="10097"/>
                    </a:lnTo>
                    <a:lnTo>
                      <a:pt x="2593" y="10102"/>
                    </a:lnTo>
                    <a:lnTo>
                      <a:pt x="2570" y="10107"/>
                    </a:lnTo>
                    <a:lnTo>
                      <a:pt x="2547" y="10110"/>
                    </a:lnTo>
                    <a:lnTo>
                      <a:pt x="2524" y="10111"/>
                    </a:lnTo>
                    <a:lnTo>
                      <a:pt x="2504" y="10109"/>
                    </a:lnTo>
                    <a:lnTo>
                      <a:pt x="2483" y="10105"/>
                    </a:lnTo>
                    <a:lnTo>
                      <a:pt x="2463" y="10097"/>
                    </a:lnTo>
                    <a:lnTo>
                      <a:pt x="2444" y="10085"/>
                    </a:lnTo>
                    <a:lnTo>
                      <a:pt x="2427" y="10069"/>
                    </a:lnTo>
                    <a:lnTo>
                      <a:pt x="2410" y="10050"/>
                    </a:lnTo>
                    <a:lnTo>
                      <a:pt x="2393" y="10035"/>
                    </a:lnTo>
                    <a:lnTo>
                      <a:pt x="2377" y="10022"/>
                    </a:lnTo>
                    <a:lnTo>
                      <a:pt x="2361" y="10011"/>
                    </a:lnTo>
                    <a:lnTo>
                      <a:pt x="2344" y="10001"/>
                    </a:lnTo>
                    <a:lnTo>
                      <a:pt x="2329" y="9994"/>
                    </a:lnTo>
                    <a:lnTo>
                      <a:pt x="2313" y="9989"/>
                    </a:lnTo>
                    <a:lnTo>
                      <a:pt x="2296" y="9984"/>
                    </a:lnTo>
                    <a:lnTo>
                      <a:pt x="2281" y="9982"/>
                    </a:lnTo>
                    <a:lnTo>
                      <a:pt x="2266" y="9981"/>
                    </a:lnTo>
                    <a:lnTo>
                      <a:pt x="2249" y="9981"/>
                    </a:lnTo>
                    <a:lnTo>
                      <a:pt x="2234" y="9982"/>
                    </a:lnTo>
                    <a:lnTo>
                      <a:pt x="2219" y="9984"/>
                    </a:lnTo>
                    <a:lnTo>
                      <a:pt x="2203" y="9988"/>
                    </a:lnTo>
                    <a:lnTo>
                      <a:pt x="2188" y="9991"/>
                    </a:lnTo>
                    <a:lnTo>
                      <a:pt x="2173" y="9995"/>
                    </a:lnTo>
                    <a:lnTo>
                      <a:pt x="2155" y="9999"/>
                    </a:lnTo>
                    <a:lnTo>
                      <a:pt x="2138" y="10002"/>
                    </a:lnTo>
                    <a:lnTo>
                      <a:pt x="2118" y="10004"/>
                    </a:lnTo>
                    <a:lnTo>
                      <a:pt x="2098" y="10006"/>
                    </a:lnTo>
                    <a:lnTo>
                      <a:pt x="2076" y="10007"/>
                    </a:lnTo>
                    <a:lnTo>
                      <a:pt x="2053" y="10007"/>
                    </a:lnTo>
                    <a:lnTo>
                      <a:pt x="2030" y="10006"/>
                    </a:lnTo>
                    <a:lnTo>
                      <a:pt x="2005" y="10004"/>
                    </a:lnTo>
                    <a:lnTo>
                      <a:pt x="1981" y="10001"/>
                    </a:lnTo>
                    <a:lnTo>
                      <a:pt x="1956" y="9995"/>
                    </a:lnTo>
                    <a:lnTo>
                      <a:pt x="1930" y="9990"/>
                    </a:lnTo>
                    <a:lnTo>
                      <a:pt x="1905" y="9982"/>
                    </a:lnTo>
                    <a:lnTo>
                      <a:pt x="1880" y="9974"/>
                    </a:lnTo>
                    <a:lnTo>
                      <a:pt x="1855" y="9963"/>
                    </a:lnTo>
                    <a:lnTo>
                      <a:pt x="1831" y="9951"/>
                    </a:lnTo>
                    <a:lnTo>
                      <a:pt x="1808" y="9936"/>
                    </a:lnTo>
                    <a:lnTo>
                      <a:pt x="1785" y="9921"/>
                    </a:lnTo>
                    <a:lnTo>
                      <a:pt x="1765" y="9908"/>
                    </a:lnTo>
                    <a:lnTo>
                      <a:pt x="1746" y="9895"/>
                    </a:lnTo>
                    <a:lnTo>
                      <a:pt x="1729" y="9883"/>
                    </a:lnTo>
                    <a:lnTo>
                      <a:pt x="1712" y="9871"/>
                    </a:lnTo>
                    <a:lnTo>
                      <a:pt x="1696" y="9861"/>
                    </a:lnTo>
                    <a:lnTo>
                      <a:pt x="1680" y="9851"/>
                    </a:lnTo>
                    <a:lnTo>
                      <a:pt x="1666" y="9843"/>
                    </a:lnTo>
                    <a:lnTo>
                      <a:pt x="1652" y="9835"/>
                    </a:lnTo>
                    <a:lnTo>
                      <a:pt x="1637" y="9828"/>
                    </a:lnTo>
                    <a:lnTo>
                      <a:pt x="1623" y="9823"/>
                    </a:lnTo>
                    <a:lnTo>
                      <a:pt x="1607" y="9819"/>
                    </a:lnTo>
                    <a:lnTo>
                      <a:pt x="1592" y="9815"/>
                    </a:lnTo>
                    <a:lnTo>
                      <a:pt x="1576" y="9813"/>
                    </a:lnTo>
                    <a:lnTo>
                      <a:pt x="1558" y="9813"/>
                    </a:lnTo>
                    <a:lnTo>
                      <a:pt x="1540" y="9814"/>
                    </a:lnTo>
                    <a:lnTo>
                      <a:pt x="1519" y="9815"/>
                    </a:lnTo>
                    <a:lnTo>
                      <a:pt x="1496" y="9817"/>
                    </a:lnTo>
                    <a:lnTo>
                      <a:pt x="1472" y="9820"/>
                    </a:lnTo>
                    <a:lnTo>
                      <a:pt x="1445" y="9822"/>
                    </a:lnTo>
                    <a:lnTo>
                      <a:pt x="1417" y="9823"/>
                    </a:lnTo>
                    <a:lnTo>
                      <a:pt x="1388" y="9825"/>
                    </a:lnTo>
                    <a:lnTo>
                      <a:pt x="1358" y="9825"/>
                    </a:lnTo>
                    <a:lnTo>
                      <a:pt x="1327" y="9825"/>
                    </a:lnTo>
                    <a:lnTo>
                      <a:pt x="1296" y="9825"/>
                    </a:lnTo>
                    <a:lnTo>
                      <a:pt x="1263" y="9823"/>
                    </a:lnTo>
                    <a:lnTo>
                      <a:pt x="1232" y="9820"/>
                    </a:lnTo>
                    <a:lnTo>
                      <a:pt x="1200" y="9814"/>
                    </a:lnTo>
                    <a:lnTo>
                      <a:pt x="1168" y="9809"/>
                    </a:lnTo>
                    <a:lnTo>
                      <a:pt x="1138" y="9800"/>
                    </a:lnTo>
                    <a:lnTo>
                      <a:pt x="1107" y="9790"/>
                    </a:lnTo>
                    <a:lnTo>
                      <a:pt x="1079" y="9778"/>
                    </a:lnTo>
                    <a:lnTo>
                      <a:pt x="1051" y="9764"/>
                    </a:lnTo>
                    <a:lnTo>
                      <a:pt x="1024" y="9752"/>
                    </a:lnTo>
                    <a:lnTo>
                      <a:pt x="999" y="9740"/>
                    </a:lnTo>
                    <a:lnTo>
                      <a:pt x="975" y="9729"/>
                    </a:lnTo>
                    <a:lnTo>
                      <a:pt x="953" y="9718"/>
                    </a:lnTo>
                    <a:lnTo>
                      <a:pt x="933" y="9707"/>
                    </a:lnTo>
                    <a:lnTo>
                      <a:pt x="913" y="9696"/>
                    </a:lnTo>
                    <a:lnTo>
                      <a:pt x="896" y="9684"/>
                    </a:lnTo>
                    <a:lnTo>
                      <a:pt x="879" y="9672"/>
                    </a:lnTo>
                    <a:lnTo>
                      <a:pt x="864" y="9660"/>
                    </a:lnTo>
                    <a:lnTo>
                      <a:pt x="851" y="9646"/>
                    </a:lnTo>
                    <a:lnTo>
                      <a:pt x="839" y="9632"/>
                    </a:lnTo>
                    <a:lnTo>
                      <a:pt x="829" y="9617"/>
                    </a:lnTo>
                    <a:lnTo>
                      <a:pt x="821" y="9599"/>
                    </a:lnTo>
                    <a:lnTo>
                      <a:pt x="815" y="9579"/>
                    </a:lnTo>
                    <a:lnTo>
                      <a:pt x="810" y="9560"/>
                    </a:lnTo>
                    <a:lnTo>
                      <a:pt x="806" y="9538"/>
                    </a:lnTo>
                    <a:lnTo>
                      <a:pt x="804" y="9517"/>
                    </a:lnTo>
                    <a:lnTo>
                      <a:pt x="803" y="9498"/>
                    </a:lnTo>
                    <a:lnTo>
                      <a:pt x="803" y="9480"/>
                    </a:lnTo>
                    <a:lnTo>
                      <a:pt x="802" y="9463"/>
                    </a:lnTo>
                    <a:lnTo>
                      <a:pt x="802" y="9445"/>
                    </a:lnTo>
                    <a:lnTo>
                      <a:pt x="802" y="9430"/>
                    </a:lnTo>
                    <a:lnTo>
                      <a:pt x="802" y="9415"/>
                    </a:lnTo>
                    <a:lnTo>
                      <a:pt x="802" y="9400"/>
                    </a:lnTo>
                    <a:lnTo>
                      <a:pt x="799" y="9387"/>
                    </a:lnTo>
                    <a:lnTo>
                      <a:pt x="798" y="9374"/>
                    </a:lnTo>
                    <a:lnTo>
                      <a:pt x="795" y="9362"/>
                    </a:lnTo>
                    <a:lnTo>
                      <a:pt x="791" y="9351"/>
                    </a:lnTo>
                    <a:lnTo>
                      <a:pt x="785" y="9340"/>
                    </a:lnTo>
                    <a:lnTo>
                      <a:pt x="778" y="9329"/>
                    </a:lnTo>
                    <a:lnTo>
                      <a:pt x="769" y="9321"/>
                    </a:lnTo>
                    <a:lnTo>
                      <a:pt x="758" y="9309"/>
                    </a:lnTo>
                    <a:lnTo>
                      <a:pt x="746" y="9296"/>
                    </a:lnTo>
                    <a:lnTo>
                      <a:pt x="734" y="9280"/>
                    </a:lnTo>
                    <a:lnTo>
                      <a:pt x="721" y="9262"/>
                    </a:lnTo>
                    <a:lnTo>
                      <a:pt x="708" y="9242"/>
                    </a:lnTo>
                    <a:lnTo>
                      <a:pt x="695" y="9221"/>
                    </a:lnTo>
                    <a:lnTo>
                      <a:pt x="682" y="9198"/>
                    </a:lnTo>
                    <a:lnTo>
                      <a:pt x="670" y="9174"/>
                    </a:lnTo>
                    <a:lnTo>
                      <a:pt x="658" y="9149"/>
                    </a:lnTo>
                    <a:lnTo>
                      <a:pt x="648" y="9123"/>
                    </a:lnTo>
                    <a:lnTo>
                      <a:pt x="638" y="9097"/>
                    </a:lnTo>
                    <a:lnTo>
                      <a:pt x="630" y="9071"/>
                    </a:lnTo>
                    <a:lnTo>
                      <a:pt x="624" y="9043"/>
                    </a:lnTo>
                    <a:lnTo>
                      <a:pt x="619" y="9016"/>
                    </a:lnTo>
                    <a:lnTo>
                      <a:pt x="617" y="8990"/>
                    </a:lnTo>
                    <a:lnTo>
                      <a:pt x="617" y="8964"/>
                    </a:lnTo>
                    <a:lnTo>
                      <a:pt x="615" y="8940"/>
                    </a:lnTo>
                    <a:lnTo>
                      <a:pt x="610" y="8919"/>
                    </a:lnTo>
                    <a:lnTo>
                      <a:pt x="601" y="8902"/>
                    </a:lnTo>
                    <a:lnTo>
                      <a:pt x="588" y="8887"/>
                    </a:lnTo>
                    <a:lnTo>
                      <a:pt x="574" y="8874"/>
                    </a:lnTo>
                    <a:lnTo>
                      <a:pt x="557" y="8862"/>
                    </a:lnTo>
                    <a:lnTo>
                      <a:pt x="540" y="8850"/>
                    </a:lnTo>
                    <a:lnTo>
                      <a:pt x="522" y="8838"/>
                    </a:lnTo>
                    <a:lnTo>
                      <a:pt x="505" y="8824"/>
                    </a:lnTo>
                    <a:lnTo>
                      <a:pt x="488" y="8807"/>
                    </a:lnTo>
                    <a:lnTo>
                      <a:pt x="474" y="8789"/>
                    </a:lnTo>
                    <a:lnTo>
                      <a:pt x="462" y="8767"/>
                    </a:lnTo>
                    <a:lnTo>
                      <a:pt x="453" y="8741"/>
                    </a:lnTo>
                    <a:lnTo>
                      <a:pt x="448" y="8709"/>
                    </a:lnTo>
                    <a:lnTo>
                      <a:pt x="448" y="8673"/>
                    </a:lnTo>
                    <a:lnTo>
                      <a:pt x="453" y="8631"/>
                    </a:lnTo>
                    <a:lnTo>
                      <a:pt x="451" y="8628"/>
                    </a:lnTo>
                    <a:lnTo>
                      <a:pt x="448" y="8625"/>
                    </a:lnTo>
                    <a:lnTo>
                      <a:pt x="442" y="8620"/>
                    </a:lnTo>
                    <a:lnTo>
                      <a:pt x="436" y="8612"/>
                    </a:lnTo>
                    <a:lnTo>
                      <a:pt x="427" y="8601"/>
                    </a:lnTo>
                    <a:lnTo>
                      <a:pt x="418" y="8589"/>
                    </a:lnTo>
                    <a:lnTo>
                      <a:pt x="410" y="8575"/>
                    </a:lnTo>
                    <a:lnTo>
                      <a:pt x="400" y="8559"/>
                    </a:lnTo>
                    <a:lnTo>
                      <a:pt x="390" y="8540"/>
                    </a:lnTo>
                    <a:lnTo>
                      <a:pt x="381" y="8520"/>
                    </a:lnTo>
                    <a:lnTo>
                      <a:pt x="374" y="8497"/>
                    </a:lnTo>
                    <a:lnTo>
                      <a:pt x="367" y="8473"/>
                    </a:lnTo>
                    <a:lnTo>
                      <a:pt x="363" y="8448"/>
                    </a:lnTo>
                    <a:lnTo>
                      <a:pt x="361" y="8421"/>
                    </a:lnTo>
                    <a:lnTo>
                      <a:pt x="360" y="8391"/>
                    </a:lnTo>
                    <a:lnTo>
                      <a:pt x="363" y="8362"/>
                    </a:lnTo>
                    <a:lnTo>
                      <a:pt x="363" y="8360"/>
                    </a:lnTo>
                    <a:lnTo>
                      <a:pt x="363" y="8353"/>
                    </a:lnTo>
                    <a:lnTo>
                      <a:pt x="364" y="8343"/>
                    </a:lnTo>
                    <a:lnTo>
                      <a:pt x="365" y="8331"/>
                    </a:lnTo>
                    <a:lnTo>
                      <a:pt x="365" y="8317"/>
                    </a:lnTo>
                    <a:lnTo>
                      <a:pt x="366" y="8301"/>
                    </a:lnTo>
                    <a:lnTo>
                      <a:pt x="366" y="8282"/>
                    </a:lnTo>
                    <a:lnTo>
                      <a:pt x="366" y="8265"/>
                    </a:lnTo>
                    <a:lnTo>
                      <a:pt x="365" y="8245"/>
                    </a:lnTo>
                    <a:lnTo>
                      <a:pt x="363" y="8227"/>
                    </a:lnTo>
                    <a:lnTo>
                      <a:pt x="361" y="8209"/>
                    </a:lnTo>
                    <a:lnTo>
                      <a:pt x="356" y="8193"/>
                    </a:lnTo>
                    <a:lnTo>
                      <a:pt x="352" y="8179"/>
                    </a:lnTo>
                    <a:lnTo>
                      <a:pt x="345" y="8167"/>
                    </a:lnTo>
                    <a:lnTo>
                      <a:pt x="338" y="8157"/>
                    </a:lnTo>
                    <a:lnTo>
                      <a:pt x="329" y="8151"/>
                    </a:lnTo>
                    <a:lnTo>
                      <a:pt x="317" y="8145"/>
                    </a:lnTo>
                    <a:lnTo>
                      <a:pt x="303" y="8137"/>
                    </a:lnTo>
                    <a:lnTo>
                      <a:pt x="289" y="8125"/>
                    </a:lnTo>
                    <a:lnTo>
                      <a:pt x="272" y="8111"/>
                    </a:lnTo>
                    <a:lnTo>
                      <a:pt x="256" y="8096"/>
                    </a:lnTo>
                    <a:lnTo>
                      <a:pt x="241" y="8077"/>
                    </a:lnTo>
                    <a:lnTo>
                      <a:pt x="225" y="8056"/>
                    </a:lnTo>
                    <a:lnTo>
                      <a:pt x="212" y="8034"/>
                    </a:lnTo>
                    <a:lnTo>
                      <a:pt x="201" y="8010"/>
                    </a:lnTo>
                    <a:lnTo>
                      <a:pt x="192" y="7985"/>
                    </a:lnTo>
                    <a:lnTo>
                      <a:pt x="187" y="7959"/>
                    </a:lnTo>
                    <a:lnTo>
                      <a:pt x="186" y="7931"/>
                    </a:lnTo>
                    <a:lnTo>
                      <a:pt x="189" y="7902"/>
                    </a:lnTo>
                    <a:lnTo>
                      <a:pt x="198" y="7874"/>
                    </a:lnTo>
                    <a:lnTo>
                      <a:pt x="211" y="7844"/>
                    </a:lnTo>
                    <a:lnTo>
                      <a:pt x="232" y="7815"/>
                    </a:lnTo>
                    <a:lnTo>
                      <a:pt x="232" y="7814"/>
                    </a:lnTo>
                    <a:lnTo>
                      <a:pt x="234" y="7811"/>
                    </a:lnTo>
                    <a:lnTo>
                      <a:pt x="237" y="7806"/>
                    </a:lnTo>
                    <a:lnTo>
                      <a:pt x="242" y="7801"/>
                    </a:lnTo>
                    <a:lnTo>
                      <a:pt x="246" y="7794"/>
                    </a:lnTo>
                    <a:lnTo>
                      <a:pt x="250" y="7787"/>
                    </a:lnTo>
                    <a:lnTo>
                      <a:pt x="255" y="7778"/>
                    </a:lnTo>
                    <a:lnTo>
                      <a:pt x="259" y="7769"/>
                    </a:lnTo>
                    <a:lnTo>
                      <a:pt x="262" y="7760"/>
                    </a:lnTo>
                    <a:lnTo>
                      <a:pt x="266" y="7752"/>
                    </a:lnTo>
                    <a:lnTo>
                      <a:pt x="268" y="7743"/>
                    </a:lnTo>
                    <a:lnTo>
                      <a:pt x="268" y="7735"/>
                    </a:lnTo>
                    <a:lnTo>
                      <a:pt x="267" y="7728"/>
                    </a:lnTo>
                    <a:lnTo>
                      <a:pt x="263" y="7721"/>
                    </a:lnTo>
                    <a:lnTo>
                      <a:pt x="259" y="7717"/>
                    </a:lnTo>
                    <a:lnTo>
                      <a:pt x="251" y="7713"/>
                    </a:lnTo>
                    <a:lnTo>
                      <a:pt x="239" y="7708"/>
                    </a:lnTo>
                    <a:lnTo>
                      <a:pt x="224" y="7697"/>
                    </a:lnTo>
                    <a:lnTo>
                      <a:pt x="205" y="7683"/>
                    </a:lnTo>
                    <a:lnTo>
                      <a:pt x="183" y="7664"/>
                    </a:lnTo>
                    <a:lnTo>
                      <a:pt x="158" y="7641"/>
                    </a:lnTo>
                    <a:lnTo>
                      <a:pt x="134" y="7614"/>
                    </a:lnTo>
                    <a:lnTo>
                      <a:pt x="107" y="7582"/>
                    </a:lnTo>
                    <a:lnTo>
                      <a:pt x="83" y="7549"/>
                    </a:lnTo>
                    <a:lnTo>
                      <a:pt x="60" y="7510"/>
                    </a:lnTo>
                    <a:lnTo>
                      <a:pt x="40" y="7469"/>
                    </a:lnTo>
                    <a:lnTo>
                      <a:pt x="23" y="7424"/>
                    </a:lnTo>
                    <a:lnTo>
                      <a:pt x="10" y="7376"/>
                    </a:lnTo>
                    <a:lnTo>
                      <a:pt x="1" y="7326"/>
                    </a:lnTo>
                    <a:lnTo>
                      <a:pt x="0" y="7273"/>
                    </a:lnTo>
                    <a:lnTo>
                      <a:pt x="5" y="7218"/>
                    </a:lnTo>
                    <a:lnTo>
                      <a:pt x="18" y="7161"/>
                    </a:lnTo>
                    <a:lnTo>
                      <a:pt x="17" y="7159"/>
                    </a:lnTo>
                    <a:lnTo>
                      <a:pt x="16" y="7153"/>
                    </a:lnTo>
                    <a:lnTo>
                      <a:pt x="15" y="7145"/>
                    </a:lnTo>
                    <a:lnTo>
                      <a:pt x="12" y="7134"/>
                    </a:lnTo>
                    <a:lnTo>
                      <a:pt x="10" y="7121"/>
                    </a:lnTo>
                    <a:lnTo>
                      <a:pt x="9" y="7104"/>
                    </a:lnTo>
                    <a:lnTo>
                      <a:pt x="7" y="7087"/>
                    </a:lnTo>
                    <a:lnTo>
                      <a:pt x="6" y="7067"/>
                    </a:lnTo>
                    <a:lnTo>
                      <a:pt x="5" y="7046"/>
                    </a:lnTo>
                    <a:lnTo>
                      <a:pt x="4" y="7024"/>
                    </a:lnTo>
                    <a:lnTo>
                      <a:pt x="5" y="7003"/>
                    </a:lnTo>
                    <a:lnTo>
                      <a:pt x="6" y="6980"/>
                    </a:lnTo>
                    <a:lnTo>
                      <a:pt x="8" y="6957"/>
                    </a:lnTo>
                    <a:lnTo>
                      <a:pt x="12" y="6935"/>
                    </a:lnTo>
                    <a:lnTo>
                      <a:pt x="17" y="6913"/>
                    </a:lnTo>
                    <a:lnTo>
                      <a:pt x="24" y="6892"/>
                    </a:lnTo>
                    <a:lnTo>
                      <a:pt x="33" y="6872"/>
                    </a:lnTo>
                    <a:lnTo>
                      <a:pt x="45" y="6851"/>
                    </a:lnTo>
                    <a:lnTo>
                      <a:pt x="59" y="6831"/>
                    </a:lnTo>
                    <a:lnTo>
                      <a:pt x="76" y="6812"/>
                    </a:lnTo>
                    <a:lnTo>
                      <a:pt x="93" y="6792"/>
                    </a:lnTo>
                    <a:lnTo>
                      <a:pt x="111" y="6772"/>
                    </a:lnTo>
                    <a:lnTo>
                      <a:pt x="129" y="6752"/>
                    </a:lnTo>
                    <a:lnTo>
                      <a:pt x="148" y="6732"/>
                    </a:lnTo>
                    <a:lnTo>
                      <a:pt x="165" y="6712"/>
                    </a:lnTo>
                    <a:lnTo>
                      <a:pt x="182" y="6693"/>
                    </a:lnTo>
                    <a:lnTo>
                      <a:pt x="196" y="6672"/>
                    </a:lnTo>
                    <a:lnTo>
                      <a:pt x="209" y="6652"/>
                    </a:lnTo>
                    <a:lnTo>
                      <a:pt x="218" y="6631"/>
                    </a:lnTo>
                    <a:lnTo>
                      <a:pt x="224" y="6611"/>
                    </a:lnTo>
                    <a:lnTo>
                      <a:pt x="227" y="6589"/>
                    </a:lnTo>
                    <a:lnTo>
                      <a:pt x="226" y="6568"/>
                    </a:lnTo>
                    <a:lnTo>
                      <a:pt x="221" y="6546"/>
                    </a:lnTo>
                    <a:lnTo>
                      <a:pt x="214" y="6526"/>
                    </a:lnTo>
                    <a:lnTo>
                      <a:pt x="206" y="6507"/>
                    </a:lnTo>
                    <a:lnTo>
                      <a:pt x="196" y="6488"/>
                    </a:lnTo>
                    <a:lnTo>
                      <a:pt x="186" y="6471"/>
                    </a:lnTo>
                    <a:lnTo>
                      <a:pt x="176" y="6453"/>
                    </a:lnTo>
                    <a:lnTo>
                      <a:pt x="166" y="6437"/>
                    </a:lnTo>
                    <a:lnTo>
                      <a:pt x="158" y="6420"/>
                    </a:lnTo>
                    <a:lnTo>
                      <a:pt x="149" y="6403"/>
                    </a:lnTo>
                    <a:lnTo>
                      <a:pt x="143" y="6387"/>
                    </a:lnTo>
                    <a:lnTo>
                      <a:pt x="139" y="6370"/>
                    </a:lnTo>
                    <a:lnTo>
                      <a:pt x="138" y="6353"/>
                    </a:lnTo>
                    <a:lnTo>
                      <a:pt x="139" y="6336"/>
                    </a:lnTo>
                    <a:lnTo>
                      <a:pt x="144" y="6317"/>
                    </a:lnTo>
                    <a:lnTo>
                      <a:pt x="153" y="6298"/>
                    </a:lnTo>
                    <a:lnTo>
                      <a:pt x="167" y="6279"/>
                    </a:lnTo>
                    <a:lnTo>
                      <a:pt x="182" y="6257"/>
                    </a:lnTo>
                    <a:lnTo>
                      <a:pt x="194" y="6234"/>
                    </a:lnTo>
                    <a:lnTo>
                      <a:pt x="205" y="6209"/>
                    </a:lnTo>
                    <a:lnTo>
                      <a:pt x="214" y="6184"/>
                    </a:lnTo>
                    <a:lnTo>
                      <a:pt x="222" y="6156"/>
                    </a:lnTo>
                    <a:lnTo>
                      <a:pt x="227" y="6128"/>
                    </a:lnTo>
                    <a:lnTo>
                      <a:pt x="233" y="6101"/>
                    </a:lnTo>
                    <a:lnTo>
                      <a:pt x="236" y="6072"/>
                    </a:lnTo>
                    <a:lnTo>
                      <a:pt x="238" y="6043"/>
                    </a:lnTo>
                    <a:lnTo>
                      <a:pt x="239" y="6016"/>
                    </a:lnTo>
                    <a:lnTo>
                      <a:pt x="239" y="5987"/>
                    </a:lnTo>
                    <a:lnTo>
                      <a:pt x="238" y="5960"/>
                    </a:lnTo>
                    <a:lnTo>
                      <a:pt x="237" y="5935"/>
                    </a:lnTo>
                    <a:lnTo>
                      <a:pt x="235" y="5910"/>
                    </a:lnTo>
                    <a:lnTo>
                      <a:pt x="232" y="5887"/>
                    </a:lnTo>
                    <a:lnTo>
                      <a:pt x="229" y="5866"/>
                    </a:lnTo>
                    <a:lnTo>
                      <a:pt x="224" y="5842"/>
                    </a:lnTo>
                    <a:lnTo>
                      <a:pt x="222" y="5813"/>
                    </a:lnTo>
                    <a:lnTo>
                      <a:pt x="221" y="5779"/>
                    </a:lnTo>
                    <a:lnTo>
                      <a:pt x="220" y="5742"/>
                    </a:lnTo>
                    <a:lnTo>
                      <a:pt x="221" y="5700"/>
                    </a:lnTo>
                    <a:lnTo>
                      <a:pt x="224" y="5656"/>
                    </a:lnTo>
                    <a:lnTo>
                      <a:pt x="227" y="5612"/>
                    </a:lnTo>
                    <a:lnTo>
                      <a:pt x="233" y="5566"/>
                    </a:lnTo>
                    <a:lnTo>
                      <a:pt x="241" y="5520"/>
                    </a:lnTo>
                    <a:lnTo>
                      <a:pt x="249" y="5475"/>
                    </a:lnTo>
                    <a:lnTo>
                      <a:pt x="261" y="5431"/>
                    </a:lnTo>
                    <a:lnTo>
                      <a:pt x="274" y="5390"/>
                    </a:lnTo>
                    <a:lnTo>
                      <a:pt x="290" y="5352"/>
                    </a:lnTo>
                    <a:lnTo>
                      <a:pt x="308" y="5317"/>
                    </a:lnTo>
                    <a:lnTo>
                      <a:pt x="328" y="5286"/>
                    </a:lnTo>
                    <a:lnTo>
                      <a:pt x="352" y="5262"/>
                    </a:lnTo>
                    <a:lnTo>
                      <a:pt x="352" y="5259"/>
                    </a:lnTo>
                    <a:lnTo>
                      <a:pt x="354" y="5250"/>
                    </a:lnTo>
                    <a:lnTo>
                      <a:pt x="356" y="5236"/>
                    </a:lnTo>
                    <a:lnTo>
                      <a:pt x="361" y="5217"/>
                    </a:lnTo>
                    <a:lnTo>
                      <a:pt x="366" y="5196"/>
                    </a:lnTo>
                    <a:lnTo>
                      <a:pt x="374" y="5172"/>
                    </a:lnTo>
                    <a:lnTo>
                      <a:pt x="381" y="5145"/>
                    </a:lnTo>
                    <a:lnTo>
                      <a:pt x="391" y="5117"/>
                    </a:lnTo>
                    <a:lnTo>
                      <a:pt x="402" y="5089"/>
                    </a:lnTo>
                    <a:lnTo>
                      <a:pt x="415" y="5059"/>
                    </a:lnTo>
                    <a:lnTo>
                      <a:pt x="429" y="5032"/>
                    </a:lnTo>
                    <a:lnTo>
                      <a:pt x="445" y="5006"/>
                    </a:lnTo>
                    <a:lnTo>
                      <a:pt x="462" y="4981"/>
                    </a:lnTo>
                    <a:lnTo>
                      <a:pt x="481" y="4960"/>
                    </a:lnTo>
                    <a:lnTo>
                      <a:pt x="501" y="4942"/>
                    </a:lnTo>
                    <a:lnTo>
                      <a:pt x="524" y="4929"/>
                    </a:lnTo>
                    <a:lnTo>
                      <a:pt x="547" y="4919"/>
                    </a:lnTo>
                    <a:lnTo>
                      <a:pt x="571" y="4912"/>
                    </a:lnTo>
                    <a:lnTo>
                      <a:pt x="596" y="4906"/>
                    </a:lnTo>
                    <a:lnTo>
                      <a:pt x="620" y="4903"/>
                    </a:lnTo>
                    <a:lnTo>
                      <a:pt x="644" y="4901"/>
                    </a:lnTo>
                    <a:lnTo>
                      <a:pt x="667" y="4901"/>
                    </a:lnTo>
                    <a:lnTo>
                      <a:pt x="690" y="4902"/>
                    </a:lnTo>
                    <a:lnTo>
                      <a:pt x="711" y="4903"/>
                    </a:lnTo>
                    <a:lnTo>
                      <a:pt x="731" y="4905"/>
                    </a:lnTo>
                    <a:lnTo>
                      <a:pt x="749" y="4908"/>
                    </a:lnTo>
                    <a:lnTo>
                      <a:pt x="766" y="4911"/>
                    </a:lnTo>
                    <a:lnTo>
                      <a:pt x="779" y="4914"/>
                    </a:lnTo>
                    <a:lnTo>
                      <a:pt x="790" y="4917"/>
                    </a:lnTo>
                    <a:lnTo>
                      <a:pt x="798" y="4919"/>
                    </a:lnTo>
                    <a:lnTo>
                      <a:pt x="804" y="4921"/>
                    </a:lnTo>
                    <a:lnTo>
                      <a:pt x="806" y="4922"/>
                    </a:lnTo>
                    <a:lnTo>
                      <a:pt x="806" y="4919"/>
                    </a:lnTo>
                    <a:lnTo>
                      <a:pt x="806" y="4916"/>
                    </a:lnTo>
                    <a:lnTo>
                      <a:pt x="807" y="4910"/>
                    </a:lnTo>
                    <a:lnTo>
                      <a:pt x="808" y="4902"/>
                    </a:lnTo>
                    <a:lnTo>
                      <a:pt x="810" y="4892"/>
                    </a:lnTo>
                    <a:lnTo>
                      <a:pt x="814" y="4881"/>
                    </a:lnTo>
                    <a:lnTo>
                      <a:pt x="817" y="4869"/>
                    </a:lnTo>
                    <a:lnTo>
                      <a:pt x="822" y="4855"/>
                    </a:lnTo>
                    <a:lnTo>
                      <a:pt x="829" y="4842"/>
                    </a:lnTo>
                    <a:lnTo>
                      <a:pt x="838" y="4827"/>
                    </a:lnTo>
                    <a:lnTo>
                      <a:pt x="846" y="4812"/>
                    </a:lnTo>
                    <a:lnTo>
                      <a:pt x="858" y="4798"/>
                    </a:lnTo>
                    <a:lnTo>
                      <a:pt x="872" y="4784"/>
                    </a:lnTo>
                    <a:lnTo>
                      <a:pt x="887" y="4771"/>
                    </a:lnTo>
                    <a:lnTo>
                      <a:pt x="903" y="4758"/>
                    </a:lnTo>
                    <a:lnTo>
                      <a:pt x="924" y="4747"/>
                    </a:lnTo>
                    <a:lnTo>
                      <a:pt x="945" y="4736"/>
                    </a:lnTo>
                    <a:lnTo>
                      <a:pt x="967" y="4727"/>
                    </a:lnTo>
                    <a:lnTo>
                      <a:pt x="989" y="4719"/>
                    </a:lnTo>
                    <a:lnTo>
                      <a:pt x="1012" y="4712"/>
                    </a:lnTo>
                    <a:lnTo>
                      <a:pt x="1035" y="4705"/>
                    </a:lnTo>
                    <a:lnTo>
                      <a:pt x="1058" y="4701"/>
                    </a:lnTo>
                    <a:lnTo>
                      <a:pt x="1081" y="4696"/>
                    </a:lnTo>
                    <a:lnTo>
                      <a:pt x="1102" y="4692"/>
                    </a:lnTo>
                    <a:lnTo>
                      <a:pt x="1122" y="4689"/>
                    </a:lnTo>
                    <a:lnTo>
                      <a:pt x="1140" y="4687"/>
                    </a:lnTo>
                    <a:lnTo>
                      <a:pt x="1156" y="4686"/>
                    </a:lnTo>
                    <a:lnTo>
                      <a:pt x="1171" y="4684"/>
                    </a:lnTo>
                    <a:lnTo>
                      <a:pt x="1183" y="4682"/>
                    </a:lnTo>
                    <a:lnTo>
                      <a:pt x="1191" y="4682"/>
                    </a:lnTo>
                    <a:lnTo>
                      <a:pt x="1197" y="4682"/>
                    </a:lnTo>
                    <a:lnTo>
                      <a:pt x="1199" y="4682"/>
                    </a:lnTo>
                    <a:lnTo>
                      <a:pt x="1198" y="4679"/>
                    </a:lnTo>
                    <a:lnTo>
                      <a:pt x="1197" y="4674"/>
                    </a:lnTo>
                    <a:lnTo>
                      <a:pt x="1195" y="4663"/>
                    </a:lnTo>
                    <a:lnTo>
                      <a:pt x="1192" y="4650"/>
                    </a:lnTo>
                    <a:lnTo>
                      <a:pt x="1190" y="4633"/>
                    </a:lnTo>
                    <a:lnTo>
                      <a:pt x="1188" y="4614"/>
                    </a:lnTo>
                    <a:lnTo>
                      <a:pt x="1186" y="4593"/>
                    </a:lnTo>
                    <a:lnTo>
                      <a:pt x="1185" y="4570"/>
                    </a:lnTo>
                    <a:lnTo>
                      <a:pt x="1185" y="4546"/>
                    </a:lnTo>
                    <a:lnTo>
                      <a:pt x="1186" y="4521"/>
                    </a:lnTo>
                    <a:lnTo>
                      <a:pt x="1188" y="4496"/>
                    </a:lnTo>
                    <a:lnTo>
                      <a:pt x="1192" y="4470"/>
                    </a:lnTo>
                    <a:lnTo>
                      <a:pt x="1199" y="4444"/>
                    </a:lnTo>
                    <a:lnTo>
                      <a:pt x="1208" y="4420"/>
                    </a:lnTo>
                    <a:lnTo>
                      <a:pt x="1219" y="4398"/>
                    </a:lnTo>
                    <a:lnTo>
                      <a:pt x="1233" y="4377"/>
                    </a:lnTo>
                    <a:lnTo>
                      <a:pt x="1247" y="4357"/>
                    </a:lnTo>
                    <a:lnTo>
                      <a:pt x="1262" y="4342"/>
                    </a:lnTo>
                    <a:lnTo>
                      <a:pt x="1277" y="4328"/>
                    </a:lnTo>
                    <a:lnTo>
                      <a:pt x="1290" y="4317"/>
                    </a:lnTo>
                    <a:lnTo>
                      <a:pt x="1304" y="4308"/>
                    </a:lnTo>
                    <a:lnTo>
                      <a:pt x="1317" y="4301"/>
                    </a:lnTo>
                    <a:lnTo>
                      <a:pt x="1329" y="4296"/>
                    </a:lnTo>
                    <a:lnTo>
                      <a:pt x="1341" y="4291"/>
                    </a:lnTo>
                    <a:lnTo>
                      <a:pt x="1353" y="4287"/>
                    </a:lnTo>
                    <a:lnTo>
                      <a:pt x="1364" y="4284"/>
                    </a:lnTo>
                    <a:lnTo>
                      <a:pt x="1376" y="4282"/>
                    </a:lnTo>
                    <a:lnTo>
                      <a:pt x="1386" y="4279"/>
                    </a:lnTo>
                    <a:lnTo>
                      <a:pt x="1397" y="4275"/>
                    </a:lnTo>
                    <a:lnTo>
                      <a:pt x="1406" y="4271"/>
                    </a:lnTo>
                    <a:lnTo>
                      <a:pt x="1416" y="4266"/>
                    </a:lnTo>
                    <a:lnTo>
                      <a:pt x="1426" y="4261"/>
                    </a:lnTo>
                    <a:lnTo>
                      <a:pt x="1434" y="4251"/>
                    </a:lnTo>
                    <a:lnTo>
                      <a:pt x="1440" y="4238"/>
                    </a:lnTo>
                    <a:lnTo>
                      <a:pt x="1446" y="4221"/>
                    </a:lnTo>
                    <a:lnTo>
                      <a:pt x="1451" y="4200"/>
                    </a:lnTo>
                    <a:lnTo>
                      <a:pt x="1456" y="4177"/>
                    </a:lnTo>
                    <a:lnTo>
                      <a:pt x="1459" y="4151"/>
                    </a:lnTo>
                    <a:lnTo>
                      <a:pt x="1463" y="4125"/>
                    </a:lnTo>
                    <a:lnTo>
                      <a:pt x="1468" y="4097"/>
                    </a:lnTo>
                    <a:lnTo>
                      <a:pt x="1472" y="4069"/>
                    </a:lnTo>
                    <a:lnTo>
                      <a:pt x="1479" y="4040"/>
                    </a:lnTo>
                    <a:lnTo>
                      <a:pt x="1485" y="4013"/>
                    </a:lnTo>
                    <a:lnTo>
                      <a:pt x="1494" y="3987"/>
                    </a:lnTo>
                    <a:lnTo>
                      <a:pt x="1505" y="3963"/>
                    </a:lnTo>
                    <a:lnTo>
                      <a:pt x="1517" y="3941"/>
                    </a:lnTo>
                    <a:lnTo>
                      <a:pt x="1532" y="3923"/>
                    </a:lnTo>
                    <a:lnTo>
                      <a:pt x="1551" y="3907"/>
                    </a:lnTo>
                    <a:lnTo>
                      <a:pt x="1551" y="3906"/>
                    </a:lnTo>
                    <a:lnTo>
                      <a:pt x="1554" y="3903"/>
                    </a:lnTo>
                    <a:lnTo>
                      <a:pt x="1558" y="3897"/>
                    </a:lnTo>
                    <a:lnTo>
                      <a:pt x="1564" y="3891"/>
                    </a:lnTo>
                    <a:lnTo>
                      <a:pt x="1570" y="3882"/>
                    </a:lnTo>
                    <a:lnTo>
                      <a:pt x="1578" y="3872"/>
                    </a:lnTo>
                    <a:lnTo>
                      <a:pt x="1586" y="3860"/>
                    </a:lnTo>
                    <a:lnTo>
                      <a:pt x="1593" y="3846"/>
                    </a:lnTo>
                    <a:lnTo>
                      <a:pt x="1601" y="3831"/>
                    </a:lnTo>
                    <a:lnTo>
                      <a:pt x="1608" y="3814"/>
                    </a:lnTo>
                    <a:lnTo>
                      <a:pt x="1615" y="3797"/>
                    </a:lnTo>
                    <a:lnTo>
                      <a:pt x="1620" y="3777"/>
                    </a:lnTo>
                    <a:lnTo>
                      <a:pt x="1624" y="3757"/>
                    </a:lnTo>
                    <a:lnTo>
                      <a:pt x="1627" y="3735"/>
                    </a:lnTo>
                    <a:lnTo>
                      <a:pt x="1627" y="3712"/>
                    </a:lnTo>
                    <a:lnTo>
                      <a:pt x="1626" y="3689"/>
                    </a:lnTo>
                    <a:close/>
                  </a:path>
                </a:pathLst>
              </a:custGeom>
              <a:solidFill>
                <a:srgbClr val="E6EE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77" name="Freeform 357"/>
              <p:cNvSpPr>
                <a:spLocks/>
              </p:cNvSpPr>
              <p:nvPr/>
            </p:nvSpPr>
            <p:spPr bwMode="auto">
              <a:xfrm flipH="1">
                <a:off x="4338" y="2965"/>
                <a:ext cx="421" cy="436"/>
              </a:xfrm>
              <a:custGeom>
                <a:avLst/>
                <a:gdLst/>
                <a:ahLst/>
                <a:cxnLst>
                  <a:cxn ang="0">
                    <a:pos x="2359" y="3301"/>
                  </a:cxn>
                  <a:cxn ang="0">
                    <a:pos x="2910" y="3092"/>
                  </a:cxn>
                  <a:cxn ang="0">
                    <a:pos x="3631" y="2934"/>
                  </a:cxn>
                  <a:cxn ang="0">
                    <a:pos x="3947" y="2755"/>
                  </a:cxn>
                  <a:cxn ang="0">
                    <a:pos x="4415" y="2505"/>
                  </a:cxn>
                  <a:cxn ang="0">
                    <a:pos x="4759" y="2202"/>
                  </a:cxn>
                  <a:cxn ang="0">
                    <a:pos x="5200" y="2050"/>
                  </a:cxn>
                  <a:cxn ang="0">
                    <a:pos x="5564" y="2071"/>
                  </a:cxn>
                  <a:cxn ang="0">
                    <a:pos x="5925" y="1966"/>
                  </a:cxn>
                  <a:cxn ang="0">
                    <a:pos x="6375" y="1840"/>
                  </a:cxn>
                  <a:cxn ang="0">
                    <a:pos x="6860" y="1501"/>
                  </a:cxn>
                  <a:cxn ang="0">
                    <a:pos x="7331" y="1169"/>
                  </a:cxn>
                  <a:cxn ang="0">
                    <a:pos x="7779" y="1015"/>
                  </a:cxn>
                  <a:cxn ang="0">
                    <a:pos x="8241" y="786"/>
                  </a:cxn>
                  <a:cxn ang="0">
                    <a:pos x="8553" y="577"/>
                  </a:cxn>
                  <a:cxn ang="0">
                    <a:pos x="8726" y="167"/>
                  </a:cxn>
                  <a:cxn ang="0">
                    <a:pos x="9382" y="122"/>
                  </a:cxn>
                  <a:cxn ang="0">
                    <a:pos x="10451" y="131"/>
                  </a:cxn>
                  <a:cxn ang="0">
                    <a:pos x="10549" y="589"/>
                  </a:cxn>
                  <a:cxn ang="0">
                    <a:pos x="10427" y="1012"/>
                  </a:cxn>
                  <a:cxn ang="0">
                    <a:pos x="10380" y="1439"/>
                  </a:cxn>
                  <a:cxn ang="0">
                    <a:pos x="10338" y="1973"/>
                  </a:cxn>
                  <a:cxn ang="0">
                    <a:pos x="10134" y="2391"/>
                  </a:cxn>
                  <a:cxn ang="0">
                    <a:pos x="10056" y="3002"/>
                  </a:cxn>
                  <a:cxn ang="0">
                    <a:pos x="9959" y="3229"/>
                  </a:cxn>
                  <a:cxn ang="0">
                    <a:pos x="10008" y="3595"/>
                  </a:cxn>
                  <a:cxn ang="0">
                    <a:pos x="10104" y="4113"/>
                  </a:cxn>
                  <a:cxn ang="0">
                    <a:pos x="9981" y="4589"/>
                  </a:cxn>
                  <a:cxn ang="0">
                    <a:pos x="9889" y="5005"/>
                  </a:cxn>
                  <a:cxn ang="0">
                    <a:pos x="9807" y="5212"/>
                  </a:cxn>
                  <a:cxn ang="0">
                    <a:pos x="9676" y="5421"/>
                  </a:cxn>
                  <a:cxn ang="0">
                    <a:pos x="9606" y="5875"/>
                  </a:cxn>
                  <a:cxn ang="0">
                    <a:pos x="9535" y="6212"/>
                  </a:cxn>
                  <a:cxn ang="0">
                    <a:pos x="9288" y="6679"/>
                  </a:cxn>
                  <a:cxn ang="0">
                    <a:pos x="9002" y="7261"/>
                  </a:cxn>
                  <a:cxn ang="0">
                    <a:pos x="8915" y="7682"/>
                  </a:cxn>
                  <a:cxn ang="0">
                    <a:pos x="8844" y="8073"/>
                  </a:cxn>
                  <a:cxn ang="0">
                    <a:pos x="8859" y="8381"/>
                  </a:cxn>
                  <a:cxn ang="0">
                    <a:pos x="8505" y="9029"/>
                  </a:cxn>
                  <a:cxn ang="0">
                    <a:pos x="7879" y="9471"/>
                  </a:cxn>
                  <a:cxn ang="0">
                    <a:pos x="7306" y="9598"/>
                  </a:cxn>
                  <a:cxn ang="0">
                    <a:pos x="6902" y="9989"/>
                  </a:cxn>
                  <a:cxn ang="0">
                    <a:pos x="6026" y="10373"/>
                  </a:cxn>
                  <a:cxn ang="0">
                    <a:pos x="5053" y="10290"/>
                  </a:cxn>
                  <a:cxn ang="0">
                    <a:pos x="4308" y="10235"/>
                  </a:cxn>
                  <a:cxn ang="0">
                    <a:pos x="3572" y="10177"/>
                  </a:cxn>
                  <a:cxn ang="0">
                    <a:pos x="3086" y="10232"/>
                  </a:cxn>
                  <a:cxn ang="0">
                    <a:pos x="2733" y="9968"/>
                  </a:cxn>
                  <a:cxn ang="0">
                    <a:pos x="2197" y="9912"/>
                  </a:cxn>
                  <a:cxn ang="0">
                    <a:pos x="1626" y="9757"/>
                  </a:cxn>
                  <a:cxn ang="0">
                    <a:pos x="913" y="9625"/>
                  </a:cxn>
                  <a:cxn ang="0">
                    <a:pos x="724" y="9196"/>
                  </a:cxn>
                  <a:cxn ang="0">
                    <a:pos x="459" y="8567"/>
                  </a:cxn>
                  <a:cxn ang="0">
                    <a:pos x="356" y="8108"/>
                  </a:cxn>
                  <a:cxn ang="0">
                    <a:pos x="263" y="7696"/>
                  </a:cxn>
                  <a:cxn ang="0">
                    <a:pos x="6" y="7026"/>
                  </a:cxn>
                  <a:cxn ang="0">
                    <a:pos x="193" y="6434"/>
                  </a:cxn>
                  <a:cxn ang="0">
                    <a:pos x="216" y="5805"/>
                  </a:cxn>
                  <a:cxn ang="0">
                    <a:pos x="491" y="4941"/>
                  </a:cxn>
                  <a:cxn ang="0">
                    <a:pos x="842" y="4798"/>
                  </a:cxn>
                  <a:cxn ang="0">
                    <a:pos x="1163" y="4548"/>
                  </a:cxn>
                  <a:cxn ang="0">
                    <a:pos x="1435" y="4153"/>
                  </a:cxn>
                </a:cxnLst>
                <a:rect l="0" t="0" r="r" b="b"/>
                <a:pathLst>
                  <a:path w="10555" h="10495">
                    <a:moveTo>
                      <a:pt x="1603" y="3687"/>
                    </a:moveTo>
                    <a:lnTo>
                      <a:pt x="1602" y="3661"/>
                    </a:lnTo>
                    <a:lnTo>
                      <a:pt x="1604" y="3632"/>
                    </a:lnTo>
                    <a:lnTo>
                      <a:pt x="1610" y="3602"/>
                    </a:lnTo>
                    <a:lnTo>
                      <a:pt x="1620" y="3569"/>
                    </a:lnTo>
                    <a:lnTo>
                      <a:pt x="1632" y="3536"/>
                    </a:lnTo>
                    <a:lnTo>
                      <a:pt x="1649" y="3502"/>
                    </a:lnTo>
                    <a:lnTo>
                      <a:pt x="1668" y="3468"/>
                    </a:lnTo>
                    <a:lnTo>
                      <a:pt x="1690" y="3436"/>
                    </a:lnTo>
                    <a:lnTo>
                      <a:pt x="1715" y="3404"/>
                    </a:lnTo>
                    <a:lnTo>
                      <a:pt x="1744" y="3373"/>
                    </a:lnTo>
                    <a:lnTo>
                      <a:pt x="1775" y="3346"/>
                    </a:lnTo>
                    <a:lnTo>
                      <a:pt x="1810" y="3320"/>
                    </a:lnTo>
                    <a:lnTo>
                      <a:pt x="1847" y="3298"/>
                    </a:lnTo>
                    <a:lnTo>
                      <a:pt x="1888" y="3279"/>
                    </a:lnTo>
                    <a:lnTo>
                      <a:pt x="1930" y="3265"/>
                    </a:lnTo>
                    <a:lnTo>
                      <a:pt x="1976" y="3257"/>
                    </a:lnTo>
                    <a:lnTo>
                      <a:pt x="2021" y="3251"/>
                    </a:lnTo>
                    <a:lnTo>
                      <a:pt x="2064" y="3250"/>
                    </a:lnTo>
                    <a:lnTo>
                      <a:pt x="2103" y="3251"/>
                    </a:lnTo>
                    <a:lnTo>
                      <a:pt x="2140" y="3254"/>
                    </a:lnTo>
                    <a:lnTo>
                      <a:pt x="2175" y="3260"/>
                    </a:lnTo>
                    <a:lnTo>
                      <a:pt x="2207" y="3266"/>
                    </a:lnTo>
                    <a:lnTo>
                      <a:pt x="2236" y="3274"/>
                    </a:lnTo>
                    <a:lnTo>
                      <a:pt x="2264" y="3282"/>
                    </a:lnTo>
                    <a:lnTo>
                      <a:pt x="2291" y="3288"/>
                    </a:lnTo>
                    <a:lnTo>
                      <a:pt x="2316" y="3294"/>
                    </a:lnTo>
                    <a:lnTo>
                      <a:pt x="2339" y="3299"/>
                    </a:lnTo>
                    <a:lnTo>
                      <a:pt x="2359" y="3301"/>
                    </a:lnTo>
                    <a:lnTo>
                      <a:pt x="2380" y="3301"/>
                    </a:lnTo>
                    <a:lnTo>
                      <a:pt x="2400" y="3298"/>
                    </a:lnTo>
                    <a:lnTo>
                      <a:pt x="2418" y="3291"/>
                    </a:lnTo>
                    <a:lnTo>
                      <a:pt x="2437" y="3281"/>
                    </a:lnTo>
                    <a:lnTo>
                      <a:pt x="2454" y="3266"/>
                    </a:lnTo>
                    <a:lnTo>
                      <a:pt x="2474" y="3254"/>
                    </a:lnTo>
                    <a:lnTo>
                      <a:pt x="2494" y="3243"/>
                    </a:lnTo>
                    <a:lnTo>
                      <a:pt x="2513" y="3233"/>
                    </a:lnTo>
                    <a:lnTo>
                      <a:pt x="2534" y="3223"/>
                    </a:lnTo>
                    <a:lnTo>
                      <a:pt x="2556" y="3214"/>
                    </a:lnTo>
                    <a:lnTo>
                      <a:pt x="2578" y="3205"/>
                    </a:lnTo>
                    <a:lnTo>
                      <a:pt x="2601" y="3198"/>
                    </a:lnTo>
                    <a:lnTo>
                      <a:pt x="2624" y="3191"/>
                    </a:lnTo>
                    <a:lnTo>
                      <a:pt x="2648" y="3186"/>
                    </a:lnTo>
                    <a:lnTo>
                      <a:pt x="2672" y="3181"/>
                    </a:lnTo>
                    <a:lnTo>
                      <a:pt x="2697" y="3177"/>
                    </a:lnTo>
                    <a:lnTo>
                      <a:pt x="2723" y="3174"/>
                    </a:lnTo>
                    <a:lnTo>
                      <a:pt x="2749" y="3171"/>
                    </a:lnTo>
                    <a:lnTo>
                      <a:pt x="2776" y="3170"/>
                    </a:lnTo>
                    <a:lnTo>
                      <a:pt x="2805" y="3170"/>
                    </a:lnTo>
                    <a:lnTo>
                      <a:pt x="2806" y="3168"/>
                    </a:lnTo>
                    <a:lnTo>
                      <a:pt x="2811" y="3165"/>
                    </a:lnTo>
                    <a:lnTo>
                      <a:pt x="2819" y="3158"/>
                    </a:lnTo>
                    <a:lnTo>
                      <a:pt x="2830" y="3151"/>
                    </a:lnTo>
                    <a:lnTo>
                      <a:pt x="2843" y="3141"/>
                    </a:lnTo>
                    <a:lnTo>
                      <a:pt x="2857" y="3130"/>
                    </a:lnTo>
                    <a:lnTo>
                      <a:pt x="2874" y="3118"/>
                    </a:lnTo>
                    <a:lnTo>
                      <a:pt x="2891" y="3105"/>
                    </a:lnTo>
                    <a:lnTo>
                      <a:pt x="2910" y="3092"/>
                    </a:lnTo>
                    <a:lnTo>
                      <a:pt x="2928" y="3079"/>
                    </a:lnTo>
                    <a:lnTo>
                      <a:pt x="2947" y="3065"/>
                    </a:lnTo>
                    <a:lnTo>
                      <a:pt x="2965" y="3052"/>
                    </a:lnTo>
                    <a:lnTo>
                      <a:pt x="2983" y="3040"/>
                    </a:lnTo>
                    <a:lnTo>
                      <a:pt x="3000" y="3029"/>
                    </a:lnTo>
                    <a:lnTo>
                      <a:pt x="3015" y="3021"/>
                    </a:lnTo>
                    <a:lnTo>
                      <a:pt x="3030" y="3013"/>
                    </a:lnTo>
                    <a:lnTo>
                      <a:pt x="3043" y="3004"/>
                    </a:lnTo>
                    <a:lnTo>
                      <a:pt x="3057" y="2993"/>
                    </a:lnTo>
                    <a:lnTo>
                      <a:pt x="3072" y="2981"/>
                    </a:lnTo>
                    <a:lnTo>
                      <a:pt x="3090" y="2968"/>
                    </a:lnTo>
                    <a:lnTo>
                      <a:pt x="3109" y="2953"/>
                    </a:lnTo>
                    <a:lnTo>
                      <a:pt x="3130" y="2939"/>
                    </a:lnTo>
                    <a:lnTo>
                      <a:pt x="3153" y="2926"/>
                    </a:lnTo>
                    <a:lnTo>
                      <a:pt x="3177" y="2913"/>
                    </a:lnTo>
                    <a:lnTo>
                      <a:pt x="3203" y="2902"/>
                    </a:lnTo>
                    <a:lnTo>
                      <a:pt x="3232" y="2893"/>
                    </a:lnTo>
                    <a:lnTo>
                      <a:pt x="3263" y="2887"/>
                    </a:lnTo>
                    <a:lnTo>
                      <a:pt x="3296" y="2885"/>
                    </a:lnTo>
                    <a:lnTo>
                      <a:pt x="3331" y="2886"/>
                    </a:lnTo>
                    <a:lnTo>
                      <a:pt x="3369" y="2893"/>
                    </a:lnTo>
                    <a:lnTo>
                      <a:pt x="3410" y="2905"/>
                    </a:lnTo>
                    <a:lnTo>
                      <a:pt x="3453" y="2922"/>
                    </a:lnTo>
                    <a:lnTo>
                      <a:pt x="3495" y="2939"/>
                    </a:lnTo>
                    <a:lnTo>
                      <a:pt x="3531" y="2948"/>
                    </a:lnTo>
                    <a:lnTo>
                      <a:pt x="3561" y="2952"/>
                    </a:lnTo>
                    <a:lnTo>
                      <a:pt x="3589" y="2950"/>
                    </a:lnTo>
                    <a:lnTo>
                      <a:pt x="3612" y="2944"/>
                    </a:lnTo>
                    <a:lnTo>
                      <a:pt x="3631" y="2934"/>
                    </a:lnTo>
                    <a:lnTo>
                      <a:pt x="3648" y="2921"/>
                    </a:lnTo>
                    <a:lnTo>
                      <a:pt x="3662" y="2907"/>
                    </a:lnTo>
                    <a:lnTo>
                      <a:pt x="3674" y="2891"/>
                    </a:lnTo>
                    <a:lnTo>
                      <a:pt x="3685" y="2874"/>
                    </a:lnTo>
                    <a:lnTo>
                      <a:pt x="3696" y="2857"/>
                    </a:lnTo>
                    <a:lnTo>
                      <a:pt x="3704" y="2842"/>
                    </a:lnTo>
                    <a:lnTo>
                      <a:pt x="3714" y="2829"/>
                    </a:lnTo>
                    <a:lnTo>
                      <a:pt x="3725" y="2818"/>
                    </a:lnTo>
                    <a:lnTo>
                      <a:pt x="3736" y="2810"/>
                    </a:lnTo>
                    <a:lnTo>
                      <a:pt x="3750" y="2807"/>
                    </a:lnTo>
                    <a:lnTo>
                      <a:pt x="3764" y="2805"/>
                    </a:lnTo>
                    <a:lnTo>
                      <a:pt x="3779" y="2802"/>
                    </a:lnTo>
                    <a:lnTo>
                      <a:pt x="3795" y="2800"/>
                    </a:lnTo>
                    <a:lnTo>
                      <a:pt x="3810" y="2797"/>
                    </a:lnTo>
                    <a:lnTo>
                      <a:pt x="3827" y="2795"/>
                    </a:lnTo>
                    <a:lnTo>
                      <a:pt x="3842" y="2791"/>
                    </a:lnTo>
                    <a:lnTo>
                      <a:pt x="3857" y="2788"/>
                    </a:lnTo>
                    <a:lnTo>
                      <a:pt x="3871" y="2785"/>
                    </a:lnTo>
                    <a:lnTo>
                      <a:pt x="3886" y="2783"/>
                    </a:lnTo>
                    <a:lnTo>
                      <a:pt x="3898" y="2779"/>
                    </a:lnTo>
                    <a:lnTo>
                      <a:pt x="3908" y="2777"/>
                    </a:lnTo>
                    <a:lnTo>
                      <a:pt x="3918" y="2775"/>
                    </a:lnTo>
                    <a:lnTo>
                      <a:pt x="3926" y="2773"/>
                    </a:lnTo>
                    <a:lnTo>
                      <a:pt x="3933" y="2772"/>
                    </a:lnTo>
                    <a:lnTo>
                      <a:pt x="3936" y="2771"/>
                    </a:lnTo>
                    <a:lnTo>
                      <a:pt x="3938" y="2771"/>
                    </a:lnTo>
                    <a:lnTo>
                      <a:pt x="3939" y="2768"/>
                    </a:lnTo>
                    <a:lnTo>
                      <a:pt x="3941" y="2763"/>
                    </a:lnTo>
                    <a:lnTo>
                      <a:pt x="3947" y="2755"/>
                    </a:lnTo>
                    <a:lnTo>
                      <a:pt x="3954" y="2744"/>
                    </a:lnTo>
                    <a:lnTo>
                      <a:pt x="3963" y="2731"/>
                    </a:lnTo>
                    <a:lnTo>
                      <a:pt x="3973" y="2716"/>
                    </a:lnTo>
                    <a:lnTo>
                      <a:pt x="3984" y="2700"/>
                    </a:lnTo>
                    <a:lnTo>
                      <a:pt x="3997" y="2682"/>
                    </a:lnTo>
                    <a:lnTo>
                      <a:pt x="4011" y="2664"/>
                    </a:lnTo>
                    <a:lnTo>
                      <a:pt x="4026" y="2644"/>
                    </a:lnTo>
                    <a:lnTo>
                      <a:pt x="4042" y="2624"/>
                    </a:lnTo>
                    <a:lnTo>
                      <a:pt x="4058" y="2605"/>
                    </a:lnTo>
                    <a:lnTo>
                      <a:pt x="4076" y="2586"/>
                    </a:lnTo>
                    <a:lnTo>
                      <a:pt x="4092" y="2568"/>
                    </a:lnTo>
                    <a:lnTo>
                      <a:pt x="4109" y="2551"/>
                    </a:lnTo>
                    <a:lnTo>
                      <a:pt x="4128" y="2536"/>
                    </a:lnTo>
                    <a:lnTo>
                      <a:pt x="4145" y="2522"/>
                    </a:lnTo>
                    <a:lnTo>
                      <a:pt x="4164" y="2511"/>
                    </a:lnTo>
                    <a:lnTo>
                      <a:pt x="4183" y="2502"/>
                    </a:lnTo>
                    <a:lnTo>
                      <a:pt x="4202" y="2494"/>
                    </a:lnTo>
                    <a:lnTo>
                      <a:pt x="4221" y="2489"/>
                    </a:lnTo>
                    <a:lnTo>
                      <a:pt x="4240" y="2486"/>
                    </a:lnTo>
                    <a:lnTo>
                      <a:pt x="4260" y="2484"/>
                    </a:lnTo>
                    <a:lnTo>
                      <a:pt x="4279" y="2482"/>
                    </a:lnTo>
                    <a:lnTo>
                      <a:pt x="4297" y="2484"/>
                    </a:lnTo>
                    <a:lnTo>
                      <a:pt x="4316" y="2485"/>
                    </a:lnTo>
                    <a:lnTo>
                      <a:pt x="4334" y="2487"/>
                    </a:lnTo>
                    <a:lnTo>
                      <a:pt x="4352" y="2490"/>
                    </a:lnTo>
                    <a:lnTo>
                      <a:pt x="4368" y="2493"/>
                    </a:lnTo>
                    <a:lnTo>
                      <a:pt x="4384" y="2497"/>
                    </a:lnTo>
                    <a:lnTo>
                      <a:pt x="4400" y="2501"/>
                    </a:lnTo>
                    <a:lnTo>
                      <a:pt x="4415" y="2505"/>
                    </a:lnTo>
                    <a:lnTo>
                      <a:pt x="4416" y="2502"/>
                    </a:lnTo>
                    <a:lnTo>
                      <a:pt x="4419" y="2494"/>
                    </a:lnTo>
                    <a:lnTo>
                      <a:pt x="4425" y="2481"/>
                    </a:lnTo>
                    <a:lnTo>
                      <a:pt x="4431" y="2465"/>
                    </a:lnTo>
                    <a:lnTo>
                      <a:pt x="4440" y="2446"/>
                    </a:lnTo>
                    <a:lnTo>
                      <a:pt x="4451" y="2425"/>
                    </a:lnTo>
                    <a:lnTo>
                      <a:pt x="4462" y="2402"/>
                    </a:lnTo>
                    <a:lnTo>
                      <a:pt x="4475" y="2378"/>
                    </a:lnTo>
                    <a:lnTo>
                      <a:pt x="4488" y="2354"/>
                    </a:lnTo>
                    <a:lnTo>
                      <a:pt x="4502" y="2330"/>
                    </a:lnTo>
                    <a:lnTo>
                      <a:pt x="4517" y="2308"/>
                    </a:lnTo>
                    <a:lnTo>
                      <a:pt x="4531" y="2287"/>
                    </a:lnTo>
                    <a:lnTo>
                      <a:pt x="4545" y="2270"/>
                    </a:lnTo>
                    <a:lnTo>
                      <a:pt x="4559" y="2255"/>
                    </a:lnTo>
                    <a:lnTo>
                      <a:pt x="4573" y="2244"/>
                    </a:lnTo>
                    <a:lnTo>
                      <a:pt x="4586" y="2240"/>
                    </a:lnTo>
                    <a:lnTo>
                      <a:pt x="4598" y="2236"/>
                    </a:lnTo>
                    <a:lnTo>
                      <a:pt x="4610" y="2231"/>
                    </a:lnTo>
                    <a:lnTo>
                      <a:pt x="4622" y="2226"/>
                    </a:lnTo>
                    <a:lnTo>
                      <a:pt x="4634" y="2219"/>
                    </a:lnTo>
                    <a:lnTo>
                      <a:pt x="4648" y="2214"/>
                    </a:lnTo>
                    <a:lnTo>
                      <a:pt x="4660" y="2207"/>
                    </a:lnTo>
                    <a:lnTo>
                      <a:pt x="4673" y="2202"/>
                    </a:lnTo>
                    <a:lnTo>
                      <a:pt x="4686" y="2197"/>
                    </a:lnTo>
                    <a:lnTo>
                      <a:pt x="4699" y="2194"/>
                    </a:lnTo>
                    <a:lnTo>
                      <a:pt x="4713" y="2193"/>
                    </a:lnTo>
                    <a:lnTo>
                      <a:pt x="4727" y="2193"/>
                    </a:lnTo>
                    <a:lnTo>
                      <a:pt x="4743" y="2196"/>
                    </a:lnTo>
                    <a:lnTo>
                      <a:pt x="4759" y="2202"/>
                    </a:lnTo>
                    <a:lnTo>
                      <a:pt x="4775" y="2209"/>
                    </a:lnTo>
                    <a:lnTo>
                      <a:pt x="4793" y="2221"/>
                    </a:lnTo>
                    <a:lnTo>
                      <a:pt x="4812" y="2238"/>
                    </a:lnTo>
                    <a:lnTo>
                      <a:pt x="4812" y="2237"/>
                    </a:lnTo>
                    <a:lnTo>
                      <a:pt x="4816" y="2237"/>
                    </a:lnTo>
                    <a:lnTo>
                      <a:pt x="4820" y="2237"/>
                    </a:lnTo>
                    <a:lnTo>
                      <a:pt x="4826" y="2237"/>
                    </a:lnTo>
                    <a:lnTo>
                      <a:pt x="4833" y="2236"/>
                    </a:lnTo>
                    <a:lnTo>
                      <a:pt x="4843" y="2235"/>
                    </a:lnTo>
                    <a:lnTo>
                      <a:pt x="4855" y="2233"/>
                    </a:lnTo>
                    <a:lnTo>
                      <a:pt x="4868" y="2231"/>
                    </a:lnTo>
                    <a:lnTo>
                      <a:pt x="4883" y="2228"/>
                    </a:lnTo>
                    <a:lnTo>
                      <a:pt x="4900" y="2224"/>
                    </a:lnTo>
                    <a:lnTo>
                      <a:pt x="4918" y="2219"/>
                    </a:lnTo>
                    <a:lnTo>
                      <a:pt x="4939" y="2214"/>
                    </a:lnTo>
                    <a:lnTo>
                      <a:pt x="4962" y="2208"/>
                    </a:lnTo>
                    <a:lnTo>
                      <a:pt x="4986" y="2201"/>
                    </a:lnTo>
                    <a:lnTo>
                      <a:pt x="5013" y="2192"/>
                    </a:lnTo>
                    <a:lnTo>
                      <a:pt x="5042" y="2182"/>
                    </a:lnTo>
                    <a:lnTo>
                      <a:pt x="5068" y="2170"/>
                    </a:lnTo>
                    <a:lnTo>
                      <a:pt x="5092" y="2157"/>
                    </a:lnTo>
                    <a:lnTo>
                      <a:pt x="5112" y="2143"/>
                    </a:lnTo>
                    <a:lnTo>
                      <a:pt x="5129" y="2128"/>
                    </a:lnTo>
                    <a:lnTo>
                      <a:pt x="5144" y="2112"/>
                    </a:lnTo>
                    <a:lnTo>
                      <a:pt x="5157" y="2098"/>
                    </a:lnTo>
                    <a:lnTo>
                      <a:pt x="5169" y="2084"/>
                    </a:lnTo>
                    <a:lnTo>
                      <a:pt x="5180" y="2071"/>
                    </a:lnTo>
                    <a:lnTo>
                      <a:pt x="5190" y="2060"/>
                    </a:lnTo>
                    <a:lnTo>
                      <a:pt x="5200" y="2050"/>
                    </a:lnTo>
                    <a:lnTo>
                      <a:pt x="5211" y="2042"/>
                    </a:lnTo>
                    <a:lnTo>
                      <a:pt x="5222" y="2037"/>
                    </a:lnTo>
                    <a:lnTo>
                      <a:pt x="5234" y="2036"/>
                    </a:lnTo>
                    <a:lnTo>
                      <a:pt x="5248" y="2037"/>
                    </a:lnTo>
                    <a:lnTo>
                      <a:pt x="5264" y="2043"/>
                    </a:lnTo>
                    <a:lnTo>
                      <a:pt x="5284" y="2053"/>
                    </a:lnTo>
                    <a:lnTo>
                      <a:pt x="5285" y="2052"/>
                    </a:lnTo>
                    <a:lnTo>
                      <a:pt x="5289" y="2052"/>
                    </a:lnTo>
                    <a:lnTo>
                      <a:pt x="5296" y="2051"/>
                    </a:lnTo>
                    <a:lnTo>
                      <a:pt x="5305" y="2050"/>
                    </a:lnTo>
                    <a:lnTo>
                      <a:pt x="5316" y="2049"/>
                    </a:lnTo>
                    <a:lnTo>
                      <a:pt x="5328" y="2048"/>
                    </a:lnTo>
                    <a:lnTo>
                      <a:pt x="5342" y="2046"/>
                    </a:lnTo>
                    <a:lnTo>
                      <a:pt x="5357" y="2045"/>
                    </a:lnTo>
                    <a:lnTo>
                      <a:pt x="5372" y="2042"/>
                    </a:lnTo>
                    <a:lnTo>
                      <a:pt x="5389" y="2040"/>
                    </a:lnTo>
                    <a:lnTo>
                      <a:pt x="5405" y="2039"/>
                    </a:lnTo>
                    <a:lnTo>
                      <a:pt x="5422" y="2037"/>
                    </a:lnTo>
                    <a:lnTo>
                      <a:pt x="5438" y="2036"/>
                    </a:lnTo>
                    <a:lnTo>
                      <a:pt x="5453" y="2034"/>
                    </a:lnTo>
                    <a:lnTo>
                      <a:pt x="5467" y="2033"/>
                    </a:lnTo>
                    <a:lnTo>
                      <a:pt x="5482" y="2031"/>
                    </a:lnTo>
                    <a:lnTo>
                      <a:pt x="5494" y="2031"/>
                    </a:lnTo>
                    <a:lnTo>
                      <a:pt x="5506" y="2034"/>
                    </a:lnTo>
                    <a:lnTo>
                      <a:pt x="5518" y="2038"/>
                    </a:lnTo>
                    <a:lnTo>
                      <a:pt x="5530" y="2045"/>
                    </a:lnTo>
                    <a:lnTo>
                      <a:pt x="5542" y="2053"/>
                    </a:lnTo>
                    <a:lnTo>
                      <a:pt x="5553" y="2062"/>
                    </a:lnTo>
                    <a:lnTo>
                      <a:pt x="5564" y="2071"/>
                    </a:lnTo>
                    <a:lnTo>
                      <a:pt x="5574" y="2081"/>
                    </a:lnTo>
                    <a:lnTo>
                      <a:pt x="5585" y="2089"/>
                    </a:lnTo>
                    <a:lnTo>
                      <a:pt x="5595" y="2098"/>
                    </a:lnTo>
                    <a:lnTo>
                      <a:pt x="5606" y="2106"/>
                    </a:lnTo>
                    <a:lnTo>
                      <a:pt x="5616" y="2111"/>
                    </a:lnTo>
                    <a:lnTo>
                      <a:pt x="5625" y="2114"/>
                    </a:lnTo>
                    <a:lnTo>
                      <a:pt x="5634" y="2116"/>
                    </a:lnTo>
                    <a:lnTo>
                      <a:pt x="5643" y="2113"/>
                    </a:lnTo>
                    <a:lnTo>
                      <a:pt x="5653" y="2109"/>
                    </a:lnTo>
                    <a:lnTo>
                      <a:pt x="5663" y="2100"/>
                    </a:lnTo>
                    <a:lnTo>
                      <a:pt x="5675" y="2090"/>
                    </a:lnTo>
                    <a:lnTo>
                      <a:pt x="5690" y="2080"/>
                    </a:lnTo>
                    <a:lnTo>
                      <a:pt x="5707" y="2066"/>
                    </a:lnTo>
                    <a:lnTo>
                      <a:pt x="5724" y="2053"/>
                    </a:lnTo>
                    <a:lnTo>
                      <a:pt x="5743" y="2039"/>
                    </a:lnTo>
                    <a:lnTo>
                      <a:pt x="5761" y="2026"/>
                    </a:lnTo>
                    <a:lnTo>
                      <a:pt x="5781" y="2013"/>
                    </a:lnTo>
                    <a:lnTo>
                      <a:pt x="5799" y="2001"/>
                    </a:lnTo>
                    <a:lnTo>
                      <a:pt x="5818" y="1990"/>
                    </a:lnTo>
                    <a:lnTo>
                      <a:pt x="5836" y="1981"/>
                    </a:lnTo>
                    <a:lnTo>
                      <a:pt x="5853" y="1976"/>
                    </a:lnTo>
                    <a:lnTo>
                      <a:pt x="5868" y="1971"/>
                    </a:lnTo>
                    <a:lnTo>
                      <a:pt x="5882" y="1971"/>
                    </a:lnTo>
                    <a:lnTo>
                      <a:pt x="5893" y="1975"/>
                    </a:lnTo>
                    <a:lnTo>
                      <a:pt x="5903" y="1982"/>
                    </a:lnTo>
                    <a:lnTo>
                      <a:pt x="5904" y="1980"/>
                    </a:lnTo>
                    <a:lnTo>
                      <a:pt x="5908" y="1978"/>
                    </a:lnTo>
                    <a:lnTo>
                      <a:pt x="5916" y="1973"/>
                    </a:lnTo>
                    <a:lnTo>
                      <a:pt x="5925" y="1966"/>
                    </a:lnTo>
                    <a:lnTo>
                      <a:pt x="5937" y="1958"/>
                    </a:lnTo>
                    <a:lnTo>
                      <a:pt x="5951" y="1950"/>
                    </a:lnTo>
                    <a:lnTo>
                      <a:pt x="5965" y="1940"/>
                    </a:lnTo>
                    <a:lnTo>
                      <a:pt x="5983" y="1931"/>
                    </a:lnTo>
                    <a:lnTo>
                      <a:pt x="5999" y="1921"/>
                    </a:lnTo>
                    <a:lnTo>
                      <a:pt x="6018" y="1911"/>
                    </a:lnTo>
                    <a:lnTo>
                      <a:pt x="6036" y="1903"/>
                    </a:lnTo>
                    <a:lnTo>
                      <a:pt x="6056" y="1894"/>
                    </a:lnTo>
                    <a:lnTo>
                      <a:pt x="6074" y="1886"/>
                    </a:lnTo>
                    <a:lnTo>
                      <a:pt x="6093" y="1881"/>
                    </a:lnTo>
                    <a:lnTo>
                      <a:pt x="6110" y="1876"/>
                    </a:lnTo>
                    <a:lnTo>
                      <a:pt x="6128" y="1874"/>
                    </a:lnTo>
                    <a:lnTo>
                      <a:pt x="6144" y="1872"/>
                    </a:lnTo>
                    <a:lnTo>
                      <a:pt x="6162" y="1869"/>
                    </a:lnTo>
                    <a:lnTo>
                      <a:pt x="6179" y="1864"/>
                    </a:lnTo>
                    <a:lnTo>
                      <a:pt x="6197" y="1859"/>
                    </a:lnTo>
                    <a:lnTo>
                      <a:pt x="6213" y="1854"/>
                    </a:lnTo>
                    <a:lnTo>
                      <a:pt x="6231" y="1848"/>
                    </a:lnTo>
                    <a:lnTo>
                      <a:pt x="6248" y="1843"/>
                    </a:lnTo>
                    <a:lnTo>
                      <a:pt x="6264" y="1838"/>
                    </a:lnTo>
                    <a:lnTo>
                      <a:pt x="6281" y="1834"/>
                    </a:lnTo>
                    <a:lnTo>
                      <a:pt x="6296" y="1831"/>
                    </a:lnTo>
                    <a:lnTo>
                      <a:pt x="6311" y="1827"/>
                    </a:lnTo>
                    <a:lnTo>
                      <a:pt x="6326" y="1826"/>
                    </a:lnTo>
                    <a:lnTo>
                      <a:pt x="6339" y="1827"/>
                    </a:lnTo>
                    <a:lnTo>
                      <a:pt x="6352" y="1829"/>
                    </a:lnTo>
                    <a:lnTo>
                      <a:pt x="6364" y="1834"/>
                    </a:lnTo>
                    <a:lnTo>
                      <a:pt x="6375" y="1842"/>
                    </a:lnTo>
                    <a:lnTo>
                      <a:pt x="6375" y="1840"/>
                    </a:lnTo>
                    <a:lnTo>
                      <a:pt x="6377" y="1837"/>
                    </a:lnTo>
                    <a:lnTo>
                      <a:pt x="6380" y="1833"/>
                    </a:lnTo>
                    <a:lnTo>
                      <a:pt x="6384" y="1827"/>
                    </a:lnTo>
                    <a:lnTo>
                      <a:pt x="6390" y="1820"/>
                    </a:lnTo>
                    <a:lnTo>
                      <a:pt x="6396" y="1812"/>
                    </a:lnTo>
                    <a:lnTo>
                      <a:pt x="6404" y="1803"/>
                    </a:lnTo>
                    <a:lnTo>
                      <a:pt x="6414" y="1793"/>
                    </a:lnTo>
                    <a:lnTo>
                      <a:pt x="6424" y="1784"/>
                    </a:lnTo>
                    <a:lnTo>
                      <a:pt x="6436" y="1773"/>
                    </a:lnTo>
                    <a:lnTo>
                      <a:pt x="6449" y="1763"/>
                    </a:lnTo>
                    <a:lnTo>
                      <a:pt x="6463" y="1753"/>
                    </a:lnTo>
                    <a:lnTo>
                      <a:pt x="6477" y="1743"/>
                    </a:lnTo>
                    <a:lnTo>
                      <a:pt x="6494" y="1735"/>
                    </a:lnTo>
                    <a:lnTo>
                      <a:pt x="6511" y="1726"/>
                    </a:lnTo>
                    <a:lnTo>
                      <a:pt x="6531" y="1719"/>
                    </a:lnTo>
                    <a:lnTo>
                      <a:pt x="6550" y="1710"/>
                    </a:lnTo>
                    <a:lnTo>
                      <a:pt x="6573" y="1701"/>
                    </a:lnTo>
                    <a:lnTo>
                      <a:pt x="6598" y="1690"/>
                    </a:lnTo>
                    <a:lnTo>
                      <a:pt x="6625" y="1677"/>
                    </a:lnTo>
                    <a:lnTo>
                      <a:pt x="6652" y="1661"/>
                    </a:lnTo>
                    <a:lnTo>
                      <a:pt x="6679" y="1646"/>
                    </a:lnTo>
                    <a:lnTo>
                      <a:pt x="6708" y="1629"/>
                    </a:lnTo>
                    <a:lnTo>
                      <a:pt x="6735" y="1611"/>
                    </a:lnTo>
                    <a:lnTo>
                      <a:pt x="6761" y="1594"/>
                    </a:lnTo>
                    <a:lnTo>
                      <a:pt x="6786" y="1575"/>
                    </a:lnTo>
                    <a:lnTo>
                      <a:pt x="6809" y="1555"/>
                    </a:lnTo>
                    <a:lnTo>
                      <a:pt x="6830" y="1537"/>
                    </a:lnTo>
                    <a:lnTo>
                      <a:pt x="6846" y="1518"/>
                    </a:lnTo>
                    <a:lnTo>
                      <a:pt x="6860" y="1501"/>
                    </a:lnTo>
                    <a:lnTo>
                      <a:pt x="6870" y="1483"/>
                    </a:lnTo>
                    <a:lnTo>
                      <a:pt x="6876" y="1467"/>
                    </a:lnTo>
                    <a:lnTo>
                      <a:pt x="6879" y="1451"/>
                    </a:lnTo>
                    <a:lnTo>
                      <a:pt x="6883" y="1434"/>
                    </a:lnTo>
                    <a:lnTo>
                      <a:pt x="6890" y="1419"/>
                    </a:lnTo>
                    <a:lnTo>
                      <a:pt x="6899" y="1403"/>
                    </a:lnTo>
                    <a:lnTo>
                      <a:pt x="6907" y="1388"/>
                    </a:lnTo>
                    <a:lnTo>
                      <a:pt x="6918" y="1373"/>
                    </a:lnTo>
                    <a:lnTo>
                      <a:pt x="6931" y="1359"/>
                    </a:lnTo>
                    <a:lnTo>
                      <a:pt x="6945" y="1345"/>
                    </a:lnTo>
                    <a:lnTo>
                      <a:pt x="6959" y="1332"/>
                    </a:lnTo>
                    <a:lnTo>
                      <a:pt x="6974" y="1319"/>
                    </a:lnTo>
                    <a:lnTo>
                      <a:pt x="6991" y="1305"/>
                    </a:lnTo>
                    <a:lnTo>
                      <a:pt x="7008" y="1293"/>
                    </a:lnTo>
                    <a:lnTo>
                      <a:pt x="7026" y="1282"/>
                    </a:lnTo>
                    <a:lnTo>
                      <a:pt x="7045" y="1272"/>
                    </a:lnTo>
                    <a:lnTo>
                      <a:pt x="7065" y="1261"/>
                    </a:lnTo>
                    <a:lnTo>
                      <a:pt x="7085" y="1252"/>
                    </a:lnTo>
                    <a:lnTo>
                      <a:pt x="7106" y="1242"/>
                    </a:lnTo>
                    <a:lnTo>
                      <a:pt x="7128" y="1232"/>
                    </a:lnTo>
                    <a:lnTo>
                      <a:pt x="7150" y="1224"/>
                    </a:lnTo>
                    <a:lnTo>
                      <a:pt x="7173" y="1214"/>
                    </a:lnTo>
                    <a:lnTo>
                      <a:pt x="7197" y="1205"/>
                    </a:lnTo>
                    <a:lnTo>
                      <a:pt x="7220" y="1197"/>
                    </a:lnTo>
                    <a:lnTo>
                      <a:pt x="7244" y="1190"/>
                    </a:lnTo>
                    <a:lnTo>
                      <a:pt x="7267" y="1183"/>
                    </a:lnTo>
                    <a:lnTo>
                      <a:pt x="7289" y="1177"/>
                    </a:lnTo>
                    <a:lnTo>
                      <a:pt x="7311" y="1172"/>
                    </a:lnTo>
                    <a:lnTo>
                      <a:pt x="7331" y="1169"/>
                    </a:lnTo>
                    <a:lnTo>
                      <a:pt x="7351" y="1167"/>
                    </a:lnTo>
                    <a:lnTo>
                      <a:pt x="7369" y="1167"/>
                    </a:lnTo>
                    <a:lnTo>
                      <a:pt x="7386" y="1168"/>
                    </a:lnTo>
                    <a:lnTo>
                      <a:pt x="7400" y="1170"/>
                    </a:lnTo>
                    <a:lnTo>
                      <a:pt x="7413" y="1175"/>
                    </a:lnTo>
                    <a:lnTo>
                      <a:pt x="7426" y="1179"/>
                    </a:lnTo>
                    <a:lnTo>
                      <a:pt x="7442" y="1181"/>
                    </a:lnTo>
                    <a:lnTo>
                      <a:pt x="7461" y="1182"/>
                    </a:lnTo>
                    <a:lnTo>
                      <a:pt x="7482" y="1180"/>
                    </a:lnTo>
                    <a:lnTo>
                      <a:pt x="7505" y="1178"/>
                    </a:lnTo>
                    <a:lnTo>
                      <a:pt x="7527" y="1173"/>
                    </a:lnTo>
                    <a:lnTo>
                      <a:pt x="7553" y="1168"/>
                    </a:lnTo>
                    <a:lnTo>
                      <a:pt x="7577" y="1161"/>
                    </a:lnTo>
                    <a:lnTo>
                      <a:pt x="7601" y="1155"/>
                    </a:lnTo>
                    <a:lnTo>
                      <a:pt x="7625" y="1147"/>
                    </a:lnTo>
                    <a:lnTo>
                      <a:pt x="7648" y="1138"/>
                    </a:lnTo>
                    <a:lnTo>
                      <a:pt x="7668" y="1131"/>
                    </a:lnTo>
                    <a:lnTo>
                      <a:pt x="7687" y="1122"/>
                    </a:lnTo>
                    <a:lnTo>
                      <a:pt x="7703" y="1114"/>
                    </a:lnTo>
                    <a:lnTo>
                      <a:pt x="7716" y="1107"/>
                    </a:lnTo>
                    <a:lnTo>
                      <a:pt x="7726" y="1100"/>
                    </a:lnTo>
                    <a:lnTo>
                      <a:pt x="7733" y="1093"/>
                    </a:lnTo>
                    <a:lnTo>
                      <a:pt x="7739" y="1083"/>
                    </a:lnTo>
                    <a:lnTo>
                      <a:pt x="7746" y="1073"/>
                    </a:lnTo>
                    <a:lnTo>
                      <a:pt x="7751" y="1062"/>
                    </a:lnTo>
                    <a:lnTo>
                      <a:pt x="7757" y="1050"/>
                    </a:lnTo>
                    <a:lnTo>
                      <a:pt x="7763" y="1039"/>
                    </a:lnTo>
                    <a:lnTo>
                      <a:pt x="7771" y="1027"/>
                    </a:lnTo>
                    <a:lnTo>
                      <a:pt x="7779" y="1015"/>
                    </a:lnTo>
                    <a:lnTo>
                      <a:pt x="7787" y="1003"/>
                    </a:lnTo>
                    <a:lnTo>
                      <a:pt x="7797" y="992"/>
                    </a:lnTo>
                    <a:lnTo>
                      <a:pt x="7809" y="982"/>
                    </a:lnTo>
                    <a:lnTo>
                      <a:pt x="7823" y="973"/>
                    </a:lnTo>
                    <a:lnTo>
                      <a:pt x="7839" y="967"/>
                    </a:lnTo>
                    <a:lnTo>
                      <a:pt x="7857" y="961"/>
                    </a:lnTo>
                    <a:lnTo>
                      <a:pt x="7878" y="958"/>
                    </a:lnTo>
                    <a:lnTo>
                      <a:pt x="7902" y="957"/>
                    </a:lnTo>
                    <a:lnTo>
                      <a:pt x="7927" y="956"/>
                    </a:lnTo>
                    <a:lnTo>
                      <a:pt x="7951" y="955"/>
                    </a:lnTo>
                    <a:lnTo>
                      <a:pt x="7976" y="954"/>
                    </a:lnTo>
                    <a:lnTo>
                      <a:pt x="7999" y="952"/>
                    </a:lnTo>
                    <a:lnTo>
                      <a:pt x="8022" y="948"/>
                    </a:lnTo>
                    <a:lnTo>
                      <a:pt x="8044" y="945"/>
                    </a:lnTo>
                    <a:lnTo>
                      <a:pt x="8065" y="941"/>
                    </a:lnTo>
                    <a:lnTo>
                      <a:pt x="8085" y="935"/>
                    </a:lnTo>
                    <a:lnTo>
                      <a:pt x="8104" y="929"/>
                    </a:lnTo>
                    <a:lnTo>
                      <a:pt x="8121" y="921"/>
                    </a:lnTo>
                    <a:lnTo>
                      <a:pt x="8137" y="913"/>
                    </a:lnTo>
                    <a:lnTo>
                      <a:pt x="8152" y="904"/>
                    </a:lnTo>
                    <a:lnTo>
                      <a:pt x="8164" y="893"/>
                    </a:lnTo>
                    <a:lnTo>
                      <a:pt x="8176" y="881"/>
                    </a:lnTo>
                    <a:lnTo>
                      <a:pt x="8185" y="869"/>
                    </a:lnTo>
                    <a:lnTo>
                      <a:pt x="8192" y="854"/>
                    </a:lnTo>
                    <a:lnTo>
                      <a:pt x="8199" y="839"/>
                    </a:lnTo>
                    <a:lnTo>
                      <a:pt x="8208" y="825"/>
                    </a:lnTo>
                    <a:lnTo>
                      <a:pt x="8217" y="812"/>
                    </a:lnTo>
                    <a:lnTo>
                      <a:pt x="8228" y="799"/>
                    </a:lnTo>
                    <a:lnTo>
                      <a:pt x="8241" y="786"/>
                    </a:lnTo>
                    <a:lnTo>
                      <a:pt x="8255" y="775"/>
                    </a:lnTo>
                    <a:lnTo>
                      <a:pt x="8269" y="764"/>
                    </a:lnTo>
                    <a:lnTo>
                      <a:pt x="8285" y="754"/>
                    </a:lnTo>
                    <a:lnTo>
                      <a:pt x="8301" y="745"/>
                    </a:lnTo>
                    <a:lnTo>
                      <a:pt x="8319" y="737"/>
                    </a:lnTo>
                    <a:lnTo>
                      <a:pt x="8336" y="730"/>
                    </a:lnTo>
                    <a:lnTo>
                      <a:pt x="8356" y="725"/>
                    </a:lnTo>
                    <a:lnTo>
                      <a:pt x="8375" y="721"/>
                    </a:lnTo>
                    <a:lnTo>
                      <a:pt x="8395" y="718"/>
                    </a:lnTo>
                    <a:lnTo>
                      <a:pt x="8416" y="717"/>
                    </a:lnTo>
                    <a:lnTo>
                      <a:pt x="8438" y="718"/>
                    </a:lnTo>
                    <a:lnTo>
                      <a:pt x="8438" y="717"/>
                    </a:lnTo>
                    <a:lnTo>
                      <a:pt x="8438" y="714"/>
                    </a:lnTo>
                    <a:lnTo>
                      <a:pt x="8439" y="708"/>
                    </a:lnTo>
                    <a:lnTo>
                      <a:pt x="8440" y="703"/>
                    </a:lnTo>
                    <a:lnTo>
                      <a:pt x="8441" y="695"/>
                    </a:lnTo>
                    <a:lnTo>
                      <a:pt x="8443" y="686"/>
                    </a:lnTo>
                    <a:lnTo>
                      <a:pt x="8447" y="677"/>
                    </a:lnTo>
                    <a:lnTo>
                      <a:pt x="8451" y="666"/>
                    </a:lnTo>
                    <a:lnTo>
                      <a:pt x="8455" y="656"/>
                    </a:lnTo>
                    <a:lnTo>
                      <a:pt x="8462" y="645"/>
                    </a:lnTo>
                    <a:lnTo>
                      <a:pt x="8469" y="634"/>
                    </a:lnTo>
                    <a:lnTo>
                      <a:pt x="8477" y="623"/>
                    </a:lnTo>
                    <a:lnTo>
                      <a:pt x="8487" y="613"/>
                    </a:lnTo>
                    <a:lnTo>
                      <a:pt x="8498" y="603"/>
                    </a:lnTo>
                    <a:lnTo>
                      <a:pt x="8511" y="595"/>
                    </a:lnTo>
                    <a:lnTo>
                      <a:pt x="8526" y="588"/>
                    </a:lnTo>
                    <a:lnTo>
                      <a:pt x="8541" y="582"/>
                    </a:lnTo>
                    <a:lnTo>
                      <a:pt x="8553" y="577"/>
                    </a:lnTo>
                    <a:lnTo>
                      <a:pt x="8565" y="574"/>
                    </a:lnTo>
                    <a:lnTo>
                      <a:pt x="8574" y="572"/>
                    </a:lnTo>
                    <a:lnTo>
                      <a:pt x="8583" y="570"/>
                    </a:lnTo>
                    <a:lnTo>
                      <a:pt x="8592" y="567"/>
                    </a:lnTo>
                    <a:lnTo>
                      <a:pt x="8598" y="564"/>
                    </a:lnTo>
                    <a:lnTo>
                      <a:pt x="8604" y="561"/>
                    </a:lnTo>
                    <a:lnTo>
                      <a:pt x="8608" y="555"/>
                    </a:lnTo>
                    <a:lnTo>
                      <a:pt x="8612" y="548"/>
                    </a:lnTo>
                    <a:lnTo>
                      <a:pt x="8615" y="538"/>
                    </a:lnTo>
                    <a:lnTo>
                      <a:pt x="8617" y="525"/>
                    </a:lnTo>
                    <a:lnTo>
                      <a:pt x="8619" y="508"/>
                    </a:lnTo>
                    <a:lnTo>
                      <a:pt x="8620" y="489"/>
                    </a:lnTo>
                    <a:lnTo>
                      <a:pt x="8620" y="466"/>
                    </a:lnTo>
                    <a:lnTo>
                      <a:pt x="8621" y="437"/>
                    </a:lnTo>
                    <a:lnTo>
                      <a:pt x="8620" y="407"/>
                    </a:lnTo>
                    <a:lnTo>
                      <a:pt x="8620" y="380"/>
                    </a:lnTo>
                    <a:lnTo>
                      <a:pt x="8620" y="354"/>
                    </a:lnTo>
                    <a:lnTo>
                      <a:pt x="8621" y="331"/>
                    </a:lnTo>
                    <a:lnTo>
                      <a:pt x="8622" y="310"/>
                    </a:lnTo>
                    <a:lnTo>
                      <a:pt x="8625" y="290"/>
                    </a:lnTo>
                    <a:lnTo>
                      <a:pt x="8628" y="273"/>
                    </a:lnTo>
                    <a:lnTo>
                      <a:pt x="8632" y="256"/>
                    </a:lnTo>
                    <a:lnTo>
                      <a:pt x="8639" y="241"/>
                    </a:lnTo>
                    <a:lnTo>
                      <a:pt x="8646" y="227"/>
                    </a:lnTo>
                    <a:lnTo>
                      <a:pt x="8657" y="214"/>
                    </a:lnTo>
                    <a:lnTo>
                      <a:pt x="8670" y="200"/>
                    </a:lnTo>
                    <a:lnTo>
                      <a:pt x="8686" y="188"/>
                    </a:lnTo>
                    <a:lnTo>
                      <a:pt x="8704" y="178"/>
                    </a:lnTo>
                    <a:lnTo>
                      <a:pt x="8726" y="167"/>
                    </a:lnTo>
                    <a:lnTo>
                      <a:pt x="8751" y="156"/>
                    </a:lnTo>
                    <a:lnTo>
                      <a:pt x="8752" y="154"/>
                    </a:lnTo>
                    <a:lnTo>
                      <a:pt x="8757" y="148"/>
                    </a:lnTo>
                    <a:lnTo>
                      <a:pt x="8763" y="140"/>
                    </a:lnTo>
                    <a:lnTo>
                      <a:pt x="8771" y="131"/>
                    </a:lnTo>
                    <a:lnTo>
                      <a:pt x="8782" y="119"/>
                    </a:lnTo>
                    <a:lnTo>
                      <a:pt x="8794" y="105"/>
                    </a:lnTo>
                    <a:lnTo>
                      <a:pt x="8807" y="91"/>
                    </a:lnTo>
                    <a:lnTo>
                      <a:pt x="8820" y="77"/>
                    </a:lnTo>
                    <a:lnTo>
                      <a:pt x="8834" y="63"/>
                    </a:lnTo>
                    <a:lnTo>
                      <a:pt x="8850" y="49"/>
                    </a:lnTo>
                    <a:lnTo>
                      <a:pt x="8864" y="36"/>
                    </a:lnTo>
                    <a:lnTo>
                      <a:pt x="8878" y="24"/>
                    </a:lnTo>
                    <a:lnTo>
                      <a:pt x="8891" y="14"/>
                    </a:lnTo>
                    <a:lnTo>
                      <a:pt x="8904" y="6"/>
                    </a:lnTo>
                    <a:lnTo>
                      <a:pt x="8915" y="1"/>
                    </a:lnTo>
                    <a:lnTo>
                      <a:pt x="8925" y="0"/>
                    </a:lnTo>
                    <a:lnTo>
                      <a:pt x="8935" y="1"/>
                    </a:lnTo>
                    <a:lnTo>
                      <a:pt x="8950" y="5"/>
                    </a:lnTo>
                    <a:lnTo>
                      <a:pt x="8970" y="12"/>
                    </a:lnTo>
                    <a:lnTo>
                      <a:pt x="8995" y="20"/>
                    </a:lnTo>
                    <a:lnTo>
                      <a:pt x="9024" y="30"/>
                    </a:lnTo>
                    <a:lnTo>
                      <a:pt x="9058" y="42"/>
                    </a:lnTo>
                    <a:lnTo>
                      <a:pt x="9097" y="54"/>
                    </a:lnTo>
                    <a:lnTo>
                      <a:pt x="9143" y="68"/>
                    </a:lnTo>
                    <a:lnTo>
                      <a:pt x="9193" y="81"/>
                    </a:lnTo>
                    <a:lnTo>
                      <a:pt x="9250" y="96"/>
                    </a:lnTo>
                    <a:lnTo>
                      <a:pt x="9312" y="109"/>
                    </a:lnTo>
                    <a:lnTo>
                      <a:pt x="9382" y="122"/>
                    </a:lnTo>
                    <a:lnTo>
                      <a:pt x="9458" y="134"/>
                    </a:lnTo>
                    <a:lnTo>
                      <a:pt x="9539" y="144"/>
                    </a:lnTo>
                    <a:lnTo>
                      <a:pt x="9628" y="152"/>
                    </a:lnTo>
                    <a:lnTo>
                      <a:pt x="9724" y="160"/>
                    </a:lnTo>
                    <a:lnTo>
                      <a:pt x="9725" y="160"/>
                    </a:lnTo>
                    <a:lnTo>
                      <a:pt x="9731" y="161"/>
                    </a:lnTo>
                    <a:lnTo>
                      <a:pt x="9740" y="162"/>
                    </a:lnTo>
                    <a:lnTo>
                      <a:pt x="9755" y="164"/>
                    </a:lnTo>
                    <a:lnTo>
                      <a:pt x="9772" y="167"/>
                    </a:lnTo>
                    <a:lnTo>
                      <a:pt x="9795" y="169"/>
                    </a:lnTo>
                    <a:lnTo>
                      <a:pt x="9821" y="170"/>
                    </a:lnTo>
                    <a:lnTo>
                      <a:pt x="9854" y="172"/>
                    </a:lnTo>
                    <a:lnTo>
                      <a:pt x="9891" y="173"/>
                    </a:lnTo>
                    <a:lnTo>
                      <a:pt x="9933" y="173"/>
                    </a:lnTo>
                    <a:lnTo>
                      <a:pt x="9981" y="172"/>
                    </a:lnTo>
                    <a:lnTo>
                      <a:pt x="10034" y="171"/>
                    </a:lnTo>
                    <a:lnTo>
                      <a:pt x="10093" y="169"/>
                    </a:lnTo>
                    <a:lnTo>
                      <a:pt x="10157" y="164"/>
                    </a:lnTo>
                    <a:lnTo>
                      <a:pt x="10229" y="159"/>
                    </a:lnTo>
                    <a:lnTo>
                      <a:pt x="10307" y="152"/>
                    </a:lnTo>
                    <a:lnTo>
                      <a:pt x="10332" y="149"/>
                    </a:lnTo>
                    <a:lnTo>
                      <a:pt x="10355" y="146"/>
                    </a:lnTo>
                    <a:lnTo>
                      <a:pt x="10376" y="143"/>
                    </a:lnTo>
                    <a:lnTo>
                      <a:pt x="10393" y="139"/>
                    </a:lnTo>
                    <a:lnTo>
                      <a:pt x="10408" y="136"/>
                    </a:lnTo>
                    <a:lnTo>
                      <a:pt x="10423" y="134"/>
                    </a:lnTo>
                    <a:lnTo>
                      <a:pt x="10434" y="132"/>
                    </a:lnTo>
                    <a:lnTo>
                      <a:pt x="10443" y="131"/>
                    </a:lnTo>
                    <a:lnTo>
                      <a:pt x="10451" y="131"/>
                    </a:lnTo>
                    <a:lnTo>
                      <a:pt x="10457" y="132"/>
                    </a:lnTo>
                    <a:lnTo>
                      <a:pt x="10462" y="135"/>
                    </a:lnTo>
                    <a:lnTo>
                      <a:pt x="10466" y="139"/>
                    </a:lnTo>
                    <a:lnTo>
                      <a:pt x="10470" y="145"/>
                    </a:lnTo>
                    <a:lnTo>
                      <a:pt x="10472" y="152"/>
                    </a:lnTo>
                    <a:lnTo>
                      <a:pt x="10473" y="162"/>
                    </a:lnTo>
                    <a:lnTo>
                      <a:pt x="10475" y="175"/>
                    </a:lnTo>
                    <a:lnTo>
                      <a:pt x="10475" y="187"/>
                    </a:lnTo>
                    <a:lnTo>
                      <a:pt x="10474" y="202"/>
                    </a:lnTo>
                    <a:lnTo>
                      <a:pt x="10472" y="217"/>
                    </a:lnTo>
                    <a:lnTo>
                      <a:pt x="10469" y="233"/>
                    </a:lnTo>
                    <a:lnTo>
                      <a:pt x="10465" y="250"/>
                    </a:lnTo>
                    <a:lnTo>
                      <a:pt x="10462" y="267"/>
                    </a:lnTo>
                    <a:lnTo>
                      <a:pt x="10460" y="286"/>
                    </a:lnTo>
                    <a:lnTo>
                      <a:pt x="10458" y="304"/>
                    </a:lnTo>
                    <a:lnTo>
                      <a:pt x="10457" y="324"/>
                    </a:lnTo>
                    <a:lnTo>
                      <a:pt x="10458" y="343"/>
                    </a:lnTo>
                    <a:lnTo>
                      <a:pt x="10460" y="364"/>
                    </a:lnTo>
                    <a:lnTo>
                      <a:pt x="10465" y="384"/>
                    </a:lnTo>
                    <a:lnTo>
                      <a:pt x="10473" y="405"/>
                    </a:lnTo>
                    <a:lnTo>
                      <a:pt x="10484" y="425"/>
                    </a:lnTo>
                    <a:lnTo>
                      <a:pt x="10499" y="446"/>
                    </a:lnTo>
                    <a:lnTo>
                      <a:pt x="10518" y="467"/>
                    </a:lnTo>
                    <a:lnTo>
                      <a:pt x="10534" y="487"/>
                    </a:lnTo>
                    <a:lnTo>
                      <a:pt x="10546" y="507"/>
                    </a:lnTo>
                    <a:lnTo>
                      <a:pt x="10553" y="528"/>
                    </a:lnTo>
                    <a:lnTo>
                      <a:pt x="10555" y="548"/>
                    </a:lnTo>
                    <a:lnTo>
                      <a:pt x="10554" y="568"/>
                    </a:lnTo>
                    <a:lnTo>
                      <a:pt x="10549" y="589"/>
                    </a:lnTo>
                    <a:lnTo>
                      <a:pt x="10543" y="609"/>
                    </a:lnTo>
                    <a:lnTo>
                      <a:pt x="10534" y="630"/>
                    </a:lnTo>
                    <a:lnTo>
                      <a:pt x="10525" y="649"/>
                    </a:lnTo>
                    <a:lnTo>
                      <a:pt x="10515" y="668"/>
                    </a:lnTo>
                    <a:lnTo>
                      <a:pt x="10506" y="687"/>
                    </a:lnTo>
                    <a:lnTo>
                      <a:pt x="10497" y="706"/>
                    </a:lnTo>
                    <a:lnTo>
                      <a:pt x="10489" y="725"/>
                    </a:lnTo>
                    <a:lnTo>
                      <a:pt x="10484" y="742"/>
                    </a:lnTo>
                    <a:lnTo>
                      <a:pt x="10482" y="758"/>
                    </a:lnTo>
                    <a:lnTo>
                      <a:pt x="10483" y="776"/>
                    </a:lnTo>
                    <a:lnTo>
                      <a:pt x="10484" y="791"/>
                    </a:lnTo>
                    <a:lnTo>
                      <a:pt x="10485" y="808"/>
                    </a:lnTo>
                    <a:lnTo>
                      <a:pt x="10486" y="824"/>
                    </a:lnTo>
                    <a:lnTo>
                      <a:pt x="10485" y="839"/>
                    </a:lnTo>
                    <a:lnTo>
                      <a:pt x="10484" y="854"/>
                    </a:lnTo>
                    <a:lnTo>
                      <a:pt x="10482" y="870"/>
                    </a:lnTo>
                    <a:lnTo>
                      <a:pt x="10479" y="884"/>
                    </a:lnTo>
                    <a:lnTo>
                      <a:pt x="10477" y="898"/>
                    </a:lnTo>
                    <a:lnTo>
                      <a:pt x="10473" y="912"/>
                    </a:lnTo>
                    <a:lnTo>
                      <a:pt x="10470" y="924"/>
                    </a:lnTo>
                    <a:lnTo>
                      <a:pt x="10465" y="936"/>
                    </a:lnTo>
                    <a:lnTo>
                      <a:pt x="10461" y="948"/>
                    </a:lnTo>
                    <a:lnTo>
                      <a:pt x="10457" y="958"/>
                    </a:lnTo>
                    <a:lnTo>
                      <a:pt x="10451" y="968"/>
                    </a:lnTo>
                    <a:lnTo>
                      <a:pt x="10447" y="977"/>
                    </a:lnTo>
                    <a:lnTo>
                      <a:pt x="10442" y="984"/>
                    </a:lnTo>
                    <a:lnTo>
                      <a:pt x="10437" y="992"/>
                    </a:lnTo>
                    <a:lnTo>
                      <a:pt x="10431" y="1001"/>
                    </a:lnTo>
                    <a:lnTo>
                      <a:pt x="10427" y="1012"/>
                    </a:lnTo>
                    <a:lnTo>
                      <a:pt x="10423" y="1024"/>
                    </a:lnTo>
                    <a:lnTo>
                      <a:pt x="10418" y="1037"/>
                    </a:lnTo>
                    <a:lnTo>
                      <a:pt x="10414" y="1051"/>
                    </a:lnTo>
                    <a:lnTo>
                      <a:pt x="10411" y="1065"/>
                    </a:lnTo>
                    <a:lnTo>
                      <a:pt x="10407" y="1080"/>
                    </a:lnTo>
                    <a:lnTo>
                      <a:pt x="10405" y="1096"/>
                    </a:lnTo>
                    <a:lnTo>
                      <a:pt x="10403" y="1111"/>
                    </a:lnTo>
                    <a:lnTo>
                      <a:pt x="10401" y="1126"/>
                    </a:lnTo>
                    <a:lnTo>
                      <a:pt x="10400" y="1141"/>
                    </a:lnTo>
                    <a:lnTo>
                      <a:pt x="10399" y="1156"/>
                    </a:lnTo>
                    <a:lnTo>
                      <a:pt x="10399" y="1169"/>
                    </a:lnTo>
                    <a:lnTo>
                      <a:pt x="10399" y="1182"/>
                    </a:lnTo>
                    <a:lnTo>
                      <a:pt x="10401" y="1194"/>
                    </a:lnTo>
                    <a:lnTo>
                      <a:pt x="10401" y="1205"/>
                    </a:lnTo>
                    <a:lnTo>
                      <a:pt x="10402" y="1219"/>
                    </a:lnTo>
                    <a:lnTo>
                      <a:pt x="10403" y="1234"/>
                    </a:lnTo>
                    <a:lnTo>
                      <a:pt x="10403" y="1252"/>
                    </a:lnTo>
                    <a:lnTo>
                      <a:pt x="10403" y="1269"/>
                    </a:lnTo>
                    <a:lnTo>
                      <a:pt x="10402" y="1288"/>
                    </a:lnTo>
                    <a:lnTo>
                      <a:pt x="10401" y="1308"/>
                    </a:lnTo>
                    <a:lnTo>
                      <a:pt x="10400" y="1326"/>
                    </a:lnTo>
                    <a:lnTo>
                      <a:pt x="10399" y="1345"/>
                    </a:lnTo>
                    <a:lnTo>
                      <a:pt x="10396" y="1363"/>
                    </a:lnTo>
                    <a:lnTo>
                      <a:pt x="10395" y="1380"/>
                    </a:lnTo>
                    <a:lnTo>
                      <a:pt x="10392" y="1396"/>
                    </a:lnTo>
                    <a:lnTo>
                      <a:pt x="10390" y="1410"/>
                    </a:lnTo>
                    <a:lnTo>
                      <a:pt x="10387" y="1422"/>
                    </a:lnTo>
                    <a:lnTo>
                      <a:pt x="10383" y="1431"/>
                    </a:lnTo>
                    <a:lnTo>
                      <a:pt x="10380" y="1439"/>
                    </a:lnTo>
                    <a:lnTo>
                      <a:pt x="10377" y="1444"/>
                    </a:lnTo>
                    <a:lnTo>
                      <a:pt x="10375" y="1451"/>
                    </a:lnTo>
                    <a:lnTo>
                      <a:pt x="10375" y="1458"/>
                    </a:lnTo>
                    <a:lnTo>
                      <a:pt x="10376" y="1468"/>
                    </a:lnTo>
                    <a:lnTo>
                      <a:pt x="10377" y="1478"/>
                    </a:lnTo>
                    <a:lnTo>
                      <a:pt x="10380" y="1489"/>
                    </a:lnTo>
                    <a:lnTo>
                      <a:pt x="10382" y="1501"/>
                    </a:lnTo>
                    <a:lnTo>
                      <a:pt x="10386" y="1514"/>
                    </a:lnTo>
                    <a:lnTo>
                      <a:pt x="10390" y="1529"/>
                    </a:lnTo>
                    <a:lnTo>
                      <a:pt x="10393" y="1545"/>
                    </a:lnTo>
                    <a:lnTo>
                      <a:pt x="10396" y="1561"/>
                    </a:lnTo>
                    <a:lnTo>
                      <a:pt x="10400" y="1578"/>
                    </a:lnTo>
                    <a:lnTo>
                      <a:pt x="10403" y="1598"/>
                    </a:lnTo>
                    <a:lnTo>
                      <a:pt x="10405" y="1618"/>
                    </a:lnTo>
                    <a:lnTo>
                      <a:pt x="10406" y="1640"/>
                    </a:lnTo>
                    <a:lnTo>
                      <a:pt x="10407" y="1662"/>
                    </a:lnTo>
                    <a:lnTo>
                      <a:pt x="10406" y="1685"/>
                    </a:lnTo>
                    <a:lnTo>
                      <a:pt x="10405" y="1709"/>
                    </a:lnTo>
                    <a:lnTo>
                      <a:pt x="10403" y="1735"/>
                    </a:lnTo>
                    <a:lnTo>
                      <a:pt x="10400" y="1761"/>
                    </a:lnTo>
                    <a:lnTo>
                      <a:pt x="10395" y="1787"/>
                    </a:lnTo>
                    <a:lnTo>
                      <a:pt x="10391" y="1813"/>
                    </a:lnTo>
                    <a:lnTo>
                      <a:pt x="10386" y="1839"/>
                    </a:lnTo>
                    <a:lnTo>
                      <a:pt x="10379" y="1864"/>
                    </a:lnTo>
                    <a:lnTo>
                      <a:pt x="10372" y="1888"/>
                    </a:lnTo>
                    <a:lnTo>
                      <a:pt x="10365" y="1912"/>
                    </a:lnTo>
                    <a:lnTo>
                      <a:pt x="10356" y="1934"/>
                    </a:lnTo>
                    <a:lnTo>
                      <a:pt x="10347" y="1954"/>
                    </a:lnTo>
                    <a:lnTo>
                      <a:pt x="10338" y="1973"/>
                    </a:lnTo>
                    <a:lnTo>
                      <a:pt x="10328" y="1989"/>
                    </a:lnTo>
                    <a:lnTo>
                      <a:pt x="10317" y="2003"/>
                    </a:lnTo>
                    <a:lnTo>
                      <a:pt x="10306" y="2014"/>
                    </a:lnTo>
                    <a:lnTo>
                      <a:pt x="10295" y="2024"/>
                    </a:lnTo>
                    <a:lnTo>
                      <a:pt x="10287" y="2037"/>
                    </a:lnTo>
                    <a:lnTo>
                      <a:pt x="10282" y="2051"/>
                    </a:lnTo>
                    <a:lnTo>
                      <a:pt x="10279" y="2066"/>
                    </a:lnTo>
                    <a:lnTo>
                      <a:pt x="10275" y="2084"/>
                    </a:lnTo>
                    <a:lnTo>
                      <a:pt x="10274" y="2101"/>
                    </a:lnTo>
                    <a:lnTo>
                      <a:pt x="10274" y="2119"/>
                    </a:lnTo>
                    <a:lnTo>
                      <a:pt x="10274" y="2137"/>
                    </a:lnTo>
                    <a:lnTo>
                      <a:pt x="10274" y="2155"/>
                    </a:lnTo>
                    <a:lnTo>
                      <a:pt x="10273" y="2172"/>
                    </a:lnTo>
                    <a:lnTo>
                      <a:pt x="10273" y="2189"/>
                    </a:lnTo>
                    <a:lnTo>
                      <a:pt x="10272" y="2203"/>
                    </a:lnTo>
                    <a:lnTo>
                      <a:pt x="10269" y="2217"/>
                    </a:lnTo>
                    <a:lnTo>
                      <a:pt x="10265" y="2229"/>
                    </a:lnTo>
                    <a:lnTo>
                      <a:pt x="10260" y="2238"/>
                    </a:lnTo>
                    <a:lnTo>
                      <a:pt x="10252" y="2245"/>
                    </a:lnTo>
                    <a:lnTo>
                      <a:pt x="10243" y="2251"/>
                    </a:lnTo>
                    <a:lnTo>
                      <a:pt x="10232" y="2260"/>
                    </a:lnTo>
                    <a:lnTo>
                      <a:pt x="10220" y="2270"/>
                    </a:lnTo>
                    <a:lnTo>
                      <a:pt x="10208" y="2282"/>
                    </a:lnTo>
                    <a:lnTo>
                      <a:pt x="10195" y="2296"/>
                    </a:lnTo>
                    <a:lnTo>
                      <a:pt x="10183" y="2312"/>
                    </a:lnTo>
                    <a:lnTo>
                      <a:pt x="10169" y="2330"/>
                    </a:lnTo>
                    <a:lnTo>
                      <a:pt x="10157" y="2348"/>
                    </a:lnTo>
                    <a:lnTo>
                      <a:pt x="10145" y="2369"/>
                    </a:lnTo>
                    <a:lnTo>
                      <a:pt x="10134" y="2391"/>
                    </a:lnTo>
                    <a:lnTo>
                      <a:pt x="10125" y="2415"/>
                    </a:lnTo>
                    <a:lnTo>
                      <a:pt x="10116" y="2440"/>
                    </a:lnTo>
                    <a:lnTo>
                      <a:pt x="10109" y="2467"/>
                    </a:lnTo>
                    <a:lnTo>
                      <a:pt x="10105" y="2494"/>
                    </a:lnTo>
                    <a:lnTo>
                      <a:pt x="10103" y="2524"/>
                    </a:lnTo>
                    <a:lnTo>
                      <a:pt x="10103" y="2554"/>
                    </a:lnTo>
                    <a:lnTo>
                      <a:pt x="10104" y="2584"/>
                    </a:lnTo>
                    <a:lnTo>
                      <a:pt x="10105" y="2612"/>
                    </a:lnTo>
                    <a:lnTo>
                      <a:pt x="10107" y="2640"/>
                    </a:lnTo>
                    <a:lnTo>
                      <a:pt x="10109" y="2665"/>
                    </a:lnTo>
                    <a:lnTo>
                      <a:pt x="10110" y="2689"/>
                    </a:lnTo>
                    <a:lnTo>
                      <a:pt x="10113" y="2712"/>
                    </a:lnTo>
                    <a:lnTo>
                      <a:pt x="10114" y="2732"/>
                    </a:lnTo>
                    <a:lnTo>
                      <a:pt x="10115" y="2753"/>
                    </a:lnTo>
                    <a:lnTo>
                      <a:pt x="10116" y="2773"/>
                    </a:lnTo>
                    <a:lnTo>
                      <a:pt x="10116" y="2791"/>
                    </a:lnTo>
                    <a:lnTo>
                      <a:pt x="10116" y="2810"/>
                    </a:lnTo>
                    <a:lnTo>
                      <a:pt x="10115" y="2827"/>
                    </a:lnTo>
                    <a:lnTo>
                      <a:pt x="10113" y="2844"/>
                    </a:lnTo>
                    <a:lnTo>
                      <a:pt x="10110" y="2860"/>
                    </a:lnTo>
                    <a:lnTo>
                      <a:pt x="10107" y="2877"/>
                    </a:lnTo>
                    <a:lnTo>
                      <a:pt x="10103" y="2894"/>
                    </a:lnTo>
                    <a:lnTo>
                      <a:pt x="10096" y="2909"/>
                    </a:lnTo>
                    <a:lnTo>
                      <a:pt x="10091" y="2926"/>
                    </a:lnTo>
                    <a:lnTo>
                      <a:pt x="10084" y="2942"/>
                    </a:lnTo>
                    <a:lnTo>
                      <a:pt x="10077" y="2957"/>
                    </a:lnTo>
                    <a:lnTo>
                      <a:pt x="10070" y="2973"/>
                    </a:lnTo>
                    <a:lnTo>
                      <a:pt x="10062" y="2988"/>
                    </a:lnTo>
                    <a:lnTo>
                      <a:pt x="10056" y="3002"/>
                    </a:lnTo>
                    <a:lnTo>
                      <a:pt x="10048" y="3015"/>
                    </a:lnTo>
                    <a:lnTo>
                      <a:pt x="10042" y="3027"/>
                    </a:lnTo>
                    <a:lnTo>
                      <a:pt x="10035" y="3038"/>
                    </a:lnTo>
                    <a:lnTo>
                      <a:pt x="10030" y="3048"/>
                    </a:lnTo>
                    <a:lnTo>
                      <a:pt x="10024" y="3057"/>
                    </a:lnTo>
                    <a:lnTo>
                      <a:pt x="10021" y="3063"/>
                    </a:lnTo>
                    <a:lnTo>
                      <a:pt x="10018" y="3069"/>
                    </a:lnTo>
                    <a:lnTo>
                      <a:pt x="10015" y="3072"/>
                    </a:lnTo>
                    <a:lnTo>
                      <a:pt x="10015" y="3073"/>
                    </a:lnTo>
                    <a:lnTo>
                      <a:pt x="10014" y="3073"/>
                    </a:lnTo>
                    <a:lnTo>
                      <a:pt x="10014" y="3076"/>
                    </a:lnTo>
                    <a:lnTo>
                      <a:pt x="10013" y="3082"/>
                    </a:lnTo>
                    <a:lnTo>
                      <a:pt x="10011" y="3087"/>
                    </a:lnTo>
                    <a:lnTo>
                      <a:pt x="10009" y="3095"/>
                    </a:lnTo>
                    <a:lnTo>
                      <a:pt x="10007" y="3104"/>
                    </a:lnTo>
                    <a:lnTo>
                      <a:pt x="10005" y="3114"/>
                    </a:lnTo>
                    <a:lnTo>
                      <a:pt x="10001" y="3123"/>
                    </a:lnTo>
                    <a:lnTo>
                      <a:pt x="9998" y="3133"/>
                    </a:lnTo>
                    <a:lnTo>
                      <a:pt x="9995" y="3144"/>
                    </a:lnTo>
                    <a:lnTo>
                      <a:pt x="9990" y="3154"/>
                    </a:lnTo>
                    <a:lnTo>
                      <a:pt x="9986" y="3164"/>
                    </a:lnTo>
                    <a:lnTo>
                      <a:pt x="9982" y="3174"/>
                    </a:lnTo>
                    <a:lnTo>
                      <a:pt x="9977" y="3181"/>
                    </a:lnTo>
                    <a:lnTo>
                      <a:pt x="9973" y="3189"/>
                    </a:lnTo>
                    <a:lnTo>
                      <a:pt x="9969" y="3195"/>
                    </a:lnTo>
                    <a:lnTo>
                      <a:pt x="9964" y="3201"/>
                    </a:lnTo>
                    <a:lnTo>
                      <a:pt x="9961" y="3210"/>
                    </a:lnTo>
                    <a:lnTo>
                      <a:pt x="9959" y="3218"/>
                    </a:lnTo>
                    <a:lnTo>
                      <a:pt x="9959" y="3229"/>
                    </a:lnTo>
                    <a:lnTo>
                      <a:pt x="9959" y="3241"/>
                    </a:lnTo>
                    <a:lnTo>
                      <a:pt x="9960" y="3254"/>
                    </a:lnTo>
                    <a:lnTo>
                      <a:pt x="9961" y="3267"/>
                    </a:lnTo>
                    <a:lnTo>
                      <a:pt x="9963" y="3282"/>
                    </a:lnTo>
                    <a:lnTo>
                      <a:pt x="9965" y="3296"/>
                    </a:lnTo>
                    <a:lnTo>
                      <a:pt x="9969" y="3310"/>
                    </a:lnTo>
                    <a:lnTo>
                      <a:pt x="9971" y="3324"/>
                    </a:lnTo>
                    <a:lnTo>
                      <a:pt x="9973" y="3340"/>
                    </a:lnTo>
                    <a:lnTo>
                      <a:pt x="9974" y="3353"/>
                    </a:lnTo>
                    <a:lnTo>
                      <a:pt x="9975" y="3366"/>
                    </a:lnTo>
                    <a:lnTo>
                      <a:pt x="9975" y="3379"/>
                    </a:lnTo>
                    <a:lnTo>
                      <a:pt x="9975" y="3391"/>
                    </a:lnTo>
                    <a:lnTo>
                      <a:pt x="9974" y="3401"/>
                    </a:lnTo>
                    <a:lnTo>
                      <a:pt x="9974" y="3410"/>
                    </a:lnTo>
                    <a:lnTo>
                      <a:pt x="9975" y="3420"/>
                    </a:lnTo>
                    <a:lnTo>
                      <a:pt x="9977" y="3430"/>
                    </a:lnTo>
                    <a:lnTo>
                      <a:pt x="9979" y="3440"/>
                    </a:lnTo>
                    <a:lnTo>
                      <a:pt x="9983" y="3450"/>
                    </a:lnTo>
                    <a:lnTo>
                      <a:pt x="9986" y="3460"/>
                    </a:lnTo>
                    <a:lnTo>
                      <a:pt x="9989" y="3469"/>
                    </a:lnTo>
                    <a:lnTo>
                      <a:pt x="9993" y="3480"/>
                    </a:lnTo>
                    <a:lnTo>
                      <a:pt x="9996" y="3491"/>
                    </a:lnTo>
                    <a:lnTo>
                      <a:pt x="9999" y="3503"/>
                    </a:lnTo>
                    <a:lnTo>
                      <a:pt x="10002" y="3516"/>
                    </a:lnTo>
                    <a:lnTo>
                      <a:pt x="10005" y="3529"/>
                    </a:lnTo>
                    <a:lnTo>
                      <a:pt x="10007" y="3545"/>
                    </a:lnTo>
                    <a:lnTo>
                      <a:pt x="10008" y="3560"/>
                    </a:lnTo>
                    <a:lnTo>
                      <a:pt x="10009" y="3578"/>
                    </a:lnTo>
                    <a:lnTo>
                      <a:pt x="10008" y="3595"/>
                    </a:lnTo>
                    <a:lnTo>
                      <a:pt x="10007" y="3614"/>
                    </a:lnTo>
                    <a:lnTo>
                      <a:pt x="10005" y="3633"/>
                    </a:lnTo>
                    <a:lnTo>
                      <a:pt x="10001" y="3654"/>
                    </a:lnTo>
                    <a:lnTo>
                      <a:pt x="9998" y="3675"/>
                    </a:lnTo>
                    <a:lnTo>
                      <a:pt x="9995" y="3695"/>
                    </a:lnTo>
                    <a:lnTo>
                      <a:pt x="9991" y="3716"/>
                    </a:lnTo>
                    <a:lnTo>
                      <a:pt x="9988" y="3737"/>
                    </a:lnTo>
                    <a:lnTo>
                      <a:pt x="9985" y="3758"/>
                    </a:lnTo>
                    <a:lnTo>
                      <a:pt x="9983" y="3778"/>
                    </a:lnTo>
                    <a:lnTo>
                      <a:pt x="9981" y="3799"/>
                    </a:lnTo>
                    <a:lnTo>
                      <a:pt x="9979" y="3818"/>
                    </a:lnTo>
                    <a:lnTo>
                      <a:pt x="9979" y="3837"/>
                    </a:lnTo>
                    <a:lnTo>
                      <a:pt x="9981" y="3855"/>
                    </a:lnTo>
                    <a:lnTo>
                      <a:pt x="9984" y="3871"/>
                    </a:lnTo>
                    <a:lnTo>
                      <a:pt x="9988" y="3888"/>
                    </a:lnTo>
                    <a:lnTo>
                      <a:pt x="9994" y="3902"/>
                    </a:lnTo>
                    <a:lnTo>
                      <a:pt x="10001" y="3916"/>
                    </a:lnTo>
                    <a:lnTo>
                      <a:pt x="10011" y="3931"/>
                    </a:lnTo>
                    <a:lnTo>
                      <a:pt x="10022" y="3945"/>
                    </a:lnTo>
                    <a:lnTo>
                      <a:pt x="10033" y="3961"/>
                    </a:lnTo>
                    <a:lnTo>
                      <a:pt x="10045" y="3975"/>
                    </a:lnTo>
                    <a:lnTo>
                      <a:pt x="10056" y="3990"/>
                    </a:lnTo>
                    <a:lnTo>
                      <a:pt x="10067" y="4007"/>
                    </a:lnTo>
                    <a:lnTo>
                      <a:pt x="10078" y="4022"/>
                    </a:lnTo>
                    <a:lnTo>
                      <a:pt x="10086" y="4039"/>
                    </a:lnTo>
                    <a:lnTo>
                      <a:pt x="10094" y="4056"/>
                    </a:lnTo>
                    <a:lnTo>
                      <a:pt x="10100" y="4074"/>
                    </a:lnTo>
                    <a:lnTo>
                      <a:pt x="10103" y="4093"/>
                    </a:lnTo>
                    <a:lnTo>
                      <a:pt x="10104" y="4113"/>
                    </a:lnTo>
                    <a:lnTo>
                      <a:pt x="10102" y="4132"/>
                    </a:lnTo>
                    <a:lnTo>
                      <a:pt x="10096" y="4154"/>
                    </a:lnTo>
                    <a:lnTo>
                      <a:pt x="10089" y="4175"/>
                    </a:lnTo>
                    <a:lnTo>
                      <a:pt x="10084" y="4196"/>
                    </a:lnTo>
                    <a:lnTo>
                      <a:pt x="10080" y="4216"/>
                    </a:lnTo>
                    <a:lnTo>
                      <a:pt x="10078" y="4237"/>
                    </a:lnTo>
                    <a:lnTo>
                      <a:pt x="10077" y="4257"/>
                    </a:lnTo>
                    <a:lnTo>
                      <a:pt x="10076" y="4276"/>
                    </a:lnTo>
                    <a:lnTo>
                      <a:pt x="10076" y="4296"/>
                    </a:lnTo>
                    <a:lnTo>
                      <a:pt x="10074" y="4316"/>
                    </a:lnTo>
                    <a:lnTo>
                      <a:pt x="10074" y="4334"/>
                    </a:lnTo>
                    <a:lnTo>
                      <a:pt x="10073" y="4353"/>
                    </a:lnTo>
                    <a:lnTo>
                      <a:pt x="10072" y="4370"/>
                    </a:lnTo>
                    <a:lnTo>
                      <a:pt x="10070" y="4389"/>
                    </a:lnTo>
                    <a:lnTo>
                      <a:pt x="10067" y="4406"/>
                    </a:lnTo>
                    <a:lnTo>
                      <a:pt x="10062" y="4423"/>
                    </a:lnTo>
                    <a:lnTo>
                      <a:pt x="10057" y="4440"/>
                    </a:lnTo>
                    <a:lnTo>
                      <a:pt x="10049" y="4456"/>
                    </a:lnTo>
                    <a:lnTo>
                      <a:pt x="10041" y="4472"/>
                    </a:lnTo>
                    <a:lnTo>
                      <a:pt x="10032" y="4486"/>
                    </a:lnTo>
                    <a:lnTo>
                      <a:pt x="10024" y="4500"/>
                    </a:lnTo>
                    <a:lnTo>
                      <a:pt x="10018" y="4513"/>
                    </a:lnTo>
                    <a:lnTo>
                      <a:pt x="10010" y="4525"/>
                    </a:lnTo>
                    <a:lnTo>
                      <a:pt x="10005" y="4537"/>
                    </a:lnTo>
                    <a:lnTo>
                      <a:pt x="9998" y="4548"/>
                    </a:lnTo>
                    <a:lnTo>
                      <a:pt x="9994" y="4559"/>
                    </a:lnTo>
                    <a:lnTo>
                      <a:pt x="9988" y="4569"/>
                    </a:lnTo>
                    <a:lnTo>
                      <a:pt x="9984" y="4579"/>
                    </a:lnTo>
                    <a:lnTo>
                      <a:pt x="9981" y="4589"/>
                    </a:lnTo>
                    <a:lnTo>
                      <a:pt x="9977" y="4598"/>
                    </a:lnTo>
                    <a:lnTo>
                      <a:pt x="9974" y="4608"/>
                    </a:lnTo>
                    <a:lnTo>
                      <a:pt x="9972" y="4617"/>
                    </a:lnTo>
                    <a:lnTo>
                      <a:pt x="9970" y="4627"/>
                    </a:lnTo>
                    <a:lnTo>
                      <a:pt x="9969" y="4637"/>
                    </a:lnTo>
                    <a:lnTo>
                      <a:pt x="9967" y="4646"/>
                    </a:lnTo>
                    <a:lnTo>
                      <a:pt x="9967" y="4661"/>
                    </a:lnTo>
                    <a:lnTo>
                      <a:pt x="9969" y="4676"/>
                    </a:lnTo>
                    <a:lnTo>
                      <a:pt x="9971" y="4694"/>
                    </a:lnTo>
                    <a:lnTo>
                      <a:pt x="9973" y="4714"/>
                    </a:lnTo>
                    <a:lnTo>
                      <a:pt x="9975" y="4735"/>
                    </a:lnTo>
                    <a:lnTo>
                      <a:pt x="9977" y="4757"/>
                    </a:lnTo>
                    <a:lnTo>
                      <a:pt x="9979" y="4780"/>
                    </a:lnTo>
                    <a:lnTo>
                      <a:pt x="9982" y="4801"/>
                    </a:lnTo>
                    <a:lnTo>
                      <a:pt x="9983" y="4824"/>
                    </a:lnTo>
                    <a:lnTo>
                      <a:pt x="9983" y="4846"/>
                    </a:lnTo>
                    <a:lnTo>
                      <a:pt x="9982" y="4868"/>
                    </a:lnTo>
                    <a:lnTo>
                      <a:pt x="9979" y="4888"/>
                    </a:lnTo>
                    <a:lnTo>
                      <a:pt x="9975" y="4907"/>
                    </a:lnTo>
                    <a:lnTo>
                      <a:pt x="9970" y="4924"/>
                    </a:lnTo>
                    <a:lnTo>
                      <a:pt x="9962" y="4939"/>
                    </a:lnTo>
                    <a:lnTo>
                      <a:pt x="9952" y="4951"/>
                    </a:lnTo>
                    <a:lnTo>
                      <a:pt x="9942" y="4962"/>
                    </a:lnTo>
                    <a:lnTo>
                      <a:pt x="9934" y="4972"/>
                    </a:lnTo>
                    <a:lnTo>
                      <a:pt x="9924" y="4981"/>
                    </a:lnTo>
                    <a:lnTo>
                      <a:pt x="9914" y="4988"/>
                    </a:lnTo>
                    <a:lnTo>
                      <a:pt x="9905" y="4995"/>
                    </a:lnTo>
                    <a:lnTo>
                      <a:pt x="9896" y="5000"/>
                    </a:lnTo>
                    <a:lnTo>
                      <a:pt x="9889" y="5005"/>
                    </a:lnTo>
                    <a:lnTo>
                      <a:pt x="9881" y="5008"/>
                    </a:lnTo>
                    <a:lnTo>
                      <a:pt x="9874" y="5011"/>
                    </a:lnTo>
                    <a:lnTo>
                      <a:pt x="9868" y="5013"/>
                    </a:lnTo>
                    <a:lnTo>
                      <a:pt x="9863" y="5014"/>
                    </a:lnTo>
                    <a:lnTo>
                      <a:pt x="9858" y="5015"/>
                    </a:lnTo>
                    <a:lnTo>
                      <a:pt x="9855" y="5017"/>
                    </a:lnTo>
                    <a:lnTo>
                      <a:pt x="9853" y="5017"/>
                    </a:lnTo>
                    <a:lnTo>
                      <a:pt x="9853" y="5018"/>
                    </a:lnTo>
                    <a:lnTo>
                      <a:pt x="9853" y="5019"/>
                    </a:lnTo>
                    <a:lnTo>
                      <a:pt x="9853" y="5022"/>
                    </a:lnTo>
                    <a:lnTo>
                      <a:pt x="9854" y="5029"/>
                    </a:lnTo>
                    <a:lnTo>
                      <a:pt x="9855" y="5037"/>
                    </a:lnTo>
                    <a:lnTo>
                      <a:pt x="9856" y="5047"/>
                    </a:lnTo>
                    <a:lnTo>
                      <a:pt x="9857" y="5058"/>
                    </a:lnTo>
                    <a:lnTo>
                      <a:pt x="9858" y="5071"/>
                    </a:lnTo>
                    <a:lnTo>
                      <a:pt x="9859" y="5084"/>
                    </a:lnTo>
                    <a:lnTo>
                      <a:pt x="9859" y="5097"/>
                    </a:lnTo>
                    <a:lnTo>
                      <a:pt x="9859" y="5112"/>
                    </a:lnTo>
                    <a:lnTo>
                      <a:pt x="9859" y="5126"/>
                    </a:lnTo>
                    <a:lnTo>
                      <a:pt x="9858" y="5139"/>
                    </a:lnTo>
                    <a:lnTo>
                      <a:pt x="9856" y="5152"/>
                    </a:lnTo>
                    <a:lnTo>
                      <a:pt x="9854" y="5164"/>
                    </a:lnTo>
                    <a:lnTo>
                      <a:pt x="9851" y="5174"/>
                    </a:lnTo>
                    <a:lnTo>
                      <a:pt x="9846" y="5184"/>
                    </a:lnTo>
                    <a:lnTo>
                      <a:pt x="9840" y="5190"/>
                    </a:lnTo>
                    <a:lnTo>
                      <a:pt x="9833" y="5197"/>
                    </a:lnTo>
                    <a:lnTo>
                      <a:pt x="9826" y="5203"/>
                    </a:lnTo>
                    <a:lnTo>
                      <a:pt x="9817" y="5208"/>
                    </a:lnTo>
                    <a:lnTo>
                      <a:pt x="9807" y="5212"/>
                    </a:lnTo>
                    <a:lnTo>
                      <a:pt x="9797" y="5215"/>
                    </a:lnTo>
                    <a:lnTo>
                      <a:pt x="9787" y="5219"/>
                    </a:lnTo>
                    <a:lnTo>
                      <a:pt x="9779" y="5221"/>
                    </a:lnTo>
                    <a:lnTo>
                      <a:pt x="9769" y="5222"/>
                    </a:lnTo>
                    <a:lnTo>
                      <a:pt x="9760" y="5223"/>
                    </a:lnTo>
                    <a:lnTo>
                      <a:pt x="9752" y="5224"/>
                    </a:lnTo>
                    <a:lnTo>
                      <a:pt x="9745" y="5225"/>
                    </a:lnTo>
                    <a:lnTo>
                      <a:pt x="9739" y="5225"/>
                    </a:lnTo>
                    <a:lnTo>
                      <a:pt x="9735" y="5225"/>
                    </a:lnTo>
                    <a:lnTo>
                      <a:pt x="9732" y="5225"/>
                    </a:lnTo>
                    <a:lnTo>
                      <a:pt x="9732" y="5226"/>
                    </a:lnTo>
                    <a:lnTo>
                      <a:pt x="9731" y="5226"/>
                    </a:lnTo>
                    <a:lnTo>
                      <a:pt x="9728" y="5230"/>
                    </a:lnTo>
                    <a:lnTo>
                      <a:pt x="9726" y="5235"/>
                    </a:lnTo>
                    <a:lnTo>
                      <a:pt x="9723" y="5242"/>
                    </a:lnTo>
                    <a:lnTo>
                      <a:pt x="9719" y="5249"/>
                    </a:lnTo>
                    <a:lnTo>
                      <a:pt x="9713" y="5259"/>
                    </a:lnTo>
                    <a:lnTo>
                      <a:pt x="9709" y="5270"/>
                    </a:lnTo>
                    <a:lnTo>
                      <a:pt x="9703" y="5282"/>
                    </a:lnTo>
                    <a:lnTo>
                      <a:pt x="9698" y="5294"/>
                    </a:lnTo>
                    <a:lnTo>
                      <a:pt x="9693" y="5307"/>
                    </a:lnTo>
                    <a:lnTo>
                      <a:pt x="9688" y="5321"/>
                    </a:lnTo>
                    <a:lnTo>
                      <a:pt x="9684" y="5335"/>
                    </a:lnTo>
                    <a:lnTo>
                      <a:pt x="9680" y="5350"/>
                    </a:lnTo>
                    <a:lnTo>
                      <a:pt x="9678" y="5364"/>
                    </a:lnTo>
                    <a:lnTo>
                      <a:pt x="9676" y="5378"/>
                    </a:lnTo>
                    <a:lnTo>
                      <a:pt x="9676" y="5392"/>
                    </a:lnTo>
                    <a:lnTo>
                      <a:pt x="9676" y="5405"/>
                    </a:lnTo>
                    <a:lnTo>
                      <a:pt x="9676" y="5421"/>
                    </a:lnTo>
                    <a:lnTo>
                      <a:pt x="9676" y="5437"/>
                    </a:lnTo>
                    <a:lnTo>
                      <a:pt x="9677" y="5453"/>
                    </a:lnTo>
                    <a:lnTo>
                      <a:pt x="9677" y="5470"/>
                    </a:lnTo>
                    <a:lnTo>
                      <a:pt x="9677" y="5487"/>
                    </a:lnTo>
                    <a:lnTo>
                      <a:pt x="9676" y="5505"/>
                    </a:lnTo>
                    <a:lnTo>
                      <a:pt x="9675" y="5522"/>
                    </a:lnTo>
                    <a:lnTo>
                      <a:pt x="9673" y="5538"/>
                    </a:lnTo>
                    <a:lnTo>
                      <a:pt x="9669" y="5555"/>
                    </a:lnTo>
                    <a:lnTo>
                      <a:pt x="9665" y="5570"/>
                    </a:lnTo>
                    <a:lnTo>
                      <a:pt x="9660" y="5584"/>
                    </a:lnTo>
                    <a:lnTo>
                      <a:pt x="9652" y="5599"/>
                    </a:lnTo>
                    <a:lnTo>
                      <a:pt x="9644" y="5611"/>
                    </a:lnTo>
                    <a:lnTo>
                      <a:pt x="9633" y="5620"/>
                    </a:lnTo>
                    <a:lnTo>
                      <a:pt x="9622" y="5630"/>
                    </a:lnTo>
                    <a:lnTo>
                      <a:pt x="9610" y="5639"/>
                    </a:lnTo>
                    <a:lnTo>
                      <a:pt x="9600" y="5650"/>
                    </a:lnTo>
                    <a:lnTo>
                      <a:pt x="9592" y="5664"/>
                    </a:lnTo>
                    <a:lnTo>
                      <a:pt x="9584" y="5678"/>
                    </a:lnTo>
                    <a:lnTo>
                      <a:pt x="9580" y="5695"/>
                    </a:lnTo>
                    <a:lnTo>
                      <a:pt x="9576" y="5712"/>
                    </a:lnTo>
                    <a:lnTo>
                      <a:pt x="9573" y="5730"/>
                    </a:lnTo>
                    <a:lnTo>
                      <a:pt x="9573" y="5748"/>
                    </a:lnTo>
                    <a:lnTo>
                      <a:pt x="9573" y="5768"/>
                    </a:lnTo>
                    <a:lnTo>
                      <a:pt x="9576" y="5786"/>
                    </a:lnTo>
                    <a:lnTo>
                      <a:pt x="9579" y="5806"/>
                    </a:lnTo>
                    <a:lnTo>
                      <a:pt x="9584" y="5825"/>
                    </a:lnTo>
                    <a:lnTo>
                      <a:pt x="9590" y="5842"/>
                    </a:lnTo>
                    <a:lnTo>
                      <a:pt x="9597" y="5859"/>
                    </a:lnTo>
                    <a:lnTo>
                      <a:pt x="9606" y="5875"/>
                    </a:lnTo>
                    <a:lnTo>
                      <a:pt x="9616" y="5890"/>
                    </a:lnTo>
                    <a:lnTo>
                      <a:pt x="9625" y="5903"/>
                    </a:lnTo>
                    <a:lnTo>
                      <a:pt x="9632" y="5916"/>
                    </a:lnTo>
                    <a:lnTo>
                      <a:pt x="9638" y="5929"/>
                    </a:lnTo>
                    <a:lnTo>
                      <a:pt x="9641" y="5942"/>
                    </a:lnTo>
                    <a:lnTo>
                      <a:pt x="9643" y="5956"/>
                    </a:lnTo>
                    <a:lnTo>
                      <a:pt x="9644" y="5969"/>
                    </a:lnTo>
                    <a:lnTo>
                      <a:pt x="9644" y="5982"/>
                    </a:lnTo>
                    <a:lnTo>
                      <a:pt x="9642" y="5994"/>
                    </a:lnTo>
                    <a:lnTo>
                      <a:pt x="9639" y="6007"/>
                    </a:lnTo>
                    <a:lnTo>
                      <a:pt x="9634" y="6019"/>
                    </a:lnTo>
                    <a:lnTo>
                      <a:pt x="9629" y="6030"/>
                    </a:lnTo>
                    <a:lnTo>
                      <a:pt x="9622" y="6042"/>
                    </a:lnTo>
                    <a:lnTo>
                      <a:pt x="9616" y="6053"/>
                    </a:lnTo>
                    <a:lnTo>
                      <a:pt x="9607" y="6064"/>
                    </a:lnTo>
                    <a:lnTo>
                      <a:pt x="9598" y="6073"/>
                    </a:lnTo>
                    <a:lnTo>
                      <a:pt x="9589" y="6084"/>
                    </a:lnTo>
                    <a:lnTo>
                      <a:pt x="9579" y="6093"/>
                    </a:lnTo>
                    <a:lnTo>
                      <a:pt x="9570" y="6103"/>
                    </a:lnTo>
                    <a:lnTo>
                      <a:pt x="9564" y="6113"/>
                    </a:lnTo>
                    <a:lnTo>
                      <a:pt x="9557" y="6123"/>
                    </a:lnTo>
                    <a:lnTo>
                      <a:pt x="9551" y="6134"/>
                    </a:lnTo>
                    <a:lnTo>
                      <a:pt x="9547" y="6143"/>
                    </a:lnTo>
                    <a:lnTo>
                      <a:pt x="9544" y="6154"/>
                    </a:lnTo>
                    <a:lnTo>
                      <a:pt x="9542" y="6165"/>
                    </a:lnTo>
                    <a:lnTo>
                      <a:pt x="9539" y="6176"/>
                    </a:lnTo>
                    <a:lnTo>
                      <a:pt x="9537" y="6188"/>
                    </a:lnTo>
                    <a:lnTo>
                      <a:pt x="9536" y="6199"/>
                    </a:lnTo>
                    <a:lnTo>
                      <a:pt x="9535" y="6212"/>
                    </a:lnTo>
                    <a:lnTo>
                      <a:pt x="9535" y="6224"/>
                    </a:lnTo>
                    <a:lnTo>
                      <a:pt x="9535" y="6236"/>
                    </a:lnTo>
                    <a:lnTo>
                      <a:pt x="9535" y="6249"/>
                    </a:lnTo>
                    <a:lnTo>
                      <a:pt x="9535" y="6263"/>
                    </a:lnTo>
                    <a:lnTo>
                      <a:pt x="9534" y="6278"/>
                    </a:lnTo>
                    <a:lnTo>
                      <a:pt x="9534" y="6296"/>
                    </a:lnTo>
                    <a:lnTo>
                      <a:pt x="9533" y="6316"/>
                    </a:lnTo>
                    <a:lnTo>
                      <a:pt x="9532" y="6338"/>
                    </a:lnTo>
                    <a:lnTo>
                      <a:pt x="9530" y="6360"/>
                    </a:lnTo>
                    <a:lnTo>
                      <a:pt x="9526" y="6384"/>
                    </a:lnTo>
                    <a:lnTo>
                      <a:pt x="9523" y="6408"/>
                    </a:lnTo>
                    <a:lnTo>
                      <a:pt x="9518" y="6432"/>
                    </a:lnTo>
                    <a:lnTo>
                      <a:pt x="9511" y="6456"/>
                    </a:lnTo>
                    <a:lnTo>
                      <a:pt x="9503" y="6479"/>
                    </a:lnTo>
                    <a:lnTo>
                      <a:pt x="9494" y="6500"/>
                    </a:lnTo>
                    <a:lnTo>
                      <a:pt x="9483" y="6520"/>
                    </a:lnTo>
                    <a:lnTo>
                      <a:pt x="9470" y="6538"/>
                    </a:lnTo>
                    <a:lnTo>
                      <a:pt x="9455" y="6553"/>
                    </a:lnTo>
                    <a:lnTo>
                      <a:pt x="9438" y="6565"/>
                    </a:lnTo>
                    <a:lnTo>
                      <a:pt x="9419" y="6575"/>
                    </a:lnTo>
                    <a:lnTo>
                      <a:pt x="9400" y="6581"/>
                    </a:lnTo>
                    <a:lnTo>
                      <a:pt x="9381" y="6589"/>
                    </a:lnTo>
                    <a:lnTo>
                      <a:pt x="9365" y="6599"/>
                    </a:lnTo>
                    <a:lnTo>
                      <a:pt x="9350" y="6608"/>
                    </a:lnTo>
                    <a:lnTo>
                      <a:pt x="9335" y="6621"/>
                    </a:lnTo>
                    <a:lnTo>
                      <a:pt x="9322" y="6634"/>
                    </a:lnTo>
                    <a:lnTo>
                      <a:pt x="9310" y="6648"/>
                    </a:lnTo>
                    <a:lnTo>
                      <a:pt x="9299" y="6663"/>
                    </a:lnTo>
                    <a:lnTo>
                      <a:pt x="9288" y="6679"/>
                    </a:lnTo>
                    <a:lnTo>
                      <a:pt x="9279" y="6697"/>
                    </a:lnTo>
                    <a:lnTo>
                      <a:pt x="9270" y="6716"/>
                    </a:lnTo>
                    <a:lnTo>
                      <a:pt x="9261" y="6736"/>
                    </a:lnTo>
                    <a:lnTo>
                      <a:pt x="9253" y="6758"/>
                    </a:lnTo>
                    <a:lnTo>
                      <a:pt x="9245" y="6782"/>
                    </a:lnTo>
                    <a:lnTo>
                      <a:pt x="9237" y="6806"/>
                    </a:lnTo>
                    <a:lnTo>
                      <a:pt x="9231" y="6833"/>
                    </a:lnTo>
                    <a:lnTo>
                      <a:pt x="9223" y="6860"/>
                    </a:lnTo>
                    <a:lnTo>
                      <a:pt x="9216" y="6887"/>
                    </a:lnTo>
                    <a:lnTo>
                      <a:pt x="9210" y="6913"/>
                    </a:lnTo>
                    <a:lnTo>
                      <a:pt x="9204" y="6939"/>
                    </a:lnTo>
                    <a:lnTo>
                      <a:pt x="9199" y="6966"/>
                    </a:lnTo>
                    <a:lnTo>
                      <a:pt x="9193" y="6991"/>
                    </a:lnTo>
                    <a:lnTo>
                      <a:pt x="9187" y="7015"/>
                    </a:lnTo>
                    <a:lnTo>
                      <a:pt x="9181" y="7039"/>
                    </a:lnTo>
                    <a:lnTo>
                      <a:pt x="9174" y="7062"/>
                    </a:lnTo>
                    <a:lnTo>
                      <a:pt x="9166" y="7083"/>
                    </a:lnTo>
                    <a:lnTo>
                      <a:pt x="9156" y="7104"/>
                    </a:lnTo>
                    <a:lnTo>
                      <a:pt x="9146" y="7124"/>
                    </a:lnTo>
                    <a:lnTo>
                      <a:pt x="9134" y="7141"/>
                    </a:lnTo>
                    <a:lnTo>
                      <a:pt x="9120" y="7158"/>
                    </a:lnTo>
                    <a:lnTo>
                      <a:pt x="9105" y="7173"/>
                    </a:lnTo>
                    <a:lnTo>
                      <a:pt x="9088" y="7186"/>
                    </a:lnTo>
                    <a:lnTo>
                      <a:pt x="9069" y="7198"/>
                    </a:lnTo>
                    <a:lnTo>
                      <a:pt x="9053" y="7210"/>
                    </a:lnTo>
                    <a:lnTo>
                      <a:pt x="9038" y="7223"/>
                    </a:lnTo>
                    <a:lnTo>
                      <a:pt x="9024" y="7235"/>
                    </a:lnTo>
                    <a:lnTo>
                      <a:pt x="9013" y="7248"/>
                    </a:lnTo>
                    <a:lnTo>
                      <a:pt x="9002" y="7261"/>
                    </a:lnTo>
                    <a:lnTo>
                      <a:pt x="8994" y="7276"/>
                    </a:lnTo>
                    <a:lnTo>
                      <a:pt x="8986" y="7289"/>
                    </a:lnTo>
                    <a:lnTo>
                      <a:pt x="8978" y="7303"/>
                    </a:lnTo>
                    <a:lnTo>
                      <a:pt x="8973" y="7317"/>
                    </a:lnTo>
                    <a:lnTo>
                      <a:pt x="8969" y="7332"/>
                    </a:lnTo>
                    <a:lnTo>
                      <a:pt x="8965" y="7347"/>
                    </a:lnTo>
                    <a:lnTo>
                      <a:pt x="8962" y="7362"/>
                    </a:lnTo>
                    <a:lnTo>
                      <a:pt x="8961" y="7377"/>
                    </a:lnTo>
                    <a:lnTo>
                      <a:pt x="8960" y="7392"/>
                    </a:lnTo>
                    <a:lnTo>
                      <a:pt x="8960" y="7409"/>
                    </a:lnTo>
                    <a:lnTo>
                      <a:pt x="8960" y="7425"/>
                    </a:lnTo>
                    <a:lnTo>
                      <a:pt x="8960" y="7443"/>
                    </a:lnTo>
                    <a:lnTo>
                      <a:pt x="8960" y="7460"/>
                    </a:lnTo>
                    <a:lnTo>
                      <a:pt x="8960" y="7479"/>
                    </a:lnTo>
                    <a:lnTo>
                      <a:pt x="8959" y="7498"/>
                    </a:lnTo>
                    <a:lnTo>
                      <a:pt x="8959" y="7517"/>
                    </a:lnTo>
                    <a:lnTo>
                      <a:pt x="8958" y="7535"/>
                    </a:lnTo>
                    <a:lnTo>
                      <a:pt x="8955" y="7554"/>
                    </a:lnTo>
                    <a:lnTo>
                      <a:pt x="8953" y="7573"/>
                    </a:lnTo>
                    <a:lnTo>
                      <a:pt x="8950" y="7589"/>
                    </a:lnTo>
                    <a:lnTo>
                      <a:pt x="8947" y="7605"/>
                    </a:lnTo>
                    <a:lnTo>
                      <a:pt x="8941" y="7622"/>
                    </a:lnTo>
                    <a:lnTo>
                      <a:pt x="8936" y="7635"/>
                    </a:lnTo>
                    <a:lnTo>
                      <a:pt x="8929" y="7648"/>
                    </a:lnTo>
                    <a:lnTo>
                      <a:pt x="8920" y="7659"/>
                    </a:lnTo>
                    <a:lnTo>
                      <a:pt x="8912" y="7669"/>
                    </a:lnTo>
                    <a:lnTo>
                      <a:pt x="8912" y="7670"/>
                    </a:lnTo>
                    <a:lnTo>
                      <a:pt x="8913" y="7674"/>
                    </a:lnTo>
                    <a:lnTo>
                      <a:pt x="8915" y="7682"/>
                    </a:lnTo>
                    <a:lnTo>
                      <a:pt x="8917" y="7693"/>
                    </a:lnTo>
                    <a:lnTo>
                      <a:pt x="8920" y="7705"/>
                    </a:lnTo>
                    <a:lnTo>
                      <a:pt x="8923" y="7720"/>
                    </a:lnTo>
                    <a:lnTo>
                      <a:pt x="8926" y="7736"/>
                    </a:lnTo>
                    <a:lnTo>
                      <a:pt x="8928" y="7755"/>
                    </a:lnTo>
                    <a:lnTo>
                      <a:pt x="8930" y="7773"/>
                    </a:lnTo>
                    <a:lnTo>
                      <a:pt x="8933" y="7794"/>
                    </a:lnTo>
                    <a:lnTo>
                      <a:pt x="8934" y="7816"/>
                    </a:lnTo>
                    <a:lnTo>
                      <a:pt x="8935" y="7838"/>
                    </a:lnTo>
                    <a:lnTo>
                      <a:pt x="8934" y="7861"/>
                    </a:lnTo>
                    <a:lnTo>
                      <a:pt x="8931" y="7883"/>
                    </a:lnTo>
                    <a:lnTo>
                      <a:pt x="8929" y="7906"/>
                    </a:lnTo>
                    <a:lnTo>
                      <a:pt x="8925" y="7927"/>
                    </a:lnTo>
                    <a:lnTo>
                      <a:pt x="8919" y="7947"/>
                    </a:lnTo>
                    <a:lnTo>
                      <a:pt x="8913" y="7967"/>
                    </a:lnTo>
                    <a:lnTo>
                      <a:pt x="8907" y="7983"/>
                    </a:lnTo>
                    <a:lnTo>
                      <a:pt x="8901" y="7998"/>
                    </a:lnTo>
                    <a:lnTo>
                      <a:pt x="8894" y="8012"/>
                    </a:lnTo>
                    <a:lnTo>
                      <a:pt x="8888" y="8024"/>
                    </a:lnTo>
                    <a:lnTo>
                      <a:pt x="8880" y="8034"/>
                    </a:lnTo>
                    <a:lnTo>
                      <a:pt x="8875" y="8043"/>
                    </a:lnTo>
                    <a:lnTo>
                      <a:pt x="8868" y="8051"/>
                    </a:lnTo>
                    <a:lnTo>
                      <a:pt x="8863" y="8056"/>
                    </a:lnTo>
                    <a:lnTo>
                      <a:pt x="8857" y="8062"/>
                    </a:lnTo>
                    <a:lnTo>
                      <a:pt x="8853" y="8066"/>
                    </a:lnTo>
                    <a:lnTo>
                      <a:pt x="8848" y="8068"/>
                    </a:lnTo>
                    <a:lnTo>
                      <a:pt x="8846" y="8070"/>
                    </a:lnTo>
                    <a:lnTo>
                      <a:pt x="8844" y="8072"/>
                    </a:lnTo>
                    <a:lnTo>
                      <a:pt x="8844" y="8073"/>
                    </a:lnTo>
                    <a:lnTo>
                      <a:pt x="8845" y="8073"/>
                    </a:lnTo>
                    <a:lnTo>
                      <a:pt x="8848" y="8074"/>
                    </a:lnTo>
                    <a:lnTo>
                      <a:pt x="8851" y="8075"/>
                    </a:lnTo>
                    <a:lnTo>
                      <a:pt x="8855" y="8076"/>
                    </a:lnTo>
                    <a:lnTo>
                      <a:pt x="8859" y="8079"/>
                    </a:lnTo>
                    <a:lnTo>
                      <a:pt x="8864" y="8082"/>
                    </a:lnTo>
                    <a:lnTo>
                      <a:pt x="8868" y="8086"/>
                    </a:lnTo>
                    <a:lnTo>
                      <a:pt x="8874" y="8091"/>
                    </a:lnTo>
                    <a:lnTo>
                      <a:pt x="8878" y="8098"/>
                    </a:lnTo>
                    <a:lnTo>
                      <a:pt x="8882" y="8105"/>
                    </a:lnTo>
                    <a:lnTo>
                      <a:pt x="8887" y="8114"/>
                    </a:lnTo>
                    <a:lnTo>
                      <a:pt x="8891" y="8124"/>
                    </a:lnTo>
                    <a:lnTo>
                      <a:pt x="8894" y="8136"/>
                    </a:lnTo>
                    <a:lnTo>
                      <a:pt x="8896" y="8150"/>
                    </a:lnTo>
                    <a:lnTo>
                      <a:pt x="8899" y="8165"/>
                    </a:lnTo>
                    <a:lnTo>
                      <a:pt x="8900" y="8182"/>
                    </a:lnTo>
                    <a:lnTo>
                      <a:pt x="8900" y="8198"/>
                    </a:lnTo>
                    <a:lnTo>
                      <a:pt x="8901" y="8216"/>
                    </a:lnTo>
                    <a:lnTo>
                      <a:pt x="8901" y="8233"/>
                    </a:lnTo>
                    <a:lnTo>
                      <a:pt x="8901" y="8251"/>
                    </a:lnTo>
                    <a:lnTo>
                      <a:pt x="8900" y="8268"/>
                    </a:lnTo>
                    <a:lnTo>
                      <a:pt x="8898" y="8286"/>
                    </a:lnTo>
                    <a:lnTo>
                      <a:pt x="8895" y="8302"/>
                    </a:lnTo>
                    <a:lnTo>
                      <a:pt x="8892" y="8317"/>
                    </a:lnTo>
                    <a:lnTo>
                      <a:pt x="8888" y="8333"/>
                    </a:lnTo>
                    <a:lnTo>
                      <a:pt x="8882" y="8347"/>
                    </a:lnTo>
                    <a:lnTo>
                      <a:pt x="8876" y="8360"/>
                    </a:lnTo>
                    <a:lnTo>
                      <a:pt x="8868" y="8371"/>
                    </a:lnTo>
                    <a:lnTo>
                      <a:pt x="8859" y="8381"/>
                    </a:lnTo>
                    <a:lnTo>
                      <a:pt x="8848" y="8389"/>
                    </a:lnTo>
                    <a:lnTo>
                      <a:pt x="8838" y="8396"/>
                    </a:lnTo>
                    <a:lnTo>
                      <a:pt x="8823" y="8402"/>
                    </a:lnTo>
                    <a:lnTo>
                      <a:pt x="8810" y="8412"/>
                    </a:lnTo>
                    <a:lnTo>
                      <a:pt x="8795" y="8424"/>
                    </a:lnTo>
                    <a:lnTo>
                      <a:pt x="8780" y="8440"/>
                    </a:lnTo>
                    <a:lnTo>
                      <a:pt x="8764" y="8456"/>
                    </a:lnTo>
                    <a:lnTo>
                      <a:pt x="8749" y="8474"/>
                    </a:lnTo>
                    <a:lnTo>
                      <a:pt x="8734" y="8494"/>
                    </a:lnTo>
                    <a:lnTo>
                      <a:pt x="8720" y="8516"/>
                    </a:lnTo>
                    <a:lnTo>
                      <a:pt x="8705" y="8538"/>
                    </a:lnTo>
                    <a:lnTo>
                      <a:pt x="8692" y="8560"/>
                    </a:lnTo>
                    <a:lnTo>
                      <a:pt x="8680" y="8583"/>
                    </a:lnTo>
                    <a:lnTo>
                      <a:pt x="8670" y="8605"/>
                    </a:lnTo>
                    <a:lnTo>
                      <a:pt x="8662" y="8628"/>
                    </a:lnTo>
                    <a:lnTo>
                      <a:pt x="8654" y="8650"/>
                    </a:lnTo>
                    <a:lnTo>
                      <a:pt x="8650" y="8671"/>
                    </a:lnTo>
                    <a:lnTo>
                      <a:pt x="8648" y="8691"/>
                    </a:lnTo>
                    <a:lnTo>
                      <a:pt x="8644" y="8711"/>
                    </a:lnTo>
                    <a:lnTo>
                      <a:pt x="8640" y="8737"/>
                    </a:lnTo>
                    <a:lnTo>
                      <a:pt x="8634" y="8765"/>
                    </a:lnTo>
                    <a:lnTo>
                      <a:pt x="8626" y="8795"/>
                    </a:lnTo>
                    <a:lnTo>
                      <a:pt x="8615" y="8828"/>
                    </a:lnTo>
                    <a:lnTo>
                      <a:pt x="8602" y="8863"/>
                    </a:lnTo>
                    <a:lnTo>
                      <a:pt x="8588" y="8897"/>
                    </a:lnTo>
                    <a:lnTo>
                      <a:pt x="8570" y="8932"/>
                    </a:lnTo>
                    <a:lnTo>
                      <a:pt x="8550" y="8966"/>
                    </a:lnTo>
                    <a:lnTo>
                      <a:pt x="8529" y="8999"/>
                    </a:lnTo>
                    <a:lnTo>
                      <a:pt x="8505" y="9029"/>
                    </a:lnTo>
                    <a:lnTo>
                      <a:pt x="8478" y="9058"/>
                    </a:lnTo>
                    <a:lnTo>
                      <a:pt x="8450" y="9083"/>
                    </a:lnTo>
                    <a:lnTo>
                      <a:pt x="8419" y="9103"/>
                    </a:lnTo>
                    <a:lnTo>
                      <a:pt x="8386" y="9120"/>
                    </a:lnTo>
                    <a:lnTo>
                      <a:pt x="8351" y="9131"/>
                    </a:lnTo>
                    <a:lnTo>
                      <a:pt x="8315" y="9139"/>
                    </a:lnTo>
                    <a:lnTo>
                      <a:pt x="8284" y="9150"/>
                    </a:lnTo>
                    <a:lnTo>
                      <a:pt x="8256" y="9163"/>
                    </a:lnTo>
                    <a:lnTo>
                      <a:pt x="8231" y="9178"/>
                    </a:lnTo>
                    <a:lnTo>
                      <a:pt x="8208" y="9193"/>
                    </a:lnTo>
                    <a:lnTo>
                      <a:pt x="8188" y="9209"/>
                    </a:lnTo>
                    <a:lnTo>
                      <a:pt x="8170" y="9227"/>
                    </a:lnTo>
                    <a:lnTo>
                      <a:pt x="8154" y="9244"/>
                    </a:lnTo>
                    <a:lnTo>
                      <a:pt x="8140" y="9262"/>
                    </a:lnTo>
                    <a:lnTo>
                      <a:pt x="8128" y="9280"/>
                    </a:lnTo>
                    <a:lnTo>
                      <a:pt x="8116" y="9298"/>
                    </a:lnTo>
                    <a:lnTo>
                      <a:pt x="8105" y="9315"/>
                    </a:lnTo>
                    <a:lnTo>
                      <a:pt x="8095" y="9332"/>
                    </a:lnTo>
                    <a:lnTo>
                      <a:pt x="8085" y="9348"/>
                    </a:lnTo>
                    <a:lnTo>
                      <a:pt x="8077" y="9362"/>
                    </a:lnTo>
                    <a:lnTo>
                      <a:pt x="8067" y="9375"/>
                    </a:lnTo>
                    <a:lnTo>
                      <a:pt x="8054" y="9387"/>
                    </a:lnTo>
                    <a:lnTo>
                      <a:pt x="8037" y="9400"/>
                    </a:lnTo>
                    <a:lnTo>
                      <a:pt x="8017" y="9413"/>
                    </a:lnTo>
                    <a:lnTo>
                      <a:pt x="7994" y="9425"/>
                    </a:lnTo>
                    <a:lnTo>
                      <a:pt x="7967" y="9439"/>
                    </a:lnTo>
                    <a:lnTo>
                      <a:pt x="7940" y="9451"/>
                    </a:lnTo>
                    <a:lnTo>
                      <a:pt x="7910" y="9461"/>
                    </a:lnTo>
                    <a:lnTo>
                      <a:pt x="7879" y="9471"/>
                    </a:lnTo>
                    <a:lnTo>
                      <a:pt x="7847" y="9480"/>
                    </a:lnTo>
                    <a:lnTo>
                      <a:pt x="7816" y="9487"/>
                    </a:lnTo>
                    <a:lnTo>
                      <a:pt x="7784" y="9491"/>
                    </a:lnTo>
                    <a:lnTo>
                      <a:pt x="7752" y="9493"/>
                    </a:lnTo>
                    <a:lnTo>
                      <a:pt x="7723" y="9493"/>
                    </a:lnTo>
                    <a:lnTo>
                      <a:pt x="7695" y="9490"/>
                    </a:lnTo>
                    <a:lnTo>
                      <a:pt x="7669" y="9484"/>
                    </a:lnTo>
                    <a:lnTo>
                      <a:pt x="7646" y="9476"/>
                    </a:lnTo>
                    <a:lnTo>
                      <a:pt x="7625" y="9466"/>
                    </a:lnTo>
                    <a:lnTo>
                      <a:pt x="7604" y="9458"/>
                    </a:lnTo>
                    <a:lnTo>
                      <a:pt x="7584" y="9452"/>
                    </a:lnTo>
                    <a:lnTo>
                      <a:pt x="7565" y="9447"/>
                    </a:lnTo>
                    <a:lnTo>
                      <a:pt x="7546" y="9445"/>
                    </a:lnTo>
                    <a:lnTo>
                      <a:pt x="7527" y="9445"/>
                    </a:lnTo>
                    <a:lnTo>
                      <a:pt x="7510" y="9445"/>
                    </a:lnTo>
                    <a:lnTo>
                      <a:pt x="7493" y="9448"/>
                    </a:lnTo>
                    <a:lnTo>
                      <a:pt x="7476" y="9452"/>
                    </a:lnTo>
                    <a:lnTo>
                      <a:pt x="7461" y="9457"/>
                    </a:lnTo>
                    <a:lnTo>
                      <a:pt x="7445" y="9464"/>
                    </a:lnTo>
                    <a:lnTo>
                      <a:pt x="7430" y="9471"/>
                    </a:lnTo>
                    <a:lnTo>
                      <a:pt x="7415" y="9480"/>
                    </a:lnTo>
                    <a:lnTo>
                      <a:pt x="7402" y="9490"/>
                    </a:lnTo>
                    <a:lnTo>
                      <a:pt x="7388" y="9501"/>
                    </a:lnTo>
                    <a:lnTo>
                      <a:pt x="7376" y="9513"/>
                    </a:lnTo>
                    <a:lnTo>
                      <a:pt x="7363" y="9526"/>
                    </a:lnTo>
                    <a:lnTo>
                      <a:pt x="7350" y="9541"/>
                    </a:lnTo>
                    <a:lnTo>
                      <a:pt x="7335" y="9559"/>
                    </a:lnTo>
                    <a:lnTo>
                      <a:pt x="7321" y="9578"/>
                    </a:lnTo>
                    <a:lnTo>
                      <a:pt x="7306" y="9598"/>
                    </a:lnTo>
                    <a:lnTo>
                      <a:pt x="7291" y="9619"/>
                    </a:lnTo>
                    <a:lnTo>
                      <a:pt x="7274" y="9639"/>
                    </a:lnTo>
                    <a:lnTo>
                      <a:pt x="7257" y="9660"/>
                    </a:lnTo>
                    <a:lnTo>
                      <a:pt x="7239" y="9681"/>
                    </a:lnTo>
                    <a:lnTo>
                      <a:pt x="7221" y="9700"/>
                    </a:lnTo>
                    <a:lnTo>
                      <a:pt x="7201" y="9718"/>
                    </a:lnTo>
                    <a:lnTo>
                      <a:pt x="7180" y="9733"/>
                    </a:lnTo>
                    <a:lnTo>
                      <a:pt x="7160" y="9748"/>
                    </a:lnTo>
                    <a:lnTo>
                      <a:pt x="7138" y="9758"/>
                    </a:lnTo>
                    <a:lnTo>
                      <a:pt x="7115" y="9766"/>
                    </a:lnTo>
                    <a:lnTo>
                      <a:pt x="7092" y="9772"/>
                    </a:lnTo>
                    <a:lnTo>
                      <a:pt x="7069" y="9775"/>
                    </a:lnTo>
                    <a:lnTo>
                      <a:pt x="7049" y="9780"/>
                    </a:lnTo>
                    <a:lnTo>
                      <a:pt x="7032" y="9788"/>
                    </a:lnTo>
                    <a:lnTo>
                      <a:pt x="7017" y="9797"/>
                    </a:lnTo>
                    <a:lnTo>
                      <a:pt x="7003" y="9807"/>
                    </a:lnTo>
                    <a:lnTo>
                      <a:pt x="6993" y="9817"/>
                    </a:lnTo>
                    <a:lnTo>
                      <a:pt x="6983" y="9831"/>
                    </a:lnTo>
                    <a:lnTo>
                      <a:pt x="6974" y="9844"/>
                    </a:lnTo>
                    <a:lnTo>
                      <a:pt x="6967" y="9857"/>
                    </a:lnTo>
                    <a:lnTo>
                      <a:pt x="6960" y="9871"/>
                    </a:lnTo>
                    <a:lnTo>
                      <a:pt x="6954" y="9885"/>
                    </a:lnTo>
                    <a:lnTo>
                      <a:pt x="6948" y="9900"/>
                    </a:lnTo>
                    <a:lnTo>
                      <a:pt x="6942" y="9915"/>
                    </a:lnTo>
                    <a:lnTo>
                      <a:pt x="6936" y="9930"/>
                    </a:lnTo>
                    <a:lnTo>
                      <a:pt x="6929" y="9944"/>
                    </a:lnTo>
                    <a:lnTo>
                      <a:pt x="6923" y="9958"/>
                    </a:lnTo>
                    <a:lnTo>
                      <a:pt x="6913" y="9972"/>
                    </a:lnTo>
                    <a:lnTo>
                      <a:pt x="6902" y="9989"/>
                    </a:lnTo>
                    <a:lnTo>
                      <a:pt x="6889" y="10007"/>
                    </a:lnTo>
                    <a:lnTo>
                      <a:pt x="6874" y="10026"/>
                    </a:lnTo>
                    <a:lnTo>
                      <a:pt x="6855" y="10047"/>
                    </a:lnTo>
                    <a:lnTo>
                      <a:pt x="6835" y="10067"/>
                    </a:lnTo>
                    <a:lnTo>
                      <a:pt x="6814" y="10088"/>
                    </a:lnTo>
                    <a:lnTo>
                      <a:pt x="6788" y="10110"/>
                    </a:lnTo>
                    <a:lnTo>
                      <a:pt x="6762" y="10131"/>
                    </a:lnTo>
                    <a:lnTo>
                      <a:pt x="6734" y="10150"/>
                    </a:lnTo>
                    <a:lnTo>
                      <a:pt x="6703" y="10169"/>
                    </a:lnTo>
                    <a:lnTo>
                      <a:pt x="6672" y="10188"/>
                    </a:lnTo>
                    <a:lnTo>
                      <a:pt x="6638" y="10204"/>
                    </a:lnTo>
                    <a:lnTo>
                      <a:pt x="6602" y="10218"/>
                    </a:lnTo>
                    <a:lnTo>
                      <a:pt x="6564" y="10230"/>
                    </a:lnTo>
                    <a:lnTo>
                      <a:pt x="6524" y="10240"/>
                    </a:lnTo>
                    <a:lnTo>
                      <a:pt x="6485" y="10247"/>
                    </a:lnTo>
                    <a:lnTo>
                      <a:pt x="6448" y="10253"/>
                    </a:lnTo>
                    <a:lnTo>
                      <a:pt x="6414" y="10257"/>
                    </a:lnTo>
                    <a:lnTo>
                      <a:pt x="6381" y="10262"/>
                    </a:lnTo>
                    <a:lnTo>
                      <a:pt x="6351" y="10266"/>
                    </a:lnTo>
                    <a:lnTo>
                      <a:pt x="6321" y="10271"/>
                    </a:lnTo>
                    <a:lnTo>
                      <a:pt x="6292" y="10275"/>
                    </a:lnTo>
                    <a:lnTo>
                      <a:pt x="6263" y="10281"/>
                    </a:lnTo>
                    <a:lnTo>
                      <a:pt x="6234" y="10288"/>
                    </a:lnTo>
                    <a:lnTo>
                      <a:pt x="6203" y="10296"/>
                    </a:lnTo>
                    <a:lnTo>
                      <a:pt x="6172" y="10305"/>
                    </a:lnTo>
                    <a:lnTo>
                      <a:pt x="6139" y="10319"/>
                    </a:lnTo>
                    <a:lnTo>
                      <a:pt x="6104" y="10334"/>
                    </a:lnTo>
                    <a:lnTo>
                      <a:pt x="6067" y="10351"/>
                    </a:lnTo>
                    <a:lnTo>
                      <a:pt x="6026" y="10373"/>
                    </a:lnTo>
                    <a:lnTo>
                      <a:pt x="5983" y="10398"/>
                    </a:lnTo>
                    <a:lnTo>
                      <a:pt x="5937" y="10422"/>
                    </a:lnTo>
                    <a:lnTo>
                      <a:pt x="5891" y="10443"/>
                    </a:lnTo>
                    <a:lnTo>
                      <a:pt x="5846" y="10461"/>
                    </a:lnTo>
                    <a:lnTo>
                      <a:pt x="5803" y="10474"/>
                    </a:lnTo>
                    <a:lnTo>
                      <a:pt x="5759" y="10483"/>
                    </a:lnTo>
                    <a:lnTo>
                      <a:pt x="5716" y="10490"/>
                    </a:lnTo>
                    <a:lnTo>
                      <a:pt x="5674" y="10494"/>
                    </a:lnTo>
                    <a:lnTo>
                      <a:pt x="5633" y="10495"/>
                    </a:lnTo>
                    <a:lnTo>
                      <a:pt x="5594" y="10494"/>
                    </a:lnTo>
                    <a:lnTo>
                      <a:pt x="5556" y="10491"/>
                    </a:lnTo>
                    <a:lnTo>
                      <a:pt x="5520" y="10486"/>
                    </a:lnTo>
                    <a:lnTo>
                      <a:pt x="5485" y="10479"/>
                    </a:lnTo>
                    <a:lnTo>
                      <a:pt x="5452" y="10470"/>
                    </a:lnTo>
                    <a:lnTo>
                      <a:pt x="5422" y="10462"/>
                    </a:lnTo>
                    <a:lnTo>
                      <a:pt x="5392" y="10451"/>
                    </a:lnTo>
                    <a:lnTo>
                      <a:pt x="5366" y="10441"/>
                    </a:lnTo>
                    <a:lnTo>
                      <a:pt x="5341" y="10429"/>
                    </a:lnTo>
                    <a:lnTo>
                      <a:pt x="5316" y="10417"/>
                    </a:lnTo>
                    <a:lnTo>
                      <a:pt x="5291" y="10403"/>
                    </a:lnTo>
                    <a:lnTo>
                      <a:pt x="5265" y="10388"/>
                    </a:lnTo>
                    <a:lnTo>
                      <a:pt x="5240" y="10374"/>
                    </a:lnTo>
                    <a:lnTo>
                      <a:pt x="5215" y="10360"/>
                    </a:lnTo>
                    <a:lnTo>
                      <a:pt x="5190" y="10346"/>
                    </a:lnTo>
                    <a:lnTo>
                      <a:pt x="5164" y="10333"/>
                    </a:lnTo>
                    <a:lnTo>
                      <a:pt x="5137" y="10320"/>
                    </a:lnTo>
                    <a:lnTo>
                      <a:pt x="5109" y="10309"/>
                    </a:lnTo>
                    <a:lnTo>
                      <a:pt x="5082" y="10299"/>
                    </a:lnTo>
                    <a:lnTo>
                      <a:pt x="5053" y="10290"/>
                    </a:lnTo>
                    <a:lnTo>
                      <a:pt x="5023" y="10285"/>
                    </a:lnTo>
                    <a:lnTo>
                      <a:pt x="4991" y="10281"/>
                    </a:lnTo>
                    <a:lnTo>
                      <a:pt x="4959" y="10280"/>
                    </a:lnTo>
                    <a:lnTo>
                      <a:pt x="4926" y="10284"/>
                    </a:lnTo>
                    <a:lnTo>
                      <a:pt x="4892" y="10287"/>
                    </a:lnTo>
                    <a:lnTo>
                      <a:pt x="4859" y="10290"/>
                    </a:lnTo>
                    <a:lnTo>
                      <a:pt x="4828" y="10293"/>
                    </a:lnTo>
                    <a:lnTo>
                      <a:pt x="4798" y="10297"/>
                    </a:lnTo>
                    <a:lnTo>
                      <a:pt x="4769" y="10299"/>
                    </a:lnTo>
                    <a:lnTo>
                      <a:pt x="4740" y="10301"/>
                    </a:lnTo>
                    <a:lnTo>
                      <a:pt x="4712" y="10302"/>
                    </a:lnTo>
                    <a:lnTo>
                      <a:pt x="4686" y="10302"/>
                    </a:lnTo>
                    <a:lnTo>
                      <a:pt x="4661" y="10302"/>
                    </a:lnTo>
                    <a:lnTo>
                      <a:pt x="4636" y="10301"/>
                    </a:lnTo>
                    <a:lnTo>
                      <a:pt x="4613" y="10299"/>
                    </a:lnTo>
                    <a:lnTo>
                      <a:pt x="4590" y="10296"/>
                    </a:lnTo>
                    <a:lnTo>
                      <a:pt x="4568" y="10290"/>
                    </a:lnTo>
                    <a:lnTo>
                      <a:pt x="4547" y="10285"/>
                    </a:lnTo>
                    <a:lnTo>
                      <a:pt x="4526" y="10277"/>
                    </a:lnTo>
                    <a:lnTo>
                      <a:pt x="4508" y="10269"/>
                    </a:lnTo>
                    <a:lnTo>
                      <a:pt x="4487" y="10260"/>
                    </a:lnTo>
                    <a:lnTo>
                      <a:pt x="4466" y="10252"/>
                    </a:lnTo>
                    <a:lnTo>
                      <a:pt x="4446" y="10247"/>
                    </a:lnTo>
                    <a:lnTo>
                      <a:pt x="4424" y="10241"/>
                    </a:lnTo>
                    <a:lnTo>
                      <a:pt x="4401" y="10238"/>
                    </a:lnTo>
                    <a:lnTo>
                      <a:pt x="4378" y="10235"/>
                    </a:lnTo>
                    <a:lnTo>
                      <a:pt x="4355" y="10233"/>
                    </a:lnTo>
                    <a:lnTo>
                      <a:pt x="4331" y="10233"/>
                    </a:lnTo>
                    <a:lnTo>
                      <a:pt x="4308" y="10235"/>
                    </a:lnTo>
                    <a:lnTo>
                      <a:pt x="4285" y="10238"/>
                    </a:lnTo>
                    <a:lnTo>
                      <a:pt x="4263" y="10241"/>
                    </a:lnTo>
                    <a:lnTo>
                      <a:pt x="4241" y="10245"/>
                    </a:lnTo>
                    <a:lnTo>
                      <a:pt x="4220" y="10251"/>
                    </a:lnTo>
                    <a:lnTo>
                      <a:pt x="4199" y="10259"/>
                    </a:lnTo>
                    <a:lnTo>
                      <a:pt x="4179" y="10266"/>
                    </a:lnTo>
                    <a:lnTo>
                      <a:pt x="4162" y="10276"/>
                    </a:lnTo>
                    <a:lnTo>
                      <a:pt x="4142" y="10283"/>
                    </a:lnTo>
                    <a:lnTo>
                      <a:pt x="4121" y="10286"/>
                    </a:lnTo>
                    <a:lnTo>
                      <a:pt x="4097" y="10285"/>
                    </a:lnTo>
                    <a:lnTo>
                      <a:pt x="4072" y="10280"/>
                    </a:lnTo>
                    <a:lnTo>
                      <a:pt x="4045" y="10274"/>
                    </a:lnTo>
                    <a:lnTo>
                      <a:pt x="4017" y="10265"/>
                    </a:lnTo>
                    <a:lnTo>
                      <a:pt x="3987" y="10254"/>
                    </a:lnTo>
                    <a:lnTo>
                      <a:pt x="3957" y="10242"/>
                    </a:lnTo>
                    <a:lnTo>
                      <a:pt x="3926" y="10229"/>
                    </a:lnTo>
                    <a:lnTo>
                      <a:pt x="3895" y="10216"/>
                    </a:lnTo>
                    <a:lnTo>
                      <a:pt x="3864" y="10202"/>
                    </a:lnTo>
                    <a:lnTo>
                      <a:pt x="3833" y="10190"/>
                    </a:lnTo>
                    <a:lnTo>
                      <a:pt x="3804" y="10178"/>
                    </a:lnTo>
                    <a:lnTo>
                      <a:pt x="3774" y="10168"/>
                    </a:lnTo>
                    <a:lnTo>
                      <a:pt x="3747" y="10160"/>
                    </a:lnTo>
                    <a:lnTo>
                      <a:pt x="3721" y="10155"/>
                    </a:lnTo>
                    <a:lnTo>
                      <a:pt x="3695" y="10152"/>
                    </a:lnTo>
                    <a:lnTo>
                      <a:pt x="3669" y="10153"/>
                    </a:lnTo>
                    <a:lnTo>
                      <a:pt x="3644" y="10156"/>
                    </a:lnTo>
                    <a:lnTo>
                      <a:pt x="3620" y="10160"/>
                    </a:lnTo>
                    <a:lnTo>
                      <a:pt x="3596" y="10168"/>
                    </a:lnTo>
                    <a:lnTo>
                      <a:pt x="3572" y="10177"/>
                    </a:lnTo>
                    <a:lnTo>
                      <a:pt x="3550" y="10186"/>
                    </a:lnTo>
                    <a:lnTo>
                      <a:pt x="3529" y="10197"/>
                    </a:lnTo>
                    <a:lnTo>
                      <a:pt x="3508" y="10208"/>
                    </a:lnTo>
                    <a:lnTo>
                      <a:pt x="3489" y="10220"/>
                    </a:lnTo>
                    <a:lnTo>
                      <a:pt x="3472" y="10231"/>
                    </a:lnTo>
                    <a:lnTo>
                      <a:pt x="3455" y="10242"/>
                    </a:lnTo>
                    <a:lnTo>
                      <a:pt x="3441" y="10253"/>
                    </a:lnTo>
                    <a:lnTo>
                      <a:pt x="3429" y="10262"/>
                    </a:lnTo>
                    <a:lnTo>
                      <a:pt x="3419" y="10271"/>
                    </a:lnTo>
                    <a:lnTo>
                      <a:pt x="3413" y="10277"/>
                    </a:lnTo>
                    <a:lnTo>
                      <a:pt x="3405" y="10283"/>
                    </a:lnTo>
                    <a:lnTo>
                      <a:pt x="3395" y="10289"/>
                    </a:lnTo>
                    <a:lnTo>
                      <a:pt x="3384" y="10296"/>
                    </a:lnTo>
                    <a:lnTo>
                      <a:pt x="3371" y="10302"/>
                    </a:lnTo>
                    <a:lnTo>
                      <a:pt x="3357" y="10309"/>
                    </a:lnTo>
                    <a:lnTo>
                      <a:pt x="3341" y="10315"/>
                    </a:lnTo>
                    <a:lnTo>
                      <a:pt x="3324" y="10320"/>
                    </a:lnTo>
                    <a:lnTo>
                      <a:pt x="3306" y="10324"/>
                    </a:lnTo>
                    <a:lnTo>
                      <a:pt x="3286" y="10326"/>
                    </a:lnTo>
                    <a:lnTo>
                      <a:pt x="3267" y="10326"/>
                    </a:lnTo>
                    <a:lnTo>
                      <a:pt x="3247" y="10324"/>
                    </a:lnTo>
                    <a:lnTo>
                      <a:pt x="3226" y="10320"/>
                    </a:lnTo>
                    <a:lnTo>
                      <a:pt x="3204" y="10312"/>
                    </a:lnTo>
                    <a:lnTo>
                      <a:pt x="3184" y="10301"/>
                    </a:lnTo>
                    <a:lnTo>
                      <a:pt x="3163" y="10287"/>
                    </a:lnTo>
                    <a:lnTo>
                      <a:pt x="3143" y="10269"/>
                    </a:lnTo>
                    <a:lnTo>
                      <a:pt x="3122" y="10252"/>
                    </a:lnTo>
                    <a:lnTo>
                      <a:pt x="3104" y="10240"/>
                    </a:lnTo>
                    <a:lnTo>
                      <a:pt x="3086" y="10232"/>
                    </a:lnTo>
                    <a:lnTo>
                      <a:pt x="3069" y="10228"/>
                    </a:lnTo>
                    <a:lnTo>
                      <a:pt x="3054" y="10227"/>
                    </a:lnTo>
                    <a:lnTo>
                      <a:pt x="3038" y="10227"/>
                    </a:lnTo>
                    <a:lnTo>
                      <a:pt x="3024" y="10228"/>
                    </a:lnTo>
                    <a:lnTo>
                      <a:pt x="3011" y="10230"/>
                    </a:lnTo>
                    <a:lnTo>
                      <a:pt x="2999" y="10231"/>
                    </a:lnTo>
                    <a:lnTo>
                      <a:pt x="2987" y="10230"/>
                    </a:lnTo>
                    <a:lnTo>
                      <a:pt x="2976" y="10228"/>
                    </a:lnTo>
                    <a:lnTo>
                      <a:pt x="2966" y="10221"/>
                    </a:lnTo>
                    <a:lnTo>
                      <a:pt x="2958" y="10212"/>
                    </a:lnTo>
                    <a:lnTo>
                      <a:pt x="2950" y="10196"/>
                    </a:lnTo>
                    <a:lnTo>
                      <a:pt x="2942" y="10176"/>
                    </a:lnTo>
                    <a:lnTo>
                      <a:pt x="2936" y="10148"/>
                    </a:lnTo>
                    <a:lnTo>
                      <a:pt x="2928" y="10119"/>
                    </a:lnTo>
                    <a:lnTo>
                      <a:pt x="2922" y="10093"/>
                    </a:lnTo>
                    <a:lnTo>
                      <a:pt x="2914" y="10070"/>
                    </a:lnTo>
                    <a:lnTo>
                      <a:pt x="2905" y="10050"/>
                    </a:lnTo>
                    <a:lnTo>
                      <a:pt x="2896" y="10033"/>
                    </a:lnTo>
                    <a:lnTo>
                      <a:pt x="2887" y="10017"/>
                    </a:lnTo>
                    <a:lnTo>
                      <a:pt x="2876" y="10005"/>
                    </a:lnTo>
                    <a:lnTo>
                      <a:pt x="2865" y="9995"/>
                    </a:lnTo>
                    <a:lnTo>
                      <a:pt x="2852" y="9988"/>
                    </a:lnTo>
                    <a:lnTo>
                      <a:pt x="2839" y="9981"/>
                    </a:lnTo>
                    <a:lnTo>
                      <a:pt x="2823" y="9976"/>
                    </a:lnTo>
                    <a:lnTo>
                      <a:pt x="2808" y="9972"/>
                    </a:lnTo>
                    <a:lnTo>
                      <a:pt x="2791" y="9970"/>
                    </a:lnTo>
                    <a:lnTo>
                      <a:pt x="2773" y="9968"/>
                    </a:lnTo>
                    <a:lnTo>
                      <a:pt x="2753" y="9968"/>
                    </a:lnTo>
                    <a:lnTo>
                      <a:pt x="2733" y="9968"/>
                    </a:lnTo>
                    <a:lnTo>
                      <a:pt x="2711" y="9969"/>
                    </a:lnTo>
                    <a:lnTo>
                      <a:pt x="2689" y="9972"/>
                    </a:lnTo>
                    <a:lnTo>
                      <a:pt x="2667" y="9979"/>
                    </a:lnTo>
                    <a:lnTo>
                      <a:pt x="2644" y="9986"/>
                    </a:lnTo>
                    <a:lnTo>
                      <a:pt x="2622" y="9994"/>
                    </a:lnTo>
                    <a:lnTo>
                      <a:pt x="2601" y="10003"/>
                    </a:lnTo>
                    <a:lnTo>
                      <a:pt x="2579" y="10011"/>
                    </a:lnTo>
                    <a:lnTo>
                      <a:pt x="2558" y="10019"/>
                    </a:lnTo>
                    <a:lnTo>
                      <a:pt x="2536" y="10026"/>
                    </a:lnTo>
                    <a:lnTo>
                      <a:pt x="2515" y="10030"/>
                    </a:lnTo>
                    <a:lnTo>
                      <a:pt x="2495" y="10033"/>
                    </a:lnTo>
                    <a:lnTo>
                      <a:pt x="2475" y="10033"/>
                    </a:lnTo>
                    <a:lnTo>
                      <a:pt x="2455" y="10029"/>
                    </a:lnTo>
                    <a:lnTo>
                      <a:pt x="2437" y="10023"/>
                    </a:lnTo>
                    <a:lnTo>
                      <a:pt x="2419" y="10011"/>
                    </a:lnTo>
                    <a:lnTo>
                      <a:pt x="2403" y="9995"/>
                    </a:lnTo>
                    <a:lnTo>
                      <a:pt x="2386" y="9977"/>
                    </a:lnTo>
                    <a:lnTo>
                      <a:pt x="2369" y="9962"/>
                    </a:lnTo>
                    <a:lnTo>
                      <a:pt x="2354" y="9948"/>
                    </a:lnTo>
                    <a:lnTo>
                      <a:pt x="2338" y="9938"/>
                    </a:lnTo>
                    <a:lnTo>
                      <a:pt x="2321" y="9929"/>
                    </a:lnTo>
                    <a:lnTo>
                      <a:pt x="2306" y="9921"/>
                    </a:lnTo>
                    <a:lnTo>
                      <a:pt x="2289" y="9916"/>
                    </a:lnTo>
                    <a:lnTo>
                      <a:pt x="2274" y="9912"/>
                    </a:lnTo>
                    <a:lnTo>
                      <a:pt x="2259" y="9910"/>
                    </a:lnTo>
                    <a:lnTo>
                      <a:pt x="2243" y="9909"/>
                    </a:lnTo>
                    <a:lnTo>
                      <a:pt x="2227" y="9909"/>
                    </a:lnTo>
                    <a:lnTo>
                      <a:pt x="2212" y="9910"/>
                    </a:lnTo>
                    <a:lnTo>
                      <a:pt x="2197" y="9912"/>
                    </a:lnTo>
                    <a:lnTo>
                      <a:pt x="2181" y="9915"/>
                    </a:lnTo>
                    <a:lnTo>
                      <a:pt x="2166" y="9918"/>
                    </a:lnTo>
                    <a:lnTo>
                      <a:pt x="2152" y="9922"/>
                    </a:lnTo>
                    <a:lnTo>
                      <a:pt x="2136" y="9926"/>
                    </a:lnTo>
                    <a:lnTo>
                      <a:pt x="2118" y="9929"/>
                    </a:lnTo>
                    <a:lnTo>
                      <a:pt x="2098" y="9931"/>
                    </a:lnTo>
                    <a:lnTo>
                      <a:pt x="2079" y="9933"/>
                    </a:lnTo>
                    <a:lnTo>
                      <a:pt x="2057" y="9934"/>
                    </a:lnTo>
                    <a:lnTo>
                      <a:pt x="2034" y="9934"/>
                    </a:lnTo>
                    <a:lnTo>
                      <a:pt x="2011" y="9933"/>
                    </a:lnTo>
                    <a:lnTo>
                      <a:pt x="1987" y="9931"/>
                    </a:lnTo>
                    <a:lnTo>
                      <a:pt x="1963" y="9928"/>
                    </a:lnTo>
                    <a:lnTo>
                      <a:pt x="1939" y="9923"/>
                    </a:lnTo>
                    <a:lnTo>
                      <a:pt x="1914" y="9917"/>
                    </a:lnTo>
                    <a:lnTo>
                      <a:pt x="1889" y="9910"/>
                    </a:lnTo>
                    <a:lnTo>
                      <a:pt x="1865" y="9902"/>
                    </a:lnTo>
                    <a:lnTo>
                      <a:pt x="1840" y="9891"/>
                    </a:lnTo>
                    <a:lnTo>
                      <a:pt x="1817" y="9879"/>
                    </a:lnTo>
                    <a:lnTo>
                      <a:pt x="1794" y="9865"/>
                    </a:lnTo>
                    <a:lnTo>
                      <a:pt x="1771" y="9850"/>
                    </a:lnTo>
                    <a:lnTo>
                      <a:pt x="1751" y="9837"/>
                    </a:lnTo>
                    <a:lnTo>
                      <a:pt x="1733" y="9824"/>
                    </a:lnTo>
                    <a:lnTo>
                      <a:pt x="1715" y="9812"/>
                    </a:lnTo>
                    <a:lnTo>
                      <a:pt x="1699" y="9800"/>
                    </a:lnTo>
                    <a:lnTo>
                      <a:pt x="1683" y="9790"/>
                    </a:lnTo>
                    <a:lnTo>
                      <a:pt x="1668" y="9780"/>
                    </a:lnTo>
                    <a:lnTo>
                      <a:pt x="1654" y="9772"/>
                    </a:lnTo>
                    <a:lnTo>
                      <a:pt x="1640" y="9764"/>
                    </a:lnTo>
                    <a:lnTo>
                      <a:pt x="1626" y="9757"/>
                    </a:lnTo>
                    <a:lnTo>
                      <a:pt x="1612" y="9752"/>
                    </a:lnTo>
                    <a:lnTo>
                      <a:pt x="1596" y="9748"/>
                    </a:lnTo>
                    <a:lnTo>
                      <a:pt x="1581" y="9744"/>
                    </a:lnTo>
                    <a:lnTo>
                      <a:pt x="1566" y="9742"/>
                    </a:lnTo>
                    <a:lnTo>
                      <a:pt x="1548" y="9742"/>
                    </a:lnTo>
                    <a:lnTo>
                      <a:pt x="1531" y="9743"/>
                    </a:lnTo>
                    <a:lnTo>
                      <a:pt x="1510" y="9744"/>
                    </a:lnTo>
                    <a:lnTo>
                      <a:pt x="1487" y="9746"/>
                    </a:lnTo>
                    <a:lnTo>
                      <a:pt x="1463" y="9749"/>
                    </a:lnTo>
                    <a:lnTo>
                      <a:pt x="1437" y="9751"/>
                    </a:lnTo>
                    <a:lnTo>
                      <a:pt x="1410" y="9752"/>
                    </a:lnTo>
                    <a:lnTo>
                      <a:pt x="1380" y="9753"/>
                    </a:lnTo>
                    <a:lnTo>
                      <a:pt x="1351" y="9754"/>
                    </a:lnTo>
                    <a:lnTo>
                      <a:pt x="1320" y="9754"/>
                    </a:lnTo>
                    <a:lnTo>
                      <a:pt x="1289" y="9753"/>
                    </a:lnTo>
                    <a:lnTo>
                      <a:pt x="1258" y="9752"/>
                    </a:lnTo>
                    <a:lnTo>
                      <a:pt x="1226" y="9748"/>
                    </a:lnTo>
                    <a:lnTo>
                      <a:pt x="1196" y="9743"/>
                    </a:lnTo>
                    <a:lnTo>
                      <a:pt x="1164" y="9737"/>
                    </a:lnTo>
                    <a:lnTo>
                      <a:pt x="1134" y="9728"/>
                    </a:lnTo>
                    <a:lnTo>
                      <a:pt x="1105" y="9718"/>
                    </a:lnTo>
                    <a:lnTo>
                      <a:pt x="1077" y="9706"/>
                    </a:lnTo>
                    <a:lnTo>
                      <a:pt x="1048" y="9693"/>
                    </a:lnTo>
                    <a:lnTo>
                      <a:pt x="1023" y="9681"/>
                    </a:lnTo>
                    <a:lnTo>
                      <a:pt x="998" y="9669"/>
                    </a:lnTo>
                    <a:lnTo>
                      <a:pt x="975" y="9658"/>
                    </a:lnTo>
                    <a:lnTo>
                      <a:pt x="952" y="9647"/>
                    </a:lnTo>
                    <a:lnTo>
                      <a:pt x="933" y="9636"/>
                    </a:lnTo>
                    <a:lnTo>
                      <a:pt x="913" y="9625"/>
                    </a:lnTo>
                    <a:lnTo>
                      <a:pt x="895" y="9614"/>
                    </a:lnTo>
                    <a:lnTo>
                      <a:pt x="880" y="9602"/>
                    </a:lnTo>
                    <a:lnTo>
                      <a:pt x="865" y="9590"/>
                    </a:lnTo>
                    <a:lnTo>
                      <a:pt x="852" y="9576"/>
                    </a:lnTo>
                    <a:lnTo>
                      <a:pt x="841" y="9562"/>
                    </a:lnTo>
                    <a:lnTo>
                      <a:pt x="831" y="9547"/>
                    </a:lnTo>
                    <a:lnTo>
                      <a:pt x="823" y="9529"/>
                    </a:lnTo>
                    <a:lnTo>
                      <a:pt x="817" y="9510"/>
                    </a:lnTo>
                    <a:lnTo>
                      <a:pt x="812" y="9490"/>
                    </a:lnTo>
                    <a:lnTo>
                      <a:pt x="809" y="9468"/>
                    </a:lnTo>
                    <a:lnTo>
                      <a:pt x="807" y="9448"/>
                    </a:lnTo>
                    <a:lnTo>
                      <a:pt x="806" y="9430"/>
                    </a:lnTo>
                    <a:lnTo>
                      <a:pt x="805" y="9411"/>
                    </a:lnTo>
                    <a:lnTo>
                      <a:pt x="805" y="9394"/>
                    </a:lnTo>
                    <a:lnTo>
                      <a:pt x="805" y="9377"/>
                    </a:lnTo>
                    <a:lnTo>
                      <a:pt x="805" y="9362"/>
                    </a:lnTo>
                    <a:lnTo>
                      <a:pt x="805" y="9347"/>
                    </a:lnTo>
                    <a:lnTo>
                      <a:pt x="804" y="9334"/>
                    </a:lnTo>
                    <a:lnTo>
                      <a:pt x="803" y="9320"/>
                    </a:lnTo>
                    <a:lnTo>
                      <a:pt x="801" y="9308"/>
                    </a:lnTo>
                    <a:lnTo>
                      <a:pt x="798" y="9296"/>
                    </a:lnTo>
                    <a:lnTo>
                      <a:pt x="794" y="9285"/>
                    </a:lnTo>
                    <a:lnTo>
                      <a:pt x="788" y="9274"/>
                    </a:lnTo>
                    <a:lnTo>
                      <a:pt x="781" y="9263"/>
                    </a:lnTo>
                    <a:lnTo>
                      <a:pt x="772" y="9254"/>
                    </a:lnTo>
                    <a:lnTo>
                      <a:pt x="761" y="9243"/>
                    </a:lnTo>
                    <a:lnTo>
                      <a:pt x="749" y="9229"/>
                    </a:lnTo>
                    <a:lnTo>
                      <a:pt x="737" y="9214"/>
                    </a:lnTo>
                    <a:lnTo>
                      <a:pt x="724" y="9196"/>
                    </a:lnTo>
                    <a:lnTo>
                      <a:pt x="712" y="9177"/>
                    </a:lnTo>
                    <a:lnTo>
                      <a:pt x="699" y="9156"/>
                    </a:lnTo>
                    <a:lnTo>
                      <a:pt x="686" y="9133"/>
                    </a:lnTo>
                    <a:lnTo>
                      <a:pt x="675" y="9109"/>
                    </a:lnTo>
                    <a:lnTo>
                      <a:pt x="663" y="9084"/>
                    </a:lnTo>
                    <a:lnTo>
                      <a:pt x="653" y="9059"/>
                    </a:lnTo>
                    <a:lnTo>
                      <a:pt x="643" y="9032"/>
                    </a:lnTo>
                    <a:lnTo>
                      <a:pt x="636" y="9006"/>
                    </a:lnTo>
                    <a:lnTo>
                      <a:pt x="630" y="8979"/>
                    </a:lnTo>
                    <a:lnTo>
                      <a:pt x="626" y="8953"/>
                    </a:lnTo>
                    <a:lnTo>
                      <a:pt x="622" y="8925"/>
                    </a:lnTo>
                    <a:lnTo>
                      <a:pt x="624" y="8900"/>
                    </a:lnTo>
                    <a:lnTo>
                      <a:pt x="621" y="8876"/>
                    </a:lnTo>
                    <a:lnTo>
                      <a:pt x="616" y="8857"/>
                    </a:lnTo>
                    <a:lnTo>
                      <a:pt x="607" y="8839"/>
                    </a:lnTo>
                    <a:lnTo>
                      <a:pt x="595" y="8825"/>
                    </a:lnTo>
                    <a:lnTo>
                      <a:pt x="580" y="8812"/>
                    </a:lnTo>
                    <a:lnTo>
                      <a:pt x="564" y="8800"/>
                    </a:lnTo>
                    <a:lnTo>
                      <a:pt x="546" y="8788"/>
                    </a:lnTo>
                    <a:lnTo>
                      <a:pt x="529" y="8775"/>
                    </a:lnTo>
                    <a:lnTo>
                      <a:pt x="512" y="8761"/>
                    </a:lnTo>
                    <a:lnTo>
                      <a:pt x="496" y="8745"/>
                    </a:lnTo>
                    <a:lnTo>
                      <a:pt x="482" y="8727"/>
                    </a:lnTo>
                    <a:lnTo>
                      <a:pt x="470" y="8705"/>
                    </a:lnTo>
                    <a:lnTo>
                      <a:pt x="461" y="8679"/>
                    </a:lnTo>
                    <a:lnTo>
                      <a:pt x="457" y="8648"/>
                    </a:lnTo>
                    <a:lnTo>
                      <a:pt x="455" y="8611"/>
                    </a:lnTo>
                    <a:lnTo>
                      <a:pt x="461" y="8569"/>
                    </a:lnTo>
                    <a:lnTo>
                      <a:pt x="459" y="8567"/>
                    </a:lnTo>
                    <a:lnTo>
                      <a:pt x="455" y="8564"/>
                    </a:lnTo>
                    <a:lnTo>
                      <a:pt x="450" y="8559"/>
                    </a:lnTo>
                    <a:lnTo>
                      <a:pt x="443" y="8551"/>
                    </a:lnTo>
                    <a:lnTo>
                      <a:pt x="436" y="8540"/>
                    </a:lnTo>
                    <a:lnTo>
                      <a:pt x="427" y="8528"/>
                    </a:lnTo>
                    <a:lnTo>
                      <a:pt x="418" y="8514"/>
                    </a:lnTo>
                    <a:lnTo>
                      <a:pt x="408" y="8497"/>
                    </a:lnTo>
                    <a:lnTo>
                      <a:pt x="400" y="8479"/>
                    </a:lnTo>
                    <a:lnTo>
                      <a:pt x="391" y="8459"/>
                    </a:lnTo>
                    <a:lnTo>
                      <a:pt x="383" y="8437"/>
                    </a:lnTo>
                    <a:lnTo>
                      <a:pt x="378" y="8413"/>
                    </a:lnTo>
                    <a:lnTo>
                      <a:pt x="372" y="8388"/>
                    </a:lnTo>
                    <a:lnTo>
                      <a:pt x="370" y="8361"/>
                    </a:lnTo>
                    <a:lnTo>
                      <a:pt x="369" y="8333"/>
                    </a:lnTo>
                    <a:lnTo>
                      <a:pt x="372" y="8303"/>
                    </a:lnTo>
                    <a:lnTo>
                      <a:pt x="372" y="8301"/>
                    </a:lnTo>
                    <a:lnTo>
                      <a:pt x="372" y="8294"/>
                    </a:lnTo>
                    <a:lnTo>
                      <a:pt x="374" y="8284"/>
                    </a:lnTo>
                    <a:lnTo>
                      <a:pt x="375" y="8272"/>
                    </a:lnTo>
                    <a:lnTo>
                      <a:pt x="375" y="8258"/>
                    </a:lnTo>
                    <a:lnTo>
                      <a:pt x="376" y="8242"/>
                    </a:lnTo>
                    <a:lnTo>
                      <a:pt x="376" y="8224"/>
                    </a:lnTo>
                    <a:lnTo>
                      <a:pt x="376" y="8206"/>
                    </a:lnTo>
                    <a:lnTo>
                      <a:pt x="375" y="8187"/>
                    </a:lnTo>
                    <a:lnTo>
                      <a:pt x="374" y="8169"/>
                    </a:lnTo>
                    <a:lnTo>
                      <a:pt x="370" y="8151"/>
                    </a:lnTo>
                    <a:lnTo>
                      <a:pt x="367" y="8135"/>
                    </a:lnTo>
                    <a:lnTo>
                      <a:pt x="362" y="8121"/>
                    </a:lnTo>
                    <a:lnTo>
                      <a:pt x="356" y="8108"/>
                    </a:lnTo>
                    <a:lnTo>
                      <a:pt x="348" y="8099"/>
                    </a:lnTo>
                    <a:lnTo>
                      <a:pt x="340" y="8093"/>
                    </a:lnTo>
                    <a:lnTo>
                      <a:pt x="328" y="8088"/>
                    </a:lnTo>
                    <a:lnTo>
                      <a:pt x="314" y="8079"/>
                    </a:lnTo>
                    <a:lnTo>
                      <a:pt x="298" y="8068"/>
                    </a:lnTo>
                    <a:lnTo>
                      <a:pt x="282" y="8055"/>
                    </a:lnTo>
                    <a:lnTo>
                      <a:pt x="264" y="8040"/>
                    </a:lnTo>
                    <a:lnTo>
                      <a:pt x="248" y="8022"/>
                    </a:lnTo>
                    <a:lnTo>
                      <a:pt x="232" y="8003"/>
                    </a:lnTo>
                    <a:lnTo>
                      <a:pt x="217" y="7982"/>
                    </a:lnTo>
                    <a:lnTo>
                      <a:pt x="204" y="7959"/>
                    </a:lnTo>
                    <a:lnTo>
                      <a:pt x="195" y="7934"/>
                    </a:lnTo>
                    <a:lnTo>
                      <a:pt x="188" y="7909"/>
                    </a:lnTo>
                    <a:lnTo>
                      <a:pt x="186" y="7882"/>
                    </a:lnTo>
                    <a:lnTo>
                      <a:pt x="188" y="7854"/>
                    </a:lnTo>
                    <a:lnTo>
                      <a:pt x="195" y="7825"/>
                    </a:lnTo>
                    <a:lnTo>
                      <a:pt x="208" y="7796"/>
                    </a:lnTo>
                    <a:lnTo>
                      <a:pt x="227" y="7767"/>
                    </a:lnTo>
                    <a:lnTo>
                      <a:pt x="227" y="7766"/>
                    </a:lnTo>
                    <a:lnTo>
                      <a:pt x="229" y="7763"/>
                    </a:lnTo>
                    <a:lnTo>
                      <a:pt x="233" y="7758"/>
                    </a:lnTo>
                    <a:lnTo>
                      <a:pt x="237" y="7753"/>
                    </a:lnTo>
                    <a:lnTo>
                      <a:pt x="241" y="7746"/>
                    </a:lnTo>
                    <a:lnTo>
                      <a:pt x="246" y="7739"/>
                    </a:lnTo>
                    <a:lnTo>
                      <a:pt x="250" y="7730"/>
                    </a:lnTo>
                    <a:lnTo>
                      <a:pt x="255" y="7721"/>
                    </a:lnTo>
                    <a:lnTo>
                      <a:pt x="258" y="7712"/>
                    </a:lnTo>
                    <a:lnTo>
                      <a:pt x="261" y="7704"/>
                    </a:lnTo>
                    <a:lnTo>
                      <a:pt x="263" y="7696"/>
                    </a:lnTo>
                    <a:lnTo>
                      <a:pt x="263" y="7687"/>
                    </a:lnTo>
                    <a:lnTo>
                      <a:pt x="262" y="7681"/>
                    </a:lnTo>
                    <a:lnTo>
                      <a:pt x="259" y="7674"/>
                    </a:lnTo>
                    <a:lnTo>
                      <a:pt x="255" y="7670"/>
                    </a:lnTo>
                    <a:lnTo>
                      <a:pt x="247" y="7666"/>
                    </a:lnTo>
                    <a:lnTo>
                      <a:pt x="235" y="7661"/>
                    </a:lnTo>
                    <a:lnTo>
                      <a:pt x="220" y="7651"/>
                    </a:lnTo>
                    <a:lnTo>
                      <a:pt x="200" y="7637"/>
                    </a:lnTo>
                    <a:lnTo>
                      <a:pt x="178" y="7618"/>
                    </a:lnTo>
                    <a:lnTo>
                      <a:pt x="154" y="7596"/>
                    </a:lnTo>
                    <a:lnTo>
                      <a:pt x="130" y="7568"/>
                    </a:lnTo>
                    <a:lnTo>
                      <a:pt x="105" y="7538"/>
                    </a:lnTo>
                    <a:lnTo>
                      <a:pt x="81" y="7503"/>
                    </a:lnTo>
                    <a:lnTo>
                      <a:pt x="58" y="7466"/>
                    </a:lnTo>
                    <a:lnTo>
                      <a:pt x="38" y="7424"/>
                    </a:lnTo>
                    <a:lnTo>
                      <a:pt x="22" y="7379"/>
                    </a:lnTo>
                    <a:lnTo>
                      <a:pt x="9" y="7332"/>
                    </a:lnTo>
                    <a:lnTo>
                      <a:pt x="1" y="7283"/>
                    </a:lnTo>
                    <a:lnTo>
                      <a:pt x="0" y="7231"/>
                    </a:lnTo>
                    <a:lnTo>
                      <a:pt x="5" y="7176"/>
                    </a:lnTo>
                    <a:lnTo>
                      <a:pt x="18" y="7119"/>
                    </a:lnTo>
                    <a:lnTo>
                      <a:pt x="17" y="7117"/>
                    </a:lnTo>
                    <a:lnTo>
                      <a:pt x="15" y="7112"/>
                    </a:lnTo>
                    <a:lnTo>
                      <a:pt x="14" y="7103"/>
                    </a:lnTo>
                    <a:lnTo>
                      <a:pt x="12" y="7092"/>
                    </a:lnTo>
                    <a:lnTo>
                      <a:pt x="10" y="7079"/>
                    </a:lnTo>
                    <a:lnTo>
                      <a:pt x="9" y="7063"/>
                    </a:lnTo>
                    <a:lnTo>
                      <a:pt x="7" y="7045"/>
                    </a:lnTo>
                    <a:lnTo>
                      <a:pt x="6" y="7026"/>
                    </a:lnTo>
                    <a:lnTo>
                      <a:pt x="5" y="7005"/>
                    </a:lnTo>
                    <a:lnTo>
                      <a:pt x="5" y="6984"/>
                    </a:lnTo>
                    <a:lnTo>
                      <a:pt x="5" y="6962"/>
                    </a:lnTo>
                    <a:lnTo>
                      <a:pt x="6" y="6939"/>
                    </a:lnTo>
                    <a:lnTo>
                      <a:pt x="9" y="6916"/>
                    </a:lnTo>
                    <a:lnTo>
                      <a:pt x="12" y="6895"/>
                    </a:lnTo>
                    <a:lnTo>
                      <a:pt x="18" y="6873"/>
                    </a:lnTo>
                    <a:lnTo>
                      <a:pt x="25" y="6853"/>
                    </a:lnTo>
                    <a:lnTo>
                      <a:pt x="34" y="6832"/>
                    </a:lnTo>
                    <a:lnTo>
                      <a:pt x="46" y="6812"/>
                    </a:lnTo>
                    <a:lnTo>
                      <a:pt x="61" y="6792"/>
                    </a:lnTo>
                    <a:lnTo>
                      <a:pt x="78" y="6771"/>
                    </a:lnTo>
                    <a:lnTo>
                      <a:pt x="96" y="6750"/>
                    </a:lnTo>
                    <a:lnTo>
                      <a:pt x="115" y="6731"/>
                    </a:lnTo>
                    <a:lnTo>
                      <a:pt x="134" y="6710"/>
                    </a:lnTo>
                    <a:lnTo>
                      <a:pt x="154" y="6690"/>
                    </a:lnTo>
                    <a:lnTo>
                      <a:pt x="172" y="6670"/>
                    </a:lnTo>
                    <a:lnTo>
                      <a:pt x="189" y="6649"/>
                    </a:lnTo>
                    <a:lnTo>
                      <a:pt x="204" y="6628"/>
                    </a:lnTo>
                    <a:lnTo>
                      <a:pt x="217" y="6607"/>
                    </a:lnTo>
                    <a:lnTo>
                      <a:pt x="228" y="6587"/>
                    </a:lnTo>
                    <a:lnTo>
                      <a:pt x="235" y="6566"/>
                    </a:lnTo>
                    <a:lnTo>
                      <a:pt x="238" y="6544"/>
                    </a:lnTo>
                    <a:lnTo>
                      <a:pt x="237" y="6523"/>
                    </a:lnTo>
                    <a:lnTo>
                      <a:pt x="232" y="6501"/>
                    </a:lnTo>
                    <a:lnTo>
                      <a:pt x="224" y="6483"/>
                    </a:lnTo>
                    <a:lnTo>
                      <a:pt x="215" y="6465"/>
                    </a:lnTo>
                    <a:lnTo>
                      <a:pt x="204" y="6449"/>
                    </a:lnTo>
                    <a:lnTo>
                      <a:pt x="193" y="6434"/>
                    </a:lnTo>
                    <a:lnTo>
                      <a:pt x="183" y="6420"/>
                    </a:lnTo>
                    <a:lnTo>
                      <a:pt x="172" y="6405"/>
                    </a:lnTo>
                    <a:lnTo>
                      <a:pt x="161" y="6392"/>
                    </a:lnTo>
                    <a:lnTo>
                      <a:pt x="152" y="6379"/>
                    </a:lnTo>
                    <a:lnTo>
                      <a:pt x="144" y="6365"/>
                    </a:lnTo>
                    <a:lnTo>
                      <a:pt x="139" y="6351"/>
                    </a:lnTo>
                    <a:lnTo>
                      <a:pt x="136" y="6337"/>
                    </a:lnTo>
                    <a:lnTo>
                      <a:pt x="137" y="6321"/>
                    </a:lnTo>
                    <a:lnTo>
                      <a:pt x="140" y="6305"/>
                    </a:lnTo>
                    <a:lnTo>
                      <a:pt x="149" y="6286"/>
                    </a:lnTo>
                    <a:lnTo>
                      <a:pt x="162" y="6268"/>
                    </a:lnTo>
                    <a:lnTo>
                      <a:pt x="176" y="6246"/>
                    </a:lnTo>
                    <a:lnTo>
                      <a:pt x="188" y="6223"/>
                    </a:lnTo>
                    <a:lnTo>
                      <a:pt x="199" y="6199"/>
                    </a:lnTo>
                    <a:lnTo>
                      <a:pt x="208" y="6173"/>
                    </a:lnTo>
                    <a:lnTo>
                      <a:pt x="215" y="6146"/>
                    </a:lnTo>
                    <a:lnTo>
                      <a:pt x="221" y="6118"/>
                    </a:lnTo>
                    <a:lnTo>
                      <a:pt x="226" y="6090"/>
                    </a:lnTo>
                    <a:lnTo>
                      <a:pt x="229" y="6063"/>
                    </a:lnTo>
                    <a:lnTo>
                      <a:pt x="232" y="6034"/>
                    </a:lnTo>
                    <a:lnTo>
                      <a:pt x="233" y="6006"/>
                    </a:lnTo>
                    <a:lnTo>
                      <a:pt x="233" y="5979"/>
                    </a:lnTo>
                    <a:lnTo>
                      <a:pt x="233" y="5951"/>
                    </a:lnTo>
                    <a:lnTo>
                      <a:pt x="231" y="5925"/>
                    </a:lnTo>
                    <a:lnTo>
                      <a:pt x="228" y="5901"/>
                    </a:lnTo>
                    <a:lnTo>
                      <a:pt x="226" y="5878"/>
                    </a:lnTo>
                    <a:lnTo>
                      <a:pt x="223" y="5857"/>
                    </a:lnTo>
                    <a:lnTo>
                      <a:pt x="219" y="5833"/>
                    </a:lnTo>
                    <a:lnTo>
                      <a:pt x="216" y="5805"/>
                    </a:lnTo>
                    <a:lnTo>
                      <a:pt x="215" y="5771"/>
                    </a:lnTo>
                    <a:lnTo>
                      <a:pt x="214" y="5734"/>
                    </a:lnTo>
                    <a:lnTo>
                      <a:pt x="215" y="5694"/>
                    </a:lnTo>
                    <a:lnTo>
                      <a:pt x="217" y="5651"/>
                    </a:lnTo>
                    <a:lnTo>
                      <a:pt x="222" y="5606"/>
                    </a:lnTo>
                    <a:lnTo>
                      <a:pt x="227" y="5560"/>
                    </a:lnTo>
                    <a:lnTo>
                      <a:pt x="235" y="5514"/>
                    </a:lnTo>
                    <a:lnTo>
                      <a:pt x="244" y="5470"/>
                    </a:lnTo>
                    <a:lnTo>
                      <a:pt x="255" y="5427"/>
                    </a:lnTo>
                    <a:lnTo>
                      <a:pt x="269" y="5386"/>
                    </a:lnTo>
                    <a:lnTo>
                      <a:pt x="284" y="5347"/>
                    </a:lnTo>
                    <a:lnTo>
                      <a:pt x="301" y="5312"/>
                    </a:lnTo>
                    <a:lnTo>
                      <a:pt x="322" y="5283"/>
                    </a:lnTo>
                    <a:lnTo>
                      <a:pt x="345" y="5259"/>
                    </a:lnTo>
                    <a:lnTo>
                      <a:pt x="345" y="5256"/>
                    </a:lnTo>
                    <a:lnTo>
                      <a:pt x="347" y="5247"/>
                    </a:lnTo>
                    <a:lnTo>
                      <a:pt x="350" y="5233"/>
                    </a:lnTo>
                    <a:lnTo>
                      <a:pt x="354" y="5215"/>
                    </a:lnTo>
                    <a:lnTo>
                      <a:pt x="359" y="5193"/>
                    </a:lnTo>
                    <a:lnTo>
                      <a:pt x="366" y="5169"/>
                    </a:lnTo>
                    <a:lnTo>
                      <a:pt x="374" y="5142"/>
                    </a:lnTo>
                    <a:lnTo>
                      <a:pt x="383" y="5115"/>
                    </a:lnTo>
                    <a:lnTo>
                      <a:pt x="394" y="5086"/>
                    </a:lnTo>
                    <a:lnTo>
                      <a:pt x="406" y="5058"/>
                    </a:lnTo>
                    <a:lnTo>
                      <a:pt x="420" y="5030"/>
                    </a:lnTo>
                    <a:lnTo>
                      <a:pt x="436" y="5003"/>
                    </a:lnTo>
                    <a:lnTo>
                      <a:pt x="453" y="4979"/>
                    </a:lnTo>
                    <a:lnTo>
                      <a:pt x="472" y="4959"/>
                    </a:lnTo>
                    <a:lnTo>
                      <a:pt x="491" y="4941"/>
                    </a:lnTo>
                    <a:lnTo>
                      <a:pt x="514" y="4928"/>
                    </a:lnTo>
                    <a:lnTo>
                      <a:pt x="537" y="4918"/>
                    </a:lnTo>
                    <a:lnTo>
                      <a:pt x="560" y="4911"/>
                    </a:lnTo>
                    <a:lnTo>
                      <a:pt x="584" y="4906"/>
                    </a:lnTo>
                    <a:lnTo>
                      <a:pt x="608" y="4903"/>
                    </a:lnTo>
                    <a:lnTo>
                      <a:pt x="632" y="4901"/>
                    </a:lnTo>
                    <a:lnTo>
                      <a:pt x="655" y="4901"/>
                    </a:lnTo>
                    <a:lnTo>
                      <a:pt x="677" y="4901"/>
                    </a:lnTo>
                    <a:lnTo>
                      <a:pt x="698" y="4903"/>
                    </a:lnTo>
                    <a:lnTo>
                      <a:pt x="717" y="4905"/>
                    </a:lnTo>
                    <a:lnTo>
                      <a:pt x="735" y="4908"/>
                    </a:lnTo>
                    <a:lnTo>
                      <a:pt x="751" y="4911"/>
                    </a:lnTo>
                    <a:lnTo>
                      <a:pt x="764" y="4914"/>
                    </a:lnTo>
                    <a:lnTo>
                      <a:pt x="776" y="4917"/>
                    </a:lnTo>
                    <a:lnTo>
                      <a:pt x="784" y="4919"/>
                    </a:lnTo>
                    <a:lnTo>
                      <a:pt x="789" y="4921"/>
                    </a:lnTo>
                    <a:lnTo>
                      <a:pt x="792" y="4922"/>
                    </a:lnTo>
                    <a:lnTo>
                      <a:pt x="792" y="4919"/>
                    </a:lnTo>
                    <a:lnTo>
                      <a:pt x="792" y="4916"/>
                    </a:lnTo>
                    <a:lnTo>
                      <a:pt x="793" y="4910"/>
                    </a:lnTo>
                    <a:lnTo>
                      <a:pt x="794" y="4902"/>
                    </a:lnTo>
                    <a:lnTo>
                      <a:pt x="796" y="4892"/>
                    </a:lnTo>
                    <a:lnTo>
                      <a:pt x="799" y="4881"/>
                    </a:lnTo>
                    <a:lnTo>
                      <a:pt x="803" y="4869"/>
                    </a:lnTo>
                    <a:lnTo>
                      <a:pt x="808" y="4856"/>
                    </a:lnTo>
                    <a:lnTo>
                      <a:pt x="815" y="4842"/>
                    </a:lnTo>
                    <a:lnTo>
                      <a:pt x="822" y="4828"/>
                    </a:lnTo>
                    <a:lnTo>
                      <a:pt x="831" y="4812"/>
                    </a:lnTo>
                    <a:lnTo>
                      <a:pt x="842" y="4798"/>
                    </a:lnTo>
                    <a:lnTo>
                      <a:pt x="855" y="4784"/>
                    </a:lnTo>
                    <a:lnTo>
                      <a:pt x="870" y="4771"/>
                    </a:lnTo>
                    <a:lnTo>
                      <a:pt x="887" y="4759"/>
                    </a:lnTo>
                    <a:lnTo>
                      <a:pt x="906" y="4748"/>
                    </a:lnTo>
                    <a:lnTo>
                      <a:pt x="927" y="4737"/>
                    </a:lnTo>
                    <a:lnTo>
                      <a:pt x="949" y="4728"/>
                    </a:lnTo>
                    <a:lnTo>
                      <a:pt x="972" y="4720"/>
                    </a:lnTo>
                    <a:lnTo>
                      <a:pt x="994" y="4713"/>
                    </a:lnTo>
                    <a:lnTo>
                      <a:pt x="1017" y="4707"/>
                    </a:lnTo>
                    <a:lnTo>
                      <a:pt x="1039" y="4702"/>
                    </a:lnTo>
                    <a:lnTo>
                      <a:pt x="1061" y="4697"/>
                    </a:lnTo>
                    <a:lnTo>
                      <a:pt x="1082" y="4693"/>
                    </a:lnTo>
                    <a:lnTo>
                      <a:pt x="1102" y="4690"/>
                    </a:lnTo>
                    <a:lnTo>
                      <a:pt x="1119" y="4688"/>
                    </a:lnTo>
                    <a:lnTo>
                      <a:pt x="1136" y="4687"/>
                    </a:lnTo>
                    <a:lnTo>
                      <a:pt x="1150" y="4685"/>
                    </a:lnTo>
                    <a:lnTo>
                      <a:pt x="1161" y="4684"/>
                    </a:lnTo>
                    <a:lnTo>
                      <a:pt x="1169" y="4684"/>
                    </a:lnTo>
                    <a:lnTo>
                      <a:pt x="1175" y="4684"/>
                    </a:lnTo>
                    <a:lnTo>
                      <a:pt x="1177" y="4684"/>
                    </a:lnTo>
                    <a:lnTo>
                      <a:pt x="1176" y="4680"/>
                    </a:lnTo>
                    <a:lnTo>
                      <a:pt x="1175" y="4675"/>
                    </a:lnTo>
                    <a:lnTo>
                      <a:pt x="1173" y="4664"/>
                    </a:lnTo>
                    <a:lnTo>
                      <a:pt x="1170" y="4651"/>
                    </a:lnTo>
                    <a:lnTo>
                      <a:pt x="1168" y="4634"/>
                    </a:lnTo>
                    <a:lnTo>
                      <a:pt x="1166" y="4616"/>
                    </a:lnTo>
                    <a:lnTo>
                      <a:pt x="1164" y="4595"/>
                    </a:lnTo>
                    <a:lnTo>
                      <a:pt x="1163" y="4572"/>
                    </a:lnTo>
                    <a:lnTo>
                      <a:pt x="1163" y="4548"/>
                    </a:lnTo>
                    <a:lnTo>
                      <a:pt x="1164" y="4524"/>
                    </a:lnTo>
                    <a:lnTo>
                      <a:pt x="1167" y="4499"/>
                    </a:lnTo>
                    <a:lnTo>
                      <a:pt x="1170" y="4474"/>
                    </a:lnTo>
                    <a:lnTo>
                      <a:pt x="1177" y="4449"/>
                    </a:lnTo>
                    <a:lnTo>
                      <a:pt x="1186" y="4425"/>
                    </a:lnTo>
                    <a:lnTo>
                      <a:pt x="1197" y="4402"/>
                    </a:lnTo>
                    <a:lnTo>
                      <a:pt x="1211" y="4381"/>
                    </a:lnTo>
                    <a:lnTo>
                      <a:pt x="1225" y="4361"/>
                    </a:lnTo>
                    <a:lnTo>
                      <a:pt x="1240" y="4346"/>
                    </a:lnTo>
                    <a:lnTo>
                      <a:pt x="1255" y="4333"/>
                    </a:lnTo>
                    <a:lnTo>
                      <a:pt x="1268" y="4322"/>
                    </a:lnTo>
                    <a:lnTo>
                      <a:pt x="1281" y="4313"/>
                    </a:lnTo>
                    <a:lnTo>
                      <a:pt x="1294" y="4306"/>
                    </a:lnTo>
                    <a:lnTo>
                      <a:pt x="1306" y="4300"/>
                    </a:lnTo>
                    <a:lnTo>
                      <a:pt x="1318" y="4296"/>
                    </a:lnTo>
                    <a:lnTo>
                      <a:pt x="1330" y="4292"/>
                    </a:lnTo>
                    <a:lnTo>
                      <a:pt x="1341" y="4288"/>
                    </a:lnTo>
                    <a:lnTo>
                      <a:pt x="1351" y="4286"/>
                    </a:lnTo>
                    <a:lnTo>
                      <a:pt x="1362" y="4283"/>
                    </a:lnTo>
                    <a:lnTo>
                      <a:pt x="1371" y="4280"/>
                    </a:lnTo>
                    <a:lnTo>
                      <a:pt x="1381" y="4275"/>
                    </a:lnTo>
                    <a:lnTo>
                      <a:pt x="1390" y="4271"/>
                    </a:lnTo>
                    <a:lnTo>
                      <a:pt x="1400" y="4265"/>
                    </a:lnTo>
                    <a:lnTo>
                      <a:pt x="1407" y="4256"/>
                    </a:lnTo>
                    <a:lnTo>
                      <a:pt x="1414" y="4241"/>
                    </a:lnTo>
                    <a:lnTo>
                      <a:pt x="1420" y="4224"/>
                    </a:lnTo>
                    <a:lnTo>
                      <a:pt x="1425" y="4203"/>
                    </a:lnTo>
                    <a:lnTo>
                      <a:pt x="1430" y="4179"/>
                    </a:lnTo>
                    <a:lnTo>
                      <a:pt x="1435" y="4153"/>
                    </a:lnTo>
                    <a:lnTo>
                      <a:pt x="1439" y="4126"/>
                    </a:lnTo>
                    <a:lnTo>
                      <a:pt x="1443" y="4097"/>
                    </a:lnTo>
                    <a:lnTo>
                      <a:pt x="1449" y="4068"/>
                    </a:lnTo>
                    <a:lnTo>
                      <a:pt x="1455" y="4039"/>
                    </a:lnTo>
                    <a:lnTo>
                      <a:pt x="1463" y="4011"/>
                    </a:lnTo>
                    <a:lnTo>
                      <a:pt x="1472" y="3985"/>
                    </a:lnTo>
                    <a:lnTo>
                      <a:pt x="1483" y="3960"/>
                    </a:lnTo>
                    <a:lnTo>
                      <a:pt x="1496" y="3937"/>
                    </a:lnTo>
                    <a:lnTo>
                      <a:pt x="1510" y="3918"/>
                    </a:lnTo>
                    <a:lnTo>
                      <a:pt x="1529" y="3903"/>
                    </a:lnTo>
                    <a:lnTo>
                      <a:pt x="1529" y="3902"/>
                    </a:lnTo>
                    <a:lnTo>
                      <a:pt x="1532" y="3899"/>
                    </a:lnTo>
                    <a:lnTo>
                      <a:pt x="1536" y="3893"/>
                    </a:lnTo>
                    <a:lnTo>
                      <a:pt x="1542" y="3887"/>
                    </a:lnTo>
                    <a:lnTo>
                      <a:pt x="1548" y="3878"/>
                    </a:lnTo>
                    <a:lnTo>
                      <a:pt x="1555" y="3868"/>
                    </a:lnTo>
                    <a:lnTo>
                      <a:pt x="1562" y="3856"/>
                    </a:lnTo>
                    <a:lnTo>
                      <a:pt x="1570" y="3843"/>
                    </a:lnTo>
                    <a:lnTo>
                      <a:pt x="1578" y="3828"/>
                    </a:lnTo>
                    <a:lnTo>
                      <a:pt x="1585" y="3811"/>
                    </a:lnTo>
                    <a:lnTo>
                      <a:pt x="1591" y="3794"/>
                    </a:lnTo>
                    <a:lnTo>
                      <a:pt x="1596" y="3774"/>
                    </a:lnTo>
                    <a:lnTo>
                      <a:pt x="1601" y="3754"/>
                    </a:lnTo>
                    <a:lnTo>
                      <a:pt x="1603" y="3733"/>
                    </a:lnTo>
                    <a:lnTo>
                      <a:pt x="1604" y="3710"/>
                    </a:lnTo>
                    <a:lnTo>
                      <a:pt x="1603" y="3687"/>
                    </a:lnTo>
                    <a:close/>
                  </a:path>
                </a:pathLst>
              </a:custGeom>
              <a:solidFill>
                <a:srgbClr val="E3ECE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78" name="Freeform 358"/>
              <p:cNvSpPr>
                <a:spLocks/>
              </p:cNvSpPr>
              <p:nvPr/>
            </p:nvSpPr>
            <p:spPr bwMode="auto">
              <a:xfrm flipH="1">
                <a:off x="4339" y="2965"/>
                <a:ext cx="415" cy="433"/>
              </a:xfrm>
              <a:custGeom>
                <a:avLst/>
                <a:gdLst/>
                <a:ahLst/>
                <a:cxnLst>
                  <a:cxn ang="0">
                    <a:pos x="2324" y="3317"/>
                  </a:cxn>
                  <a:cxn ang="0">
                    <a:pos x="2882" y="3104"/>
                  </a:cxn>
                  <a:cxn ang="0">
                    <a:pos x="3588" y="2928"/>
                  </a:cxn>
                  <a:cxn ang="0">
                    <a:pos x="3897" y="2743"/>
                  </a:cxn>
                  <a:cxn ang="0">
                    <a:pos x="4352" y="2529"/>
                  </a:cxn>
                  <a:cxn ang="0">
                    <a:pos x="4691" y="2206"/>
                  </a:cxn>
                  <a:cxn ang="0">
                    <a:pos x="5131" y="2054"/>
                  </a:cxn>
                  <a:cxn ang="0">
                    <a:pos x="5492" y="2102"/>
                  </a:cxn>
                  <a:cxn ang="0">
                    <a:pos x="5854" y="1966"/>
                  </a:cxn>
                  <a:cxn ang="0">
                    <a:pos x="6286" y="1831"/>
                  </a:cxn>
                  <a:cxn ang="0">
                    <a:pos x="6771" y="1480"/>
                  </a:cxn>
                  <a:cxn ang="0">
                    <a:pos x="7230" y="1178"/>
                  </a:cxn>
                  <a:cxn ang="0">
                    <a:pos x="7670" y="1008"/>
                  </a:cxn>
                  <a:cxn ang="0">
                    <a:pos x="8128" y="777"/>
                  </a:cxn>
                  <a:cxn ang="0">
                    <a:pos x="8437" y="578"/>
                  </a:cxn>
                  <a:cxn ang="0">
                    <a:pos x="8607" y="163"/>
                  </a:cxn>
                  <a:cxn ang="0">
                    <a:pos x="9317" y="134"/>
                  </a:cxn>
                  <a:cxn ang="0">
                    <a:pos x="10316" y="133"/>
                  </a:cxn>
                  <a:cxn ang="0">
                    <a:pos x="10390" y="614"/>
                  </a:cxn>
                  <a:cxn ang="0">
                    <a:pos x="10263" y="1024"/>
                  </a:cxn>
                  <a:cxn ang="0">
                    <a:pos x="10219" y="1441"/>
                  </a:cxn>
                  <a:cxn ang="0">
                    <a:pos x="10170" y="1981"/>
                  </a:cxn>
                  <a:cxn ang="0">
                    <a:pos x="9971" y="2404"/>
                  </a:cxn>
                  <a:cxn ang="0">
                    <a:pos x="9896" y="2999"/>
                  </a:cxn>
                  <a:cxn ang="0">
                    <a:pos x="9808" y="3223"/>
                  </a:cxn>
                  <a:cxn ang="0">
                    <a:pos x="9855" y="3593"/>
                  </a:cxn>
                  <a:cxn ang="0">
                    <a:pos x="9949" y="4107"/>
                  </a:cxn>
                  <a:cxn ang="0">
                    <a:pos x="9825" y="4569"/>
                  </a:cxn>
                  <a:cxn ang="0">
                    <a:pos x="9731" y="4976"/>
                  </a:cxn>
                  <a:cxn ang="0">
                    <a:pos x="9650" y="5181"/>
                  </a:cxn>
                  <a:cxn ang="0">
                    <a:pos x="9531" y="5401"/>
                  </a:cxn>
                  <a:cxn ang="0">
                    <a:pos x="9471" y="5851"/>
                  </a:cxn>
                  <a:cxn ang="0">
                    <a:pos x="9392" y="6182"/>
                  </a:cxn>
                  <a:cxn ang="0">
                    <a:pos x="9140" y="6651"/>
                  </a:cxn>
                  <a:cxn ang="0">
                    <a:pos x="8859" y="7224"/>
                  </a:cxn>
                  <a:cxn ang="0">
                    <a:pos x="8784" y="7638"/>
                  </a:cxn>
                  <a:cxn ang="0">
                    <a:pos x="8714" y="8014"/>
                  </a:cxn>
                  <a:cxn ang="0">
                    <a:pos x="8717" y="8329"/>
                  </a:cxn>
                  <a:cxn ang="0">
                    <a:pos x="8353" y="8992"/>
                  </a:cxn>
                  <a:cxn ang="0">
                    <a:pos x="7733" y="9410"/>
                  </a:cxn>
                  <a:cxn ang="0">
                    <a:pos x="7183" y="9549"/>
                  </a:cxn>
                  <a:cxn ang="0">
                    <a:pos x="6789" y="9934"/>
                  </a:cxn>
                  <a:cxn ang="0">
                    <a:pos x="5898" y="10322"/>
                  </a:cxn>
                  <a:cxn ang="0">
                    <a:pos x="4954" y="10208"/>
                  </a:cxn>
                  <a:cxn ang="0">
                    <a:pos x="4230" y="10162"/>
                  </a:cxn>
                  <a:cxn ang="0">
                    <a:pos x="3483" y="10088"/>
                  </a:cxn>
                  <a:cxn ang="0">
                    <a:pos x="3002" y="10126"/>
                  </a:cxn>
                  <a:cxn ang="0">
                    <a:pos x="2665" y="9875"/>
                  </a:cxn>
                  <a:cxn ang="0">
                    <a:pos x="2163" y="9843"/>
                  </a:cxn>
                  <a:cxn ang="0">
                    <a:pos x="1600" y="9680"/>
                  </a:cxn>
                  <a:cxn ang="0">
                    <a:pos x="896" y="9544"/>
                  </a:cxn>
                  <a:cxn ang="0">
                    <a:pos x="715" y="9109"/>
                  </a:cxn>
                  <a:cxn ang="0">
                    <a:pos x="464" y="8502"/>
                  </a:cxn>
                  <a:cxn ang="0">
                    <a:pos x="357" y="8042"/>
                  </a:cxn>
                  <a:cxn ang="0">
                    <a:pos x="260" y="7641"/>
                  </a:cxn>
                  <a:cxn ang="0">
                    <a:pos x="4" y="6964"/>
                  </a:cxn>
                  <a:cxn ang="0">
                    <a:pos x="190" y="6386"/>
                  </a:cxn>
                  <a:cxn ang="0">
                    <a:pos x="211" y="5765"/>
                  </a:cxn>
                  <a:cxn ang="0">
                    <a:pos x="503" y="4928"/>
                  </a:cxn>
                  <a:cxn ang="0">
                    <a:pos x="840" y="4785"/>
                  </a:cxn>
                  <a:cxn ang="0">
                    <a:pos x="1143" y="4526"/>
                  </a:cxn>
                  <a:cxn ang="0">
                    <a:pos x="1416" y="4127"/>
                  </a:cxn>
                </a:cxnLst>
                <a:rect l="0" t="0" r="r" b="b"/>
                <a:pathLst>
                  <a:path w="10405" h="10417">
                    <a:moveTo>
                      <a:pt x="1579" y="3685"/>
                    </a:moveTo>
                    <a:lnTo>
                      <a:pt x="1578" y="3658"/>
                    </a:lnTo>
                    <a:lnTo>
                      <a:pt x="1581" y="3630"/>
                    </a:lnTo>
                    <a:lnTo>
                      <a:pt x="1587" y="3599"/>
                    </a:lnTo>
                    <a:lnTo>
                      <a:pt x="1597" y="3568"/>
                    </a:lnTo>
                    <a:lnTo>
                      <a:pt x="1611" y="3534"/>
                    </a:lnTo>
                    <a:lnTo>
                      <a:pt x="1628" y="3500"/>
                    </a:lnTo>
                    <a:lnTo>
                      <a:pt x="1647" y="3466"/>
                    </a:lnTo>
                    <a:lnTo>
                      <a:pt x="1671" y="3433"/>
                    </a:lnTo>
                    <a:lnTo>
                      <a:pt x="1698" y="3402"/>
                    </a:lnTo>
                    <a:lnTo>
                      <a:pt x="1727" y="3371"/>
                    </a:lnTo>
                    <a:lnTo>
                      <a:pt x="1759" y="3343"/>
                    </a:lnTo>
                    <a:lnTo>
                      <a:pt x="1794" y="3318"/>
                    </a:lnTo>
                    <a:lnTo>
                      <a:pt x="1831" y="3295"/>
                    </a:lnTo>
                    <a:lnTo>
                      <a:pt x="1871" y="3276"/>
                    </a:lnTo>
                    <a:lnTo>
                      <a:pt x="1914" y="3262"/>
                    </a:lnTo>
                    <a:lnTo>
                      <a:pt x="1960" y="3253"/>
                    </a:lnTo>
                    <a:lnTo>
                      <a:pt x="2003" y="3248"/>
                    </a:lnTo>
                    <a:lnTo>
                      <a:pt x="2045" y="3248"/>
                    </a:lnTo>
                    <a:lnTo>
                      <a:pt x="2083" y="3250"/>
                    </a:lnTo>
                    <a:lnTo>
                      <a:pt x="2118" y="3255"/>
                    </a:lnTo>
                    <a:lnTo>
                      <a:pt x="2151" y="3262"/>
                    </a:lnTo>
                    <a:lnTo>
                      <a:pt x="2181" y="3271"/>
                    </a:lnTo>
                    <a:lnTo>
                      <a:pt x="2210" y="3281"/>
                    </a:lnTo>
                    <a:lnTo>
                      <a:pt x="2236" y="3289"/>
                    </a:lnTo>
                    <a:lnTo>
                      <a:pt x="2260" y="3298"/>
                    </a:lnTo>
                    <a:lnTo>
                      <a:pt x="2283" y="3307"/>
                    </a:lnTo>
                    <a:lnTo>
                      <a:pt x="2304" y="3313"/>
                    </a:lnTo>
                    <a:lnTo>
                      <a:pt x="2324" y="3317"/>
                    </a:lnTo>
                    <a:lnTo>
                      <a:pt x="2344" y="3318"/>
                    </a:lnTo>
                    <a:lnTo>
                      <a:pt x="2362" y="3315"/>
                    </a:lnTo>
                    <a:lnTo>
                      <a:pt x="2380" y="3310"/>
                    </a:lnTo>
                    <a:lnTo>
                      <a:pt x="2398" y="3299"/>
                    </a:lnTo>
                    <a:lnTo>
                      <a:pt x="2416" y="3286"/>
                    </a:lnTo>
                    <a:lnTo>
                      <a:pt x="2435" y="3274"/>
                    </a:lnTo>
                    <a:lnTo>
                      <a:pt x="2454" y="3263"/>
                    </a:lnTo>
                    <a:lnTo>
                      <a:pt x="2475" y="3252"/>
                    </a:lnTo>
                    <a:lnTo>
                      <a:pt x="2496" y="3242"/>
                    </a:lnTo>
                    <a:lnTo>
                      <a:pt x="2519" y="3235"/>
                    </a:lnTo>
                    <a:lnTo>
                      <a:pt x="2542" y="3226"/>
                    </a:lnTo>
                    <a:lnTo>
                      <a:pt x="2564" y="3219"/>
                    </a:lnTo>
                    <a:lnTo>
                      <a:pt x="2588" y="3214"/>
                    </a:lnTo>
                    <a:lnTo>
                      <a:pt x="2614" y="3208"/>
                    </a:lnTo>
                    <a:lnTo>
                      <a:pt x="2639" y="3204"/>
                    </a:lnTo>
                    <a:lnTo>
                      <a:pt x="2664" y="3200"/>
                    </a:lnTo>
                    <a:lnTo>
                      <a:pt x="2690" y="3198"/>
                    </a:lnTo>
                    <a:lnTo>
                      <a:pt x="2717" y="3195"/>
                    </a:lnTo>
                    <a:lnTo>
                      <a:pt x="2745" y="3194"/>
                    </a:lnTo>
                    <a:lnTo>
                      <a:pt x="2772" y="3194"/>
                    </a:lnTo>
                    <a:lnTo>
                      <a:pt x="2773" y="3192"/>
                    </a:lnTo>
                    <a:lnTo>
                      <a:pt x="2778" y="3188"/>
                    </a:lnTo>
                    <a:lnTo>
                      <a:pt x="2787" y="3180"/>
                    </a:lnTo>
                    <a:lnTo>
                      <a:pt x="2798" y="3171"/>
                    </a:lnTo>
                    <a:lnTo>
                      <a:pt x="2812" y="3160"/>
                    </a:lnTo>
                    <a:lnTo>
                      <a:pt x="2828" y="3147"/>
                    </a:lnTo>
                    <a:lnTo>
                      <a:pt x="2845" y="3133"/>
                    </a:lnTo>
                    <a:lnTo>
                      <a:pt x="2864" y="3119"/>
                    </a:lnTo>
                    <a:lnTo>
                      <a:pt x="2882" y="3104"/>
                    </a:lnTo>
                    <a:lnTo>
                      <a:pt x="2902" y="3088"/>
                    </a:lnTo>
                    <a:lnTo>
                      <a:pt x="2921" y="3074"/>
                    </a:lnTo>
                    <a:lnTo>
                      <a:pt x="2940" y="3060"/>
                    </a:lnTo>
                    <a:lnTo>
                      <a:pt x="2959" y="3047"/>
                    </a:lnTo>
                    <a:lnTo>
                      <a:pt x="2976" y="3035"/>
                    </a:lnTo>
                    <a:lnTo>
                      <a:pt x="2991" y="3025"/>
                    </a:lnTo>
                    <a:lnTo>
                      <a:pt x="3005" y="3017"/>
                    </a:lnTo>
                    <a:lnTo>
                      <a:pt x="3017" y="3009"/>
                    </a:lnTo>
                    <a:lnTo>
                      <a:pt x="3032" y="2998"/>
                    </a:lnTo>
                    <a:lnTo>
                      <a:pt x="3047" y="2986"/>
                    </a:lnTo>
                    <a:lnTo>
                      <a:pt x="3063" y="2972"/>
                    </a:lnTo>
                    <a:lnTo>
                      <a:pt x="3082" y="2957"/>
                    </a:lnTo>
                    <a:lnTo>
                      <a:pt x="3102" y="2942"/>
                    </a:lnTo>
                    <a:lnTo>
                      <a:pt x="3123" y="2928"/>
                    </a:lnTo>
                    <a:lnTo>
                      <a:pt x="3147" y="2915"/>
                    </a:lnTo>
                    <a:lnTo>
                      <a:pt x="3173" y="2903"/>
                    </a:lnTo>
                    <a:lnTo>
                      <a:pt x="3200" y="2894"/>
                    </a:lnTo>
                    <a:lnTo>
                      <a:pt x="3229" y="2887"/>
                    </a:lnTo>
                    <a:lnTo>
                      <a:pt x="3261" y="2884"/>
                    </a:lnTo>
                    <a:lnTo>
                      <a:pt x="3296" y="2885"/>
                    </a:lnTo>
                    <a:lnTo>
                      <a:pt x="3333" y="2892"/>
                    </a:lnTo>
                    <a:lnTo>
                      <a:pt x="3372" y="2903"/>
                    </a:lnTo>
                    <a:lnTo>
                      <a:pt x="3415" y="2920"/>
                    </a:lnTo>
                    <a:lnTo>
                      <a:pt x="3455" y="2936"/>
                    </a:lnTo>
                    <a:lnTo>
                      <a:pt x="3491" y="2945"/>
                    </a:lnTo>
                    <a:lnTo>
                      <a:pt x="3522" y="2948"/>
                    </a:lnTo>
                    <a:lnTo>
                      <a:pt x="3548" y="2945"/>
                    </a:lnTo>
                    <a:lnTo>
                      <a:pt x="3570" y="2939"/>
                    </a:lnTo>
                    <a:lnTo>
                      <a:pt x="3588" y="2928"/>
                    </a:lnTo>
                    <a:lnTo>
                      <a:pt x="3605" y="2914"/>
                    </a:lnTo>
                    <a:lnTo>
                      <a:pt x="3619" y="2898"/>
                    </a:lnTo>
                    <a:lnTo>
                      <a:pt x="3630" y="2881"/>
                    </a:lnTo>
                    <a:lnTo>
                      <a:pt x="3641" y="2863"/>
                    </a:lnTo>
                    <a:lnTo>
                      <a:pt x="3651" y="2846"/>
                    </a:lnTo>
                    <a:lnTo>
                      <a:pt x="3659" y="2830"/>
                    </a:lnTo>
                    <a:lnTo>
                      <a:pt x="3669" y="2815"/>
                    </a:lnTo>
                    <a:lnTo>
                      <a:pt x="3679" y="2803"/>
                    </a:lnTo>
                    <a:lnTo>
                      <a:pt x="3690" y="2796"/>
                    </a:lnTo>
                    <a:lnTo>
                      <a:pt x="3703" y="2793"/>
                    </a:lnTo>
                    <a:lnTo>
                      <a:pt x="3716" y="2790"/>
                    </a:lnTo>
                    <a:lnTo>
                      <a:pt x="3731" y="2788"/>
                    </a:lnTo>
                    <a:lnTo>
                      <a:pt x="3747" y="2786"/>
                    </a:lnTo>
                    <a:lnTo>
                      <a:pt x="3762" y="2783"/>
                    </a:lnTo>
                    <a:lnTo>
                      <a:pt x="3777" y="2780"/>
                    </a:lnTo>
                    <a:lnTo>
                      <a:pt x="3793" y="2777"/>
                    </a:lnTo>
                    <a:lnTo>
                      <a:pt x="3808" y="2774"/>
                    </a:lnTo>
                    <a:lnTo>
                      <a:pt x="3822" y="2771"/>
                    </a:lnTo>
                    <a:lnTo>
                      <a:pt x="3836" y="2768"/>
                    </a:lnTo>
                    <a:lnTo>
                      <a:pt x="3848" y="2765"/>
                    </a:lnTo>
                    <a:lnTo>
                      <a:pt x="3859" y="2763"/>
                    </a:lnTo>
                    <a:lnTo>
                      <a:pt x="3869" y="2761"/>
                    </a:lnTo>
                    <a:lnTo>
                      <a:pt x="3877" y="2759"/>
                    </a:lnTo>
                    <a:lnTo>
                      <a:pt x="3883" y="2758"/>
                    </a:lnTo>
                    <a:lnTo>
                      <a:pt x="3886" y="2756"/>
                    </a:lnTo>
                    <a:lnTo>
                      <a:pt x="3889" y="2756"/>
                    </a:lnTo>
                    <a:lnTo>
                      <a:pt x="3889" y="2754"/>
                    </a:lnTo>
                    <a:lnTo>
                      <a:pt x="3892" y="2750"/>
                    </a:lnTo>
                    <a:lnTo>
                      <a:pt x="3897" y="2743"/>
                    </a:lnTo>
                    <a:lnTo>
                      <a:pt x="3904" y="2735"/>
                    </a:lnTo>
                    <a:lnTo>
                      <a:pt x="3913" y="2724"/>
                    </a:lnTo>
                    <a:lnTo>
                      <a:pt x="3923" y="2712"/>
                    </a:lnTo>
                    <a:lnTo>
                      <a:pt x="3933" y="2698"/>
                    </a:lnTo>
                    <a:lnTo>
                      <a:pt x="3947" y="2683"/>
                    </a:lnTo>
                    <a:lnTo>
                      <a:pt x="3960" y="2667"/>
                    </a:lnTo>
                    <a:lnTo>
                      <a:pt x="3974" y="2651"/>
                    </a:lnTo>
                    <a:lnTo>
                      <a:pt x="3989" y="2633"/>
                    </a:lnTo>
                    <a:lnTo>
                      <a:pt x="4005" y="2617"/>
                    </a:lnTo>
                    <a:lnTo>
                      <a:pt x="4022" y="2599"/>
                    </a:lnTo>
                    <a:lnTo>
                      <a:pt x="4039" y="2583"/>
                    </a:lnTo>
                    <a:lnTo>
                      <a:pt x="4057" y="2566"/>
                    </a:lnTo>
                    <a:lnTo>
                      <a:pt x="4074" y="2552"/>
                    </a:lnTo>
                    <a:lnTo>
                      <a:pt x="4092" y="2538"/>
                    </a:lnTo>
                    <a:lnTo>
                      <a:pt x="4109" y="2527"/>
                    </a:lnTo>
                    <a:lnTo>
                      <a:pt x="4128" y="2518"/>
                    </a:lnTo>
                    <a:lnTo>
                      <a:pt x="4146" y="2512"/>
                    </a:lnTo>
                    <a:lnTo>
                      <a:pt x="4165" y="2508"/>
                    </a:lnTo>
                    <a:lnTo>
                      <a:pt x="4183" y="2504"/>
                    </a:lnTo>
                    <a:lnTo>
                      <a:pt x="4202" y="2503"/>
                    </a:lnTo>
                    <a:lnTo>
                      <a:pt x="4219" y="2503"/>
                    </a:lnTo>
                    <a:lnTo>
                      <a:pt x="4238" y="2503"/>
                    </a:lnTo>
                    <a:lnTo>
                      <a:pt x="4255" y="2505"/>
                    </a:lnTo>
                    <a:lnTo>
                      <a:pt x="4273" y="2509"/>
                    </a:lnTo>
                    <a:lnTo>
                      <a:pt x="4289" y="2512"/>
                    </a:lnTo>
                    <a:lnTo>
                      <a:pt x="4306" y="2516"/>
                    </a:lnTo>
                    <a:lnTo>
                      <a:pt x="4322" y="2521"/>
                    </a:lnTo>
                    <a:lnTo>
                      <a:pt x="4336" y="2525"/>
                    </a:lnTo>
                    <a:lnTo>
                      <a:pt x="4352" y="2529"/>
                    </a:lnTo>
                    <a:lnTo>
                      <a:pt x="4353" y="2526"/>
                    </a:lnTo>
                    <a:lnTo>
                      <a:pt x="4356" y="2517"/>
                    </a:lnTo>
                    <a:lnTo>
                      <a:pt x="4361" y="2504"/>
                    </a:lnTo>
                    <a:lnTo>
                      <a:pt x="4369" y="2488"/>
                    </a:lnTo>
                    <a:lnTo>
                      <a:pt x="4379" y="2467"/>
                    </a:lnTo>
                    <a:lnTo>
                      <a:pt x="4389" y="2445"/>
                    </a:lnTo>
                    <a:lnTo>
                      <a:pt x="4401" y="2420"/>
                    </a:lnTo>
                    <a:lnTo>
                      <a:pt x="4414" y="2395"/>
                    </a:lnTo>
                    <a:lnTo>
                      <a:pt x="4428" y="2370"/>
                    </a:lnTo>
                    <a:lnTo>
                      <a:pt x="4442" y="2346"/>
                    </a:lnTo>
                    <a:lnTo>
                      <a:pt x="4456" y="2322"/>
                    </a:lnTo>
                    <a:lnTo>
                      <a:pt x="4471" y="2301"/>
                    </a:lnTo>
                    <a:lnTo>
                      <a:pt x="4485" y="2283"/>
                    </a:lnTo>
                    <a:lnTo>
                      <a:pt x="4499" y="2267"/>
                    </a:lnTo>
                    <a:lnTo>
                      <a:pt x="4513" y="2256"/>
                    </a:lnTo>
                    <a:lnTo>
                      <a:pt x="4526" y="2252"/>
                    </a:lnTo>
                    <a:lnTo>
                      <a:pt x="4538" y="2248"/>
                    </a:lnTo>
                    <a:lnTo>
                      <a:pt x="4550" y="2243"/>
                    </a:lnTo>
                    <a:lnTo>
                      <a:pt x="4562" y="2237"/>
                    </a:lnTo>
                    <a:lnTo>
                      <a:pt x="4574" y="2231"/>
                    </a:lnTo>
                    <a:lnTo>
                      <a:pt x="4586" y="2224"/>
                    </a:lnTo>
                    <a:lnTo>
                      <a:pt x="4597" y="2217"/>
                    </a:lnTo>
                    <a:lnTo>
                      <a:pt x="4609" y="2212"/>
                    </a:lnTo>
                    <a:lnTo>
                      <a:pt x="4622" y="2206"/>
                    </a:lnTo>
                    <a:lnTo>
                      <a:pt x="4634" y="2202"/>
                    </a:lnTo>
                    <a:lnTo>
                      <a:pt x="4647" y="2200"/>
                    </a:lnTo>
                    <a:lnTo>
                      <a:pt x="4662" y="2200"/>
                    </a:lnTo>
                    <a:lnTo>
                      <a:pt x="4676" y="2201"/>
                    </a:lnTo>
                    <a:lnTo>
                      <a:pt x="4691" y="2206"/>
                    </a:lnTo>
                    <a:lnTo>
                      <a:pt x="4706" y="2214"/>
                    </a:lnTo>
                    <a:lnTo>
                      <a:pt x="4724" y="2225"/>
                    </a:lnTo>
                    <a:lnTo>
                      <a:pt x="4742" y="2241"/>
                    </a:lnTo>
                    <a:lnTo>
                      <a:pt x="4746" y="2241"/>
                    </a:lnTo>
                    <a:lnTo>
                      <a:pt x="4750" y="2242"/>
                    </a:lnTo>
                    <a:lnTo>
                      <a:pt x="4757" y="2243"/>
                    </a:lnTo>
                    <a:lnTo>
                      <a:pt x="4765" y="2244"/>
                    </a:lnTo>
                    <a:lnTo>
                      <a:pt x="4776" y="2245"/>
                    </a:lnTo>
                    <a:lnTo>
                      <a:pt x="4788" y="2245"/>
                    </a:lnTo>
                    <a:lnTo>
                      <a:pt x="4802" y="2245"/>
                    </a:lnTo>
                    <a:lnTo>
                      <a:pt x="4818" y="2244"/>
                    </a:lnTo>
                    <a:lnTo>
                      <a:pt x="4835" y="2243"/>
                    </a:lnTo>
                    <a:lnTo>
                      <a:pt x="4855" y="2241"/>
                    </a:lnTo>
                    <a:lnTo>
                      <a:pt x="4876" y="2237"/>
                    </a:lnTo>
                    <a:lnTo>
                      <a:pt x="4898" y="2232"/>
                    </a:lnTo>
                    <a:lnTo>
                      <a:pt x="4924" y="2226"/>
                    </a:lnTo>
                    <a:lnTo>
                      <a:pt x="4950" y="2217"/>
                    </a:lnTo>
                    <a:lnTo>
                      <a:pt x="4978" y="2208"/>
                    </a:lnTo>
                    <a:lnTo>
                      <a:pt x="5004" y="2196"/>
                    </a:lnTo>
                    <a:lnTo>
                      <a:pt x="5026" y="2182"/>
                    </a:lnTo>
                    <a:lnTo>
                      <a:pt x="5046" y="2168"/>
                    </a:lnTo>
                    <a:lnTo>
                      <a:pt x="5061" y="2152"/>
                    </a:lnTo>
                    <a:lnTo>
                      <a:pt x="5075" y="2135"/>
                    </a:lnTo>
                    <a:lnTo>
                      <a:pt x="5086" y="2119"/>
                    </a:lnTo>
                    <a:lnTo>
                      <a:pt x="5096" y="2104"/>
                    </a:lnTo>
                    <a:lnTo>
                      <a:pt x="5106" y="2088"/>
                    </a:lnTo>
                    <a:lnTo>
                      <a:pt x="5114" y="2075"/>
                    </a:lnTo>
                    <a:lnTo>
                      <a:pt x="5122" y="2063"/>
                    </a:lnTo>
                    <a:lnTo>
                      <a:pt x="5131" y="2054"/>
                    </a:lnTo>
                    <a:lnTo>
                      <a:pt x="5141" y="2048"/>
                    </a:lnTo>
                    <a:lnTo>
                      <a:pt x="5152" y="2045"/>
                    </a:lnTo>
                    <a:lnTo>
                      <a:pt x="5165" y="2046"/>
                    </a:lnTo>
                    <a:lnTo>
                      <a:pt x="5180" y="2050"/>
                    </a:lnTo>
                    <a:lnTo>
                      <a:pt x="5199" y="2060"/>
                    </a:lnTo>
                    <a:lnTo>
                      <a:pt x="5200" y="2059"/>
                    </a:lnTo>
                    <a:lnTo>
                      <a:pt x="5204" y="2059"/>
                    </a:lnTo>
                    <a:lnTo>
                      <a:pt x="5212" y="2059"/>
                    </a:lnTo>
                    <a:lnTo>
                      <a:pt x="5222" y="2059"/>
                    </a:lnTo>
                    <a:lnTo>
                      <a:pt x="5233" y="2058"/>
                    </a:lnTo>
                    <a:lnTo>
                      <a:pt x="5247" y="2058"/>
                    </a:lnTo>
                    <a:lnTo>
                      <a:pt x="5261" y="2057"/>
                    </a:lnTo>
                    <a:lnTo>
                      <a:pt x="5277" y="2057"/>
                    </a:lnTo>
                    <a:lnTo>
                      <a:pt x="5294" y="2056"/>
                    </a:lnTo>
                    <a:lnTo>
                      <a:pt x="5311" y="2054"/>
                    </a:lnTo>
                    <a:lnTo>
                      <a:pt x="5328" y="2053"/>
                    </a:lnTo>
                    <a:lnTo>
                      <a:pt x="5345" y="2052"/>
                    </a:lnTo>
                    <a:lnTo>
                      <a:pt x="5361" y="2051"/>
                    </a:lnTo>
                    <a:lnTo>
                      <a:pt x="5378" y="2050"/>
                    </a:lnTo>
                    <a:lnTo>
                      <a:pt x="5392" y="2049"/>
                    </a:lnTo>
                    <a:lnTo>
                      <a:pt x="5406" y="2048"/>
                    </a:lnTo>
                    <a:lnTo>
                      <a:pt x="5418" y="2048"/>
                    </a:lnTo>
                    <a:lnTo>
                      <a:pt x="5429" y="2051"/>
                    </a:lnTo>
                    <a:lnTo>
                      <a:pt x="5441" y="2057"/>
                    </a:lnTo>
                    <a:lnTo>
                      <a:pt x="5452" y="2063"/>
                    </a:lnTo>
                    <a:lnTo>
                      <a:pt x="5462" y="2072"/>
                    </a:lnTo>
                    <a:lnTo>
                      <a:pt x="5473" y="2082"/>
                    </a:lnTo>
                    <a:lnTo>
                      <a:pt x="5483" y="2093"/>
                    </a:lnTo>
                    <a:lnTo>
                      <a:pt x="5492" y="2102"/>
                    </a:lnTo>
                    <a:lnTo>
                      <a:pt x="5501" y="2112"/>
                    </a:lnTo>
                    <a:lnTo>
                      <a:pt x="5511" y="2122"/>
                    </a:lnTo>
                    <a:lnTo>
                      <a:pt x="5520" y="2130"/>
                    </a:lnTo>
                    <a:lnTo>
                      <a:pt x="5528" y="2136"/>
                    </a:lnTo>
                    <a:lnTo>
                      <a:pt x="5537" y="2141"/>
                    </a:lnTo>
                    <a:lnTo>
                      <a:pt x="5546" y="2142"/>
                    </a:lnTo>
                    <a:lnTo>
                      <a:pt x="5555" y="2141"/>
                    </a:lnTo>
                    <a:lnTo>
                      <a:pt x="5563" y="2136"/>
                    </a:lnTo>
                    <a:lnTo>
                      <a:pt x="5573" y="2128"/>
                    </a:lnTo>
                    <a:lnTo>
                      <a:pt x="5586" y="2117"/>
                    </a:lnTo>
                    <a:lnTo>
                      <a:pt x="5600" y="2105"/>
                    </a:lnTo>
                    <a:lnTo>
                      <a:pt x="5617" y="2090"/>
                    </a:lnTo>
                    <a:lnTo>
                      <a:pt x="5635" y="2076"/>
                    </a:lnTo>
                    <a:lnTo>
                      <a:pt x="5654" y="2060"/>
                    </a:lnTo>
                    <a:lnTo>
                      <a:pt x="5674" y="2045"/>
                    </a:lnTo>
                    <a:lnTo>
                      <a:pt x="5693" y="2030"/>
                    </a:lnTo>
                    <a:lnTo>
                      <a:pt x="5713" y="2016"/>
                    </a:lnTo>
                    <a:lnTo>
                      <a:pt x="5733" y="2004"/>
                    </a:lnTo>
                    <a:lnTo>
                      <a:pt x="5751" y="1993"/>
                    </a:lnTo>
                    <a:lnTo>
                      <a:pt x="5769" y="1986"/>
                    </a:lnTo>
                    <a:lnTo>
                      <a:pt x="5784" y="1980"/>
                    </a:lnTo>
                    <a:lnTo>
                      <a:pt x="5798" y="1979"/>
                    </a:lnTo>
                    <a:lnTo>
                      <a:pt x="5809" y="1981"/>
                    </a:lnTo>
                    <a:lnTo>
                      <a:pt x="5819" y="1989"/>
                    </a:lnTo>
                    <a:lnTo>
                      <a:pt x="5820" y="1987"/>
                    </a:lnTo>
                    <a:lnTo>
                      <a:pt x="5824" y="1985"/>
                    </a:lnTo>
                    <a:lnTo>
                      <a:pt x="5832" y="1979"/>
                    </a:lnTo>
                    <a:lnTo>
                      <a:pt x="5842" y="1974"/>
                    </a:lnTo>
                    <a:lnTo>
                      <a:pt x="5854" y="1966"/>
                    </a:lnTo>
                    <a:lnTo>
                      <a:pt x="5868" y="1957"/>
                    </a:lnTo>
                    <a:lnTo>
                      <a:pt x="5883" y="1949"/>
                    </a:lnTo>
                    <a:lnTo>
                      <a:pt x="5901" y="1939"/>
                    </a:lnTo>
                    <a:lnTo>
                      <a:pt x="5918" y="1930"/>
                    </a:lnTo>
                    <a:lnTo>
                      <a:pt x="5937" y="1920"/>
                    </a:lnTo>
                    <a:lnTo>
                      <a:pt x="5956" y="1911"/>
                    </a:lnTo>
                    <a:lnTo>
                      <a:pt x="5975" y="1904"/>
                    </a:lnTo>
                    <a:lnTo>
                      <a:pt x="5995" y="1896"/>
                    </a:lnTo>
                    <a:lnTo>
                      <a:pt x="6013" y="1891"/>
                    </a:lnTo>
                    <a:lnTo>
                      <a:pt x="6031" y="1887"/>
                    </a:lnTo>
                    <a:lnTo>
                      <a:pt x="6048" y="1885"/>
                    </a:lnTo>
                    <a:lnTo>
                      <a:pt x="6064" y="1882"/>
                    </a:lnTo>
                    <a:lnTo>
                      <a:pt x="6081" y="1879"/>
                    </a:lnTo>
                    <a:lnTo>
                      <a:pt x="6097" y="1873"/>
                    </a:lnTo>
                    <a:lnTo>
                      <a:pt x="6114" y="1868"/>
                    </a:lnTo>
                    <a:lnTo>
                      <a:pt x="6130" y="1861"/>
                    </a:lnTo>
                    <a:lnTo>
                      <a:pt x="6146" y="1855"/>
                    </a:lnTo>
                    <a:lnTo>
                      <a:pt x="6163" y="1847"/>
                    </a:lnTo>
                    <a:lnTo>
                      <a:pt x="6178" y="1840"/>
                    </a:lnTo>
                    <a:lnTo>
                      <a:pt x="6193" y="1835"/>
                    </a:lnTo>
                    <a:lnTo>
                      <a:pt x="6209" y="1829"/>
                    </a:lnTo>
                    <a:lnTo>
                      <a:pt x="6223" y="1825"/>
                    </a:lnTo>
                    <a:lnTo>
                      <a:pt x="6236" y="1823"/>
                    </a:lnTo>
                    <a:lnTo>
                      <a:pt x="6249" y="1823"/>
                    </a:lnTo>
                    <a:lnTo>
                      <a:pt x="6261" y="1824"/>
                    </a:lnTo>
                    <a:lnTo>
                      <a:pt x="6273" y="1828"/>
                    </a:lnTo>
                    <a:lnTo>
                      <a:pt x="6284" y="1835"/>
                    </a:lnTo>
                    <a:lnTo>
                      <a:pt x="6284" y="1834"/>
                    </a:lnTo>
                    <a:lnTo>
                      <a:pt x="6286" y="1831"/>
                    </a:lnTo>
                    <a:lnTo>
                      <a:pt x="6289" y="1826"/>
                    </a:lnTo>
                    <a:lnTo>
                      <a:pt x="6294" y="1821"/>
                    </a:lnTo>
                    <a:lnTo>
                      <a:pt x="6299" y="1813"/>
                    </a:lnTo>
                    <a:lnTo>
                      <a:pt x="6306" y="1805"/>
                    </a:lnTo>
                    <a:lnTo>
                      <a:pt x="6313" y="1797"/>
                    </a:lnTo>
                    <a:lnTo>
                      <a:pt x="6322" y="1787"/>
                    </a:lnTo>
                    <a:lnTo>
                      <a:pt x="6333" y="1777"/>
                    </a:lnTo>
                    <a:lnTo>
                      <a:pt x="6344" y="1767"/>
                    </a:lnTo>
                    <a:lnTo>
                      <a:pt x="6357" y="1757"/>
                    </a:lnTo>
                    <a:lnTo>
                      <a:pt x="6370" y="1748"/>
                    </a:lnTo>
                    <a:lnTo>
                      <a:pt x="6385" y="1738"/>
                    </a:lnTo>
                    <a:lnTo>
                      <a:pt x="6401" y="1729"/>
                    </a:lnTo>
                    <a:lnTo>
                      <a:pt x="6418" y="1720"/>
                    </a:lnTo>
                    <a:lnTo>
                      <a:pt x="6437" y="1714"/>
                    </a:lnTo>
                    <a:lnTo>
                      <a:pt x="6456" y="1705"/>
                    </a:lnTo>
                    <a:lnTo>
                      <a:pt x="6478" y="1695"/>
                    </a:lnTo>
                    <a:lnTo>
                      <a:pt x="6503" y="1684"/>
                    </a:lnTo>
                    <a:lnTo>
                      <a:pt x="6529" y="1671"/>
                    </a:lnTo>
                    <a:lnTo>
                      <a:pt x="6557" y="1656"/>
                    </a:lnTo>
                    <a:lnTo>
                      <a:pt x="6584" y="1641"/>
                    </a:lnTo>
                    <a:lnTo>
                      <a:pt x="6611" y="1624"/>
                    </a:lnTo>
                    <a:lnTo>
                      <a:pt x="6639" y="1607"/>
                    </a:lnTo>
                    <a:lnTo>
                      <a:pt x="6664" y="1588"/>
                    </a:lnTo>
                    <a:lnTo>
                      <a:pt x="6689" y="1571"/>
                    </a:lnTo>
                    <a:lnTo>
                      <a:pt x="6711" y="1552"/>
                    </a:lnTo>
                    <a:lnTo>
                      <a:pt x="6731" y="1534"/>
                    </a:lnTo>
                    <a:lnTo>
                      <a:pt x="6748" y="1515"/>
                    </a:lnTo>
                    <a:lnTo>
                      <a:pt x="6761" y="1496"/>
                    </a:lnTo>
                    <a:lnTo>
                      <a:pt x="6771" y="1480"/>
                    </a:lnTo>
                    <a:lnTo>
                      <a:pt x="6776" y="1464"/>
                    </a:lnTo>
                    <a:lnTo>
                      <a:pt x="6779" y="1447"/>
                    </a:lnTo>
                    <a:lnTo>
                      <a:pt x="6784" y="1432"/>
                    </a:lnTo>
                    <a:lnTo>
                      <a:pt x="6790" y="1417"/>
                    </a:lnTo>
                    <a:lnTo>
                      <a:pt x="6798" y="1403"/>
                    </a:lnTo>
                    <a:lnTo>
                      <a:pt x="6808" y="1389"/>
                    </a:lnTo>
                    <a:lnTo>
                      <a:pt x="6819" y="1375"/>
                    </a:lnTo>
                    <a:lnTo>
                      <a:pt x="6831" y="1363"/>
                    </a:lnTo>
                    <a:lnTo>
                      <a:pt x="6844" y="1350"/>
                    </a:lnTo>
                    <a:lnTo>
                      <a:pt x="6858" y="1338"/>
                    </a:lnTo>
                    <a:lnTo>
                      <a:pt x="6873" y="1327"/>
                    </a:lnTo>
                    <a:lnTo>
                      <a:pt x="6890" y="1316"/>
                    </a:lnTo>
                    <a:lnTo>
                      <a:pt x="6907" y="1305"/>
                    </a:lnTo>
                    <a:lnTo>
                      <a:pt x="6925" y="1294"/>
                    </a:lnTo>
                    <a:lnTo>
                      <a:pt x="6943" y="1285"/>
                    </a:lnTo>
                    <a:lnTo>
                      <a:pt x="6963" y="1275"/>
                    </a:lnTo>
                    <a:lnTo>
                      <a:pt x="6983" y="1266"/>
                    </a:lnTo>
                    <a:lnTo>
                      <a:pt x="7002" y="1256"/>
                    </a:lnTo>
                    <a:lnTo>
                      <a:pt x="7023" y="1246"/>
                    </a:lnTo>
                    <a:lnTo>
                      <a:pt x="7045" y="1237"/>
                    </a:lnTo>
                    <a:lnTo>
                      <a:pt x="7067" y="1228"/>
                    </a:lnTo>
                    <a:lnTo>
                      <a:pt x="7088" y="1219"/>
                    </a:lnTo>
                    <a:lnTo>
                      <a:pt x="7110" y="1210"/>
                    </a:lnTo>
                    <a:lnTo>
                      <a:pt x="7132" y="1203"/>
                    </a:lnTo>
                    <a:lnTo>
                      <a:pt x="7153" y="1195"/>
                    </a:lnTo>
                    <a:lnTo>
                      <a:pt x="7174" y="1190"/>
                    </a:lnTo>
                    <a:lnTo>
                      <a:pt x="7193" y="1184"/>
                    </a:lnTo>
                    <a:lnTo>
                      <a:pt x="7213" y="1180"/>
                    </a:lnTo>
                    <a:lnTo>
                      <a:pt x="7230" y="1178"/>
                    </a:lnTo>
                    <a:lnTo>
                      <a:pt x="7248" y="1177"/>
                    </a:lnTo>
                    <a:lnTo>
                      <a:pt x="7263" y="1178"/>
                    </a:lnTo>
                    <a:lnTo>
                      <a:pt x="7276" y="1180"/>
                    </a:lnTo>
                    <a:lnTo>
                      <a:pt x="7289" y="1185"/>
                    </a:lnTo>
                    <a:lnTo>
                      <a:pt x="7302" y="1189"/>
                    </a:lnTo>
                    <a:lnTo>
                      <a:pt x="7319" y="1191"/>
                    </a:lnTo>
                    <a:lnTo>
                      <a:pt x="7338" y="1191"/>
                    </a:lnTo>
                    <a:lnTo>
                      <a:pt x="7360" y="1189"/>
                    </a:lnTo>
                    <a:lnTo>
                      <a:pt x="7384" y="1185"/>
                    </a:lnTo>
                    <a:lnTo>
                      <a:pt x="7409" y="1181"/>
                    </a:lnTo>
                    <a:lnTo>
                      <a:pt x="7436" y="1174"/>
                    </a:lnTo>
                    <a:lnTo>
                      <a:pt x="7462" y="1168"/>
                    </a:lnTo>
                    <a:lnTo>
                      <a:pt x="7487" y="1160"/>
                    </a:lnTo>
                    <a:lnTo>
                      <a:pt x="7512" y="1151"/>
                    </a:lnTo>
                    <a:lnTo>
                      <a:pt x="7536" y="1143"/>
                    </a:lnTo>
                    <a:lnTo>
                      <a:pt x="7559" y="1134"/>
                    </a:lnTo>
                    <a:lnTo>
                      <a:pt x="7579" y="1125"/>
                    </a:lnTo>
                    <a:lnTo>
                      <a:pt x="7595" y="1117"/>
                    </a:lnTo>
                    <a:lnTo>
                      <a:pt x="7609" y="1109"/>
                    </a:lnTo>
                    <a:lnTo>
                      <a:pt x="7619" y="1102"/>
                    </a:lnTo>
                    <a:lnTo>
                      <a:pt x="7626" y="1095"/>
                    </a:lnTo>
                    <a:lnTo>
                      <a:pt x="7631" y="1086"/>
                    </a:lnTo>
                    <a:lnTo>
                      <a:pt x="7636" y="1076"/>
                    </a:lnTo>
                    <a:lnTo>
                      <a:pt x="7641" y="1065"/>
                    </a:lnTo>
                    <a:lnTo>
                      <a:pt x="7646" y="1054"/>
                    </a:lnTo>
                    <a:lnTo>
                      <a:pt x="7651" y="1042"/>
                    </a:lnTo>
                    <a:lnTo>
                      <a:pt x="7656" y="1031"/>
                    </a:lnTo>
                    <a:lnTo>
                      <a:pt x="7663" y="1019"/>
                    </a:lnTo>
                    <a:lnTo>
                      <a:pt x="7670" y="1008"/>
                    </a:lnTo>
                    <a:lnTo>
                      <a:pt x="7679" y="998"/>
                    </a:lnTo>
                    <a:lnTo>
                      <a:pt x="7690" y="989"/>
                    </a:lnTo>
                    <a:lnTo>
                      <a:pt x="7702" y="980"/>
                    </a:lnTo>
                    <a:lnTo>
                      <a:pt x="7716" y="972"/>
                    </a:lnTo>
                    <a:lnTo>
                      <a:pt x="7734" y="968"/>
                    </a:lnTo>
                    <a:lnTo>
                      <a:pt x="7753" y="965"/>
                    </a:lnTo>
                    <a:lnTo>
                      <a:pt x="7777" y="964"/>
                    </a:lnTo>
                    <a:lnTo>
                      <a:pt x="7801" y="963"/>
                    </a:lnTo>
                    <a:lnTo>
                      <a:pt x="7826" y="961"/>
                    </a:lnTo>
                    <a:lnTo>
                      <a:pt x="7850" y="960"/>
                    </a:lnTo>
                    <a:lnTo>
                      <a:pt x="7873" y="957"/>
                    </a:lnTo>
                    <a:lnTo>
                      <a:pt x="7896" y="954"/>
                    </a:lnTo>
                    <a:lnTo>
                      <a:pt x="7918" y="949"/>
                    </a:lnTo>
                    <a:lnTo>
                      <a:pt x="7939" y="945"/>
                    </a:lnTo>
                    <a:lnTo>
                      <a:pt x="7959" y="939"/>
                    </a:lnTo>
                    <a:lnTo>
                      <a:pt x="7976" y="932"/>
                    </a:lnTo>
                    <a:lnTo>
                      <a:pt x="7993" y="924"/>
                    </a:lnTo>
                    <a:lnTo>
                      <a:pt x="8010" y="916"/>
                    </a:lnTo>
                    <a:lnTo>
                      <a:pt x="8024" y="906"/>
                    </a:lnTo>
                    <a:lnTo>
                      <a:pt x="8036" y="895"/>
                    </a:lnTo>
                    <a:lnTo>
                      <a:pt x="8047" y="883"/>
                    </a:lnTo>
                    <a:lnTo>
                      <a:pt x="8057" y="870"/>
                    </a:lnTo>
                    <a:lnTo>
                      <a:pt x="8064" y="856"/>
                    </a:lnTo>
                    <a:lnTo>
                      <a:pt x="8071" y="840"/>
                    </a:lnTo>
                    <a:lnTo>
                      <a:pt x="8080" y="827"/>
                    </a:lnTo>
                    <a:lnTo>
                      <a:pt x="8090" y="813"/>
                    </a:lnTo>
                    <a:lnTo>
                      <a:pt x="8102" y="800"/>
                    </a:lnTo>
                    <a:lnTo>
                      <a:pt x="8114" y="788"/>
                    </a:lnTo>
                    <a:lnTo>
                      <a:pt x="8128" y="777"/>
                    </a:lnTo>
                    <a:lnTo>
                      <a:pt x="8143" y="766"/>
                    </a:lnTo>
                    <a:lnTo>
                      <a:pt x="8158" y="756"/>
                    </a:lnTo>
                    <a:lnTo>
                      <a:pt x="8176" y="747"/>
                    </a:lnTo>
                    <a:lnTo>
                      <a:pt x="8193" y="740"/>
                    </a:lnTo>
                    <a:lnTo>
                      <a:pt x="8212" y="733"/>
                    </a:lnTo>
                    <a:lnTo>
                      <a:pt x="8231" y="728"/>
                    </a:lnTo>
                    <a:lnTo>
                      <a:pt x="8251" y="723"/>
                    </a:lnTo>
                    <a:lnTo>
                      <a:pt x="8272" y="721"/>
                    </a:lnTo>
                    <a:lnTo>
                      <a:pt x="8293" y="720"/>
                    </a:lnTo>
                    <a:lnTo>
                      <a:pt x="8314" y="721"/>
                    </a:lnTo>
                    <a:lnTo>
                      <a:pt x="8314" y="720"/>
                    </a:lnTo>
                    <a:lnTo>
                      <a:pt x="8314" y="717"/>
                    </a:lnTo>
                    <a:lnTo>
                      <a:pt x="8316" y="711"/>
                    </a:lnTo>
                    <a:lnTo>
                      <a:pt x="8317" y="706"/>
                    </a:lnTo>
                    <a:lnTo>
                      <a:pt x="8318" y="698"/>
                    </a:lnTo>
                    <a:lnTo>
                      <a:pt x="8320" y="690"/>
                    </a:lnTo>
                    <a:lnTo>
                      <a:pt x="8323" y="680"/>
                    </a:lnTo>
                    <a:lnTo>
                      <a:pt x="8328" y="669"/>
                    </a:lnTo>
                    <a:lnTo>
                      <a:pt x="8332" y="659"/>
                    </a:lnTo>
                    <a:lnTo>
                      <a:pt x="8337" y="648"/>
                    </a:lnTo>
                    <a:lnTo>
                      <a:pt x="8345" y="637"/>
                    </a:lnTo>
                    <a:lnTo>
                      <a:pt x="8353" y="626"/>
                    </a:lnTo>
                    <a:lnTo>
                      <a:pt x="8362" y="616"/>
                    </a:lnTo>
                    <a:lnTo>
                      <a:pt x="8372" y="607"/>
                    </a:lnTo>
                    <a:lnTo>
                      <a:pt x="8385" y="598"/>
                    </a:lnTo>
                    <a:lnTo>
                      <a:pt x="8400" y="591"/>
                    </a:lnTo>
                    <a:lnTo>
                      <a:pt x="8413" y="585"/>
                    </a:lnTo>
                    <a:lnTo>
                      <a:pt x="8426" y="582"/>
                    </a:lnTo>
                    <a:lnTo>
                      <a:pt x="8437" y="578"/>
                    </a:lnTo>
                    <a:lnTo>
                      <a:pt x="8448" y="576"/>
                    </a:lnTo>
                    <a:lnTo>
                      <a:pt x="8456" y="574"/>
                    </a:lnTo>
                    <a:lnTo>
                      <a:pt x="8463" y="572"/>
                    </a:lnTo>
                    <a:lnTo>
                      <a:pt x="8469" y="568"/>
                    </a:lnTo>
                    <a:lnTo>
                      <a:pt x="8475" y="564"/>
                    </a:lnTo>
                    <a:lnTo>
                      <a:pt x="8480" y="559"/>
                    </a:lnTo>
                    <a:lnTo>
                      <a:pt x="8484" y="552"/>
                    </a:lnTo>
                    <a:lnTo>
                      <a:pt x="8486" y="542"/>
                    </a:lnTo>
                    <a:lnTo>
                      <a:pt x="8488" y="529"/>
                    </a:lnTo>
                    <a:lnTo>
                      <a:pt x="8490" y="514"/>
                    </a:lnTo>
                    <a:lnTo>
                      <a:pt x="8491" y="494"/>
                    </a:lnTo>
                    <a:lnTo>
                      <a:pt x="8491" y="470"/>
                    </a:lnTo>
                    <a:lnTo>
                      <a:pt x="8492" y="443"/>
                    </a:lnTo>
                    <a:lnTo>
                      <a:pt x="8491" y="412"/>
                    </a:lnTo>
                    <a:lnTo>
                      <a:pt x="8491" y="385"/>
                    </a:lnTo>
                    <a:lnTo>
                      <a:pt x="8490" y="360"/>
                    </a:lnTo>
                    <a:lnTo>
                      <a:pt x="8490" y="337"/>
                    </a:lnTo>
                    <a:lnTo>
                      <a:pt x="8490" y="316"/>
                    </a:lnTo>
                    <a:lnTo>
                      <a:pt x="8491" y="297"/>
                    </a:lnTo>
                    <a:lnTo>
                      <a:pt x="8493" y="279"/>
                    </a:lnTo>
                    <a:lnTo>
                      <a:pt x="8497" y="263"/>
                    </a:lnTo>
                    <a:lnTo>
                      <a:pt x="8501" y="247"/>
                    </a:lnTo>
                    <a:lnTo>
                      <a:pt x="8509" y="233"/>
                    </a:lnTo>
                    <a:lnTo>
                      <a:pt x="8517" y="220"/>
                    </a:lnTo>
                    <a:lnTo>
                      <a:pt x="8529" y="208"/>
                    </a:lnTo>
                    <a:lnTo>
                      <a:pt x="8544" y="196"/>
                    </a:lnTo>
                    <a:lnTo>
                      <a:pt x="8561" y="185"/>
                    </a:lnTo>
                    <a:lnTo>
                      <a:pt x="8582" y="173"/>
                    </a:lnTo>
                    <a:lnTo>
                      <a:pt x="8607" y="163"/>
                    </a:lnTo>
                    <a:lnTo>
                      <a:pt x="8608" y="161"/>
                    </a:lnTo>
                    <a:lnTo>
                      <a:pt x="8612" y="156"/>
                    </a:lnTo>
                    <a:lnTo>
                      <a:pt x="8619" y="148"/>
                    </a:lnTo>
                    <a:lnTo>
                      <a:pt x="8628" y="137"/>
                    </a:lnTo>
                    <a:lnTo>
                      <a:pt x="8639" y="125"/>
                    </a:lnTo>
                    <a:lnTo>
                      <a:pt x="8651" y="111"/>
                    </a:lnTo>
                    <a:lnTo>
                      <a:pt x="8664" y="96"/>
                    </a:lnTo>
                    <a:lnTo>
                      <a:pt x="8678" y="81"/>
                    </a:lnTo>
                    <a:lnTo>
                      <a:pt x="8692" y="66"/>
                    </a:lnTo>
                    <a:lnTo>
                      <a:pt x="8707" y="51"/>
                    </a:lnTo>
                    <a:lnTo>
                      <a:pt x="8722" y="37"/>
                    </a:lnTo>
                    <a:lnTo>
                      <a:pt x="8736" y="25"/>
                    </a:lnTo>
                    <a:lnTo>
                      <a:pt x="8750" y="14"/>
                    </a:lnTo>
                    <a:lnTo>
                      <a:pt x="8762" y="6"/>
                    </a:lnTo>
                    <a:lnTo>
                      <a:pt x="8774" y="1"/>
                    </a:lnTo>
                    <a:lnTo>
                      <a:pt x="8784" y="0"/>
                    </a:lnTo>
                    <a:lnTo>
                      <a:pt x="8794" y="1"/>
                    </a:lnTo>
                    <a:lnTo>
                      <a:pt x="8809" y="5"/>
                    </a:lnTo>
                    <a:lnTo>
                      <a:pt x="8829" y="12"/>
                    </a:lnTo>
                    <a:lnTo>
                      <a:pt x="8854" y="20"/>
                    </a:lnTo>
                    <a:lnTo>
                      <a:pt x="8883" y="30"/>
                    </a:lnTo>
                    <a:lnTo>
                      <a:pt x="8917" y="42"/>
                    </a:lnTo>
                    <a:lnTo>
                      <a:pt x="8956" y="54"/>
                    </a:lnTo>
                    <a:lnTo>
                      <a:pt x="9002" y="68"/>
                    </a:lnTo>
                    <a:lnTo>
                      <a:pt x="9052" y="81"/>
                    </a:lnTo>
                    <a:lnTo>
                      <a:pt x="9109" y="96"/>
                    </a:lnTo>
                    <a:lnTo>
                      <a:pt x="9171" y="109"/>
                    </a:lnTo>
                    <a:lnTo>
                      <a:pt x="9241" y="122"/>
                    </a:lnTo>
                    <a:lnTo>
                      <a:pt x="9317" y="134"/>
                    </a:lnTo>
                    <a:lnTo>
                      <a:pt x="9398" y="144"/>
                    </a:lnTo>
                    <a:lnTo>
                      <a:pt x="9487" y="152"/>
                    </a:lnTo>
                    <a:lnTo>
                      <a:pt x="9583" y="160"/>
                    </a:lnTo>
                    <a:lnTo>
                      <a:pt x="9584" y="160"/>
                    </a:lnTo>
                    <a:lnTo>
                      <a:pt x="9590" y="161"/>
                    </a:lnTo>
                    <a:lnTo>
                      <a:pt x="9599" y="162"/>
                    </a:lnTo>
                    <a:lnTo>
                      <a:pt x="9614" y="164"/>
                    </a:lnTo>
                    <a:lnTo>
                      <a:pt x="9631" y="167"/>
                    </a:lnTo>
                    <a:lnTo>
                      <a:pt x="9654" y="169"/>
                    </a:lnTo>
                    <a:lnTo>
                      <a:pt x="9680" y="170"/>
                    </a:lnTo>
                    <a:lnTo>
                      <a:pt x="9713" y="172"/>
                    </a:lnTo>
                    <a:lnTo>
                      <a:pt x="9750" y="173"/>
                    </a:lnTo>
                    <a:lnTo>
                      <a:pt x="9792" y="173"/>
                    </a:lnTo>
                    <a:lnTo>
                      <a:pt x="9840" y="172"/>
                    </a:lnTo>
                    <a:lnTo>
                      <a:pt x="9893" y="171"/>
                    </a:lnTo>
                    <a:lnTo>
                      <a:pt x="9952" y="169"/>
                    </a:lnTo>
                    <a:lnTo>
                      <a:pt x="10016" y="164"/>
                    </a:lnTo>
                    <a:lnTo>
                      <a:pt x="10088" y="159"/>
                    </a:lnTo>
                    <a:lnTo>
                      <a:pt x="10166" y="152"/>
                    </a:lnTo>
                    <a:lnTo>
                      <a:pt x="10191" y="149"/>
                    </a:lnTo>
                    <a:lnTo>
                      <a:pt x="10214" y="146"/>
                    </a:lnTo>
                    <a:lnTo>
                      <a:pt x="10235" y="143"/>
                    </a:lnTo>
                    <a:lnTo>
                      <a:pt x="10252" y="139"/>
                    </a:lnTo>
                    <a:lnTo>
                      <a:pt x="10267" y="137"/>
                    </a:lnTo>
                    <a:lnTo>
                      <a:pt x="10282" y="134"/>
                    </a:lnTo>
                    <a:lnTo>
                      <a:pt x="10293" y="133"/>
                    </a:lnTo>
                    <a:lnTo>
                      <a:pt x="10302" y="132"/>
                    </a:lnTo>
                    <a:lnTo>
                      <a:pt x="10310" y="132"/>
                    </a:lnTo>
                    <a:lnTo>
                      <a:pt x="10316" y="133"/>
                    </a:lnTo>
                    <a:lnTo>
                      <a:pt x="10321" y="135"/>
                    </a:lnTo>
                    <a:lnTo>
                      <a:pt x="10325" y="139"/>
                    </a:lnTo>
                    <a:lnTo>
                      <a:pt x="10329" y="145"/>
                    </a:lnTo>
                    <a:lnTo>
                      <a:pt x="10331" y="152"/>
                    </a:lnTo>
                    <a:lnTo>
                      <a:pt x="10332" y="162"/>
                    </a:lnTo>
                    <a:lnTo>
                      <a:pt x="10334" y="175"/>
                    </a:lnTo>
                    <a:lnTo>
                      <a:pt x="10334" y="187"/>
                    </a:lnTo>
                    <a:lnTo>
                      <a:pt x="10333" y="202"/>
                    </a:lnTo>
                    <a:lnTo>
                      <a:pt x="10330" y="217"/>
                    </a:lnTo>
                    <a:lnTo>
                      <a:pt x="10326" y="233"/>
                    </a:lnTo>
                    <a:lnTo>
                      <a:pt x="10323" y="251"/>
                    </a:lnTo>
                    <a:lnTo>
                      <a:pt x="10320" y="269"/>
                    </a:lnTo>
                    <a:lnTo>
                      <a:pt x="10317" y="288"/>
                    </a:lnTo>
                    <a:lnTo>
                      <a:pt x="10314" y="309"/>
                    </a:lnTo>
                    <a:lnTo>
                      <a:pt x="10312" y="328"/>
                    </a:lnTo>
                    <a:lnTo>
                      <a:pt x="10313" y="349"/>
                    </a:lnTo>
                    <a:lnTo>
                      <a:pt x="10316" y="370"/>
                    </a:lnTo>
                    <a:lnTo>
                      <a:pt x="10320" y="390"/>
                    </a:lnTo>
                    <a:lnTo>
                      <a:pt x="10328" y="412"/>
                    </a:lnTo>
                    <a:lnTo>
                      <a:pt x="10337" y="433"/>
                    </a:lnTo>
                    <a:lnTo>
                      <a:pt x="10352" y="454"/>
                    </a:lnTo>
                    <a:lnTo>
                      <a:pt x="10370" y="475"/>
                    </a:lnTo>
                    <a:lnTo>
                      <a:pt x="10386" y="494"/>
                    </a:lnTo>
                    <a:lnTo>
                      <a:pt x="10397" y="514"/>
                    </a:lnTo>
                    <a:lnTo>
                      <a:pt x="10404" y="535"/>
                    </a:lnTo>
                    <a:lnTo>
                      <a:pt x="10405" y="554"/>
                    </a:lnTo>
                    <a:lnTo>
                      <a:pt x="10403" y="575"/>
                    </a:lnTo>
                    <a:lnTo>
                      <a:pt x="10397" y="595"/>
                    </a:lnTo>
                    <a:lnTo>
                      <a:pt x="10390" y="614"/>
                    </a:lnTo>
                    <a:lnTo>
                      <a:pt x="10381" y="634"/>
                    </a:lnTo>
                    <a:lnTo>
                      <a:pt x="10370" y="654"/>
                    </a:lnTo>
                    <a:lnTo>
                      <a:pt x="10359" y="672"/>
                    </a:lnTo>
                    <a:lnTo>
                      <a:pt x="10349" y="691"/>
                    </a:lnTo>
                    <a:lnTo>
                      <a:pt x="10340" y="709"/>
                    </a:lnTo>
                    <a:lnTo>
                      <a:pt x="10331" y="727"/>
                    </a:lnTo>
                    <a:lnTo>
                      <a:pt x="10325" y="744"/>
                    </a:lnTo>
                    <a:lnTo>
                      <a:pt x="10322" y="762"/>
                    </a:lnTo>
                    <a:lnTo>
                      <a:pt x="10323" y="778"/>
                    </a:lnTo>
                    <a:lnTo>
                      <a:pt x="10324" y="793"/>
                    </a:lnTo>
                    <a:lnTo>
                      <a:pt x="10325" y="810"/>
                    </a:lnTo>
                    <a:lnTo>
                      <a:pt x="10326" y="825"/>
                    </a:lnTo>
                    <a:lnTo>
                      <a:pt x="10325" y="840"/>
                    </a:lnTo>
                    <a:lnTo>
                      <a:pt x="10324" y="856"/>
                    </a:lnTo>
                    <a:lnTo>
                      <a:pt x="10323" y="871"/>
                    </a:lnTo>
                    <a:lnTo>
                      <a:pt x="10321" y="886"/>
                    </a:lnTo>
                    <a:lnTo>
                      <a:pt x="10318" y="899"/>
                    </a:lnTo>
                    <a:lnTo>
                      <a:pt x="10314" y="913"/>
                    </a:lnTo>
                    <a:lnTo>
                      <a:pt x="10310" y="925"/>
                    </a:lnTo>
                    <a:lnTo>
                      <a:pt x="10307" y="939"/>
                    </a:lnTo>
                    <a:lnTo>
                      <a:pt x="10302" y="949"/>
                    </a:lnTo>
                    <a:lnTo>
                      <a:pt x="10297" y="959"/>
                    </a:lnTo>
                    <a:lnTo>
                      <a:pt x="10293" y="969"/>
                    </a:lnTo>
                    <a:lnTo>
                      <a:pt x="10287" y="978"/>
                    </a:lnTo>
                    <a:lnTo>
                      <a:pt x="10283" y="986"/>
                    </a:lnTo>
                    <a:lnTo>
                      <a:pt x="10277" y="992"/>
                    </a:lnTo>
                    <a:lnTo>
                      <a:pt x="10272" y="1002"/>
                    </a:lnTo>
                    <a:lnTo>
                      <a:pt x="10267" y="1012"/>
                    </a:lnTo>
                    <a:lnTo>
                      <a:pt x="10263" y="1024"/>
                    </a:lnTo>
                    <a:lnTo>
                      <a:pt x="10260" y="1037"/>
                    </a:lnTo>
                    <a:lnTo>
                      <a:pt x="10255" y="1050"/>
                    </a:lnTo>
                    <a:lnTo>
                      <a:pt x="10252" y="1065"/>
                    </a:lnTo>
                    <a:lnTo>
                      <a:pt x="10249" y="1079"/>
                    </a:lnTo>
                    <a:lnTo>
                      <a:pt x="10247" y="1095"/>
                    </a:lnTo>
                    <a:lnTo>
                      <a:pt x="10245" y="1110"/>
                    </a:lnTo>
                    <a:lnTo>
                      <a:pt x="10242" y="1125"/>
                    </a:lnTo>
                    <a:lnTo>
                      <a:pt x="10241" y="1141"/>
                    </a:lnTo>
                    <a:lnTo>
                      <a:pt x="10241" y="1155"/>
                    </a:lnTo>
                    <a:lnTo>
                      <a:pt x="10240" y="1168"/>
                    </a:lnTo>
                    <a:lnTo>
                      <a:pt x="10241" y="1181"/>
                    </a:lnTo>
                    <a:lnTo>
                      <a:pt x="10242" y="1193"/>
                    </a:lnTo>
                    <a:lnTo>
                      <a:pt x="10242" y="1204"/>
                    </a:lnTo>
                    <a:lnTo>
                      <a:pt x="10243" y="1218"/>
                    </a:lnTo>
                    <a:lnTo>
                      <a:pt x="10245" y="1233"/>
                    </a:lnTo>
                    <a:lnTo>
                      <a:pt x="10245" y="1250"/>
                    </a:lnTo>
                    <a:lnTo>
                      <a:pt x="10245" y="1268"/>
                    </a:lnTo>
                    <a:lnTo>
                      <a:pt x="10243" y="1286"/>
                    </a:lnTo>
                    <a:lnTo>
                      <a:pt x="10242" y="1305"/>
                    </a:lnTo>
                    <a:lnTo>
                      <a:pt x="10242" y="1324"/>
                    </a:lnTo>
                    <a:lnTo>
                      <a:pt x="10240" y="1343"/>
                    </a:lnTo>
                    <a:lnTo>
                      <a:pt x="10239" y="1360"/>
                    </a:lnTo>
                    <a:lnTo>
                      <a:pt x="10237" y="1377"/>
                    </a:lnTo>
                    <a:lnTo>
                      <a:pt x="10235" y="1393"/>
                    </a:lnTo>
                    <a:lnTo>
                      <a:pt x="10231" y="1406"/>
                    </a:lnTo>
                    <a:lnTo>
                      <a:pt x="10229" y="1418"/>
                    </a:lnTo>
                    <a:lnTo>
                      <a:pt x="10226" y="1428"/>
                    </a:lnTo>
                    <a:lnTo>
                      <a:pt x="10223" y="1435"/>
                    </a:lnTo>
                    <a:lnTo>
                      <a:pt x="10219" y="1441"/>
                    </a:lnTo>
                    <a:lnTo>
                      <a:pt x="10217" y="1447"/>
                    </a:lnTo>
                    <a:lnTo>
                      <a:pt x="10217" y="1455"/>
                    </a:lnTo>
                    <a:lnTo>
                      <a:pt x="10218" y="1464"/>
                    </a:lnTo>
                    <a:lnTo>
                      <a:pt x="10219" y="1475"/>
                    </a:lnTo>
                    <a:lnTo>
                      <a:pt x="10222" y="1486"/>
                    </a:lnTo>
                    <a:lnTo>
                      <a:pt x="10225" y="1498"/>
                    </a:lnTo>
                    <a:lnTo>
                      <a:pt x="10228" y="1511"/>
                    </a:lnTo>
                    <a:lnTo>
                      <a:pt x="10231" y="1525"/>
                    </a:lnTo>
                    <a:lnTo>
                      <a:pt x="10235" y="1540"/>
                    </a:lnTo>
                    <a:lnTo>
                      <a:pt x="10238" y="1557"/>
                    </a:lnTo>
                    <a:lnTo>
                      <a:pt x="10241" y="1574"/>
                    </a:lnTo>
                    <a:lnTo>
                      <a:pt x="10245" y="1593"/>
                    </a:lnTo>
                    <a:lnTo>
                      <a:pt x="10247" y="1613"/>
                    </a:lnTo>
                    <a:lnTo>
                      <a:pt x="10248" y="1634"/>
                    </a:lnTo>
                    <a:lnTo>
                      <a:pt x="10249" y="1657"/>
                    </a:lnTo>
                    <a:lnTo>
                      <a:pt x="10248" y="1680"/>
                    </a:lnTo>
                    <a:lnTo>
                      <a:pt x="10247" y="1704"/>
                    </a:lnTo>
                    <a:lnTo>
                      <a:pt x="10245" y="1729"/>
                    </a:lnTo>
                    <a:lnTo>
                      <a:pt x="10241" y="1755"/>
                    </a:lnTo>
                    <a:lnTo>
                      <a:pt x="10237" y="1781"/>
                    </a:lnTo>
                    <a:lnTo>
                      <a:pt x="10233" y="1808"/>
                    </a:lnTo>
                    <a:lnTo>
                      <a:pt x="10227" y="1833"/>
                    </a:lnTo>
                    <a:lnTo>
                      <a:pt x="10222" y="1858"/>
                    </a:lnTo>
                    <a:lnTo>
                      <a:pt x="10214" y="1883"/>
                    </a:lnTo>
                    <a:lnTo>
                      <a:pt x="10206" y="1906"/>
                    </a:lnTo>
                    <a:lnTo>
                      <a:pt x="10199" y="1928"/>
                    </a:lnTo>
                    <a:lnTo>
                      <a:pt x="10190" y="1947"/>
                    </a:lnTo>
                    <a:lnTo>
                      <a:pt x="10180" y="1966"/>
                    </a:lnTo>
                    <a:lnTo>
                      <a:pt x="10170" y="1981"/>
                    </a:lnTo>
                    <a:lnTo>
                      <a:pt x="10160" y="1995"/>
                    </a:lnTo>
                    <a:lnTo>
                      <a:pt x="10150" y="2006"/>
                    </a:lnTo>
                    <a:lnTo>
                      <a:pt x="10140" y="2016"/>
                    </a:lnTo>
                    <a:lnTo>
                      <a:pt x="10132" y="2029"/>
                    </a:lnTo>
                    <a:lnTo>
                      <a:pt x="10127" y="2043"/>
                    </a:lnTo>
                    <a:lnTo>
                      <a:pt x="10122" y="2059"/>
                    </a:lnTo>
                    <a:lnTo>
                      <a:pt x="10120" y="2075"/>
                    </a:lnTo>
                    <a:lnTo>
                      <a:pt x="10119" y="2093"/>
                    </a:lnTo>
                    <a:lnTo>
                      <a:pt x="10118" y="2111"/>
                    </a:lnTo>
                    <a:lnTo>
                      <a:pt x="10118" y="2129"/>
                    </a:lnTo>
                    <a:lnTo>
                      <a:pt x="10118" y="2146"/>
                    </a:lnTo>
                    <a:lnTo>
                      <a:pt x="10118" y="2164"/>
                    </a:lnTo>
                    <a:lnTo>
                      <a:pt x="10117" y="2180"/>
                    </a:lnTo>
                    <a:lnTo>
                      <a:pt x="10116" y="2194"/>
                    </a:lnTo>
                    <a:lnTo>
                      <a:pt x="10114" y="2207"/>
                    </a:lnTo>
                    <a:lnTo>
                      <a:pt x="10109" y="2219"/>
                    </a:lnTo>
                    <a:lnTo>
                      <a:pt x="10104" y="2228"/>
                    </a:lnTo>
                    <a:lnTo>
                      <a:pt x="10097" y="2236"/>
                    </a:lnTo>
                    <a:lnTo>
                      <a:pt x="10087" y="2241"/>
                    </a:lnTo>
                    <a:lnTo>
                      <a:pt x="10076" y="2250"/>
                    </a:lnTo>
                    <a:lnTo>
                      <a:pt x="10066" y="2260"/>
                    </a:lnTo>
                    <a:lnTo>
                      <a:pt x="10052" y="2272"/>
                    </a:lnTo>
                    <a:lnTo>
                      <a:pt x="10040" y="2286"/>
                    </a:lnTo>
                    <a:lnTo>
                      <a:pt x="10027" y="2301"/>
                    </a:lnTo>
                    <a:lnTo>
                      <a:pt x="10015" y="2319"/>
                    </a:lnTo>
                    <a:lnTo>
                      <a:pt x="10003" y="2337"/>
                    </a:lnTo>
                    <a:lnTo>
                      <a:pt x="9991" y="2358"/>
                    </a:lnTo>
                    <a:lnTo>
                      <a:pt x="9980" y="2380"/>
                    </a:lnTo>
                    <a:lnTo>
                      <a:pt x="9971" y="2404"/>
                    </a:lnTo>
                    <a:lnTo>
                      <a:pt x="9963" y="2429"/>
                    </a:lnTo>
                    <a:lnTo>
                      <a:pt x="9956" y="2455"/>
                    </a:lnTo>
                    <a:lnTo>
                      <a:pt x="9952" y="2482"/>
                    </a:lnTo>
                    <a:lnTo>
                      <a:pt x="9950" y="2512"/>
                    </a:lnTo>
                    <a:lnTo>
                      <a:pt x="9950" y="2542"/>
                    </a:lnTo>
                    <a:lnTo>
                      <a:pt x="9951" y="2572"/>
                    </a:lnTo>
                    <a:lnTo>
                      <a:pt x="9952" y="2600"/>
                    </a:lnTo>
                    <a:lnTo>
                      <a:pt x="9954" y="2627"/>
                    </a:lnTo>
                    <a:lnTo>
                      <a:pt x="9955" y="2652"/>
                    </a:lnTo>
                    <a:lnTo>
                      <a:pt x="9957" y="2675"/>
                    </a:lnTo>
                    <a:lnTo>
                      <a:pt x="9959" y="2698"/>
                    </a:lnTo>
                    <a:lnTo>
                      <a:pt x="9961" y="2718"/>
                    </a:lnTo>
                    <a:lnTo>
                      <a:pt x="9962" y="2739"/>
                    </a:lnTo>
                    <a:lnTo>
                      <a:pt x="9962" y="2759"/>
                    </a:lnTo>
                    <a:lnTo>
                      <a:pt x="9963" y="2777"/>
                    </a:lnTo>
                    <a:lnTo>
                      <a:pt x="9962" y="2795"/>
                    </a:lnTo>
                    <a:lnTo>
                      <a:pt x="9961" y="2812"/>
                    </a:lnTo>
                    <a:lnTo>
                      <a:pt x="9960" y="2829"/>
                    </a:lnTo>
                    <a:lnTo>
                      <a:pt x="9957" y="2845"/>
                    </a:lnTo>
                    <a:lnTo>
                      <a:pt x="9954" y="2861"/>
                    </a:lnTo>
                    <a:lnTo>
                      <a:pt x="9950" y="2878"/>
                    </a:lnTo>
                    <a:lnTo>
                      <a:pt x="9944" y="2893"/>
                    </a:lnTo>
                    <a:lnTo>
                      <a:pt x="9938" y="2909"/>
                    </a:lnTo>
                    <a:lnTo>
                      <a:pt x="9931" y="2926"/>
                    </a:lnTo>
                    <a:lnTo>
                      <a:pt x="9925" y="2941"/>
                    </a:lnTo>
                    <a:lnTo>
                      <a:pt x="9918" y="2957"/>
                    </a:lnTo>
                    <a:lnTo>
                      <a:pt x="9910" y="2972"/>
                    </a:lnTo>
                    <a:lnTo>
                      <a:pt x="9903" y="2986"/>
                    </a:lnTo>
                    <a:lnTo>
                      <a:pt x="9896" y="2999"/>
                    </a:lnTo>
                    <a:lnTo>
                      <a:pt x="9890" y="3011"/>
                    </a:lnTo>
                    <a:lnTo>
                      <a:pt x="9883" y="3022"/>
                    </a:lnTo>
                    <a:lnTo>
                      <a:pt x="9878" y="3032"/>
                    </a:lnTo>
                    <a:lnTo>
                      <a:pt x="9872" y="3040"/>
                    </a:lnTo>
                    <a:lnTo>
                      <a:pt x="9869" y="3047"/>
                    </a:lnTo>
                    <a:lnTo>
                      <a:pt x="9866" y="3052"/>
                    </a:lnTo>
                    <a:lnTo>
                      <a:pt x="9864" y="3056"/>
                    </a:lnTo>
                    <a:lnTo>
                      <a:pt x="9864" y="3057"/>
                    </a:lnTo>
                    <a:lnTo>
                      <a:pt x="9862" y="3057"/>
                    </a:lnTo>
                    <a:lnTo>
                      <a:pt x="9862" y="3060"/>
                    </a:lnTo>
                    <a:lnTo>
                      <a:pt x="9861" y="3065"/>
                    </a:lnTo>
                    <a:lnTo>
                      <a:pt x="9859" y="3071"/>
                    </a:lnTo>
                    <a:lnTo>
                      <a:pt x="9858" y="3079"/>
                    </a:lnTo>
                    <a:lnTo>
                      <a:pt x="9856" y="3087"/>
                    </a:lnTo>
                    <a:lnTo>
                      <a:pt x="9853" y="3096"/>
                    </a:lnTo>
                    <a:lnTo>
                      <a:pt x="9850" y="3106"/>
                    </a:lnTo>
                    <a:lnTo>
                      <a:pt x="9847" y="3117"/>
                    </a:lnTo>
                    <a:lnTo>
                      <a:pt x="9843" y="3127"/>
                    </a:lnTo>
                    <a:lnTo>
                      <a:pt x="9840" y="3136"/>
                    </a:lnTo>
                    <a:lnTo>
                      <a:pt x="9835" y="3146"/>
                    </a:lnTo>
                    <a:lnTo>
                      <a:pt x="9831" y="3156"/>
                    </a:lnTo>
                    <a:lnTo>
                      <a:pt x="9826" y="3164"/>
                    </a:lnTo>
                    <a:lnTo>
                      <a:pt x="9822" y="3171"/>
                    </a:lnTo>
                    <a:lnTo>
                      <a:pt x="9818" y="3178"/>
                    </a:lnTo>
                    <a:lnTo>
                      <a:pt x="9813" y="3183"/>
                    </a:lnTo>
                    <a:lnTo>
                      <a:pt x="9810" y="3191"/>
                    </a:lnTo>
                    <a:lnTo>
                      <a:pt x="9808" y="3201"/>
                    </a:lnTo>
                    <a:lnTo>
                      <a:pt x="9808" y="3212"/>
                    </a:lnTo>
                    <a:lnTo>
                      <a:pt x="9808" y="3223"/>
                    </a:lnTo>
                    <a:lnTo>
                      <a:pt x="9809" y="3236"/>
                    </a:lnTo>
                    <a:lnTo>
                      <a:pt x="9810" y="3249"/>
                    </a:lnTo>
                    <a:lnTo>
                      <a:pt x="9812" y="3263"/>
                    </a:lnTo>
                    <a:lnTo>
                      <a:pt x="9814" y="3277"/>
                    </a:lnTo>
                    <a:lnTo>
                      <a:pt x="9818" y="3291"/>
                    </a:lnTo>
                    <a:lnTo>
                      <a:pt x="9820" y="3306"/>
                    </a:lnTo>
                    <a:lnTo>
                      <a:pt x="9822" y="3320"/>
                    </a:lnTo>
                    <a:lnTo>
                      <a:pt x="9823" y="3334"/>
                    </a:lnTo>
                    <a:lnTo>
                      <a:pt x="9824" y="3347"/>
                    </a:lnTo>
                    <a:lnTo>
                      <a:pt x="9824" y="3359"/>
                    </a:lnTo>
                    <a:lnTo>
                      <a:pt x="9824" y="3371"/>
                    </a:lnTo>
                    <a:lnTo>
                      <a:pt x="9823" y="3381"/>
                    </a:lnTo>
                    <a:lnTo>
                      <a:pt x="9823" y="3391"/>
                    </a:lnTo>
                    <a:lnTo>
                      <a:pt x="9824" y="3401"/>
                    </a:lnTo>
                    <a:lnTo>
                      <a:pt x="9826" y="3410"/>
                    </a:lnTo>
                    <a:lnTo>
                      <a:pt x="9829" y="3420"/>
                    </a:lnTo>
                    <a:lnTo>
                      <a:pt x="9831" y="3430"/>
                    </a:lnTo>
                    <a:lnTo>
                      <a:pt x="9834" y="3440"/>
                    </a:lnTo>
                    <a:lnTo>
                      <a:pt x="9837" y="3450"/>
                    </a:lnTo>
                    <a:lnTo>
                      <a:pt x="9841" y="3461"/>
                    </a:lnTo>
                    <a:lnTo>
                      <a:pt x="9844" y="3472"/>
                    </a:lnTo>
                    <a:lnTo>
                      <a:pt x="9847" y="3484"/>
                    </a:lnTo>
                    <a:lnTo>
                      <a:pt x="9850" y="3496"/>
                    </a:lnTo>
                    <a:lnTo>
                      <a:pt x="9853" y="3510"/>
                    </a:lnTo>
                    <a:lnTo>
                      <a:pt x="9855" y="3524"/>
                    </a:lnTo>
                    <a:lnTo>
                      <a:pt x="9856" y="3539"/>
                    </a:lnTo>
                    <a:lnTo>
                      <a:pt x="9857" y="3557"/>
                    </a:lnTo>
                    <a:lnTo>
                      <a:pt x="9856" y="3574"/>
                    </a:lnTo>
                    <a:lnTo>
                      <a:pt x="9855" y="3593"/>
                    </a:lnTo>
                    <a:lnTo>
                      <a:pt x="9853" y="3612"/>
                    </a:lnTo>
                    <a:lnTo>
                      <a:pt x="9849" y="3632"/>
                    </a:lnTo>
                    <a:lnTo>
                      <a:pt x="9846" y="3653"/>
                    </a:lnTo>
                    <a:lnTo>
                      <a:pt x="9843" y="3674"/>
                    </a:lnTo>
                    <a:lnTo>
                      <a:pt x="9840" y="3694"/>
                    </a:lnTo>
                    <a:lnTo>
                      <a:pt x="9837" y="3715"/>
                    </a:lnTo>
                    <a:lnTo>
                      <a:pt x="9834" y="3736"/>
                    </a:lnTo>
                    <a:lnTo>
                      <a:pt x="9832" y="3757"/>
                    </a:lnTo>
                    <a:lnTo>
                      <a:pt x="9830" y="3776"/>
                    </a:lnTo>
                    <a:lnTo>
                      <a:pt x="9829" y="3796"/>
                    </a:lnTo>
                    <a:lnTo>
                      <a:pt x="9829" y="3814"/>
                    </a:lnTo>
                    <a:lnTo>
                      <a:pt x="9830" y="3832"/>
                    </a:lnTo>
                    <a:lnTo>
                      <a:pt x="9833" y="3848"/>
                    </a:lnTo>
                    <a:lnTo>
                      <a:pt x="9837" y="3865"/>
                    </a:lnTo>
                    <a:lnTo>
                      <a:pt x="9843" y="3879"/>
                    </a:lnTo>
                    <a:lnTo>
                      <a:pt x="9850" y="3893"/>
                    </a:lnTo>
                    <a:lnTo>
                      <a:pt x="9860" y="3907"/>
                    </a:lnTo>
                    <a:lnTo>
                      <a:pt x="9870" y="3921"/>
                    </a:lnTo>
                    <a:lnTo>
                      <a:pt x="9881" y="3937"/>
                    </a:lnTo>
                    <a:lnTo>
                      <a:pt x="9892" y="3951"/>
                    </a:lnTo>
                    <a:lnTo>
                      <a:pt x="9904" y="3966"/>
                    </a:lnTo>
                    <a:lnTo>
                      <a:pt x="9915" y="3982"/>
                    </a:lnTo>
                    <a:lnTo>
                      <a:pt x="9925" y="3998"/>
                    </a:lnTo>
                    <a:lnTo>
                      <a:pt x="9933" y="4014"/>
                    </a:lnTo>
                    <a:lnTo>
                      <a:pt x="9941" y="4032"/>
                    </a:lnTo>
                    <a:lnTo>
                      <a:pt x="9947" y="4049"/>
                    </a:lnTo>
                    <a:lnTo>
                      <a:pt x="9950" y="4068"/>
                    </a:lnTo>
                    <a:lnTo>
                      <a:pt x="9951" y="4087"/>
                    </a:lnTo>
                    <a:lnTo>
                      <a:pt x="9949" y="4107"/>
                    </a:lnTo>
                    <a:lnTo>
                      <a:pt x="9943" y="4129"/>
                    </a:lnTo>
                    <a:lnTo>
                      <a:pt x="9937" y="4150"/>
                    </a:lnTo>
                    <a:lnTo>
                      <a:pt x="9931" y="4170"/>
                    </a:lnTo>
                    <a:lnTo>
                      <a:pt x="9928" y="4191"/>
                    </a:lnTo>
                    <a:lnTo>
                      <a:pt x="9926" y="4211"/>
                    </a:lnTo>
                    <a:lnTo>
                      <a:pt x="9924" y="4230"/>
                    </a:lnTo>
                    <a:lnTo>
                      <a:pt x="9923" y="4250"/>
                    </a:lnTo>
                    <a:lnTo>
                      <a:pt x="9923" y="4270"/>
                    </a:lnTo>
                    <a:lnTo>
                      <a:pt x="9923" y="4288"/>
                    </a:lnTo>
                    <a:lnTo>
                      <a:pt x="9921" y="4307"/>
                    </a:lnTo>
                    <a:lnTo>
                      <a:pt x="9921" y="4325"/>
                    </a:lnTo>
                    <a:lnTo>
                      <a:pt x="9920" y="4343"/>
                    </a:lnTo>
                    <a:lnTo>
                      <a:pt x="9918" y="4360"/>
                    </a:lnTo>
                    <a:lnTo>
                      <a:pt x="9915" y="4378"/>
                    </a:lnTo>
                    <a:lnTo>
                      <a:pt x="9910" y="4394"/>
                    </a:lnTo>
                    <a:lnTo>
                      <a:pt x="9904" y="4412"/>
                    </a:lnTo>
                    <a:lnTo>
                      <a:pt x="9897" y="4428"/>
                    </a:lnTo>
                    <a:lnTo>
                      <a:pt x="9889" y="4443"/>
                    </a:lnTo>
                    <a:lnTo>
                      <a:pt x="9880" y="4458"/>
                    </a:lnTo>
                    <a:lnTo>
                      <a:pt x="9872" y="4472"/>
                    </a:lnTo>
                    <a:lnTo>
                      <a:pt x="9866" y="4485"/>
                    </a:lnTo>
                    <a:lnTo>
                      <a:pt x="9859" y="4497"/>
                    </a:lnTo>
                    <a:lnTo>
                      <a:pt x="9853" y="4509"/>
                    </a:lnTo>
                    <a:lnTo>
                      <a:pt x="9847" y="4520"/>
                    </a:lnTo>
                    <a:lnTo>
                      <a:pt x="9842" y="4531"/>
                    </a:lnTo>
                    <a:lnTo>
                      <a:pt x="9837" y="4541"/>
                    </a:lnTo>
                    <a:lnTo>
                      <a:pt x="9833" y="4550"/>
                    </a:lnTo>
                    <a:lnTo>
                      <a:pt x="9829" y="4560"/>
                    </a:lnTo>
                    <a:lnTo>
                      <a:pt x="9825" y="4569"/>
                    </a:lnTo>
                    <a:lnTo>
                      <a:pt x="9823" y="4579"/>
                    </a:lnTo>
                    <a:lnTo>
                      <a:pt x="9821" y="4587"/>
                    </a:lnTo>
                    <a:lnTo>
                      <a:pt x="9819" y="4597"/>
                    </a:lnTo>
                    <a:lnTo>
                      <a:pt x="9818" y="4607"/>
                    </a:lnTo>
                    <a:lnTo>
                      <a:pt x="9817" y="4617"/>
                    </a:lnTo>
                    <a:lnTo>
                      <a:pt x="9817" y="4631"/>
                    </a:lnTo>
                    <a:lnTo>
                      <a:pt x="9818" y="4646"/>
                    </a:lnTo>
                    <a:lnTo>
                      <a:pt x="9820" y="4665"/>
                    </a:lnTo>
                    <a:lnTo>
                      <a:pt x="9822" y="4684"/>
                    </a:lnTo>
                    <a:lnTo>
                      <a:pt x="9824" y="4704"/>
                    </a:lnTo>
                    <a:lnTo>
                      <a:pt x="9826" y="4726"/>
                    </a:lnTo>
                    <a:lnTo>
                      <a:pt x="9829" y="4749"/>
                    </a:lnTo>
                    <a:lnTo>
                      <a:pt x="9830" y="4771"/>
                    </a:lnTo>
                    <a:lnTo>
                      <a:pt x="9831" y="4794"/>
                    </a:lnTo>
                    <a:lnTo>
                      <a:pt x="9831" y="4816"/>
                    </a:lnTo>
                    <a:lnTo>
                      <a:pt x="9830" y="4836"/>
                    </a:lnTo>
                    <a:lnTo>
                      <a:pt x="9828" y="4857"/>
                    </a:lnTo>
                    <a:lnTo>
                      <a:pt x="9824" y="4876"/>
                    </a:lnTo>
                    <a:lnTo>
                      <a:pt x="9818" y="4892"/>
                    </a:lnTo>
                    <a:lnTo>
                      <a:pt x="9811" y="4907"/>
                    </a:lnTo>
                    <a:lnTo>
                      <a:pt x="9801" y="4919"/>
                    </a:lnTo>
                    <a:lnTo>
                      <a:pt x="9793" y="4930"/>
                    </a:lnTo>
                    <a:lnTo>
                      <a:pt x="9783" y="4940"/>
                    </a:lnTo>
                    <a:lnTo>
                      <a:pt x="9774" y="4949"/>
                    </a:lnTo>
                    <a:lnTo>
                      <a:pt x="9764" y="4957"/>
                    </a:lnTo>
                    <a:lnTo>
                      <a:pt x="9755" y="4963"/>
                    </a:lnTo>
                    <a:lnTo>
                      <a:pt x="9747" y="4967"/>
                    </a:lnTo>
                    <a:lnTo>
                      <a:pt x="9739" y="4972"/>
                    </a:lnTo>
                    <a:lnTo>
                      <a:pt x="9731" y="4976"/>
                    </a:lnTo>
                    <a:lnTo>
                      <a:pt x="9725" y="4978"/>
                    </a:lnTo>
                    <a:lnTo>
                      <a:pt x="9718" y="4981"/>
                    </a:lnTo>
                    <a:lnTo>
                      <a:pt x="9714" y="4983"/>
                    </a:lnTo>
                    <a:lnTo>
                      <a:pt x="9710" y="4984"/>
                    </a:lnTo>
                    <a:lnTo>
                      <a:pt x="9706" y="4984"/>
                    </a:lnTo>
                    <a:lnTo>
                      <a:pt x="9704" y="4984"/>
                    </a:lnTo>
                    <a:lnTo>
                      <a:pt x="9704" y="4985"/>
                    </a:lnTo>
                    <a:lnTo>
                      <a:pt x="9704" y="4986"/>
                    </a:lnTo>
                    <a:lnTo>
                      <a:pt x="9704" y="4989"/>
                    </a:lnTo>
                    <a:lnTo>
                      <a:pt x="9705" y="4996"/>
                    </a:lnTo>
                    <a:lnTo>
                      <a:pt x="9706" y="5005"/>
                    </a:lnTo>
                    <a:lnTo>
                      <a:pt x="9707" y="5014"/>
                    </a:lnTo>
                    <a:lnTo>
                      <a:pt x="9709" y="5025"/>
                    </a:lnTo>
                    <a:lnTo>
                      <a:pt x="9710" y="5037"/>
                    </a:lnTo>
                    <a:lnTo>
                      <a:pt x="9711" y="5050"/>
                    </a:lnTo>
                    <a:lnTo>
                      <a:pt x="9711" y="5065"/>
                    </a:lnTo>
                    <a:lnTo>
                      <a:pt x="9711" y="5079"/>
                    </a:lnTo>
                    <a:lnTo>
                      <a:pt x="9711" y="5092"/>
                    </a:lnTo>
                    <a:lnTo>
                      <a:pt x="9710" y="5105"/>
                    </a:lnTo>
                    <a:lnTo>
                      <a:pt x="9707" y="5118"/>
                    </a:lnTo>
                    <a:lnTo>
                      <a:pt x="9705" y="5130"/>
                    </a:lnTo>
                    <a:lnTo>
                      <a:pt x="9702" y="5140"/>
                    </a:lnTo>
                    <a:lnTo>
                      <a:pt x="9698" y="5150"/>
                    </a:lnTo>
                    <a:lnTo>
                      <a:pt x="9691" y="5156"/>
                    </a:lnTo>
                    <a:lnTo>
                      <a:pt x="9685" y="5163"/>
                    </a:lnTo>
                    <a:lnTo>
                      <a:pt x="9677" y="5169"/>
                    </a:lnTo>
                    <a:lnTo>
                      <a:pt x="9668" y="5174"/>
                    </a:lnTo>
                    <a:lnTo>
                      <a:pt x="9658" y="5178"/>
                    </a:lnTo>
                    <a:lnTo>
                      <a:pt x="9650" y="5181"/>
                    </a:lnTo>
                    <a:lnTo>
                      <a:pt x="9640" y="5185"/>
                    </a:lnTo>
                    <a:lnTo>
                      <a:pt x="9630" y="5187"/>
                    </a:lnTo>
                    <a:lnTo>
                      <a:pt x="9621" y="5188"/>
                    </a:lnTo>
                    <a:lnTo>
                      <a:pt x="9612" y="5189"/>
                    </a:lnTo>
                    <a:lnTo>
                      <a:pt x="9605" y="5190"/>
                    </a:lnTo>
                    <a:lnTo>
                      <a:pt x="9597" y="5191"/>
                    </a:lnTo>
                    <a:lnTo>
                      <a:pt x="9592" y="5191"/>
                    </a:lnTo>
                    <a:lnTo>
                      <a:pt x="9587" y="5191"/>
                    </a:lnTo>
                    <a:lnTo>
                      <a:pt x="9584" y="5191"/>
                    </a:lnTo>
                    <a:lnTo>
                      <a:pt x="9584" y="5192"/>
                    </a:lnTo>
                    <a:lnTo>
                      <a:pt x="9583" y="5192"/>
                    </a:lnTo>
                    <a:lnTo>
                      <a:pt x="9581" y="5196"/>
                    </a:lnTo>
                    <a:lnTo>
                      <a:pt x="9579" y="5201"/>
                    </a:lnTo>
                    <a:lnTo>
                      <a:pt x="9575" y="5208"/>
                    </a:lnTo>
                    <a:lnTo>
                      <a:pt x="9571" y="5215"/>
                    </a:lnTo>
                    <a:lnTo>
                      <a:pt x="9567" y="5225"/>
                    </a:lnTo>
                    <a:lnTo>
                      <a:pt x="9562" y="5236"/>
                    </a:lnTo>
                    <a:lnTo>
                      <a:pt x="9557" y="5247"/>
                    </a:lnTo>
                    <a:lnTo>
                      <a:pt x="9551" y="5260"/>
                    </a:lnTo>
                    <a:lnTo>
                      <a:pt x="9547" y="5273"/>
                    </a:lnTo>
                    <a:lnTo>
                      <a:pt x="9543" y="5286"/>
                    </a:lnTo>
                    <a:lnTo>
                      <a:pt x="9538" y="5300"/>
                    </a:lnTo>
                    <a:lnTo>
                      <a:pt x="9535" y="5315"/>
                    </a:lnTo>
                    <a:lnTo>
                      <a:pt x="9533" y="5329"/>
                    </a:lnTo>
                    <a:lnTo>
                      <a:pt x="9531" y="5343"/>
                    </a:lnTo>
                    <a:lnTo>
                      <a:pt x="9531" y="5357"/>
                    </a:lnTo>
                    <a:lnTo>
                      <a:pt x="9531" y="5370"/>
                    </a:lnTo>
                    <a:lnTo>
                      <a:pt x="9531" y="5386"/>
                    </a:lnTo>
                    <a:lnTo>
                      <a:pt x="9531" y="5401"/>
                    </a:lnTo>
                    <a:lnTo>
                      <a:pt x="9531" y="5417"/>
                    </a:lnTo>
                    <a:lnTo>
                      <a:pt x="9531" y="5434"/>
                    </a:lnTo>
                    <a:lnTo>
                      <a:pt x="9531" y="5451"/>
                    </a:lnTo>
                    <a:lnTo>
                      <a:pt x="9529" y="5468"/>
                    </a:lnTo>
                    <a:lnTo>
                      <a:pt x="9528" y="5485"/>
                    </a:lnTo>
                    <a:lnTo>
                      <a:pt x="9526" y="5501"/>
                    </a:lnTo>
                    <a:lnTo>
                      <a:pt x="9523" y="5518"/>
                    </a:lnTo>
                    <a:lnTo>
                      <a:pt x="9519" y="5533"/>
                    </a:lnTo>
                    <a:lnTo>
                      <a:pt x="9513" y="5547"/>
                    </a:lnTo>
                    <a:lnTo>
                      <a:pt x="9507" y="5560"/>
                    </a:lnTo>
                    <a:lnTo>
                      <a:pt x="9498" y="5572"/>
                    </a:lnTo>
                    <a:lnTo>
                      <a:pt x="9488" y="5583"/>
                    </a:lnTo>
                    <a:lnTo>
                      <a:pt x="9477" y="5593"/>
                    </a:lnTo>
                    <a:lnTo>
                      <a:pt x="9465" y="5602"/>
                    </a:lnTo>
                    <a:lnTo>
                      <a:pt x="9455" y="5613"/>
                    </a:lnTo>
                    <a:lnTo>
                      <a:pt x="9448" y="5626"/>
                    </a:lnTo>
                    <a:lnTo>
                      <a:pt x="9441" y="5640"/>
                    </a:lnTo>
                    <a:lnTo>
                      <a:pt x="9436" y="5656"/>
                    </a:lnTo>
                    <a:lnTo>
                      <a:pt x="9432" y="5674"/>
                    </a:lnTo>
                    <a:lnTo>
                      <a:pt x="9430" y="5691"/>
                    </a:lnTo>
                    <a:lnTo>
                      <a:pt x="9429" y="5710"/>
                    </a:lnTo>
                    <a:lnTo>
                      <a:pt x="9430" y="5728"/>
                    </a:lnTo>
                    <a:lnTo>
                      <a:pt x="9431" y="5748"/>
                    </a:lnTo>
                    <a:lnTo>
                      <a:pt x="9436" y="5767"/>
                    </a:lnTo>
                    <a:lnTo>
                      <a:pt x="9440" y="5785"/>
                    </a:lnTo>
                    <a:lnTo>
                      <a:pt x="9445" y="5803"/>
                    </a:lnTo>
                    <a:lnTo>
                      <a:pt x="9453" y="5820"/>
                    </a:lnTo>
                    <a:lnTo>
                      <a:pt x="9461" y="5835"/>
                    </a:lnTo>
                    <a:lnTo>
                      <a:pt x="9471" y="5851"/>
                    </a:lnTo>
                    <a:lnTo>
                      <a:pt x="9479" y="5864"/>
                    </a:lnTo>
                    <a:lnTo>
                      <a:pt x="9487" y="5877"/>
                    </a:lnTo>
                    <a:lnTo>
                      <a:pt x="9492" y="5890"/>
                    </a:lnTo>
                    <a:lnTo>
                      <a:pt x="9496" y="5903"/>
                    </a:lnTo>
                    <a:lnTo>
                      <a:pt x="9499" y="5916"/>
                    </a:lnTo>
                    <a:lnTo>
                      <a:pt x="9499" y="5929"/>
                    </a:lnTo>
                    <a:lnTo>
                      <a:pt x="9499" y="5941"/>
                    </a:lnTo>
                    <a:lnTo>
                      <a:pt x="9497" y="5954"/>
                    </a:lnTo>
                    <a:lnTo>
                      <a:pt x="9493" y="5966"/>
                    </a:lnTo>
                    <a:lnTo>
                      <a:pt x="9490" y="5977"/>
                    </a:lnTo>
                    <a:lnTo>
                      <a:pt x="9485" y="5989"/>
                    </a:lnTo>
                    <a:lnTo>
                      <a:pt x="9478" y="6000"/>
                    </a:lnTo>
                    <a:lnTo>
                      <a:pt x="9471" y="6011"/>
                    </a:lnTo>
                    <a:lnTo>
                      <a:pt x="9463" y="6022"/>
                    </a:lnTo>
                    <a:lnTo>
                      <a:pt x="9453" y="6032"/>
                    </a:lnTo>
                    <a:lnTo>
                      <a:pt x="9444" y="6042"/>
                    </a:lnTo>
                    <a:lnTo>
                      <a:pt x="9435" y="6051"/>
                    </a:lnTo>
                    <a:lnTo>
                      <a:pt x="9427" y="6060"/>
                    </a:lnTo>
                    <a:lnTo>
                      <a:pt x="9419" y="6071"/>
                    </a:lnTo>
                    <a:lnTo>
                      <a:pt x="9414" y="6081"/>
                    </a:lnTo>
                    <a:lnTo>
                      <a:pt x="9408" y="6091"/>
                    </a:lnTo>
                    <a:lnTo>
                      <a:pt x="9404" y="6102"/>
                    </a:lnTo>
                    <a:lnTo>
                      <a:pt x="9401" y="6113"/>
                    </a:lnTo>
                    <a:lnTo>
                      <a:pt x="9398" y="6124"/>
                    </a:lnTo>
                    <a:lnTo>
                      <a:pt x="9396" y="6135"/>
                    </a:lnTo>
                    <a:lnTo>
                      <a:pt x="9394" y="6146"/>
                    </a:lnTo>
                    <a:lnTo>
                      <a:pt x="9393" y="6158"/>
                    </a:lnTo>
                    <a:lnTo>
                      <a:pt x="9392" y="6170"/>
                    </a:lnTo>
                    <a:lnTo>
                      <a:pt x="9392" y="6182"/>
                    </a:lnTo>
                    <a:lnTo>
                      <a:pt x="9392" y="6195"/>
                    </a:lnTo>
                    <a:lnTo>
                      <a:pt x="9392" y="6207"/>
                    </a:lnTo>
                    <a:lnTo>
                      <a:pt x="9392" y="6221"/>
                    </a:lnTo>
                    <a:lnTo>
                      <a:pt x="9391" y="6235"/>
                    </a:lnTo>
                    <a:lnTo>
                      <a:pt x="9391" y="6253"/>
                    </a:lnTo>
                    <a:lnTo>
                      <a:pt x="9390" y="6272"/>
                    </a:lnTo>
                    <a:lnTo>
                      <a:pt x="9389" y="6293"/>
                    </a:lnTo>
                    <a:lnTo>
                      <a:pt x="9386" y="6316"/>
                    </a:lnTo>
                    <a:lnTo>
                      <a:pt x="9383" y="6340"/>
                    </a:lnTo>
                    <a:lnTo>
                      <a:pt x="9379" y="6363"/>
                    </a:lnTo>
                    <a:lnTo>
                      <a:pt x="9374" y="6387"/>
                    </a:lnTo>
                    <a:lnTo>
                      <a:pt x="9368" y="6411"/>
                    </a:lnTo>
                    <a:lnTo>
                      <a:pt x="9360" y="6434"/>
                    </a:lnTo>
                    <a:lnTo>
                      <a:pt x="9350" y="6455"/>
                    </a:lnTo>
                    <a:lnTo>
                      <a:pt x="9340" y="6474"/>
                    </a:lnTo>
                    <a:lnTo>
                      <a:pt x="9328" y="6492"/>
                    </a:lnTo>
                    <a:lnTo>
                      <a:pt x="9312" y="6507"/>
                    </a:lnTo>
                    <a:lnTo>
                      <a:pt x="9296" y="6519"/>
                    </a:lnTo>
                    <a:lnTo>
                      <a:pt x="9277" y="6528"/>
                    </a:lnTo>
                    <a:lnTo>
                      <a:pt x="9258" y="6534"/>
                    </a:lnTo>
                    <a:lnTo>
                      <a:pt x="9240" y="6543"/>
                    </a:lnTo>
                    <a:lnTo>
                      <a:pt x="9224" y="6553"/>
                    </a:lnTo>
                    <a:lnTo>
                      <a:pt x="9209" y="6563"/>
                    </a:lnTo>
                    <a:lnTo>
                      <a:pt x="9195" y="6575"/>
                    </a:lnTo>
                    <a:lnTo>
                      <a:pt x="9182" y="6588"/>
                    </a:lnTo>
                    <a:lnTo>
                      <a:pt x="9170" y="6602"/>
                    </a:lnTo>
                    <a:lnTo>
                      <a:pt x="9159" y="6617"/>
                    </a:lnTo>
                    <a:lnTo>
                      <a:pt x="9150" y="6634"/>
                    </a:lnTo>
                    <a:lnTo>
                      <a:pt x="9140" y="6651"/>
                    </a:lnTo>
                    <a:lnTo>
                      <a:pt x="9131" y="6670"/>
                    </a:lnTo>
                    <a:lnTo>
                      <a:pt x="9122" y="6690"/>
                    </a:lnTo>
                    <a:lnTo>
                      <a:pt x="9115" y="6711"/>
                    </a:lnTo>
                    <a:lnTo>
                      <a:pt x="9106" y="6734"/>
                    </a:lnTo>
                    <a:lnTo>
                      <a:pt x="9098" y="6759"/>
                    </a:lnTo>
                    <a:lnTo>
                      <a:pt x="9092" y="6785"/>
                    </a:lnTo>
                    <a:lnTo>
                      <a:pt x="9084" y="6812"/>
                    </a:lnTo>
                    <a:lnTo>
                      <a:pt x="9078" y="6838"/>
                    </a:lnTo>
                    <a:lnTo>
                      <a:pt x="9072" y="6865"/>
                    </a:lnTo>
                    <a:lnTo>
                      <a:pt x="9067" y="6891"/>
                    </a:lnTo>
                    <a:lnTo>
                      <a:pt x="9061" y="6916"/>
                    </a:lnTo>
                    <a:lnTo>
                      <a:pt x="9056" y="6942"/>
                    </a:lnTo>
                    <a:lnTo>
                      <a:pt x="9050" y="6966"/>
                    </a:lnTo>
                    <a:lnTo>
                      <a:pt x="9045" y="6990"/>
                    </a:lnTo>
                    <a:lnTo>
                      <a:pt x="9037" y="7012"/>
                    </a:lnTo>
                    <a:lnTo>
                      <a:pt x="9029" y="7034"/>
                    </a:lnTo>
                    <a:lnTo>
                      <a:pt x="9021" y="7054"/>
                    </a:lnTo>
                    <a:lnTo>
                      <a:pt x="9010" y="7074"/>
                    </a:lnTo>
                    <a:lnTo>
                      <a:pt x="8998" y="7091"/>
                    </a:lnTo>
                    <a:lnTo>
                      <a:pt x="8985" y="7107"/>
                    </a:lnTo>
                    <a:lnTo>
                      <a:pt x="8969" y="7123"/>
                    </a:lnTo>
                    <a:lnTo>
                      <a:pt x="8952" y="7136"/>
                    </a:lnTo>
                    <a:lnTo>
                      <a:pt x="8933" y="7148"/>
                    </a:lnTo>
                    <a:lnTo>
                      <a:pt x="8917" y="7160"/>
                    </a:lnTo>
                    <a:lnTo>
                      <a:pt x="8903" y="7172"/>
                    </a:lnTo>
                    <a:lnTo>
                      <a:pt x="8890" y="7185"/>
                    </a:lnTo>
                    <a:lnTo>
                      <a:pt x="8879" y="7198"/>
                    </a:lnTo>
                    <a:lnTo>
                      <a:pt x="8868" y="7211"/>
                    </a:lnTo>
                    <a:lnTo>
                      <a:pt x="8859" y="7224"/>
                    </a:lnTo>
                    <a:lnTo>
                      <a:pt x="8852" y="7238"/>
                    </a:lnTo>
                    <a:lnTo>
                      <a:pt x="8845" y="7252"/>
                    </a:lnTo>
                    <a:lnTo>
                      <a:pt x="8840" y="7266"/>
                    </a:lnTo>
                    <a:lnTo>
                      <a:pt x="8835" y="7280"/>
                    </a:lnTo>
                    <a:lnTo>
                      <a:pt x="8832" y="7295"/>
                    </a:lnTo>
                    <a:lnTo>
                      <a:pt x="8829" y="7309"/>
                    </a:lnTo>
                    <a:lnTo>
                      <a:pt x="8828" y="7326"/>
                    </a:lnTo>
                    <a:lnTo>
                      <a:pt x="8826" y="7341"/>
                    </a:lnTo>
                    <a:lnTo>
                      <a:pt x="8826" y="7358"/>
                    </a:lnTo>
                    <a:lnTo>
                      <a:pt x="8826" y="7374"/>
                    </a:lnTo>
                    <a:lnTo>
                      <a:pt x="8826" y="7390"/>
                    </a:lnTo>
                    <a:lnTo>
                      <a:pt x="8826" y="7409"/>
                    </a:lnTo>
                    <a:lnTo>
                      <a:pt x="8826" y="7427"/>
                    </a:lnTo>
                    <a:lnTo>
                      <a:pt x="8825" y="7446"/>
                    </a:lnTo>
                    <a:lnTo>
                      <a:pt x="8825" y="7465"/>
                    </a:lnTo>
                    <a:lnTo>
                      <a:pt x="8824" y="7483"/>
                    </a:lnTo>
                    <a:lnTo>
                      <a:pt x="8822" y="7502"/>
                    </a:lnTo>
                    <a:lnTo>
                      <a:pt x="8820" y="7519"/>
                    </a:lnTo>
                    <a:lnTo>
                      <a:pt x="8817" y="7537"/>
                    </a:lnTo>
                    <a:lnTo>
                      <a:pt x="8813" y="7552"/>
                    </a:lnTo>
                    <a:lnTo>
                      <a:pt x="8808" y="7567"/>
                    </a:lnTo>
                    <a:lnTo>
                      <a:pt x="8802" y="7581"/>
                    </a:lnTo>
                    <a:lnTo>
                      <a:pt x="8796" y="7593"/>
                    </a:lnTo>
                    <a:lnTo>
                      <a:pt x="8787" y="7604"/>
                    </a:lnTo>
                    <a:lnTo>
                      <a:pt x="8778" y="7614"/>
                    </a:lnTo>
                    <a:lnTo>
                      <a:pt x="8778" y="7615"/>
                    </a:lnTo>
                    <a:lnTo>
                      <a:pt x="8779" y="7620"/>
                    </a:lnTo>
                    <a:lnTo>
                      <a:pt x="8782" y="7627"/>
                    </a:lnTo>
                    <a:lnTo>
                      <a:pt x="8784" y="7638"/>
                    </a:lnTo>
                    <a:lnTo>
                      <a:pt x="8787" y="7650"/>
                    </a:lnTo>
                    <a:lnTo>
                      <a:pt x="8789" y="7664"/>
                    </a:lnTo>
                    <a:lnTo>
                      <a:pt x="8793" y="7682"/>
                    </a:lnTo>
                    <a:lnTo>
                      <a:pt x="8795" y="7699"/>
                    </a:lnTo>
                    <a:lnTo>
                      <a:pt x="8797" y="7719"/>
                    </a:lnTo>
                    <a:lnTo>
                      <a:pt x="8799" y="7740"/>
                    </a:lnTo>
                    <a:lnTo>
                      <a:pt x="8800" y="7760"/>
                    </a:lnTo>
                    <a:lnTo>
                      <a:pt x="8801" y="7782"/>
                    </a:lnTo>
                    <a:lnTo>
                      <a:pt x="8800" y="7805"/>
                    </a:lnTo>
                    <a:lnTo>
                      <a:pt x="8798" y="7827"/>
                    </a:lnTo>
                    <a:lnTo>
                      <a:pt x="8796" y="7850"/>
                    </a:lnTo>
                    <a:lnTo>
                      <a:pt x="8792" y="7872"/>
                    </a:lnTo>
                    <a:lnTo>
                      <a:pt x="8786" y="7891"/>
                    </a:lnTo>
                    <a:lnTo>
                      <a:pt x="8781" y="7910"/>
                    </a:lnTo>
                    <a:lnTo>
                      <a:pt x="8774" y="7926"/>
                    </a:lnTo>
                    <a:lnTo>
                      <a:pt x="8767" y="7942"/>
                    </a:lnTo>
                    <a:lnTo>
                      <a:pt x="8761" y="7955"/>
                    </a:lnTo>
                    <a:lnTo>
                      <a:pt x="8754" y="7966"/>
                    </a:lnTo>
                    <a:lnTo>
                      <a:pt x="8748" y="7977"/>
                    </a:lnTo>
                    <a:lnTo>
                      <a:pt x="8742" y="7985"/>
                    </a:lnTo>
                    <a:lnTo>
                      <a:pt x="8736" y="7992"/>
                    </a:lnTo>
                    <a:lnTo>
                      <a:pt x="8730" y="7998"/>
                    </a:lnTo>
                    <a:lnTo>
                      <a:pt x="8725" y="8003"/>
                    </a:lnTo>
                    <a:lnTo>
                      <a:pt x="8721" y="8007"/>
                    </a:lnTo>
                    <a:lnTo>
                      <a:pt x="8717" y="8009"/>
                    </a:lnTo>
                    <a:lnTo>
                      <a:pt x="8715" y="8012"/>
                    </a:lnTo>
                    <a:lnTo>
                      <a:pt x="8713" y="8013"/>
                    </a:lnTo>
                    <a:lnTo>
                      <a:pt x="8713" y="8014"/>
                    </a:lnTo>
                    <a:lnTo>
                      <a:pt x="8714" y="8014"/>
                    </a:lnTo>
                    <a:lnTo>
                      <a:pt x="8716" y="8015"/>
                    </a:lnTo>
                    <a:lnTo>
                      <a:pt x="8719" y="8016"/>
                    </a:lnTo>
                    <a:lnTo>
                      <a:pt x="8723" y="8018"/>
                    </a:lnTo>
                    <a:lnTo>
                      <a:pt x="8727" y="8020"/>
                    </a:lnTo>
                    <a:lnTo>
                      <a:pt x="8731" y="8024"/>
                    </a:lnTo>
                    <a:lnTo>
                      <a:pt x="8736" y="8028"/>
                    </a:lnTo>
                    <a:lnTo>
                      <a:pt x="8740" y="8033"/>
                    </a:lnTo>
                    <a:lnTo>
                      <a:pt x="8746" y="8040"/>
                    </a:lnTo>
                    <a:lnTo>
                      <a:pt x="8750" y="8048"/>
                    </a:lnTo>
                    <a:lnTo>
                      <a:pt x="8753" y="8056"/>
                    </a:lnTo>
                    <a:lnTo>
                      <a:pt x="8758" y="8066"/>
                    </a:lnTo>
                    <a:lnTo>
                      <a:pt x="8761" y="8078"/>
                    </a:lnTo>
                    <a:lnTo>
                      <a:pt x="8763" y="8092"/>
                    </a:lnTo>
                    <a:lnTo>
                      <a:pt x="8765" y="8108"/>
                    </a:lnTo>
                    <a:lnTo>
                      <a:pt x="8766" y="8123"/>
                    </a:lnTo>
                    <a:lnTo>
                      <a:pt x="8766" y="8140"/>
                    </a:lnTo>
                    <a:lnTo>
                      <a:pt x="8767" y="8158"/>
                    </a:lnTo>
                    <a:lnTo>
                      <a:pt x="8767" y="8174"/>
                    </a:lnTo>
                    <a:lnTo>
                      <a:pt x="8767" y="8192"/>
                    </a:lnTo>
                    <a:lnTo>
                      <a:pt x="8766" y="8209"/>
                    </a:lnTo>
                    <a:lnTo>
                      <a:pt x="8764" y="8227"/>
                    </a:lnTo>
                    <a:lnTo>
                      <a:pt x="8762" y="8243"/>
                    </a:lnTo>
                    <a:lnTo>
                      <a:pt x="8759" y="8258"/>
                    </a:lnTo>
                    <a:lnTo>
                      <a:pt x="8755" y="8274"/>
                    </a:lnTo>
                    <a:lnTo>
                      <a:pt x="8750" y="8287"/>
                    </a:lnTo>
                    <a:lnTo>
                      <a:pt x="8743" y="8300"/>
                    </a:lnTo>
                    <a:lnTo>
                      <a:pt x="8736" y="8311"/>
                    </a:lnTo>
                    <a:lnTo>
                      <a:pt x="8727" y="8321"/>
                    </a:lnTo>
                    <a:lnTo>
                      <a:pt x="8717" y="8329"/>
                    </a:lnTo>
                    <a:lnTo>
                      <a:pt x="8706" y="8336"/>
                    </a:lnTo>
                    <a:lnTo>
                      <a:pt x="8693" y="8342"/>
                    </a:lnTo>
                    <a:lnTo>
                      <a:pt x="8679" y="8352"/>
                    </a:lnTo>
                    <a:lnTo>
                      <a:pt x="8665" y="8364"/>
                    </a:lnTo>
                    <a:lnTo>
                      <a:pt x="8650" y="8379"/>
                    </a:lnTo>
                    <a:lnTo>
                      <a:pt x="8634" y="8396"/>
                    </a:lnTo>
                    <a:lnTo>
                      <a:pt x="8619" y="8414"/>
                    </a:lnTo>
                    <a:lnTo>
                      <a:pt x="8605" y="8434"/>
                    </a:lnTo>
                    <a:lnTo>
                      <a:pt x="8590" y="8455"/>
                    </a:lnTo>
                    <a:lnTo>
                      <a:pt x="8576" y="8477"/>
                    </a:lnTo>
                    <a:lnTo>
                      <a:pt x="8563" y="8500"/>
                    </a:lnTo>
                    <a:lnTo>
                      <a:pt x="8552" y="8521"/>
                    </a:lnTo>
                    <a:lnTo>
                      <a:pt x="8542" y="8544"/>
                    </a:lnTo>
                    <a:lnTo>
                      <a:pt x="8533" y="8566"/>
                    </a:lnTo>
                    <a:lnTo>
                      <a:pt x="8526" y="8588"/>
                    </a:lnTo>
                    <a:lnTo>
                      <a:pt x="8522" y="8609"/>
                    </a:lnTo>
                    <a:lnTo>
                      <a:pt x="8520" y="8628"/>
                    </a:lnTo>
                    <a:lnTo>
                      <a:pt x="8516" y="8649"/>
                    </a:lnTo>
                    <a:lnTo>
                      <a:pt x="8513" y="8674"/>
                    </a:lnTo>
                    <a:lnTo>
                      <a:pt x="8507" y="8702"/>
                    </a:lnTo>
                    <a:lnTo>
                      <a:pt x="8498" y="8732"/>
                    </a:lnTo>
                    <a:lnTo>
                      <a:pt x="8487" y="8765"/>
                    </a:lnTo>
                    <a:lnTo>
                      <a:pt x="8475" y="8799"/>
                    </a:lnTo>
                    <a:lnTo>
                      <a:pt x="8460" y="8834"/>
                    </a:lnTo>
                    <a:lnTo>
                      <a:pt x="8443" y="8868"/>
                    </a:lnTo>
                    <a:lnTo>
                      <a:pt x="8424" y="8901"/>
                    </a:lnTo>
                    <a:lnTo>
                      <a:pt x="8402" y="8934"/>
                    </a:lnTo>
                    <a:lnTo>
                      <a:pt x="8379" y="8965"/>
                    </a:lnTo>
                    <a:lnTo>
                      <a:pt x="8353" y="8992"/>
                    </a:lnTo>
                    <a:lnTo>
                      <a:pt x="8324" y="9017"/>
                    </a:lnTo>
                    <a:lnTo>
                      <a:pt x="8295" y="9038"/>
                    </a:lnTo>
                    <a:lnTo>
                      <a:pt x="8262" y="9054"/>
                    </a:lnTo>
                    <a:lnTo>
                      <a:pt x="8227" y="9065"/>
                    </a:lnTo>
                    <a:lnTo>
                      <a:pt x="8192" y="9074"/>
                    </a:lnTo>
                    <a:lnTo>
                      <a:pt x="8162" y="9085"/>
                    </a:lnTo>
                    <a:lnTo>
                      <a:pt x="8133" y="9097"/>
                    </a:lnTo>
                    <a:lnTo>
                      <a:pt x="8109" y="9111"/>
                    </a:lnTo>
                    <a:lnTo>
                      <a:pt x="8086" y="9126"/>
                    </a:lnTo>
                    <a:lnTo>
                      <a:pt x="8067" y="9143"/>
                    </a:lnTo>
                    <a:lnTo>
                      <a:pt x="8049" y="9160"/>
                    </a:lnTo>
                    <a:lnTo>
                      <a:pt x="8034" y="9178"/>
                    </a:lnTo>
                    <a:lnTo>
                      <a:pt x="8020" y="9195"/>
                    </a:lnTo>
                    <a:lnTo>
                      <a:pt x="8008" y="9214"/>
                    </a:lnTo>
                    <a:lnTo>
                      <a:pt x="7996" y="9231"/>
                    </a:lnTo>
                    <a:lnTo>
                      <a:pt x="7986" y="9247"/>
                    </a:lnTo>
                    <a:lnTo>
                      <a:pt x="7976" y="9264"/>
                    </a:lnTo>
                    <a:lnTo>
                      <a:pt x="7966" y="9280"/>
                    </a:lnTo>
                    <a:lnTo>
                      <a:pt x="7956" y="9294"/>
                    </a:lnTo>
                    <a:lnTo>
                      <a:pt x="7948" y="9308"/>
                    </a:lnTo>
                    <a:lnTo>
                      <a:pt x="7935" y="9320"/>
                    </a:lnTo>
                    <a:lnTo>
                      <a:pt x="7918" y="9332"/>
                    </a:lnTo>
                    <a:lnTo>
                      <a:pt x="7898" y="9345"/>
                    </a:lnTo>
                    <a:lnTo>
                      <a:pt x="7876" y="9358"/>
                    </a:lnTo>
                    <a:lnTo>
                      <a:pt x="7850" y="9370"/>
                    </a:lnTo>
                    <a:lnTo>
                      <a:pt x="7823" y="9382"/>
                    </a:lnTo>
                    <a:lnTo>
                      <a:pt x="7794" y="9393"/>
                    </a:lnTo>
                    <a:lnTo>
                      <a:pt x="7763" y="9403"/>
                    </a:lnTo>
                    <a:lnTo>
                      <a:pt x="7733" y="9410"/>
                    </a:lnTo>
                    <a:lnTo>
                      <a:pt x="7701" y="9417"/>
                    </a:lnTo>
                    <a:lnTo>
                      <a:pt x="7669" y="9421"/>
                    </a:lnTo>
                    <a:lnTo>
                      <a:pt x="7640" y="9424"/>
                    </a:lnTo>
                    <a:lnTo>
                      <a:pt x="7610" y="9423"/>
                    </a:lnTo>
                    <a:lnTo>
                      <a:pt x="7583" y="9421"/>
                    </a:lnTo>
                    <a:lnTo>
                      <a:pt x="7557" y="9416"/>
                    </a:lnTo>
                    <a:lnTo>
                      <a:pt x="7535" y="9407"/>
                    </a:lnTo>
                    <a:lnTo>
                      <a:pt x="7513" y="9397"/>
                    </a:lnTo>
                    <a:lnTo>
                      <a:pt x="7493" y="9389"/>
                    </a:lnTo>
                    <a:lnTo>
                      <a:pt x="7474" y="9383"/>
                    </a:lnTo>
                    <a:lnTo>
                      <a:pt x="7454" y="9379"/>
                    </a:lnTo>
                    <a:lnTo>
                      <a:pt x="7436" y="9376"/>
                    </a:lnTo>
                    <a:lnTo>
                      <a:pt x="7418" y="9376"/>
                    </a:lnTo>
                    <a:lnTo>
                      <a:pt x="7401" y="9376"/>
                    </a:lnTo>
                    <a:lnTo>
                      <a:pt x="7384" y="9379"/>
                    </a:lnTo>
                    <a:lnTo>
                      <a:pt x="7368" y="9383"/>
                    </a:lnTo>
                    <a:lnTo>
                      <a:pt x="7353" y="9387"/>
                    </a:lnTo>
                    <a:lnTo>
                      <a:pt x="7337" y="9394"/>
                    </a:lnTo>
                    <a:lnTo>
                      <a:pt x="7322" y="9401"/>
                    </a:lnTo>
                    <a:lnTo>
                      <a:pt x="7308" y="9410"/>
                    </a:lnTo>
                    <a:lnTo>
                      <a:pt x="7295" y="9420"/>
                    </a:lnTo>
                    <a:lnTo>
                      <a:pt x="7281" y="9431"/>
                    </a:lnTo>
                    <a:lnTo>
                      <a:pt x="7269" y="9443"/>
                    </a:lnTo>
                    <a:lnTo>
                      <a:pt x="7255" y="9456"/>
                    </a:lnTo>
                    <a:lnTo>
                      <a:pt x="7242" y="9471"/>
                    </a:lnTo>
                    <a:lnTo>
                      <a:pt x="7228" y="9489"/>
                    </a:lnTo>
                    <a:lnTo>
                      <a:pt x="7214" y="9508"/>
                    </a:lnTo>
                    <a:lnTo>
                      <a:pt x="7199" y="9528"/>
                    </a:lnTo>
                    <a:lnTo>
                      <a:pt x="7183" y="9549"/>
                    </a:lnTo>
                    <a:lnTo>
                      <a:pt x="7168" y="9570"/>
                    </a:lnTo>
                    <a:lnTo>
                      <a:pt x="7151" y="9590"/>
                    </a:lnTo>
                    <a:lnTo>
                      <a:pt x="7133" y="9610"/>
                    </a:lnTo>
                    <a:lnTo>
                      <a:pt x="7115" y="9629"/>
                    </a:lnTo>
                    <a:lnTo>
                      <a:pt x="7096" y="9646"/>
                    </a:lnTo>
                    <a:lnTo>
                      <a:pt x="7076" y="9662"/>
                    </a:lnTo>
                    <a:lnTo>
                      <a:pt x="7056" y="9675"/>
                    </a:lnTo>
                    <a:lnTo>
                      <a:pt x="7034" y="9686"/>
                    </a:lnTo>
                    <a:lnTo>
                      <a:pt x="7012" y="9694"/>
                    </a:lnTo>
                    <a:lnTo>
                      <a:pt x="6989" y="9700"/>
                    </a:lnTo>
                    <a:lnTo>
                      <a:pt x="6966" y="9703"/>
                    </a:lnTo>
                    <a:lnTo>
                      <a:pt x="6947" y="9708"/>
                    </a:lnTo>
                    <a:lnTo>
                      <a:pt x="6930" y="9716"/>
                    </a:lnTo>
                    <a:lnTo>
                      <a:pt x="6915" y="9725"/>
                    </a:lnTo>
                    <a:lnTo>
                      <a:pt x="6903" y="9734"/>
                    </a:lnTo>
                    <a:lnTo>
                      <a:pt x="6892" y="9745"/>
                    </a:lnTo>
                    <a:lnTo>
                      <a:pt x="6882" y="9757"/>
                    </a:lnTo>
                    <a:lnTo>
                      <a:pt x="6873" y="9772"/>
                    </a:lnTo>
                    <a:lnTo>
                      <a:pt x="6867" y="9785"/>
                    </a:lnTo>
                    <a:lnTo>
                      <a:pt x="6860" y="9799"/>
                    </a:lnTo>
                    <a:lnTo>
                      <a:pt x="6854" y="9814"/>
                    </a:lnTo>
                    <a:lnTo>
                      <a:pt x="6848" y="9828"/>
                    </a:lnTo>
                    <a:lnTo>
                      <a:pt x="6842" y="9844"/>
                    </a:lnTo>
                    <a:lnTo>
                      <a:pt x="6836" y="9858"/>
                    </a:lnTo>
                    <a:lnTo>
                      <a:pt x="6830" y="9872"/>
                    </a:lnTo>
                    <a:lnTo>
                      <a:pt x="6823" y="9886"/>
                    </a:lnTo>
                    <a:lnTo>
                      <a:pt x="6814" y="9900"/>
                    </a:lnTo>
                    <a:lnTo>
                      <a:pt x="6802" y="9917"/>
                    </a:lnTo>
                    <a:lnTo>
                      <a:pt x="6789" y="9934"/>
                    </a:lnTo>
                    <a:lnTo>
                      <a:pt x="6774" y="9953"/>
                    </a:lnTo>
                    <a:lnTo>
                      <a:pt x="6757" y="9974"/>
                    </a:lnTo>
                    <a:lnTo>
                      <a:pt x="6737" y="9993"/>
                    </a:lnTo>
                    <a:lnTo>
                      <a:pt x="6715" y="10015"/>
                    </a:lnTo>
                    <a:lnTo>
                      <a:pt x="6691" y="10036"/>
                    </a:lnTo>
                    <a:lnTo>
                      <a:pt x="6665" y="10057"/>
                    </a:lnTo>
                    <a:lnTo>
                      <a:pt x="6638" y="10076"/>
                    </a:lnTo>
                    <a:lnTo>
                      <a:pt x="6607" y="10095"/>
                    </a:lnTo>
                    <a:lnTo>
                      <a:pt x="6575" y="10112"/>
                    </a:lnTo>
                    <a:lnTo>
                      <a:pt x="6542" y="10129"/>
                    </a:lnTo>
                    <a:lnTo>
                      <a:pt x="6507" y="10143"/>
                    </a:lnTo>
                    <a:lnTo>
                      <a:pt x="6468" y="10155"/>
                    </a:lnTo>
                    <a:lnTo>
                      <a:pt x="6430" y="10165"/>
                    </a:lnTo>
                    <a:lnTo>
                      <a:pt x="6391" y="10171"/>
                    </a:lnTo>
                    <a:lnTo>
                      <a:pt x="6356" y="10178"/>
                    </a:lnTo>
                    <a:lnTo>
                      <a:pt x="6322" y="10182"/>
                    </a:lnTo>
                    <a:lnTo>
                      <a:pt x="6290" y="10186"/>
                    </a:lnTo>
                    <a:lnTo>
                      <a:pt x="6260" y="10191"/>
                    </a:lnTo>
                    <a:lnTo>
                      <a:pt x="6230" y="10195"/>
                    </a:lnTo>
                    <a:lnTo>
                      <a:pt x="6202" y="10200"/>
                    </a:lnTo>
                    <a:lnTo>
                      <a:pt x="6174" y="10205"/>
                    </a:lnTo>
                    <a:lnTo>
                      <a:pt x="6145" y="10212"/>
                    </a:lnTo>
                    <a:lnTo>
                      <a:pt x="6115" y="10220"/>
                    </a:lnTo>
                    <a:lnTo>
                      <a:pt x="6084" y="10230"/>
                    </a:lnTo>
                    <a:lnTo>
                      <a:pt x="6052" y="10242"/>
                    </a:lnTo>
                    <a:lnTo>
                      <a:pt x="6017" y="10257"/>
                    </a:lnTo>
                    <a:lnTo>
                      <a:pt x="5980" y="10275"/>
                    </a:lnTo>
                    <a:lnTo>
                      <a:pt x="5941" y="10297"/>
                    </a:lnTo>
                    <a:lnTo>
                      <a:pt x="5898" y="10322"/>
                    </a:lnTo>
                    <a:lnTo>
                      <a:pt x="5853" y="10346"/>
                    </a:lnTo>
                    <a:lnTo>
                      <a:pt x="5808" y="10367"/>
                    </a:lnTo>
                    <a:lnTo>
                      <a:pt x="5764" y="10383"/>
                    </a:lnTo>
                    <a:lnTo>
                      <a:pt x="5721" y="10396"/>
                    </a:lnTo>
                    <a:lnTo>
                      <a:pt x="5678" y="10406"/>
                    </a:lnTo>
                    <a:lnTo>
                      <a:pt x="5635" y="10412"/>
                    </a:lnTo>
                    <a:lnTo>
                      <a:pt x="5595" y="10416"/>
                    </a:lnTo>
                    <a:lnTo>
                      <a:pt x="5555" y="10417"/>
                    </a:lnTo>
                    <a:lnTo>
                      <a:pt x="5516" y="10416"/>
                    </a:lnTo>
                    <a:lnTo>
                      <a:pt x="5479" y="10412"/>
                    </a:lnTo>
                    <a:lnTo>
                      <a:pt x="5443" y="10408"/>
                    </a:lnTo>
                    <a:lnTo>
                      <a:pt x="5409" y="10402"/>
                    </a:lnTo>
                    <a:lnTo>
                      <a:pt x="5377" y="10393"/>
                    </a:lnTo>
                    <a:lnTo>
                      <a:pt x="5346" y="10384"/>
                    </a:lnTo>
                    <a:lnTo>
                      <a:pt x="5318" y="10374"/>
                    </a:lnTo>
                    <a:lnTo>
                      <a:pt x="5293" y="10364"/>
                    </a:lnTo>
                    <a:lnTo>
                      <a:pt x="5267" y="10352"/>
                    </a:lnTo>
                    <a:lnTo>
                      <a:pt x="5242" y="10340"/>
                    </a:lnTo>
                    <a:lnTo>
                      <a:pt x="5218" y="10326"/>
                    </a:lnTo>
                    <a:lnTo>
                      <a:pt x="5193" y="10312"/>
                    </a:lnTo>
                    <a:lnTo>
                      <a:pt x="5169" y="10298"/>
                    </a:lnTo>
                    <a:lnTo>
                      <a:pt x="5144" y="10284"/>
                    </a:lnTo>
                    <a:lnTo>
                      <a:pt x="5119" y="10269"/>
                    </a:lnTo>
                    <a:lnTo>
                      <a:pt x="5093" y="10256"/>
                    </a:lnTo>
                    <a:lnTo>
                      <a:pt x="5067" y="10243"/>
                    </a:lnTo>
                    <a:lnTo>
                      <a:pt x="5040" y="10232"/>
                    </a:lnTo>
                    <a:lnTo>
                      <a:pt x="5012" y="10223"/>
                    </a:lnTo>
                    <a:lnTo>
                      <a:pt x="4984" y="10214"/>
                    </a:lnTo>
                    <a:lnTo>
                      <a:pt x="4954" y="10208"/>
                    </a:lnTo>
                    <a:lnTo>
                      <a:pt x="4925" y="10205"/>
                    </a:lnTo>
                    <a:lnTo>
                      <a:pt x="4893" y="10204"/>
                    </a:lnTo>
                    <a:lnTo>
                      <a:pt x="4860" y="10207"/>
                    </a:lnTo>
                    <a:lnTo>
                      <a:pt x="4826" y="10210"/>
                    </a:lnTo>
                    <a:lnTo>
                      <a:pt x="4795" y="10214"/>
                    </a:lnTo>
                    <a:lnTo>
                      <a:pt x="4764" y="10217"/>
                    </a:lnTo>
                    <a:lnTo>
                      <a:pt x="4734" y="10220"/>
                    </a:lnTo>
                    <a:lnTo>
                      <a:pt x="4704" y="10223"/>
                    </a:lnTo>
                    <a:lnTo>
                      <a:pt x="4677" y="10225"/>
                    </a:lnTo>
                    <a:lnTo>
                      <a:pt x="4650" y="10226"/>
                    </a:lnTo>
                    <a:lnTo>
                      <a:pt x="4623" y="10226"/>
                    </a:lnTo>
                    <a:lnTo>
                      <a:pt x="4598" y="10226"/>
                    </a:lnTo>
                    <a:lnTo>
                      <a:pt x="4574" y="10225"/>
                    </a:lnTo>
                    <a:lnTo>
                      <a:pt x="4550" y="10223"/>
                    </a:lnTo>
                    <a:lnTo>
                      <a:pt x="4528" y="10219"/>
                    </a:lnTo>
                    <a:lnTo>
                      <a:pt x="4507" y="10214"/>
                    </a:lnTo>
                    <a:lnTo>
                      <a:pt x="4486" y="10208"/>
                    </a:lnTo>
                    <a:lnTo>
                      <a:pt x="4466" y="10201"/>
                    </a:lnTo>
                    <a:lnTo>
                      <a:pt x="4448" y="10193"/>
                    </a:lnTo>
                    <a:lnTo>
                      <a:pt x="4428" y="10183"/>
                    </a:lnTo>
                    <a:lnTo>
                      <a:pt x="4408" y="10177"/>
                    </a:lnTo>
                    <a:lnTo>
                      <a:pt x="4386" y="10170"/>
                    </a:lnTo>
                    <a:lnTo>
                      <a:pt x="4366" y="10166"/>
                    </a:lnTo>
                    <a:lnTo>
                      <a:pt x="4343" y="10161"/>
                    </a:lnTo>
                    <a:lnTo>
                      <a:pt x="4321" y="10159"/>
                    </a:lnTo>
                    <a:lnTo>
                      <a:pt x="4298" y="10158"/>
                    </a:lnTo>
                    <a:lnTo>
                      <a:pt x="4275" y="10158"/>
                    </a:lnTo>
                    <a:lnTo>
                      <a:pt x="4252" y="10160"/>
                    </a:lnTo>
                    <a:lnTo>
                      <a:pt x="4230" y="10162"/>
                    </a:lnTo>
                    <a:lnTo>
                      <a:pt x="4209" y="10166"/>
                    </a:lnTo>
                    <a:lnTo>
                      <a:pt x="4187" y="10170"/>
                    </a:lnTo>
                    <a:lnTo>
                      <a:pt x="4166" y="10176"/>
                    </a:lnTo>
                    <a:lnTo>
                      <a:pt x="4145" y="10182"/>
                    </a:lnTo>
                    <a:lnTo>
                      <a:pt x="4127" y="10191"/>
                    </a:lnTo>
                    <a:lnTo>
                      <a:pt x="4109" y="10200"/>
                    </a:lnTo>
                    <a:lnTo>
                      <a:pt x="4090" y="10206"/>
                    </a:lnTo>
                    <a:lnTo>
                      <a:pt x="4068" y="10208"/>
                    </a:lnTo>
                    <a:lnTo>
                      <a:pt x="4044" y="10207"/>
                    </a:lnTo>
                    <a:lnTo>
                      <a:pt x="4017" y="10202"/>
                    </a:lnTo>
                    <a:lnTo>
                      <a:pt x="3989" y="10194"/>
                    </a:lnTo>
                    <a:lnTo>
                      <a:pt x="3960" y="10183"/>
                    </a:lnTo>
                    <a:lnTo>
                      <a:pt x="3929" y="10170"/>
                    </a:lnTo>
                    <a:lnTo>
                      <a:pt x="3897" y="10157"/>
                    </a:lnTo>
                    <a:lnTo>
                      <a:pt x="3866" y="10142"/>
                    </a:lnTo>
                    <a:lnTo>
                      <a:pt x="3834" y="10126"/>
                    </a:lnTo>
                    <a:lnTo>
                      <a:pt x="3802" y="10112"/>
                    </a:lnTo>
                    <a:lnTo>
                      <a:pt x="3771" y="10098"/>
                    </a:lnTo>
                    <a:lnTo>
                      <a:pt x="3740" y="10085"/>
                    </a:lnTo>
                    <a:lnTo>
                      <a:pt x="3711" y="10074"/>
                    </a:lnTo>
                    <a:lnTo>
                      <a:pt x="3683" y="10066"/>
                    </a:lnTo>
                    <a:lnTo>
                      <a:pt x="3658" y="10061"/>
                    </a:lnTo>
                    <a:lnTo>
                      <a:pt x="3632" y="10058"/>
                    </a:lnTo>
                    <a:lnTo>
                      <a:pt x="3607" y="10058"/>
                    </a:lnTo>
                    <a:lnTo>
                      <a:pt x="3581" y="10060"/>
                    </a:lnTo>
                    <a:lnTo>
                      <a:pt x="3556" y="10065"/>
                    </a:lnTo>
                    <a:lnTo>
                      <a:pt x="3531" y="10072"/>
                    </a:lnTo>
                    <a:lnTo>
                      <a:pt x="3507" y="10079"/>
                    </a:lnTo>
                    <a:lnTo>
                      <a:pt x="3483" y="10088"/>
                    </a:lnTo>
                    <a:lnTo>
                      <a:pt x="3461" y="10098"/>
                    </a:lnTo>
                    <a:lnTo>
                      <a:pt x="3439" y="10109"/>
                    </a:lnTo>
                    <a:lnTo>
                      <a:pt x="3419" y="10120"/>
                    </a:lnTo>
                    <a:lnTo>
                      <a:pt x="3401" y="10131"/>
                    </a:lnTo>
                    <a:lnTo>
                      <a:pt x="3383" y="10141"/>
                    </a:lnTo>
                    <a:lnTo>
                      <a:pt x="3369" y="10152"/>
                    </a:lnTo>
                    <a:lnTo>
                      <a:pt x="3357" y="10160"/>
                    </a:lnTo>
                    <a:lnTo>
                      <a:pt x="3346" y="10168"/>
                    </a:lnTo>
                    <a:lnTo>
                      <a:pt x="3340" y="10174"/>
                    </a:lnTo>
                    <a:lnTo>
                      <a:pt x="3332" y="10180"/>
                    </a:lnTo>
                    <a:lnTo>
                      <a:pt x="3322" y="10186"/>
                    </a:lnTo>
                    <a:lnTo>
                      <a:pt x="3311" y="10193"/>
                    </a:lnTo>
                    <a:lnTo>
                      <a:pt x="3298" y="10200"/>
                    </a:lnTo>
                    <a:lnTo>
                      <a:pt x="3284" y="10206"/>
                    </a:lnTo>
                    <a:lnTo>
                      <a:pt x="3267" y="10213"/>
                    </a:lnTo>
                    <a:lnTo>
                      <a:pt x="3251" y="10217"/>
                    </a:lnTo>
                    <a:lnTo>
                      <a:pt x="3234" y="10221"/>
                    </a:lnTo>
                    <a:lnTo>
                      <a:pt x="3214" y="10224"/>
                    </a:lnTo>
                    <a:lnTo>
                      <a:pt x="3194" y="10224"/>
                    </a:lnTo>
                    <a:lnTo>
                      <a:pt x="3175" y="10221"/>
                    </a:lnTo>
                    <a:lnTo>
                      <a:pt x="3154" y="10217"/>
                    </a:lnTo>
                    <a:lnTo>
                      <a:pt x="3133" y="10209"/>
                    </a:lnTo>
                    <a:lnTo>
                      <a:pt x="3112" y="10198"/>
                    </a:lnTo>
                    <a:lnTo>
                      <a:pt x="3092" y="10184"/>
                    </a:lnTo>
                    <a:lnTo>
                      <a:pt x="3072" y="10167"/>
                    </a:lnTo>
                    <a:lnTo>
                      <a:pt x="3052" y="10149"/>
                    </a:lnTo>
                    <a:lnTo>
                      <a:pt x="3035" y="10137"/>
                    </a:lnTo>
                    <a:lnTo>
                      <a:pt x="3017" y="10130"/>
                    </a:lnTo>
                    <a:lnTo>
                      <a:pt x="3002" y="10126"/>
                    </a:lnTo>
                    <a:lnTo>
                      <a:pt x="2988" y="10125"/>
                    </a:lnTo>
                    <a:lnTo>
                      <a:pt x="2975" y="10126"/>
                    </a:lnTo>
                    <a:lnTo>
                      <a:pt x="2963" y="10129"/>
                    </a:lnTo>
                    <a:lnTo>
                      <a:pt x="2951" y="10131"/>
                    </a:lnTo>
                    <a:lnTo>
                      <a:pt x="2941" y="10132"/>
                    </a:lnTo>
                    <a:lnTo>
                      <a:pt x="2931" y="10132"/>
                    </a:lnTo>
                    <a:lnTo>
                      <a:pt x="2923" y="10130"/>
                    </a:lnTo>
                    <a:lnTo>
                      <a:pt x="2914" y="10124"/>
                    </a:lnTo>
                    <a:lnTo>
                      <a:pt x="2906" y="10114"/>
                    </a:lnTo>
                    <a:lnTo>
                      <a:pt x="2898" y="10100"/>
                    </a:lnTo>
                    <a:lnTo>
                      <a:pt x="2892" y="10079"/>
                    </a:lnTo>
                    <a:lnTo>
                      <a:pt x="2886" y="10053"/>
                    </a:lnTo>
                    <a:lnTo>
                      <a:pt x="2879" y="10024"/>
                    </a:lnTo>
                    <a:lnTo>
                      <a:pt x="2872" y="9998"/>
                    </a:lnTo>
                    <a:lnTo>
                      <a:pt x="2865" y="9975"/>
                    </a:lnTo>
                    <a:lnTo>
                      <a:pt x="2856" y="9955"/>
                    </a:lnTo>
                    <a:lnTo>
                      <a:pt x="2847" y="9939"/>
                    </a:lnTo>
                    <a:lnTo>
                      <a:pt x="2837" y="9923"/>
                    </a:lnTo>
                    <a:lnTo>
                      <a:pt x="2826" y="9911"/>
                    </a:lnTo>
                    <a:lnTo>
                      <a:pt x="2816" y="9902"/>
                    </a:lnTo>
                    <a:lnTo>
                      <a:pt x="2804" y="9893"/>
                    </a:lnTo>
                    <a:lnTo>
                      <a:pt x="2789" y="9887"/>
                    </a:lnTo>
                    <a:lnTo>
                      <a:pt x="2775" y="9882"/>
                    </a:lnTo>
                    <a:lnTo>
                      <a:pt x="2760" y="9879"/>
                    </a:lnTo>
                    <a:lnTo>
                      <a:pt x="2743" y="9876"/>
                    </a:lnTo>
                    <a:lnTo>
                      <a:pt x="2726" y="9874"/>
                    </a:lnTo>
                    <a:lnTo>
                      <a:pt x="2706" y="9874"/>
                    </a:lnTo>
                    <a:lnTo>
                      <a:pt x="2687" y="9874"/>
                    </a:lnTo>
                    <a:lnTo>
                      <a:pt x="2665" y="9875"/>
                    </a:lnTo>
                    <a:lnTo>
                      <a:pt x="2644" y="9880"/>
                    </a:lnTo>
                    <a:lnTo>
                      <a:pt x="2623" y="9886"/>
                    </a:lnTo>
                    <a:lnTo>
                      <a:pt x="2603" y="9895"/>
                    </a:lnTo>
                    <a:lnTo>
                      <a:pt x="2582" y="9905"/>
                    </a:lnTo>
                    <a:lnTo>
                      <a:pt x="2561" y="9916"/>
                    </a:lnTo>
                    <a:lnTo>
                      <a:pt x="2542" y="9926"/>
                    </a:lnTo>
                    <a:lnTo>
                      <a:pt x="2522" y="9935"/>
                    </a:lnTo>
                    <a:lnTo>
                      <a:pt x="2502" y="9944"/>
                    </a:lnTo>
                    <a:lnTo>
                      <a:pt x="2484" y="9951"/>
                    </a:lnTo>
                    <a:lnTo>
                      <a:pt x="2465" y="9955"/>
                    </a:lnTo>
                    <a:lnTo>
                      <a:pt x="2447" y="9956"/>
                    </a:lnTo>
                    <a:lnTo>
                      <a:pt x="2429" y="9954"/>
                    </a:lnTo>
                    <a:lnTo>
                      <a:pt x="2412" y="9947"/>
                    </a:lnTo>
                    <a:lnTo>
                      <a:pt x="2395" y="9936"/>
                    </a:lnTo>
                    <a:lnTo>
                      <a:pt x="2379" y="9921"/>
                    </a:lnTo>
                    <a:lnTo>
                      <a:pt x="2362" y="9904"/>
                    </a:lnTo>
                    <a:lnTo>
                      <a:pt x="2346" y="9888"/>
                    </a:lnTo>
                    <a:lnTo>
                      <a:pt x="2330" y="9875"/>
                    </a:lnTo>
                    <a:lnTo>
                      <a:pt x="2314" y="9864"/>
                    </a:lnTo>
                    <a:lnTo>
                      <a:pt x="2298" y="9856"/>
                    </a:lnTo>
                    <a:lnTo>
                      <a:pt x="2283" y="9849"/>
                    </a:lnTo>
                    <a:lnTo>
                      <a:pt x="2267" y="9844"/>
                    </a:lnTo>
                    <a:lnTo>
                      <a:pt x="2252" y="9840"/>
                    </a:lnTo>
                    <a:lnTo>
                      <a:pt x="2237" y="9838"/>
                    </a:lnTo>
                    <a:lnTo>
                      <a:pt x="2222" y="9837"/>
                    </a:lnTo>
                    <a:lnTo>
                      <a:pt x="2206" y="9837"/>
                    </a:lnTo>
                    <a:lnTo>
                      <a:pt x="2192" y="9838"/>
                    </a:lnTo>
                    <a:lnTo>
                      <a:pt x="2177" y="9840"/>
                    </a:lnTo>
                    <a:lnTo>
                      <a:pt x="2163" y="9843"/>
                    </a:lnTo>
                    <a:lnTo>
                      <a:pt x="2147" y="9846"/>
                    </a:lnTo>
                    <a:lnTo>
                      <a:pt x="2133" y="9850"/>
                    </a:lnTo>
                    <a:lnTo>
                      <a:pt x="2117" y="9853"/>
                    </a:lnTo>
                    <a:lnTo>
                      <a:pt x="2099" y="9857"/>
                    </a:lnTo>
                    <a:lnTo>
                      <a:pt x="2081" y="9859"/>
                    </a:lnTo>
                    <a:lnTo>
                      <a:pt x="2060" y="9861"/>
                    </a:lnTo>
                    <a:lnTo>
                      <a:pt x="2039" y="9862"/>
                    </a:lnTo>
                    <a:lnTo>
                      <a:pt x="2016" y="9862"/>
                    </a:lnTo>
                    <a:lnTo>
                      <a:pt x="1995" y="9861"/>
                    </a:lnTo>
                    <a:lnTo>
                      <a:pt x="1971" y="9859"/>
                    </a:lnTo>
                    <a:lnTo>
                      <a:pt x="1947" y="9856"/>
                    </a:lnTo>
                    <a:lnTo>
                      <a:pt x="1923" y="9851"/>
                    </a:lnTo>
                    <a:lnTo>
                      <a:pt x="1897" y="9845"/>
                    </a:lnTo>
                    <a:lnTo>
                      <a:pt x="1873" y="9838"/>
                    </a:lnTo>
                    <a:lnTo>
                      <a:pt x="1849" y="9829"/>
                    </a:lnTo>
                    <a:lnTo>
                      <a:pt x="1825" y="9819"/>
                    </a:lnTo>
                    <a:lnTo>
                      <a:pt x="1801" y="9807"/>
                    </a:lnTo>
                    <a:lnTo>
                      <a:pt x="1779" y="9793"/>
                    </a:lnTo>
                    <a:lnTo>
                      <a:pt x="1758" y="9778"/>
                    </a:lnTo>
                    <a:lnTo>
                      <a:pt x="1738" y="9764"/>
                    </a:lnTo>
                    <a:lnTo>
                      <a:pt x="1719" y="9752"/>
                    </a:lnTo>
                    <a:lnTo>
                      <a:pt x="1702" y="9739"/>
                    </a:lnTo>
                    <a:lnTo>
                      <a:pt x="1687" y="9728"/>
                    </a:lnTo>
                    <a:lnTo>
                      <a:pt x="1671" y="9717"/>
                    </a:lnTo>
                    <a:lnTo>
                      <a:pt x="1656" y="9708"/>
                    </a:lnTo>
                    <a:lnTo>
                      <a:pt x="1642" y="9700"/>
                    </a:lnTo>
                    <a:lnTo>
                      <a:pt x="1628" y="9692"/>
                    </a:lnTo>
                    <a:lnTo>
                      <a:pt x="1614" y="9685"/>
                    </a:lnTo>
                    <a:lnTo>
                      <a:pt x="1600" y="9680"/>
                    </a:lnTo>
                    <a:lnTo>
                      <a:pt x="1585" y="9675"/>
                    </a:lnTo>
                    <a:lnTo>
                      <a:pt x="1570" y="9672"/>
                    </a:lnTo>
                    <a:lnTo>
                      <a:pt x="1555" y="9671"/>
                    </a:lnTo>
                    <a:lnTo>
                      <a:pt x="1537" y="9670"/>
                    </a:lnTo>
                    <a:lnTo>
                      <a:pt x="1520" y="9671"/>
                    </a:lnTo>
                    <a:lnTo>
                      <a:pt x="1499" y="9672"/>
                    </a:lnTo>
                    <a:lnTo>
                      <a:pt x="1477" y="9674"/>
                    </a:lnTo>
                    <a:lnTo>
                      <a:pt x="1454" y="9677"/>
                    </a:lnTo>
                    <a:lnTo>
                      <a:pt x="1428" y="9679"/>
                    </a:lnTo>
                    <a:lnTo>
                      <a:pt x="1402" y="9680"/>
                    </a:lnTo>
                    <a:lnTo>
                      <a:pt x="1373" y="9682"/>
                    </a:lnTo>
                    <a:lnTo>
                      <a:pt x="1344" y="9682"/>
                    </a:lnTo>
                    <a:lnTo>
                      <a:pt x="1314" y="9683"/>
                    </a:lnTo>
                    <a:lnTo>
                      <a:pt x="1284" y="9682"/>
                    </a:lnTo>
                    <a:lnTo>
                      <a:pt x="1252" y="9680"/>
                    </a:lnTo>
                    <a:lnTo>
                      <a:pt x="1222" y="9677"/>
                    </a:lnTo>
                    <a:lnTo>
                      <a:pt x="1191" y="9672"/>
                    </a:lnTo>
                    <a:lnTo>
                      <a:pt x="1160" y="9666"/>
                    </a:lnTo>
                    <a:lnTo>
                      <a:pt x="1131" y="9658"/>
                    </a:lnTo>
                    <a:lnTo>
                      <a:pt x="1102" y="9648"/>
                    </a:lnTo>
                    <a:lnTo>
                      <a:pt x="1074" y="9636"/>
                    </a:lnTo>
                    <a:lnTo>
                      <a:pt x="1047" y="9623"/>
                    </a:lnTo>
                    <a:lnTo>
                      <a:pt x="1022" y="9611"/>
                    </a:lnTo>
                    <a:lnTo>
                      <a:pt x="997" y="9599"/>
                    </a:lnTo>
                    <a:lnTo>
                      <a:pt x="974" y="9588"/>
                    </a:lnTo>
                    <a:lnTo>
                      <a:pt x="953" y="9577"/>
                    </a:lnTo>
                    <a:lnTo>
                      <a:pt x="932" y="9567"/>
                    </a:lnTo>
                    <a:lnTo>
                      <a:pt x="914" y="9556"/>
                    </a:lnTo>
                    <a:lnTo>
                      <a:pt x="896" y="9544"/>
                    </a:lnTo>
                    <a:lnTo>
                      <a:pt x="880" y="9534"/>
                    </a:lnTo>
                    <a:lnTo>
                      <a:pt x="866" y="9520"/>
                    </a:lnTo>
                    <a:lnTo>
                      <a:pt x="854" y="9507"/>
                    </a:lnTo>
                    <a:lnTo>
                      <a:pt x="842" y="9493"/>
                    </a:lnTo>
                    <a:lnTo>
                      <a:pt x="833" y="9477"/>
                    </a:lnTo>
                    <a:lnTo>
                      <a:pt x="824" y="9460"/>
                    </a:lnTo>
                    <a:lnTo>
                      <a:pt x="819" y="9441"/>
                    </a:lnTo>
                    <a:lnTo>
                      <a:pt x="814" y="9421"/>
                    </a:lnTo>
                    <a:lnTo>
                      <a:pt x="811" y="9399"/>
                    </a:lnTo>
                    <a:lnTo>
                      <a:pt x="809" y="9380"/>
                    </a:lnTo>
                    <a:lnTo>
                      <a:pt x="808" y="9361"/>
                    </a:lnTo>
                    <a:lnTo>
                      <a:pt x="807" y="9342"/>
                    </a:lnTo>
                    <a:lnTo>
                      <a:pt x="807" y="9326"/>
                    </a:lnTo>
                    <a:lnTo>
                      <a:pt x="807" y="9310"/>
                    </a:lnTo>
                    <a:lnTo>
                      <a:pt x="807" y="9293"/>
                    </a:lnTo>
                    <a:lnTo>
                      <a:pt x="807" y="9279"/>
                    </a:lnTo>
                    <a:lnTo>
                      <a:pt x="806" y="9265"/>
                    </a:lnTo>
                    <a:lnTo>
                      <a:pt x="805" y="9252"/>
                    </a:lnTo>
                    <a:lnTo>
                      <a:pt x="802" y="9239"/>
                    </a:lnTo>
                    <a:lnTo>
                      <a:pt x="800" y="9227"/>
                    </a:lnTo>
                    <a:lnTo>
                      <a:pt x="796" y="9216"/>
                    </a:lnTo>
                    <a:lnTo>
                      <a:pt x="790" y="9205"/>
                    </a:lnTo>
                    <a:lnTo>
                      <a:pt x="784" y="9194"/>
                    </a:lnTo>
                    <a:lnTo>
                      <a:pt x="775" y="9185"/>
                    </a:lnTo>
                    <a:lnTo>
                      <a:pt x="764" y="9174"/>
                    </a:lnTo>
                    <a:lnTo>
                      <a:pt x="752" y="9161"/>
                    </a:lnTo>
                    <a:lnTo>
                      <a:pt x="740" y="9146"/>
                    </a:lnTo>
                    <a:lnTo>
                      <a:pt x="728" y="9128"/>
                    </a:lnTo>
                    <a:lnTo>
                      <a:pt x="715" y="9109"/>
                    </a:lnTo>
                    <a:lnTo>
                      <a:pt x="703" y="9088"/>
                    </a:lnTo>
                    <a:lnTo>
                      <a:pt x="691" y="9066"/>
                    </a:lnTo>
                    <a:lnTo>
                      <a:pt x="679" y="9042"/>
                    </a:lnTo>
                    <a:lnTo>
                      <a:pt x="668" y="9018"/>
                    </a:lnTo>
                    <a:lnTo>
                      <a:pt x="657" y="8992"/>
                    </a:lnTo>
                    <a:lnTo>
                      <a:pt x="648" y="8967"/>
                    </a:lnTo>
                    <a:lnTo>
                      <a:pt x="641" y="8940"/>
                    </a:lnTo>
                    <a:lnTo>
                      <a:pt x="634" y="8913"/>
                    </a:lnTo>
                    <a:lnTo>
                      <a:pt x="631" y="8887"/>
                    </a:lnTo>
                    <a:lnTo>
                      <a:pt x="628" y="8861"/>
                    </a:lnTo>
                    <a:lnTo>
                      <a:pt x="629" y="8836"/>
                    </a:lnTo>
                    <a:lnTo>
                      <a:pt x="627" y="8812"/>
                    </a:lnTo>
                    <a:lnTo>
                      <a:pt x="621" y="8792"/>
                    </a:lnTo>
                    <a:lnTo>
                      <a:pt x="612" y="8775"/>
                    </a:lnTo>
                    <a:lnTo>
                      <a:pt x="600" y="8761"/>
                    </a:lnTo>
                    <a:lnTo>
                      <a:pt x="586" y="8747"/>
                    </a:lnTo>
                    <a:lnTo>
                      <a:pt x="570" y="8735"/>
                    </a:lnTo>
                    <a:lnTo>
                      <a:pt x="554" y="8723"/>
                    </a:lnTo>
                    <a:lnTo>
                      <a:pt x="536" y="8710"/>
                    </a:lnTo>
                    <a:lnTo>
                      <a:pt x="519" y="8697"/>
                    </a:lnTo>
                    <a:lnTo>
                      <a:pt x="503" y="8681"/>
                    </a:lnTo>
                    <a:lnTo>
                      <a:pt x="489" y="8663"/>
                    </a:lnTo>
                    <a:lnTo>
                      <a:pt x="478" y="8642"/>
                    </a:lnTo>
                    <a:lnTo>
                      <a:pt x="469" y="8615"/>
                    </a:lnTo>
                    <a:lnTo>
                      <a:pt x="464" y="8585"/>
                    </a:lnTo>
                    <a:lnTo>
                      <a:pt x="464" y="8549"/>
                    </a:lnTo>
                    <a:lnTo>
                      <a:pt x="469" y="8507"/>
                    </a:lnTo>
                    <a:lnTo>
                      <a:pt x="467" y="8505"/>
                    </a:lnTo>
                    <a:lnTo>
                      <a:pt x="464" y="8502"/>
                    </a:lnTo>
                    <a:lnTo>
                      <a:pt x="460" y="8496"/>
                    </a:lnTo>
                    <a:lnTo>
                      <a:pt x="453" y="8489"/>
                    </a:lnTo>
                    <a:lnTo>
                      <a:pt x="445" y="8479"/>
                    </a:lnTo>
                    <a:lnTo>
                      <a:pt x="437" y="8466"/>
                    </a:lnTo>
                    <a:lnTo>
                      <a:pt x="428" y="8453"/>
                    </a:lnTo>
                    <a:lnTo>
                      <a:pt x="418" y="8436"/>
                    </a:lnTo>
                    <a:lnTo>
                      <a:pt x="409" y="8418"/>
                    </a:lnTo>
                    <a:lnTo>
                      <a:pt x="402" y="8398"/>
                    </a:lnTo>
                    <a:lnTo>
                      <a:pt x="394" y="8376"/>
                    </a:lnTo>
                    <a:lnTo>
                      <a:pt x="388" y="8353"/>
                    </a:lnTo>
                    <a:lnTo>
                      <a:pt x="383" y="8328"/>
                    </a:lnTo>
                    <a:lnTo>
                      <a:pt x="381" y="8301"/>
                    </a:lnTo>
                    <a:lnTo>
                      <a:pt x="380" y="8272"/>
                    </a:lnTo>
                    <a:lnTo>
                      <a:pt x="383" y="8243"/>
                    </a:lnTo>
                    <a:lnTo>
                      <a:pt x="383" y="8241"/>
                    </a:lnTo>
                    <a:lnTo>
                      <a:pt x="383" y="8234"/>
                    </a:lnTo>
                    <a:lnTo>
                      <a:pt x="384" y="8226"/>
                    </a:lnTo>
                    <a:lnTo>
                      <a:pt x="385" y="8214"/>
                    </a:lnTo>
                    <a:lnTo>
                      <a:pt x="385" y="8198"/>
                    </a:lnTo>
                    <a:lnTo>
                      <a:pt x="386" y="8183"/>
                    </a:lnTo>
                    <a:lnTo>
                      <a:pt x="386" y="8165"/>
                    </a:lnTo>
                    <a:lnTo>
                      <a:pt x="385" y="8147"/>
                    </a:lnTo>
                    <a:lnTo>
                      <a:pt x="384" y="8128"/>
                    </a:lnTo>
                    <a:lnTo>
                      <a:pt x="383" y="8111"/>
                    </a:lnTo>
                    <a:lnTo>
                      <a:pt x="380" y="8093"/>
                    </a:lnTo>
                    <a:lnTo>
                      <a:pt x="377" y="8077"/>
                    </a:lnTo>
                    <a:lnTo>
                      <a:pt x="371" y="8063"/>
                    </a:lnTo>
                    <a:lnTo>
                      <a:pt x="365" y="8051"/>
                    </a:lnTo>
                    <a:lnTo>
                      <a:pt x="357" y="8042"/>
                    </a:lnTo>
                    <a:lnTo>
                      <a:pt x="348" y="8037"/>
                    </a:lnTo>
                    <a:lnTo>
                      <a:pt x="336" y="8030"/>
                    </a:lnTo>
                    <a:lnTo>
                      <a:pt x="322" y="8022"/>
                    </a:lnTo>
                    <a:lnTo>
                      <a:pt x="307" y="8012"/>
                    </a:lnTo>
                    <a:lnTo>
                      <a:pt x="289" y="8000"/>
                    </a:lnTo>
                    <a:lnTo>
                      <a:pt x="272" y="7984"/>
                    </a:lnTo>
                    <a:lnTo>
                      <a:pt x="253" y="7967"/>
                    </a:lnTo>
                    <a:lnTo>
                      <a:pt x="237" y="7948"/>
                    </a:lnTo>
                    <a:lnTo>
                      <a:pt x="221" y="7929"/>
                    </a:lnTo>
                    <a:lnTo>
                      <a:pt x="207" y="7906"/>
                    </a:lnTo>
                    <a:lnTo>
                      <a:pt x="197" y="7883"/>
                    </a:lnTo>
                    <a:lnTo>
                      <a:pt x="189" y="7858"/>
                    </a:lnTo>
                    <a:lnTo>
                      <a:pt x="185" y="7832"/>
                    </a:lnTo>
                    <a:lnTo>
                      <a:pt x="186" y="7805"/>
                    </a:lnTo>
                    <a:lnTo>
                      <a:pt x="192" y="7777"/>
                    </a:lnTo>
                    <a:lnTo>
                      <a:pt x="204" y="7748"/>
                    </a:lnTo>
                    <a:lnTo>
                      <a:pt x="224" y="7720"/>
                    </a:lnTo>
                    <a:lnTo>
                      <a:pt x="224" y="7719"/>
                    </a:lnTo>
                    <a:lnTo>
                      <a:pt x="226" y="7716"/>
                    </a:lnTo>
                    <a:lnTo>
                      <a:pt x="229" y="7711"/>
                    </a:lnTo>
                    <a:lnTo>
                      <a:pt x="233" y="7706"/>
                    </a:lnTo>
                    <a:lnTo>
                      <a:pt x="237" y="7699"/>
                    </a:lnTo>
                    <a:lnTo>
                      <a:pt x="242" y="7692"/>
                    </a:lnTo>
                    <a:lnTo>
                      <a:pt x="247" y="7684"/>
                    </a:lnTo>
                    <a:lnTo>
                      <a:pt x="251" y="7675"/>
                    </a:lnTo>
                    <a:lnTo>
                      <a:pt x="254" y="7666"/>
                    </a:lnTo>
                    <a:lnTo>
                      <a:pt x="258" y="7658"/>
                    </a:lnTo>
                    <a:lnTo>
                      <a:pt x="259" y="7649"/>
                    </a:lnTo>
                    <a:lnTo>
                      <a:pt x="260" y="7641"/>
                    </a:lnTo>
                    <a:lnTo>
                      <a:pt x="259" y="7635"/>
                    </a:lnTo>
                    <a:lnTo>
                      <a:pt x="255" y="7628"/>
                    </a:lnTo>
                    <a:lnTo>
                      <a:pt x="250" y="7624"/>
                    </a:lnTo>
                    <a:lnTo>
                      <a:pt x="243" y="7621"/>
                    </a:lnTo>
                    <a:lnTo>
                      <a:pt x="231" y="7615"/>
                    </a:lnTo>
                    <a:lnTo>
                      <a:pt x="216" y="7605"/>
                    </a:lnTo>
                    <a:lnTo>
                      <a:pt x="198" y="7591"/>
                    </a:lnTo>
                    <a:lnTo>
                      <a:pt x="176" y="7573"/>
                    </a:lnTo>
                    <a:lnTo>
                      <a:pt x="153" y="7550"/>
                    </a:lnTo>
                    <a:lnTo>
                      <a:pt x="129" y="7523"/>
                    </a:lnTo>
                    <a:lnTo>
                      <a:pt x="104" y="7493"/>
                    </a:lnTo>
                    <a:lnTo>
                      <a:pt x="81" y="7458"/>
                    </a:lnTo>
                    <a:lnTo>
                      <a:pt x="58" y="7421"/>
                    </a:lnTo>
                    <a:lnTo>
                      <a:pt x="38" y="7380"/>
                    </a:lnTo>
                    <a:lnTo>
                      <a:pt x="22" y="7336"/>
                    </a:lnTo>
                    <a:lnTo>
                      <a:pt x="10" y="7289"/>
                    </a:lnTo>
                    <a:lnTo>
                      <a:pt x="2" y="7240"/>
                    </a:lnTo>
                    <a:lnTo>
                      <a:pt x="0" y="7187"/>
                    </a:lnTo>
                    <a:lnTo>
                      <a:pt x="4" y="7133"/>
                    </a:lnTo>
                    <a:lnTo>
                      <a:pt x="17" y="7077"/>
                    </a:lnTo>
                    <a:lnTo>
                      <a:pt x="16" y="7075"/>
                    </a:lnTo>
                    <a:lnTo>
                      <a:pt x="15" y="7069"/>
                    </a:lnTo>
                    <a:lnTo>
                      <a:pt x="14" y="7062"/>
                    </a:lnTo>
                    <a:lnTo>
                      <a:pt x="12" y="7050"/>
                    </a:lnTo>
                    <a:lnTo>
                      <a:pt x="10" y="7037"/>
                    </a:lnTo>
                    <a:lnTo>
                      <a:pt x="9" y="7021"/>
                    </a:lnTo>
                    <a:lnTo>
                      <a:pt x="7" y="7004"/>
                    </a:lnTo>
                    <a:lnTo>
                      <a:pt x="5" y="6984"/>
                    </a:lnTo>
                    <a:lnTo>
                      <a:pt x="4" y="6964"/>
                    </a:lnTo>
                    <a:lnTo>
                      <a:pt x="3" y="6943"/>
                    </a:lnTo>
                    <a:lnTo>
                      <a:pt x="4" y="6921"/>
                    </a:lnTo>
                    <a:lnTo>
                      <a:pt x="5" y="6899"/>
                    </a:lnTo>
                    <a:lnTo>
                      <a:pt x="8" y="6876"/>
                    </a:lnTo>
                    <a:lnTo>
                      <a:pt x="12" y="6854"/>
                    </a:lnTo>
                    <a:lnTo>
                      <a:pt x="16" y="6832"/>
                    </a:lnTo>
                    <a:lnTo>
                      <a:pt x="24" y="6813"/>
                    </a:lnTo>
                    <a:lnTo>
                      <a:pt x="33" y="6792"/>
                    </a:lnTo>
                    <a:lnTo>
                      <a:pt x="45" y="6772"/>
                    </a:lnTo>
                    <a:lnTo>
                      <a:pt x="61" y="6752"/>
                    </a:lnTo>
                    <a:lnTo>
                      <a:pt x="79" y="6731"/>
                    </a:lnTo>
                    <a:lnTo>
                      <a:pt x="97" y="6710"/>
                    </a:lnTo>
                    <a:lnTo>
                      <a:pt x="118" y="6689"/>
                    </a:lnTo>
                    <a:lnTo>
                      <a:pt x="138" y="6669"/>
                    </a:lnTo>
                    <a:lnTo>
                      <a:pt x="158" y="6648"/>
                    </a:lnTo>
                    <a:lnTo>
                      <a:pt x="178" y="6627"/>
                    </a:lnTo>
                    <a:lnTo>
                      <a:pt x="197" y="6606"/>
                    </a:lnTo>
                    <a:lnTo>
                      <a:pt x="213" y="6584"/>
                    </a:lnTo>
                    <a:lnTo>
                      <a:pt x="227" y="6564"/>
                    </a:lnTo>
                    <a:lnTo>
                      <a:pt x="239" y="6542"/>
                    </a:lnTo>
                    <a:lnTo>
                      <a:pt x="247" y="6521"/>
                    </a:lnTo>
                    <a:lnTo>
                      <a:pt x="250" y="6499"/>
                    </a:lnTo>
                    <a:lnTo>
                      <a:pt x="249" y="6479"/>
                    </a:lnTo>
                    <a:lnTo>
                      <a:pt x="243" y="6458"/>
                    </a:lnTo>
                    <a:lnTo>
                      <a:pt x="236" y="6440"/>
                    </a:lnTo>
                    <a:lnTo>
                      <a:pt x="226" y="6424"/>
                    </a:lnTo>
                    <a:lnTo>
                      <a:pt x="215" y="6410"/>
                    </a:lnTo>
                    <a:lnTo>
                      <a:pt x="202" y="6398"/>
                    </a:lnTo>
                    <a:lnTo>
                      <a:pt x="190" y="6386"/>
                    </a:lnTo>
                    <a:lnTo>
                      <a:pt x="177" y="6375"/>
                    </a:lnTo>
                    <a:lnTo>
                      <a:pt x="166" y="6364"/>
                    </a:lnTo>
                    <a:lnTo>
                      <a:pt x="155" y="6354"/>
                    </a:lnTo>
                    <a:lnTo>
                      <a:pt x="145" y="6343"/>
                    </a:lnTo>
                    <a:lnTo>
                      <a:pt x="139" y="6332"/>
                    </a:lnTo>
                    <a:lnTo>
                      <a:pt x="135" y="6319"/>
                    </a:lnTo>
                    <a:lnTo>
                      <a:pt x="134" y="6306"/>
                    </a:lnTo>
                    <a:lnTo>
                      <a:pt x="138" y="6291"/>
                    </a:lnTo>
                    <a:lnTo>
                      <a:pt x="145" y="6274"/>
                    </a:lnTo>
                    <a:lnTo>
                      <a:pt x="158" y="6256"/>
                    </a:lnTo>
                    <a:lnTo>
                      <a:pt x="171" y="6234"/>
                    </a:lnTo>
                    <a:lnTo>
                      <a:pt x="185" y="6211"/>
                    </a:lnTo>
                    <a:lnTo>
                      <a:pt x="194" y="6187"/>
                    </a:lnTo>
                    <a:lnTo>
                      <a:pt x="203" y="6162"/>
                    </a:lnTo>
                    <a:lnTo>
                      <a:pt x="211" y="6136"/>
                    </a:lnTo>
                    <a:lnTo>
                      <a:pt x="217" y="6108"/>
                    </a:lnTo>
                    <a:lnTo>
                      <a:pt x="222" y="6080"/>
                    </a:lnTo>
                    <a:lnTo>
                      <a:pt x="225" y="6053"/>
                    </a:lnTo>
                    <a:lnTo>
                      <a:pt x="227" y="6024"/>
                    </a:lnTo>
                    <a:lnTo>
                      <a:pt x="228" y="5996"/>
                    </a:lnTo>
                    <a:lnTo>
                      <a:pt x="228" y="5969"/>
                    </a:lnTo>
                    <a:lnTo>
                      <a:pt x="228" y="5942"/>
                    </a:lnTo>
                    <a:lnTo>
                      <a:pt x="226" y="5917"/>
                    </a:lnTo>
                    <a:lnTo>
                      <a:pt x="224" y="5893"/>
                    </a:lnTo>
                    <a:lnTo>
                      <a:pt x="222" y="5870"/>
                    </a:lnTo>
                    <a:lnTo>
                      <a:pt x="218" y="5850"/>
                    </a:lnTo>
                    <a:lnTo>
                      <a:pt x="214" y="5826"/>
                    </a:lnTo>
                    <a:lnTo>
                      <a:pt x="212" y="5797"/>
                    </a:lnTo>
                    <a:lnTo>
                      <a:pt x="211" y="5765"/>
                    </a:lnTo>
                    <a:lnTo>
                      <a:pt x="210" y="5727"/>
                    </a:lnTo>
                    <a:lnTo>
                      <a:pt x="211" y="5687"/>
                    </a:lnTo>
                    <a:lnTo>
                      <a:pt x="213" y="5644"/>
                    </a:lnTo>
                    <a:lnTo>
                      <a:pt x="216" y="5600"/>
                    </a:lnTo>
                    <a:lnTo>
                      <a:pt x="222" y="5555"/>
                    </a:lnTo>
                    <a:lnTo>
                      <a:pt x="229" y="5509"/>
                    </a:lnTo>
                    <a:lnTo>
                      <a:pt x="238" y="5465"/>
                    </a:lnTo>
                    <a:lnTo>
                      <a:pt x="249" y="5422"/>
                    </a:lnTo>
                    <a:lnTo>
                      <a:pt x="262" y="5381"/>
                    </a:lnTo>
                    <a:lnTo>
                      <a:pt x="277" y="5343"/>
                    </a:lnTo>
                    <a:lnTo>
                      <a:pt x="295" y="5309"/>
                    </a:lnTo>
                    <a:lnTo>
                      <a:pt x="314" y="5280"/>
                    </a:lnTo>
                    <a:lnTo>
                      <a:pt x="337" y="5256"/>
                    </a:lnTo>
                    <a:lnTo>
                      <a:pt x="337" y="5252"/>
                    </a:lnTo>
                    <a:lnTo>
                      <a:pt x="340" y="5244"/>
                    </a:lnTo>
                    <a:lnTo>
                      <a:pt x="342" y="5230"/>
                    </a:lnTo>
                    <a:lnTo>
                      <a:pt x="346" y="5212"/>
                    </a:lnTo>
                    <a:lnTo>
                      <a:pt x="352" y="5190"/>
                    </a:lnTo>
                    <a:lnTo>
                      <a:pt x="358" y="5166"/>
                    </a:lnTo>
                    <a:lnTo>
                      <a:pt x="366" y="5140"/>
                    </a:lnTo>
                    <a:lnTo>
                      <a:pt x="376" y="5113"/>
                    </a:lnTo>
                    <a:lnTo>
                      <a:pt x="385" y="5084"/>
                    </a:lnTo>
                    <a:lnTo>
                      <a:pt x="398" y="5056"/>
                    </a:lnTo>
                    <a:lnTo>
                      <a:pt x="412" y="5029"/>
                    </a:lnTo>
                    <a:lnTo>
                      <a:pt x="427" y="5002"/>
                    </a:lnTo>
                    <a:lnTo>
                      <a:pt x="443" y="4978"/>
                    </a:lnTo>
                    <a:lnTo>
                      <a:pt x="462" y="4958"/>
                    </a:lnTo>
                    <a:lnTo>
                      <a:pt x="481" y="4940"/>
                    </a:lnTo>
                    <a:lnTo>
                      <a:pt x="503" y="4928"/>
                    </a:lnTo>
                    <a:lnTo>
                      <a:pt x="526" y="4918"/>
                    </a:lnTo>
                    <a:lnTo>
                      <a:pt x="549" y="4911"/>
                    </a:lnTo>
                    <a:lnTo>
                      <a:pt x="573" y="4906"/>
                    </a:lnTo>
                    <a:lnTo>
                      <a:pt x="596" y="4902"/>
                    </a:lnTo>
                    <a:lnTo>
                      <a:pt x="620" y="4901"/>
                    </a:lnTo>
                    <a:lnTo>
                      <a:pt x="642" y="4900"/>
                    </a:lnTo>
                    <a:lnTo>
                      <a:pt x="664" y="4901"/>
                    </a:lnTo>
                    <a:lnTo>
                      <a:pt x="685" y="4903"/>
                    </a:lnTo>
                    <a:lnTo>
                      <a:pt x="704" y="4905"/>
                    </a:lnTo>
                    <a:lnTo>
                      <a:pt x="722" y="4907"/>
                    </a:lnTo>
                    <a:lnTo>
                      <a:pt x="737" y="4911"/>
                    </a:lnTo>
                    <a:lnTo>
                      <a:pt x="750" y="4913"/>
                    </a:lnTo>
                    <a:lnTo>
                      <a:pt x="761" y="4916"/>
                    </a:lnTo>
                    <a:lnTo>
                      <a:pt x="769" y="4918"/>
                    </a:lnTo>
                    <a:lnTo>
                      <a:pt x="774" y="4919"/>
                    </a:lnTo>
                    <a:lnTo>
                      <a:pt x="776" y="4921"/>
                    </a:lnTo>
                    <a:lnTo>
                      <a:pt x="776" y="4918"/>
                    </a:lnTo>
                    <a:lnTo>
                      <a:pt x="776" y="4915"/>
                    </a:lnTo>
                    <a:lnTo>
                      <a:pt x="777" y="4908"/>
                    </a:lnTo>
                    <a:lnTo>
                      <a:pt x="778" y="4901"/>
                    </a:lnTo>
                    <a:lnTo>
                      <a:pt x="781" y="4892"/>
                    </a:lnTo>
                    <a:lnTo>
                      <a:pt x="784" y="4881"/>
                    </a:lnTo>
                    <a:lnTo>
                      <a:pt x="787" y="4868"/>
                    </a:lnTo>
                    <a:lnTo>
                      <a:pt x="793" y="4856"/>
                    </a:lnTo>
                    <a:lnTo>
                      <a:pt x="799" y="4842"/>
                    </a:lnTo>
                    <a:lnTo>
                      <a:pt x="807" y="4828"/>
                    </a:lnTo>
                    <a:lnTo>
                      <a:pt x="816" y="4814"/>
                    </a:lnTo>
                    <a:lnTo>
                      <a:pt x="826" y="4799"/>
                    </a:lnTo>
                    <a:lnTo>
                      <a:pt x="840" y="4785"/>
                    </a:lnTo>
                    <a:lnTo>
                      <a:pt x="854" y="4772"/>
                    </a:lnTo>
                    <a:lnTo>
                      <a:pt x="870" y="4760"/>
                    </a:lnTo>
                    <a:lnTo>
                      <a:pt x="890" y="4749"/>
                    </a:lnTo>
                    <a:lnTo>
                      <a:pt x="909" y="4738"/>
                    </a:lnTo>
                    <a:lnTo>
                      <a:pt x="931" y="4729"/>
                    </a:lnTo>
                    <a:lnTo>
                      <a:pt x="953" y="4722"/>
                    </a:lnTo>
                    <a:lnTo>
                      <a:pt x="976" y="4714"/>
                    </a:lnTo>
                    <a:lnTo>
                      <a:pt x="998" y="4709"/>
                    </a:lnTo>
                    <a:lnTo>
                      <a:pt x="1020" y="4703"/>
                    </a:lnTo>
                    <a:lnTo>
                      <a:pt x="1042" y="4699"/>
                    </a:lnTo>
                    <a:lnTo>
                      <a:pt x="1062" y="4696"/>
                    </a:lnTo>
                    <a:lnTo>
                      <a:pt x="1082" y="4692"/>
                    </a:lnTo>
                    <a:lnTo>
                      <a:pt x="1099" y="4689"/>
                    </a:lnTo>
                    <a:lnTo>
                      <a:pt x="1115" y="4688"/>
                    </a:lnTo>
                    <a:lnTo>
                      <a:pt x="1129" y="4686"/>
                    </a:lnTo>
                    <a:lnTo>
                      <a:pt x="1140" y="4685"/>
                    </a:lnTo>
                    <a:lnTo>
                      <a:pt x="1148" y="4685"/>
                    </a:lnTo>
                    <a:lnTo>
                      <a:pt x="1154" y="4685"/>
                    </a:lnTo>
                    <a:lnTo>
                      <a:pt x="1156" y="4685"/>
                    </a:lnTo>
                    <a:lnTo>
                      <a:pt x="1155" y="4681"/>
                    </a:lnTo>
                    <a:lnTo>
                      <a:pt x="1154" y="4676"/>
                    </a:lnTo>
                    <a:lnTo>
                      <a:pt x="1152" y="4666"/>
                    </a:lnTo>
                    <a:lnTo>
                      <a:pt x="1150" y="4652"/>
                    </a:lnTo>
                    <a:lnTo>
                      <a:pt x="1147" y="4636"/>
                    </a:lnTo>
                    <a:lnTo>
                      <a:pt x="1145" y="4617"/>
                    </a:lnTo>
                    <a:lnTo>
                      <a:pt x="1143" y="4596"/>
                    </a:lnTo>
                    <a:lnTo>
                      <a:pt x="1143" y="4574"/>
                    </a:lnTo>
                    <a:lnTo>
                      <a:pt x="1142" y="4550"/>
                    </a:lnTo>
                    <a:lnTo>
                      <a:pt x="1143" y="4526"/>
                    </a:lnTo>
                    <a:lnTo>
                      <a:pt x="1146" y="4501"/>
                    </a:lnTo>
                    <a:lnTo>
                      <a:pt x="1150" y="4476"/>
                    </a:lnTo>
                    <a:lnTo>
                      <a:pt x="1156" y="4452"/>
                    </a:lnTo>
                    <a:lnTo>
                      <a:pt x="1165" y="4428"/>
                    </a:lnTo>
                    <a:lnTo>
                      <a:pt x="1175" y="4406"/>
                    </a:lnTo>
                    <a:lnTo>
                      <a:pt x="1189" y="4386"/>
                    </a:lnTo>
                    <a:lnTo>
                      <a:pt x="1203" y="4366"/>
                    </a:lnTo>
                    <a:lnTo>
                      <a:pt x="1217" y="4351"/>
                    </a:lnTo>
                    <a:lnTo>
                      <a:pt x="1231" y="4337"/>
                    </a:lnTo>
                    <a:lnTo>
                      <a:pt x="1245" y="4327"/>
                    </a:lnTo>
                    <a:lnTo>
                      <a:pt x="1258" y="4318"/>
                    </a:lnTo>
                    <a:lnTo>
                      <a:pt x="1270" y="4310"/>
                    </a:lnTo>
                    <a:lnTo>
                      <a:pt x="1282" y="4305"/>
                    </a:lnTo>
                    <a:lnTo>
                      <a:pt x="1294" y="4300"/>
                    </a:lnTo>
                    <a:lnTo>
                      <a:pt x="1306" y="4296"/>
                    </a:lnTo>
                    <a:lnTo>
                      <a:pt x="1317" y="4293"/>
                    </a:lnTo>
                    <a:lnTo>
                      <a:pt x="1326" y="4291"/>
                    </a:lnTo>
                    <a:lnTo>
                      <a:pt x="1337" y="4287"/>
                    </a:lnTo>
                    <a:lnTo>
                      <a:pt x="1347" y="4284"/>
                    </a:lnTo>
                    <a:lnTo>
                      <a:pt x="1357" y="4280"/>
                    </a:lnTo>
                    <a:lnTo>
                      <a:pt x="1366" y="4275"/>
                    </a:lnTo>
                    <a:lnTo>
                      <a:pt x="1376" y="4270"/>
                    </a:lnTo>
                    <a:lnTo>
                      <a:pt x="1383" y="4260"/>
                    </a:lnTo>
                    <a:lnTo>
                      <a:pt x="1390" y="4246"/>
                    </a:lnTo>
                    <a:lnTo>
                      <a:pt x="1396" y="4228"/>
                    </a:lnTo>
                    <a:lnTo>
                      <a:pt x="1402" y="4206"/>
                    </a:lnTo>
                    <a:lnTo>
                      <a:pt x="1406" y="4182"/>
                    </a:lnTo>
                    <a:lnTo>
                      <a:pt x="1410" y="4155"/>
                    </a:lnTo>
                    <a:lnTo>
                      <a:pt x="1416" y="4127"/>
                    </a:lnTo>
                    <a:lnTo>
                      <a:pt x="1421" y="4097"/>
                    </a:lnTo>
                    <a:lnTo>
                      <a:pt x="1427" y="4067"/>
                    </a:lnTo>
                    <a:lnTo>
                      <a:pt x="1433" y="4037"/>
                    </a:lnTo>
                    <a:lnTo>
                      <a:pt x="1441" y="4009"/>
                    </a:lnTo>
                    <a:lnTo>
                      <a:pt x="1450" y="3982"/>
                    </a:lnTo>
                    <a:lnTo>
                      <a:pt x="1461" y="3955"/>
                    </a:lnTo>
                    <a:lnTo>
                      <a:pt x="1474" y="3932"/>
                    </a:lnTo>
                    <a:lnTo>
                      <a:pt x="1489" y="3914"/>
                    </a:lnTo>
                    <a:lnTo>
                      <a:pt x="1507" y="3899"/>
                    </a:lnTo>
                    <a:lnTo>
                      <a:pt x="1507" y="3897"/>
                    </a:lnTo>
                    <a:lnTo>
                      <a:pt x="1510" y="3894"/>
                    </a:lnTo>
                    <a:lnTo>
                      <a:pt x="1514" y="3889"/>
                    </a:lnTo>
                    <a:lnTo>
                      <a:pt x="1520" y="3882"/>
                    </a:lnTo>
                    <a:lnTo>
                      <a:pt x="1525" y="3875"/>
                    </a:lnTo>
                    <a:lnTo>
                      <a:pt x="1533" y="3864"/>
                    </a:lnTo>
                    <a:lnTo>
                      <a:pt x="1540" y="3853"/>
                    </a:lnTo>
                    <a:lnTo>
                      <a:pt x="1547" y="3838"/>
                    </a:lnTo>
                    <a:lnTo>
                      <a:pt x="1555" y="3824"/>
                    </a:lnTo>
                    <a:lnTo>
                      <a:pt x="1561" y="3808"/>
                    </a:lnTo>
                    <a:lnTo>
                      <a:pt x="1568" y="3790"/>
                    </a:lnTo>
                    <a:lnTo>
                      <a:pt x="1573" y="3771"/>
                    </a:lnTo>
                    <a:lnTo>
                      <a:pt x="1576" y="3751"/>
                    </a:lnTo>
                    <a:lnTo>
                      <a:pt x="1579" y="3730"/>
                    </a:lnTo>
                    <a:lnTo>
                      <a:pt x="1580" y="3707"/>
                    </a:lnTo>
                    <a:lnTo>
                      <a:pt x="1579" y="3685"/>
                    </a:lnTo>
                    <a:close/>
                  </a:path>
                </a:pathLst>
              </a:custGeom>
              <a:solidFill>
                <a:srgbClr val="D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79" name="Freeform 359"/>
              <p:cNvSpPr>
                <a:spLocks/>
              </p:cNvSpPr>
              <p:nvPr/>
            </p:nvSpPr>
            <p:spPr bwMode="auto">
              <a:xfrm flipH="1">
                <a:off x="4339" y="2965"/>
                <a:ext cx="409" cy="429"/>
              </a:xfrm>
              <a:custGeom>
                <a:avLst/>
                <a:gdLst/>
                <a:ahLst/>
                <a:cxnLst>
                  <a:cxn ang="0">
                    <a:pos x="2289" y="3332"/>
                  </a:cxn>
                  <a:cxn ang="0">
                    <a:pos x="2856" y="3117"/>
                  </a:cxn>
                  <a:cxn ang="0">
                    <a:pos x="3546" y="2921"/>
                  </a:cxn>
                  <a:cxn ang="0">
                    <a:pos x="3847" y="2732"/>
                  </a:cxn>
                  <a:cxn ang="0">
                    <a:pos x="4287" y="2552"/>
                  </a:cxn>
                  <a:cxn ang="0">
                    <a:pos x="4623" y="2211"/>
                  </a:cxn>
                  <a:cxn ang="0">
                    <a:pos x="5051" y="2065"/>
                  </a:cxn>
                  <a:cxn ang="0">
                    <a:pos x="5408" y="2124"/>
                  </a:cxn>
                  <a:cxn ang="0">
                    <a:pos x="5771" y="1975"/>
                  </a:cxn>
                  <a:cxn ang="0">
                    <a:pos x="6196" y="1824"/>
                  </a:cxn>
                  <a:cxn ang="0">
                    <a:pos x="6672" y="1476"/>
                  </a:cxn>
                  <a:cxn ang="0">
                    <a:pos x="7110" y="1190"/>
                  </a:cxn>
                  <a:cxn ang="0">
                    <a:pos x="7554" y="1013"/>
                  </a:cxn>
                  <a:cxn ang="0">
                    <a:pos x="8000" y="779"/>
                  </a:cxn>
                  <a:cxn ang="0">
                    <a:pos x="8311" y="582"/>
                  </a:cxn>
                  <a:cxn ang="0">
                    <a:pos x="8462" y="170"/>
                  </a:cxn>
                  <a:cxn ang="0">
                    <a:pos x="9176" y="134"/>
                  </a:cxn>
                  <a:cxn ang="0">
                    <a:pos x="10175" y="133"/>
                  </a:cxn>
                  <a:cxn ang="0">
                    <a:pos x="10237" y="620"/>
                  </a:cxn>
                  <a:cxn ang="0">
                    <a:pos x="10105" y="1024"/>
                  </a:cxn>
                  <a:cxn ang="0">
                    <a:pos x="10062" y="1438"/>
                  </a:cxn>
                  <a:cxn ang="0">
                    <a:pos x="10014" y="1974"/>
                  </a:cxn>
                  <a:cxn ang="0">
                    <a:pos x="9818" y="2392"/>
                  </a:cxn>
                  <a:cxn ang="0">
                    <a:pos x="9744" y="2982"/>
                  </a:cxn>
                  <a:cxn ang="0">
                    <a:pos x="9657" y="3205"/>
                  </a:cxn>
                  <a:cxn ang="0">
                    <a:pos x="9704" y="3572"/>
                  </a:cxn>
                  <a:cxn ang="0">
                    <a:pos x="9796" y="4081"/>
                  </a:cxn>
                  <a:cxn ang="0">
                    <a:pos x="9675" y="4539"/>
                  </a:cxn>
                  <a:cxn ang="0">
                    <a:pos x="9583" y="4943"/>
                  </a:cxn>
                  <a:cxn ang="0">
                    <a:pos x="9502" y="5148"/>
                  </a:cxn>
                  <a:cxn ang="0">
                    <a:pos x="9384" y="5365"/>
                  </a:cxn>
                  <a:cxn ang="0">
                    <a:pos x="9326" y="5809"/>
                  </a:cxn>
                  <a:cxn ang="0">
                    <a:pos x="9248" y="6140"/>
                  </a:cxn>
                  <a:cxn ang="0">
                    <a:pos x="9001" y="6604"/>
                  </a:cxn>
                  <a:cxn ang="0">
                    <a:pos x="8725" y="7173"/>
                  </a:cxn>
                  <a:cxn ang="0">
                    <a:pos x="8651" y="7584"/>
                  </a:cxn>
                  <a:cxn ang="0">
                    <a:pos x="8582" y="7957"/>
                  </a:cxn>
                  <a:cxn ang="0">
                    <a:pos x="8585" y="8270"/>
                  </a:cxn>
                  <a:cxn ang="0">
                    <a:pos x="8226" y="8926"/>
                  </a:cxn>
                  <a:cxn ang="0">
                    <a:pos x="7617" y="9341"/>
                  </a:cxn>
                  <a:cxn ang="0">
                    <a:pos x="7077" y="9478"/>
                  </a:cxn>
                  <a:cxn ang="0">
                    <a:pos x="6691" y="9861"/>
                  </a:cxn>
                  <a:cxn ang="0">
                    <a:pos x="5814" y="10245"/>
                  </a:cxn>
                  <a:cxn ang="0">
                    <a:pos x="4886" y="10133"/>
                  </a:cxn>
                  <a:cxn ang="0">
                    <a:pos x="4175" y="10087"/>
                  </a:cxn>
                  <a:cxn ang="0">
                    <a:pos x="3416" y="9990"/>
                  </a:cxn>
                  <a:cxn ang="0">
                    <a:pos x="2937" y="10026"/>
                  </a:cxn>
                  <a:cxn ang="0">
                    <a:pos x="2618" y="9782"/>
                  </a:cxn>
                  <a:cxn ang="0">
                    <a:pos x="2141" y="9770"/>
                  </a:cxn>
                  <a:cxn ang="0">
                    <a:pos x="1589" y="9609"/>
                  </a:cxn>
                  <a:cxn ang="0">
                    <a:pos x="897" y="9475"/>
                  </a:cxn>
                  <a:cxn ang="0">
                    <a:pos x="719" y="9043"/>
                  </a:cxn>
                  <a:cxn ang="0">
                    <a:pos x="473" y="8441"/>
                  </a:cxn>
                  <a:cxn ang="0">
                    <a:pos x="368" y="7983"/>
                  </a:cxn>
                  <a:cxn ang="0">
                    <a:pos x="255" y="7594"/>
                  </a:cxn>
                  <a:cxn ang="0">
                    <a:pos x="4" y="6923"/>
                  </a:cxn>
                  <a:cxn ang="0">
                    <a:pos x="197" y="6352"/>
                  </a:cxn>
                  <a:cxn ang="0">
                    <a:pos x="204" y="5757"/>
                  </a:cxn>
                  <a:cxn ang="0">
                    <a:pos x="494" y="4927"/>
                  </a:cxn>
                  <a:cxn ang="0">
                    <a:pos x="823" y="4786"/>
                  </a:cxn>
                  <a:cxn ang="0">
                    <a:pos x="1122" y="4529"/>
                  </a:cxn>
                  <a:cxn ang="0">
                    <a:pos x="1392" y="4128"/>
                  </a:cxn>
                </a:cxnLst>
                <a:rect l="0" t="0" r="r" b="b"/>
                <a:pathLst>
                  <a:path w="10255" h="10340">
                    <a:moveTo>
                      <a:pt x="1556" y="3682"/>
                    </a:moveTo>
                    <a:lnTo>
                      <a:pt x="1554" y="3656"/>
                    </a:lnTo>
                    <a:lnTo>
                      <a:pt x="1558" y="3628"/>
                    </a:lnTo>
                    <a:lnTo>
                      <a:pt x="1565" y="3597"/>
                    </a:lnTo>
                    <a:lnTo>
                      <a:pt x="1576" y="3564"/>
                    </a:lnTo>
                    <a:lnTo>
                      <a:pt x="1590" y="3532"/>
                    </a:lnTo>
                    <a:lnTo>
                      <a:pt x="1608" y="3498"/>
                    </a:lnTo>
                    <a:lnTo>
                      <a:pt x="1629" y="3464"/>
                    </a:lnTo>
                    <a:lnTo>
                      <a:pt x="1653" y="3431"/>
                    </a:lnTo>
                    <a:lnTo>
                      <a:pt x="1680" y="3398"/>
                    </a:lnTo>
                    <a:lnTo>
                      <a:pt x="1709" y="3368"/>
                    </a:lnTo>
                    <a:lnTo>
                      <a:pt x="1742" y="3340"/>
                    </a:lnTo>
                    <a:lnTo>
                      <a:pt x="1777" y="3314"/>
                    </a:lnTo>
                    <a:lnTo>
                      <a:pt x="1814" y="3291"/>
                    </a:lnTo>
                    <a:lnTo>
                      <a:pt x="1855" y="3273"/>
                    </a:lnTo>
                    <a:lnTo>
                      <a:pt x="1897" y="3259"/>
                    </a:lnTo>
                    <a:lnTo>
                      <a:pt x="1942" y="3250"/>
                    </a:lnTo>
                    <a:lnTo>
                      <a:pt x="1985" y="3246"/>
                    </a:lnTo>
                    <a:lnTo>
                      <a:pt x="2025" y="3246"/>
                    </a:lnTo>
                    <a:lnTo>
                      <a:pt x="2062" y="3249"/>
                    </a:lnTo>
                    <a:lnTo>
                      <a:pt x="2096" y="3255"/>
                    </a:lnTo>
                    <a:lnTo>
                      <a:pt x="2126" y="3264"/>
                    </a:lnTo>
                    <a:lnTo>
                      <a:pt x="2156" y="3274"/>
                    </a:lnTo>
                    <a:lnTo>
                      <a:pt x="2182" y="3285"/>
                    </a:lnTo>
                    <a:lnTo>
                      <a:pt x="2206" y="3297"/>
                    </a:lnTo>
                    <a:lnTo>
                      <a:pt x="2229" y="3308"/>
                    </a:lnTo>
                    <a:lnTo>
                      <a:pt x="2250" y="3318"/>
                    </a:lnTo>
                    <a:lnTo>
                      <a:pt x="2271" y="3325"/>
                    </a:lnTo>
                    <a:lnTo>
                      <a:pt x="2289" y="3332"/>
                    </a:lnTo>
                    <a:lnTo>
                      <a:pt x="2307" y="3334"/>
                    </a:lnTo>
                    <a:lnTo>
                      <a:pt x="2324" y="3333"/>
                    </a:lnTo>
                    <a:lnTo>
                      <a:pt x="2342" y="3328"/>
                    </a:lnTo>
                    <a:lnTo>
                      <a:pt x="2359" y="3318"/>
                    </a:lnTo>
                    <a:lnTo>
                      <a:pt x="2376" y="3305"/>
                    </a:lnTo>
                    <a:lnTo>
                      <a:pt x="2395" y="3293"/>
                    </a:lnTo>
                    <a:lnTo>
                      <a:pt x="2416" y="3282"/>
                    </a:lnTo>
                    <a:lnTo>
                      <a:pt x="2437" y="3272"/>
                    </a:lnTo>
                    <a:lnTo>
                      <a:pt x="2458" y="3263"/>
                    </a:lnTo>
                    <a:lnTo>
                      <a:pt x="2481" y="3254"/>
                    </a:lnTo>
                    <a:lnTo>
                      <a:pt x="2504" y="3247"/>
                    </a:lnTo>
                    <a:lnTo>
                      <a:pt x="2529" y="3241"/>
                    </a:lnTo>
                    <a:lnTo>
                      <a:pt x="2553" y="3236"/>
                    </a:lnTo>
                    <a:lnTo>
                      <a:pt x="2580" y="3230"/>
                    </a:lnTo>
                    <a:lnTo>
                      <a:pt x="2606" y="3227"/>
                    </a:lnTo>
                    <a:lnTo>
                      <a:pt x="2632" y="3224"/>
                    </a:lnTo>
                    <a:lnTo>
                      <a:pt x="2658" y="3221"/>
                    </a:lnTo>
                    <a:lnTo>
                      <a:pt x="2685" y="3219"/>
                    </a:lnTo>
                    <a:lnTo>
                      <a:pt x="2713" y="3218"/>
                    </a:lnTo>
                    <a:lnTo>
                      <a:pt x="2740" y="3218"/>
                    </a:lnTo>
                    <a:lnTo>
                      <a:pt x="2741" y="3216"/>
                    </a:lnTo>
                    <a:lnTo>
                      <a:pt x="2748" y="3211"/>
                    </a:lnTo>
                    <a:lnTo>
                      <a:pt x="2756" y="3203"/>
                    </a:lnTo>
                    <a:lnTo>
                      <a:pt x="2768" y="3192"/>
                    </a:lnTo>
                    <a:lnTo>
                      <a:pt x="2783" y="3179"/>
                    </a:lnTo>
                    <a:lnTo>
                      <a:pt x="2799" y="3165"/>
                    </a:lnTo>
                    <a:lnTo>
                      <a:pt x="2816" y="3150"/>
                    </a:lnTo>
                    <a:lnTo>
                      <a:pt x="2836" y="3133"/>
                    </a:lnTo>
                    <a:lnTo>
                      <a:pt x="2856" y="3117"/>
                    </a:lnTo>
                    <a:lnTo>
                      <a:pt x="2875" y="3099"/>
                    </a:lnTo>
                    <a:lnTo>
                      <a:pt x="2896" y="3083"/>
                    </a:lnTo>
                    <a:lnTo>
                      <a:pt x="2916" y="3068"/>
                    </a:lnTo>
                    <a:lnTo>
                      <a:pt x="2934" y="3053"/>
                    </a:lnTo>
                    <a:lnTo>
                      <a:pt x="2952" y="3040"/>
                    </a:lnTo>
                    <a:lnTo>
                      <a:pt x="2968" y="3031"/>
                    </a:lnTo>
                    <a:lnTo>
                      <a:pt x="2982" y="3023"/>
                    </a:lnTo>
                    <a:lnTo>
                      <a:pt x="2994" y="3014"/>
                    </a:lnTo>
                    <a:lnTo>
                      <a:pt x="3007" y="3003"/>
                    </a:lnTo>
                    <a:lnTo>
                      <a:pt x="3023" y="2990"/>
                    </a:lnTo>
                    <a:lnTo>
                      <a:pt x="3038" y="2976"/>
                    </a:lnTo>
                    <a:lnTo>
                      <a:pt x="3056" y="2961"/>
                    </a:lnTo>
                    <a:lnTo>
                      <a:pt x="3074" y="2945"/>
                    </a:lnTo>
                    <a:lnTo>
                      <a:pt x="3095" y="2930"/>
                    </a:lnTo>
                    <a:lnTo>
                      <a:pt x="3117" y="2916"/>
                    </a:lnTo>
                    <a:lnTo>
                      <a:pt x="3142" y="2904"/>
                    </a:lnTo>
                    <a:lnTo>
                      <a:pt x="3168" y="2894"/>
                    </a:lnTo>
                    <a:lnTo>
                      <a:pt x="3196" y="2887"/>
                    </a:lnTo>
                    <a:lnTo>
                      <a:pt x="3227" y="2884"/>
                    </a:lnTo>
                    <a:lnTo>
                      <a:pt x="3260" y="2884"/>
                    </a:lnTo>
                    <a:lnTo>
                      <a:pt x="3296" y="2890"/>
                    </a:lnTo>
                    <a:lnTo>
                      <a:pt x="3334" y="2901"/>
                    </a:lnTo>
                    <a:lnTo>
                      <a:pt x="3376" y="2918"/>
                    </a:lnTo>
                    <a:lnTo>
                      <a:pt x="3416" y="2933"/>
                    </a:lnTo>
                    <a:lnTo>
                      <a:pt x="3451" y="2942"/>
                    </a:lnTo>
                    <a:lnTo>
                      <a:pt x="3480" y="2944"/>
                    </a:lnTo>
                    <a:lnTo>
                      <a:pt x="3505" y="2941"/>
                    </a:lnTo>
                    <a:lnTo>
                      <a:pt x="3527" y="2933"/>
                    </a:lnTo>
                    <a:lnTo>
                      <a:pt x="3546" y="2921"/>
                    </a:lnTo>
                    <a:lnTo>
                      <a:pt x="3561" y="2907"/>
                    </a:lnTo>
                    <a:lnTo>
                      <a:pt x="3574" y="2890"/>
                    </a:lnTo>
                    <a:lnTo>
                      <a:pt x="3585" y="2871"/>
                    </a:lnTo>
                    <a:lnTo>
                      <a:pt x="3595" y="2853"/>
                    </a:lnTo>
                    <a:lnTo>
                      <a:pt x="3605" y="2834"/>
                    </a:lnTo>
                    <a:lnTo>
                      <a:pt x="3613" y="2817"/>
                    </a:lnTo>
                    <a:lnTo>
                      <a:pt x="3622" y="2801"/>
                    </a:lnTo>
                    <a:lnTo>
                      <a:pt x="3631" y="2789"/>
                    </a:lnTo>
                    <a:lnTo>
                      <a:pt x="3642" y="2780"/>
                    </a:lnTo>
                    <a:lnTo>
                      <a:pt x="3655" y="2777"/>
                    </a:lnTo>
                    <a:lnTo>
                      <a:pt x="3668" y="2775"/>
                    </a:lnTo>
                    <a:lnTo>
                      <a:pt x="3683" y="2773"/>
                    </a:lnTo>
                    <a:lnTo>
                      <a:pt x="3699" y="2771"/>
                    </a:lnTo>
                    <a:lnTo>
                      <a:pt x="3714" y="2768"/>
                    </a:lnTo>
                    <a:lnTo>
                      <a:pt x="3729" y="2765"/>
                    </a:lnTo>
                    <a:lnTo>
                      <a:pt x="3744" y="2763"/>
                    </a:lnTo>
                    <a:lnTo>
                      <a:pt x="3760" y="2760"/>
                    </a:lnTo>
                    <a:lnTo>
                      <a:pt x="3774" y="2756"/>
                    </a:lnTo>
                    <a:lnTo>
                      <a:pt x="3787" y="2754"/>
                    </a:lnTo>
                    <a:lnTo>
                      <a:pt x="3799" y="2751"/>
                    </a:lnTo>
                    <a:lnTo>
                      <a:pt x="3810" y="2749"/>
                    </a:lnTo>
                    <a:lnTo>
                      <a:pt x="3820" y="2747"/>
                    </a:lnTo>
                    <a:lnTo>
                      <a:pt x="3827" y="2744"/>
                    </a:lnTo>
                    <a:lnTo>
                      <a:pt x="3833" y="2743"/>
                    </a:lnTo>
                    <a:lnTo>
                      <a:pt x="3836" y="2742"/>
                    </a:lnTo>
                    <a:lnTo>
                      <a:pt x="3838" y="2742"/>
                    </a:lnTo>
                    <a:lnTo>
                      <a:pt x="3838" y="2740"/>
                    </a:lnTo>
                    <a:lnTo>
                      <a:pt x="3842" y="2738"/>
                    </a:lnTo>
                    <a:lnTo>
                      <a:pt x="3847" y="2732"/>
                    </a:lnTo>
                    <a:lnTo>
                      <a:pt x="3854" y="2726"/>
                    </a:lnTo>
                    <a:lnTo>
                      <a:pt x="3862" y="2717"/>
                    </a:lnTo>
                    <a:lnTo>
                      <a:pt x="3872" y="2707"/>
                    </a:lnTo>
                    <a:lnTo>
                      <a:pt x="3883" y="2696"/>
                    </a:lnTo>
                    <a:lnTo>
                      <a:pt x="3895" y="2684"/>
                    </a:lnTo>
                    <a:lnTo>
                      <a:pt x="3908" y="2670"/>
                    </a:lnTo>
                    <a:lnTo>
                      <a:pt x="3922" y="2657"/>
                    </a:lnTo>
                    <a:lnTo>
                      <a:pt x="3938" y="2643"/>
                    </a:lnTo>
                    <a:lnTo>
                      <a:pt x="3954" y="2628"/>
                    </a:lnTo>
                    <a:lnTo>
                      <a:pt x="3970" y="2612"/>
                    </a:lnTo>
                    <a:lnTo>
                      <a:pt x="3987" y="2597"/>
                    </a:lnTo>
                    <a:lnTo>
                      <a:pt x="4004" y="2582"/>
                    </a:lnTo>
                    <a:lnTo>
                      <a:pt x="4022" y="2568"/>
                    </a:lnTo>
                    <a:lnTo>
                      <a:pt x="4038" y="2553"/>
                    </a:lnTo>
                    <a:lnTo>
                      <a:pt x="4056" y="2544"/>
                    </a:lnTo>
                    <a:lnTo>
                      <a:pt x="4073" y="2535"/>
                    </a:lnTo>
                    <a:lnTo>
                      <a:pt x="4092" y="2529"/>
                    </a:lnTo>
                    <a:lnTo>
                      <a:pt x="4109" y="2525"/>
                    </a:lnTo>
                    <a:lnTo>
                      <a:pt x="4126" y="2523"/>
                    </a:lnTo>
                    <a:lnTo>
                      <a:pt x="4144" y="2522"/>
                    </a:lnTo>
                    <a:lnTo>
                      <a:pt x="4161" y="2523"/>
                    </a:lnTo>
                    <a:lnTo>
                      <a:pt x="4178" y="2524"/>
                    </a:lnTo>
                    <a:lnTo>
                      <a:pt x="4195" y="2527"/>
                    </a:lnTo>
                    <a:lnTo>
                      <a:pt x="4212" y="2530"/>
                    </a:lnTo>
                    <a:lnTo>
                      <a:pt x="4228" y="2535"/>
                    </a:lnTo>
                    <a:lnTo>
                      <a:pt x="4243" y="2539"/>
                    </a:lnTo>
                    <a:lnTo>
                      <a:pt x="4259" y="2544"/>
                    </a:lnTo>
                    <a:lnTo>
                      <a:pt x="4273" y="2548"/>
                    </a:lnTo>
                    <a:lnTo>
                      <a:pt x="4287" y="2552"/>
                    </a:lnTo>
                    <a:lnTo>
                      <a:pt x="4288" y="2549"/>
                    </a:lnTo>
                    <a:lnTo>
                      <a:pt x="4291" y="2540"/>
                    </a:lnTo>
                    <a:lnTo>
                      <a:pt x="4298" y="2526"/>
                    </a:lnTo>
                    <a:lnTo>
                      <a:pt x="4306" y="2509"/>
                    </a:lnTo>
                    <a:lnTo>
                      <a:pt x="4315" y="2488"/>
                    </a:lnTo>
                    <a:lnTo>
                      <a:pt x="4326" y="2464"/>
                    </a:lnTo>
                    <a:lnTo>
                      <a:pt x="4338" y="2439"/>
                    </a:lnTo>
                    <a:lnTo>
                      <a:pt x="4352" y="2413"/>
                    </a:lnTo>
                    <a:lnTo>
                      <a:pt x="4367" y="2386"/>
                    </a:lnTo>
                    <a:lnTo>
                      <a:pt x="4381" y="2361"/>
                    </a:lnTo>
                    <a:lnTo>
                      <a:pt x="4396" y="2336"/>
                    </a:lnTo>
                    <a:lnTo>
                      <a:pt x="4411" y="2314"/>
                    </a:lnTo>
                    <a:lnTo>
                      <a:pt x="4427" y="2296"/>
                    </a:lnTo>
                    <a:lnTo>
                      <a:pt x="4441" y="2280"/>
                    </a:lnTo>
                    <a:lnTo>
                      <a:pt x="4455" y="2270"/>
                    </a:lnTo>
                    <a:lnTo>
                      <a:pt x="4468" y="2264"/>
                    </a:lnTo>
                    <a:lnTo>
                      <a:pt x="4480" y="2260"/>
                    </a:lnTo>
                    <a:lnTo>
                      <a:pt x="4491" y="2255"/>
                    </a:lnTo>
                    <a:lnTo>
                      <a:pt x="4502" y="2249"/>
                    </a:lnTo>
                    <a:lnTo>
                      <a:pt x="4514" y="2241"/>
                    </a:lnTo>
                    <a:lnTo>
                      <a:pt x="4525" y="2235"/>
                    </a:lnTo>
                    <a:lnTo>
                      <a:pt x="4536" y="2227"/>
                    </a:lnTo>
                    <a:lnTo>
                      <a:pt x="4547" y="2220"/>
                    </a:lnTo>
                    <a:lnTo>
                      <a:pt x="4558" y="2214"/>
                    </a:lnTo>
                    <a:lnTo>
                      <a:pt x="4570" y="2209"/>
                    </a:lnTo>
                    <a:lnTo>
                      <a:pt x="4582" y="2206"/>
                    </a:lnTo>
                    <a:lnTo>
                      <a:pt x="4595" y="2205"/>
                    </a:lnTo>
                    <a:lnTo>
                      <a:pt x="4609" y="2206"/>
                    </a:lnTo>
                    <a:lnTo>
                      <a:pt x="4623" y="2211"/>
                    </a:lnTo>
                    <a:lnTo>
                      <a:pt x="4638" y="2218"/>
                    </a:lnTo>
                    <a:lnTo>
                      <a:pt x="4655" y="2229"/>
                    </a:lnTo>
                    <a:lnTo>
                      <a:pt x="4673" y="2244"/>
                    </a:lnTo>
                    <a:lnTo>
                      <a:pt x="4677" y="2245"/>
                    </a:lnTo>
                    <a:lnTo>
                      <a:pt x="4682" y="2248"/>
                    </a:lnTo>
                    <a:lnTo>
                      <a:pt x="4690" y="2250"/>
                    </a:lnTo>
                    <a:lnTo>
                      <a:pt x="4699" y="2253"/>
                    </a:lnTo>
                    <a:lnTo>
                      <a:pt x="4709" y="2255"/>
                    </a:lnTo>
                    <a:lnTo>
                      <a:pt x="4723" y="2258"/>
                    </a:lnTo>
                    <a:lnTo>
                      <a:pt x="4737" y="2260"/>
                    </a:lnTo>
                    <a:lnTo>
                      <a:pt x="4753" y="2261"/>
                    </a:lnTo>
                    <a:lnTo>
                      <a:pt x="4772" y="2262"/>
                    </a:lnTo>
                    <a:lnTo>
                      <a:pt x="4791" y="2261"/>
                    </a:lnTo>
                    <a:lnTo>
                      <a:pt x="4812" y="2259"/>
                    </a:lnTo>
                    <a:lnTo>
                      <a:pt x="4835" y="2255"/>
                    </a:lnTo>
                    <a:lnTo>
                      <a:pt x="4860" y="2251"/>
                    </a:lnTo>
                    <a:lnTo>
                      <a:pt x="4885" y="2243"/>
                    </a:lnTo>
                    <a:lnTo>
                      <a:pt x="4914" y="2235"/>
                    </a:lnTo>
                    <a:lnTo>
                      <a:pt x="4939" y="2223"/>
                    </a:lnTo>
                    <a:lnTo>
                      <a:pt x="4961" y="2208"/>
                    </a:lnTo>
                    <a:lnTo>
                      <a:pt x="4978" y="2192"/>
                    </a:lnTo>
                    <a:lnTo>
                      <a:pt x="4993" y="2175"/>
                    </a:lnTo>
                    <a:lnTo>
                      <a:pt x="5005" y="2157"/>
                    </a:lnTo>
                    <a:lnTo>
                      <a:pt x="5015" y="2140"/>
                    </a:lnTo>
                    <a:lnTo>
                      <a:pt x="5024" y="2122"/>
                    </a:lnTo>
                    <a:lnTo>
                      <a:pt x="5030" y="2105"/>
                    </a:lnTo>
                    <a:lnTo>
                      <a:pt x="5037" y="2089"/>
                    </a:lnTo>
                    <a:lnTo>
                      <a:pt x="5044" y="2076"/>
                    </a:lnTo>
                    <a:lnTo>
                      <a:pt x="5051" y="2065"/>
                    </a:lnTo>
                    <a:lnTo>
                      <a:pt x="5059" y="2058"/>
                    </a:lnTo>
                    <a:lnTo>
                      <a:pt x="5069" y="2053"/>
                    </a:lnTo>
                    <a:lnTo>
                      <a:pt x="5081" y="2052"/>
                    </a:lnTo>
                    <a:lnTo>
                      <a:pt x="5095" y="2057"/>
                    </a:lnTo>
                    <a:lnTo>
                      <a:pt x="5113" y="2066"/>
                    </a:lnTo>
                    <a:lnTo>
                      <a:pt x="5114" y="2066"/>
                    </a:lnTo>
                    <a:lnTo>
                      <a:pt x="5120" y="2066"/>
                    </a:lnTo>
                    <a:lnTo>
                      <a:pt x="5128" y="2066"/>
                    </a:lnTo>
                    <a:lnTo>
                      <a:pt x="5137" y="2066"/>
                    </a:lnTo>
                    <a:lnTo>
                      <a:pt x="5151" y="2066"/>
                    </a:lnTo>
                    <a:lnTo>
                      <a:pt x="5165" y="2068"/>
                    </a:lnTo>
                    <a:lnTo>
                      <a:pt x="5180" y="2068"/>
                    </a:lnTo>
                    <a:lnTo>
                      <a:pt x="5196" y="2068"/>
                    </a:lnTo>
                    <a:lnTo>
                      <a:pt x="5214" y="2068"/>
                    </a:lnTo>
                    <a:lnTo>
                      <a:pt x="5232" y="2068"/>
                    </a:lnTo>
                    <a:lnTo>
                      <a:pt x="5250" y="2068"/>
                    </a:lnTo>
                    <a:lnTo>
                      <a:pt x="5268" y="2068"/>
                    </a:lnTo>
                    <a:lnTo>
                      <a:pt x="5285" y="2068"/>
                    </a:lnTo>
                    <a:lnTo>
                      <a:pt x="5301" y="2066"/>
                    </a:lnTo>
                    <a:lnTo>
                      <a:pt x="5316" y="2066"/>
                    </a:lnTo>
                    <a:lnTo>
                      <a:pt x="5330" y="2065"/>
                    </a:lnTo>
                    <a:lnTo>
                      <a:pt x="5340" y="2065"/>
                    </a:lnTo>
                    <a:lnTo>
                      <a:pt x="5352" y="2069"/>
                    </a:lnTo>
                    <a:lnTo>
                      <a:pt x="5362" y="2074"/>
                    </a:lnTo>
                    <a:lnTo>
                      <a:pt x="5373" y="2083"/>
                    </a:lnTo>
                    <a:lnTo>
                      <a:pt x="5382" y="2092"/>
                    </a:lnTo>
                    <a:lnTo>
                      <a:pt x="5392" y="2102"/>
                    </a:lnTo>
                    <a:lnTo>
                      <a:pt x="5401" y="2113"/>
                    </a:lnTo>
                    <a:lnTo>
                      <a:pt x="5408" y="2124"/>
                    </a:lnTo>
                    <a:lnTo>
                      <a:pt x="5417" y="2135"/>
                    </a:lnTo>
                    <a:lnTo>
                      <a:pt x="5425" y="2146"/>
                    </a:lnTo>
                    <a:lnTo>
                      <a:pt x="5433" y="2155"/>
                    </a:lnTo>
                    <a:lnTo>
                      <a:pt x="5441" y="2161"/>
                    </a:lnTo>
                    <a:lnTo>
                      <a:pt x="5449" y="2167"/>
                    </a:lnTo>
                    <a:lnTo>
                      <a:pt x="5457" y="2169"/>
                    </a:lnTo>
                    <a:lnTo>
                      <a:pt x="5466" y="2168"/>
                    </a:lnTo>
                    <a:lnTo>
                      <a:pt x="5475" y="2164"/>
                    </a:lnTo>
                    <a:lnTo>
                      <a:pt x="5485" y="2155"/>
                    </a:lnTo>
                    <a:lnTo>
                      <a:pt x="5497" y="2144"/>
                    </a:lnTo>
                    <a:lnTo>
                      <a:pt x="5512" y="2130"/>
                    </a:lnTo>
                    <a:lnTo>
                      <a:pt x="5528" y="2114"/>
                    </a:lnTo>
                    <a:lnTo>
                      <a:pt x="5547" y="2098"/>
                    </a:lnTo>
                    <a:lnTo>
                      <a:pt x="5566" y="2082"/>
                    </a:lnTo>
                    <a:lnTo>
                      <a:pt x="5586" y="2064"/>
                    </a:lnTo>
                    <a:lnTo>
                      <a:pt x="5607" y="2048"/>
                    </a:lnTo>
                    <a:lnTo>
                      <a:pt x="5628" y="2031"/>
                    </a:lnTo>
                    <a:lnTo>
                      <a:pt x="5647" y="2017"/>
                    </a:lnTo>
                    <a:lnTo>
                      <a:pt x="5666" y="2005"/>
                    </a:lnTo>
                    <a:lnTo>
                      <a:pt x="5683" y="1997"/>
                    </a:lnTo>
                    <a:lnTo>
                      <a:pt x="5700" y="1990"/>
                    </a:lnTo>
                    <a:lnTo>
                      <a:pt x="5714" y="1988"/>
                    </a:lnTo>
                    <a:lnTo>
                      <a:pt x="5726" y="1989"/>
                    </a:lnTo>
                    <a:lnTo>
                      <a:pt x="5735" y="1997"/>
                    </a:lnTo>
                    <a:lnTo>
                      <a:pt x="5736" y="1995"/>
                    </a:lnTo>
                    <a:lnTo>
                      <a:pt x="5740" y="1992"/>
                    </a:lnTo>
                    <a:lnTo>
                      <a:pt x="5749" y="1988"/>
                    </a:lnTo>
                    <a:lnTo>
                      <a:pt x="5759" y="1981"/>
                    </a:lnTo>
                    <a:lnTo>
                      <a:pt x="5771" y="1975"/>
                    </a:lnTo>
                    <a:lnTo>
                      <a:pt x="5786" y="1966"/>
                    </a:lnTo>
                    <a:lnTo>
                      <a:pt x="5801" y="1957"/>
                    </a:lnTo>
                    <a:lnTo>
                      <a:pt x="5819" y="1949"/>
                    </a:lnTo>
                    <a:lnTo>
                      <a:pt x="5837" y="1940"/>
                    </a:lnTo>
                    <a:lnTo>
                      <a:pt x="5857" y="1931"/>
                    </a:lnTo>
                    <a:lnTo>
                      <a:pt x="5875" y="1922"/>
                    </a:lnTo>
                    <a:lnTo>
                      <a:pt x="5895" y="1915"/>
                    </a:lnTo>
                    <a:lnTo>
                      <a:pt x="5915" y="1908"/>
                    </a:lnTo>
                    <a:lnTo>
                      <a:pt x="5933" y="1902"/>
                    </a:lnTo>
                    <a:lnTo>
                      <a:pt x="5951" y="1898"/>
                    </a:lnTo>
                    <a:lnTo>
                      <a:pt x="5968" y="1896"/>
                    </a:lnTo>
                    <a:lnTo>
                      <a:pt x="5983" y="1893"/>
                    </a:lnTo>
                    <a:lnTo>
                      <a:pt x="6000" y="1890"/>
                    </a:lnTo>
                    <a:lnTo>
                      <a:pt x="6015" y="1883"/>
                    </a:lnTo>
                    <a:lnTo>
                      <a:pt x="6032" y="1876"/>
                    </a:lnTo>
                    <a:lnTo>
                      <a:pt x="6047" y="1869"/>
                    </a:lnTo>
                    <a:lnTo>
                      <a:pt x="6062" y="1860"/>
                    </a:lnTo>
                    <a:lnTo>
                      <a:pt x="6077" y="1851"/>
                    </a:lnTo>
                    <a:lnTo>
                      <a:pt x="6093" y="1844"/>
                    </a:lnTo>
                    <a:lnTo>
                      <a:pt x="6107" y="1836"/>
                    </a:lnTo>
                    <a:lnTo>
                      <a:pt x="6121" y="1828"/>
                    </a:lnTo>
                    <a:lnTo>
                      <a:pt x="6134" y="1823"/>
                    </a:lnTo>
                    <a:lnTo>
                      <a:pt x="6147" y="1820"/>
                    </a:lnTo>
                    <a:lnTo>
                      <a:pt x="6160" y="1817"/>
                    </a:lnTo>
                    <a:lnTo>
                      <a:pt x="6172" y="1819"/>
                    </a:lnTo>
                    <a:lnTo>
                      <a:pt x="6183" y="1822"/>
                    </a:lnTo>
                    <a:lnTo>
                      <a:pt x="6194" y="1828"/>
                    </a:lnTo>
                    <a:lnTo>
                      <a:pt x="6194" y="1827"/>
                    </a:lnTo>
                    <a:lnTo>
                      <a:pt x="6196" y="1824"/>
                    </a:lnTo>
                    <a:lnTo>
                      <a:pt x="6199" y="1820"/>
                    </a:lnTo>
                    <a:lnTo>
                      <a:pt x="6203" y="1814"/>
                    </a:lnTo>
                    <a:lnTo>
                      <a:pt x="6208" y="1807"/>
                    </a:lnTo>
                    <a:lnTo>
                      <a:pt x="6215" y="1799"/>
                    </a:lnTo>
                    <a:lnTo>
                      <a:pt x="6223" y="1790"/>
                    </a:lnTo>
                    <a:lnTo>
                      <a:pt x="6231" y="1781"/>
                    </a:lnTo>
                    <a:lnTo>
                      <a:pt x="6241" y="1772"/>
                    </a:lnTo>
                    <a:lnTo>
                      <a:pt x="6253" y="1761"/>
                    </a:lnTo>
                    <a:lnTo>
                      <a:pt x="6265" y="1751"/>
                    </a:lnTo>
                    <a:lnTo>
                      <a:pt x="6278" y="1741"/>
                    </a:lnTo>
                    <a:lnTo>
                      <a:pt x="6292" y="1732"/>
                    </a:lnTo>
                    <a:lnTo>
                      <a:pt x="6309" y="1722"/>
                    </a:lnTo>
                    <a:lnTo>
                      <a:pt x="6325" y="1715"/>
                    </a:lnTo>
                    <a:lnTo>
                      <a:pt x="6344" y="1708"/>
                    </a:lnTo>
                    <a:lnTo>
                      <a:pt x="6363" y="1701"/>
                    </a:lnTo>
                    <a:lnTo>
                      <a:pt x="6385" y="1691"/>
                    </a:lnTo>
                    <a:lnTo>
                      <a:pt x="6409" y="1679"/>
                    </a:lnTo>
                    <a:lnTo>
                      <a:pt x="6434" y="1666"/>
                    </a:lnTo>
                    <a:lnTo>
                      <a:pt x="6462" y="1652"/>
                    </a:lnTo>
                    <a:lnTo>
                      <a:pt x="6488" y="1636"/>
                    </a:lnTo>
                    <a:lnTo>
                      <a:pt x="6515" y="1620"/>
                    </a:lnTo>
                    <a:lnTo>
                      <a:pt x="6541" y="1602"/>
                    </a:lnTo>
                    <a:lnTo>
                      <a:pt x="6568" y="1584"/>
                    </a:lnTo>
                    <a:lnTo>
                      <a:pt x="6592" y="1566"/>
                    </a:lnTo>
                    <a:lnTo>
                      <a:pt x="6613" y="1548"/>
                    </a:lnTo>
                    <a:lnTo>
                      <a:pt x="6633" y="1529"/>
                    </a:lnTo>
                    <a:lnTo>
                      <a:pt x="6649" y="1511"/>
                    </a:lnTo>
                    <a:lnTo>
                      <a:pt x="6663" y="1493"/>
                    </a:lnTo>
                    <a:lnTo>
                      <a:pt x="6672" y="1476"/>
                    </a:lnTo>
                    <a:lnTo>
                      <a:pt x="6678" y="1460"/>
                    </a:lnTo>
                    <a:lnTo>
                      <a:pt x="6681" y="1444"/>
                    </a:lnTo>
                    <a:lnTo>
                      <a:pt x="6685" y="1430"/>
                    </a:lnTo>
                    <a:lnTo>
                      <a:pt x="6692" y="1416"/>
                    </a:lnTo>
                    <a:lnTo>
                      <a:pt x="6700" y="1403"/>
                    </a:lnTo>
                    <a:lnTo>
                      <a:pt x="6709" y="1389"/>
                    </a:lnTo>
                    <a:lnTo>
                      <a:pt x="6719" y="1377"/>
                    </a:lnTo>
                    <a:lnTo>
                      <a:pt x="6731" y="1367"/>
                    </a:lnTo>
                    <a:lnTo>
                      <a:pt x="6744" y="1356"/>
                    </a:lnTo>
                    <a:lnTo>
                      <a:pt x="6759" y="1346"/>
                    </a:lnTo>
                    <a:lnTo>
                      <a:pt x="6773" y="1336"/>
                    </a:lnTo>
                    <a:lnTo>
                      <a:pt x="6789" y="1326"/>
                    </a:lnTo>
                    <a:lnTo>
                      <a:pt x="6806" y="1316"/>
                    </a:lnTo>
                    <a:lnTo>
                      <a:pt x="6823" y="1308"/>
                    </a:lnTo>
                    <a:lnTo>
                      <a:pt x="6842" y="1298"/>
                    </a:lnTo>
                    <a:lnTo>
                      <a:pt x="6860" y="1289"/>
                    </a:lnTo>
                    <a:lnTo>
                      <a:pt x="6880" y="1280"/>
                    </a:lnTo>
                    <a:lnTo>
                      <a:pt x="6899" y="1270"/>
                    </a:lnTo>
                    <a:lnTo>
                      <a:pt x="6919" y="1261"/>
                    </a:lnTo>
                    <a:lnTo>
                      <a:pt x="6940" y="1251"/>
                    </a:lnTo>
                    <a:lnTo>
                      <a:pt x="6959" y="1242"/>
                    </a:lnTo>
                    <a:lnTo>
                      <a:pt x="6980" y="1232"/>
                    </a:lnTo>
                    <a:lnTo>
                      <a:pt x="7000" y="1225"/>
                    </a:lnTo>
                    <a:lnTo>
                      <a:pt x="7019" y="1216"/>
                    </a:lnTo>
                    <a:lnTo>
                      <a:pt x="7039" y="1208"/>
                    </a:lnTo>
                    <a:lnTo>
                      <a:pt x="7059" y="1202"/>
                    </a:lnTo>
                    <a:lnTo>
                      <a:pt x="7076" y="1197"/>
                    </a:lnTo>
                    <a:lnTo>
                      <a:pt x="7094" y="1193"/>
                    </a:lnTo>
                    <a:lnTo>
                      <a:pt x="7110" y="1190"/>
                    </a:lnTo>
                    <a:lnTo>
                      <a:pt x="7125" y="1189"/>
                    </a:lnTo>
                    <a:lnTo>
                      <a:pt x="7141" y="1189"/>
                    </a:lnTo>
                    <a:lnTo>
                      <a:pt x="7154" y="1192"/>
                    </a:lnTo>
                    <a:lnTo>
                      <a:pt x="7166" y="1196"/>
                    </a:lnTo>
                    <a:lnTo>
                      <a:pt x="7179" y="1200"/>
                    </a:lnTo>
                    <a:lnTo>
                      <a:pt x="7195" y="1202"/>
                    </a:lnTo>
                    <a:lnTo>
                      <a:pt x="7216" y="1201"/>
                    </a:lnTo>
                    <a:lnTo>
                      <a:pt x="7239" y="1198"/>
                    </a:lnTo>
                    <a:lnTo>
                      <a:pt x="7264" y="1194"/>
                    </a:lnTo>
                    <a:lnTo>
                      <a:pt x="7290" y="1189"/>
                    </a:lnTo>
                    <a:lnTo>
                      <a:pt x="7318" y="1182"/>
                    </a:lnTo>
                    <a:lnTo>
                      <a:pt x="7346" y="1174"/>
                    </a:lnTo>
                    <a:lnTo>
                      <a:pt x="7373" y="1166"/>
                    </a:lnTo>
                    <a:lnTo>
                      <a:pt x="7401" y="1156"/>
                    </a:lnTo>
                    <a:lnTo>
                      <a:pt x="7426" y="1147"/>
                    </a:lnTo>
                    <a:lnTo>
                      <a:pt x="7449" y="1137"/>
                    </a:lnTo>
                    <a:lnTo>
                      <a:pt x="7470" y="1129"/>
                    </a:lnTo>
                    <a:lnTo>
                      <a:pt x="7488" y="1120"/>
                    </a:lnTo>
                    <a:lnTo>
                      <a:pt x="7502" y="1111"/>
                    </a:lnTo>
                    <a:lnTo>
                      <a:pt x="7512" y="1105"/>
                    </a:lnTo>
                    <a:lnTo>
                      <a:pt x="7518" y="1097"/>
                    </a:lnTo>
                    <a:lnTo>
                      <a:pt x="7524" y="1088"/>
                    </a:lnTo>
                    <a:lnTo>
                      <a:pt x="7528" y="1078"/>
                    </a:lnTo>
                    <a:lnTo>
                      <a:pt x="7532" y="1068"/>
                    </a:lnTo>
                    <a:lnTo>
                      <a:pt x="7536" y="1058"/>
                    </a:lnTo>
                    <a:lnTo>
                      <a:pt x="7539" y="1047"/>
                    </a:lnTo>
                    <a:lnTo>
                      <a:pt x="7544" y="1035"/>
                    </a:lnTo>
                    <a:lnTo>
                      <a:pt x="7548" y="1024"/>
                    </a:lnTo>
                    <a:lnTo>
                      <a:pt x="7554" y="1013"/>
                    </a:lnTo>
                    <a:lnTo>
                      <a:pt x="7562" y="1003"/>
                    </a:lnTo>
                    <a:lnTo>
                      <a:pt x="7571" y="994"/>
                    </a:lnTo>
                    <a:lnTo>
                      <a:pt x="7582" y="986"/>
                    </a:lnTo>
                    <a:lnTo>
                      <a:pt x="7595" y="979"/>
                    </a:lnTo>
                    <a:lnTo>
                      <a:pt x="7611" y="973"/>
                    </a:lnTo>
                    <a:lnTo>
                      <a:pt x="7631" y="971"/>
                    </a:lnTo>
                    <a:lnTo>
                      <a:pt x="7654" y="970"/>
                    </a:lnTo>
                    <a:lnTo>
                      <a:pt x="7678" y="969"/>
                    </a:lnTo>
                    <a:lnTo>
                      <a:pt x="7702" y="968"/>
                    </a:lnTo>
                    <a:lnTo>
                      <a:pt x="7725" y="966"/>
                    </a:lnTo>
                    <a:lnTo>
                      <a:pt x="7748" y="964"/>
                    </a:lnTo>
                    <a:lnTo>
                      <a:pt x="7769" y="959"/>
                    </a:lnTo>
                    <a:lnTo>
                      <a:pt x="7791" y="955"/>
                    </a:lnTo>
                    <a:lnTo>
                      <a:pt x="7812" y="949"/>
                    </a:lnTo>
                    <a:lnTo>
                      <a:pt x="7831" y="943"/>
                    </a:lnTo>
                    <a:lnTo>
                      <a:pt x="7849" y="935"/>
                    </a:lnTo>
                    <a:lnTo>
                      <a:pt x="7866" y="928"/>
                    </a:lnTo>
                    <a:lnTo>
                      <a:pt x="7882" y="918"/>
                    </a:lnTo>
                    <a:lnTo>
                      <a:pt x="7895" y="908"/>
                    </a:lnTo>
                    <a:lnTo>
                      <a:pt x="7908" y="897"/>
                    </a:lnTo>
                    <a:lnTo>
                      <a:pt x="7919" y="885"/>
                    </a:lnTo>
                    <a:lnTo>
                      <a:pt x="7928" y="872"/>
                    </a:lnTo>
                    <a:lnTo>
                      <a:pt x="7935" y="858"/>
                    </a:lnTo>
                    <a:lnTo>
                      <a:pt x="7942" y="842"/>
                    </a:lnTo>
                    <a:lnTo>
                      <a:pt x="7951" y="829"/>
                    </a:lnTo>
                    <a:lnTo>
                      <a:pt x="7961" y="815"/>
                    </a:lnTo>
                    <a:lnTo>
                      <a:pt x="7973" y="802"/>
                    </a:lnTo>
                    <a:lnTo>
                      <a:pt x="7986" y="790"/>
                    </a:lnTo>
                    <a:lnTo>
                      <a:pt x="8000" y="779"/>
                    </a:lnTo>
                    <a:lnTo>
                      <a:pt x="8015" y="768"/>
                    </a:lnTo>
                    <a:lnTo>
                      <a:pt x="8033" y="758"/>
                    </a:lnTo>
                    <a:lnTo>
                      <a:pt x="8049" y="750"/>
                    </a:lnTo>
                    <a:lnTo>
                      <a:pt x="8068" y="742"/>
                    </a:lnTo>
                    <a:lnTo>
                      <a:pt x="8087" y="735"/>
                    </a:lnTo>
                    <a:lnTo>
                      <a:pt x="8106" y="730"/>
                    </a:lnTo>
                    <a:lnTo>
                      <a:pt x="8126" y="727"/>
                    </a:lnTo>
                    <a:lnTo>
                      <a:pt x="8146" y="723"/>
                    </a:lnTo>
                    <a:lnTo>
                      <a:pt x="8167" y="722"/>
                    </a:lnTo>
                    <a:lnTo>
                      <a:pt x="8189" y="723"/>
                    </a:lnTo>
                    <a:lnTo>
                      <a:pt x="8189" y="722"/>
                    </a:lnTo>
                    <a:lnTo>
                      <a:pt x="8189" y="719"/>
                    </a:lnTo>
                    <a:lnTo>
                      <a:pt x="8190" y="714"/>
                    </a:lnTo>
                    <a:lnTo>
                      <a:pt x="8191" y="708"/>
                    </a:lnTo>
                    <a:lnTo>
                      <a:pt x="8192" y="701"/>
                    </a:lnTo>
                    <a:lnTo>
                      <a:pt x="8194" y="692"/>
                    </a:lnTo>
                    <a:lnTo>
                      <a:pt x="8197" y="682"/>
                    </a:lnTo>
                    <a:lnTo>
                      <a:pt x="8202" y="672"/>
                    </a:lnTo>
                    <a:lnTo>
                      <a:pt x="8206" y="661"/>
                    </a:lnTo>
                    <a:lnTo>
                      <a:pt x="8212" y="651"/>
                    </a:lnTo>
                    <a:lnTo>
                      <a:pt x="8219" y="640"/>
                    </a:lnTo>
                    <a:lnTo>
                      <a:pt x="8227" y="630"/>
                    </a:lnTo>
                    <a:lnTo>
                      <a:pt x="8237" y="620"/>
                    </a:lnTo>
                    <a:lnTo>
                      <a:pt x="8247" y="611"/>
                    </a:lnTo>
                    <a:lnTo>
                      <a:pt x="8260" y="602"/>
                    </a:lnTo>
                    <a:lnTo>
                      <a:pt x="8274" y="596"/>
                    </a:lnTo>
                    <a:lnTo>
                      <a:pt x="8287" y="589"/>
                    </a:lnTo>
                    <a:lnTo>
                      <a:pt x="8299" y="585"/>
                    </a:lnTo>
                    <a:lnTo>
                      <a:pt x="8311" y="582"/>
                    </a:lnTo>
                    <a:lnTo>
                      <a:pt x="8320" y="579"/>
                    </a:lnTo>
                    <a:lnTo>
                      <a:pt x="8328" y="577"/>
                    </a:lnTo>
                    <a:lnTo>
                      <a:pt x="8336" y="575"/>
                    </a:lnTo>
                    <a:lnTo>
                      <a:pt x="8343" y="573"/>
                    </a:lnTo>
                    <a:lnTo>
                      <a:pt x="8348" y="568"/>
                    </a:lnTo>
                    <a:lnTo>
                      <a:pt x="8352" y="563"/>
                    </a:lnTo>
                    <a:lnTo>
                      <a:pt x="8356" y="555"/>
                    </a:lnTo>
                    <a:lnTo>
                      <a:pt x="8359" y="545"/>
                    </a:lnTo>
                    <a:lnTo>
                      <a:pt x="8361" y="533"/>
                    </a:lnTo>
                    <a:lnTo>
                      <a:pt x="8362" y="518"/>
                    </a:lnTo>
                    <a:lnTo>
                      <a:pt x="8363" y="499"/>
                    </a:lnTo>
                    <a:lnTo>
                      <a:pt x="8363" y="475"/>
                    </a:lnTo>
                    <a:lnTo>
                      <a:pt x="8364" y="447"/>
                    </a:lnTo>
                    <a:lnTo>
                      <a:pt x="8363" y="418"/>
                    </a:lnTo>
                    <a:lnTo>
                      <a:pt x="8362" y="390"/>
                    </a:lnTo>
                    <a:lnTo>
                      <a:pt x="8361" y="365"/>
                    </a:lnTo>
                    <a:lnTo>
                      <a:pt x="8360" y="342"/>
                    </a:lnTo>
                    <a:lnTo>
                      <a:pt x="8359" y="322"/>
                    </a:lnTo>
                    <a:lnTo>
                      <a:pt x="8358" y="302"/>
                    </a:lnTo>
                    <a:lnTo>
                      <a:pt x="8359" y="285"/>
                    </a:lnTo>
                    <a:lnTo>
                      <a:pt x="8361" y="268"/>
                    </a:lnTo>
                    <a:lnTo>
                      <a:pt x="8364" y="253"/>
                    </a:lnTo>
                    <a:lnTo>
                      <a:pt x="8370" y="240"/>
                    </a:lnTo>
                    <a:lnTo>
                      <a:pt x="8378" y="227"/>
                    </a:lnTo>
                    <a:lnTo>
                      <a:pt x="8387" y="214"/>
                    </a:lnTo>
                    <a:lnTo>
                      <a:pt x="8401" y="203"/>
                    </a:lnTo>
                    <a:lnTo>
                      <a:pt x="8418" y="191"/>
                    </a:lnTo>
                    <a:lnTo>
                      <a:pt x="8438" y="180"/>
                    </a:lnTo>
                    <a:lnTo>
                      <a:pt x="8462" y="170"/>
                    </a:lnTo>
                    <a:lnTo>
                      <a:pt x="8463" y="168"/>
                    </a:lnTo>
                    <a:lnTo>
                      <a:pt x="8467" y="162"/>
                    </a:lnTo>
                    <a:lnTo>
                      <a:pt x="8474" y="154"/>
                    </a:lnTo>
                    <a:lnTo>
                      <a:pt x="8483" y="143"/>
                    </a:lnTo>
                    <a:lnTo>
                      <a:pt x="8494" y="129"/>
                    </a:lnTo>
                    <a:lnTo>
                      <a:pt x="8506" y="115"/>
                    </a:lnTo>
                    <a:lnTo>
                      <a:pt x="8519" y="100"/>
                    </a:lnTo>
                    <a:lnTo>
                      <a:pt x="8535" y="85"/>
                    </a:lnTo>
                    <a:lnTo>
                      <a:pt x="8550" y="68"/>
                    </a:lnTo>
                    <a:lnTo>
                      <a:pt x="8565" y="53"/>
                    </a:lnTo>
                    <a:lnTo>
                      <a:pt x="8580" y="39"/>
                    </a:lnTo>
                    <a:lnTo>
                      <a:pt x="8595" y="26"/>
                    </a:lnTo>
                    <a:lnTo>
                      <a:pt x="8609" y="15"/>
                    </a:lnTo>
                    <a:lnTo>
                      <a:pt x="8621" y="6"/>
                    </a:lnTo>
                    <a:lnTo>
                      <a:pt x="8633" y="1"/>
                    </a:lnTo>
                    <a:lnTo>
                      <a:pt x="8643" y="0"/>
                    </a:lnTo>
                    <a:lnTo>
                      <a:pt x="8653" y="1"/>
                    </a:lnTo>
                    <a:lnTo>
                      <a:pt x="8668" y="5"/>
                    </a:lnTo>
                    <a:lnTo>
                      <a:pt x="8688" y="12"/>
                    </a:lnTo>
                    <a:lnTo>
                      <a:pt x="8713" y="20"/>
                    </a:lnTo>
                    <a:lnTo>
                      <a:pt x="8742" y="30"/>
                    </a:lnTo>
                    <a:lnTo>
                      <a:pt x="8776" y="42"/>
                    </a:lnTo>
                    <a:lnTo>
                      <a:pt x="8815" y="54"/>
                    </a:lnTo>
                    <a:lnTo>
                      <a:pt x="8861" y="68"/>
                    </a:lnTo>
                    <a:lnTo>
                      <a:pt x="8911" y="81"/>
                    </a:lnTo>
                    <a:lnTo>
                      <a:pt x="8968" y="96"/>
                    </a:lnTo>
                    <a:lnTo>
                      <a:pt x="9030" y="109"/>
                    </a:lnTo>
                    <a:lnTo>
                      <a:pt x="9100" y="122"/>
                    </a:lnTo>
                    <a:lnTo>
                      <a:pt x="9176" y="134"/>
                    </a:lnTo>
                    <a:lnTo>
                      <a:pt x="9257" y="144"/>
                    </a:lnTo>
                    <a:lnTo>
                      <a:pt x="9346" y="152"/>
                    </a:lnTo>
                    <a:lnTo>
                      <a:pt x="9442" y="160"/>
                    </a:lnTo>
                    <a:lnTo>
                      <a:pt x="9443" y="160"/>
                    </a:lnTo>
                    <a:lnTo>
                      <a:pt x="9449" y="161"/>
                    </a:lnTo>
                    <a:lnTo>
                      <a:pt x="9458" y="162"/>
                    </a:lnTo>
                    <a:lnTo>
                      <a:pt x="9473" y="164"/>
                    </a:lnTo>
                    <a:lnTo>
                      <a:pt x="9490" y="167"/>
                    </a:lnTo>
                    <a:lnTo>
                      <a:pt x="9513" y="169"/>
                    </a:lnTo>
                    <a:lnTo>
                      <a:pt x="9539" y="170"/>
                    </a:lnTo>
                    <a:lnTo>
                      <a:pt x="9572" y="172"/>
                    </a:lnTo>
                    <a:lnTo>
                      <a:pt x="9609" y="173"/>
                    </a:lnTo>
                    <a:lnTo>
                      <a:pt x="9651" y="173"/>
                    </a:lnTo>
                    <a:lnTo>
                      <a:pt x="9699" y="172"/>
                    </a:lnTo>
                    <a:lnTo>
                      <a:pt x="9752" y="171"/>
                    </a:lnTo>
                    <a:lnTo>
                      <a:pt x="9811" y="169"/>
                    </a:lnTo>
                    <a:lnTo>
                      <a:pt x="9875" y="164"/>
                    </a:lnTo>
                    <a:lnTo>
                      <a:pt x="9947" y="159"/>
                    </a:lnTo>
                    <a:lnTo>
                      <a:pt x="10025" y="152"/>
                    </a:lnTo>
                    <a:lnTo>
                      <a:pt x="10050" y="149"/>
                    </a:lnTo>
                    <a:lnTo>
                      <a:pt x="10073" y="146"/>
                    </a:lnTo>
                    <a:lnTo>
                      <a:pt x="10094" y="143"/>
                    </a:lnTo>
                    <a:lnTo>
                      <a:pt x="10111" y="139"/>
                    </a:lnTo>
                    <a:lnTo>
                      <a:pt x="10126" y="137"/>
                    </a:lnTo>
                    <a:lnTo>
                      <a:pt x="10141" y="134"/>
                    </a:lnTo>
                    <a:lnTo>
                      <a:pt x="10152" y="133"/>
                    </a:lnTo>
                    <a:lnTo>
                      <a:pt x="10161" y="132"/>
                    </a:lnTo>
                    <a:lnTo>
                      <a:pt x="10169" y="132"/>
                    </a:lnTo>
                    <a:lnTo>
                      <a:pt x="10175" y="133"/>
                    </a:lnTo>
                    <a:lnTo>
                      <a:pt x="10180" y="135"/>
                    </a:lnTo>
                    <a:lnTo>
                      <a:pt x="10184" y="139"/>
                    </a:lnTo>
                    <a:lnTo>
                      <a:pt x="10188" y="145"/>
                    </a:lnTo>
                    <a:lnTo>
                      <a:pt x="10190" y="152"/>
                    </a:lnTo>
                    <a:lnTo>
                      <a:pt x="10191" y="162"/>
                    </a:lnTo>
                    <a:lnTo>
                      <a:pt x="10193" y="175"/>
                    </a:lnTo>
                    <a:lnTo>
                      <a:pt x="10193" y="187"/>
                    </a:lnTo>
                    <a:lnTo>
                      <a:pt x="10191" y="202"/>
                    </a:lnTo>
                    <a:lnTo>
                      <a:pt x="10189" y="218"/>
                    </a:lnTo>
                    <a:lnTo>
                      <a:pt x="10185" y="235"/>
                    </a:lnTo>
                    <a:lnTo>
                      <a:pt x="10181" y="253"/>
                    </a:lnTo>
                    <a:lnTo>
                      <a:pt x="10177" y="271"/>
                    </a:lnTo>
                    <a:lnTo>
                      <a:pt x="10173" y="292"/>
                    </a:lnTo>
                    <a:lnTo>
                      <a:pt x="10170" y="312"/>
                    </a:lnTo>
                    <a:lnTo>
                      <a:pt x="10169" y="334"/>
                    </a:lnTo>
                    <a:lnTo>
                      <a:pt x="10168" y="354"/>
                    </a:lnTo>
                    <a:lnTo>
                      <a:pt x="10170" y="376"/>
                    </a:lnTo>
                    <a:lnTo>
                      <a:pt x="10175" y="398"/>
                    </a:lnTo>
                    <a:lnTo>
                      <a:pt x="10181" y="419"/>
                    </a:lnTo>
                    <a:lnTo>
                      <a:pt x="10191" y="441"/>
                    </a:lnTo>
                    <a:lnTo>
                      <a:pt x="10204" y="461"/>
                    </a:lnTo>
                    <a:lnTo>
                      <a:pt x="10223" y="482"/>
                    </a:lnTo>
                    <a:lnTo>
                      <a:pt x="10239" y="502"/>
                    </a:lnTo>
                    <a:lnTo>
                      <a:pt x="10249" y="521"/>
                    </a:lnTo>
                    <a:lnTo>
                      <a:pt x="10254" y="541"/>
                    </a:lnTo>
                    <a:lnTo>
                      <a:pt x="10255" y="561"/>
                    </a:lnTo>
                    <a:lnTo>
                      <a:pt x="10252" y="580"/>
                    </a:lnTo>
                    <a:lnTo>
                      <a:pt x="10245" y="600"/>
                    </a:lnTo>
                    <a:lnTo>
                      <a:pt x="10237" y="620"/>
                    </a:lnTo>
                    <a:lnTo>
                      <a:pt x="10227" y="638"/>
                    </a:lnTo>
                    <a:lnTo>
                      <a:pt x="10215" y="657"/>
                    </a:lnTo>
                    <a:lnTo>
                      <a:pt x="10203" y="675"/>
                    </a:lnTo>
                    <a:lnTo>
                      <a:pt x="10192" y="694"/>
                    </a:lnTo>
                    <a:lnTo>
                      <a:pt x="10181" y="713"/>
                    </a:lnTo>
                    <a:lnTo>
                      <a:pt x="10172" y="730"/>
                    </a:lnTo>
                    <a:lnTo>
                      <a:pt x="10166" y="746"/>
                    </a:lnTo>
                    <a:lnTo>
                      <a:pt x="10163" y="764"/>
                    </a:lnTo>
                    <a:lnTo>
                      <a:pt x="10164" y="780"/>
                    </a:lnTo>
                    <a:lnTo>
                      <a:pt x="10165" y="796"/>
                    </a:lnTo>
                    <a:lnTo>
                      <a:pt x="10166" y="811"/>
                    </a:lnTo>
                    <a:lnTo>
                      <a:pt x="10167" y="827"/>
                    </a:lnTo>
                    <a:lnTo>
                      <a:pt x="10166" y="842"/>
                    </a:lnTo>
                    <a:lnTo>
                      <a:pt x="10165" y="858"/>
                    </a:lnTo>
                    <a:lnTo>
                      <a:pt x="10163" y="872"/>
                    </a:lnTo>
                    <a:lnTo>
                      <a:pt x="10160" y="887"/>
                    </a:lnTo>
                    <a:lnTo>
                      <a:pt x="10158" y="900"/>
                    </a:lnTo>
                    <a:lnTo>
                      <a:pt x="10154" y="915"/>
                    </a:lnTo>
                    <a:lnTo>
                      <a:pt x="10151" y="927"/>
                    </a:lnTo>
                    <a:lnTo>
                      <a:pt x="10146" y="939"/>
                    </a:lnTo>
                    <a:lnTo>
                      <a:pt x="10142" y="949"/>
                    </a:lnTo>
                    <a:lnTo>
                      <a:pt x="10137" y="960"/>
                    </a:lnTo>
                    <a:lnTo>
                      <a:pt x="10132" y="969"/>
                    </a:lnTo>
                    <a:lnTo>
                      <a:pt x="10128" y="978"/>
                    </a:lnTo>
                    <a:lnTo>
                      <a:pt x="10123" y="986"/>
                    </a:lnTo>
                    <a:lnTo>
                      <a:pt x="10118" y="992"/>
                    </a:lnTo>
                    <a:lnTo>
                      <a:pt x="10113" y="1002"/>
                    </a:lnTo>
                    <a:lnTo>
                      <a:pt x="10109" y="1012"/>
                    </a:lnTo>
                    <a:lnTo>
                      <a:pt x="10105" y="1024"/>
                    </a:lnTo>
                    <a:lnTo>
                      <a:pt x="10101" y="1037"/>
                    </a:lnTo>
                    <a:lnTo>
                      <a:pt x="10098" y="1050"/>
                    </a:lnTo>
                    <a:lnTo>
                      <a:pt x="10095" y="1064"/>
                    </a:lnTo>
                    <a:lnTo>
                      <a:pt x="10092" y="1079"/>
                    </a:lnTo>
                    <a:lnTo>
                      <a:pt x="10089" y="1095"/>
                    </a:lnTo>
                    <a:lnTo>
                      <a:pt x="10087" y="1110"/>
                    </a:lnTo>
                    <a:lnTo>
                      <a:pt x="10085" y="1124"/>
                    </a:lnTo>
                    <a:lnTo>
                      <a:pt x="10084" y="1139"/>
                    </a:lnTo>
                    <a:lnTo>
                      <a:pt x="10084" y="1154"/>
                    </a:lnTo>
                    <a:lnTo>
                      <a:pt x="10083" y="1167"/>
                    </a:lnTo>
                    <a:lnTo>
                      <a:pt x="10084" y="1179"/>
                    </a:lnTo>
                    <a:lnTo>
                      <a:pt x="10085" y="1191"/>
                    </a:lnTo>
                    <a:lnTo>
                      <a:pt x="10085" y="1202"/>
                    </a:lnTo>
                    <a:lnTo>
                      <a:pt x="10086" y="1216"/>
                    </a:lnTo>
                    <a:lnTo>
                      <a:pt x="10087" y="1231"/>
                    </a:lnTo>
                    <a:lnTo>
                      <a:pt x="10087" y="1248"/>
                    </a:lnTo>
                    <a:lnTo>
                      <a:pt x="10087" y="1265"/>
                    </a:lnTo>
                    <a:lnTo>
                      <a:pt x="10086" y="1284"/>
                    </a:lnTo>
                    <a:lnTo>
                      <a:pt x="10085" y="1302"/>
                    </a:lnTo>
                    <a:lnTo>
                      <a:pt x="10085" y="1321"/>
                    </a:lnTo>
                    <a:lnTo>
                      <a:pt x="10083" y="1339"/>
                    </a:lnTo>
                    <a:lnTo>
                      <a:pt x="10082" y="1357"/>
                    </a:lnTo>
                    <a:lnTo>
                      <a:pt x="10080" y="1374"/>
                    </a:lnTo>
                    <a:lnTo>
                      <a:pt x="10077" y="1389"/>
                    </a:lnTo>
                    <a:lnTo>
                      <a:pt x="10074" y="1404"/>
                    </a:lnTo>
                    <a:lnTo>
                      <a:pt x="10072" y="1415"/>
                    </a:lnTo>
                    <a:lnTo>
                      <a:pt x="10069" y="1424"/>
                    </a:lnTo>
                    <a:lnTo>
                      <a:pt x="10065" y="1432"/>
                    </a:lnTo>
                    <a:lnTo>
                      <a:pt x="10062" y="1438"/>
                    </a:lnTo>
                    <a:lnTo>
                      <a:pt x="10060" y="1444"/>
                    </a:lnTo>
                    <a:lnTo>
                      <a:pt x="10060" y="1452"/>
                    </a:lnTo>
                    <a:lnTo>
                      <a:pt x="10061" y="1460"/>
                    </a:lnTo>
                    <a:lnTo>
                      <a:pt x="10062" y="1470"/>
                    </a:lnTo>
                    <a:lnTo>
                      <a:pt x="10064" y="1481"/>
                    </a:lnTo>
                    <a:lnTo>
                      <a:pt x="10068" y="1493"/>
                    </a:lnTo>
                    <a:lnTo>
                      <a:pt x="10071" y="1506"/>
                    </a:lnTo>
                    <a:lnTo>
                      <a:pt x="10074" y="1521"/>
                    </a:lnTo>
                    <a:lnTo>
                      <a:pt x="10077" y="1536"/>
                    </a:lnTo>
                    <a:lnTo>
                      <a:pt x="10081" y="1552"/>
                    </a:lnTo>
                    <a:lnTo>
                      <a:pt x="10084" y="1570"/>
                    </a:lnTo>
                    <a:lnTo>
                      <a:pt x="10087" y="1587"/>
                    </a:lnTo>
                    <a:lnTo>
                      <a:pt x="10089" y="1607"/>
                    </a:lnTo>
                    <a:lnTo>
                      <a:pt x="10090" y="1628"/>
                    </a:lnTo>
                    <a:lnTo>
                      <a:pt x="10092" y="1650"/>
                    </a:lnTo>
                    <a:lnTo>
                      <a:pt x="10090" y="1673"/>
                    </a:lnTo>
                    <a:lnTo>
                      <a:pt x="10089" y="1697"/>
                    </a:lnTo>
                    <a:lnTo>
                      <a:pt x="10087" y="1722"/>
                    </a:lnTo>
                    <a:lnTo>
                      <a:pt x="10084" y="1749"/>
                    </a:lnTo>
                    <a:lnTo>
                      <a:pt x="10081" y="1775"/>
                    </a:lnTo>
                    <a:lnTo>
                      <a:pt x="10075" y="1800"/>
                    </a:lnTo>
                    <a:lnTo>
                      <a:pt x="10070" y="1826"/>
                    </a:lnTo>
                    <a:lnTo>
                      <a:pt x="10064" y="1851"/>
                    </a:lnTo>
                    <a:lnTo>
                      <a:pt x="10058" y="1875"/>
                    </a:lnTo>
                    <a:lnTo>
                      <a:pt x="10050" y="1898"/>
                    </a:lnTo>
                    <a:lnTo>
                      <a:pt x="10041" y="1920"/>
                    </a:lnTo>
                    <a:lnTo>
                      <a:pt x="10033" y="1940"/>
                    </a:lnTo>
                    <a:lnTo>
                      <a:pt x="10024" y="1958"/>
                    </a:lnTo>
                    <a:lnTo>
                      <a:pt x="10014" y="1974"/>
                    </a:lnTo>
                    <a:lnTo>
                      <a:pt x="10003" y="1988"/>
                    </a:lnTo>
                    <a:lnTo>
                      <a:pt x="9993" y="1999"/>
                    </a:lnTo>
                    <a:lnTo>
                      <a:pt x="9983" y="2009"/>
                    </a:lnTo>
                    <a:lnTo>
                      <a:pt x="9976" y="2021"/>
                    </a:lnTo>
                    <a:lnTo>
                      <a:pt x="9970" y="2035"/>
                    </a:lnTo>
                    <a:lnTo>
                      <a:pt x="9967" y="2050"/>
                    </a:lnTo>
                    <a:lnTo>
                      <a:pt x="9964" y="2066"/>
                    </a:lnTo>
                    <a:lnTo>
                      <a:pt x="9963" y="2084"/>
                    </a:lnTo>
                    <a:lnTo>
                      <a:pt x="9963" y="2101"/>
                    </a:lnTo>
                    <a:lnTo>
                      <a:pt x="9962" y="2120"/>
                    </a:lnTo>
                    <a:lnTo>
                      <a:pt x="9962" y="2137"/>
                    </a:lnTo>
                    <a:lnTo>
                      <a:pt x="9962" y="2154"/>
                    </a:lnTo>
                    <a:lnTo>
                      <a:pt x="9962" y="2170"/>
                    </a:lnTo>
                    <a:lnTo>
                      <a:pt x="9959" y="2184"/>
                    </a:lnTo>
                    <a:lnTo>
                      <a:pt x="9957" y="2199"/>
                    </a:lnTo>
                    <a:lnTo>
                      <a:pt x="9953" y="2209"/>
                    </a:lnTo>
                    <a:lnTo>
                      <a:pt x="9947" y="2218"/>
                    </a:lnTo>
                    <a:lnTo>
                      <a:pt x="9941" y="2226"/>
                    </a:lnTo>
                    <a:lnTo>
                      <a:pt x="9931" y="2231"/>
                    </a:lnTo>
                    <a:lnTo>
                      <a:pt x="9921" y="2240"/>
                    </a:lnTo>
                    <a:lnTo>
                      <a:pt x="9909" y="2250"/>
                    </a:lnTo>
                    <a:lnTo>
                      <a:pt x="9897" y="2262"/>
                    </a:lnTo>
                    <a:lnTo>
                      <a:pt x="9885" y="2275"/>
                    </a:lnTo>
                    <a:lnTo>
                      <a:pt x="9873" y="2290"/>
                    </a:lnTo>
                    <a:lnTo>
                      <a:pt x="9860" y="2308"/>
                    </a:lnTo>
                    <a:lnTo>
                      <a:pt x="9849" y="2326"/>
                    </a:lnTo>
                    <a:lnTo>
                      <a:pt x="9837" y="2347"/>
                    </a:lnTo>
                    <a:lnTo>
                      <a:pt x="9827" y="2369"/>
                    </a:lnTo>
                    <a:lnTo>
                      <a:pt x="9818" y="2392"/>
                    </a:lnTo>
                    <a:lnTo>
                      <a:pt x="9810" y="2417"/>
                    </a:lnTo>
                    <a:lnTo>
                      <a:pt x="9803" y="2443"/>
                    </a:lnTo>
                    <a:lnTo>
                      <a:pt x="9799" y="2470"/>
                    </a:lnTo>
                    <a:lnTo>
                      <a:pt x="9797" y="2499"/>
                    </a:lnTo>
                    <a:lnTo>
                      <a:pt x="9797" y="2529"/>
                    </a:lnTo>
                    <a:lnTo>
                      <a:pt x="9798" y="2559"/>
                    </a:lnTo>
                    <a:lnTo>
                      <a:pt x="9799" y="2586"/>
                    </a:lnTo>
                    <a:lnTo>
                      <a:pt x="9801" y="2613"/>
                    </a:lnTo>
                    <a:lnTo>
                      <a:pt x="9802" y="2637"/>
                    </a:lnTo>
                    <a:lnTo>
                      <a:pt x="9804" y="2661"/>
                    </a:lnTo>
                    <a:lnTo>
                      <a:pt x="9806" y="2683"/>
                    </a:lnTo>
                    <a:lnTo>
                      <a:pt x="9808" y="2705"/>
                    </a:lnTo>
                    <a:lnTo>
                      <a:pt x="9809" y="2725"/>
                    </a:lnTo>
                    <a:lnTo>
                      <a:pt x="9809" y="2744"/>
                    </a:lnTo>
                    <a:lnTo>
                      <a:pt x="9810" y="2762"/>
                    </a:lnTo>
                    <a:lnTo>
                      <a:pt x="9809" y="2779"/>
                    </a:lnTo>
                    <a:lnTo>
                      <a:pt x="9808" y="2797"/>
                    </a:lnTo>
                    <a:lnTo>
                      <a:pt x="9807" y="2813"/>
                    </a:lnTo>
                    <a:lnTo>
                      <a:pt x="9804" y="2830"/>
                    </a:lnTo>
                    <a:lnTo>
                      <a:pt x="9801" y="2846"/>
                    </a:lnTo>
                    <a:lnTo>
                      <a:pt x="9797" y="2862"/>
                    </a:lnTo>
                    <a:lnTo>
                      <a:pt x="9791" y="2878"/>
                    </a:lnTo>
                    <a:lnTo>
                      <a:pt x="9785" y="2894"/>
                    </a:lnTo>
                    <a:lnTo>
                      <a:pt x="9778" y="2909"/>
                    </a:lnTo>
                    <a:lnTo>
                      <a:pt x="9772" y="2926"/>
                    </a:lnTo>
                    <a:lnTo>
                      <a:pt x="9765" y="2941"/>
                    </a:lnTo>
                    <a:lnTo>
                      <a:pt x="9759" y="2955"/>
                    </a:lnTo>
                    <a:lnTo>
                      <a:pt x="9751" y="2969"/>
                    </a:lnTo>
                    <a:lnTo>
                      <a:pt x="9744" y="2982"/>
                    </a:lnTo>
                    <a:lnTo>
                      <a:pt x="9738" y="2994"/>
                    </a:lnTo>
                    <a:lnTo>
                      <a:pt x="9732" y="3005"/>
                    </a:lnTo>
                    <a:lnTo>
                      <a:pt x="9727" y="3015"/>
                    </a:lnTo>
                    <a:lnTo>
                      <a:pt x="9721" y="3023"/>
                    </a:lnTo>
                    <a:lnTo>
                      <a:pt x="9718" y="3029"/>
                    </a:lnTo>
                    <a:lnTo>
                      <a:pt x="9715" y="3035"/>
                    </a:lnTo>
                    <a:lnTo>
                      <a:pt x="9713" y="3038"/>
                    </a:lnTo>
                    <a:lnTo>
                      <a:pt x="9713" y="3039"/>
                    </a:lnTo>
                    <a:lnTo>
                      <a:pt x="9712" y="3039"/>
                    </a:lnTo>
                    <a:lnTo>
                      <a:pt x="9712" y="3043"/>
                    </a:lnTo>
                    <a:lnTo>
                      <a:pt x="9711" y="3048"/>
                    </a:lnTo>
                    <a:lnTo>
                      <a:pt x="9708" y="3053"/>
                    </a:lnTo>
                    <a:lnTo>
                      <a:pt x="9707" y="3061"/>
                    </a:lnTo>
                    <a:lnTo>
                      <a:pt x="9705" y="3070"/>
                    </a:lnTo>
                    <a:lnTo>
                      <a:pt x="9702" y="3079"/>
                    </a:lnTo>
                    <a:lnTo>
                      <a:pt x="9700" y="3088"/>
                    </a:lnTo>
                    <a:lnTo>
                      <a:pt x="9696" y="3099"/>
                    </a:lnTo>
                    <a:lnTo>
                      <a:pt x="9692" y="3109"/>
                    </a:lnTo>
                    <a:lnTo>
                      <a:pt x="9689" y="3119"/>
                    </a:lnTo>
                    <a:lnTo>
                      <a:pt x="9684" y="3129"/>
                    </a:lnTo>
                    <a:lnTo>
                      <a:pt x="9680" y="3139"/>
                    </a:lnTo>
                    <a:lnTo>
                      <a:pt x="9676" y="3146"/>
                    </a:lnTo>
                    <a:lnTo>
                      <a:pt x="9671" y="3154"/>
                    </a:lnTo>
                    <a:lnTo>
                      <a:pt x="9667" y="3160"/>
                    </a:lnTo>
                    <a:lnTo>
                      <a:pt x="9663" y="3166"/>
                    </a:lnTo>
                    <a:lnTo>
                      <a:pt x="9659" y="3174"/>
                    </a:lnTo>
                    <a:lnTo>
                      <a:pt x="9657" y="3183"/>
                    </a:lnTo>
                    <a:lnTo>
                      <a:pt x="9657" y="3194"/>
                    </a:lnTo>
                    <a:lnTo>
                      <a:pt x="9657" y="3205"/>
                    </a:lnTo>
                    <a:lnTo>
                      <a:pt x="9658" y="3218"/>
                    </a:lnTo>
                    <a:lnTo>
                      <a:pt x="9659" y="3231"/>
                    </a:lnTo>
                    <a:lnTo>
                      <a:pt x="9661" y="3245"/>
                    </a:lnTo>
                    <a:lnTo>
                      <a:pt x="9664" y="3259"/>
                    </a:lnTo>
                    <a:lnTo>
                      <a:pt x="9667" y="3273"/>
                    </a:lnTo>
                    <a:lnTo>
                      <a:pt x="9669" y="3287"/>
                    </a:lnTo>
                    <a:lnTo>
                      <a:pt x="9671" y="3301"/>
                    </a:lnTo>
                    <a:lnTo>
                      <a:pt x="9672" y="3314"/>
                    </a:lnTo>
                    <a:lnTo>
                      <a:pt x="9673" y="3328"/>
                    </a:lnTo>
                    <a:lnTo>
                      <a:pt x="9673" y="3340"/>
                    </a:lnTo>
                    <a:lnTo>
                      <a:pt x="9673" y="3352"/>
                    </a:lnTo>
                    <a:lnTo>
                      <a:pt x="9672" y="3361"/>
                    </a:lnTo>
                    <a:lnTo>
                      <a:pt x="9672" y="3371"/>
                    </a:lnTo>
                    <a:lnTo>
                      <a:pt x="9673" y="3381"/>
                    </a:lnTo>
                    <a:lnTo>
                      <a:pt x="9676" y="3391"/>
                    </a:lnTo>
                    <a:lnTo>
                      <a:pt x="9678" y="3401"/>
                    </a:lnTo>
                    <a:lnTo>
                      <a:pt x="9680" y="3410"/>
                    </a:lnTo>
                    <a:lnTo>
                      <a:pt x="9683" y="3420"/>
                    </a:lnTo>
                    <a:lnTo>
                      <a:pt x="9687" y="3430"/>
                    </a:lnTo>
                    <a:lnTo>
                      <a:pt x="9690" y="3441"/>
                    </a:lnTo>
                    <a:lnTo>
                      <a:pt x="9693" y="3452"/>
                    </a:lnTo>
                    <a:lnTo>
                      <a:pt x="9696" y="3464"/>
                    </a:lnTo>
                    <a:lnTo>
                      <a:pt x="9700" y="3476"/>
                    </a:lnTo>
                    <a:lnTo>
                      <a:pt x="9702" y="3489"/>
                    </a:lnTo>
                    <a:lnTo>
                      <a:pt x="9704" y="3503"/>
                    </a:lnTo>
                    <a:lnTo>
                      <a:pt x="9705" y="3519"/>
                    </a:lnTo>
                    <a:lnTo>
                      <a:pt x="9706" y="3536"/>
                    </a:lnTo>
                    <a:lnTo>
                      <a:pt x="9705" y="3554"/>
                    </a:lnTo>
                    <a:lnTo>
                      <a:pt x="9704" y="3572"/>
                    </a:lnTo>
                    <a:lnTo>
                      <a:pt x="9702" y="3592"/>
                    </a:lnTo>
                    <a:lnTo>
                      <a:pt x="9699" y="3611"/>
                    </a:lnTo>
                    <a:lnTo>
                      <a:pt x="9695" y="3631"/>
                    </a:lnTo>
                    <a:lnTo>
                      <a:pt x="9692" y="3652"/>
                    </a:lnTo>
                    <a:lnTo>
                      <a:pt x="9689" y="3673"/>
                    </a:lnTo>
                    <a:lnTo>
                      <a:pt x="9687" y="3693"/>
                    </a:lnTo>
                    <a:lnTo>
                      <a:pt x="9683" y="3713"/>
                    </a:lnTo>
                    <a:lnTo>
                      <a:pt x="9681" y="3734"/>
                    </a:lnTo>
                    <a:lnTo>
                      <a:pt x="9679" y="3753"/>
                    </a:lnTo>
                    <a:lnTo>
                      <a:pt x="9678" y="3772"/>
                    </a:lnTo>
                    <a:lnTo>
                      <a:pt x="9678" y="3790"/>
                    </a:lnTo>
                    <a:lnTo>
                      <a:pt x="9679" y="3808"/>
                    </a:lnTo>
                    <a:lnTo>
                      <a:pt x="9682" y="3824"/>
                    </a:lnTo>
                    <a:lnTo>
                      <a:pt x="9687" y="3840"/>
                    </a:lnTo>
                    <a:lnTo>
                      <a:pt x="9692" y="3854"/>
                    </a:lnTo>
                    <a:lnTo>
                      <a:pt x="9700" y="3869"/>
                    </a:lnTo>
                    <a:lnTo>
                      <a:pt x="9708" y="3883"/>
                    </a:lnTo>
                    <a:lnTo>
                      <a:pt x="9719" y="3897"/>
                    </a:lnTo>
                    <a:lnTo>
                      <a:pt x="9729" y="3913"/>
                    </a:lnTo>
                    <a:lnTo>
                      <a:pt x="9741" y="3927"/>
                    </a:lnTo>
                    <a:lnTo>
                      <a:pt x="9752" y="3942"/>
                    </a:lnTo>
                    <a:lnTo>
                      <a:pt x="9763" y="3958"/>
                    </a:lnTo>
                    <a:lnTo>
                      <a:pt x="9773" y="3974"/>
                    </a:lnTo>
                    <a:lnTo>
                      <a:pt x="9782" y="3990"/>
                    </a:lnTo>
                    <a:lnTo>
                      <a:pt x="9788" y="4007"/>
                    </a:lnTo>
                    <a:lnTo>
                      <a:pt x="9794" y="4024"/>
                    </a:lnTo>
                    <a:lnTo>
                      <a:pt x="9797" y="4042"/>
                    </a:lnTo>
                    <a:lnTo>
                      <a:pt x="9798" y="4061"/>
                    </a:lnTo>
                    <a:lnTo>
                      <a:pt x="9796" y="4081"/>
                    </a:lnTo>
                    <a:lnTo>
                      <a:pt x="9790" y="4102"/>
                    </a:lnTo>
                    <a:lnTo>
                      <a:pt x="9784" y="4122"/>
                    </a:lnTo>
                    <a:lnTo>
                      <a:pt x="9778" y="4143"/>
                    </a:lnTo>
                    <a:lnTo>
                      <a:pt x="9775" y="4164"/>
                    </a:lnTo>
                    <a:lnTo>
                      <a:pt x="9773" y="4185"/>
                    </a:lnTo>
                    <a:lnTo>
                      <a:pt x="9772" y="4204"/>
                    </a:lnTo>
                    <a:lnTo>
                      <a:pt x="9771" y="4224"/>
                    </a:lnTo>
                    <a:lnTo>
                      <a:pt x="9771" y="4242"/>
                    </a:lnTo>
                    <a:lnTo>
                      <a:pt x="9769" y="4261"/>
                    </a:lnTo>
                    <a:lnTo>
                      <a:pt x="9769" y="4280"/>
                    </a:lnTo>
                    <a:lnTo>
                      <a:pt x="9768" y="4298"/>
                    </a:lnTo>
                    <a:lnTo>
                      <a:pt x="9767" y="4316"/>
                    </a:lnTo>
                    <a:lnTo>
                      <a:pt x="9765" y="4333"/>
                    </a:lnTo>
                    <a:lnTo>
                      <a:pt x="9763" y="4351"/>
                    </a:lnTo>
                    <a:lnTo>
                      <a:pt x="9759" y="4367"/>
                    </a:lnTo>
                    <a:lnTo>
                      <a:pt x="9752" y="4384"/>
                    </a:lnTo>
                    <a:lnTo>
                      <a:pt x="9745" y="4401"/>
                    </a:lnTo>
                    <a:lnTo>
                      <a:pt x="9737" y="4416"/>
                    </a:lnTo>
                    <a:lnTo>
                      <a:pt x="9729" y="4430"/>
                    </a:lnTo>
                    <a:lnTo>
                      <a:pt x="9721" y="4443"/>
                    </a:lnTo>
                    <a:lnTo>
                      <a:pt x="9714" y="4456"/>
                    </a:lnTo>
                    <a:lnTo>
                      <a:pt x="9707" y="4468"/>
                    </a:lnTo>
                    <a:lnTo>
                      <a:pt x="9702" y="4479"/>
                    </a:lnTo>
                    <a:lnTo>
                      <a:pt x="9696" y="4490"/>
                    </a:lnTo>
                    <a:lnTo>
                      <a:pt x="9691" y="4501"/>
                    </a:lnTo>
                    <a:lnTo>
                      <a:pt x="9687" y="4511"/>
                    </a:lnTo>
                    <a:lnTo>
                      <a:pt x="9682" y="4521"/>
                    </a:lnTo>
                    <a:lnTo>
                      <a:pt x="9678" y="4531"/>
                    </a:lnTo>
                    <a:lnTo>
                      <a:pt x="9675" y="4539"/>
                    </a:lnTo>
                    <a:lnTo>
                      <a:pt x="9672" y="4549"/>
                    </a:lnTo>
                    <a:lnTo>
                      <a:pt x="9670" y="4558"/>
                    </a:lnTo>
                    <a:lnTo>
                      <a:pt x="9668" y="4567"/>
                    </a:lnTo>
                    <a:lnTo>
                      <a:pt x="9667" y="4577"/>
                    </a:lnTo>
                    <a:lnTo>
                      <a:pt x="9666" y="4587"/>
                    </a:lnTo>
                    <a:lnTo>
                      <a:pt x="9666" y="4601"/>
                    </a:lnTo>
                    <a:lnTo>
                      <a:pt x="9667" y="4617"/>
                    </a:lnTo>
                    <a:lnTo>
                      <a:pt x="9669" y="4634"/>
                    </a:lnTo>
                    <a:lnTo>
                      <a:pt x="9671" y="4654"/>
                    </a:lnTo>
                    <a:lnTo>
                      <a:pt x="9673" y="4674"/>
                    </a:lnTo>
                    <a:lnTo>
                      <a:pt x="9676" y="4696"/>
                    </a:lnTo>
                    <a:lnTo>
                      <a:pt x="9678" y="4717"/>
                    </a:lnTo>
                    <a:lnTo>
                      <a:pt x="9679" y="4740"/>
                    </a:lnTo>
                    <a:lnTo>
                      <a:pt x="9680" y="4762"/>
                    </a:lnTo>
                    <a:lnTo>
                      <a:pt x="9680" y="4784"/>
                    </a:lnTo>
                    <a:lnTo>
                      <a:pt x="9679" y="4805"/>
                    </a:lnTo>
                    <a:lnTo>
                      <a:pt x="9677" y="4826"/>
                    </a:lnTo>
                    <a:lnTo>
                      <a:pt x="9673" y="4844"/>
                    </a:lnTo>
                    <a:lnTo>
                      <a:pt x="9667" y="4860"/>
                    </a:lnTo>
                    <a:lnTo>
                      <a:pt x="9660" y="4876"/>
                    </a:lnTo>
                    <a:lnTo>
                      <a:pt x="9651" y="4888"/>
                    </a:lnTo>
                    <a:lnTo>
                      <a:pt x="9642" y="4899"/>
                    </a:lnTo>
                    <a:lnTo>
                      <a:pt x="9633" y="4908"/>
                    </a:lnTo>
                    <a:lnTo>
                      <a:pt x="9623" y="4917"/>
                    </a:lnTo>
                    <a:lnTo>
                      <a:pt x="9614" y="4924"/>
                    </a:lnTo>
                    <a:lnTo>
                      <a:pt x="9606" y="4930"/>
                    </a:lnTo>
                    <a:lnTo>
                      <a:pt x="9598" y="4936"/>
                    </a:lnTo>
                    <a:lnTo>
                      <a:pt x="9589" y="4940"/>
                    </a:lnTo>
                    <a:lnTo>
                      <a:pt x="9583" y="4943"/>
                    </a:lnTo>
                    <a:lnTo>
                      <a:pt x="9576" y="4947"/>
                    </a:lnTo>
                    <a:lnTo>
                      <a:pt x="9570" y="4949"/>
                    </a:lnTo>
                    <a:lnTo>
                      <a:pt x="9564" y="4950"/>
                    </a:lnTo>
                    <a:lnTo>
                      <a:pt x="9561" y="4951"/>
                    </a:lnTo>
                    <a:lnTo>
                      <a:pt x="9558" y="4952"/>
                    </a:lnTo>
                    <a:lnTo>
                      <a:pt x="9556" y="4952"/>
                    </a:lnTo>
                    <a:lnTo>
                      <a:pt x="9556" y="4953"/>
                    </a:lnTo>
                    <a:lnTo>
                      <a:pt x="9556" y="4954"/>
                    </a:lnTo>
                    <a:lnTo>
                      <a:pt x="9556" y="4958"/>
                    </a:lnTo>
                    <a:lnTo>
                      <a:pt x="9557" y="4964"/>
                    </a:lnTo>
                    <a:lnTo>
                      <a:pt x="9558" y="4972"/>
                    </a:lnTo>
                    <a:lnTo>
                      <a:pt x="9559" y="4982"/>
                    </a:lnTo>
                    <a:lnTo>
                      <a:pt x="9560" y="4993"/>
                    </a:lnTo>
                    <a:lnTo>
                      <a:pt x="9560" y="5006"/>
                    </a:lnTo>
                    <a:lnTo>
                      <a:pt x="9561" y="5018"/>
                    </a:lnTo>
                    <a:lnTo>
                      <a:pt x="9561" y="5032"/>
                    </a:lnTo>
                    <a:lnTo>
                      <a:pt x="9562" y="5045"/>
                    </a:lnTo>
                    <a:lnTo>
                      <a:pt x="9561" y="5059"/>
                    </a:lnTo>
                    <a:lnTo>
                      <a:pt x="9560" y="5072"/>
                    </a:lnTo>
                    <a:lnTo>
                      <a:pt x="9559" y="5084"/>
                    </a:lnTo>
                    <a:lnTo>
                      <a:pt x="9556" y="5096"/>
                    </a:lnTo>
                    <a:lnTo>
                      <a:pt x="9552" y="5106"/>
                    </a:lnTo>
                    <a:lnTo>
                      <a:pt x="9549" y="5116"/>
                    </a:lnTo>
                    <a:lnTo>
                      <a:pt x="9542" y="5122"/>
                    </a:lnTo>
                    <a:lnTo>
                      <a:pt x="9536" y="5129"/>
                    </a:lnTo>
                    <a:lnTo>
                      <a:pt x="9528" y="5136"/>
                    </a:lnTo>
                    <a:lnTo>
                      <a:pt x="9519" y="5140"/>
                    </a:lnTo>
                    <a:lnTo>
                      <a:pt x="9511" y="5144"/>
                    </a:lnTo>
                    <a:lnTo>
                      <a:pt x="9502" y="5148"/>
                    </a:lnTo>
                    <a:lnTo>
                      <a:pt x="9492" y="5151"/>
                    </a:lnTo>
                    <a:lnTo>
                      <a:pt x="9483" y="5153"/>
                    </a:lnTo>
                    <a:lnTo>
                      <a:pt x="9474" y="5154"/>
                    </a:lnTo>
                    <a:lnTo>
                      <a:pt x="9465" y="5155"/>
                    </a:lnTo>
                    <a:lnTo>
                      <a:pt x="9457" y="5156"/>
                    </a:lnTo>
                    <a:lnTo>
                      <a:pt x="9451" y="5157"/>
                    </a:lnTo>
                    <a:lnTo>
                      <a:pt x="9445" y="5157"/>
                    </a:lnTo>
                    <a:lnTo>
                      <a:pt x="9441" y="5157"/>
                    </a:lnTo>
                    <a:lnTo>
                      <a:pt x="9438" y="5157"/>
                    </a:lnTo>
                    <a:lnTo>
                      <a:pt x="9438" y="5159"/>
                    </a:lnTo>
                    <a:lnTo>
                      <a:pt x="9437" y="5159"/>
                    </a:lnTo>
                    <a:lnTo>
                      <a:pt x="9434" y="5162"/>
                    </a:lnTo>
                    <a:lnTo>
                      <a:pt x="9432" y="5167"/>
                    </a:lnTo>
                    <a:lnTo>
                      <a:pt x="9429" y="5174"/>
                    </a:lnTo>
                    <a:lnTo>
                      <a:pt x="9425" y="5181"/>
                    </a:lnTo>
                    <a:lnTo>
                      <a:pt x="9420" y="5191"/>
                    </a:lnTo>
                    <a:lnTo>
                      <a:pt x="9416" y="5201"/>
                    </a:lnTo>
                    <a:lnTo>
                      <a:pt x="9410" y="5213"/>
                    </a:lnTo>
                    <a:lnTo>
                      <a:pt x="9405" y="5225"/>
                    </a:lnTo>
                    <a:lnTo>
                      <a:pt x="9401" y="5238"/>
                    </a:lnTo>
                    <a:lnTo>
                      <a:pt x="9396" y="5251"/>
                    </a:lnTo>
                    <a:lnTo>
                      <a:pt x="9392" y="5266"/>
                    </a:lnTo>
                    <a:lnTo>
                      <a:pt x="9388" y="5280"/>
                    </a:lnTo>
                    <a:lnTo>
                      <a:pt x="9386" y="5293"/>
                    </a:lnTo>
                    <a:lnTo>
                      <a:pt x="9384" y="5307"/>
                    </a:lnTo>
                    <a:lnTo>
                      <a:pt x="9384" y="5321"/>
                    </a:lnTo>
                    <a:lnTo>
                      <a:pt x="9384" y="5334"/>
                    </a:lnTo>
                    <a:lnTo>
                      <a:pt x="9384" y="5350"/>
                    </a:lnTo>
                    <a:lnTo>
                      <a:pt x="9384" y="5365"/>
                    </a:lnTo>
                    <a:lnTo>
                      <a:pt x="9384" y="5381"/>
                    </a:lnTo>
                    <a:lnTo>
                      <a:pt x="9384" y="5398"/>
                    </a:lnTo>
                    <a:lnTo>
                      <a:pt x="9384" y="5414"/>
                    </a:lnTo>
                    <a:lnTo>
                      <a:pt x="9383" y="5431"/>
                    </a:lnTo>
                    <a:lnTo>
                      <a:pt x="9382" y="5448"/>
                    </a:lnTo>
                    <a:lnTo>
                      <a:pt x="9380" y="5464"/>
                    </a:lnTo>
                    <a:lnTo>
                      <a:pt x="9376" y="5481"/>
                    </a:lnTo>
                    <a:lnTo>
                      <a:pt x="9373" y="5496"/>
                    </a:lnTo>
                    <a:lnTo>
                      <a:pt x="9368" y="5510"/>
                    </a:lnTo>
                    <a:lnTo>
                      <a:pt x="9361" y="5523"/>
                    </a:lnTo>
                    <a:lnTo>
                      <a:pt x="9352" y="5535"/>
                    </a:lnTo>
                    <a:lnTo>
                      <a:pt x="9344" y="5545"/>
                    </a:lnTo>
                    <a:lnTo>
                      <a:pt x="9333" y="5555"/>
                    </a:lnTo>
                    <a:lnTo>
                      <a:pt x="9321" y="5564"/>
                    </a:lnTo>
                    <a:lnTo>
                      <a:pt x="9311" y="5575"/>
                    </a:lnTo>
                    <a:lnTo>
                      <a:pt x="9303" y="5588"/>
                    </a:lnTo>
                    <a:lnTo>
                      <a:pt x="9297" y="5603"/>
                    </a:lnTo>
                    <a:lnTo>
                      <a:pt x="9291" y="5618"/>
                    </a:lnTo>
                    <a:lnTo>
                      <a:pt x="9288" y="5636"/>
                    </a:lnTo>
                    <a:lnTo>
                      <a:pt x="9286" y="5653"/>
                    </a:lnTo>
                    <a:lnTo>
                      <a:pt x="9285" y="5672"/>
                    </a:lnTo>
                    <a:lnTo>
                      <a:pt x="9286" y="5690"/>
                    </a:lnTo>
                    <a:lnTo>
                      <a:pt x="9287" y="5709"/>
                    </a:lnTo>
                    <a:lnTo>
                      <a:pt x="9291" y="5727"/>
                    </a:lnTo>
                    <a:lnTo>
                      <a:pt x="9296" y="5746"/>
                    </a:lnTo>
                    <a:lnTo>
                      <a:pt x="9301" y="5763"/>
                    </a:lnTo>
                    <a:lnTo>
                      <a:pt x="9309" y="5780"/>
                    </a:lnTo>
                    <a:lnTo>
                      <a:pt x="9316" y="5795"/>
                    </a:lnTo>
                    <a:lnTo>
                      <a:pt x="9326" y="5809"/>
                    </a:lnTo>
                    <a:lnTo>
                      <a:pt x="9335" y="5822"/>
                    </a:lnTo>
                    <a:lnTo>
                      <a:pt x="9342" y="5835"/>
                    </a:lnTo>
                    <a:lnTo>
                      <a:pt x="9347" y="5849"/>
                    </a:lnTo>
                    <a:lnTo>
                      <a:pt x="9351" y="5863"/>
                    </a:lnTo>
                    <a:lnTo>
                      <a:pt x="9354" y="5876"/>
                    </a:lnTo>
                    <a:lnTo>
                      <a:pt x="9355" y="5888"/>
                    </a:lnTo>
                    <a:lnTo>
                      <a:pt x="9354" y="5901"/>
                    </a:lnTo>
                    <a:lnTo>
                      <a:pt x="9352" y="5913"/>
                    </a:lnTo>
                    <a:lnTo>
                      <a:pt x="9349" y="5926"/>
                    </a:lnTo>
                    <a:lnTo>
                      <a:pt x="9345" y="5937"/>
                    </a:lnTo>
                    <a:lnTo>
                      <a:pt x="9339" y="5949"/>
                    </a:lnTo>
                    <a:lnTo>
                      <a:pt x="9333" y="5960"/>
                    </a:lnTo>
                    <a:lnTo>
                      <a:pt x="9326" y="5971"/>
                    </a:lnTo>
                    <a:lnTo>
                      <a:pt x="9318" y="5982"/>
                    </a:lnTo>
                    <a:lnTo>
                      <a:pt x="9309" y="5992"/>
                    </a:lnTo>
                    <a:lnTo>
                      <a:pt x="9300" y="6001"/>
                    </a:lnTo>
                    <a:lnTo>
                      <a:pt x="9290" y="6010"/>
                    </a:lnTo>
                    <a:lnTo>
                      <a:pt x="9283" y="6020"/>
                    </a:lnTo>
                    <a:lnTo>
                      <a:pt x="9275" y="6030"/>
                    </a:lnTo>
                    <a:lnTo>
                      <a:pt x="9269" y="6040"/>
                    </a:lnTo>
                    <a:lnTo>
                      <a:pt x="9264" y="6049"/>
                    </a:lnTo>
                    <a:lnTo>
                      <a:pt x="9260" y="6060"/>
                    </a:lnTo>
                    <a:lnTo>
                      <a:pt x="9256" y="6070"/>
                    </a:lnTo>
                    <a:lnTo>
                      <a:pt x="9254" y="6081"/>
                    </a:lnTo>
                    <a:lnTo>
                      <a:pt x="9252" y="6093"/>
                    </a:lnTo>
                    <a:lnTo>
                      <a:pt x="9250" y="6104"/>
                    </a:lnTo>
                    <a:lnTo>
                      <a:pt x="9249" y="6116"/>
                    </a:lnTo>
                    <a:lnTo>
                      <a:pt x="9248" y="6128"/>
                    </a:lnTo>
                    <a:lnTo>
                      <a:pt x="9248" y="6140"/>
                    </a:lnTo>
                    <a:lnTo>
                      <a:pt x="9248" y="6152"/>
                    </a:lnTo>
                    <a:lnTo>
                      <a:pt x="9248" y="6165"/>
                    </a:lnTo>
                    <a:lnTo>
                      <a:pt x="9248" y="6178"/>
                    </a:lnTo>
                    <a:lnTo>
                      <a:pt x="9247" y="6193"/>
                    </a:lnTo>
                    <a:lnTo>
                      <a:pt x="9247" y="6210"/>
                    </a:lnTo>
                    <a:lnTo>
                      <a:pt x="9245" y="6230"/>
                    </a:lnTo>
                    <a:lnTo>
                      <a:pt x="9244" y="6250"/>
                    </a:lnTo>
                    <a:lnTo>
                      <a:pt x="9242" y="6273"/>
                    </a:lnTo>
                    <a:lnTo>
                      <a:pt x="9240" y="6296"/>
                    </a:lnTo>
                    <a:lnTo>
                      <a:pt x="9236" y="6320"/>
                    </a:lnTo>
                    <a:lnTo>
                      <a:pt x="9231" y="6343"/>
                    </a:lnTo>
                    <a:lnTo>
                      <a:pt x="9225" y="6367"/>
                    </a:lnTo>
                    <a:lnTo>
                      <a:pt x="9217" y="6389"/>
                    </a:lnTo>
                    <a:lnTo>
                      <a:pt x="9208" y="6411"/>
                    </a:lnTo>
                    <a:lnTo>
                      <a:pt x="9197" y="6431"/>
                    </a:lnTo>
                    <a:lnTo>
                      <a:pt x="9185" y="6447"/>
                    </a:lnTo>
                    <a:lnTo>
                      <a:pt x="9170" y="6462"/>
                    </a:lnTo>
                    <a:lnTo>
                      <a:pt x="9154" y="6474"/>
                    </a:lnTo>
                    <a:lnTo>
                      <a:pt x="9136" y="6483"/>
                    </a:lnTo>
                    <a:lnTo>
                      <a:pt x="9117" y="6489"/>
                    </a:lnTo>
                    <a:lnTo>
                      <a:pt x="9099" y="6497"/>
                    </a:lnTo>
                    <a:lnTo>
                      <a:pt x="9084" y="6507"/>
                    </a:lnTo>
                    <a:lnTo>
                      <a:pt x="9069" y="6517"/>
                    </a:lnTo>
                    <a:lnTo>
                      <a:pt x="9054" y="6529"/>
                    </a:lnTo>
                    <a:lnTo>
                      <a:pt x="9042" y="6541"/>
                    </a:lnTo>
                    <a:lnTo>
                      <a:pt x="9030" y="6555"/>
                    </a:lnTo>
                    <a:lnTo>
                      <a:pt x="9021" y="6570"/>
                    </a:lnTo>
                    <a:lnTo>
                      <a:pt x="9010" y="6587"/>
                    </a:lnTo>
                    <a:lnTo>
                      <a:pt x="9001" y="6604"/>
                    </a:lnTo>
                    <a:lnTo>
                      <a:pt x="8992" y="6623"/>
                    </a:lnTo>
                    <a:lnTo>
                      <a:pt x="8983" y="6643"/>
                    </a:lnTo>
                    <a:lnTo>
                      <a:pt x="8976" y="6664"/>
                    </a:lnTo>
                    <a:lnTo>
                      <a:pt x="8968" y="6687"/>
                    </a:lnTo>
                    <a:lnTo>
                      <a:pt x="8961" y="6712"/>
                    </a:lnTo>
                    <a:lnTo>
                      <a:pt x="8954" y="6738"/>
                    </a:lnTo>
                    <a:lnTo>
                      <a:pt x="8946" y="6765"/>
                    </a:lnTo>
                    <a:lnTo>
                      <a:pt x="8940" y="6791"/>
                    </a:lnTo>
                    <a:lnTo>
                      <a:pt x="8934" y="6817"/>
                    </a:lnTo>
                    <a:lnTo>
                      <a:pt x="8929" y="6843"/>
                    </a:lnTo>
                    <a:lnTo>
                      <a:pt x="8923" y="6868"/>
                    </a:lnTo>
                    <a:lnTo>
                      <a:pt x="8919" y="6893"/>
                    </a:lnTo>
                    <a:lnTo>
                      <a:pt x="8913" y="6917"/>
                    </a:lnTo>
                    <a:lnTo>
                      <a:pt x="8907" y="6940"/>
                    </a:lnTo>
                    <a:lnTo>
                      <a:pt x="8899" y="6963"/>
                    </a:lnTo>
                    <a:lnTo>
                      <a:pt x="8892" y="6984"/>
                    </a:lnTo>
                    <a:lnTo>
                      <a:pt x="8883" y="7005"/>
                    </a:lnTo>
                    <a:lnTo>
                      <a:pt x="8873" y="7023"/>
                    </a:lnTo>
                    <a:lnTo>
                      <a:pt x="8861" y="7041"/>
                    </a:lnTo>
                    <a:lnTo>
                      <a:pt x="8848" y="7057"/>
                    </a:lnTo>
                    <a:lnTo>
                      <a:pt x="8833" y="7073"/>
                    </a:lnTo>
                    <a:lnTo>
                      <a:pt x="8816" y="7086"/>
                    </a:lnTo>
                    <a:lnTo>
                      <a:pt x="8798" y="7097"/>
                    </a:lnTo>
                    <a:lnTo>
                      <a:pt x="8783" y="7110"/>
                    </a:lnTo>
                    <a:lnTo>
                      <a:pt x="8768" y="7122"/>
                    </a:lnTo>
                    <a:lnTo>
                      <a:pt x="8755" y="7134"/>
                    </a:lnTo>
                    <a:lnTo>
                      <a:pt x="8743" y="7147"/>
                    </a:lnTo>
                    <a:lnTo>
                      <a:pt x="8733" y="7160"/>
                    </a:lnTo>
                    <a:lnTo>
                      <a:pt x="8725" y="7173"/>
                    </a:lnTo>
                    <a:lnTo>
                      <a:pt x="8717" y="7187"/>
                    </a:lnTo>
                    <a:lnTo>
                      <a:pt x="8711" y="7200"/>
                    </a:lnTo>
                    <a:lnTo>
                      <a:pt x="8705" y="7214"/>
                    </a:lnTo>
                    <a:lnTo>
                      <a:pt x="8701" y="7229"/>
                    </a:lnTo>
                    <a:lnTo>
                      <a:pt x="8697" y="7243"/>
                    </a:lnTo>
                    <a:lnTo>
                      <a:pt x="8694" y="7258"/>
                    </a:lnTo>
                    <a:lnTo>
                      <a:pt x="8693" y="7273"/>
                    </a:lnTo>
                    <a:lnTo>
                      <a:pt x="8692" y="7289"/>
                    </a:lnTo>
                    <a:lnTo>
                      <a:pt x="8692" y="7305"/>
                    </a:lnTo>
                    <a:lnTo>
                      <a:pt x="8692" y="7321"/>
                    </a:lnTo>
                    <a:lnTo>
                      <a:pt x="8692" y="7338"/>
                    </a:lnTo>
                    <a:lnTo>
                      <a:pt x="8692" y="7356"/>
                    </a:lnTo>
                    <a:lnTo>
                      <a:pt x="8692" y="7374"/>
                    </a:lnTo>
                    <a:lnTo>
                      <a:pt x="8691" y="7392"/>
                    </a:lnTo>
                    <a:lnTo>
                      <a:pt x="8691" y="7411"/>
                    </a:lnTo>
                    <a:lnTo>
                      <a:pt x="8690" y="7430"/>
                    </a:lnTo>
                    <a:lnTo>
                      <a:pt x="8688" y="7448"/>
                    </a:lnTo>
                    <a:lnTo>
                      <a:pt x="8685" y="7466"/>
                    </a:lnTo>
                    <a:lnTo>
                      <a:pt x="8683" y="7482"/>
                    </a:lnTo>
                    <a:lnTo>
                      <a:pt x="8679" y="7498"/>
                    </a:lnTo>
                    <a:lnTo>
                      <a:pt x="8675" y="7514"/>
                    </a:lnTo>
                    <a:lnTo>
                      <a:pt x="8669" y="7528"/>
                    </a:lnTo>
                    <a:lnTo>
                      <a:pt x="8661" y="7540"/>
                    </a:lnTo>
                    <a:lnTo>
                      <a:pt x="8654" y="7551"/>
                    </a:lnTo>
                    <a:lnTo>
                      <a:pt x="8645" y="7561"/>
                    </a:lnTo>
                    <a:lnTo>
                      <a:pt x="8645" y="7562"/>
                    </a:lnTo>
                    <a:lnTo>
                      <a:pt x="8646" y="7566"/>
                    </a:lnTo>
                    <a:lnTo>
                      <a:pt x="8648" y="7574"/>
                    </a:lnTo>
                    <a:lnTo>
                      <a:pt x="8651" y="7584"/>
                    </a:lnTo>
                    <a:lnTo>
                      <a:pt x="8653" y="7597"/>
                    </a:lnTo>
                    <a:lnTo>
                      <a:pt x="8656" y="7611"/>
                    </a:lnTo>
                    <a:lnTo>
                      <a:pt x="8658" y="7627"/>
                    </a:lnTo>
                    <a:lnTo>
                      <a:pt x="8661" y="7645"/>
                    </a:lnTo>
                    <a:lnTo>
                      <a:pt x="8664" y="7664"/>
                    </a:lnTo>
                    <a:lnTo>
                      <a:pt x="8666" y="7684"/>
                    </a:lnTo>
                    <a:lnTo>
                      <a:pt x="8667" y="7706"/>
                    </a:lnTo>
                    <a:lnTo>
                      <a:pt x="8667" y="7728"/>
                    </a:lnTo>
                    <a:lnTo>
                      <a:pt x="8667" y="7749"/>
                    </a:lnTo>
                    <a:lnTo>
                      <a:pt x="8665" y="7771"/>
                    </a:lnTo>
                    <a:lnTo>
                      <a:pt x="8661" y="7794"/>
                    </a:lnTo>
                    <a:lnTo>
                      <a:pt x="8658" y="7816"/>
                    </a:lnTo>
                    <a:lnTo>
                      <a:pt x="8653" y="7836"/>
                    </a:lnTo>
                    <a:lnTo>
                      <a:pt x="8647" y="7854"/>
                    </a:lnTo>
                    <a:lnTo>
                      <a:pt x="8641" y="7871"/>
                    </a:lnTo>
                    <a:lnTo>
                      <a:pt x="8635" y="7885"/>
                    </a:lnTo>
                    <a:lnTo>
                      <a:pt x="8629" y="7898"/>
                    </a:lnTo>
                    <a:lnTo>
                      <a:pt x="8622" y="7910"/>
                    </a:lnTo>
                    <a:lnTo>
                      <a:pt x="8616" y="7920"/>
                    </a:lnTo>
                    <a:lnTo>
                      <a:pt x="8609" y="7929"/>
                    </a:lnTo>
                    <a:lnTo>
                      <a:pt x="8604" y="7935"/>
                    </a:lnTo>
                    <a:lnTo>
                      <a:pt x="8598" y="7942"/>
                    </a:lnTo>
                    <a:lnTo>
                      <a:pt x="8593" y="7946"/>
                    </a:lnTo>
                    <a:lnTo>
                      <a:pt x="8588" y="7950"/>
                    </a:lnTo>
                    <a:lnTo>
                      <a:pt x="8585" y="7953"/>
                    </a:lnTo>
                    <a:lnTo>
                      <a:pt x="8583" y="7955"/>
                    </a:lnTo>
                    <a:lnTo>
                      <a:pt x="8581" y="7956"/>
                    </a:lnTo>
                    <a:lnTo>
                      <a:pt x="8581" y="7957"/>
                    </a:lnTo>
                    <a:lnTo>
                      <a:pt x="8582" y="7957"/>
                    </a:lnTo>
                    <a:lnTo>
                      <a:pt x="8584" y="7958"/>
                    </a:lnTo>
                    <a:lnTo>
                      <a:pt x="8587" y="7959"/>
                    </a:lnTo>
                    <a:lnTo>
                      <a:pt x="8590" y="7960"/>
                    </a:lnTo>
                    <a:lnTo>
                      <a:pt x="8595" y="7963"/>
                    </a:lnTo>
                    <a:lnTo>
                      <a:pt x="8599" y="7967"/>
                    </a:lnTo>
                    <a:lnTo>
                      <a:pt x="8604" y="7970"/>
                    </a:lnTo>
                    <a:lnTo>
                      <a:pt x="8608" y="7975"/>
                    </a:lnTo>
                    <a:lnTo>
                      <a:pt x="8613" y="7982"/>
                    </a:lnTo>
                    <a:lnTo>
                      <a:pt x="8618" y="7990"/>
                    </a:lnTo>
                    <a:lnTo>
                      <a:pt x="8621" y="7998"/>
                    </a:lnTo>
                    <a:lnTo>
                      <a:pt x="8625" y="8008"/>
                    </a:lnTo>
                    <a:lnTo>
                      <a:pt x="8629" y="8020"/>
                    </a:lnTo>
                    <a:lnTo>
                      <a:pt x="8631" y="8034"/>
                    </a:lnTo>
                    <a:lnTo>
                      <a:pt x="8633" y="8050"/>
                    </a:lnTo>
                    <a:lnTo>
                      <a:pt x="8634" y="8065"/>
                    </a:lnTo>
                    <a:lnTo>
                      <a:pt x="8634" y="8081"/>
                    </a:lnTo>
                    <a:lnTo>
                      <a:pt x="8635" y="8099"/>
                    </a:lnTo>
                    <a:lnTo>
                      <a:pt x="8635" y="8116"/>
                    </a:lnTo>
                    <a:lnTo>
                      <a:pt x="8635" y="8133"/>
                    </a:lnTo>
                    <a:lnTo>
                      <a:pt x="8634" y="8150"/>
                    </a:lnTo>
                    <a:lnTo>
                      <a:pt x="8632" y="8167"/>
                    </a:lnTo>
                    <a:lnTo>
                      <a:pt x="8630" y="8183"/>
                    </a:lnTo>
                    <a:lnTo>
                      <a:pt x="8626" y="8199"/>
                    </a:lnTo>
                    <a:lnTo>
                      <a:pt x="8623" y="8214"/>
                    </a:lnTo>
                    <a:lnTo>
                      <a:pt x="8618" y="8228"/>
                    </a:lnTo>
                    <a:lnTo>
                      <a:pt x="8611" y="8240"/>
                    </a:lnTo>
                    <a:lnTo>
                      <a:pt x="8604" y="8252"/>
                    </a:lnTo>
                    <a:lnTo>
                      <a:pt x="8595" y="8262"/>
                    </a:lnTo>
                    <a:lnTo>
                      <a:pt x="8585" y="8270"/>
                    </a:lnTo>
                    <a:lnTo>
                      <a:pt x="8574" y="8277"/>
                    </a:lnTo>
                    <a:lnTo>
                      <a:pt x="8561" y="8283"/>
                    </a:lnTo>
                    <a:lnTo>
                      <a:pt x="8547" y="8292"/>
                    </a:lnTo>
                    <a:lnTo>
                      <a:pt x="8533" y="8304"/>
                    </a:lnTo>
                    <a:lnTo>
                      <a:pt x="8518" y="8319"/>
                    </a:lnTo>
                    <a:lnTo>
                      <a:pt x="8503" y="8336"/>
                    </a:lnTo>
                    <a:lnTo>
                      <a:pt x="8489" y="8353"/>
                    </a:lnTo>
                    <a:lnTo>
                      <a:pt x="8474" y="8373"/>
                    </a:lnTo>
                    <a:lnTo>
                      <a:pt x="8459" y="8394"/>
                    </a:lnTo>
                    <a:lnTo>
                      <a:pt x="8446" y="8416"/>
                    </a:lnTo>
                    <a:lnTo>
                      <a:pt x="8433" y="8437"/>
                    </a:lnTo>
                    <a:lnTo>
                      <a:pt x="8422" y="8460"/>
                    </a:lnTo>
                    <a:lnTo>
                      <a:pt x="8413" y="8482"/>
                    </a:lnTo>
                    <a:lnTo>
                      <a:pt x="8404" y="8504"/>
                    </a:lnTo>
                    <a:lnTo>
                      <a:pt x="8397" y="8526"/>
                    </a:lnTo>
                    <a:lnTo>
                      <a:pt x="8393" y="8547"/>
                    </a:lnTo>
                    <a:lnTo>
                      <a:pt x="8391" y="8566"/>
                    </a:lnTo>
                    <a:lnTo>
                      <a:pt x="8387" y="8587"/>
                    </a:lnTo>
                    <a:lnTo>
                      <a:pt x="8384" y="8611"/>
                    </a:lnTo>
                    <a:lnTo>
                      <a:pt x="8378" y="8638"/>
                    </a:lnTo>
                    <a:lnTo>
                      <a:pt x="8369" y="8669"/>
                    </a:lnTo>
                    <a:lnTo>
                      <a:pt x="8359" y="8702"/>
                    </a:lnTo>
                    <a:lnTo>
                      <a:pt x="8346" y="8734"/>
                    </a:lnTo>
                    <a:lnTo>
                      <a:pt x="8332" y="8769"/>
                    </a:lnTo>
                    <a:lnTo>
                      <a:pt x="8315" y="8803"/>
                    </a:lnTo>
                    <a:lnTo>
                      <a:pt x="8296" y="8836"/>
                    </a:lnTo>
                    <a:lnTo>
                      <a:pt x="8275" y="8869"/>
                    </a:lnTo>
                    <a:lnTo>
                      <a:pt x="8252" y="8898"/>
                    </a:lnTo>
                    <a:lnTo>
                      <a:pt x="8226" y="8926"/>
                    </a:lnTo>
                    <a:lnTo>
                      <a:pt x="8199" y="8951"/>
                    </a:lnTo>
                    <a:lnTo>
                      <a:pt x="8169" y="8970"/>
                    </a:lnTo>
                    <a:lnTo>
                      <a:pt x="8136" y="8987"/>
                    </a:lnTo>
                    <a:lnTo>
                      <a:pt x="8102" y="8997"/>
                    </a:lnTo>
                    <a:lnTo>
                      <a:pt x="8069" y="9006"/>
                    </a:lnTo>
                    <a:lnTo>
                      <a:pt x="8038" y="9017"/>
                    </a:lnTo>
                    <a:lnTo>
                      <a:pt x="8011" y="9030"/>
                    </a:lnTo>
                    <a:lnTo>
                      <a:pt x="7987" y="9044"/>
                    </a:lnTo>
                    <a:lnTo>
                      <a:pt x="7965" y="9060"/>
                    </a:lnTo>
                    <a:lnTo>
                      <a:pt x="7945" y="9076"/>
                    </a:lnTo>
                    <a:lnTo>
                      <a:pt x="7929" y="9092"/>
                    </a:lnTo>
                    <a:lnTo>
                      <a:pt x="7914" y="9110"/>
                    </a:lnTo>
                    <a:lnTo>
                      <a:pt x="7899" y="9127"/>
                    </a:lnTo>
                    <a:lnTo>
                      <a:pt x="7887" y="9146"/>
                    </a:lnTo>
                    <a:lnTo>
                      <a:pt x="7876" y="9163"/>
                    </a:lnTo>
                    <a:lnTo>
                      <a:pt x="7867" y="9180"/>
                    </a:lnTo>
                    <a:lnTo>
                      <a:pt x="7857" y="9196"/>
                    </a:lnTo>
                    <a:lnTo>
                      <a:pt x="7847" y="9211"/>
                    </a:lnTo>
                    <a:lnTo>
                      <a:pt x="7837" y="9226"/>
                    </a:lnTo>
                    <a:lnTo>
                      <a:pt x="7828" y="9239"/>
                    </a:lnTo>
                    <a:lnTo>
                      <a:pt x="7816" y="9251"/>
                    </a:lnTo>
                    <a:lnTo>
                      <a:pt x="7800" y="9263"/>
                    </a:lnTo>
                    <a:lnTo>
                      <a:pt x="7780" y="9276"/>
                    </a:lnTo>
                    <a:lnTo>
                      <a:pt x="7757" y="9289"/>
                    </a:lnTo>
                    <a:lnTo>
                      <a:pt x="7733" y="9301"/>
                    </a:lnTo>
                    <a:lnTo>
                      <a:pt x="7706" y="9313"/>
                    </a:lnTo>
                    <a:lnTo>
                      <a:pt x="7677" y="9324"/>
                    </a:lnTo>
                    <a:lnTo>
                      <a:pt x="7647" y="9334"/>
                    </a:lnTo>
                    <a:lnTo>
                      <a:pt x="7617" y="9341"/>
                    </a:lnTo>
                    <a:lnTo>
                      <a:pt x="7586" y="9348"/>
                    </a:lnTo>
                    <a:lnTo>
                      <a:pt x="7556" y="9353"/>
                    </a:lnTo>
                    <a:lnTo>
                      <a:pt x="7525" y="9356"/>
                    </a:lnTo>
                    <a:lnTo>
                      <a:pt x="7497" y="9356"/>
                    </a:lnTo>
                    <a:lnTo>
                      <a:pt x="7469" y="9353"/>
                    </a:lnTo>
                    <a:lnTo>
                      <a:pt x="7445" y="9348"/>
                    </a:lnTo>
                    <a:lnTo>
                      <a:pt x="7423" y="9339"/>
                    </a:lnTo>
                    <a:lnTo>
                      <a:pt x="7403" y="9329"/>
                    </a:lnTo>
                    <a:lnTo>
                      <a:pt x="7382" y="9322"/>
                    </a:lnTo>
                    <a:lnTo>
                      <a:pt x="7363" y="9315"/>
                    </a:lnTo>
                    <a:lnTo>
                      <a:pt x="7344" y="9311"/>
                    </a:lnTo>
                    <a:lnTo>
                      <a:pt x="7326" y="9309"/>
                    </a:lnTo>
                    <a:lnTo>
                      <a:pt x="7309" y="9308"/>
                    </a:lnTo>
                    <a:lnTo>
                      <a:pt x="7291" y="9309"/>
                    </a:lnTo>
                    <a:lnTo>
                      <a:pt x="7275" y="9311"/>
                    </a:lnTo>
                    <a:lnTo>
                      <a:pt x="7259" y="9315"/>
                    </a:lnTo>
                    <a:lnTo>
                      <a:pt x="7243" y="9320"/>
                    </a:lnTo>
                    <a:lnTo>
                      <a:pt x="7228" y="9326"/>
                    </a:lnTo>
                    <a:lnTo>
                      <a:pt x="7214" y="9334"/>
                    </a:lnTo>
                    <a:lnTo>
                      <a:pt x="7200" y="9342"/>
                    </a:lnTo>
                    <a:lnTo>
                      <a:pt x="7187" y="9351"/>
                    </a:lnTo>
                    <a:lnTo>
                      <a:pt x="7173" y="9362"/>
                    </a:lnTo>
                    <a:lnTo>
                      <a:pt x="7161" y="9374"/>
                    </a:lnTo>
                    <a:lnTo>
                      <a:pt x="7148" y="9387"/>
                    </a:lnTo>
                    <a:lnTo>
                      <a:pt x="7135" y="9403"/>
                    </a:lnTo>
                    <a:lnTo>
                      <a:pt x="7122" y="9419"/>
                    </a:lnTo>
                    <a:lnTo>
                      <a:pt x="7108" y="9439"/>
                    </a:lnTo>
                    <a:lnTo>
                      <a:pt x="7093" y="9458"/>
                    </a:lnTo>
                    <a:lnTo>
                      <a:pt x="7077" y="9478"/>
                    </a:lnTo>
                    <a:lnTo>
                      <a:pt x="7062" y="9499"/>
                    </a:lnTo>
                    <a:lnTo>
                      <a:pt x="7046" y="9519"/>
                    </a:lnTo>
                    <a:lnTo>
                      <a:pt x="7028" y="9539"/>
                    </a:lnTo>
                    <a:lnTo>
                      <a:pt x="7011" y="9558"/>
                    </a:lnTo>
                    <a:lnTo>
                      <a:pt x="6991" y="9575"/>
                    </a:lnTo>
                    <a:lnTo>
                      <a:pt x="6973" y="9591"/>
                    </a:lnTo>
                    <a:lnTo>
                      <a:pt x="6952" y="9605"/>
                    </a:lnTo>
                    <a:lnTo>
                      <a:pt x="6931" y="9615"/>
                    </a:lnTo>
                    <a:lnTo>
                      <a:pt x="6908" y="9623"/>
                    </a:lnTo>
                    <a:lnTo>
                      <a:pt x="6886" y="9629"/>
                    </a:lnTo>
                    <a:lnTo>
                      <a:pt x="6864" y="9632"/>
                    </a:lnTo>
                    <a:lnTo>
                      <a:pt x="6845" y="9637"/>
                    </a:lnTo>
                    <a:lnTo>
                      <a:pt x="6828" y="9644"/>
                    </a:lnTo>
                    <a:lnTo>
                      <a:pt x="6814" y="9653"/>
                    </a:lnTo>
                    <a:lnTo>
                      <a:pt x="6801" y="9663"/>
                    </a:lnTo>
                    <a:lnTo>
                      <a:pt x="6790" y="9674"/>
                    </a:lnTo>
                    <a:lnTo>
                      <a:pt x="6782" y="9686"/>
                    </a:lnTo>
                    <a:lnTo>
                      <a:pt x="6773" y="9700"/>
                    </a:lnTo>
                    <a:lnTo>
                      <a:pt x="6766" y="9713"/>
                    </a:lnTo>
                    <a:lnTo>
                      <a:pt x="6760" y="9727"/>
                    </a:lnTo>
                    <a:lnTo>
                      <a:pt x="6753" y="9742"/>
                    </a:lnTo>
                    <a:lnTo>
                      <a:pt x="6748" y="9756"/>
                    </a:lnTo>
                    <a:lnTo>
                      <a:pt x="6742" y="9770"/>
                    </a:lnTo>
                    <a:lnTo>
                      <a:pt x="6737" y="9785"/>
                    </a:lnTo>
                    <a:lnTo>
                      <a:pt x="6730" y="9799"/>
                    </a:lnTo>
                    <a:lnTo>
                      <a:pt x="6724" y="9813"/>
                    </a:lnTo>
                    <a:lnTo>
                      <a:pt x="6715" y="9827"/>
                    </a:lnTo>
                    <a:lnTo>
                      <a:pt x="6704" y="9843"/>
                    </a:lnTo>
                    <a:lnTo>
                      <a:pt x="6691" y="9861"/>
                    </a:lnTo>
                    <a:lnTo>
                      <a:pt x="6676" y="9880"/>
                    </a:lnTo>
                    <a:lnTo>
                      <a:pt x="6658" y="9899"/>
                    </a:lnTo>
                    <a:lnTo>
                      <a:pt x="6638" y="9920"/>
                    </a:lnTo>
                    <a:lnTo>
                      <a:pt x="6618" y="9941"/>
                    </a:lnTo>
                    <a:lnTo>
                      <a:pt x="6594" y="9962"/>
                    </a:lnTo>
                    <a:lnTo>
                      <a:pt x="6569" y="9982"/>
                    </a:lnTo>
                    <a:lnTo>
                      <a:pt x="6540" y="10002"/>
                    </a:lnTo>
                    <a:lnTo>
                      <a:pt x="6511" y="10021"/>
                    </a:lnTo>
                    <a:lnTo>
                      <a:pt x="6480" y="10038"/>
                    </a:lnTo>
                    <a:lnTo>
                      <a:pt x="6446" y="10054"/>
                    </a:lnTo>
                    <a:lnTo>
                      <a:pt x="6411" y="10067"/>
                    </a:lnTo>
                    <a:lnTo>
                      <a:pt x="6375" y="10079"/>
                    </a:lnTo>
                    <a:lnTo>
                      <a:pt x="6337" y="10089"/>
                    </a:lnTo>
                    <a:lnTo>
                      <a:pt x="6299" y="10096"/>
                    </a:lnTo>
                    <a:lnTo>
                      <a:pt x="6264" y="10102"/>
                    </a:lnTo>
                    <a:lnTo>
                      <a:pt x="6231" y="10107"/>
                    </a:lnTo>
                    <a:lnTo>
                      <a:pt x="6200" y="10111"/>
                    </a:lnTo>
                    <a:lnTo>
                      <a:pt x="6170" y="10116"/>
                    </a:lnTo>
                    <a:lnTo>
                      <a:pt x="6142" y="10120"/>
                    </a:lnTo>
                    <a:lnTo>
                      <a:pt x="6113" y="10124"/>
                    </a:lnTo>
                    <a:lnTo>
                      <a:pt x="6085" y="10130"/>
                    </a:lnTo>
                    <a:lnTo>
                      <a:pt x="6057" y="10136"/>
                    </a:lnTo>
                    <a:lnTo>
                      <a:pt x="6027" y="10144"/>
                    </a:lnTo>
                    <a:lnTo>
                      <a:pt x="5998" y="10155"/>
                    </a:lnTo>
                    <a:lnTo>
                      <a:pt x="5965" y="10167"/>
                    </a:lnTo>
                    <a:lnTo>
                      <a:pt x="5931" y="10181"/>
                    </a:lnTo>
                    <a:lnTo>
                      <a:pt x="5895" y="10200"/>
                    </a:lnTo>
                    <a:lnTo>
                      <a:pt x="5856" y="10220"/>
                    </a:lnTo>
                    <a:lnTo>
                      <a:pt x="5814" y="10245"/>
                    </a:lnTo>
                    <a:lnTo>
                      <a:pt x="5769" y="10269"/>
                    </a:lnTo>
                    <a:lnTo>
                      <a:pt x="5726" y="10290"/>
                    </a:lnTo>
                    <a:lnTo>
                      <a:pt x="5682" y="10307"/>
                    </a:lnTo>
                    <a:lnTo>
                      <a:pt x="5640" y="10320"/>
                    </a:lnTo>
                    <a:lnTo>
                      <a:pt x="5597" y="10330"/>
                    </a:lnTo>
                    <a:lnTo>
                      <a:pt x="5557" y="10336"/>
                    </a:lnTo>
                    <a:lnTo>
                      <a:pt x="5516" y="10339"/>
                    </a:lnTo>
                    <a:lnTo>
                      <a:pt x="5477" y="10340"/>
                    </a:lnTo>
                    <a:lnTo>
                      <a:pt x="5439" y="10339"/>
                    </a:lnTo>
                    <a:lnTo>
                      <a:pt x="5402" y="10336"/>
                    </a:lnTo>
                    <a:lnTo>
                      <a:pt x="5367" y="10332"/>
                    </a:lnTo>
                    <a:lnTo>
                      <a:pt x="5333" y="10325"/>
                    </a:lnTo>
                    <a:lnTo>
                      <a:pt x="5301" y="10316"/>
                    </a:lnTo>
                    <a:lnTo>
                      <a:pt x="5272" y="10308"/>
                    </a:lnTo>
                    <a:lnTo>
                      <a:pt x="5244" y="10298"/>
                    </a:lnTo>
                    <a:lnTo>
                      <a:pt x="5219" y="10288"/>
                    </a:lnTo>
                    <a:lnTo>
                      <a:pt x="5194" y="10276"/>
                    </a:lnTo>
                    <a:lnTo>
                      <a:pt x="5170" y="10264"/>
                    </a:lnTo>
                    <a:lnTo>
                      <a:pt x="5146" y="10251"/>
                    </a:lnTo>
                    <a:lnTo>
                      <a:pt x="5122" y="10237"/>
                    </a:lnTo>
                    <a:lnTo>
                      <a:pt x="5098" y="10223"/>
                    </a:lnTo>
                    <a:lnTo>
                      <a:pt x="5073" y="10208"/>
                    </a:lnTo>
                    <a:lnTo>
                      <a:pt x="5048" y="10194"/>
                    </a:lnTo>
                    <a:lnTo>
                      <a:pt x="5023" y="10181"/>
                    </a:lnTo>
                    <a:lnTo>
                      <a:pt x="4998" y="10168"/>
                    </a:lnTo>
                    <a:lnTo>
                      <a:pt x="4970" y="10157"/>
                    </a:lnTo>
                    <a:lnTo>
                      <a:pt x="4944" y="10147"/>
                    </a:lnTo>
                    <a:lnTo>
                      <a:pt x="4916" y="10140"/>
                    </a:lnTo>
                    <a:lnTo>
                      <a:pt x="4886" y="10133"/>
                    </a:lnTo>
                    <a:lnTo>
                      <a:pt x="4857" y="10130"/>
                    </a:lnTo>
                    <a:lnTo>
                      <a:pt x="4825" y="10129"/>
                    </a:lnTo>
                    <a:lnTo>
                      <a:pt x="4794" y="10132"/>
                    </a:lnTo>
                    <a:lnTo>
                      <a:pt x="4761" y="10135"/>
                    </a:lnTo>
                    <a:lnTo>
                      <a:pt x="4729" y="10138"/>
                    </a:lnTo>
                    <a:lnTo>
                      <a:pt x="4699" y="10142"/>
                    </a:lnTo>
                    <a:lnTo>
                      <a:pt x="4669" y="10145"/>
                    </a:lnTo>
                    <a:lnTo>
                      <a:pt x="4641" y="10147"/>
                    </a:lnTo>
                    <a:lnTo>
                      <a:pt x="4613" y="10149"/>
                    </a:lnTo>
                    <a:lnTo>
                      <a:pt x="4586" y="10150"/>
                    </a:lnTo>
                    <a:lnTo>
                      <a:pt x="4561" y="10150"/>
                    </a:lnTo>
                    <a:lnTo>
                      <a:pt x="4536" y="10150"/>
                    </a:lnTo>
                    <a:lnTo>
                      <a:pt x="4513" y="10148"/>
                    </a:lnTo>
                    <a:lnTo>
                      <a:pt x="4490" y="10146"/>
                    </a:lnTo>
                    <a:lnTo>
                      <a:pt x="4468" y="10143"/>
                    </a:lnTo>
                    <a:lnTo>
                      <a:pt x="4446" y="10138"/>
                    </a:lnTo>
                    <a:lnTo>
                      <a:pt x="4427" y="10133"/>
                    </a:lnTo>
                    <a:lnTo>
                      <a:pt x="4407" y="10125"/>
                    </a:lnTo>
                    <a:lnTo>
                      <a:pt x="4388" y="10118"/>
                    </a:lnTo>
                    <a:lnTo>
                      <a:pt x="4369" y="10109"/>
                    </a:lnTo>
                    <a:lnTo>
                      <a:pt x="4349" y="10101"/>
                    </a:lnTo>
                    <a:lnTo>
                      <a:pt x="4328" y="10095"/>
                    </a:lnTo>
                    <a:lnTo>
                      <a:pt x="4308" y="10090"/>
                    </a:lnTo>
                    <a:lnTo>
                      <a:pt x="4286" y="10087"/>
                    </a:lnTo>
                    <a:lnTo>
                      <a:pt x="4263" y="10085"/>
                    </a:lnTo>
                    <a:lnTo>
                      <a:pt x="4241" y="10084"/>
                    </a:lnTo>
                    <a:lnTo>
                      <a:pt x="4218" y="10084"/>
                    </a:lnTo>
                    <a:lnTo>
                      <a:pt x="4196" y="10085"/>
                    </a:lnTo>
                    <a:lnTo>
                      <a:pt x="4175" y="10087"/>
                    </a:lnTo>
                    <a:lnTo>
                      <a:pt x="4153" y="10090"/>
                    </a:lnTo>
                    <a:lnTo>
                      <a:pt x="4131" y="10096"/>
                    </a:lnTo>
                    <a:lnTo>
                      <a:pt x="4110" y="10101"/>
                    </a:lnTo>
                    <a:lnTo>
                      <a:pt x="4090" y="10108"/>
                    </a:lnTo>
                    <a:lnTo>
                      <a:pt x="4072" y="10116"/>
                    </a:lnTo>
                    <a:lnTo>
                      <a:pt x="4054" y="10125"/>
                    </a:lnTo>
                    <a:lnTo>
                      <a:pt x="4035" y="10131"/>
                    </a:lnTo>
                    <a:lnTo>
                      <a:pt x="4013" y="10133"/>
                    </a:lnTo>
                    <a:lnTo>
                      <a:pt x="3989" y="10130"/>
                    </a:lnTo>
                    <a:lnTo>
                      <a:pt x="3962" y="10123"/>
                    </a:lnTo>
                    <a:lnTo>
                      <a:pt x="3933" y="10113"/>
                    </a:lnTo>
                    <a:lnTo>
                      <a:pt x="3903" y="10101"/>
                    </a:lnTo>
                    <a:lnTo>
                      <a:pt x="3871" y="10087"/>
                    </a:lnTo>
                    <a:lnTo>
                      <a:pt x="3838" y="10071"/>
                    </a:lnTo>
                    <a:lnTo>
                      <a:pt x="3806" y="10054"/>
                    </a:lnTo>
                    <a:lnTo>
                      <a:pt x="3773" y="10038"/>
                    </a:lnTo>
                    <a:lnTo>
                      <a:pt x="3740" y="10022"/>
                    </a:lnTo>
                    <a:lnTo>
                      <a:pt x="3707" y="10005"/>
                    </a:lnTo>
                    <a:lnTo>
                      <a:pt x="3677" y="9991"/>
                    </a:lnTo>
                    <a:lnTo>
                      <a:pt x="3647" y="9979"/>
                    </a:lnTo>
                    <a:lnTo>
                      <a:pt x="3619" y="9970"/>
                    </a:lnTo>
                    <a:lnTo>
                      <a:pt x="3594" y="9965"/>
                    </a:lnTo>
                    <a:lnTo>
                      <a:pt x="3569" y="9962"/>
                    </a:lnTo>
                    <a:lnTo>
                      <a:pt x="3544" y="9962"/>
                    </a:lnTo>
                    <a:lnTo>
                      <a:pt x="3517" y="9964"/>
                    </a:lnTo>
                    <a:lnTo>
                      <a:pt x="3491" y="9968"/>
                    </a:lnTo>
                    <a:lnTo>
                      <a:pt x="3466" y="9974"/>
                    </a:lnTo>
                    <a:lnTo>
                      <a:pt x="3441" y="9981"/>
                    </a:lnTo>
                    <a:lnTo>
                      <a:pt x="3416" y="9990"/>
                    </a:lnTo>
                    <a:lnTo>
                      <a:pt x="3393" y="10000"/>
                    </a:lnTo>
                    <a:lnTo>
                      <a:pt x="3370" y="10010"/>
                    </a:lnTo>
                    <a:lnTo>
                      <a:pt x="3349" y="10019"/>
                    </a:lnTo>
                    <a:lnTo>
                      <a:pt x="3330" y="10030"/>
                    </a:lnTo>
                    <a:lnTo>
                      <a:pt x="3311" y="10040"/>
                    </a:lnTo>
                    <a:lnTo>
                      <a:pt x="3296" y="10050"/>
                    </a:lnTo>
                    <a:lnTo>
                      <a:pt x="3283" y="10059"/>
                    </a:lnTo>
                    <a:lnTo>
                      <a:pt x="3273" y="10066"/>
                    </a:lnTo>
                    <a:lnTo>
                      <a:pt x="3265" y="10073"/>
                    </a:lnTo>
                    <a:lnTo>
                      <a:pt x="3257" y="10078"/>
                    </a:lnTo>
                    <a:lnTo>
                      <a:pt x="3249" y="10084"/>
                    </a:lnTo>
                    <a:lnTo>
                      <a:pt x="3237" y="10090"/>
                    </a:lnTo>
                    <a:lnTo>
                      <a:pt x="3225" y="10098"/>
                    </a:lnTo>
                    <a:lnTo>
                      <a:pt x="3211" y="10103"/>
                    </a:lnTo>
                    <a:lnTo>
                      <a:pt x="3195" y="10110"/>
                    </a:lnTo>
                    <a:lnTo>
                      <a:pt x="3178" y="10114"/>
                    </a:lnTo>
                    <a:lnTo>
                      <a:pt x="3160" y="10119"/>
                    </a:lnTo>
                    <a:lnTo>
                      <a:pt x="3142" y="10121"/>
                    </a:lnTo>
                    <a:lnTo>
                      <a:pt x="3123" y="10121"/>
                    </a:lnTo>
                    <a:lnTo>
                      <a:pt x="3104" y="10119"/>
                    </a:lnTo>
                    <a:lnTo>
                      <a:pt x="3083" y="10114"/>
                    </a:lnTo>
                    <a:lnTo>
                      <a:pt x="3063" y="10107"/>
                    </a:lnTo>
                    <a:lnTo>
                      <a:pt x="3042" y="10097"/>
                    </a:lnTo>
                    <a:lnTo>
                      <a:pt x="3023" y="10083"/>
                    </a:lnTo>
                    <a:lnTo>
                      <a:pt x="3003" y="10065"/>
                    </a:lnTo>
                    <a:lnTo>
                      <a:pt x="2983" y="10048"/>
                    </a:lnTo>
                    <a:lnTo>
                      <a:pt x="2967" y="10036"/>
                    </a:lnTo>
                    <a:lnTo>
                      <a:pt x="2951" y="10029"/>
                    </a:lnTo>
                    <a:lnTo>
                      <a:pt x="2937" y="10026"/>
                    </a:lnTo>
                    <a:lnTo>
                      <a:pt x="2923" y="10025"/>
                    </a:lnTo>
                    <a:lnTo>
                      <a:pt x="2911" y="10027"/>
                    </a:lnTo>
                    <a:lnTo>
                      <a:pt x="2902" y="10029"/>
                    </a:lnTo>
                    <a:lnTo>
                      <a:pt x="2892" y="10033"/>
                    </a:lnTo>
                    <a:lnTo>
                      <a:pt x="2883" y="10034"/>
                    </a:lnTo>
                    <a:lnTo>
                      <a:pt x="2874" y="10035"/>
                    </a:lnTo>
                    <a:lnTo>
                      <a:pt x="2867" y="10033"/>
                    </a:lnTo>
                    <a:lnTo>
                      <a:pt x="2860" y="10027"/>
                    </a:lnTo>
                    <a:lnTo>
                      <a:pt x="2854" y="10018"/>
                    </a:lnTo>
                    <a:lnTo>
                      <a:pt x="2847" y="10004"/>
                    </a:lnTo>
                    <a:lnTo>
                      <a:pt x="2840" y="9983"/>
                    </a:lnTo>
                    <a:lnTo>
                      <a:pt x="2835" y="9957"/>
                    </a:lnTo>
                    <a:lnTo>
                      <a:pt x="2828" y="9928"/>
                    </a:lnTo>
                    <a:lnTo>
                      <a:pt x="2821" y="9903"/>
                    </a:lnTo>
                    <a:lnTo>
                      <a:pt x="2814" y="9881"/>
                    </a:lnTo>
                    <a:lnTo>
                      <a:pt x="2806" y="9861"/>
                    </a:lnTo>
                    <a:lnTo>
                      <a:pt x="2797" y="9845"/>
                    </a:lnTo>
                    <a:lnTo>
                      <a:pt x="2788" y="9831"/>
                    </a:lnTo>
                    <a:lnTo>
                      <a:pt x="2777" y="9819"/>
                    </a:lnTo>
                    <a:lnTo>
                      <a:pt x="2766" y="9809"/>
                    </a:lnTo>
                    <a:lnTo>
                      <a:pt x="2754" y="9800"/>
                    </a:lnTo>
                    <a:lnTo>
                      <a:pt x="2741" y="9793"/>
                    </a:lnTo>
                    <a:lnTo>
                      <a:pt x="2727" y="9789"/>
                    </a:lnTo>
                    <a:lnTo>
                      <a:pt x="2712" y="9786"/>
                    </a:lnTo>
                    <a:lnTo>
                      <a:pt x="2695" y="9784"/>
                    </a:lnTo>
                    <a:lnTo>
                      <a:pt x="2678" y="9781"/>
                    </a:lnTo>
                    <a:lnTo>
                      <a:pt x="2658" y="9781"/>
                    </a:lnTo>
                    <a:lnTo>
                      <a:pt x="2638" y="9781"/>
                    </a:lnTo>
                    <a:lnTo>
                      <a:pt x="2618" y="9782"/>
                    </a:lnTo>
                    <a:lnTo>
                      <a:pt x="2597" y="9788"/>
                    </a:lnTo>
                    <a:lnTo>
                      <a:pt x="2578" y="9796"/>
                    </a:lnTo>
                    <a:lnTo>
                      <a:pt x="2559" y="9805"/>
                    </a:lnTo>
                    <a:lnTo>
                      <a:pt x="2540" y="9816"/>
                    </a:lnTo>
                    <a:lnTo>
                      <a:pt x="2522" y="9828"/>
                    </a:lnTo>
                    <a:lnTo>
                      <a:pt x="2504" y="9840"/>
                    </a:lnTo>
                    <a:lnTo>
                      <a:pt x="2487" y="9851"/>
                    </a:lnTo>
                    <a:lnTo>
                      <a:pt x="2469" y="9862"/>
                    </a:lnTo>
                    <a:lnTo>
                      <a:pt x="2452" y="9870"/>
                    </a:lnTo>
                    <a:lnTo>
                      <a:pt x="2435" y="9876"/>
                    </a:lnTo>
                    <a:lnTo>
                      <a:pt x="2418" y="9880"/>
                    </a:lnTo>
                    <a:lnTo>
                      <a:pt x="2402" y="9879"/>
                    </a:lnTo>
                    <a:lnTo>
                      <a:pt x="2386" y="9874"/>
                    </a:lnTo>
                    <a:lnTo>
                      <a:pt x="2370" y="9864"/>
                    </a:lnTo>
                    <a:lnTo>
                      <a:pt x="2355" y="9849"/>
                    </a:lnTo>
                    <a:lnTo>
                      <a:pt x="2338" y="9832"/>
                    </a:lnTo>
                    <a:lnTo>
                      <a:pt x="2322" y="9816"/>
                    </a:lnTo>
                    <a:lnTo>
                      <a:pt x="2307" y="9803"/>
                    </a:lnTo>
                    <a:lnTo>
                      <a:pt x="2291" y="9792"/>
                    </a:lnTo>
                    <a:lnTo>
                      <a:pt x="2276" y="9784"/>
                    </a:lnTo>
                    <a:lnTo>
                      <a:pt x="2261" y="9777"/>
                    </a:lnTo>
                    <a:lnTo>
                      <a:pt x="2245" y="9772"/>
                    </a:lnTo>
                    <a:lnTo>
                      <a:pt x="2230" y="9768"/>
                    </a:lnTo>
                    <a:lnTo>
                      <a:pt x="2215" y="9766"/>
                    </a:lnTo>
                    <a:lnTo>
                      <a:pt x="2200" y="9765"/>
                    </a:lnTo>
                    <a:lnTo>
                      <a:pt x="2185" y="9765"/>
                    </a:lnTo>
                    <a:lnTo>
                      <a:pt x="2170" y="9766"/>
                    </a:lnTo>
                    <a:lnTo>
                      <a:pt x="2156" y="9768"/>
                    </a:lnTo>
                    <a:lnTo>
                      <a:pt x="2141" y="9770"/>
                    </a:lnTo>
                    <a:lnTo>
                      <a:pt x="2126" y="9774"/>
                    </a:lnTo>
                    <a:lnTo>
                      <a:pt x="2112" y="9778"/>
                    </a:lnTo>
                    <a:lnTo>
                      <a:pt x="2096" y="9781"/>
                    </a:lnTo>
                    <a:lnTo>
                      <a:pt x="2080" y="9785"/>
                    </a:lnTo>
                    <a:lnTo>
                      <a:pt x="2061" y="9787"/>
                    </a:lnTo>
                    <a:lnTo>
                      <a:pt x="2041" y="9788"/>
                    </a:lnTo>
                    <a:lnTo>
                      <a:pt x="2021" y="9789"/>
                    </a:lnTo>
                    <a:lnTo>
                      <a:pt x="1999" y="9789"/>
                    </a:lnTo>
                    <a:lnTo>
                      <a:pt x="1976" y="9788"/>
                    </a:lnTo>
                    <a:lnTo>
                      <a:pt x="1953" y="9786"/>
                    </a:lnTo>
                    <a:lnTo>
                      <a:pt x="1930" y="9782"/>
                    </a:lnTo>
                    <a:lnTo>
                      <a:pt x="1906" y="9778"/>
                    </a:lnTo>
                    <a:lnTo>
                      <a:pt x="1882" y="9773"/>
                    </a:lnTo>
                    <a:lnTo>
                      <a:pt x="1858" y="9765"/>
                    </a:lnTo>
                    <a:lnTo>
                      <a:pt x="1834" y="9756"/>
                    </a:lnTo>
                    <a:lnTo>
                      <a:pt x="1811" y="9745"/>
                    </a:lnTo>
                    <a:lnTo>
                      <a:pt x="1788" y="9733"/>
                    </a:lnTo>
                    <a:lnTo>
                      <a:pt x="1766" y="9720"/>
                    </a:lnTo>
                    <a:lnTo>
                      <a:pt x="1744" y="9705"/>
                    </a:lnTo>
                    <a:lnTo>
                      <a:pt x="1725" y="9692"/>
                    </a:lnTo>
                    <a:lnTo>
                      <a:pt x="1706" y="9679"/>
                    </a:lnTo>
                    <a:lnTo>
                      <a:pt x="1690" y="9668"/>
                    </a:lnTo>
                    <a:lnTo>
                      <a:pt x="1673" y="9656"/>
                    </a:lnTo>
                    <a:lnTo>
                      <a:pt x="1658" y="9646"/>
                    </a:lnTo>
                    <a:lnTo>
                      <a:pt x="1644" y="9636"/>
                    </a:lnTo>
                    <a:lnTo>
                      <a:pt x="1630" y="9629"/>
                    </a:lnTo>
                    <a:lnTo>
                      <a:pt x="1617" y="9621"/>
                    </a:lnTo>
                    <a:lnTo>
                      <a:pt x="1602" y="9614"/>
                    </a:lnTo>
                    <a:lnTo>
                      <a:pt x="1589" y="9609"/>
                    </a:lnTo>
                    <a:lnTo>
                      <a:pt x="1575" y="9606"/>
                    </a:lnTo>
                    <a:lnTo>
                      <a:pt x="1560" y="9602"/>
                    </a:lnTo>
                    <a:lnTo>
                      <a:pt x="1545" y="9600"/>
                    </a:lnTo>
                    <a:lnTo>
                      <a:pt x="1528" y="9600"/>
                    </a:lnTo>
                    <a:lnTo>
                      <a:pt x="1511" y="9601"/>
                    </a:lnTo>
                    <a:lnTo>
                      <a:pt x="1491" y="9602"/>
                    </a:lnTo>
                    <a:lnTo>
                      <a:pt x="1469" y="9603"/>
                    </a:lnTo>
                    <a:lnTo>
                      <a:pt x="1445" y="9606"/>
                    </a:lnTo>
                    <a:lnTo>
                      <a:pt x="1420" y="9608"/>
                    </a:lnTo>
                    <a:lnTo>
                      <a:pt x="1394" y="9610"/>
                    </a:lnTo>
                    <a:lnTo>
                      <a:pt x="1367" y="9611"/>
                    </a:lnTo>
                    <a:lnTo>
                      <a:pt x="1338" y="9612"/>
                    </a:lnTo>
                    <a:lnTo>
                      <a:pt x="1309" y="9612"/>
                    </a:lnTo>
                    <a:lnTo>
                      <a:pt x="1278" y="9611"/>
                    </a:lnTo>
                    <a:lnTo>
                      <a:pt x="1248" y="9609"/>
                    </a:lnTo>
                    <a:lnTo>
                      <a:pt x="1218" y="9606"/>
                    </a:lnTo>
                    <a:lnTo>
                      <a:pt x="1188" y="9601"/>
                    </a:lnTo>
                    <a:lnTo>
                      <a:pt x="1157" y="9595"/>
                    </a:lnTo>
                    <a:lnTo>
                      <a:pt x="1128" y="9587"/>
                    </a:lnTo>
                    <a:lnTo>
                      <a:pt x="1099" y="9577"/>
                    </a:lnTo>
                    <a:lnTo>
                      <a:pt x="1072" y="9565"/>
                    </a:lnTo>
                    <a:lnTo>
                      <a:pt x="1045" y="9552"/>
                    </a:lnTo>
                    <a:lnTo>
                      <a:pt x="1019" y="9540"/>
                    </a:lnTo>
                    <a:lnTo>
                      <a:pt x="997" y="9529"/>
                    </a:lnTo>
                    <a:lnTo>
                      <a:pt x="974" y="9518"/>
                    </a:lnTo>
                    <a:lnTo>
                      <a:pt x="953" y="9507"/>
                    </a:lnTo>
                    <a:lnTo>
                      <a:pt x="933" y="9496"/>
                    </a:lnTo>
                    <a:lnTo>
                      <a:pt x="915" y="9486"/>
                    </a:lnTo>
                    <a:lnTo>
                      <a:pt x="897" y="9475"/>
                    </a:lnTo>
                    <a:lnTo>
                      <a:pt x="882" y="9463"/>
                    </a:lnTo>
                    <a:lnTo>
                      <a:pt x="868" y="9451"/>
                    </a:lnTo>
                    <a:lnTo>
                      <a:pt x="856" y="9437"/>
                    </a:lnTo>
                    <a:lnTo>
                      <a:pt x="845" y="9423"/>
                    </a:lnTo>
                    <a:lnTo>
                      <a:pt x="835" y="9408"/>
                    </a:lnTo>
                    <a:lnTo>
                      <a:pt x="827" y="9391"/>
                    </a:lnTo>
                    <a:lnTo>
                      <a:pt x="822" y="9372"/>
                    </a:lnTo>
                    <a:lnTo>
                      <a:pt x="818" y="9352"/>
                    </a:lnTo>
                    <a:lnTo>
                      <a:pt x="814" y="9330"/>
                    </a:lnTo>
                    <a:lnTo>
                      <a:pt x="812" y="9311"/>
                    </a:lnTo>
                    <a:lnTo>
                      <a:pt x="811" y="9292"/>
                    </a:lnTo>
                    <a:lnTo>
                      <a:pt x="810" y="9275"/>
                    </a:lnTo>
                    <a:lnTo>
                      <a:pt x="810" y="9257"/>
                    </a:lnTo>
                    <a:lnTo>
                      <a:pt x="810" y="9241"/>
                    </a:lnTo>
                    <a:lnTo>
                      <a:pt x="810" y="9226"/>
                    </a:lnTo>
                    <a:lnTo>
                      <a:pt x="810" y="9211"/>
                    </a:lnTo>
                    <a:lnTo>
                      <a:pt x="809" y="9197"/>
                    </a:lnTo>
                    <a:lnTo>
                      <a:pt x="808" y="9184"/>
                    </a:lnTo>
                    <a:lnTo>
                      <a:pt x="806" y="9172"/>
                    </a:lnTo>
                    <a:lnTo>
                      <a:pt x="803" y="9160"/>
                    </a:lnTo>
                    <a:lnTo>
                      <a:pt x="799" y="9148"/>
                    </a:lnTo>
                    <a:lnTo>
                      <a:pt x="794" y="9138"/>
                    </a:lnTo>
                    <a:lnTo>
                      <a:pt x="787" y="9127"/>
                    </a:lnTo>
                    <a:lnTo>
                      <a:pt x="778" y="9119"/>
                    </a:lnTo>
                    <a:lnTo>
                      <a:pt x="767" y="9108"/>
                    </a:lnTo>
                    <a:lnTo>
                      <a:pt x="756" y="9095"/>
                    </a:lnTo>
                    <a:lnTo>
                      <a:pt x="744" y="9079"/>
                    </a:lnTo>
                    <a:lnTo>
                      <a:pt x="732" y="9062"/>
                    </a:lnTo>
                    <a:lnTo>
                      <a:pt x="719" y="9043"/>
                    </a:lnTo>
                    <a:lnTo>
                      <a:pt x="707" y="9023"/>
                    </a:lnTo>
                    <a:lnTo>
                      <a:pt x="695" y="9000"/>
                    </a:lnTo>
                    <a:lnTo>
                      <a:pt x="683" y="8977"/>
                    </a:lnTo>
                    <a:lnTo>
                      <a:pt x="672" y="8953"/>
                    </a:lnTo>
                    <a:lnTo>
                      <a:pt x="663" y="8928"/>
                    </a:lnTo>
                    <a:lnTo>
                      <a:pt x="654" y="8901"/>
                    </a:lnTo>
                    <a:lnTo>
                      <a:pt x="646" y="8875"/>
                    </a:lnTo>
                    <a:lnTo>
                      <a:pt x="640" y="8849"/>
                    </a:lnTo>
                    <a:lnTo>
                      <a:pt x="635" y="8823"/>
                    </a:lnTo>
                    <a:lnTo>
                      <a:pt x="633" y="8798"/>
                    </a:lnTo>
                    <a:lnTo>
                      <a:pt x="634" y="8773"/>
                    </a:lnTo>
                    <a:lnTo>
                      <a:pt x="632" y="8749"/>
                    </a:lnTo>
                    <a:lnTo>
                      <a:pt x="628" y="8729"/>
                    </a:lnTo>
                    <a:lnTo>
                      <a:pt x="618" y="8712"/>
                    </a:lnTo>
                    <a:lnTo>
                      <a:pt x="606" y="8697"/>
                    </a:lnTo>
                    <a:lnTo>
                      <a:pt x="593" y="8685"/>
                    </a:lnTo>
                    <a:lnTo>
                      <a:pt x="576" y="8672"/>
                    </a:lnTo>
                    <a:lnTo>
                      <a:pt x="560" y="8660"/>
                    </a:lnTo>
                    <a:lnTo>
                      <a:pt x="542" y="8648"/>
                    </a:lnTo>
                    <a:lnTo>
                      <a:pt x="526" y="8634"/>
                    </a:lnTo>
                    <a:lnTo>
                      <a:pt x="511" y="8619"/>
                    </a:lnTo>
                    <a:lnTo>
                      <a:pt x="497" y="8600"/>
                    </a:lnTo>
                    <a:lnTo>
                      <a:pt x="486" y="8579"/>
                    </a:lnTo>
                    <a:lnTo>
                      <a:pt x="477" y="8553"/>
                    </a:lnTo>
                    <a:lnTo>
                      <a:pt x="473" y="8523"/>
                    </a:lnTo>
                    <a:lnTo>
                      <a:pt x="473" y="8488"/>
                    </a:lnTo>
                    <a:lnTo>
                      <a:pt x="478" y="8446"/>
                    </a:lnTo>
                    <a:lnTo>
                      <a:pt x="476" y="8444"/>
                    </a:lnTo>
                    <a:lnTo>
                      <a:pt x="473" y="8441"/>
                    </a:lnTo>
                    <a:lnTo>
                      <a:pt x="468" y="8435"/>
                    </a:lnTo>
                    <a:lnTo>
                      <a:pt x="462" y="8428"/>
                    </a:lnTo>
                    <a:lnTo>
                      <a:pt x="454" y="8418"/>
                    </a:lnTo>
                    <a:lnTo>
                      <a:pt x="445" y="8406"/>
                    </a:lnTo>
                    <a:lnTo>
                      <a:pt x="437" y="8391"/>
                    </a:lnTo>
                    <a:lnTo>
                      <a:pt x="427" y="8375"/>
                    </a:lnTo>
                    <a:lnTo>
                      <a:pt x="418" y="8358"/>
                    </a:lnTo>
                    <a:lnTo>
                      <a:pt x="410" y="8338"/>
                    </a:lnTo>
                    <a:lnTo>
                      <a:pt x="403" y="8316"/>
                    </a:lnTo>
                    <a:lnTo>
                      <a:pt x="396" y="8293"/>
                    </a:lnTo>
                    <a:lnTo>
                      <a:pt x="392" y="8268"/>
                    </a:lnTo>
                    <a:lnTo>
                      <a:pt x="390" y="8242"/>
                    </a:lnTo>
                    <a:lnTo>
                      <a:pt x="388" y="8214"/>
                    </a:lnTo>
                    <a:lnTo>
                      <a:pt x="392" y="8184"/>
                    </a:lnTo>
                    <a:lnTo>
                      <a:pt x="392" y="8182"/>
                    </a:lnTo>
                    <a:lnTo>
                      <a:pt x="392" y="8175"/>
                    </a:lnTo>
                    <a:lnTo>
                      <a:pt x="393" y="8167"/>
                    </a:lnTo>
                    <a:lnTo>
                      <a:pt x="394" y="8155"/>
                    </a:lnTo>
                    <a:lnTo>
                      <a:pt x="394" y="8140"/>
                    </a:lnTo>
                    <a:lnTo>
                      <a:pt x="395" y="8124"/>
                    </a:lnTo>
                    <a:lnTo>
                      <a:pt x="395" y="8107"/>
                    </a:lnTo>
                    <a:lnTo>
                      <a:pt x="395" y="8089"/>
                    </a:lnTo>
                    <a:lnTo>
                      <a:pt x="394" y="8070"/>
                    </a:lnTo>
                    <a:lnTo>
                      <a:pt x="392" y="8052"/>
                    </a:lnTo>
                    <a:lnTo>
                      <a:pt x="390" y="8034"/>
                    </a:lnTo>
                    <a:lnTo>
                      <a:pt x="385" y="8018"/>
                    </a:lnTo>
                    <a:lnTo>
                      <a:pt x="381" y="8004"/>
                    </a:lnTo>
                    <a:lnTo>
                      <a:pt x="375" y="7992"/>
                    </a:lnTo>
                    <a:lnTo>
                      <a:pt x="368" y="7983"/>
                    </a:lnTo>
                    <a:lnTo>
                      <a:pt x="359" y="7978"/>
                    </a:lnTo>
                    <a:lnTo>
                      <a:pt x="347" y="7972"/>
                    </a:lnTo>
                    <a:lnTo>
                      <a:pt x="333" y="7965"/>
                    </a:lnTo>
                    <a:lnTo>
                      <a:pt x="316" y="7955"/>
                    </a:lnTo>
                    <a:lnTo>
                      <a:pt x="299" y="7943"/>
                    </a:lnTo>
                    <a:lnTo>
                      <a:pt x="279" y="7929"/>
                    </a:lnTo>
                    <a:lnTo>
                      <a:pt x="261" y="7913"/>
                    </a:lnTo>
                    <a:lnTo>
                      <a:pt x="242" y="7895"/>
                    </a:lnTo>
                    <a:lnTo>
                      <a:pt x="226" y="7875"/>
                    </a:lnTo>
                    <a:lnTo>
                      <a:pt x="211" y="7854"/>
                    </a:lnTo>
                    <a:lnTo>
                      <a:pt x="199" y="7831"/>
                    </a:lnTo>
                    <a:lnTo>
                      <a:pt x="190" y="7807"/>
                    </a:lnTo>
                    <a:lnTo>
                      <a:pt x="184" y="7782"/>
                    </a:lnTo>
                    <a:lnTo>
                      <a:pt x="184" y="7756"/>
                    </a:lnTo>
                    <a:lnTo>
                      <a:pt x="190" y="7729"/>
                    </a:lnTo>
                    <a:lnTo>
                      <a:pt x="202" y="7700"/>
                    </a:lnTo>
                    <a:lnTo>
                      <a:pt x="220" y="7672"/>
                    </a:lnTo>
                    <a:lnTo>
                      <a:pt x="220" y="7671"/>
                    </a:lnTo>
                    <a:lnTo>
                      <a:pt x="223" y="7668"/>
                    </a:lnTo>
                    <a:lnTo>
                      <a:pt x="226" y="7663"/>
                    </a:lnTo>
                    <a:lnTo>
                      <a:pt x="229" y="7658"/>
                    </a:lnTo>
                    <a:lnTo>
                      <a:pt x="233" y="7651"/>
                    </a:lnTo>
                    <a:lnTo>
                      <a:pt x="238" y="7644"/>
                    </a:lnTo>
                    <a:lnTo>
                      <a:pt x="242" y="7636"/>
                    </a:lnTo>
                    <a:lnTo>
                      <a:pt x="247" y="7627"/>
                    </a:lnTo>
                    <a:lnTo>
                      <a:pt x="251" y="7620"/>
                    </a:lnTo>
                    <a:lnTo>
                      <a:pt x="253" y="7611"/>
                    </a:lnTo>
                    <a:lnTo>
                      <a:pt x="255" y="7602"/>
                    </a:lnTo>
                    <a:lnTo>
                      <a:pt x="255" y="7594"/>
                    </a:lnTo>
                    <a:lnTo>
                      <a:pt x="254" y="7588"/>
                    </a:lnTo>
                    <a:lnTo>
                      <a:pt x="252" y="7581"/>
                    </a:lnTo>
                    <a:lnTo>
                      <a:pt x="247" y="7577"/>
                    </a:lnTo>
                    <a:lnTo>
                      <a:pt x="240" y="7574"/>
                    </a:lnTo>
                    <a:lnTo>
                      <a:pt x="228" y="7568"/>
                    </a:lnTo>
                    <a:lnTo>
                      <a:pt x="213" y="7558"/>
                    </a:lnTo>
                    <a:lnTo>
                      <a:pt x="194" y="7544"/>
                    </a:lnTo>
                    <a:lnTo>
                      <a:pt x="173" y="7526"/>
                    </a:lnTo>
                    <a:lnTo>
                      <a:pt x="149" y="7504"/>
                    </a:lnTo>
                    <a:lnTo>
                      <a:pt x="125" y="7477"/>
                    </a:lnTo>
                    <a:lnTo>
                      <a:pt x="101" y="7447"/>
                    </a:lnTo>
                    <a:lnTo>
                      <a:pt x="78" y="7413"/>
                    </a:lnTo>
                    <a:lnTo>
                      <a:pt x="57" y="7376"/>
                    </a:lnTo>
                    <a:lnTo>
                      <a:pt x="37" y="7335"/>
                    </a:lnTo>
                    <a:lnTo>
                      <a:pt x="22" y="7292"/>
                    </a:lnTo>
                    <a:lnTo>
                      <a:pt x="9" y="7245"/>
                    </a:lnTo>
                    <a:lnTo>
                      <a:pt x="2" y="7196"/>
                    </a:lnTo>
                    <a:lnTo>
                      <a:pt x="0" y="7145"/>
                    </a:lnTo>
                    <a:lnTo>
                      <a:pt x="4" y="7090"/>
                    </a:lnTo>
                    <a:lnTo>
                      <a:pt x="17" y="7034"/>
                    </a:lnTo>
                    <a:lnTo>
                      <a:pt x="16" y="7032"/>
                    </a:lnTo>
                    <a:lnTo>
                      <a:pt x="15" y="7027"/>
                    </a:lnTo>
                    <a:lnTo>
                      <a:pt x="14" y="7019"/>
                    </a:lnTo>
                    <a:lnTo>
                      <a:pt x="12" y="7008"/>
                    </a:lnTo>
                    <a:lnTo>
                      <a:pt x="11" y="6995"/>
                    </a:lnTo>
                    <a:lnTo>
                      <a:pt x="9" y="6979"/>
                    </a:lnTo>
                    <a:lnTo>
                      <a:pt x="6" y="6962"/>
                    </a:lnTo>
                    <a:lnTo>
                      <a:pt x="5" y="6943"/>
                    </a:lnTo>
                    <a:lnTo>
                      <a:pt x="4" y="6923"/>
                    </a:lnTo>
                    <a:lnTo>
                      <a:pt x="4" y="6902"/>
                    </a:lnTo>
                    <a:lnTo>
                      <a:pt x="4" y="6880"/>
                    </a:lnTo>
                    <a:lnTo>
                      <a:pt x="5" y="6857"/>
                    </a:lnTo>
                    <a:lnTo>
                      <a:pt x="9" y="6836"/>
                    </a:lnTo>
                    <a:lnTo>
                      <a:pt x="12" y="6814"/>
                    </a:lnTo>
                    <a:lnTo>
                      <a:pt x="17" y="6792"/>
                    </a:lnTo>
                    <a:lnTo>
                      <a:pt x="24" y="6772"/>
                    </a:lnTo>
                    <a:lnTo>
                      <a:pt x="33" y="6752"/>
                    </a:lnTo>
                    <a:lnTo>
                      <a:pt x="46" y="6732"/>
                    </a:lnTo>
                    <a:lnTo>
                      <a:pt x="62" y="6711"/>
                    </a:lnTo>
                    <a:lnTo>
                      <a:pt x="80" y="6690"/>
                    </a:lnTo>
                    <a:lnTo>
                      <a:pt x="100" y="6669"/>
                    </a:lnTo>
                    <a:lnTo>
                      <a:pt x="121" y="6648"/>
                    </a:lnTo>
                    <a:lnTo>
                      <a:pt x="143" y="6626"/>
                    </a:lnTo>
                    <a:lnTo>
                      <a:pt x="165" y="6605"/>
                    </a:lnTo>
                    <a:lnTo>
                      <a:pt x="185" y="6583"/>
                    </a:lnTo>
                    <a:lnTo>
                      <a:pt x="205" y="6562"/>
                    </a:lnTo>
                    <a:lnTo>
                      <a:pt x="223" y="6541"/>
                    </a:lnTo>
                    <a:lnTo>
                      <a:pt x="238" y="6519"/>
                    </a:lnTo>
                    <a:lnTo>
                      <a:pt x="250" y="6497"/>
                    </a:lnTo>
                    <a:lnTo>
                      <a:pt x="259" y="6475"/>
                    </a:lnTo>
                    <a:lnTo>
                      <a:pt x="262" y="6455"/>
                    </a:lnTo>
                    <a:lnTo>
                      <a:pt x="262" y="6434"/>
                    </a:lnTo>
                    <a:lnTo>
                      <a:pt x="256" y="6414"/>
                    </a:lnTo>
                    <a:lnTo>
                      <a:pt x="248" y="6398"/>
                    </a:lnTo>
                    <a:lnTo>
                      <a:pt x="238" y="6384"/>
                    </a:lnTo>
                    <a:lnTo>
                      <a:pt x="225" y="6372"/>
                    </a:lnTo>
                    <a:lnTo>
                      <a:pt x="212" y="6361"/>
                    </a:lnTo>
                    <a:lnTo>
                      <a:pt x="197" y="6352"/>
                    </a:lnTo>
                    <a:lnTo>
                      <a:pt x="184" y="6344"/>
                    </a:lnTo>
                    <a:lnTo>
                      <a:pt x="170" y="6337"/>
                    </a:lnTo>
                    <a:lnTo>
                      <a:pt x="158" y="6329"/>
                    </a:lnTo>
                    <a:lnTo>
                      <a:pt x="147" y="6321"/>
                    </a:lnTo>
                    <a:lnTo>
                      <a:pt x="140" y="6313"/>
                    </a:lnTo>
                    <a:lnTo>
                      <a:pt x="134" y="6303"/>
                    </a:lnTo>
                    <a:lnTo>
                      <a:pt x="132" y="6292"/>
                    </a:lnTo>
                    <a:lnTo>
                      <a:pt x="134" y="6279"/>
                    </a:lnTo>
                    <a:lnTo>
                      <a:pt x="142" y="6262"/>
                    </a:lnTo>
                    <a:lnTo>
                      <a:pt x="154" y="6245"/>
                    </a:lnTo>
                    <a:lnTo>
                      <a:pt x="167" y="6223"/>
                    </a:lnTo>
                    <a:lnTo>
                      <a:pt x="179" y="6201"/>
                    </a:lnTo>
                    <a:lnTo>
                      <a:pt x="190" y="6177"/>
                    </a:lnTo>
                    <a:lnTo>
                      <a:pt x="199" y="6151"/>
                    </a:lnTo>
                    <a:lnTo>
                      <a:pt x="206" y="6125"/>
                    </a:lnTo>
                    <a:lnTo>
                      <a:pt x="212" y="6098"/>
                    </a:lnTo>
                    <a:lnTo>
                      <a:pt x="216" y="6070"/>
                    </a:lnTo>
                    <a:lnTo>
                      <a:pt x="219" y="6043"/>
                    </a:lnTo>
                    <a:lnTo>
                      <a:pt x="221" y="6015"/>
                    </a:lnTo>
                    <a:lnTo>
                      <a:pt x="223" y="5987"/>
                    </a:lnTo>
                    <a:lnTo>
                      <a:pt x="223" y="5960"/>
                    </a:lnTo>
                    <a:lnTo>
                      <a:pt x="221" y="5934"/>
                    </a:lnTo>
                    <a:lnTo>
                      <a:pt x="220" y="5908"/>
                    </a:lnTo>
                    <a:lnTo>
                      <a:pt x="218" y="5884"/>
                    </a:lnTo>
                    <a:lnTo>
                      <a:pt x="215" y="5862"/>
                    </a:lnTo>
                    <a:lnTo>
                      <a:pt x="212" y="5841"/>
                    </a:lnTo>
                    <a:lnTo>
                      <a:pt x="207" y="5818"/>
                    </a:lnTo>
                    <a:lnTo>
                      <a:pt x="205" y="5790"/>
                    </a:lnTo>
                    <a:lnTo>
                      <a:pt x="204" y="5757"/>
                    </a:lnTo>
                    <a:lnTo>
                      <a:pt x="204" y="5720"/>
                    </a:lnTo>
                    <a:lnTo>
                      <a:pt x="205" y="5680"/>
                    </a:lnTo>
                    <a:lnTo>
                      <a:pt x="207" y="5638"/>
                    </a:lnTo>
                    <a:lnTo>
                      <a:pt x="211" y="5594"/>
                    </a:lnTo>
                    <a:lnTo>
                      <a:pt x="216" y="5549"/>
                    </a:lnTo>
                    <a:lnTo>
                      <a:pt x="224" y="5505"/>
                    </a:lnTo>
                    <a:lnTo>
                      <a:pt x="232" y="5461"/>
                    </a:lnTo>
                    <a:lnTo>
                      <a:pt x="243" y="5418"/>
                    </a:lnTo>
                    <a:lnTo>
                      <a:pt x="255" y="5377"/>
                    </a:lnTo>
                    <a:lnTo>
                      <a:pt x="271" y="5340"/>
                    </a:lnTo>
                    <a:lnTo>
                      <a:pt x="288" y="5306"/>
                    </a:lnTo>
                    <a:lnTo>
                      <a:pt x="308" y="5276"/>
                    </a:lnTo>
                    <a:lnTo>
                      <a:pt x="331" y="5252"/>
                    </a:lnTo>
                    <a:lnTo>
                      <a:pt x="331" y="5249"/>
                    </a:lnTo>
                    <a:lnTo>
                      <a:pt x="332" y="5240"/>
                    </a:lnTo>
                    <a:lnTo>
                      <a:pt x="335" y="5226"/>
                    </a:lnTo>
                    <a:lnTo>
                      <a:pt x="339" y="5209"/>
                    </a:lnTo>
                    <a:lnTo>
                      <a:pt x="344" y="5188"/>
                    </a:lnTo>
                    <a:lnTo>
                      <a:pt x="350" y="5164"/>
                    </a:lnTo>
                    <a:lnTo>
                      <a:pt x="358" y="5138"/>
                    </a:lnTo>
                    <a:lnTo>
                      <a:pt x="368" y="5110"/>
                    </a:lnTo>
                    <a:lnTo>
                      <a:pt x="378" y="5082"/>
                    </a:lnTo>
                    <a:lnTo>
                      <a:pt x="390" y="5055"/>
                    </a:lnTo>
                    <a:lnTo>
                      <a:pt x="403" y="5028"/>
                    </a:lnTo>
                    <a:lnTo>
                      <a:pt x="418" y="5001"/>
                    </a:lnTo>
                    <a:lnTo>
                      <a:pt x="434" y="4977"/>
                    </a:lnTo>
                    <a:lnTo>
                      <a:pt x="453" y="4957"/>
                    </a:lnTo>
                    <a:lnTo>
                      <a:pt x="473" y="4939"/>
                    </a:lnTo>
                    <a:lnTo>
                      <a:pt x="494" y="4927"/>
                    </a:lnTo>
                    <a:lnTo>
                      <a:pt x="516" y="4917"/>
                    </a:lnTo>
                    <a:lnTo>
                      <a:pt x="539" y="4910"/>
                    </a:lnTo>
                    <a:lnTo>
                      <a:pt x="562" y="4905"/>
                    </a:lnTo>
                    <a:lnTo>
                      <a:pt x="585" y="4902"/>
                    </a:lnTo>
                    <a:lnTo>
                      <a:pt x="608" y="4900"/>
                    </a:lnTo>
                    <a:lnTo>
                      <a:pt x="630" y="4900"/>
                    </a:lnTo>
                    <a:lnTo>
                      <a:pt x="652" y="4900"/>
                    </a:lnTo>
                    <a:lnTo>
                      <a:pt x="671" y="4902"/>
                    </a:lnTo>
                    <a:lnTo>
                      <a:pt x="690" y="4904"/>
                    </a:lnTo>
                    <a:lnTo>
                      <a:pt x="707" y="4907"/>
                    </a:lnTo>
                    <a:lnTo>
                      <a:pt x="723" y="4910"/>
                    </a:lnTo>
                    <a:lnTo>
                      <a:pt x="736" y="4913"/>
                    </a:lnTo>
                    <a:lnTo>
                      <a:pt x="747" y="4916"/>
                    </a:lnTo>
                    <a:lnTo>
                      <a:pt x="754" y="4918"/>
                    </a:lnTo>
                    <a:lnTo>
                      <a:pt x="760" y="4919"/>
                    </a:lnTo>
                    <a:lnTo>
                      <a:pt x="762" y="4921"/>
                    </a:lnTo>
                    <a:lnTo>
                      <a:pt x="762" y="4918"/>
                    </a:lnTo>
                    <a:lnTo>
                      <a:pt x="762" y="4915"/>
                    </a:lnTo>
                    <a:lnTo>
                      <a:pt x="763" y="4908"/>
                    </a:lnTo>
                    <a:lnTo>
                      <a:pt x="764" y="4901"/>
                    </a:lnTo>
                    <a:lnTo>
                      <a:pt x="766" y="4892"/>
                    </a:lnTo>
                    <a:lnTo>
                      <a:pt x="768" y="4881"/>
                    </a:lnTo>
                    <a:lnTo>
                      <a:pt x="773" y="4869"/>
                    </a:lnTo>
                    <a:lnTo>
                      <a:pt x="778" y="4856"/>
                    </a:lnTo>
                    <a:lnTo>
                      <a:pt x="784" y="4842"/>
                    </a:lnTo>
                    <a:lnTo>
                      <a:pt x="791" y="4828"/>
                    </a:lnTo>
                    <a:lnTo>
                      <a:pt x="800" y="4814"/>
                    </a:lnTo>
                    <a:lnTo>
                      <a:pt x="811" y="4799"/>
                    </a:lnTo>
                    <a:lnTo>
                      <a:pt x="823" y="4786"/>
                    </a:lnTo>
                    <a:lnTo>
                      <a:pt x="838" y="4773"/>
                    </a:lnTo>
                    <a:lnTo>
                      <a:pt x="855" y="4761"/>
                    </a:lnTo>
                    <a:lnTo>
                      <a:pt x="873" y="4750"/>
                    </a:lnTo>
                    <a:lnTo>
                      <a:pt x="893" y="4739"/>
                    </a:lnTo>
                    <a:lnTo>
                      <a:pt x="914" y="4731"/>
                    </a:lnTo>
                    <a:lnTo>
                      <a:pt x="935" y="4723"/>
                    </a:lnTo>
                    <a:lnTo>
                      <a:pt x="957" y="4715"/>
                    </a:lnTo>
                    <a:lnTo>
                      <a:pt x="979" y="4710"/>
                    </a:lnTo>
                    <a:lnTo>
                      <a:pt x="1001" y="4704"/>
                    </a:lnTo>
                    <a:lnTo>
                      <a:pt x="1023" y="4700"/>
                    </a:lnTo>
                    <a:lnTo>
                      <a:pt x="1042" y="4697"/>
                    </a:lnTo>
                    <a:lnTo>
                      <a:pt x="1061" y="4693"/>
                    </a:lnTo>
                    <a:lnTo>
                      <a:pt x="1078" y="4690"/>
                    </a:lnTo>
                    <a:lnTo>
                      <a:pt x="1094" y="4689"/>
                    </a:lnTo>
                    <a:lnTo>
                      <a:pt x="1108" y="4687"/>
                    </a:lnTo>
                    <a:lnTo>
                      <a:pt x="1119" y="4686"/>
                    </a:lnTo>
                    <a:lnTo>
                      <a:pt x="1126" y="4686"/>
                    </a:lnTo>
                    <a:lnTo>
                      <a:pt x="1132" y="4686"/>
                    </a:lnTo>
                    <a:lnTo>
                      <a:pt x="1134" y="4686"/>
                    </a:lnTo>
                    <a:lnTo>
                      <a:pt x="1133" y="4684"/>
                    </a:lnTo>
                    <a:lnTo>
                      <a:pt x="1132" y="4677"/>
                    </a:lnTo>
                    <a:lnTo>
                      <a:pt x="1130" y="4667"/>
                    </a:lnTo>
                    <a:lnTo>
                      <a:pt x="1128" y="4654"/>
                    </a:lnTo>
                    <a:lnTo>
                      <a:pt x="1125" y="4638"/>
                    </a:lnTo>
                    <a:lnTo>
                      <a:pt x="1123" y="4619"/>
                    </a:lnTo>
                    <a:lnTo>
                      <a:pt x="1122" y="4598"/>
                    </a:lnTo>
                    <a:lnTo>
                      <a:pt x="1121" y="4577"/>
                    </a:lnTo>
                    <a:lnTo>
                      <a:pt x="1121" y="4553"/>
                    </a:lnTo>
                    <a:lnTo>
                      <a:pt x="1122" y="4529"/>
                    </a:lnTo>
                    <a:lnTo>
                      <a:pt x="1124" y="4505"/>
                    </a:lnTo>
                    <a:lnTo>
                      <a:pt x="1129" y="4479"/>
                    </a:lnTo>
                    <a:lnTo>
                      <a:pt x="1134" y="4455"/>
                    </a:lnTo>
                    <a:lnTo>
                      <a:pt x="1143" y="4431"/>
                    </a:lnTo>
                    <a:lnTo>
                      <a:pt x="1153" y="4410"/>
                    </a:lnTo>
                    <a:lnTo>
                      <a:pt x="1167" y="4389"/>
                    </a:lnTo>
                    <a:lnTo>
                      <a:pt x="1181" y="4370"/>
                    </a:lnTo>
                    <a:lnTo>
                      <a:pt x="1195" y="4354"/>
                    </a:lnTo>
                    <a:lnTo>
                      <a:pt x="1209" y="4341"/>
                    </a:lnTo>
                    <a:lnTo>
                      <a:pt x="1223" y="4330"/>
                    </a:lnTo>
                    <a:lnTo>
                      <a:pt x="1235" y="4321"/>
                    </a:lnTo>
                    <a:lnTo>
                      <a:pt x="1248" y="4315"/>
                    </a:lnTo>
                    <a:lnTo>
                      <a:pt x="1260" y="4309"/>
                    </a:lnTo>
                    <a:lnTo>
                      <a:pt x="1271" y="4305"/>
                    </a:lnTo>
                    <a:lnTo>
                      <a:pt x="1282" y="4300"/>
                    </a:lnTo>
                    <a:lnTo>
                      <a:pt x="1292" y="4298"/>
                    </a:lnTo>
                    <a:lnTo>
                      <a:pt x="1303" y="4295"/>
                    </a:lnTo>
                    <a:lnTo>
                      <a:pt x="1313" y="4292"/>
                    </a:lnTo>
                    <a:lnTo>
                      <a:pt x="1323" y="4289"/>
                    </a:lnTo>
                    <a:lnTo>
                      <a:pt x="1332" y="4285"/>
                    </a:lnTo>
                    <a:lnTo>
                      <a:pt x="1340" y="4281"/>
                    </a:lnTo>
                    <a:lnTo>
                      <a:pt x="1350" y="4275"/>
                    </a:lnTo>
                    <a:lnTo>
                      <a:pt x="1358" y="4265"/>
                    </a:lnTo>
                    <a:lnTo>
                      <a:pt x="1364" y="4251"/>
                    </a:lnTo>
                    <a:lnTo>
                      <a:pt x="1371" y="4233"/>
                    </a:lnTo>
                    <a:lnTo>
                      <a:pt x="1376" y="4210"/>
                    </a:lnTo>
                    <a:lnTo>
                      <a:pt x="1381" y="4185"/>
                    </a:lnTo>
                    <a:lnTo>
                      <a:pt x="1386" y="4157"/>
                    </a:lnTo>
                    <a:lnTo>
                      <a:pt x="1392" y="4128"/>
                    </a:lnTo>
                    <a:lnTo>
                      <a:pt x="1397" y="4097"/>
                    </a:lnTo>
                    <a:lnTo>
                      <a:pt x="1403" y="4067"/>
                    </a:lnTo>
                    <a:lnTo>
                      <a:pt x="1410" y="4036"/>
                    </a:lnTo>
                    <a:lnTo>
                      <a:pt x="1418" y="4007"/>
                    </a:lnTo>
                    <a:lnTo>
                      <a:pt x="1428" y="3978"/>
                    </a:lnTo>
                    <a:lnTo>
                      <a:pt x="1439" y="3953"/>
                    </a:lnTo>
                    <a:lnTo>
                      <a:pt x="1452" y="3929"/>
                    </a:lnTo>
                    <a:lnTo>
                      <a:pt x="1467" y="3911"/>
                    </a:lnTo>
                    <a:lnTo>
                      <a:pt x="1485" y="3895"/>
                    </a:lnTo>
                    <a:lnTo>
                      <a:pt x="1485" y="3894"/>
                    </a:lnTo>
                    <a:lnTo>
                      <a:pt x="1488" y="3891"/>
                    </a:lnTo>
                    <a:lnTo>
                      <a:pt x="1492" y="3885"/>
                    </a:lnTo>
                    <a:lnTo>
                      <a:pt x="1497" y="3879"/>
                    </a:lnTo>
                    <a:lnTo>
                      <a:pt x="1503" y="3871"/>
                    </a:lnTo>
                    <a:lnTo>
                      <a:pt x="1510" y="3860"/>
                    </a:lnTo>
                    <a:lnTo>
                      <a:pt x="1517" y="3849"/>
                    </a:lnTo>
                    <a:lnTo>
                      <a:pt x="1525" y="3836"/>
                    </a:lnTo>
                    <a:lnTo>
                      <a:pt x="1532" y="3821"/>
                    </a:lnTo>
                    <a:lnTo>
                      <a:pt x="1538" y="3805"/>
                    </a:lnTo>
                    <a:lnTo>
                      <a:pt x="1545" y="3787"/>
                    </a:lnTo>
                    <a:lnTo>
                      <a:pt x="1549" y="3769"/>
                    </a:lnTo>
                    <a:lnTo>
                      <a:pt x="1553" y="3749"/>
                    </a:lnTo>
                    <a:lnTo>
                      <a:pt x="1556" y="3727"/>
                    </a:lnTo>
                    <a:lnTo>
                      <a:pt x="1557" y="3705"/>
                    </a:lnTo>
                    <a:lnTo>
                      <a:pt x="1556" y="3682"/>
                    </a:lnTo>
                    <a:close/>
                  </a:path>
                </a:pathLst>
              </a:custGeom>
              <a:solidFill>
                <a:srgbClr val="DCE7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80" name="Freeform 360"/>
              <p:cNvSpPr>
                <a:spLocks/>
              </p:cNvSpPr>
              <p:nvPr/>
            </p:nvSpPr>
            <p:spPr bwMode="auto">
              <a:xfrm flipH="1">
                <a:off x="4340" y="2965"/>
                <a:ext cx="402" cy="426"/>
              </a:xfrm>
              <a:custGeom>
                <a:avLst/>
                <a:gdLst/>
                <a:ahLst/>
                <a:cxnLst>
                  <a:cxn ang="0">
                    <a:pos x="10024" y="716"/>
                  </a:cxn>
                  <a:cxn ang="0">
                    <a:pos x="9931" y="1094"/>
                  </a:cxn>
                  <a:cxn ang="0">
                    <a:pos x="9907" y="1478"/>
                  </a:cxn>
                  <a:cxn ang="0">
                    <a:pos x="9814" y="2027"/>
                  </a:cxn>
                  <a:cxn ang="0">
                    <a:pos x="9644" y="2517"/>
                  </a:cxn>
                  <a:cxn ang="0">
                    <a:pos x="9566" y="3013"/>
                  </a:cxn>
                  <a:cxn ang="0">
                    <a:pos x="9516" y="3254"/>
                  </a:cxn>
                  <a:cxn ang="0">
                    <a:pos x="9538" y="3651"/>
                  </a:cxn>
                  <a:cxn ang="0">
                    <a:pos x="9620" y="4158"/>
                  </a:cxn>
                  <a:cxn ang="0">
                    <a:pos x="9515" y="4558"/>
                  </a:cxn>
                  <a:cxn ang="0">
                    <a:pos x="9408" y="4919"/>
                  </a:cxn>
                  <a:cxn ang="0">
                    <a:pos x="9311" y="5122"/>
                  </a:cxn>
                  <a:cxn ang="0">
                    <a:pos x="9237" y="5412"/>
                  </a:cxn>
                  <a:cxn ang="0">
                    <a:pos x="9207" y="5835"/>
                  </a:cxn>
                  <a:cxn ang="0">
                    <a:pos x="9103" y="6166"/>
                  </a:cxn>
                  <a:cxn ang="0">
                    <a:pos x="8822" y="6665"/>
                  </a:cxn>
                  <a:cxn ang="0">
                    <a:pos x="8563" y="7192"/>
                  </a:cxn>
                  <a:cxn ang="0">
                    <a:pos x="8531" y="7609"/>
                  </a:cxn>
                  <a:cxn ang="0">
                    <a:pos x="8467" y="7909"/>
                  </a:cxn>
                  <a:cxn ang="0">
                    <a:pos x="8387" y="8258"/>
                  </a:cxn>
                  <a:cxn ang="0">
                    <a:pos x="7945" y="8941"/>
                  </a:cxn>
                  <a:cxn ang="0">
                    <a:pos x="7358" y="9285"/>
                  </a:cxn>
                  <a:cxn ang="0">
                    <a:pos x="6887" y="9505"/>
                  </a:cxn>
                  <a:cxn ang="0">
                    <a:pos x="6495" y="9887"/>
                  </a:cxn>
                  <a:cxn ang="0">
                    <a:pos x="5517" y="10252"/>
                  </a:cxn>
                  <a:cxn ang="0">
                    <a:pos x="4663" y="10064"/>
                  </a:cxn>
                  <a:cxn ang="0">
                    <a:pos x="4018" y="10041"/>
                  </a:cxn>
                  <a:cxn ang="0">
                    <a:pos x="3239" y="9939"/>
                  </a:cxn>
                  <a:cxn ang="0">
                    <a:pos x="2825" y="9936"/>
                  </a:cxn>
                  <a:cxn ang="0">
                    <a:pos x="2482" y="9740"/>
                  </a:cxn>
                  <a:cxn ang="0">
                    <a:pos x="2041" y="9714"/>
                  </a:cxn>
                  <a:cxn ang="0">
                    <a:pos x="1501" y="9530"/>
                  </a:cxn>
                  <a:cxn ang="0">
                    <a:pos x="837" y="9339"/>
                  </a:cxn>
                  <a:cxn ang="0">
                    <a:pos x="667" y="8861"/>
                  </a:cxn>
                  <a:cxn ang="0">
                    <a:pos x="445" y="8330"/>
                  </a:cxn>
                  <a:cxn ang="0">
                    <a:pos x="306" y="7887"/>
                  </a:cxn>
                  <a:cxn ang="0">
                    <a:pos x="225" y="7520"/>
                  </a:cxn>
                  <a:cxn ang="0">
                    <a:pos x="11" y="6773"/>
                  </a:cxn>
                  <a:cxn ang="0">
                    <a:pos x="139" y="6293"/>
                  </a:cxn>
                  <a:cxn ang="0">
                    <a:pos x="211" y="5544"/>
                  </a:cxn>
                  <a:cxn ang="0">
                    <a:pos x="596" y="4900"/>
                  </a:cxn>
                  <a:cxn ang="0">
                    <a:pos x="897" y="4731"/>
                  </a:cxn>
                  <a:cxn ang="0">
                    <a:pos x="1133" y="4413"/>
                  </a:cxn>
                  <a:cxn ang="0">
                    <a:pos x="1406" y="3976"/>
                  </a:cxn>
                  <a:cxn ang="0">
                    <a:pos x="1662" y="3395"/>
                  </a:cxn>
                  <a:cxn ang="0">
                    <a:pos x="2444" y="3275"/>
                  </a:cxn>
                  <a:cxn ang="0">
                    <a:pos x="2997" y="2994"/>
                  </a:cxn>
                  <a:cxn ang="0">
                    <a:pos x="3609" y="2763"/>
                  </a:cxn>
                  <a:cxn ang="0">
                    <a:pos x="3919" y="2625"/>
                  </a:cxn>
                  <a:cxn ang="0">
                    <a:pos x="4321" y="2377"/>
                  </a:cxn>
                  <a:cxn ang="0">
                    <a:pos x="4656" y="2271"/>
                  </a:cxn>
                  <a:cxn ang="0">
                    <a:pos x="5054" y="2075"/>
                  </a:cxn>
                  <a:cxn ang="0">
                    <a:pos x="5395" y="2182"/>
                  </a:cxn>
                  <a:cxn ang="0">
                    <a:pos x="5853" y="1914"/>
                  </a:cxn>
                  <a:cxn ang="0">
                    <a:pos x="6173" y="1745"/>
                  </a:cxn>
                  <a:cxn ang="0">
                    <a:pos x="6644" y="1362"/>
                  </a:cxn>
                  <a:cxn ang="0">
                    <a:pos x="7144" y="1203"/>
                  </a:cxn>
                  <a:cxn ang="0">
                    <a:pos x="7577" y="975"/>
                  </a:cxn>
                  <a:cxn ang="0">
                    <a:pos x="8042" y="725"/>
                  </a:cxn>
                  <a:cxn ang="0">
                    <a:pos x="8233" y="538"/>
                  </a:cxn>
                  <a:cxn ang="0">
                    <a:pos x="8407" y="72"/>
                  </a:cxn>
                  <a:cxn ang="0">
                    <a:pos x="9372" y="169"/>
                  </a:cxn>
                </a:cxnLst>
                <a:rect l="0" t="0" r="r" b="b"/>
                <a:pathLst>
                  <a:path w="10106" h="10263">
                    <a:moveTo>
                      <a:pt x="10052" y="175"/>
                    </a:moveTo>
                    <a:lnTo>
                      <a:pt x="10052" y="187"/>
                    </a:lnTo>
                    <a:lnTo>
                      <a:pt x="10050" y="203"/>
                    </a:lnTo>
                    <a:lnTo>
                      <a:pt x="10048" y="218"/>
                    </a:lnTo>
                    <a:lnTo>
                      <a:pt x="10043" y="235"/>
                    </a:lnTo>
                    <a:lnTo>
                      <a:pt x="10039" y="254"/>
                    </a:lnTo>
                    <a:lnTo>
                      <a:pt x="10035" y="275"/>
                    </a:lnTo>
                    <a:lnTo>
                      <a:pt x="10030" y="294"/>
                    </a:lnTo>
                    <a:lnTo>
                      <a:pt x="10027" y="316"/>
                    </a:lnTo>
                    <a:lnTo>
                      <a:pt x="10025" y="338"/>
                    </a:lnTo>
                    <a:lnTo>
                      <a:pt x="10024" y="360"/>
                    </a:lnTo>
                    <a:lnTo>
                      <a:pt x="10026" y="382"/>
                    </a:lnTo>
                    <a:lnTo>
                      <a:pt x="10029" y="405"/>
                    </a:lnTo>
                    <a:lnTo>
                      <a:pt x="10036" y="426"/>
                    </a:lnTo>
                    <a:lnTo>
                      <a:pt x="10046" y="448"/>
                    </a:lnTo>
                    <a:lnTo>
                      <a:pt x="10059" y="469"/>
                    </a:lnTo>
                    <a:lnTo>
                      <a:pt x="10076" y="490"/>
                    </a:lnTo>
                    <a:lnTo>
                      <a:pt x="10091" y="508"/>
                    </a:lnTo>
                    <a:lnTo>
                      <a:pt x="10101" y="528"/>
                    </a:lnTo>
                    <a:lnTo>
                      <a:pt x="10106" y="548"/>
                    </a:lnTo>
                    <a:lnTo>
                      <a:pt x="10106" y="567"/>
                    </a:lnTo>
                    <a:lnTo>
                      <a:pt x="10101" y="587"/>
                    </a:lnTo>
                    <a:lnTo>
                      <a:pt x="10094" y="606"/>
                    </a:lnTo>
                    <a:lnTo>
                      <a:pt x="10084" y="625"/>
                    </a:lnTo>
                    <a:lnTo>
                      <a:pt x="10073" y="644"/>
                    </a:lnTo>
                    <a:lnTo>
                      <a:pt x="10060" y="662"/>
                    </a:lnTo>
                    <a:lnTo>
                      <a:pt x="10048" y="680"/>
                    </a:lnTo>
                    <a:lnTo>
                      <a:pt x="10035" y="698"/>
                    </a:lnTo>
                    <a:lnTo>
                      <a:pt x="10024" y="716"/>
                    </a:lnTo>
                    <a:lnTo>
                      <a:pt x="10014" y="732"/>
                    </a:lnTo>
                    <a:lnTo>
                      <a:pt x="10007" y="750"/>
                    </a:lnTo>
                    <a:lnTo>
                      <a:pt x="10003" y="766"/>
                    </a:lnTo>
                    <a:lnTo>
                      <a:pt x="10004" y="782"/>
                    </a:lnTo>
                    <a:lnTo>
                      <a:pt x="10005" y="798"/>
                    </a:lnTo>
                    <a:lnTo>
                      <a:pt x="10006" y="813"/>
                    </a:lnTo>
                    <a:lnTo>
                      <a:pt x="10007" y="828"/>
                    </a:lnTo>
                    <a:lnTo>
                      <a:pt x="10006" y="844"/>
                    </a:lnTo>
                    <a:lnTo>
                      <a:pt x="10005" y="859"/>
                    </a:lnTo>
                    <a:lnTo>
                      <a:pt x="10004" y="873"/>
                    </a:lnTo>
                    <a:lnTo>
                      <a:pt x="10002" y="887"/>
                    </a:lnTo>
                    <a:lnTo>
                      <a:pt x="9999" y="901"/>
                    </a:lnTo>
                    <a:lnTo>
                      <a:pt x="9995" y="915"/>
                    </a:lnTo>
                    <a:lnTo>
                      <a:pt x="9992" y="928"/>
                    </a:lnTo>
                    <a:lnTo>
                      <a:pt x="9988" y="939"/>
                    </a:lnTo>
                    <a:lnTo>
                      <a:pt x="9983" y="951"/>
                    </a:lnTo>
                    <a:lnTo>
                      <a:pt x="9979" y="960"/>
                    </a:lnTo>
                    <a:lnTo>
                      <a:pt x="9973" y="969"/>
                    </a:lnTo>
                    <a:lnTo>
                      <a:pt x="9969" y="978"/>
                    </a:lnTo>
                    <a:lnTo>
                      <a:pt x="9965" y="986"/>
                    </a:lnTo>
                    <a:lnTo>
                      <a:pt x="9959" y="992"/>
                    </a:lnTo>
                    <a:lnTo>
                      <a:pt x="9955" y="1002"/>
                    </a:lnTo>
                    <a:lnTo>
                      <a:pt x="9951" y="1012"/>
                    </a:lnTo>
                    <a:lnTo>
                      <a:pt x="9946" y="1024"/>
                    </a:lnTo>
                    <a:lnTo>
                      <a:pt x="9943" y="1037"/>
                    </a:lnTo>
                    <a:lnTo>
                      <a:pt x="9940" y="1050"/>
                    </a:lnTo>
                    <a:lnTo>
                      <a:pt x="9936" y="1064"/>
                    </a:lnTo>
                    <a:lnTo>
                      <a:pt x="9933" y="1079"/>
                    </a:lnTo>
                    <a:lnTo>
                      <a:pt x="9931" y="1094"/>
                    </a:lnTo>
                    <a:lnTo>
                      <a:pt x="9929" y="1109"/>
                    </a:lnTo>
                    <a:lnTo>
                      <a:pt x="9927" y="1124"/>
                    </a:lnTo>
                    <a:lnTo>
                      <a:pt x="9925" y="1138"/>
                    </a:lnTo>
                    <a:lnTo>
                      <a:pt x="9925" y="1153"/>
                    </a:lnTo>
                    <a:lnTo>
                      <a:pt x="9924" y="1166"/>
                    </a:lnTo>
                    <a:lnTo>
                      <a:pt x="9925" y="1178"/>
                    </a:lnTo>
                    <a:lnTo>
                      <a:pt x="9927" y="1190"/>
                    </a:lnTo>
                    <a:lnTo>
                      <a:pt x="9927" y="1201"/>
                    </a:lnTo>
                    <a:lnTo>
                      <a:pt x="9928" y="1214"/>
                    </a:lnTo>
                    <a:lnTo>
                      <a:pt x="9929" y="1229"/>
                    </a:lnTo>
                    <a:lnTo>
                      <a:pt x="9929" y="1245"/>
                    </a:lnTo>
                    <a:lnTo>
                      <a:pt x="9929" y="1263"/>
                    </a:lnTo>
                    <a:lnTo>
                      <a:pt x="9928" y="1281"/>
                    </a:lnTo>
                    <a:lnTo>
                      <a:pt x="9928" y="1300"/>
                    </a:lnTo>
                    <a:lnTo>
                      <a:pt x="9927" y="1319"/>
                    </a:lnTo>
                    <a:lnTo>
                      <a:pt x="9924" y="1337"/>
                    </a:lnTo>
                    <a:lnTo>
                      <a:pt x="9923" y="1355"/>
                    </a:lnTo>
                    <a:lnTo>
                      <a:pt x="9921" y="1371"/>
                    </a:lnTo>
                    <a:lnTo>
                      <a:pt x="9919" y="1386"/>
                    </a:lnTo>
                    <a:lnTo>
                      <a:pt x="9917" y="1400"/>
                    </a:lnTo>
                    <a:lnTo>
                      <a:pt x="9913" y="1411"/>
                    </a:lnTo>
                    <a:lnTo>
                      <a:pt x="9911" y="1421"/>
                    </a:lnTo>
                    <a:lnTo>
                      <a:pt x="9908" y="1429"/>
                    </a:lnTo>
                    <a:lnTo>
                      <a:pt x="9905" y="1434"/>
                    </a:lnTo>
                    <a:lnTo>
                      <a:pt x="9903" y="1441"/>
                    </a:lnTo>
                    <a:lnTo>
                      <a:pt x="9903" y="1448"/>
                    </a:lnTo>
                    <a:lnTo>
                      <a:pt x="9904" y="1457"/>
                    </a:lnTo>
                    <a:lnTo>
                      <a:pt x="9905" y="1467"/>
                    </a:lnTo>
                    <a:lnTo>
                      <a:pt x="9907" y="1478"/>
                    </a:lnTo>
                    <a:lnTo>
                      <a:pt x="9909" y="1490"/>
                    </a:lnTo>
                    <a:lnTo>
                      <a:pt x="9912" y="1503"/>
                    </a:lnTo>
                    <a:lnTo>
                      <a:pt x="9916" y="1517"/>
                    </a:lnTo>
                    <a:lnTo>
                      <a:pt x="9919" y="1531"/>
                    </a:lnTo>
                    <a:lnTo>
                      <a:pt x="9923" y="1548"/>
                    </a:lnTo>
                    <a:lnTo>
                      <a:pt x="9925" y="1565"/>
                    </a:lnTo>
                    <a:lnTo>
                      <a:pt x="9929" y="1584"/>
                    </a:lnTo>
                    <a:lnTo>
                      <a:pt x="9931" y="1603"/>
                    </a:lnTo>
                    <a:lnTo>
                      <a:pt x="9932" y="1624"/>
                    </a:lnTo>
                    <a:lnTo>
                      <a:pt x="9933" y="1646"/>
                    </a:lnTo>
                    <a:lnTo>
                      <a:pt x="9932" y="1669"/>
                    </a:lnTo>
                    <a:lnTo>
                      <a:pt x="9931" y="1693"/>
                    </a:lnTo>
                    <a:lnTo>
                      <a:pt x="9929" y="1718"/>
                    </a:lnTo>
                    <a:lnTo>
                      <a:pt x="9925" y="1743"/>
                    </a:lnTo>
                    <a:lnTo>
                      <a:pt x="9922" y="1768"/>
                    </a:lnTo>
                    <a:lnTo>
                      <a:pt x="9918" y="1795"/>
                    </a:lnTo>
                    <a:lnTo>
                      <a:pt x="9912" y="1820"/>
                    </a:lnTo>
                    <a:lnTo>
                      <a:pt x="9906" y="1845"/>
                    </a:lnTo>
                    <a:lnTo>
                      <a:pt x="9899" y="1869"/>
                    </a:lnTo>
                    <a:lnTo>
                      <a:pt x="9893" y="1892"/>
                    </a:lnTo>
                    <a:lnTo>
                      <a:pt x="9884" y="1912"/>
                    </a:lnTo>
                    <a:lnTo>
                      <a:pt x="9876" y="1933"/>
                    </a:lnTo>
                    <a:lnTo>
                      <a:pt x="9866" y="1951"/>
                    </a:lnTo>
                    <a:lnTo>
                      <a:pt x="9857" y="1967"/>
                    </a:lnTo>
                    <a:lnTo>
                      <a:pt x="9847" y="1980"/>
                    </a:lnTo>
                    <a:lnTo>
                      <a:pt x="9837" y="1991"/>
                    </a:lnTo>
                    <a:lnTo>
                      <a:pt x="9827" y="2001"/>
                    </a:lnTo>
                    <a:lnTo>
                      <a:pt x="9820" y="2013"/>
                    </a:lnTo>
                    <a:lnTo>
                      <a:pt x="9814" y="2027"/>
                    </a:lnTo>
                    <a:lnTo>
                      <a:pt x="9811" y="2042"/>
                    </a:lnTo>
                    <a:lnTo>
                      <a:pt x="9808" y="2059"/>
                    </a:lnTo>
                    <a:lnTo>
                      <a:pt x="9806" y="2075"/>
                    </a:lnTo>
                    <a:lnTo>
                      <a:pt x="9806" y="2093"/>
                    </a:lnTo>
                    <a:lnTo>
                      <a:pt x="9806" y="2110"/>
                    </a:lnTo>
                    <a:lnTo>
                      <a:pt x="9806" y="2128"/>
                    </a:lnTo>
                    <a:lnTo>
                      <a:pt x="9805" y="2144"/>
                    </a:lnTo>
                    <a:lnTo>
                      <a:pt x="9805" y="2160"/>
                    </a:lnTo>
                    <a:lnTo>
                      <a:pt x="9804" y="2176"/>
                    </a:lnTo>
                    <a:lnTo>
                      <a:pt x="9802" y="2189"/>
                    </a:lnTo>
                    <a:lnTo>
                      <a:pt x="9798" y="2200"/>
                    </a:lnTo>
                    <a:lnTo>
                      <a:pt x="9792" y="2208"/>
                    </a:lnTo>
                    <a:lnTo>
                      <a:pt x="9786" y="2216"/>
                    </a:lnTo>
                    <a:lnTo>
                      <a:pt x="9776" y="2221"/>
                    </a:lnTo>
                    <a:lnTo>
                      <a:pt x="9766" y="2229"/>
                    </a:lnTo>
                    <a:lnTo>
                      <a:pt x="9754" y="2240"/>
                    </a:lnTo>
                    <a:lnTo>
                      <a:pt x="9743" y="2251"/>
                    </a:lnTo>
                    <a:lnTo>
                      <a:pt x="9731" y="2265"/>
                    </a:lnTo>
                    <a:lnTo>
                      <a:pt x="9718" y="2280"/>
                    </a:lnTo>
                    <a:lnTo>
                      <a:pt x="9706" y="2297"/>
                    </a:lnTo>
                    <a:lnTo>
                      <a:pt x="9695" y="2315"/>
                    </a:lnTo>
                    <a:lnTo>
                      <a:pt x="9683" y="2336"/>
                    </a:lnTo>
                    <a:lnTo>
                      <a:pt x="9673" y="2358"/>
                    </a:lnTo>
                    <a:lnTo>
                      <a:pt x="9665" y="2381"/>
                    </a:lnTo>
                    <a:lnTo>
                      <a:pt x="9656" y="2405"/>
                    </a:lnTo>
                    <a:lnTo>
                      <a:pt x="9650" y="2431"/>
                    </a:lnTo>
                    <a:lnTo>
                      <a:pt x="9646" y="2458"/>
                    </a:lnTo>
                    <a:lnTo>
                      <a:pt x="9644" y="2487"/>
                    </a:lnTo>
                    <a:lnTo>
                      <a:pt x="9644" y="2517"/>
                    </a:lnTo>
                    <a:lnTo>
                      <a:pt x="9645" y="2546"/>
                    </a:lnTo>
                    <a:lnTo>
                      <a:pt x="9646" y="2574"/>
                    </a:lnTo>
                    <a:lnTo>
                      <a:pt x="9648" y="2600"/>
                    </a:lnTo>
                    <a:lnTo>
                      <a:pt x="9649" y="2624"/>
                    </a:lnTo>
                    <a:lnTo>
                      <a:pt x="9651" y="2648"/>
                    </a:lnTo>
                    <a:lnTo>
                      <a:pt x="9653" y="2670"/>
                    </a:lnTo>
                    <a:lnTo>
                      <a:pt x="9655" y="2691"/>
                    </a:lnTo>
                    <a:lnTo>
                      <a:pt x="9656" y="2711"/>
                    </a:lnTo>
                    <a:lnTo>
                      <a:pt x="9656" y="2729"/>
                    </a:lnTo>
                    <a:lnTo>
                      <a:pt x="9657" y="2748"/>
                    </a:lnTo>
                    <a:lnTo>
                      <a:pt x="9656" y="2765"/>
                    </a:lnTo>
                    <a:lnTo>
                      <a:pt x="9655" y="2783"/>
                    </a:lnTo>
                    <a:lnTo>
                      <a:pt x="9654" y="2799"/>
                    </a:lnTo>
                    <a:lnTo>
                      <a:pt x="9651" y="2814"/>
                    </a:lnTo>
                    <a:lnTo>
                      <a:pt x="9648" y="2831"/>
                    </a:lnTo>
                    <a:lnTo>
                      <a:pt x="9644" y="2847"/>
                    </a:lnTo>
                    <a:lnTo>
                      <a:pt x="9638" y="2862"/>
                    </a:lnTo>
                    <a:lnTo>
                      <a:pt x="9633" y="2879"/>
                    </a:lnTo>
                    <a:lnTo>
                      <a:pt x="9626" y="2894"/>
                    </a:lnTo>
                    <a:lnTo>
                      <a:pt x="9620" y="2910"/>
                    </a:lnTo>
                    <a:lnTo>
                      <a:pt x="9613" y="2925"/>
                    </a:lnTo>
                    <a:lnTo>
                      <a:pt x="9606" y="2940"/>
                    </a:lnTo>
                    <a:lnTo>
                      <a:pt x="9599" y="2953"/>
                    </a:lnTo>
                    <a:lnTo>
                      <a:pt x="9592" y="2966"/>
                    </a:lnTo>
                    <a:lnTo>
                      <a:pt x="9586" y="2978"/>
                    </a:lnTo>
                    <a:lnTo>
                      <a:pt x="9579" y="2989"/>
                    </a:lnTo>
                    <a:lnTo>
                      <a:pt x="9574" y="2999"/>
                    </a:lnTo>
                    <a:lnTo>
                      <a:pt x="9570" y="3007"/>
                    </a:lnTo>
                    <a:lnTo>
                      <a:pt x="9566" y="3013"/>
                    </a:lnTo>
                    <a:lnTo>
                      <a:pt x="9563" y="3019"/>
                    </a:lnTo>
                    <a:lnTo>
                      <a:pt x="9561" y="3022"/>
                    </a:lnTo>
                    <a:lnTo>
                      <a:pt x="9561" y="3023"/>
                    </a:lnTo>
                    <a:lnTo>
                      <a:pt x="9560" y="3023"/>
                    </a:lnTo>
                    <a:lnTo>
                      <a:pt x="9560" y="3026"/>
                    </a:lnTo>
                    <a:lnTo>
                      <a:pt x="9559" y="3031"/>
                    </a:lnTo>
                    <a:lnTo>
                      <a:pt x="9556" y="3037"/>
                    </a:lnTo>
                    <a:lnTo>
                      <a:pt x="9555" y="3045"/>
                    </a:lnTo>
                    <a:lnTo>
                      <a:pt x="9553" y="3052"/>
                    </a:lnTo>
                    <a:lnTo>
                      <a:pt x="9551" y="3062"/>
                    </a:lnTo>
                    <a:lnTo>
                      <a:pt x="9548" y="3072"/>
                    </a:lnTo>
                    <a:lnTo>
                      <a:pt x="9544" y="3082"/>
                    </a:lnTo>
                    <a:lnTo>
                      <a:pt x="9541" y="3092"/>
                    </a:lnTo>
                    <a:lnTo>
                      <a:pt x="9538" y="3101"/>
                    </a:lnTo>
                    <a:lnTo>
                      <a:pt x="9534" y="3111"/>
                    </a:lnTo>
                    <a:lnTo>
                      <a:pt x="9529" y="3121"/>
                    </a:lnTo>
                    <a:lnTo>
                      <a:pt x="9525" y="3129"/>
                    </a:lnTo>
                    <a:lnTo>
                      <a:pt x="9520" y="3136"/>
                    </a:lnTo>
                    <a:lnTo>
                      <a:pt x="9516" y="3143"/>
                    </a:lnTo>
                    <a:lnTo>
                      <a:pt x="9512" y="3148"/>
                    </a:lnTo>
                    <a:lnTo>
                      <a:pt x="9508" y="3156"/>
                    </a:lnTo>
                    <a:lnTo>
                      <a:pt x="9507" y="3166"/>
                    </a:lnTo>
                    <a:lnTo>
                      <a:pt x="9506" y="3176"/>
                    </a:lnTo>
                    <a:lnTo>
                      <a:pt x="9506" y="3188"/>
                    </a:lnTo>
                    <a:lnTo>
                      <a:pt x="9507" y="3200"/>
                    </a:lnTo>
                    <a:lnTo>
                      <a:pt x="9510" y="3213"/>
                    </a:lnTo>
                    <a:lnTo>
                      <a:pt x="9512" y="3227"/>
                    </a:lnTo>
                    <a:lnTo>
                      <a:pt x="9514" y="3240"/>
                    </a:lnTo>
                    <a:lnTo>
                      <a:pt x="9516" y="3254"/>
                    </a:lnTo>
                    <a:lnTo>
                      <a:pt x="9518" y="3269"/>
                    </a:lnTo>
                    <a:lnTo>
                      <a:pt x="9520" y="3283"/>
                    </a:lnTo>
                    <a:lnTo>
                      <a:pt x="9522" y="3296"/>
                    </a:lnTo>
                    <a:lnTo>
                      <a:pt x="9523" y="3308"/>
                    </a:lnTo>
                    <a:lnTo>
                      <a:pt x="9523" y="3320"/>
                    </a:lnTo>
                    <a:lnTo>
                      <a:pt x="9523" y="3332"/>
                    </a:lnTo>
                    <a:lnTo>
                      <a:pt x="9522" y="3342"/>
                    </a:lnTo>
                    <a:lnTo>
                      <a:pt x="9522" y="3352"/>
                    </a:lnTo>
                    <a:lnTo>
                      <a:pt x="9523" y="3361"/>
                    </a:lnTo>
                    <a:lnTo>
                      <a:pt x="9525" y="3371"/>
                    </a:lnTo>
                    <a:lnTo>
                      <a:pt x="9527" y="3381"/>
                    </a:lnTo>
                    <a:lnTo>
                      <a:pt x="9529" y="3390"/>
                    </a:lnTo>
                    <a:lnTo>
                      <a:pt x="9532" y="3400"/>
                    </a:lnTo>
                    <a:lnTo>
                      <a:pt x="9536" y="3410"/>
                    </a:lnTo>
                    <a:lnTo>
                      <a:pt x="9539" y="3420"/>
                    </a:lnTo>
                    <a:lnTo>
                      <a:pt x="9542" y="3431"/>
                    </a:lnTo>
                    <a:lnTo>
                      <a:pt x="9546" y="3443"/>
                    </a:lnTo>
                    <a:lnTo>
                      <a:pt x="9548" y="3455"/>
                    </a:lnTo>
                    <a:lnTo>
                      <a:pt x="9550" y="3468"/>
                    </a:lnTo>
                    <a:lnTo>
                      <a:pt x="9552" y="3483"/>
                    </a:lnTo>
                    <a:lnTo>
                      <a:pt x="9553" y="3498"/>
                    </a:lnTo>
                    <a:lnTo>
                      <a:pt x="9554" y="3515"/>
                    </a:lnTo>
                    <a:lnTo>
                      <a:pt x="9553" y="3533"/>
                    </a:lnTo>
                    <a:lnTo>
                      <a:pt x="9552" y="3550"/>
                    </a:lnTo>
                    <a:lnTo>
                      <a:pt x="9550" y="3570"/>
                    </a:lnTo>
                    <a:lnTo>
                      <a:pt x="9547" y="3590"/>
                    </a:lnTo>
                    <a:lnTo>
                      <a:pt x="9544" y="3609"/>
                    </a:lnTo>
                    <a:lnTo>
                      <a:pt x="9541" y="3630"/>
                    </a:lnTo>
                    <a:lnTo>
                      <a:pt x="9538" y="3651"/>
                    </a:lnTo>
                    <a:lnTo>
                      <a:pt x="9535" y="3670"/>
                    </a:lnTo>
                    <a:lnTo>
                      <a:pt x="9531" y="3691"/>
                    </a:lnTo>
                    <a:lnTo>
                      <a:pt x="9529" y="3711"/>
                    </a:lnTo>
                    <a:lnTo>
                      <a:pt x="9527" y="3730"/>
                    </a:lnTo>
                    <a:lnTo>
                      <a:pt x="9527" y="3750"/>
                    </a:lnTo>
                    <a:lnTo>
                      <a:pt x="9527" y="3768"/>
                    </a:lnTo>
                    <a:lnTo>
                      <a:pt x="9528" y="3785"/>
                    </a:lnTo>
                    <a:lnTo>
                      <a:pt x="9531" y="3801"/>
                    </a:lnTo>
                    <a:lnTo>
                      <a:pt x="9536" y="3817"/>
                    </a:lnTo>
                    <a:lnTo>
                      <a:pt x="9541" y="3831"/>
                    </a:lnTo>
                    <a:lnTo>
                      <a:pt x="9549" y="3845"/>
                    </a:lnTo>
                    <a:lnTo>
                      <a:pt x="9558" y="3859"/>
                    </a:lnTo>
                    <a:lnTo>
                      <a:pt x="9567" y="3875"/>
                    </a:lnTo>
                    <a:lnTo>
                      <a:pt x="9578" y="3889"/>
                    </a:lnTo>
                    <a:lnTo>
                      <a:pt x="9589" y="3904"/>
                    </a:lnTo>
                    <a:lnTo>
                      <a:pt x="9600" y="3918"/>
                    </a:lnTo>
                    <a:lnTo>
                      <a:pt x="9610" y="3933"/>
                    </a:lnTo>
                    <a:lnTo>
                      <a:pt x="9620" y="3950"/>
                    </a:lnTo>
                    <a:lnTo>
                      <a:pt x="9628" y="3965"/>
                    </a:lnTo>
                    <a:lnTo>
                      <a:pt x="9636" y="3983"/>
                    </a:lnTo>
                    <a:lnTo>
                      <a:pt x="9641" y="3999"/>
                    </a:lnTo>
                    <a:lnTo>
                      <a:pt x="9644" y="4018"/>
                    </a:lnTo>
                    <a:lnTo>
                      <a:pt x="9645" y="4036"/>
                    </a:lnTo>
                    <a:lnTo>
                      <a:pt x="9643" y="4056"/>
                    </a:lnTo>
                    <a:lnTo>
                      <a:pt x="9637" y="4077"/>
                    </a:lnTo>
                    <a:lnTo>
                      <a:pt x="9631" y="4097"/>
                    </a:lnTo>
                    <a:lnTo>
                      <a:pt x="9625" y="4118"/>
                    </a:lnTo>
                    <a:lnTo>
                      <a:pt x="9622" y="4138"/>
                    </a:lnTo>
                    <a:lnTo>
                      <a:pt x="9620" y="4158"/>
                    </a:lnTo>
                    <a:lnTo>
                      <a:pt x="9619" y="4178"/>
                    </a:lnTo>
                    <a:lnTo>
                      <a:pt x="9618" y="4197"/>
                    </a:lnTo>
                    <a:lnTo>
                      <a:pt x="9618" y="4216"/>
                    </a:lnTo>
                    <a:lnTo>
                      <a:pt x="9616" y="4235"/>
                    </a:lnTo>
                    <a:lnTo>
                      <a:pt x="9616" y="4252"/>
                    </a:lnTo>
                    <a:lnTo>
                      <a:pt x="9615" y="4271"/>
                    </a:lnTo>
                    <a:lnTo>
                      <a:pt x="9614" y="4288"/>
                    </a:lnTo>
                    <a:lnTo>
                      <a:pt x="9612" y="4306"/>
                    </a:lnTo>
                    <a:lnTo>
                      <a:pt x="9610" y="4322"/>
                    </a:lnTo>
                    <a:lnTo>
                      <a:pt x="9606" y="4340"/>
                    </a:lnTo>
                    <a:lnTo>
                      <a:pt x="9599" y="4356"/>
                    </a:lnTo>
                    <a:lnTo>
                      <a:pt x="9592" y="4372"/>
                    </a:lnTo>
                    <a:lnTo>
                      <a:pt x="9584" y="4388"/>
                    </a:lnTo>
                    <a:lnTo>
                      <a:pt x="9576" y="4402"/>
                    </a:lnTo>
                    <a:lnTo>
                      <a:pt x="9568" y="4415"/>
                    </a:lnTo>
                    <a:lnTo>
                      <a:pt x="9562" y="4428"/>
                    </a:lnTo>
                    <a:lnTo>
                      <a:pt x="9555" y="4440"/>
                    </a:lnTo>
                    <a:lnTo>
                      <a:pt x="9550" y="4451"/>
                    </a:lnTo>
                    <a:lnTo>
                      <a:pt x="9544" y="4462"/>
                    </a:lnTo>
                    <a:lnTo>
                      <a:pt x="9539" y="4473"/>
                    </a:lnTo>
                    <a:lnTo>
                      <a:pt x="9535" y="4483"/>
                    </a:lnTo>
                    <a:lnTo>
                      <a:pt x="9530" y="4493"/>
                    </a:lnTo>
                    <a:lnTo>
                      <a:pt x="9527" y="4502"/>
                    </a:lnTo>
                    <a:lnTo>
                      <a:pt x="9524" y="4511"/>
                    </a:lnTo>
                    <a:lnTo>
                      <a:pt x="9522" y="4521"/>
                    </a:lnTo>
                    <a:lnTo>
                      <a:pt x="9519" y="4530"/>
                    </a:lnTo>
                    <a:lnTo>
                      <a:pt x="9517" y="4538"/>
                    </a:lnTo>
                    <a:lnTo>
                      <a:pt x="9516" y="4548"/>
                    </a:lnTo>
                    <a:lnTo>
                      <a:pt x="9515" y="4558"/>
                    </a:lnTo>
                    <a:lnTo>
                      <a:pt x="9515" y="4571"/>
                    </a:lnTo>
                    <a:lnTo>
                      <a:pt x="9516" y="4587"/>
                    </a:lnTo>
                    <a:lnTo>
                      <a:pt x="9517" y="4605"/>
                    </a:lnTo>
                    <a:lnTo>
                      <a:pt x="9519" y="4624"/>
                    </a:lnTo>
                    <a:lnTo>
                      <a:pt x="9522" y="4644"/>
                    </a:lnTo>
                    <a:lnTo>
                      <a:pt x="9524" y="4665"/>
                    </a:lnTo>
                    <a:lnTo>
                      <a:pt x="9526" y="4688"/>
                    </a:lnTo>
                    <a:lnTo>
                      <a:pt x="9528" y="4710"/>
                    </a:lnTo>
                    <a:lnTo>
                      <a:pt x="9528" y="4732"/>
                    </a:lnTo>
                    <a:lnTo>
                      <a:pt x="9528" y="4753"/>
                    </a:lnTo>
                    <a:lnTo>
                      <a:pt x="9527" y="4774"/>
                    </a:lnTo>
                    <a:lnTo>
                      <a:pt x="9525" y="4794"/>
                    </a:lnTo>
                    <a:lnTo>
                      <a:pt x="9522" y="4812"/>
                    </a:lnTo>
                    <a:lnTo>
                      <a:pt x="9515" y="4829"/>
                    </a:lnTo>
                    <a:lnTo>
                      <a:pt x="9508" y="4844"/>
                    </a:lnTo>
                    <a:lnTo>
                      <a:pt x="9500" y="4856"/>
                    </a:lnTo>
                    <a:lnTo>
                      <a:pt x="9491" y="4867"/>
                    </a:lnTo>
                    <a:lnTo>
                      <a:pt x="9482" y="4877"/>
                    </a:lnTo>
                    <a:lnTo>
                      <a:pt x="9473" y="4884"/>
                    </a:lnTo>
                    <a:lnTo>
                      <a:pt x="9465" y="4892"/>
                    </a:lnTo>
                    <a:lnTo>
                      <a:pt x="9456" y="4899"/>
                    </a:lnTo>
                    <a:lnTo>
                      <a:pt x="9447" y="4904"/>
                    </a:lnTo>
                    <a:lnTo>
                      <a:pt x="9440" y="4908"/>
                    </a:lnTo>
                    <a:lnTo>
                      <a:pt x="9432" y="4912"/>
                    </a:lnTo>
                    <a:lnTo>
                      <a:pt x="9425" y="4914"/>
                    </a:lnTo>
                    <a:lnTo>
                      <a:pt x="9420" y="4916"/>
                    </a:lnTo>
                    <a:lnTo>
                      <a:pt x="9415" y="4918"/>
                    </a:lnTo>
                    <a:lnTo>
                      <a:pt x="9411" y="4919"/>
                    </a:lnTo>
                    <a:lnTo>
                      <a:pt x="9408" y="4919"/>
                    </a:lnTo>
                    <a:lnTo>
                      <a:pt x="9406" y="4919"/>
                    </a:lnTo>
                    <a:lnTo>
                      <a:pt x="9406" y="4921"/>
                    </a:lnTo>
                    <a:lnTo>
                      <a:pt x="9406" y="4922"/>
                    </a:lnTo>
                    <a:lnTo>
                      <a:pt x="9406" y="4925"/>
                    </a:lnTo>
                    <a:lnTo>
                      <a:pt x="9407" y="4931"/>
                    </a:lnTo>
                    <a:lnTo>
                      <a:pt x="9408" y="4939"/>
                    </a:lnTo>
                    <a:lnTo>
                      <a:pt x="9409" y="4949"/>
                    </a:lnTo>
                    <a:lnTo>
                      <a:pt x="9410" y="4960"/>
                    </a:lnTo>
                    <a:lnTo>
                      <a:pt x="9411" y="4972"/>
                    </a:lnTo>
                    <a:lnTo>
                      <a:pt x="9412" y="4985"/>
                    </a:lnTo>
                    <a:lnTo>
                      <a:pt x="9412" y="4998"/>
                    </a:lnTo>
                    <a:lnTo>
                      <a:pt x="9412" y="5011"/>
                    </a:lnTo>
                    <a:lnTo>
                      <a:pt x="9412" y="5025"/>
                    </a:lnTo>
                    <a:lnTo>
                      <a:pt x="9411" y="5038"/>
                    </a:lnTo>
                    <a:lnTo>
                      <a:pt x="9410" y="5050"/>
                    </a:lnTo>
                    <a:lnTo>
                      <a:pt x="9407" y="5061"/>
                    </a:lnTo>
                    <a:lnTo>
                      <a:pt x="9404" y="5072"/>
                    </a:lnTo>
                    <a:lnTo>
                      <a:pt x="9400" y="5081"/>
                    </a:lnTo>
                    <a:lnTo>
                      <a:pt x="9394" y="5089"/>
                    </a:lnTo>
                    <a:lnTo>
                      <a:pt x="9387" y="5095"/>
                    </a:lnTo>
                    <a:lnTo>
                      <a:pt x="9380" y="5101"/>
                    </a:lnTo>
                    <a:lnTo>
                      <a:pt x="9372" y="5106"/>
                    </a:lnTo>
                    <a:lnTo>
                      <a:pt x="9363" y="5110"/>
                    </a:lnTo>
                    <a:lnTo>
                      <a:pt x="9353" y="5114"/>
                    </a:lnTo>
                    <a:lnTo>
                      <a:pt x="9345" y="5116"/>
                    </a:lnTo>
                    <a:lnTo>
                      <a:pt x="9336" y="5119"/>
                    </a:lnTo>
                    <a:lnTo>
                      <a:pt x="9326" y="5120"/>
                    </a:lnTo>
                    <a:lnTo>
                      <a:pt x="9318" y="5121"/>
                    </a:lnTo>
                    <a:lnTo>
                      <a:pt x="9311" y="5122"/>
                    </a:lnTo>
                    <a:lnTo>
                      <a:pt x="9304" y="5124"/>
                    </a:lnTo>
                    <a:lnTo>
                      <a:pt x="9299" y="5124"/>
                    </a:lnTo>
                    <a:lnTo>
                      <a:pt x="9294" y="5124"/>
                    </a:lnTo>
                    <a:lnTo>
                      <a:pt x="9291" y="5124"/>
                    </a:lnTo>
                    <a:lnTo>
                      <a:pt x="9291" y="5125"/>
                    </a:lnTo>
                    <a:lnTo>
                      <a:pt x="9290" y="5125"/>
                    </a:lnTo>
                    <a:lnTo>
                      <a:pt x="9288" y="5128"/>
                    </a:lnTo>
                    <a:lnTo>
                      <a:pt x="9286" y="5133"/>
                    </a:lnTo>
                    <a:lnTo>
                      <a:pt x="9282" y="5139"/>
                    </a:lnTo>
                    <a:lnTo>
                      <a:pt x="9278" y="5148"/>
                    </a:lnTo>
                    <a:lnTo>
                      <a:pt x="9274" y="5156"/>
                    </a:lnTo>
                    <a:lnTo>
                      <a:pt x="9269" y="5167"/>
                    </a:lnTo>
                    <a:lnTo>
                      <a:pt x="9265" y="5178"/>
                    </a:lnTo>
                    <a:lnTo>
                      <a:pt x="9260" y="5190"/>
                    </a:lnTo>
                    <a:lnTo>
                      <a:pt x="9255" y="5203"/>
                    </a:lnTo>
                    <a:lnTo>
                      <a:pt x="9251" y="5216"/>
                    </a:lnTo>
                    <a:lnTo>
                      <a:pt x="9246" y="5231"/>
                    </a:lnTo>
                    <a:lnTo>
                      <a:pt x="9243" y="5244"/>
                    </a:lnTo>
                    <a:lnTo>
                      <a:pt x="9241" y="5258"/>
                    </a:lnTo>
                    <a:lnTo>
                      <a:pt x="9239" y="5271"/>
                    </a:lnTo>
                    <a:lnTo>
                      <a:pt x="9239" y="5285"/>
                    </a:lnTo>
                    <a:lnTo>
                      <a:pt x="9239" y="5298"/>
                    </a:lnTo>
                    <a:lnTo>
                      <a:pt x="9239" y="5314"/>
                    </a:lnTo>
                    <a:lnTo>
                      <a:pt x="9239" y="5329"/>
                    </a:lnTo>
                    <a:lnTo>
                      <a:pt x="9239" y="5345"/>
                    </a:lnTo>
                    <a:lnTo>
                      <a:pt x="9239" y="5362"/>
                    </a:lnTo>
                    <a:lnTo>
                      <a:pt x="9239" y="5378"/>
                    </a:lnTo>
                    <a:lnTo>
                      <a:pt x="9238" y="5395"/>
                    </a:lnTo>
                    <a:lnTo>
                      <a:pt x="9237" y="5412"/>
                    </a:lnTo>
                    <a:lnTo>
                      <a:pt x="9234" y="5428"/>
                    </a:lnTo>
                    <a:lnTo>
                      <a:pt x="9231" y="5444"/>
                    </a:lnTo>
                    <a:lnTo>
                      <a:pt x="9228" y="5459"/>
                    </a:lnTo>
                    <a:lnTo>
                      <a:pt x="9222" y="5473"/>
                    </a:lnTo>
                    <a:lnTo>
                      <a:pt x="9216" y="5486"/>
                    </a:lnTo>
                    <a:lnTo>
                      <a:pt x="9207" y="5498"/>
                    </a:lnTo>
                    <a:lnTo>
                      <a:pt x="9198" y="5508"/>
                    </a:lnTo>
                    <a:lnTo>
                      <a:pt x="9187" y="5518"/>
                    </a:lnTo>
                    <a:lnTo>
                      <a:pt x="9175" y="5526"/>
                    </a:lnTo>
                    <a:lnTo>
                      <a:pt x="9167" y="5537"/>
                    </a:lnTo>
                    <a:lnTo>
                      <a:pt x="9158" y="5549"/>
                    </a:lnTo>
                    <a:lnTo>
                      <a:pt x="9151" y="5565"/>
                    </a:lnTo>
                    <a:lnTo>
                      <a:pt x="9147" y="5580"/>
                    </a:lnTo>
                    <a:lnTo>
                      <a:pt x="9144" y="5596"/>
                    </a:lnTo>
                    <a:lnTo>
                      <a:pt x="9142" y="5615"/>
                    </a:lnTo>
                    <a:lnTo>
                      <a:pt x="9141" y="5632"/>
                    </a:lnTo>
                    <a:lnTo>
                      <a:pt x="9142" y="5651"/>
                    </a:lnTo>
                    <a:lnTo>
                      <a:pt x="9143" y="5670"/>
                    </a:lnTo>
                    <a:lnTo>
                      <a:pt x="9146" y="5688"/>
                    </a:lnTo>
                    <a:lnTo>
                      <a:pt x="9150" y="5707"/>
                    </a:lnTo>
                    <a:lnTo>
                      <a:pt x="9157" y="5724"/>
                    </a:lnTo>
                    <a:lnTo>
                      <a:pt x="9163" y="5740"/>
                    </a:lnTo>
                    <a:lnTo>
                      <a:pt x="9171" y="5756"/>
                    </a:lnTo>
                    <a:lnTo>
                      <a:pt x="9181" y="5770"/>
                    </a:lnTo>
                    <a:lnTo>
                      <a:pt x="9190" y="5783"/>
                    </a:lnTo>
                    <a:lnTo>
                      <a:pt x="9196" y="5796"/>
                    </a:lnTo>
                    <a:lnTo>
                      <a:pt x="9202" y="5809"/>
                    </a:lnTo>
                    <a:lnTo>
                      <a:pt x="9205" y="5822"/>
                    </a:lnTo>
                    <a:lnTo>
                      <a:pt x="9207" y="5835"/>
                    </a:lnTo>
                    <a:lnTo>
                      <a:pt x="9208" y="5847"/>
                    </a:lnTo>
                    <a:lnTo>
                      <a:pt x="9208" y="5861"/>
                    </a:lnTo>
                    <a:lnTo>
                      <a:pt x="9206" y="5873"/>
                    </a:lnTo>
                    <a:lnTo>
                      <a:pt x="9204" y="5885"/>
                    </a:lnTo>
                    <a:lnTo>
                      <a:pt x="9199" y="5897"/>
                    </a:lnTo>
                    <a:lnTo>
                      <a:pt x="9194" y="5908"/>
                    </a:lnTo>
                    <a:lnTo>
                      <a:pt x="9189" y="5918"/>
                    </a:lnTo>
                    <a:lnTo>
                      <a:pt x="9181" y="5929"/>
                    </a:lnTo>
                    <a:lnTo>
                      <a:pt x="9173" y="5940"/>
                    </a:lnTo>
                    <a:lnTo>
                      <a:pt x="9165" y="5950"/>
                    </a:lnTo>
                    <a:lnTo>
                      <a:pt x="9156" y="5960"/>
                    </a:lnTo>
                    <a:lnTo>
                      <a:pt x="9146" y="5969"/>
                    </a:lnTo>
                    <a:lnTo>
                      <a:pt x="9138" y="5979"/>
                    </a:lnTo>
                    <a:lnTo>
                      <a:pt x="9132" y="5988"/>
                    </a:lnTo>
                    <a:lnTo>
                      <a:pt x="9125" y="5998"/>
                    </a:lnTo>
                    <a:lnTo>
                      <a:pt x="9121" y="6008"/>
                    </a:lnTo>
                    <a:lnTo>
                      <a:pt x="9116" y="6018"/>
                    </a:lnTo>
                    <a:lnTo>
                      <a:pt x="9113" y="6029"/>
                    </a:lnTo>
                    <a:lnTo>
                      <a:pt x="9110" y="6040"/>
                    </a:lnTo>
                    <a:lnTo>
                      <a:pt x="9108" y="6051"/>
                    </a:lnTo>
                    <a:lnTo>
                      <a:pt x="9107" y="6061"/>
                    </a:lnTo>
                    <a:lnTo>
                      <a:pt x="9106" y="6073"/>
                    </a:lnTo>
                    <a:lnTo>
                      <a:pt x="9104" y="6086"/>
                    </a:lnTo>
                    <a:lnTo>
                      <a:pt x="9104" y="6098"/>
                    </a:lnTo>
                    <a:lnTo>
                      <a:pt x="9104" y="6110"/>
                    </a:lnTo>
                    <a:lnTo>
                      <a:pt x="9104" y="6123"/>
                    </a:lnTo>
                    <a:lnTo>
                      <a:pt x="9104" y="6136"/>
                    </a:lnTo>
                    <a:lnTo>
                      <a:pt x="9103" y="6150"/>
                    </a:lnTo>
                    <a:lnTo>
                      <a:pt x="9103" y="6166"/>
                    </a:lnTo>
                    <a:lnTo>
                      <a:pt x="9102" y="6186"/>
                    </a:lnTo>
                    <a:lnTo>
                      <a:pt x="9101" y="6207"/>
                    </a:lnTo>
                    <a:lnTo>
                      <a:pt x="9099" y="6230"/>
                    </a:lnTo>
                    <a:lnTo>
                      <a:pt x="9097" y="6253"/>
                    </a:lnTo>
                    <a:lnTo>
                      <a:pt x="9092" y="6275"/>
                    </a:lnTo>
                    <a:lnTo>
                      <a:pt x="9088" y="6300"/>
                    </a:lnTo>
                    <a:lnTo>
                      <a:pt x="9082" y="6322"/>
                    </a:lnTo>
                    <a:lnTo>
                      <a:pt x="9074" y="6345"/>
                    </a:lnTo>
                    <a:lnTo>
                      <a:pt x="9065" y="6366"/>
                    </a:lnTo>
                    <a:lnTo>
                      <a:pt x="9054" y="6386"/>
                    </a:lnTo>
                    <a:lnTo>
                      <a:pt x="9042" y="6403"/>
                    </a:lnTo>
                    <a:lnTo>
                      <a:pt x="9028" y="6417"/>
                    </a:lnTo>
                    <a:lnTo>
                      <a:pt x="9012" y="6429"/>
                    </a:lnTo>
                    <a:lnTo>
                      <a:pt x="8994" y="6438"/>
                    </a:lnTo>
                    <a:lnTo>
                      <a:pt x="8976" y="6445"/>
                    </a:lnTo>
                    <a:lnTo>
                      <a:pt x="8958" y="6452"/>
                    </a:lnTo>
                    <a:lnTo>
                      <a:pt x="8943" y="6462"/>
                    </a:lnTo>
                    <a:lnTo>
                      <a:pt x="8929" y="6472"/>
                    </a:lnTo>
                    <a:lnTo>
                      <a:pt x="8915" y="6483"/>
                    </a:lnTo>
                    <a:lnTo>
                      <a:pt x="8903" y="6496"/>
                    </a:lnTo>
                    <a:lnTo>
                      <a:pt x="8891" y="6509"/>
                    </a:lnTo>
                    <a:lnTo>
                      <a:pt x="8881" y="6524"/>
                    </a:lnTo>
                    <a:lnTo>
                      <a:pt x="8871" y="6540"/>
                    </a:lnTo>
                    <a:lnTo>
                      <a:pt x="8861" y="6557"/>
                    </a:lnTo>
                    <a:lnTo>
                      <a:pt x="8852" y="6577"/>
                    </a:lnTo>
                    <a:lnTo>
                      <a:pt x="8845" y="6596"/>
                    </a:lnTo>
                    <a:lnTo>
                      <a:pt x="8837" y="6618"/>
                    </a:lnTo>
                    <a:lnTo>
                      <a:pt x="8829" y="6641"/>
                    </a:lnTo>
                    <a:lnTo>
                      <a:pt x="8822" y="6665"/>
                    </a:lnTo>
                    <a:lnTo>
                      <a:pt x="8815" y="6691"/>
                    </a:lnTo>
                    <a:lnTo>
                      <a:pt x="8808" y="6718"/>
                    </a:lnTo>
                    <a:lnTo>
                      <a:pt x="8802" y="6744"/>
                    </a:lnTo>
                    <a:lnTo>
                      <a:pt x="8797" y="6769"/>
                    </a:lnTo>
                    <a:lnTo>
                      <a:pt x="8791" y="6795"/>
                    </a:lnTo>
                    <a:lnTo>
                      <a:pt x="8786" y="6820"/>
                    </a:lnTo>
                    <a:lnTo>
                      <a:pt x="8780" y="6845"/>
                    </a:lnTo>
                    <a:lnTo>
                      <a:pt x="8775" y="6868"/>
                    </a:lnTo>
                    <a:lnTo>
                      <a:pt x="8769" y="6892"/>
                    </a:lnTo>
                    <a:lnTo>
                      <a:pt x="8763" y="6914"/>
                    </a:lnTo>
                    <a:lnTo>
                      <a:pt x="8755" y="6935"/>
                    </a:lnTo>
                    <a:lnTo>
                      <a:pt x="8746" y="6955"/>
                    </a:lnTo>
                    <a:lnTo>
                      <a:pt x="8737" y="6974"/>
                    </a:lnTo>
                    <a:lnTo>
                      <a:pt x="8725" y="6991"/>
                    </a:lnTo>
                    <a:lnTo>
                      <a:pt x="8711" y="7007"/>
                    </a:lnTo>
                    <a:lnTo>
                      <a:pt x="8696" y="7021"/>
                    </a:lnTo>
                    <a:lnTo>
                      <a:pt x="8680" y="7034"/>
                    </a:lnTo>
                    <a:lnTo>
                      <a:pt x="8662" y="7046"/>
                    </a:lnTo>
                    <a:lnTo>
                      <a:pt x="8646" y="7058"/>
                    </a:lnTo>
                    <a:lnTo>
                      <a:pt x="8633" y="7070"/>
                    </a:lnTo>
                    <a:lnTo>
                      <a:pt x="8620" y="7083"/>
                    </a:lnTo>
                    <a:lnTo>
                      <a:pt x="8609" y="7097"/>
                    </a:lnTo>
                    <a:lnTo>
                      <a:pt x="8599" y="7109"/>
                    </a:lnTo>
                    <a:lnTo>
                      <a:pt x="8590" y="7122"/>
                    </a:lnTo>
                    <a:lnTo>
                      <a:pt x="8583" y="7136"/>
                    </a:lnTo>
                    <a:lnTo>
                      <a:pt x="8576" y="7149"/>
                    </a:lnTo>
                    <a:lnTo>
                      <a:pt x="8571" y="7163"/>
                    </a:lnTo>
                    <a:lnTo>
                      <a:pt x="8567" y="7177"/>
                    </a:lnTo>
                    <a:lnTo>
                      <a:pt x="8563" y="7192"/>
                    </a:lnTo>
                    <a:lnTo>
                      <a:pt x="8561" y="7207"/>
                    </a:lnTo>
                    <a:lnTo>
                      <a:pt x="8560" y="7221"/>
                    </a:lnTo>
                    <a:lnTo>
                      <a:pt x="8559" y="7236"/>
                    </a:lnTo>
                    <a:lnTo>
                      <a:pt x="8559" y="7253"/>
                    </a:lnTo>
                    <a:lnTo>
                      <a:pt x="8559" y="7269"/>
                    </a:lnTo>
                    <a:lnTo>
                      <a:pt x="8559" y="7285"/>
                    </a:lnTo>
                    <a:lnTo>
                      <a:pt x="8559" y="7304"/>
                    </a:lnTo>
                    <a:lnTo>
                      <a:pt x="8559" y="7321"/>
                    </a:lnTo>
                    <a:lnTo>
                      <a:pt x="8558" y="7340"/>
                    </a:lnTo>
                    <a:lnTo>
                      <a:pt x="8558" y="7359"/>
                    </a:lnTo>
                    <a:lnTo>
                      <a:pt x="8556" y="7377"/>
                    </a:lnTo>
                    <a:lnTo>
                      <a:pt x="8555" y="7395"/>
                    </a:lnTo>
                    <a:lnTo>
                      <a:pt x="8553" y="7412"/>
                    </a:lnTo>
                    <a:lnTo>
                      <a:pt x="8550" y="7430"/>
                    </a:lnTo>
                    <a:lnTo>
                      <a:pt x="8547" y="7445"/>
                    </a:lnTo>
                    <a:lnTo>
                      <a:pt x="8541" y="7460"/>
                    </a:lnTo>
                    <a:lnTo>
                      <a:pt x="8536" y="7473"/>
                    </a:lnTo>
                    <a:lnTo>
                      <a:pt x="8529" y="7486"/>
                    </a:lnTo>
                    <a:lnTo>
                      <a:pt x="8522" y="7496"/>
                    </a:lnTo>
                    <a:lnTo>
                      <a:pt x="8513" y="7506"/>
                    </a:lnTo>
                    <a:lnTo>
                      <a:pt x="8513" y="7507"/>
                    </a:lnTo>
                    <a:lnTo>
                      <a:pt x="8514" y="7511"/>
                    </a:lnTo>
                    <a:lnTo>
                      <a:pt x="8516" y="7519"/>
                    </a:lnTo>
                    <a:lnTo>
                      <a:pt x="8518" y="7529"/>
                    </a:lnTo>
                    <a:lnTo>
                      <a:pt x="8520" y="7542"/>
                    </a:lnTo>
                    <a:lnTo>
                      <a:pt x="8524" y="7556"/>
                    </a:lnTo>
                    <a:lnTo>
                      <a:pt x="8526" y="7573"/>
                    </a:lnTo>
                    <a:lnTo>
                      <a:pt x="8529" y="7590"/>
                    </a:lnTo>
                    <a:lnTo>
                      <a:pt x="8531" y="7609"/>
                    </a:lnTo>
                    <a:lnTo>
                      <a:pt x="8532" y="7629"/>
                    </a:lnTo>
                    <a:lnTo>
                      <a:pt x="8534" y="7650"/>
                    </a:lnTo>
                    <a:lnTo>
                      <a:pt x="8535" y="7671"/>
                    </a:lnTo>
                    <a:lnTo>
                      <a:pt x="8534" y="7693"/>
                    </a:lnTo>
                    <a:lnTo>
                      <a:pt x="8532" y="7715"/>
                    </a:lnTo>
                    <a:lnTo>
                      <a:pt x="8529" y="7736"/>
                    </a:lnTo>
                    <a:lnTo>
                      <a:pt x="8526" y="7758"/>
                    </a:lnTo>
                    <a:lnTo>
                      <a:pt x="8520" y="7778"/>
                    </a:lnTo>
                    <a:lnTo>
                      <a:pt x="8515" y="7796"/>
                    </a:lnTo>
                    <a:lnTo>
                      <a:pt x="8508" y="7813"/>
                    </a:lnTo>
                    <a:lnTo>
                      <a:pt x="8502" y="7828"/>
                    </a:lnTo>
                    <a:lnTo>
                      <a:pt x="8495" y="7841"/>
                    </a:lnTo>
                    <a:lnTo>
                      <a:pt x="8489" y="7852"/>
                    </a:lnTo>
                    <a:lnTo>
                      <a:pt x="8483" y="7862"/>
                    </a:lnTo>
                    <a:lnTo>
                      <a:pt x="8477" y="7871"/>
                    </a:lnTo>
                    <a:lnTo>
                      <a:pt x="8471" y="7878"/>
                    </a:lnTo>
                    <a:lnTo>
                      <a:pt x="8466" y="7884"/>
                    </a:lnTo>
                    <a:lnTo>
                      <a:pt x="8460" y="7889"/>
                    </a:lnTo>
                    <a:lnTo>
                      <a:pt x="8456" y="7893"/>
                    </a:lnTo>
                    <a:lnTo>
                      <a:pt x="8453" y="7896"/>
                    </a:lnTo>
                    <a:lnTo>
                      <a:pt x="8451" y="7897"/>
                    </a:lnTo>
                    <a:lnTo>
                      <a:pt x="8448" y="7898"/>
                    </a:lnTo>
                    <a:lnTo>
                      <a:pt x="8448" y="7899"/>
                    </a:lnTo>
                    <a:lnTo>
                      <a:pt x="8449" y="7899"/>
                    </a:lnTo>
                    <a:lnTo>
                      <a:pt x="8452" y="7900"/>
                    </a:lnTo>
                    <a:lnTo>
                      <a:pt x="8455" y="7901"/>
                    </a:lnTo>
                    <a:lnTo>
                      <a:pt x="8458" y="7902"/>
                    </a:lnTo>
                    <a:lnTo>
                      <a:pt x="8463" y="7906"/>
                    </a:lnTo>
                    <a:lnTo>
                      <a:pt x="8467" y="7909"/>
                    </a:lnTo>
                    <a:lnTo>
                      <a:pt x="8471" y="7913"/>
                    </a:lnTo>
                    <a:lnTo>
                      <a:pt x="8476" y="7918"/>
                    </a:lnTo>
                    <a:lnTo>
                      <a:pt x="8480" y="7924"/>
                    </a:lnTo>
                    <a:lnTo>
                      <a:pt x="8484" y="7932"/>
                    </a:lnTo>
                    <a:lnTo>
                      <a:pt x="8489" y="7941"/>
                    </a:lnTo>
                    <a:lnTo>
                      <a:pt x="8492" y="7950"/>
                    </a:lnTo>
                    <a:lnTo>
                      <a:pt x="8495" y="7962"/>
                    </a:lnTo>
                    <a:lnTo>
                      <a:pt x="8497" y="7975"/>
                    </a:lnTo>
                    <a:lnTo>
                      <a:pt x="8500" y="7991"/>
                    </a:lnTo>
                    <a:lnTo>
                      <a:pt x="8501" y="8006"/>
                    </a:lnTo>
                    <a:lnTo>
                      <a:pt x="8501" y="8024"/>
                    </a:lnTo>
                    <a:lnTo>
                      <a:pt x="8502" y="8040"/>
                    </a:lnTo>
                    <a:lnTo>
                      <a:pt x="8502" y="8057"/>
                    </a:lnTo>
                    <a:lnTo>
                      <a:pt x="8502" y="8075"/>
                    </a:lnTo>
                    <a:lnTo>
                      <a:pt x="8501" y="8091"/>
                    </a:lnTo>
                    <a:lnTo>
                      <a:pt x="8499" y="8108"/>
                    </a:lnTo>
                    <a:lnTo>
                      <a:pt x="8496" y="8124"/>
                    </a:lnTo>
                    <a:lnTo>
                      <a:pt x="8493" y="8139"/>
                    </a:lnTo>
                    <a:lnTo>
                      <a:pt x="8490" y="8153"/>
                    </a:lnTo>
                    <a:lnTo>
                      <a:pt x="8484" y="8168"/>
                    </a:lnTo>
                    <a:lnTo>
                      <a:pt x="8479" y="8180"/>
                    </a:lnTo>
                    <a:lnTo>
                      <a:pt x="8471" y="8192"/>
                    </a:lnTo>
                    <a:lnTo>
                      <a:pt x="8463" y="8200"/>
                    </a:lnTo>
                    <a:lnTo>
                      <a:pt x="8453" y="8209"/>
                    </a:lnTo>
                    <a:lnTo>
                      <a:pt x="8442" y="8216"/>
                    </a:lnTo>
                    <a:lnTo>
                      <a:pt x="8429" y="8222"/>
                    </a:lnTo>
                    <a:lnTo>
                      <a:pt x="8416" y="8231"/>
                    </a:lnTo>
                    <a:lnTo>
                      <a:pt x="8401" y="8243"/>
                    </a:lnTo>
                    <a:lnTo>
                      <a:pt x="8387" y="8258"/>
                    </a:lnTo>
                    <a:lnTo>
                      <a:pt x="8373" y="8275"/>
                    </a:lnTo>
                    <a:lnTo>
                      <a:pt x="8358" y="8292"/>
                    </a:lnTo>
                    <a:lnTo>
                      <a:pt x="8344" y="8312"/>
                    </a:lnTo>
                    <a:lnTo>
                      <a:pt x="8330" y="8333"/>
                    </a:lnTo>
                    <a:lnTo>
                      <a:pt x="8316" y="8354"/>
                    </a:lnTo>
                    <a:lnTo>
                      <a:pt x="8304" y="8376"/>
                    </a:lnTo>
                    <a:lnTo>
                      <a:pt x="8293" y="8398"/>
                    </a:lnTo>
                    <a:lnTo>
                      <a:pt x="8284" y="8420"/>
                    </a:lnTo>
                    <a:lnTo>
                      <a:pt x="8275" y="8442"/>
                    </a:lnTo>
                    <a:lnTo>
                      <a:pt x="8268" y="8464"/>
                    </a:lnTo>
                    <a:lnTo>
                      <a:pt x="8264" y="8483"/>
                    </a:lnTo>
                    <a:lnTo>
                      <a:pt x="8262" y="8503"/>
                    </a:lnTo>
                    <a:lnTo>
                      <a:pt x="8258" y="8523"/>
                    </a:lnTo>
                    <a:lnTo>
                      <a:pt x="8255" y="8548"/>
                    </a:lnTo>
                    <a:lnTo>
                      <a:pt x="8249" y="8575"/>
                    </a:lnTo>
                    <a:lnTo>
                      <a:pt x="8241" y="8605"/>
                    </a:lnTo>
                    <a:lnTo>
                      <a:pt x="8230" y="8637"/>
                    </a:lnTo>
                    <a:lnTo>
                      <a:pt x="8218" y="8671"/>
                    </a:lnTo>
                    <a:lnTo>
                      <a:pt x="8204" y="8705"/>
                    </a:lnTo>
                    <a:lnTo>
                      <a:pt x="8187" y="8739"/>
                    </a:lnTo>
                    <a:lnTo>
                      <a:pt x="8169" y="8771"/>
                    </a:lnTo>
                    <a:lnTo>
                      <a:pt x="8148" y="8803"/>
                    </a:lnTo>
                    <a:lnTo>
                      <a:pt x="8125" y="8834"/>
                    </a:lnTo>
                    <a:lnTo>
                      <a:pt x="8100" y="8861"/>
                    </a:lnTo>
                    <a:lnTo>
                      <a:pt x="8073" y="8885"/>
                    </a:lnTo>
                    <a:lnTo>
                      <a:pt x="8043" y="8905"/>
                    </a:lnTo>
                    <a:lnTo>
                      <a:pt x="8013" y="8921"/>
                    </a:lnTo>
                    <a:lnTo>
                      <a:pt x="7979" y="8932"/>
                    </a:lnTo>
                    <a:lnTo>
                      <a:pt x="7945" y="8941"/>
                    </a:lnTo>
                    <a:lnTo>
                      <a:pt x="7916" y="8952"/>
                    </a:lnTo>
                    <a:lnTo>
                      <a:pt x="7889" y="8964"/>
                    </a:lnTo>
                    <a:lnTo>
                      <a:pt x="7865" y="8978"/>
                    </a:lnTo>
                    <a:lnTo>
                      <a:pt x="7844" y="8993"/>
                    </a:lnTo>
                    <a:lnTo>
                      <a:pt x="7825" y="9009"/>
                    </a:lnTo>
                    <a:lnTo>
                      <a:pt x="7809" y="9026"/>
                    </a:lnTo>
                    <a:lnTo>
                      <a:pt x="7793" y="9043"/>
                    </a:lnTo>
                    <a:lnTo>
                      <a:pt x="7780" y="9061"/>
                    </a:lnTo>
                    <a:lnTo>
                      <a:pt x="7767" y="9078"/>
                    </a:lnTo>
                    <a:lnTo>
                      <a:pt x="7756" y="9096"/>
                    </a:lnTo>
                    <a:lnTo>
                      <a:pt x="7746" y="9112"/>
                    </a:lnTo>
                    <a:lnTo>
                      <a:pt x="7737" y="9128"/>
                    </a:lnTo>
                    <a:lnTo>
                      <a:pt x="7728" y="9144"/>
                    </a:lnTo>
                    <a:lnTo>
                      <a:pt x="7718" y="9158"/>
                    </a:lnTo>
                    <a:lnTo>
                      <a:pt x="7709" y="9171"/>
                    </a:lnTo>
                    <a:lnTo>
                      <a:pt x="7697" y="9183"/>
                    </a:lnTo>
                    <a:lnTo>
                      <a:pt x="7681" y="9195"/>
                    </a:lnTo>
                    <a:lnTo>
                      <a:pt x="7662" y="9208"/>
                    </a:lnTo>
                    <a:lnTo>
                      <a:pt x="7641" y="9220"/>
                    </a:lnTo>
                    <a:lnTo>
                      <a:pt x="7615" y="9233"/>
                    </a:lnTo>
                    <a:lnTo>
                      <a:pt x="7589" y="9244"/>
                    </a:lnTo>
                    <a:lnTo>
                      <a:pt x="7561" y="9255"/>
                    </a:lnTo>
                    <a:lnTo>
                      <a:pt x="7531" y="9265"/>
                    </a:lnTo>
                    <a:lnTo>
                      <a:pt x="7501" y="9273"/>
                    </a:lnTo>
                    <a:lnTo>
                      <a:pt x="7471" y="9279"/>
                    </a:lnTo>
                    <a:lnTo>
                      <a:pt x="7441" y="9285"/>
                    </a:lnTo>
                    <a:lnTo>
                      <a:pt x="7412" y="9287"/>
                    </a:lnTo>
                    <a:lnTo>
                      <a:pt x="7384" y="9287"/>
                    </a:lnTo>
                    <a:lnTo>
                      <a:pt x="7358" y="9285"/>
                    </a:lnTo>
                    <a:lnTo>
                      <a:pt x="7333" y="9279"/>
                    </a:lnTo>
                    <a:lnTo>
                      <a:pt x="7312" y="9270"/>
                    </a:lnTo>
                    <a:lnTo>
                      <a:pt x="7291" y="9259"/>
                    </a:lnTo>
                    <a:lnTo>
                      <a:pt x="7272" y="9252"/>
                    </a:lnTo>
                    <a:lnTo>
                      <a:pt x="7252" y="9246"/>
                    </a:lnTo>
                    <a:lnTo>
                      <a:pt x="7233" y="9242"/>
                    </a:lnTo>
                    <a:lnTo>
                      <a:pt x="7216" y="9240"/>
                    </a:lnTo>
                    <a:lnTo>
                      <a:pt x="7198" y="9239"/>
                    </a:lnTo>
                    <a:lnTo>
                      <a:pt x="7182" y="9239"/>
                    </a:lnTo>
                    <a:lnTo>
                      <a:pt x="7166" y="9242"/>
                    </a:lnTo>
                    <a:lnTo>
                      <a:pt x="7149" y="9245"/>
                    </a:lnTo>
                    <a:lnTo>
                      <a:pt x="7134" y="9250"/>
                    </a:lnTo>
                    <a:lnTo>
                      <a:pt x="7120" y="9256"/>
                    </a:lnTo>
                    <a:lnTo>
                      <a:pt x="7106" y="9264"/>
                    </a:lnTo>
                    <a:lnTo>
                      <a:pt x="7092" y="9273"/>
                    </a:lnTo>
                    <a:lnTo>
                      <a:pt x="7078" y="9282"/>
                    </a:lnTo>
                    <a:lnTo>
                      <a:pt x="7066" y="9293"/>
                    </a:lnTo>
                    <a:lnTo>
                      <a:pt x="7054" y="9305"/>
                    </a:lnTo>
                    <a:lnTo>
                      <a:pt x="7041" y="9317"/>
                    </a:lnTo>
                    <a:lnTo>
                      <a:pt x="7029" y="9333"/>
                    </a:lnTo>
                    <a:lnTo>
                      <a:pt x="7015" y="9350"/>
                    </a:lnTo>
                    <a:lnTo>
                      <a:pt x="7002" y="9369"/>
                    </a:lnTo>
                    <a:lnTo>
                      <a:pt x="6987" y="9388"/>
                    </a:lnTo>
                    <a:lnTo>
                      <a:pt x="6972" y="9408"/>
                    </a:lnTo>
                    <a:lnTo>
                      <a:pt x="6956" y="9429"/>
                    </a:lnTo>
                    <a:lnTo>
                      <a:pt x="6941" y="9449"/>
                    </a:lnTo>
                    <a:lnTo>
                      <a:pt x="6923" y="9469"/>
                    </a:lnTo>
                    <a:lnTo>
                      <a:pt x="6906" y="9488"/>
                    </a:lnTo>
                    <a:lnTo>
                      <a:pt x="6887" y="9505"/>
                    </a:lnTo>
                    <a:lnTo>
                      <a:pt x="6869" y="9520"/>
                    </a:lnTo>
                    <a:lnTo>
                      <a:pt x="6848" y="9535"/>
                    </a:lnTo>
                    <a:lnTo>
                      <a:pt x="6828" y="9544"/>
                    </a:lnTo>
                    <a:lnTo>
                      <a:pt x="6806" y="9553"/>
                    </a:lnTo>
                    <a:lnTo>
                      <a:pt x="6785" y="9558"/>
                    </a:lnTo>
                    <a:lnTo>
                      <a:pt x="6763" y="9561"/>
                    </a:lnTo>
                    <a:lnTo>
                      <a:pt x="6743" y="9566"/>
                    </a:lnTo>
                    <a:lnTo>
                      <a:pt x="6727" y="9573"/>
                    </a:lnTo>
                    <a:lnTo>
                      <a:pt x="6713" y="9582"/>
                    </a:lnTo>
                    <a:lnTo>
                      <a:pt x="6701" y="9591"/>
                    </a:lnTo>
                    <a:lnTo>
                      <a:pt x="6690" y="9602"/>
                    </a:lnTo>
                    <a:lnTo>
                      <a:pt x="6680" y="9614"/>
                    </a:lnTo>
                    <a:lnTo>
                      <a:pt x="6672" y="9627"/>
                    </a:lnTo>
                    <a:lnTo>
                      <a:pt x="6665" y="9641"/>
                    </a:lnTo>
                    <a:lnTo>
                      <a:pt x="6659" y="9655"/>
                    </a:lnTo>
                    <a:lnTo>
                      <a:pt x="6653" y="9669"/>
                    </a:lnTo>
                    <a:lnTo>
                      <a:pt x="6647" y="9684"/>
                    </a:lnTo>
                    <a:lnTo>
                      <a:pt x="6642" y="9698"/>
                    </a:lnTo>
                    <a:lnTo>
                      <a:pt x="6636" y="9713"/>
                    </a:lnTo>
                    <a:lnTo>
                      <a:pt x="6630" y="9727"/>
                    </a:lnTo>
                    <a:lnTo>
                      <a:pt x="6623" y="9741"/>
                    </a:lnTo>
                    <a:lnTo>
                      <a:pt x="6614" y="9754"/>
                    </a:lnTo>
                    <a:lnTo>
                      <a:pt x="6603" y="9770"/>
                    </a:lnTo>
                    <a:lnTo>
                      <a:pt x="6591" y="9788"/>
                    </a:lnTo>
                    <a:lnTo>
                      <a:pt x="6576" y="9807"/>
                    </a:lnTo>
                    <a:lnTo>
                      <a:pt x="6559" y="9826"/>
                    </a:lnTo>
                    <a:lnTo>
                      <a:pt x="6540" y="9846"/>
                    </a:lnTo>
                    <a:lnTo>
                      <a:pt x="6519" y="9867"/>
                    </a:lnTo>
                    <a:lnTo>
                      <a:pt x="6495" y="9887"/>
                    </a:lnTo>
                    <a:lnTo>
                      <a:pt x="6470" y="9907"/>
                    </a:lnTo>
                    <a:lnTo>
                      <a:pt x="6444" y="9927"/>
                    </a:lnTo>
                    <a:lnTo>
                      <a:pt x="6415" y="9945"/>
                    </a:lnTo>
                    <a:lnTo>
                      <a:pt x="6384" y="9963"/>
                    </a:lnTo>
                    <a:lnTo>
                      <a:pt x="6351" y="9979"/>
                    </a:lnTo>
                    <a:lnTo>
                      <a:pt x="6317" y="9993"/>
                    </a:lnTo>
                    <a:lnTo>
                      <a:pt x="6281" y="10005"/>
                    </a:lnTo>
                    <a:lnTo>
                      <a:pt x="6244" y="10015"/>
                    </a:lnTo>
                    <a:lnTo>
                      <a:pt x="6207" y="10022"/>
                    </a:lnTo>
                    <a:lnTo>
                      <a:pt x="6172" y="10027"/>
                    </a:lnTo>
                    <a:lnTo>
                      <a:pt x="6139" y="10033"/>
                    </a:lnTo>
                    <a:lnTo>
                      <a:pt x="6109" y="10037"/>
                    </a:lnTo>
                    <a:lnTo>
                      <a:pt x="6080" y="10040"/>
                    </a:lnTo>
                    <a:lnTo>
                      <a:pt x="6052" y="10045"/>
                    </a:lnTo>
                    <a:lnTo>
                      <a:pt x="6024" y="10049"/>
                    </a:lnTo>
                    <a:lnTo>
                      <a:pt x="5996" y="10054"/>
                    </a:lnTo>
                    <a:lnTo>
                      <a:pt x="5968" y="10061"/>
                    </a:lnTo>
                    <a:lnTo>
                      <a:pt x="5940" y="10070"/>
                    </a:lnTo>
                    <a:lnTo>
                      <a:pt x="5910" y="10079"/>
                    </a:lnTo>
                    <a:lnTo>
                      <a:pt x="5878" y="10091"/>
                    </a:lnTo>
                    <a:lnTo>
                      <a:pt x="5846" y="10106"/>
                    </a:lnTo>
                    <a:lnTo>
                      <a:pt x="5810" y="10123"/>
                    </a:lnTo>
                    <a:lnTo>
                      <a:pt x="5772" y="10144"/>
                    </a:lnTo>
                    <a:lnTo>
                      <a:pt x="5730" y="10169"/>
                    </a:lnTo>
                    <a:lnTo>
                      <a:pt x="5686" y="10193"/>
                    </a:lnTo>
                    <a:lnTo>
                      <a:pt x="5643" y="10213"/>
                    </a:lnTo>
                    <a:lnTo>
                      <a:pt x="5600" y="10229"/>
                    </a:lnTo>
                    <a:lnTo>
                      <a:pt x="5559" y="10242"/>
                    </a:lnTo>
                    <a:lnTo>
                      <a:pt x="5517" y="10252"/>
                    </a:lnTo>
                    <a:lnTo>
                      <a:pt x="5477" y="10259"/>
                    </a:lnTo>
                    <a:lnTo>
                      <a:pt x="5437" y="10262"/>
                    </a:lnTo>
                    <a:lnTo>
                      <a:pt x="5398" y="10263"/>
                    </a:lnTo>
                    <a:lnTo>
                      <a:pt x="5361" y="10262"/>
                    </a:lnTo>
                    <a:lnTo>
                      <a:pt x="5325" y="10259"/>
                    </a:lnTo>
                    <a:lnTo>
                      <a:pt x="5290" y="10254"/>
                    </a:lnTo>
                    <a:lnTo>
                      <a:pt x="5257" y="10248"/>
                    </a:lnTo>
                    <a:lnTo>
                      <a:pt x="5227" y="10239"/>
                    </a:lnTo>
                    <a:lnTo>
                      <a:pt x="5197" y="10230"/>
                    </a:lnTo>
                    <a:lnTo>
                      <a:pt x="5170" y="10220"/>
                    </a:lnTo>
                    <a:lnTo>
                      <a:pt x="5145" y="10210"/>
                    </a:lnTo>
                    <a:lnTo>
                      <a:pt x="5121" y="10198"/>
                    </a:lnTo>
                    <a:lnTo>
                      <a:pt x="5097" y="10186"/>
                    </a:lnTo>
                    <a:lnTo>
                      <a:pt x="5073" y="10173"/>
                    </a:lnTo>
                    <a:lnTo>
                      <a:pt x="5049" y="10159"/>
                    </a:lnTo>
                    <a:lnTo>
                      <a:pt x="5026" y="10145"/>
                    </a:lnTo>
                    <a:lnTo>
                      <a:pt x="5002" y="10131"/>
                    </a:lnTo>
                    <a:lnTo>
                      <a:pt x="4977" y="10118"/>
                    </a:lnTo>
                    <a:lnTo>
                      <a:pt x="4953" y="10105"/>
                    </a:lnTo>
                    <a:lnTo>
                      <a:pt x="4928" y="10091"/>
                    </a:lnTo>
                    <a:lnTo>
                      <a:pt x="4901" y="10081"/>
                    </a:lnTo>
                    <a:lnTo>
                      <a:pt x="4874" y="10072"/>
                    </a:lnTo>
                    <a:lnTo>
                      <a:pt x="4847" y="10063"/>
                    </a:lnTo>
                    <a:lnTo>
                      <a:pt x="4818" y="10058"/>
                    </a:lnTo>
                    <a:lnTo>
                      <a:pt x="4789" y="10054"/>
                    </a:lnTo>
                    <a:lnTo>
                      <a:pt x="4758" y="10053"/>
                    </a:lnTo>
                    <a:lnTo>
                      <a:pt x="4727" y="10057"/>
                    </a:lnTo>
                    <a:lnTo>
                      <a:pt x="4694" y="10060"/>
                    </a:lnTo>
                    <a:lnTo>
                      <a:pt x="4663" y="10064"/>
                    </a:lnTo>
                    <a:lnTo>
                      <a:pt x="4634" y="10067"/>
                    </a:lnTo>
                    <a:lnTo>
                      <a:pt x="4604" y="10070"/>
                    </a:lnTo>
                    <a:lnTo>
                      <a:pt x="4577" y="10072"/>
                    </a:lnTo>
                    <a:lnTo>
                      <a:pt x="4550" y="10074"/>
                    </a:lnTo>
                    <a:lnTo>
                      <a:pt x="4524" y="10075"/>
                    </a:lnTo>
                    <a:lnTo>
                      <a:pt x="4499" y="10075"/>
                    </a:lnTo>
                    <a:lnTo>
                      <a:pt x="4475" y="10075"/>
                    </a:lnTo>
                    <a:lnTo>
                      <a:pt x="4452" y="10074"/>
                    </a:lnTo>
                    <a:lnTo>
                      <a:pt x="4429" y="10071"/>
                    </a:lnTo>
                    <a:lnTo>
                      <a:pt x="4407" y="10067"/>
                    </a:lnTo>
                    <a:lnTo>
                      <a:pt x="4386" y="10063"/>
                    </a:lnTo>
                    <a:lnTo>
                      <a:pt x="4366" y="10058"/>
                    </a:lnTo>
                    <a:lnTo>
                      <a:pt x="4347" y="10050"/>
                    </a:lnTo>
                    <a:lnTo>
                      <a:pt x="4329" y="10042"/>
                    </a:lnTo>
                    <a:lnTo>
                      <a:pt x="4310" y="10034"/>
                    </a:lnTo>
                    <a:lnTo>
                      <a:pt x="4290" y="10026"/>
                    </a:lnTo>
                    <a:lnTo>
                      <a:pt x="4270" y="10021"/>
                    </a:lnTo>
                    <a:lnTo>
                      <a:pt x="4250" y="10016"/>
                    </a:lnTo>
                    <a:lnTo>
                      <a:pt x="4228" y="10013"/>
                    </a:lnTo>
                    <a:lnTo>
                      <a:pt x="4206" y="10011"/>
                    </a:lnTo>
                    <a:lnTo>
                      <a:pt x="4184" y="10010"/>
                    </a:lnTo>
                    <a:lnTo>
                      <a:pt x="4162" y="10010"/>
                    </a:lnTo>
                    <a:lnTo>
                      <a:pt x="4141" y="10011"/>
                    </a:lnTo>
                    <a:lnTo>
                      <a:pt x="4119" y="10013"/>
                    </a:lnTo>
                    <a:lnTo>
                      <a:pt x="4097" y="10016"/>
                    </a:lnTo>
                    <a:lnTo>
                      <a:pt x="4076" y="10021"/>
                    </a:lnTo>
                    <a:lnTo>
                      <a:pt x="4055" y="10026"/>
                    </a:lnTo>
                    <a:lnTo>
                      <a:pt x="4037" y="10033"/>
                    </a:lnTo>
                    <a:lnTo>
                      <a:pt x="4018" y="10041"/>
                    </a:lnTo>
                    <a:lnTo>
                      <a:pt x="4001" y="10050"/>
                    </a:lnTo>
                    <a:lnTo>
                      <a:pt x="3981" y="10055"/>
                    </a:lnTo>
                    <a:lnTo>
                      <a:pt x="3959" y="10057"/>
                    </a:lnTo>
                    <a:lnTo>
                      <a:pt x="3934" y="10053"/>
                    </a:lnTo>
                    <a:lnTo>
                      <a:pt x="3907" y="10045"/>
                    </a:lnTo>
                    <a:lnTo>
                      <a:pt x="3877" y="10034"/>
                    </a:lnTo>
                    <a:lnTo>
                      <a:pt x="3846" y="10019"/>
                    </a:lnTo>
                    <a:lnTo>
                      <a:pt x="3813" y="10003"/>
                    </a:lnTo>
                    <a:lnTo>
                      <a:pt x="3780" y="9986"/>
                    </a:lnTo>
                    <a:lnTo>
                      <a:pt x="3745" y="9967"/>
                    </a:lnTo>
                    <a:lnTo>
                      <a:pt x="3711" y="9948"/>
                    </a:lnTo>
                    <a:lnTo>
                      <a:pt x="3678" y="9930"/>
                    </a:lnTo>
                    <a:lnTo>
                      <a:pt x="3645" y="9914"/>
                    </a:lnTo>
                    <a:lnTo>
                      <a:pt x="3613" y="9898"/>
                    </a:lnTo>
                    <a:lnTo>
                      <a:pt x="3584" y="9885"/>
                    </a:lnTo>
                    <a:lnTo>
                      <a:pt x="3555" y="9875"/>
                    </a:lnTo>
                    <a:lnTo>
                      <a:pt x="3530" y="9870"/>
                    </a:lnTo>
                    <a:lnTo>
                      <a:pt x="3505" y="9867"/>
                    </a:lnTo>
                    <a:lnTo>
                      <a:pt x="3479" y="9867"/>
                    </a:lnTo>
                    <a:lnTo>
                      <a:pt x="3453" y="9869"/>
                    </a:lnTo>
                    <a:lnTo>
                      <a:pt x="3427" y="9872"/>
                    </a:lnTo>
                    <a:lnTo>
                      <a:pt x="3400" y="9877"/>
                    </a:lnTo>
                    <a:lnTo>
                      <a:pt x="3374" y="9884"/>
                    </a:lnTo>
                    <a:lnTo>
                      <a:pt x="3348" y="9893"/>
                    </a:lnTo>
                    <a:lnTo>
                      <a:pt x="3324" y="9902"/>
                    </a:lnTo>
                    <a:lnTo>
                      <a:pt x="3300" y="9910"/>
                    </a:lnTo>
                    <a:lnTo>
                      <a:pt x="3278" y="9920"/>
                    </a:lnTo>
                    <a:lnTo>
                      <a:pt x="3257" y="9929"/>
                    </a:lnTo>
                    <a:lnTo>
                      <a:pt x="3239" y="9939"/>
                    </a:lnTo>
                    <a:lnTo>
                      <a:pt x="3222" y="9947"/>
                    </a:lnTo>
                    <a:lnTo>
                      <a:pt x="3208" y="9956"/>
                    </a:lnTo>
                    <a:lnTo>
                      <a:pt x="3197" y="9963"/>
                    </a:lnTo>
                    <a:lnTo>
                      <a:pt x="3191" y="9969"/>
                    </a:lnTo>
                    <a:lnTo>
                      <a:pt x="3183" y="9975"/>
                    </a:lnTo>
                    <a:lnTo>
                      <a:pt x="3174" y="9981"/>
                    </a:lnTo>
                    <a:lnTo>
                      <a:pt x="3163" y="9988"/>
                    </a:lnTo>
                    <a:lnTo>
                      <a:pt x="3150" y="9995"/>
                    </a:lnTo>
                    <a:lnTo>
                      <a:pt x="3136" y="10002"/>
                    </a:lnTo>
                    <a:lnTo>
                      <a:pt x="3121" y="10007"/>
                    </a:lnTo>
                    <a:lnTo>
                      <a:pt x="3104" y="10013"/>
                    </a:lnTo>
                    <a:lnTo>
                      <a:pt x="3088" y="10016"/>
                    </a:lnTo>
                    <a:lnTo>
                      <a:pt x="3070" y="10018"/>
                    </a:lnTo>
                    <a:lnTo>
                      <a:pt x="3051" y="10018"/>
                    </a:lnTo>
                    <a:lnTo>
                      <a:pt x="3031" y="10016"/>
                    </a:lnTo>
                    <a:lnTo>
                      <a:pt x="3012" y="10012"/>
                    </a:lnTo>
                    <a:lnTo>
                      <a:pt x="2992" y="10004"/>
                    </a:lnTo>
                    <a:lnTo>
                      <a:pt x="2971" y="9994"/>
                    </a:lnTo>
                    <a:lnTo>
                      <a:pt x="2952" y="9980"/>
                    </a:lnTo>
                    <a:lnTo>
                      <a:pt x="2933" y="9963"/>
                    </a:lnTo>
                    <a:lnTo>
                      <a:pt x="2915" y="9945"/>
                    </a:lnTo>
                    <a:lnTo>
                      <a:pt x="2898" y="9934"/>
                    </a:lnTo>
                    <a:lnTo>
                      <a:pt x="2884" y="9928"/>
                    </a:lnTo>
                    <a:lnTo>
                      <a:pt x="2871" y="9926"/>
                    </a:lnTo>
                    <a:lnTo>
                      <a:pt x="2859" y="9926"/>
                    </a:lnTo>
                    <a:lnTo>
                      <a:pt x="2849" y="9928"/>
                    </a:lnTo>
                    <a:lnTo>
                      <a:pt x="2840" y="9930"/>
                    </a:lnTo>
                    <a:lnTo>
                      <a:pt x="2833" y="9934"/>
                    </a:lnTo>
                    <a:lnTo>
                      <a:pt x="2825" y="9936"/>
                    </a:lnTo>
                    <a:lnTo>
                      <a:pt x="2818" y="9938"/>
                    </a:lnTo>
                    <a:lnTo>
                      <a:pt x="2812" y="9936"/>
                    </a:lnTo>
                    <a:lnTo>
                      <a:pt x="2806" y="9932"/>
                    </a:lnTo>
                    <a:lnTo>
                      <a:pt x="2801" y="9923"/>
                    </a:lnTo>
                    <a:lnTo>
                      <a:pt x="2796" y="9909"/>
                    </a:lnTo>
                    <a:lnTo>
                      <a:pt x="2790" y="9889"/>
                    </a:lnTo>
                    <a:lnTo>
                      <a:pt x="2785" y="9863"/>
                    </a:lnTo>
                    <a:lnTo>
                      <a:pt x="2778" y="9834"/>
                    </a:lnTo>
                    <a:lnTo>
                      <a:pt x="2770" y="9809"/>
                    </a:lnTo>
                    <a:lnTo>
                      <a:pt x="2764" y="9786"/>
                    </a:lnTo>
                    <a:lnTo>
                      <a:pt x="2755" y="9766"/>
                    </a:lnTo>
                    <a:lnTo>
                      <a:pt x="2746" y="9750"/>
                    </a:lnTo>
                    <a:lnTo>
                      <a:pt x="2738" y="9736"/>
                    </a:lnTo>
                    <a:lnTo>
                      <a:pt x="2727" y="9724"/>
                    </a:lnTo>
                    <a:lnTo>
                      <a:pt x="2716" y="9714"/>
                    </a:lnTo>
                    <a:lnTo>
                      <a:pt x="2705" y="9705"/>
                    </a:lnTo>
                    <a:lnTo>
                      <a:pt x="2692" y="9698"/>
                    </a:lnTo>
                    <a:lnTo>
                      <a:pt x="2678" y="9694"/>
                    </a:lnTo>
                    <a:lnTo>
                      <a:pt x="2663" y="9691"/>
                    </a:lnTo>
                    <a:lnTo>
                      <a:pt x="2647" y="9689"/>
                    </a:lnTo>
                    <a:lnTo>
                      <a:pt x="2630" y="9686"/>
                    </a:lnTo>
                    <a:lnTo>
                      <a:pt x="2611" y="9686"/>
                    </a:lnTo>
                    <a:lnTo>
                      <a:pt x="2592" y="9686"/>
                    </a:lnTo>
                    <a:lnTo>
                      <a:pt x="2572" y="9687"/>
                    </a:lnTo>
                    <a:lnTo>
                      <a:pt x="2552" y="9694"/>
                    </a:lnTo>
                    <a:lnTo>
                      <a:pt x="2534" y="9703"/>
                    </a:lnTo>
                    <a:lnTo>
                      <a:pt x="2516" y="9714"/>
                    </a:lnTo>
                    <a:lnTo>
                      <a:pt x="2499" y="9727"/>
                    </a:lnTo>
                    <a:lnTo>
                      <a:pt x="2482" y="9740"/>
                    </a:lnTo>
                    <a:lnTo>
                      <a:pt x="2466" y="9754"/>
                    </a:lnTo>
                    <a:lnTo>
                      <a:pt x="2451" y="9767"/>
                    </a:lnTo>
                    <a:lnTo>
                      <a:pt x="2435" y="9780"/>
                    </a:lnTo>
                    <a:lnTo>
                      <a:pt x="2420" y="9790"/>
                    </a:lnTo>
                    <a:lnTo>
                      <a:pt x="2405" y="9798"/>
                    </a:lnTo>
                    <a:lnTo>
                      <a:pt x="2391" y="9803"/>
                    </a:lnTo>
                    <a:lnTo>
                      <a:pt x="2375" y="9803"/>
                    </a:lnTo>
                    <a:lnTo>
                      <a:pt x="2360" y="9800"/>
                    </a:lnTo>
                    <a:lnTo>
                      <a:pt x="2346" y="9790"/>
                    </a:lnTo>
                    <a:lnTo>
                      <a:pt x="2330" y="9776"/>
                    </a:lnTo>
                    <a:lnTo>
                      <a:pt x="2314" y="9758"/>
                    </a:lnTo>
                    <a:lnTo>
                      <a:pt x="2299" y="9743"/>
                    </a:lnTo>
                    <a:lnTo>
                      <a:pt x="2284" y="9730"/>
                    </a:lnTo>
                    <a:lnTo>
                      <a:pt x="2268" y="9719"/>
                    </a:lnTo>
                    <a:lnTo>
                      <a:pt x="2253" y="9710"/>
                    </a:lnTo>
                    <a:lnTo>
                      <a:pt x="2238" y="9704"/>
                    </a:lnTo>
                    <a:lnTo>
                      <a:pt x="2222" y="9698"/>
                    </a:lnTo>
                    <a:lnTo>
                      <a:pt x="2208" y="9695"/>
                    </a:lnTo>
                    <a:lnTo>
                      <a:pt x="2193" y="9693"/>
                    </a:lnTo>
                    <a:lnTo>
                      <a:pt x="2179" y="9692"/>
                    </a:lnTo>
                    <a:lnTo>
                      <a:pt x="2165" y="9692"/>
                    </a:lnTo>
                    <a:lnTo>
                      <a:pt x="2149" y="9693"/>
                    </a:lnTo>
                    <a:lnTo>
                      <a:pt x="2135" y="9695"/>
                    </a:lnTo>
                    <a:lnTo>
                      <a:pt x="2121" y="9697"/>
                    </a:lnTo>
                    <a:lnTo>
                      <a:pt x="2107" y="9701"/>
                    </a:lnTo>
                    <a:lnTo>
                      <a:pt x="2092" y="9705"/>
                    </a:lnTo>
                    <a:lnTo>
                      <a:pt x="2076" y="9708"/>
                    </a:lnTo>
                    <a:lnTo>
                      <a:pt x="2060" y="9712"/>
                    </a:lnTo>
                    <a:lnTo>
                      <a:pt x="2041" y="9714"/>
                    </a:lnTo>
                    <a:lnTo>
                      <a:pt x="2023" y="9715"/>
                    </a:lnTo>
                    <a:lnTo>
                      <a:pt x="2002" y="9716"/>
                    </a:lnTo>
                    <a:lnTo>
                      <a:pt x="1980" y="9716"/>
                    </a:lnTo>
                    <a:lnTo>
                      <a:pt x="1958" y="9715"/>
                    </a:lnTo>
                    <a:lnTo>
                      <a:pt x="1936" y="9713"/>
                    </a:lnTo>
                    <a:lnTo>
                      <a:pt x="1912" y="9709"/>
                    </a:lnTo>
                    <a:lnTo>
                      <a:pt x="1889" y="9705"/>
                    </a:lnTo>
                    <a:lnTo>
                      <a:pt x="1865" y="9700"/>
                    </a:lnTo>
                    <a:lnTo>
                      <a:pt x="1842" y="9693"/>
                    </a:lnTo>
                    <a:lnTo>
                      <a:pt x="1818" y="9684"/>
                    </a:lnTo>
                    <a:lnTo>
                      <a:pt x="1796" y="9674"/>
                    </a:lnTo>
                    <a:lnTo>
                      <a:pt x="1773" y="9662"/>
                    </a:lnTo>
                    <a:lnTo>
                      <a:pt x="1751" y="9649"/>
                    </a:lnTo>
                    <a:lnTo>
                      <a:pt x="1730" y="9634"/>
                    </a:lnTo>
                    <a:lnTo>
                      <a:pt x="1710" y="9621"/>
                    </a:lnTo>
                    <a:lnTo>
                      <a:pt x="1693" y="9608"/>
                    </a:lnTo>
                    <a:lnTo>
                      <a:pt x="1677" y="9597"/>
                    </a:lnTo>
                    <a:lnTo>
                      <a:pt x="1661" y="9585"/>
                    </a:lnTo>
                    <a:lnTo>
                      <a:pt x="1646" y="9575"/>
                    </a:lnTo>
                    <a:lnTo>
                      <a:pt x="1632" y="9565"/>
                    </a:lnTo>
                    <a:lnTo>
                      <a:pt x="1619" y="9558"/>
                    </a:lnTo>
                    <a:lnTo>
                      <a:pt x="1606" y="9550"/>
                    </a:lnTo>
                    <a:lnTo>
                      <a:pt x="1591" y="9543"/>
                    </a:lnTo>
                    <a:lnTo>
                      <a:pt x="1578" y="9538"/>
                    </a:lnTo>
                    <a:lnTo>
                      <a:pt x="1564" y="9535"/>
                    </a:lnTo>
                    <a:lnTo>
                      <a:pt x="1550" y="9531"/>
                    </a:lnTo>
                    <a:lnTo>
                      <a:pt x="1535" y="9529"/>
                    </a:lnTo>
                    <a:lnTo>
                      <a:pt x="1518" y="9529"/>
                    </a:lnTo>
                    <a:lnTo>
                      <a:pt x="1501" y="9530"/>
                    </a:lnTo>
                    <a:lnTo>
                      <a:pt x="1481" y="9531"/>
                    </a:lnTo>
                    <a:lnTo>
                      <a:pt x="1460" y="9532"/>
                    </a:lnTo>
                    <a:lnTo>
                      <a:pt x="1437" y="9535"/>
                    </a:lnTo>
                    <a:lnTo>
                      <a:pt x="1412" y="9537"/>
                    </a:lnTo>
                    <a:lnTo>
                      <a:pt x="1386" y="9539"/>
                    </a:lnTo>
                    <a:lnTo>
                      <a:pt x="1359" y="9540"/>
                    </a:lnTo>
                    <a:lnTo>
                      <a:pt x="1330" y="9541"/>
                    </a:lnTo>
                    <a:lnTo>
                      <a:pt x="1302" y="9541"/>
                    </a:lnTo>
                    <a:lnTo>
                      <a:pt x="1273" y="9540"/>
                    </a:lnTo>
                    <a:lnTo>
                      <a:pt x="1243" y="9538"/>
                    </a:lnTo>
                    <a:lnTo>
                      <a:pt x="1213" y="9535"/>
                    </a:lnTo>
                    <a:lnTo>
                      <a:pt x="1183" y="9530"/>
                    </a:lnTo>
                    <a:lnTo>
                      <a:pt x="1154" y="9525"/>
                    </a:lnTo>
                    <a:lnTo>
                      <a:pt x="1125" y="9516"/>
                    </a:lnTo>
                    <a:lnTo>
                      <a:pt x="1097" y="9506"/>
                    </a:lnTo>
                    <a:lnTo>
                      <a:pt x="1071" y="9495"/>
                    </a:lnTo>
                    <a:lnTo>
                      <a:pt x="1044" y="9482"/>
                    </a:lnTo>
                    <a:lnTo>
                      <a:pt x="1019" y="9470"/>
                    </a:lnTo>
                    <a:lnTo>
                      <a:pt x="996" y="9458"/>
                    </a:lnTo>
                    <a:lnTo>
                      <a:pt x="973" y="9447"/>
                    </a:lnTo>
                    <a:lnTo>
                      <a:pt x="953" y="9436"/>
                    </a:lnTo>
                    <a:lnTo>
                      <a:pt x="933" y="9427"/>
                    </a:lnTo>
                    <a:lnTo>
                      <a:pt x="916" y="9416"/>
                    </a:lnTo>
                    <a:lnTo>
                      <a:pt x="898" y="9405"/>
                    </a:lnTo>
                    <a:lnTo>
                      <a:pt x="883" y="9393"/>
                    </a:lnTo>
                    <a:lnTo>
                      <a:pt x="870" y="9381"/>
                    </a:lnTo>
                    <a:lnTo>
                      <a:pt x="857" y="9368"/>
                    </a:lnTo>
                    <a:lnTo>
                      <a:pt x="846" y="9354"/>
                    </a:lnTo>
                    <a:lnTo>
                      <a:pt x="837" y="9339"/>
                    </a:lnTo>
                    <a:lnTo>
                      <a:pt x="829" y="9322"/>
                    </a:lnTo>
                    <a:lnTo>
                      <a:pt x="823" y="9304"/>
                    </a:lnTo>
                    <a:lnTo>
                      <a:pt x="818" y="9285"/>
                    </a:lnTo>
                    <a:lnTo>
                      <a:pt x="815" y="9263"/>
                    </a:lnTo>
                    <a:lnTo>
                      <a:pt x="813" y="9243"/>
                    </a:lnTo>
                    <a:lnTo>
                      <a:pt x="812" y="9225"/>
                    </a:lnTo>
                    <a:lnTo>
                      <a:pt x="812" y="9207"/>
                    </a:lnTo>
                    <a:lnTo>
                      <a:pt x="812" y="9190"/>
                    </a:lnTo>
                    <a:lnTo>
                      <a:pt x="812" y="9173"/>
                    </a:lnTo>
                    <a:lnTo>
                      <a:pt x="812" y="9158"/>
                    </a:lnTo>
                    <a:lnTo>
                      <a:pt x="812" y="9144"/>
                    </a:lnTo>
                    <a:lnTo>
                      <a:pt x="811" y="9130"/>
                    </a:lnTo>
                    <a:lnTo>
                      <a:pt x="810" y="9116"/>
                    </a:lnTo>
                    <a:lnTo>
                      <a:pt x="808" y="9104"/>
                    </a:lnTo>
                    <a:lnTo>
                      <a:pt x="805" y="9092"/>
                    </a:lnTo>
                    <a:lnTo>
                      <a:pt x="801" y="9082"/>
                    </a:lnTo>
                    <a:lnTo>
                      <a:pt x="796" y="9071"/>
                    </a:lnTo>
                    <a:lnTo>
                      <a:pt x="789" y="9061"/>
                    </a:lnTo>
                    <a:lnTo>
                      <a:pt x="780" y="9052"/>
                    </a:lnTo>
                    <a:lnTo>
                      <a:pt x="769" y="9041"/>
                    </a:lnTo>
                    <a:lnTo>
                      <a:pt x="758" y="9028"/>
                    </a:lnTo>
                    <a:lnTo>
                      <a:pt x="747" y="9013"/>
                    </a:lnTo>
                    <a:lnTo>
                      <a:pt x="735" y="8995"/>
                    </a:lnTo>
                    <a:lnTo>
                      <a:pt x="723" y="8977"/>
                    </a:lnTo>
                    <a:lnTo>
                      <a:pt x="710" y="8956"/>
                    </a:lnTo>
                    <a:lnTo>
                      <a:pt x="699" y="8934"/>
                    </a:lnTo>
                    <a:lnTo>
                      <a:pt x="687" y="8910"/>
                    </a:lnTo>
                    <a:lnTo>
                      <a:pt x="677" y="8886"/>
                    </a:lnTo>
                    <a:lnTo>
                      <a:pt x="667" y="8861"/>
                    </a:lnTo>
                    <a:lnTo>
                      <a:pt x="658" y="8836"/>
                    </a:lnTo>
                    <a:lnTo>
                      <a:pt x="651" y="8810"/>
                    </a:lnTo>
                    <a:lnTo>
                      <a:pt x="645" y="8783"/>
                    </a:lnTo>
                    <a:lnTo>
                      <a:pt x="641" y="8758"/>
                    </a:lnTo>
                    <a:lnTo>
                      <a:pt x="638" y="8732"/>
                    </a:lnTo>
                    <a:lnTo>
                      <a:pt x="639" y="8707"/>
                    </a:lnTo>
                    <a:lnTo>
                      <a:pt x="638" y="8684"/>
                    </a:lnTo>
                    <a:lnTo>
                      <a:pt x="633" y="8664"/>
                    </a:lnTo>
                    <a:lnTo>
                      <a:pt x="624" y="8648"/>
                    </a:lnTo>
                    <a:lnTo>
                      <a:pt x="612" y="8634"/>
                    </a:lnTo>
                    <a:lnTo>
                      <a:pt x="598" y="8621"/>
                    </a:lnTo>
                    <a:lnTo>
                      <a:pt x="583" y="8609"/>
                    </a:lnTo>
                    <a:lnTo>
                      <a:pt x="566" y="8598"/>
                    </a:lnTo>
                    <a:lnTo>
                      <a:pt x="550" y="8585"/>
                    </a:lnTo>
                    <a:lnTo>
                      <a:pt x="534" y="8572"/>
                    </a:lnTo>
                    <a:lnTo>
                      <a:pt x="518" y="8556"/>
                    </a:lnTo>
                    <a:lnTo>
                      <a:pt x="505" y="8538"/>
                    </a:lnTo>
                    <a:lnTo>
                      <a:pt x="494" y="8517"/>
                    </a:lnTo>
                    <a:lnTo>
                      <a:pt x="485" y="8491"/>
                    </a:lnTo>
                    <a:lnTo>
                      <a:pt x="481" y="8461"/>
                    </a:lnTo>
                    <a:lnTo>
                      <a:pt x="480" y="8425"/>
                    </a:lnTo>
                    <a:lnTo>
                      <a:pt x="485" y="8385"/>
                    </a:lnTo>
                    <a:lnTo>
                      <a:pt x="483" y="8383"/>
                    </a:lnTo>
                    <a:lnTo>
                      <a:pt x="480" y="8379"/>
                    </a:lnTo>
                    <a:lnTo>
                      <a:pt x="476" y="8374"/>
                    </a:lnTo>
                    <a:lnTo>
                      <a:pt x="469" y="8366"/>
                    </a:lnTo>
                    <a:lnTo>
                      <a:pt x="461" y="8357"/>
                    </a:lnTo>
                    <a:lnTo>
                      <a:pt x="454" y="8345"/>
                    </a:lnTo>
                    <a:lnTo>
                      <a:pt x="445" y="8330"/>
                    </a:lnTo>
                    <a:lnTo>
                      <a:pt x="436" y="8315"/>
                    </a:lnTo>
                    <a:lnTo>
                      <a:pt x="428" y="8298"/>
                    </a:lnTo>
                    <a:lnTo>
                      <a:pt x="419" y="8278"/>
                    </a:lnTo>
                    <a:lnTo>
                      <a:pt x="412" y="8256"/>
                    </a:lnTo>
                    <a:lnTo>
                      <a:pt x="406" y="8233"/>
                    </a:lnTo>
                    <a:lnTo>
                      <a:pt x="401" y="8208"/>
                    </a:lnTo>
                    <a:lnTo>
                      <a:pt x="399" y="8182"/>
                    </a:lnTo>
                    <a:lnTo>
                      <a:pt x="399" y="8153"/>
                    </a:lnTo>
                    <a:lnTo>
                      <a:pt x="401" y="8124"/>
                    </a:lnTo>
                    <a:lnTo>
                      <a:pt x="401" y="8122"/>
                    </a:lnTo>
                    <a:lnTo>
                      <a:pt x="401" y="8115"/>
                    </a:lnTo>
                    <a:lnTo>
                      <a:pt x="403" y="8107"/>
                    </a:lnTo>
                    <a:lnTo>
                      <a:pt x="404" y="8094"/>
                    </a:lnTo>
                    <a:lnTo>
                      <a:pt x="404" y="8080"/>
                    </a:lnTo>
                    <a:lnTo>
                      <a:pt x="405" y="8065"/>
                    </a:lnTo>
                    <a:lnTo>
                      <a:pt x="405" y="8048"/>
                    </a:lnTo>
                    <a:lnTo>
                      <a:pt x="405" y="8030"/>
                    </a:lnTo>
                    <a:lnTo>
                      <a:pt x="404" y="8012"/>
                    </a:lnTo>
                    <a:lnTo>
                      <a:pt x="401" y="7994"/>
                    </a:lnTo>
                    <a:lnTo>
                      <a:pt x="399" y="7977"/>
                    </a:lnTo>
                    <a:lnTo>
                      <a:pt x="396" y="7961"/>
                    </a:lnTo>
                    <a:lnTo>
                      <a:pt x="392" y="7947"/>
                    </a:lnTo>
                    <a:lnTo>
                      <a:pt x="385" y="7935"/>
                    </a:lnTo>
                    <a:lnTo>
                      <a:pt x="378" y="7926"/>
                    </a:lnTo>
                    <a:lnTo>
                      <a:pt x="370" y="7921"/>
                    </a:lnTo>
                    <a:lnTo>
                      <a:pt x="358" y="7915"/>
                    </a:lnTo>
                    <a:lnTo>
                      <a:pt x="342" y="7908"/>
                    </a:lnTo>
                    <a:lnTo>
                      <a:pt x="326" y="7898"/>
                    </a:lnTo>
                    <a:lnTo>
                      <a:pt x="306" y="7887"/>
                    </a:lnTo>
                    <a:lnTo>
                      <a:pt x="287" y="7873"/>
                    </a:lnTo>
                    <a:lnTo>
                      <a:pt x="267" y="7858"/>
                    </a:lnTo>
                    <a:lnTo>
                      <a:pt x="247" y="7841"/>
                    </a:lnTo>
                    <a:lnTo>
                      <a:pt x="230" y="7823"/>
                    </a:lnTo>
                    <a:lnTo>
                      <a:pt x="214" y="7802"/>
                    </a:lnTo>
                    <a:lnTo>
                      <a:pt x="199" y="7780"/>
                    </a:lnTo>
                    <a:lnTo>
                      <a:pt x="190" y="7757"/>
                    </a:lnTo>
                    <a:lnTo>
                      <a:pt x="183" y="7733"/>
                    </a:lnTo>
                    <a:lnTo>
                      <a:pt x="182" y="7708"/>
                    </a:lnTo>
                    <a:lnTo>
                      <a:pt x="186" y="7681"/>
                    </a:lnTo>
                    <a:lnTo>
                      <a:pt x="197" y="7653"/>
                    </a:lnTo>
                    <a:lnTo>
                      <a:pt x="216" y="7625"/>
                    </a:lnTo>
                    <a:lnTo>
                      <a:pt x="216" y="7624"/>
                    </a:lnTo>
                    <a:lnTo>
                      <a:pt x="218" y="7621"/>
                    </a:lnTo>
                    <a:lnTo>
                      <a:pt x="221" y="7616"/>
                    </a:lnTo>
                    <a:lnTo>
                      <a:pt x="225" y="7611"/>
                    </a:lnTo>
                    <a:lnTo>
                      <a:pt x="229" y="7604"/>
                    </a:lnTo>
                    <a:lnTo>
                      <a:pt x="233" y="7597"/>
                    </a:lnTo>
                    <a:lnTo>
                      <a:pt x="238" y="7589"/>
                    </a:lnTo>
                    <a:lnTo>
                      <a:pt x="242" y="7580"/>
                    </a:lnTo>
                    <a:lnTo>
                      <a:pt x="245" y="7572"/>
                    </a:lnTo>
                    <a:lnTo>
                      <a:pt x="249" y="7563"/>
                    </a:lnTo>
                    <a:lnTo>
                      <a:pt x="250" y="7555"/>
                    </a:lnTo>
                    <a:lnTo>
                      <a:pt x="251" y="7547"/>
                    </a:lnTo>
                    <a:lnTo>
                      <a:pt x="250" y="7540"/>
                    </a:lnTo>
                    <a:lnTo>
                      <a:pt x="246" y="7533"/>
                    </a:lnTo>
                    <a:lnTo>
                      <a:pt x="242" y="7529"/>
                    </a:lnTo>
                    <a:lnTo>
                      <a:pt x="235" y="7526"/>
                    </a:lnTo>
                    <a:lnTo>
                      <a:pt x="225" y="7520"/>
                    </a:lnTo>
                    <a:lnTo>
                      <a:pt x="209" y="7510"/>
                    </a:lnTo>
                    <a:lnTo>
                      <a:pt x="191" y="7497"/>
                    </a:lnTo>
                    <a:lnTo>
                      <a:pt x="170" y="7479"/>
                    </a:lnTo>
                    <a:lnTo>
                      <a:pt x="147" y="7457"/>
                    </a:lnTo>
                    <a:lnTo>
                      <a:pt x="124" y="7431"/>
                    </a:lnTo>
                    <a:lnTo>
                      <a:pt x="100" y="7400"/>
                    </a:lnTo>
                    <a:lnTo>
                      <a:pt x="77" y="7367"/>
                    </a:lnTo>
                    <a:lnTo>
                      <a:pt x="56" y="7330"/>
                    </a:lnTo>
                    <a:lnTo>
                      <a:pt x="37" y="7290"/>
                    </a:lnTo>
                    <a:lnTo>
                      <a:pt x="22" y="7247"/>
                    </a:lnTo>
                    <a:lnTo>
                      <a:pt x="10" y="7201"/>
                    </a:lnTo>
                    <a:lnTo>
                      <a:pt x="2" y="7152"/>
                    </a:lnTo>
                    <a:lnTo>
                      <a:pt x="0" y="7102"/>
                    </a:lnTo>
                    <a:lnTo>
                      <a:pt x="5" y="7047"/>
                    </a:lnTo>
                    <a:lnTo>
                      <a:pt x="17" y="6993"/>
                    </a:lnTo>
                    <a:lnTo>
                      <a:pt x="16" y="6991"/>
                    </a:lnTo>
                    <a:lnTo>
                      <a:pt x="15" y="6985"/>
                    </a:lnTo>
                    <a:lnTo>
                      <a:pt x="14" y="6978"/>
                    </a:lnTo>
                    <a:lnTo>
                      <a:pt x="12" y="6967"/>
                    </a:lnTo>
                    <a:lnTo>
                      <a:pt x="11" y="6954"/>
                    </a:lnTo>
                    <a:lnTo>
                      <a:pt x="8" y="6938"/>
                    </a:lnTo>
                    <a:lnTo>
                      <a:pt x="6" y="6921"/>
                    </a:lnTo>
                    <a:lnTo>
                      <a:pt x="5" y="6902"/>
                    </a:lnTo>
                    <a:lnTo>
                      <a:pt x="4" y="6881"/>
                    </a:lnTo>
                    <a:lnTo>
                      <a:pt x="4" y="6861"/>
                    </a:lnTo>
                    <a:lnTo>
                      <a:pt x="4" y="6839"/>
                    </a:lnTo>
                    <a:lnTo>
                      <a:pt x="5" y="6817"/>
                    </a:lnTo>
                    <a:lnTo>
                      <a:pt x="7" y="6795"/>
                    </a:lnTo>
                    <a:lnTo>
                      <a:pt x="11" y="6773"/>
                    </a:lnTo>
                    <a:lnTo>
                      <a:pt x="16" y="6752"/>
                    </a:lnTo>
                    <a:lnTo>
                      <a:pt x="23" y="6732"/>
                    </a:lnTo>
                    <a:lnTo>
                      <a:pt x="31" y="6711"/>
                    </a:lnTo>
                    <a:lnTo>
                      <a:pt x="44" y="6691"/>
                    </a:lnTo>
                    <a:lnTo>
                      <a:pt x="62" y="6671"/>
                    </a:lnTo>
                    <a:lnTo>
                      <a:pt x="80" y="6649"/>
                    </a:lnTo>
                    <a:lnTo>
                      <a:pt x="101" y="6628"/>
                    </a:lnTo>
                    <a:lnTo>
                      <a:pt x="124" y="6606"/>
                    </a:lnTo>
                    <a:lnTo>
                      <a:pt x="146" y="6584"/>
                    </a:lnTo>
                    <a:lnTo>
                      <a:pt x="169" y="6563"/>
                    </a:lnTo>
                    <a:lnTo>
                      <a:pt x="191" y="6541"/>
                    </a:lnTo>
                    <a:lnTo>
                      <a:pt x="211" y="6519"/>
                    </a:lnTo>
                    <a:lnTo>
                      <a:pt x="231" y="6497"/>
                    </a:lnTo>
                    <a:lnTo>
                      <a:pt x="246" y="6475"/>
                    </a:lnTo>
                    <a:lnTo>
                      <a:pt x="260" y="6452"/>
                    </a:lnTo>
                    <a:lnTo>
                      <a:pt x="268" y="6432"/>
                    </a:lnTo>
                    <a:lnTo>
                      <a:pt x="273" y="6410"/>
                    </a:lnTo>
                    <a:lnTo>
                      <a:pt x="273" y="6389"/>
                    </a:lnTo>
                    <a:lnTo>
                      <a:pt x="267" y="6369"/>
                    </a:lnTo>
                    <a:lnTo>
                      <a:pt x="258" y="6354"/>
                    </a:lnTo>
                    <a:lnTo>
                      <a:pt x="247" y="6341"/>
                    </a:lnTo>
                    <a:lnTo>
                      <a:pt x="234" y="6331"/>
                    </a:lnTo>
                    <a:lnTo>
                      <a:pt x="219" y="6324"/>
                    </a:lnTo>
                    <a:lnTo>
                      <a:pt x="205" y="6318"/>
                    </a:lnTo>
                    <a:lnTo>
                      <a:pt x="190" y="6313"/>
                    </a:lnTo>
                    <a:lnTo>
                      <a:pt x="174" y="6308"/>
                    </a:lnTo>
                    <a:lnTo>
                      <a:pt x="160" y="6304"/>
                    </a:lnTo>
                    <a:lnTo>
                      <a:pt x="149" y="6298"/>
                    </a:lnTo>
                    <a:lnTo>
                      <a:pt x="139" y="6293"/>
                    </a:lnTo>
                    <a:lnTo>
                      <a:pt x="133" y="6285"/>
                    </a:lnTo>
                    <a:lnTo>
                      <a:pt x="130" y="6277"/>
                    </a:lnTo>
                    <a:lnTo>
                      <a:pt x="131" y="6265"/>
                    </a:lnTo>
                    <a:lnTo>
                      <a:pt x="137" y="6250"/>
                    </a:lnTo>
                    <a:lnTo>
                      <a:pt x="149" y="6233"/>
                    </a:lnTo>
                    <a:lnTo>
                      <a:pt x="162" y="6212"/>
                    </a:lnTo>
                    <a:lnTo>
                      <a:pt x="174" y="6189"/>
                    </a:lnTo>
                    <a:lnTo>
                      <a:pt x="184" y="6165"/>
                    </a:lnTo>
                    <a:lnTo>
                      <a:pt x="193" y="6140"/>
                    </a:lnTo>
                    <a:lnTo>
                      <a:pt x="201" y="6114"/>
                    </a:lnTo>
                    <a:lnTo>
                      <a:pt x="206" y="6088"/>
                    </a:lnTo>
                    <a:lnTo>
                      <a:pt x="210" y="6060"/>
                    </a:lnTo>
                    <a:lnTo>
                      <a:pt x="214" y="6033"/>
                    </a:lnTo>
                    <a:lnTo>
                      <a:pt x="216" y="6005"/>
                    </a:lnTo>
                    <a:lnTo>
                      <a:pt x="217" y="5977"/>
                    </a:lnTo>
                    <a:lnTo>
                      <a:pt x="217" y="5951"/>
                    </a:lnTo>
                    <a:lnTo>
                      <a:pt x="217" y="5925"/>
                    </a:lnTo>
                    <a:lnTo>
                      <a:pt x="215" y="5900"/>
                    </a:lnTo>
                    <a:lnTo>
                      <a:pt x="213" y="5876"/>
                    </a:lnTo>
                    <a:lnTo>
                      <a:pt x="210" y="5853"/>
                    </a:lnTo>
                    <a:lnTo>
                      <a:pt x="207" y="5833"/>
                    </a:lnTo>
                    <a:lnTo>
                      <a:pt x="204" y="5810"/>
                    </a:lnTo>
                    <a:lnTo>
                      <a:pt x="202" y="5782"/>
                    </a:lnTo>
                    <a:lnTo>
                      <a:pt x="199" y="5749"/>
                    </a:lnTo>
                    <a:lnTo>
                      <a:pt x="199" y="5713"/>
                    </a:lnTo>
                    <a:lnTo>
                      <a:pt x="201" y="5673"/>
                    </a:lnTo>
                    <a:lnTo>
                      <a:pt x="203" y="5631"/>
                    </a:lnTo>
                    <a:lnTo>
                      <a:pt x="206" y="5588"/>
                    </a:lnTo>
                    <a:lnTo>
                      <a:pt x="211" y="5544"/>
                    </a:lnTo>
                    <a:lnTo>
                      <a:pt x="219" y="5499"/>
                    </a:lnTo>
                    <a:lnTo>
                      <a:pt x="228" y="5456"/>
                    </a:lnTo>
                    <a:lnTo>
                      <a:pt x="238" y="5413"/>
                    </a:lnTo>
                    <a:lnTo>
                      <a:pt x="251" y="5373"/>
                    </a:lnTo>
                    <a:lnTo>
                      <a:pt x="265" y="5335"/>
                    </a:lnTo>
                    <a:lnTo>
                      <a:pt x="282" y="5302"/>
                    </a:lnTo>
                    <a:lnTo>
                      <a:pt x="301" y="5273"/>
                    </a:lnTo>
                    <a:lnTo>
                      <a:pt x="324" y="5249"/>
                    </a:lnTo>
                    <a:lnTo>
                      <a:pt x="324" y="5246"/>
                    </a:lnTo>
                    <a:lnTo>
                      <a:pt x="325" y="5237"/>
                    </a:lnTo>
                    <a:lnTo>
                      <a:pt x="328" y="5224"/>
                    </a:lnTo>
                    <a:lnTo>
                      <a:pt x="333" y="5207"/>
                    </a:lnTo>
                    <a:lnTo>
                      <a:pt x="337" y="5185"/>
                    </a:lnTo>
                    <a:lnTo>
                      <a:pt x="344" y="5162"/>
                    </a:lnTo>
                    <a:lnTo>
                      <a:pt x="351" y="5136"/>
                    </a:lnTo>
                    <a:lnTo>
                      <a:pt x="360" y="5108"/>
                    </a:lnTo>
                    <a:lnTo>
                      <a:pt x="371" y="5081"/>
                    </a:lnTo>
                    <a:lnTo>
                      <a:pt x="382" y="5053"/>
                    </a:lnTo>
                    <a:lnTo>
                      <a:pt x="395" y="5026"/>
                    </a:lnTo>
                    <a:lnTo>
                      <a:pt x="409" y="5000"/>
                    </a:lnTo>
                    <a:lnTo>
                      <a:pt x="425" y="4977"/>
                    </a:lnTo>
                    <a:lnTo>
                      <a:pt x="443" y="4957"/>
                    </a:lnTo>
                    <a:lnTo>
                      <a:pt x="463" y="4939"/>
                    </a:lnTo>
                    <a:lnTo>
                      <a:pt x="483" y="4927"/>
                    </a:lnTo>
                    <a:lnTo>
                      <a:pt x="505" y="4917"/>
                    </a:lnTo>
                    <a:lnTo>
                      <a:pt x="528" y="4910"/>
                    </a:lnTo>
                    <a:lnTo>
                      <a:pt x="550" y="4905"/>
                    </a:lnTo>
                    <a:lnTo>
                      <a:pt x="573" y="4901"/>
                    </a:lnTo>
                    <a:lnTo>
                      <a:pt x="596" y="4900"/>
                    </a:lnTo>
                    <a:lnTo>
                      <a:pt x="618" y="4899"/>
                    </a:lnTo>
                    <a:lnTo>
                      <a:pt x="638" y="4900"/>
                    </a:lnTo>
                    <a:lnTo>
                      <a:pt x="658" y="4902"/>
                    </a:lnTo>
                    <a:lnTo>
                      <a:pt x="677" y="4904"/>
                    </a:lnTo>
                    <a:lnTo>
                      <a:pt x="693" y="4906"/>
                    </a:lnTo>
                    <a:lnTo>
                      <a:pt x="708" y="4910"/>
                    </a:lnTo>
                    <a:lnTo>
                      <a:pt x="721" y="4912"/>
                    </a:lnTo>
                    <a:lnTo>
                      <a:pt x="731" y="4915"/>
                    </a:lnTo>
                    <a:lnTo>
                      <a:pt x="740" y="4917"/>
                    </a:lnTo>
                    <a:lnTo>
                      <a:pt x="744" y="4918"/>
                    </a:lnTo>
                    <a:lnTo>
                      <a:pt x="746" y="4919"/>
                    </a:lnTo>
                    <a:lnTo>
                      <a:pt x="746" y="4917"/>
                    </a:lnTo>
                    <a:lnTo>
                      <a:pt x="746" y="4914"/>
                    </a:lnTo>
                    <a:lnTo>
                      <a:pt x="747" y="4908"/>
                    </a:lnTo>
                    <a:lnTo>
                      <a:pt x="749" y="4901"/>
                    </a:lnTo>
                    <a:lnTo>
                      <a:pt x="751" y="4891"/>
                    </a:lnTo>
                    <a:lnTo>
                      <a:pt x="753" y="4880"/>
                    </a:lnTo>
                    <a:lnTo>
                      <a:pt x="757" y="4868"/>
                    </a:lnTo>
                    <a:lnTo>
                      <a:pt x="762" y="4856"/>
                    </a:lnTo>
                    <a:lnTo>
                      <a:pt x="768" y="4842"/>
                    </a:lnTo>
                    <a:lnTo>
                      <a:pt x="776" y="4828"/>
                    </a:lnTo>
                    <a:lnTo>
                      <a:pt x="785" y="4814"/>
                    </a:lnTo>
                    <a:lnTo>
                      <a:pt x="796" y="4800"/>
                    </a:lnTo>
                    <a:lnTo>
                      <a:pt x="808" y="4786"/>
                    </a:lnTo>
                    <a:lnTo>
                      <a:pt x="822" y="4773"/>
                    </a:lnTo>
                    <a:lnTo>
                      <a:pt x="838" y="4761"/>
                    </a:lnTo>
                    <a:lnTo>
                      <a:pt x="857" y="4750"/>
                    </a:lnTo>
                    <a:lnTo>
                      <a:pt x="876" y="4739"/>
                    </a:lnTo>
                    <a:lnTo>
                      <a:pt x="897" y="4731"/>
                    </a:lnTo>
                    <a:lnTo>
                      <a:pt x="918" y="4723"/>
                    </a:lnTo>
                    <a:lnTo>
                      <a:pt x="940" y="4716"/>
                    </a:lnTo>
                    <a:lnTo>
                      <a:pt x="961" y="4711"/>
                    </a:lnTo>
                    <a:lnTo>
                      <a:pt x="982" y="4705"/>
                    </a:lnTo>
                    <a:lnTo>
                      <a:pt x="1004" y="4701"/>
                    </a:lnTo>
                    <a:lnTo>
                      <a:pt x="1024" y="4698"/>
                    </a:lnTo>
                    <a:lnTo>
                      <a:pt x="1042" y="4694"/>
                    </a:lnTo>
                    <a:lnTo>
                      <a:pt x="1060" y="4692"/>
                    </a:lnTo>
                    <a:lnTo>
                      <a:pt x="1075" y="4690"/>
                    </a:lnTo>
                    <a:lnTo>
                      <a:pt x="1088" y="4689"/>
                    </a:lnTo>
                    <a:lnTo>
                      <a:pt x="1099" y="4688"/>
                    </a:lnTo>
                    <a:lnTo>
                      <a:pt x="1107" y="4688"/>
                    </a:lnTo>
                    <a:lnTo>
                      <a:pt x="1112" y="4688"/>
                    </a:lnTo>
                    <a:lnTo>
                      <a:pt x="1114" y="4688"/>
                    </a:lnTo>
                    <a:lnTo>
                      <a:pt x="1113" y="4686"/>
                    </a:lnTo>
                    <a:lnTo>
                      <a:pt x="1112" y="4679"/>
                    </a:lnTo>
                    <a:lnTo>
                      <a:pt x="1110" y="4669"/>
                    </a:lnTo>
                    <a:lnTo>
                      <a:pt x="1108" y="4656"/>
                    </a:lnTo>
                    <a:lnTo>
                      <a:pt x="1106" y="4640"/>
                    </a:lnTo>
                    <a:lnTo>
                      <a:pt x="1103" y="4621"/>
                    </a:lnTo>
                    <a:lnTo>
                      <a:pt x="1102" y="4602"/>
                    </a:lnTo>
                    <a:lnTo>
                      <a:pt x="1101" y="4580"/>
                    </a:lnTo>
                    <a:lnTo>
                      <a:pt x="1101" y="4556"/>
                    </a:lnTo>
                    <a:lnTo>
                      <a:pt x="1102" y="4532"/>
                    </a:lnTo>
                    <a:lnTo>
                      <a:pt x="1104" y="4508"/>
                    </a:lnTo>
                    <a:lnTo>
                      <a:pt x="1108" y="4483"/>
                    </a:lnTo>
                    <a:lnTo>
                      <a:pt x="1114" y="4459"/>
                    </a:lnTo>
                    <a:lnTo>
                      <a:pt x="1122" y="4436"/>
                    </a:lnTo>
                    <a:lnTo>
                      <a:pt x="1133" y="4413"/>
                    </a:lnTo>
                    <a:lnTo>
                      <a:pt x="1146" y="4393"/>
                    </a:lnTo>
                    <a:lnTo>
                      <a:pt x="1159" y="4375"/>
                    </a:lnTo>
                    <a:lnTo>
                      <a:pt x="1173" y="4358"/>
                    </a:lnTo>
                    <a:lnTo>
                      <a:pt x="1186" y="4346"/>
                    </a:lnTo>
                    <a:lnTo>
                      <a:pt x="1199" y="4335"/>
                    </a:lnTo>
                    <a:lnTo>
                      <a:pt x="1211" y="4327"/>
                    </a:lnTo>
                    <a:lnTo>
                      <a:pt x="1223" y="4319"/>
                    </a:lnTo>
                    <a:lnTo>
                      <a:pt x="1235" y="4313"/>
                    </a:lnTo>
                    <a:lnTo>
                      <a:pt x="1247" y="4309"/>
                    </a:lnTo>
                    <a:lnTo>
                      <a:pt x="1258" y="4306"/>
                    </a:lnTo>
                    <a:lnTo>
                      <a:pt x="1268" y="4303"/>
                    </a:lnTo>
                    <a:lnTo>
                      <a:pt x="1279" y="4299"/>
                    </a:lnTo>
                    <a:lnTo>
                      <a:pt x="1289" y="4297"/>
                    </a:lnTo>
                    <a:lnTo>
                      <a:pt x="1299" y="4294"/>
                    </a:lnTo>
                    <a:lnTo>
                      <a:pt x="1308" y="4289"/>
                    </a:lnTo>
                    <a:lnTo>
                      <a:pt x="1316" y="4285"/>
                    </a:lnTo>
                    <a:lnTo>
                      <a:pt x="1326" y="4280"/>
                    </a:lnTo>
                    <a:lnTo>
                      <a:pt x="1334" y="4270"/>
                    </a:lnTo>
                    <a:lnTo>
                      <a:pt x="1340" y="4256"/>
                    </a:lnTo>
                    <a:lnTo>
                      <a:pt x="1347" y="4236"/>
                    </a:lnTo>
                    <a:lnTo>
                      <a:pt x="1352" y="4213"/>
                    </a:lnTo>
                    <a:lnTo>
                      <a:pt x="1358" y="4188"/>
                    </a:lnTo>
                    <a:lnTo>
                      <a:pt x="1363" y="4159"/>
                    </a:lnTo>
                    <a:lnTo>
                      <a:pt x="1369" y="4129"/>
                    </a:lnTo>
                    <a:lnTo>
                      <a:pt x="1374" y="4098"/>
                    </a:lnTo>
                    <a:lnTo>
                      <a:pt x="1381" y="4067"/>
                    </a:lnTo>
                    <a:lnTo>
                      <a:pt x="1387" y="4035"/>
                    </a:lnTo>
                    <a:lnTo>
                      <a:pt x="1396" y="4004"/>
                    </a:lnTo>
                    <a:lnTo>
                      <a:pt x="1406" y="3976"/>
                    </a:lnTo>
                    <a:lnTo>
                      <a:pt x="1417" y="3949"/>
                    </a:lnTo>
                    <a:lnTo>
                      <a:pt x="1430" y="3926"/>
                    </a:lnTo>
                    <a:lnTo>
                      <a:pt x="1444" y="3906"/>
                    </a:lnTo>
                    <a:lnTo>
                      <a:pt x="1461" y="3891"/>
                    </a:lnTo>
                    <a:lnTo>
                      <a:pt x="1461" y="3890"/>
                    </a:lnTo>
                    <a:lnTo>
                      <a:pt x="1465" y="3887"/>
                    </a:lnTo>
                    <a:lnTo>
                      <a:pt x="1468" y="3882"/>
                    </a:lnTo>
                    <a:lnTo>
                      <a:pt x="1473" y="3876"/>
                    </a:lnTo>
                    <a:lnTo>
                      <a:pt x="1480" y="3867"/>
                    </a:lnTo>
                    <a:lnTo>
                      <a:pt x="1487" y="3857"/>
                    </a:lnTo>
                    <a:lnTo>
                      <a:pt x="1493" y="3845"/>
                    </a:lnTo>
                    <a:lnTo>
                      <a:pt x="1501" y="3832"/>
                    </a:lnTo>
                    <a:lnTo>
                      <a:pt x="1508" y="3818"/>
                    </a:lnTo>
                    <a:lnTo>
                      <a:pt x="1515" y="3801"/>
                    </a:lnTo>
                    <a:lnTo>
                      <a:pt x="1520" y="3784"/>
                    </a:lnTo>
                    <a:lnTo>
                      <a:pt x="1526" y="3765"/>
                    </a:lnTo>
                    <a:lnTo>
                      <a:pt x="1530" y="3746"/>
                    </a:lnTo>
                    <a:lnTo>
                      <a:pt x="1532" y="3725"/>
                    </a:lnTo>
                    <a:lnTo>
                      <a:pt x="1534" y="3703"/>
                    </a:lnTo>
                    <a:lnTo>
                      <a:pt x="1532" y="3680"/>
                    </a:lnTo>
                    <a:lnTo>
                      <a:pt x="1531" y="3654"/>
                    </a:lnTo>
                    <a:lnTo>
                      <a:pt x="1536" y="3626"/>
                    </a:lnTo>
                    <a:lnTo>
                      <a:pt x="1543" y="3595"/>
                    </a:lnTo>
                    <a:lnTo>
                      <a:pt x="1554" y="3563"/>
                    </a:lnTo>
                    <a:lnTo>
                      <a:pt x="1570" y="3529"/>
                    </a:lnTo>
                    <a:lnTo>
                      <a:pt x="1588" y="3496"/>
                    </a:lnTo>
                    <a:lnTo>
                      <a:pt x="1610" y="3462"/>
                    </a:lnTo>
                    <a:lnTo>
                      <a:pt x="1634" y="3428"/>
                    </a:lnTo>
                    <a:lnTo>
                      <a:pt x="1662" y="3395"/>
                    </a:lnTo>
                    <a:lnTo>
                      <a:pt x="1693" y="3365"/>
                    </a:lnTo>
                    <a:lnTo>
                      <a:pt x="1726" y="3336"/>
                    </a:lnTo>
                    <a:lnTo>
                      <a:pt x="1762" y="3311"/>
                    </a:lnTo>
                    <a:lnTo>
                      <a:pt x="1799" y="3288"/>
                    </a:lnTo>
                    <a:lnTo>
                      <a:pt x="1839" y="3270"/>
                    </a:lnTo>
                    <a:lnTo>
                      <a:pt x="1881" y="3255"/>
                    </a:lnTo>
                    <a:lnTo>
                      <a:pt x="1925" y="3247"/>
                    </a:lnTo>
                    <a:lnTo>
                      <a:pt x="1968" y="3242"/>
                    </a:lnTo>
                    <a:lnTo>
                      <a:pt x="2006" y="3243"/>
                    </a:lnTo>
                    <a:lnTo>
                      <a:pt x="2042" y="3248"/>
                    </a:lnTo>
                    <a:lnTo>
                      <a:pt x="2074" y="3255"/>
                    </a:lnTo>
                    <a:lnTo>
                      <a:pt x="2103" y="3265"/>
                    </a:lnTo>
                    <a:lnTo>
                      <a:pt x="2131" y="3278"/>
                    </a:lnTo>
                    <a:lnTo>
                      <a:pt x="2155" y="3291"/>
                    </a:lnTo>
                    <a:lnTo>
                      <a:pt x="2178" y="3305"/>
                    </a:lnTo>
                    <a:lnTo>
                      <a:pt x="2198" y="3318"/>
                    </a:lnTo>
                    <a:lnTo>
                      <a:pt x="2218" y="3330"/>
                    </a:lnTo>
                    <a:lnTo>
                      <a:pt x="2237" y="3340"/>
                    </a:lnTo>
                    <a:lnTo>
                      <a:pt x="2254" y="3347"/>
                    </a:lnTo>
                    <a:lnTo>
                      <a:pt x="2270" y="3350"/>
                    </a:lnTo>
                    <a:lnTo>
                      <a:pt x="2287" y="3350"/>
                    </a:lnTo>
                    <a:lnTo>
                      <a:pt x="2303" y="3346"/>
                    </a:lnTo>
                    <a:lnTo>
                      <a:pt x="2321" y="3336"/>
                    </a:lnTo>
                    <a:lnTo>
                      <a:pt x="2338" y="3323"/>
                    </a:lnTo>
                    <a:lnTo>
                      <a:pt x="2357" y="3311"/>
                    </a:lnTo>
                    <a:lnTo>
                      <a:pt x="2377" y="3301"/>
                    </a:lnTo>
                    <a:lnTo>
                      <a:pt x="2398" y="3291"/>
                    </a:lnTo>
                    <a:lnTo>
                      <a:pt x="2421" y="3283"/>
                    </a:lnTo>
                    <a:lnTo>
                      <a:pt x="2444" y="3275"/>
                    </a:lnTo>
                    <a:lnTo>
                      <a:pt x="2469" y="3269"/>
                    </a:lnTo>
                    <a:lnTo>
                      <a:pt x="2494" y="3263"/>
                    </a:lnTo>
                    <a:lnTo>
                      <a:pt x="2519" y="3258"/>
                    </a:lnTo>
                    <a:lnTo>
                      <a:pt x="2546" y="3253"/>
                    </a:lnTo>
                    <a:lnTo>
                      <a:pt x="2572" y="3250"/>
                    </a:lnTo>
                    <a:lnTo>
                      <a:pt x="2599" y="3247"/>
                    </a:lnTo>
                    <a:lnTo>
                      <a:pt x="2625" y="3245"/>
                    </a:lnTo>
                    <a:lnTo>
                      <a:pt x="2653" y="3243"/>
                    </a:lnTo>
                    <a:lnTo>
                      <a:pt x="2679" y="3242"/>
                    </a:lnTo>
                    <a:lnTo>
                      <a:pt x="2706" y="3242"/>
                    </a:lnTo>
                    <a:lnTo>
                      <a:pt x="2707" y="3240"/>
                    </a:lnTo>
                    <a:lnTo>
                      <a:pt x="2714" y="3234"/>
                    </a:lnTo>
                    <a:lnTo>
                      <a:pt x="2723" y="3225"/>
                    </a:lnTo>
                    <a:lnTo>
                      <a:pt x="2735" y="3213"/>
                    </a:lnTo>
                    <a:lnTo>
                      <a:pt x="2751" y="3199"/>
                    </a:lnTo>
                    <a:lnTo>
                      <a:pt x="2768" y="3183"/>
                    </a:lnTo>
                    <a:lnTo>
                      <a:pt x="2787" y="3166"/>
                    </a:lnTo>
                    <a:lnTo>
                      <a:pt x="2808" y="3147"/>
                    </a:lnTo>
                    <a:lnTo>
                      <a:pt x="2828" y="3129"/>
                    </a:lnTo>
                    <a:lnTo>
                      <a:pt x="2849" y="3110"/>
                    </a:lnTo>
                    <a:lnTo>
                      <a:pt x="2871" y="3092"/>
                    </a:lnTo>
                    <a:lnTo>
                      <a:pt x="2892" y="3075"/>
                    </a:lnTo>
                    <a:lnTo>
                      <a:pt x="2910" y="3060"/>
                    </a:lnTo>
                    <a:lnTo>
                      <a:pt x="2929" y="3046"/>
                    </a:lnTo>
                    <a:lnTo>
                      <a:pt x="2944" y="3035"/>
                    </a:lnTo>
                    <a:lnTo>
                      <a:pt x="2958" y="3027"/>
                    </a:lnTo>
                    <a:lnTo>
                      <a:pt x="2970" y="3019"/>
                    </a:lnTo>
                    <a:lnTo>
                      <a:pt x="2983" y="3008"/>
                    </a:lnTo>
                    <a:lnTo>
                      <a:pt x="2997" y="2994"/>
                    </a:lnTo>
                    <a:lnTo>
                      <a:pt x="3012" y="2979"/>
                    </a:lnTo>
                    <a:lnTo>
                      <a:pt x="3028" y="2964"/>
                    </a:lnTo>
                    <a:lnTo>
                      <a:pt x="3047" y="2949"/>
                    </a:lnTo>
                    <a:lnTo>
                      <a:pt x="3066" y="2932"/>
                    </a:lnTo>
                    <a:lnTo>
                      <a:pt x="3087" y="2918"/>
                    </a:lnTo>
                    <a:lnTo>
                      <a:pt x="3110" y="2905"/>
                    </a:lnTo>
                    <a:lnTo>
                      <a:pt x="3135" y="2895"/>
                    </a:lnTo>
                    <a:lnTo>
                      <a:pt x="3162" y="2887"/>
                    </a:lnTo>
                    <a:lnTo>
                      <a:pt x="3192" y="2883"/>
                    </a:lnTo>
                    <a:lnTo>
                      <a:pt x="3225" y="2883"/>
                    </a:lnTo>
                    <a:lnTo>
                      <a:pt x="3260" y="2889"/>
                    </a:lnTo>
                    <a:lnTo>
                      <a:pt x="3297" y="2898"/>
                    </a:lnTo>
                    <a:lnTo>
                      <a:pt x="3338" y="2916"/>
                    </a:lnTo>
                    <a:lnTo>
                      <a:pt x="3377" y="2931"/>
                    </a:lnTo>
                    <a:lnTo>
                      <a:pt x="3411" y="2939"/>
                    </a:lnTo>
                    <a:lnTo>
                      <a:pt x="3440" y="2941"/>
                    </a:lnTo>
                    <a:lnTo>
                      <a:pt x="3465" y="2937"/>
                    </a:lnTo>
                    <a:lnTo>
                      <a:pt x="3485" y="2928"/>
                    </a:lnTo>
                    <a:lnTo>
                      <a:pt x="3503" y="2915"/>
                    </a:lnTo>
                    <a:lnTo>
                      <a:pt x="3518" y="2900"/>
                    </a:lnTo>
                    <a:lnTo>
                      <a:pt x="3530" y="2881"/>
                    </a:lnTo>
                    <a:lnTo>
                      <a:pt x="3541" y="2861"/>
                    </a:lnTo>
                    <a:lnTo>
                      <a:pt x="3551" y="2842"/>
                    </a:lnTo>
                    <a:lnTo>
                      <a:pt x="3560" y="2822"/>
                    </a:lnTo>
                    <a:lnTo>
                      <a:pt x="3567" y="2805"/>
                    </a:lnTo>
                    <a:lnTo>
                      <a:pt x="3576" y="2788"/>
                    </a:lnTo>
                    <a:lnTo>
                      <a:pt x="3586" y="2775"/>
                    </a:lnTo>
                    <a:lnTo>
                      <a:pt x="3596" y="2766"/>
                    </a:lnTo>
                    <a:lnTo>
                      <a:pt x="3609" y="2763"/>
                    </a:lnTo>
                    <a:lnTo>
                      <a:pt x="3622" y="2761"/>
                    </a:lnTo>
                    <a:lnTo>
                      <a:pt x="3636" y="2759"/>
                    </a:lnTo>
                    <a:lnTo>
                      <a:pt x="3651" y="2756"/>
                    </a:lnTo>
                    <a:lnTo>
                      <a:pt x="3667" y="2754"/>
                    </a:lnTo>
                    <a:lnTo>
                      <a:pt x="3681" y="2751"/>
                    </a:lnTo>
                    <a:lnTo>
                      <a:pt x="3696" y="2749"/>
                    </a:lnTo>
                    <a:lnTo>
                      <a:pt x="3710" y="2746"/>
                    </a:lnTo>
                    <a:lnTo>
                      <a:pt x="3725" y="2742"/>
                    </a:lnTo>
                    <a:lnTo>
                      <a:pt x="3738" y="2740"/>
                    </a:lnTo>
                    <a:lnTo>
                      <a:pt x="3750" y="2737"/>
                    </a:lnTo>
                    <a:lnTo>
                      <a:pt x="3761" y="2735"/>
                    </a:lnTo>
                    <a:lnTo>
                      <a:pt x="3769" y="2732"/>
                    </a:lnTo>
                    <a:lnTo>
                      <a:pt x="3777" y="2730"/>
                    </a:lnTo>
                    <a:lnTo>
                      <a:pt x="3782" y="2729"/>
                    </a:lnTo>
                    <a:lnTo>
                      <a:pt x="3786" y="2728"/>
                    </a:lnTo>
                    <a:lnTo>
                      <a:pt x="3788" y="2728"/>
                    </a:lnTo>
                    <a:lnTo>
                      <a:pt x="3788" y="2727"/>
                    </a:lnTo>
                    <a:lnTo>
                      <a:pt x="3791" y="2725"/>
                    </a:lnTo>
                    <a:lnTo>
                      <a:pt x="3797" y="2720"/>
                    </a:lnTo>
                    <a:lnTo>
                      <a:pt x="3803" y="2716"/>
                    </a:lnTo>
                    <a:lnTo>
                      <a:pt x="3811" y="2710"/>
                    </a:lnTo>
                    <a:lnTo>
                      <a:pt x="3821" y="2702"/>
                    </a:lnTo>
                    <a:lnTo>
                      <a:pt x="3833" y="2694"/>
                    </a:lnTo>
                    <a:lnTo>
                      <a:pt x="3845" y="2684"/>
                    </a:lnTo>
                    <a:lnTo>
                      <a:pt x="3858" y="2675"/>
                    </a:lnTo>
                    <a:lnTo>
                      <a:pt x="3872" y="2663"/>
                    </a:lnTo>
                    <a:lnTo>
                      <a:pt x="3887" y="2652"/>
                    </a:lnTo>
                    <a:lnTo>
                      <a:pt x="3903" y="2639"/>
                    </a:lnTo>
                    <a:lnTo>
                      <a:pt x="3919" y="2625"/>
                    </a:lnTo>
                    <a:lnTo>
                      <a:pt x="3935" y="2612"/>
                    </a:lnTo>
                    <a:lnTo>
                      <a:pt x="3952" y="2598"/>
                    </a:lnTo>
                    <a:lnTo>
                      <a:pt x="3969" y="2584"/>
                    </a:lnTo>
                    <a:lnTo>
                      <a:pt x="3985" y="2571"/>
                    </a:lnTo>
                    <a:lnTo>
                      <a:pt x="4003" y="2560"/>
                    </a:lnTo>
                    <a:lnTo>
                      <a:pt x="4019" y="2552"/>
                    </a:lnTo>
                    <a:lnTo>
                      <a:pt x="4037" y="2547"/>
                    </a:lnTo>
                    <a:lnTo>
                      <a:pt x="4053" y="2544"/>
                    </a:lnTo>
                    <a:lnTo>
                      <a:pt x="4070" y="2541"/>
                    </a:lnTo>
                    <a:lnTo>
                      <a:pt x="4086" y="2541"/>
                    </a:lnTo>
                    <a:lnTo>
                      <a:pt x="4102" y="2542"/>
                    </a:lnTo>
                    <a:lnTo>
                      <a:pt x="4119" y="2546"/>
                    </a:lnTo>
                    <a:lnTo>
                      <a:pt x="4134" y="2549"/>
                    </a:lnTo>
                    <a:lnTo>
                      <a:pt x="4150" y="2552"/>
                    </a:lnTo>
                    <a:lnTo>
                      <a:pt x="4166" y="2558"/>
                    </a:lnTo>
                    <a:lnTo>
                      <a:pt x="4180" y="2562"/>
                    </a:lnTo>
                    <a:lnTo>
                      <a:pt x="4194" y="2566"/>
                    </a:lnTo>
                    <a:lnTo>
                      <a:pt x="4208" y="2572"/>
                    </a:lnTo>
                    <a:lnTo>
                      <a:pt x="4222" y="2576"/>
                    </a:lnTo>
                    <a:lnTo>
                      <a:pt x="4223" y="2573"/>
                    </a:lnTo>
                    <a:lnTo>
                      <a:pt x="4227" y="2563"/>
                    </a:lnTo>
                    <a:lnTo>
                      <a:pt x="4233" y="2549"/>
                    </a:lnTo>
                    <a:lnTo>
                      <a:pt x="4242" y="2530"/>
                    </a:lnTo>
                    <a:lnTo>
                      <a:pt x="4252" y="2509"/>
                    </a:lnTo>
                    <a:lnTo>
                      <a:pt x="4264" y="2485"/>
                    </a:lnTo>
                    <a:lnTo>
                      <a:pt x="4277" y="2458"/>
                    </a:lnTo>
                    <a:lnTo>
                      <a:pt x="4291" y="2431"/>
                    </a:lnTo>
                    <a:lnTo>
                      <a:pt x="4305" y="2404"/>
                    </a:lnTo>
                    <a:lnTo>
                      <a:pt x="4321" y="2377"/>
                    </a:lnTo>
                    <a:lnTo>
                      <a:pt x="4336" y="2351"/>
                    </a:lnTo>
                    <a:lnTo>
                      <a:pt x="4351" y="2328"/>
                    </a:lnTo>
                    <a:lnTo>
                      <a:pt x="4366" y="2309"/>
                    </a:lnTo>
                    <a:lnTo>
                      <a:pt x="4382" y="2294"/>
                    </a:lnTo>
                    <a:lnTo>
                      <a:pt x="4395" y="2283"/>
                    </a:lnTo>
                    <a:lnTo>
                      <a:pt x="4408" y="2277"/>
                    </a:lnTo>
                    <a:lnTo>
                      <a:pt x="4419" y="2273"/>
                    </a:lnTo>
                    <a:lnTo>
                      <a:pt x="4431" y="2267"/>
                    </a:lnTo>
                    <a:lnTo>
                      <a:pt x="4441" y="2261"/>
                    </a:lnTo>
                    <a:lnTo>
                      <a:pt x="4452" y="2253"/>
                    </a:lnTo>
                    <a:lnTo>
                      <a:pt x="4461" y="2245"/>
                    </a:lnTo>
                    <a:lnTo>
                      <a:pt x="4472" y="2237"/>
                    </a:lnTo>
                    <a:lnTo>
                      <a:pt x="4482" y="2229"/>
                    </a:lnTo>
                    <a:lnTo>
                      <a:pt x="4493" y="2223"/>
                    </a:lnTo>
                    <a:lnTo>
                      <a:pt x="4504" y="2217"/>
                    </a:lnTo>
                    <a:lnTo>
                      <a:pt x="4516" y="2213"/>
                    </a:lnTo>
                    <a:lnTo>
                      <a:pt x="4528" y="2211"/>
                    </a:lnTo>
                    <a:lnTo>
                      <a:pt x="4541" y="2212"/>
                    </a:lnTo>
                    <a:lnTo>
                      <a:pt x="4555" y="2215"/>
                    </a:lnTo>
                    <a:lnTo>
                      <a:pt x="4571" y="2221"/>
                    </a:lnTo>
                    <a:lnTo>
                      <a:pt x="4586" y="2232"/>
                    </a:lnTo>
                    <a:lnTo>
                      <a:pt x="4604" y="2248"/>
                    </a:lnTo>
                    <a:lnTo>
                      <a:pt x="4606" y="2248"/>
                    </a:lnTo>
                    <a:lnTo>
                      <a:pt x="4609" y="2250"/>
                    </a:lnTo>
                    <a:lnTo>
                      <a:pt x="4614" y="2253"/>
                    </a:lnTo>
                    <a:lnTo>
                      <a:pt x="4622" y="2258"/>
                    </a:lnTo>
                    <a:lnTo>
                      <a:pt x="4632" y="2262"/>
                    </a:lnTo>
                    <a:lnTo>
                      <a:pt x="4643" y="2266"/>
                    </a:lnTo>
                    <a:lnTo>
                      <a:pt x="4656" y="2271"/>
                    </a:lnTo>
                    <a:lnTo>
                      <a:pt x="4672" y="2275"/>
                    </a:lnTo>
                    <a:lnTo>
                      <a:pt x="4689" y="2278"/>
                    </a:lnTo>
                    <a:lnTo>
                      <a:pt x="4707" y="2280"/>
                    </a:lnTo>
                    <a:lnTo>
                      <a:pt x="4728" y="2282"/>
                    </a:lnTo>
                    <a:lnTo>
                      <a:pt x="4750" y="2282"/>
                    </a:lnTo>
                    <a:lnTo>
                      <a:pt x="4773" y="2279"/>
                    </a:lnTo>
                    <a:lnTo>
                      <a:pt x="4798" y="2276"/>
                    </a:lnTo>
                    <a:lnTo>
                      <a:pt x="4824" y="2270"/>
                    </a:lnTo>
                    <a:lnTo>
                      <a:pt x="4851" y="2261"/>
                    </a:lnTo>
                    <a:lnTo>
                      <a:pt x="4875" y="2248"/>
                    </a:lnTo>
                    <a:lnTo>
                      <a:pt x="4896" y="2233"/>
                    </a:lnTo>
                    <a:lnTo>
                      <a:pt x="4912" y="2216"/>
                    </a:lnTo>
                    <a:lnTo>
                      <a:pt x="4925" y="2199"/>
                    </a:lnTo>
                    <a:lnTo>
                      <a:pt x="4936" y="2179"/>
                    </a:lnTo>
                    <a:lnTo>
                      <a:pt x="4944" y="2159"/>
                    </a:lnTo>
                    <a:lnTo>
                      <a:pt x="4951" y="2141"/>
                    </a:lnTo>
                    <a:lnTo>
                      <a:pt x="4956" y="2122"/>
                    </a:lnTo>
                    <a:lnTo>
                      <a:pt x="4960" y="2105"/>
                    </a:lnTo>
                    <a:lnTo>
                      <a:pt x="4965" y="2089"/>
                    </a:lnTo>
                    <a:lnTo>
                      <a:pt x="4970" y="2077"/>
                    </a:lnTo>
                    <a:lnTo>
                      <a:pt x="4977" y="2068"/>
                    </a:lnTo>
                    <a:lnTo>
                      <a:pt x="4985" y="2062"/>
                    </a:lnTo>
                    <a:lnTo>
                      <a:pt x="4996" y="2060"/>
                    </a:lnTo>
                    <a:lnTo>
                      <a:pt x="5011" y="2063"/>
                    </a:lnTo>
                    <a:lnTo>
                      <a:pt x="5028" y="2073"/>
                    </a:lnTo>
                    <a:lnTo>
                      <a:pt x="5029" y="2073"/>
                    </a:lnTo>
                    <a:lnTo>
                      <a:pt x="5035" y="2073"/>
                    </a:lnTo>
                    <a:lnTo>
                      <a:pt x="5043" y="2074"/>
                    </a:lnTo>
                    <a:lnTo>
                      <a:pt x="5054" y="2075"/>
                    </a:lnTo>
                    <a:lnTo>
                      <a:pt x="5067" y="2076"/>
                    </a:lnTo>
                    <a:lnTo>
                      <a:pt x="5082" y="2077"/>
                    </a:lnTo>
                    <a:lnTo>
                      <a:pt x="5099" y="2078"/>
                    </a:lnTo>
                    <a:lnTo>
                      <a:pt x="5116" y="2080"/>
                    </a:lnTo>
                    <a:lnTo>
                      <a:pt x="5135" y="2081"/>
                    </a:lnTo>
                    <a:lnTo>
                      <a:pt x="5154" y="2082"/>
                    </a:lnTo>
                    <a:lnTo>
                      <a:pt x="5172" y="2083"/>
                    </a:lnTo>
                    <a:lnTo>
                      <a:pt x="5191" y="2084"/>
                    </a:lnTo>
                    <a:lnTo>
                      <a:pt x="5208" y="2084"/>
                    </a:lnTo>
                    <a:lnTo>
                      <a:pt x="5226" y="2084"/>
                    </a:lnTo>
                    <a:lnTo>
                      <a:pt x="5240" y="2083"/>
                    </a:lnTo>
                    <a:lnTo>
                      <a:pt x="5254" y="2083"/>
                    </a:lnTo>
                    <a:lnTo>
                      <a:pt x="5265" y="2083"/>
                    </a:lnTo>
                    <a:lnTo>
                      <a:pt x="5276" y="2086"/>
                    </a:lnTo>
                    <a:lnTo>
                      <a:pt x="5286" y="2093"/>
                    </a:lnTo>
                    <a:lnTo>
                      <a:pt x="5296" y="2101"/>
                    </a:lnTo>
                    <a:lnTo>
                      <a:pt x="5304" y="2111"/>
                    </a:lnTo>
                    <a:lnTo>
                      <a:pt x="5312" y="2122"/>
                    </a:lnTo>
                    <a:lnTo>
                      <a:pt x="5320" y="2134"/>
                    </a:lnTo>
                    <a:lnTo>
                      <a:pt x="5327" y="2146"/>
                    </a:lnTo>
                    <a:lnTo>
                      <a:pt x="5334" y="2158"/>
                    </a:lnTo>
                    <a:lnTo>
                      <a:pt x="5340" y="2169"/>
                    </a:lnTo>
                    <a:lnTo>
                      <a:pt x="5348" y="2179"/>
                    </a:lnTo>
                    <a:lnTo>
                      <a:pt x="5354" y="2188"/>
                    </a:lnTo>
                    <a:lnTo>
                      <a:pt x="5361" y="2193"/>
                    </a:lnTo>
                    <a:lnTo>
                      <a:pt x="5369" y="2195"/>
                    </a:lnTo>
                    <a:lnTo>
                      <a:pt x="5376" y="2195"/>
                    </a:lnTo>
                    <a:lnTo>
                      <a:pt x="5385" y="2191"/>
                    </a:lnTo>
                    <a:lnTo>
                      <a:pt x="5395" y="2182"/>
                    </a:lnTo>
                    <a:lnTo>
                      <a:pt x="5407" y="2170"/>
                    </a:lnTo>
                    <a:lnTo>
                      <a:pt x="5422" y="2156"/>
                    </a:lnTo>
                    <a:lnTo>
                      <a:pt x="5440" y="2140"/>
                    </a:lnTo>
                    <a:lnTo>
                      <a:pt x="5458" y="2121"/>
                    </a:lnTo>
                    <a:lnTo>
                      <a:pt x="5478" y="2102"/>
                    </a:lnTo>
                    <a:lnTo>
                      <a:pt x="5499" y="2084"/>
                    </a:lnTo>
                    <a:lnTo>
                      <a:pt x="5519" y="2065"/>
                    </a:lnTo>
                    <a:lnTo>
                      <a:pt x="5540" y="2047"/>
                    </a:lnTo>
                    <a:lnTo>
                      <a:pt x="5561" y="2031"/>
                    </a:lnTo>
                    <a:lnTo>
                      <a:pt x="5580" y="2017"/>
                    </a:lnTo>
                    <a:lnTo>
                      <a:pt x="5599" y="2006"/>
                    </a:lnTo>
                    <a:lnTo>
                      <a:pt x="5615" y="1999"/>
                    </a:lnTo>
                    <a:lnTo>
                      <a:pt x="5630" y="1995"/>
                    </a:lnTo>
                    <a:lnTo>
                      <a:pt x="5641" y="1997"/>
                    </a:lnTo>
                    <a:lnTo>
                      <a:pt x="5650" y="2003"/>
                    </a:lnTo>
                    <a:lnTo>
                      <a:pt x="5651" y="2002"/>
                    </a:lnTo>
                    <a:lnTo>
                      <a:pt x="5657" y="1999"/>
                    </a:lnTo>
                    <a:lnTo>
                      <a:pt x="5665" y="1994"/>
                    </a:lnTo>
                    <a:lnTo>
                      <a:pt x="5675" y="1989"/>
                    </a:lnTo>
                    <a:lnTo>
                      <a:pt x="5689" y="1982"/>
                    </a:lnTo>
                    <a:lnTo>
                      <a:pt x="5703" y="1975"/>
                    </a:lnTo>
                    <a:lnTo>
                      <a:pt x="5719" y="1966"/>
                    </a:lnTo>
                    <a:lnTo>
                      <a:pt x="5738" y="1957"/>
                    </a:lnTo>
                    <a:lnTo>
                      <a:pt x="5756" y="1949"/>
                    </a:lnTo>
                    <a:lnTo>
                      <a:pt x="5776" y="1941"/>
                    </a:lnTo>
                    <a:lnTo>
                      <a:pt x="5796" y="1932"/>
                    </a:lnTo>
                    <a:lnTo>
                      <a:pt x="5815" y="1926"/>
                    </a:lnTo>
                    <a:lnTo>
                      <a:pt x="5835" y="1919"/>
                    </a:lnTo>
                    <a:lnTo>
                      <a:pt x="5853" y="1914"/>
                    </a:lnTo>
                    <a:lnTo>
                      <a:pt x="5871" y="1909"/>
                    </a:lnTo>
                    <a:lnTo>
                      <a:pt x="5888" y="1908"/>
                    </a:lnTo>
                    <a:lnTo>
                      <a:pt x="5904" y="1905"/>
                    </a:lnTo>
                    <a:lnTo>
                      <a:pt x="5919" y="1900"/>
                    </a:lnTo>
                    <a:lnTo>
                      <a:pt x="5934" y="1894"/>
                    </a:lnTo>
                    <a:lnTo>
                      <a:pt x="5949" y="1885"/>
                    </a:lnTo>
                    <a:lnTo>
                      <a:pt x="5964" y="1876"/>
                    </a:lnTo>
                    <a:lnTo>
                      <a:pt x="5979" y="1867"/>
                    </a:lnTo>
                    <a:lnTo>
                      <a:pt x="5993" y="1856"/>
                    </a:lnTo>
                    <a:lnTo>
                      <a:pt x="6007" y="1846"/>
                    </a:lnTo>
                    <a:lnTo>
                      <a:pt x="6020" y="1836"/>
                    </a:lnTo>
                    <a:lnTo>
                      <a:pt x="6035" y="1828"/>
                    </a:lnTo>
                    <a:lnTo>
                      <a:pt x="6047" y="1821"/>
                    </a:lnTo>
                    <a:lnTo>
                      <a:pt x="6060" y="1816"/>
                    </a:lnTo>
                    <a:lnTo>
                      <a:pt x="6071" y="1813"/>
                    </a:lnTo>
                    <a:lnTo>
                      <a:pt x="6083" y="1812"/>
                    </a:lnTo>
                    <a:lnTo>
                      <a:pt x="6092" y="1815"/>
                    </a:lnTo>
                    <a:lnTo>
                      <a:pt x="6103" y="1822"/>
                    </a:lnTo>
                    <a:lnTo>
                      <a:pt x="6103" y="1821"/>
                    </a:lnTo>
                    <a:lnTo>
                      <a:pt x="6106" y="1817"/>
                    </a:lnTo>
                    <a:lnTo>
                      <a:pt x="6108" y="1813"/>
                    </a:lnTo>
                    <a:lnTo>
                      <a:pt x="6112" y="1808"/>
                    </a:lnTo>
                    <a:lnTo>
                      <a:pt x="6118" y="1801"/>
                    </a:lnTo>
                    <a:lnTo>
                      <a:pt x="6124" y="1792"/>
                    </a:lnTo>
                    <a:lnTo>
                      <a:pt x="6132" y="1785"/>
                    </a:lnTo>
                    <a:lnTo>
                      <a:pt x="6141" y="1775"/>
                    </a:lnTo>
                    <a:lnTo>
                      <a:pt x="6150" y="1765"/>
                    </a:lnTo>
                    <a:lnTo>
                      <a:pt x="6161" y="1755"/>
                    </a:lnTo>
                    <a:lnTo>
                      <a:pt x="6173" y="1745"/>
                    </a:lnTo>
                    <a:lnTo>
                      <a:pt x="6186" y="1736"/>
                    </a:lnTo>
                    <a:lnTo>
                      <a:pt x="6201" y="1726"/>
                    </a:lnTo>
                    <a:lnTo>
                      <a:pt x="6216" y="1717"/>
                    </a:lnTo>
                    <a:lnTo>
                      <a:pt x="6232" y="1709"/>
                    </a:lnTo>
                    <a:lnTo>
                      <a:pt x="6250" y="1703"/>
                    </a:lnTo>
                    <a:lnTo>
                      <a:pt x="6268" y="1695"/>
                    </a:lnTo>
                    <a:lnTo>
                      <a:pt x="6291" y="1685"/>
                    </a:lnTo>
                    <a:lnTo>
                      <a:pt x="6314" y="1673"/>
                    </a:lnTo>
                    <a:lnTo>
                      <a:pt x="6340" y="1661"/>
                    </a:lnTo>
                    <a:lnTo>
                      <a:pt x="6366" y="1647"/>
                    </a:lnTo>
                    <a:lnTo>
                      <a:pt x="6393" y="1632"/>
                    </a:lnTo>
                    <a:lnTo>
                      <a:pt x="6419" y="1615"/>
                    </a:lnTo>
                    <a:lnTo>
                      <a:pt x="6445" y="1598"/>
                    </a:lnTo>
                    <a:lnTo>
                      <a:pt x="6470" y="1581"/>
                    </a:lnTo>
                    <a:lnTo>
                      <a:pt x="6494" y="1562"/>
                    </a:lnTo>
                    <a:lnTo>
                      <a:pt x="6516" y="1543"/>
                    </a:lnTo>
                    <a:lnTo>
                      <a:pt x="6535" y="1526"/>
                    </a:lnTo>
                    <a:lnTo>
                      <a:pt x="6551" y="1507"/>
                    </a:lnTo>
                    <a:lnTo>
                      <a:pt x="6564" y="1490"/>
                    </a:lnTo>
                    <a:lnTo>
                      <a:pt x="6573" y="1472"/>
                    </a:lnTo>
                    <a:lnTo>
                      <a:pt x="6578" y="1457"/>
                    </a:lnTo>
                    <a:lnTo>
                      <a:pt x="6580" y="1441"/>
                    </a:lnTo>
                    <a:lnTo>
                      <a:pt x="6586" y="1428"/>
                    </a:lnTo>
                    <a:lnTo>
                      <a:pt x="6592" y="1415"/>
                    </a:lnTo>
                    <a:lnTo>
                      <a:pt x="6600" y="1403"/>
                    </a:lnTo>
                    <a:lnTo>
                      <a:pt x="6609" y="1391"/>
                    </a:lnTo>
                    <a:lnTo>
                      <a:pt x="6620" y="1381"/>
                    </a:lnTo>
                    <a:lnTo>
                      <a:pt x="6631" y="1371"/>
                    </a:lnTo>
                    <a:lnTo>
                      <a:pt x="6644" y="1362"/>
                    </a:lnTo>
                    <a:lnTo>
                      <a:pt x="6657" y="1353"/>
                    </a:lnTo>
                    <a:lnTo>
                      <a:pt x="6672" y="1345"/>
                    </a:lnTo>
                    <a:lnTo>
                      <a:pt x="6687" y="1336"/>
                    </a:lnTo>
                    <a:lnTo>
                      <a:pt x="6704" y="1328"/>
                    </a:lnTo>
                    <a:lnTo>
                      <a:pt x="6721" y="1320"/>
                    </a:lnTo>
                    <a:lnTo>
                      <a:pt x="6739" y="1312"/>
                    </a:lnTo>
                    <a:lnTo>
                      <a:pt x="6757" y="1303"/>
                    </a:lnTo>
                    <a:lnTo>
                      <a:pt x="6777" y="1294"/>
                    </a:lnTo>
                    <a:lnTo>
                      <a:pt x="6796" y="1285"/>
                    </a:lnTo>
                    <a:lnTo>
                      <a:pt x="6815" y="1275"/>
                    </a:lnTo>
                    <a:lnTo>
                      <a:pt x="6835" y="1266"/>
                    </a:lnTo>
                    <a:lnTo>
                      <a:pt x="6853" y="1256"/>
                    </a:lnTo>
                    <a:lnTo>
                      <a:pt x="6872" y="1246"/>
                    </a:lnTo>
                    <a:lnTo>
                      <a:pt x="6891" y="1238"/>
                    </a:lnTo>
                    <a:lnTo>
                      <a:pt x="6908" y="1229"/>
                    </a:lnTo>
                    <a:lnTo>
                      <a:pt x="6925" y="1221"/>
                    </a:lnTo>
                    <a:lnTo>
                      <a:pt x="6943" y="1215"/>
                    </a:lnTo>
                    <a:lnTo>
                      <a:pt x="6959" y="1209"/>
                    </a:lnTo>
                    <a:lnTo>
                      <a:pt x="6975" y="1205"/>
                    </a:lnTo>
                    <a:lnTo>
                      <a:pt x="6990" y="1202"/>
                    </a:lnTo>
                    <a:lnTo>
                      <a:pt x="7004" y="1200"/>
                    </a:lnTo>
                    <a:lnTo>
                      <a:pt x="7017" y="1201"/>
                    </a:lnTo>
                    <a:lnTo>
                      <a:pt x="7030" y="1203"/>
                    </a:lnTo>
                    <a:lnTo>
                      <a:pt x="7042" y="1207"/>
                    </a:lnTo>
                    <a:lnTo>
                      <a:pt x="7055" y="1210"/>
                    </a:lnTo>
                    <a:lnTo>
                      <a:pt x="7073" y="1212"/>
                    </a:lnTo>
                    <a:lnTo>
                      <a:pt x="7094" y="1210"/>
                    </a:lnTo>
                    <a:lnTo>
                      <a:pt x="7118" y="1208"/>
                    </a:lnTo>
                    <a:lnTo>
                      <a:pt x="7144" y="1203"/>
                    </a:lnTo>
                    <a:lnTo>
                      <a:pt x="7172" y="1197"/>
                    </a:lnTo>
                    <a:lnTo>
                      <a:pt x="7201" y="1190"/>
                    </a:lnTo>
                    <a:lnTo>
                      <a:pt x="7230" y="1181"/>
                    </a:lnTo>
                    <a:lnTo>
                      <a:pt x="7260" y="1171"/>
                    </a:lnTo>
                    <a:lnTo>
                      <a:pt x="7288" y="1161"/>
                    </a:lnTo>
                    <a:lnTo>
                      <a:pt x="7315" y="1151"/>
                    </a:lnTo>
                    <a:lnTo>
                      <a:pt x="7339" y="1142"/>
                    </a:lnTo>
                    <a:lnTo>
                      <a:pt x="7361" y="1132"/>
                    </a:lnTo>
                    <a:lnTo>
                      <a:pt x="7380" y="1123"/>
                    </a:lnTo>
                    <a:lnTo>
                      <a:pt x="7395" y="1114"/>
                    </a:lnTo>
                    <a:lnTo>
                      <a:pt x="7405" y="1108"/>
                    </a:lnTo>
                    <a:lnTo>
                      <a:pt x="7410" y="1100"/>
                    </a:lnTo>
                    <a:lnTo>
                      <a:pt x="7416" y="1091"/>
                    </a:lnTo>
                    <a:lnTo>
                      <a:pt x="7419" y="1083"/>
                    </a:lnTo>
                    <a:lnTo>
                      <a:pt x="7422" y="1072"/>
                    </a:lnTo>
                    <a:lnTo>
                      <a:pt x="7424" y="1061"/>
                    </a:lnTo>
                    <a:lnTo>
                      <a:pt x="7427" y="1050"/>
                    </a:lnTo>
                    <a:lnTo>
                      <a:pt x="7430" y="1039"/>
                    </a:lnTo>
                    <a:lnTo>
                      <a:pt x="7433" y="1029"/>
                    </a:lnTo>
                    <a:lnTo>
                      <a:pt x="7437" y="1018"/>
                    </a:lnTo>
                    <a:lnTo>
                      <a:pt x="7443" y="1008"/>
                    </a:lnTo>
                    <a:lnTo>
                      <a:pt x="7452" y="1000"/>
                    </a:lnTo>
                    <a:lnTo>
                      <a:pt x="7461" y="992"/>
                    </a:lnTo>
                    <a:lnTo>
                      <a:pt x="7473" y="986"/>
                    </a:lnTo>
                    <a:lnTo>
                      <a:pt x="7489" y="980"/>
                    </a:lnTo>
                    <a:lnTo>
                      <a:pt x="7507" y="977"/>
                    </a:lnTo>
                    <a:lnTo>
                      <a:pt x="7530" y="977"/>
                    </a:lnTo>
                    <a:lnTo>
                      <a:pt x="7553" y="976"/>
                    </a:lnTo>
                    <a:lnTo>
                      <a:pt x="7577" y="975"/>
                    </a:lnTo>
                    <a:lnTo>
                      <a:pt x="7600" y="972"/>
                    </a:lnTo>
                    <a:lnTo>
                      <a:pt x="7623" y="969"/>
                    </a:lnTo>
                    <a:lnTo>
                      <a:pt x="7644" y="965"/>
                    </a:lnTo>
                    <a:lnTo>
                      <a:pt x="7665" y="959"/>
                    </a:lnTo>
                    <a:lnTo>
                      <a:pt x="7685" y="954"/>
                    </a:lnTo>
                    <a:lnTo>
                      <a:pt x="7704" y="947"/>
                    </a:lnTo>
                    <a:lnTo>
                      <a:pt x="7721" y="939"/>
                    </a:lnTo>
                    <a:lnTo>
                      <a:pt x="7738" y="930"/>
                    </a:lnTo>
                    <a:lnTo>
                      <a:pt x="7753" y="920"/>
                    </a:lnTo>
                    <a:lnTo>
                      <a:pt x="7767" y="910"/>
                    </a:lnTo>
                    <a:lnTo>
                      <a:pt x="7779" y="898"/>
                    </a:lnTo>
                    <a:lnTo>
                      <a:pt x="7790" y="886"/>
                    </a:lnTo>
                    <a:lnTo>
                      <a:pt x="7799" y="873"/>
                    </a:lnTo>
                    <a:lnTo>
                      <a:pt x="7806" y="859"/>
                    </a:lnTo>
                    <a:lnTo>
                      <a:pt x="7813" y="845"/>
                    </a:lnTo>
                    <a:lnTo>
                      <a:pt x="7822" y="830"/>
                    </a:lnTo>
                    <a:lnTo>
                      <a:pt x="7833" y="817"/>
                    </a:lnTo>
                    <a:lnTo>
                      <a:pt x="7845" y="804"/>
                    </a:lnTo>
                    <a:lnTo>
                      <a:pt x="7858" y="792"/>
                    </a:lnTo>
                    <a:lnTo>
                      <a:pt x="7873" y="781"/>
                    </a:lnTo>
                    <a:lnTo>
                      <a:pt x="7888" y="770"/>
                    </a:lnTo>
                    <a:lnTo>
                      <a:pt x="7906" y="761"/>
                    </a:lnTo>
                    <a:lnTo>
                      <a:pt x="7923" y="752"/>
                    </a:lnTo>
                    <a:lnTo>
                      <a:pt x="7942" y="744"/>
                    </a:lnTo>
                    <a:lnTo>
                      <a:pt x="7961" y="738"/>
                    </a:lnTo>
                    <a:lnTo>
                      <a:pt x="7981" y="732"/>
                    </a:lnTo>
                    <a:lnTo>
                      <a:pt x="8001" y="729"/>
                    </a:lnTo>
                    <a:lnTo>
                      <a:pt x="8022" y="726"/>
                    </a:lnTo>
                    <a:lnTo>
                      <a:pt x="8042" y="725"/>
                    </a:lnTo>
                    <a:lnTo>
                      <a:pt x="8063" y="726"/>
                    </a:lnTo>
                    <a:lnTo>
                      <a:pt x="8063" y="725"/>
                    </a:lnTo>
                    <a:lnTo>
                      <a:pt x="8063" y="721"/>
                    </a:lnTo>
                    <a:lnTo>
                      <a:pt x="8064" y="717"/>
                    </a:lnTo>
                    <a:lnTo>
                      <a:pt x="8065" y="710"/>
                    </a:lnTo>
                    <a:lnTo>
                      <a:pt x="8066" y="703"/>
                    </a:lnTo>
                    <a:lnTo>
                      <a:pt x="8068" y="694"/>
                    </a:lnTo>
                    <a:lnTo>
                      <a:pt x="8072" y="685"/>
                    </a:lnTo>
                    <a:lnTo>
                      <a:pt x="8075" y="675"/>
                    </a:lnTo>
                    <a:lnTo>
                      <a:pt x="8080" y="664"/>
                    </a:lnTo>
                    <a:lnTo>
                      <a:pt x="8086" y="654"/>
                    </a:lnTo>
                    <a:lnTo>
                      <a:pt x="8092" y="644"/>
                    </a:lnTo>
                    <a:lnTo>
                      <a:pt x="8101" y="633"/>
                    </a:lnTo>
                    <a:lnTo>
                      <a:pt x="8110" y="623"/>
                    </a:lnTo>
                    <a:lnTo>
                      <a:pt x="8121" y="614"/>
                    </a:lnTo>
                    <a:lnTo>
                      <a:pt x="8133" y="606"/>
                    </a:lnTo>
                    <a:lnTo>
                      <a:pt x="8147" y="599"/>
                    </a:lnTo>
                    <a:lnTo>
                      <a:pt x="8160" y="592"/>
                    </a:lnTo>
                    <a:lnTo>
                      <a:pt x="8172" y="589"/>
                    </a:lnTo>
                    <a:lnTo>
                      <a:pt x="8183" y="586"/>
                    </a:lnTo>
                    <a:lnTo>
                      <a:pt x="8193" y="584"/>
                    </a:lnTo>
                    <a:lnTo>
                      <a:pt x="8202" y="582"/>
                    </a:lnTo>
                    <a:lnTo>
                      <a:pt x="8208" y="579"/>
                    </a:lnTo>
                    <a:lnTo>
                      <a:pt x="8215" y="576"/>
                    </a:lnTo>
                    <a:lnTo>
                      <a:pt x="8220" y="573"/>
                    </a:lnTo>
                    <a:lnTo>
                      <a:pt x="8225" y="567"/>
                    </a:lnTo>
                    <a:lnTo>
                      <a:pt x="8228" y="560"/>
                    </a:lnTo>
                    <a:lnTo>
                      <a:pt x="8231" y="550"/>
                    </a:lnTo>
                    <a:lnTo>
                      <a:pt x="8233" y="538"/>
                    </a:lnTo>
                    <a:lnTo>
                      <a:pt x="8234" y="523"/>
                    </a:lnTo>
                    <a:lnTo>
                      <a:pt x="8235" y="503"/>
                    </a:lnTo>
                    <a:lnTo>
                      <a:pt x="8235" y="480"/>
                    </a:lnTo>
                    <a:lnTo>
                      <a:pt x="8237" y="453"/>
                    </a:lnTo>
                    <a:lnTo>
                      <a:pt x="8235" y="423"/>
                    </a:lnTo>
                    <a:lnTo>
                      <a:pt x="8234" y="396"/>
                    </a:lnTo>
                    <a:lnTo>
                      <a:pt x="8232" y="371"/>
                    </a:lnTo>
                    <a:lnTo>
                      <a:pt x="8230" y="349"/>
                    </a:lnTo>
                    <a:lnTo>
                      <a:pt x="8228" y="328"/>
                    </a:lnTo>
                    <a:lnTo>
                      <a:pt x="8226" y="309"/>
                    </a:lnTo>
                    <a:lnTo>
                      <a:pt x="8226" y="291"/>
                    </a:lnTo>
                    <a:lnTo>
                      <a:pt x="8226" y="275"/>
                    </a:lnTo>
                    <a:lnTo>
                      <a:pt x="8228" y="259"/>
                    </a:lnTo>
                    <a:lnTo>
                      <a:pt x="8232" y="246"/>
                    </a:lnTo>
                    <a:lnTo>
                      <a:pt x="8238" y="233"/>
                    </a:lnTo>
                    <a:lnTo>
                      <a:pt x="8247" y="221"/>
                    </a:lnTo>
                    <a:lnTo>
                      <a:pt x="8260" y="209"/>
                    </a:lnTo>
                    <a:lnTo>
                      <a:pt x="8275" y="198"/>
                    </a:lnTo>
                    <a:lnTo>
                      <a:pt x="8293" y="187"/>
                    </a:lnTo>
                    <a:lnTo>
                      <a:pt x="8317" y="178"/>
                    </a:lnTo>
                    <a:lnTo>
                      <a:pt x="8318" y="175"/>
                    </a:lnTo>
                    <a:lnTo>
                      <a:pt x="8323" y="169"/>
                    </a:lnTo>
                    <a:lnTo>
                      <a:pt x="8329" y="160"/>
                    </a:lnTo>
                    <a:lnTo>
                      <a:pt x="8339" y="149"/>
                    </a:lnTo>
                    <a:lnTo>
                      <a:pt x="8350" y="136"/>
                    </a:lnTo>
                    <a:lnTo>
                      <a:pt x="8363" y="121"/>
                    </a:lnTo>
                    <a:lnTo>
                      <a:pt x="8377" y="104"/>
                    </a:lnTo>
                    <a:lnTo>
                      <a:pt x="8392" y="88"/>
                    </a:lnTo>
                    <a:lnTo>
                      <a:pt x="8407" y="72"/>
                    </a:lnTo>
                    <a:lnTo>
                      <a:pt x="8423" y="55"/>
                    </a:lnTo>
                    <a:lnTo>
                      <a:pt x="8439" y="40"/>
                    </a:lnTo>
                    <a:lnTo>
                      <a:pt x="8453" y="27"/>
                    </a:lnTo>
                    <a:lnTo>
                      <a:pt x="8467" y="16"/>
                    </a:lnTo>
                    <a:lnTo>
                      <a:pt x="8480" y="7"/>
                    </a:lnTo>
                    <a:lnTo>
                      <a:pt x="8492" y="1"/>
                    </a:lnTo>
                    <a:lnTo>
                      <a:pt x="8502" y="0"/>
                    </a:lnTo>
                    <a:lnTo>
                      <a:pt x="8512" y="1"/>
                    </a:lnTo>
                    <a:lnTo>
                      <a:pt x="8527" y="5"/>
                    </a:lnTo>
                    <a:lnTo>
                      <a:pt x="8547" y="12"/>
                    </a:lnTo>
                    <a:lnTo>
                      <a:pt x="8572" y="20"/>
                    </a:lnTo>
                    <a:lnTo>
                      <a:pt x="8601" y="30"/>
                    </a:lnTo>
                    <a:lnTo>
                      <a:pt x="8635" y="42"/>
                    </a:lnTo>
                    <a:lnTo>
                      <a:pt x="8674" y="54"/>
                    </a:lnTo>
                    <a:lnTo>
                      <a:pt x="8720" y="68"/>
                    </a:lnTo>
                    <a:lnTo>
                      <a:pt x="8770" y="81"/>
                    </a:lnTo>
                    <a:lnTo>
                      <a:pt x="8827" y="96"/>
                    </a:lnTo>
                    <a:lnTo>
                      <a:pt x="8889" y="109"/>
                    </a:lnTo>
                    <a:lnTo>
                      <a:pt x="8959" y="122"/>
                    </a:lnTo>
                    <a:lnTo>
                      <a:pt x="9035" y="134"/>
                    </a:lnTo>
                    <a:lnTo>
                      <a:pt x="9116" y="144"/>
                    </a:lnTo>
                    <a:lnTo>
                      <a:pt x="9205" y="152"/>
                    </a:lnTo>
                    <a:lnTo>
                      <a:pt x="9301" y="160"/>
                    </a:lnTo>
                    <a:lnTo>
                      <a:pt x="9302" y="160"/>
                    </a:lnTo>
                    <a:lnTo>
                      <a:pt x="9308" y="161"/>
                    </a:lnTo>
                    <a:lnTo>
                      <a:pt x="9317" y="162"/>
                    </a:lnTo>
                    <a:lnTo>
                      <a:pt x="9332" y="164"/>
                    </a:lnTo>
                    <a:lnTo>
                      <a:pt x="9349" y="167"/>
                    </a:lnTo>
                    <a:lnTo>
                      <a:pt x="9372" y="169"/>
                    </a:lnTo>
                    <a:lnTo>
                      <a:pt x="9398" y="170"/>
                    </a:lnTo>
                    <a:lnTo>
                      <a:pt x="9431" y="172"/>
                    </a:lnTo>
                    <a:lnTo>
                      <a:pt x="9468" y="173"/>
                    </a:lnTo>
                    <a:lnTo>
                      <a:pt x="9510" y="173"/>
                    </a:lnTo>
                    <a:lnTo>
                      <a:pt x="9558" y="172"/>
                    </a:lnTo>
                    <a:lnTo>
                      <a:pt x="9611" y="171"/>
                    </a:lnTo>
                    <a:lnTo>
                      <a:pt x="9670" y="169"/>
                    </a:lnTo>
                    <a:lnTo>
                      <a:pt x="9734" y="164"/>
                    </a:lnTo>
                    <a:lnTo>
                      <a:pt x="9806" y="159"/>
                    </a:lnTo>
                    <a:lnTo>
                      <a:pt x="9884" y="152"/>
                    </a:lnTo>
                    <a:lnTo>
                      <a:pt x="9909" y="149"/>
                    </a:lnTo>
                    <a:lnTo>
                      <a:pt x="9932" y="146"/>
                    </a:lnTo>
                    <a:lnTo>
                      <a:pt x="9953" y="143"/>
                    </a:lnTo>
                    <a:lnTo>
                      <a:pt x="9970" y="139"/>
                    </a:lnTo>
                    <a:lnTo>
                      <a:pt x="9987" y="137"/>
                    </a:lnTo>
                    <a:lnTo>
                      <a:pt x="10000" y="135"/>
                    </a:lnTo>
                    <a:lnTo>
                      <a:pt x="10011" y="133"/>
                    </a:lnTo>
                    <a:lnTo>
                      <a:pt x="10020" y="132"/>
                    </a:lnTo>
                    <a:lnTo>
                      <a:pt x="10028" y="132"/>
                    </a:lnTo>
                    <a:lnTo>
                      <a:pt x="10035" y="133"/>
                    </a:lnTo>
                    <a:lnTo>
                      <a:pt x="10040" y="136"/>
                    </a:lnTo>
                    <a:lnTo>
                      <a:pt x="10043" y="139"/>
                    </a:lnTo>
                    <a:lnTo>
                      <a:pt x="10047" y="146"/>
                    </a:lnTo>
                    <a:lnTo>
                      <a:pt x="10049" y="154"/>
                    </a:lnTo>
                    <a:lnTo>
                      <a:pt x="10050" y="163"/>
                    </a:lnTo>
                    <a:lnTo>
                      <a:pt x="10052" y="175"/>
                    </a:lnTo>
                    <a:close/>
                  </a:path>
                </a:pathLst>
              </a:custGeom>
              <a:solidFill>
                <a:srgbClr val="D8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81" name="Freeform 361"/>
              <p:cNvSpPr>
                <a:spLocks/>
              </p:cNvSpPr>
              <p:nvPr/>
            </p:nvSpPr>
            <p:spPr bwMode="auto">
              <a:xfrm flipH="1">
                <a:off x="4340" y="2965"/>
                <a:ext cx="358" cy="374"/>
              </a:xfrm>
              <a:custGeom>
                <a:avLst/>
                <a:gdLst/>
                <a:ahLst/>
                <a:cxnLst>
                  <a:cxn ang="0">
                    <a:pos x="8725" y="853"/>
                  </a:cxn>
                  <a:cxn ang="0">
                    <a:pos x="8655" y="1164"/>
                  </a:cxn>
                  <a:cxn ang="0">
                    <a:pos x="8701" y="1582"/>
                  </a:cxn>
                  <a:cxn ang="0">
                    <a:pos x="8549" y="1940"/>
                  </a:cxn>
                  <a:cxn ang="0">
                    <a:pos x="8340" y="2402"/>
                  </a:cxn>
                  <a:cxn ang="0">
                    <a:pos x="8261" y="2833"/>
                  </a:cxn>
                  <a:cxn ang="0">
                    <a:pos x="8260" y="3202"/>
                  </a:cxn>
                  <a:cxn ang="0">
                    <a:pos x="8189" y="3827"/>
                  </a:cxn>
                  <a:cxn ang="0">
                    <a:pos x="8033" y="4236"/>
                  </a:cxn>
                  <a:cxn ang="0">
                    <a:pos x="7825" y="4709"/>
                  </a:cxn>
                  <a:cxn ang="0">
                    <a:pos x="7655" y="5220"/>
                  </a:cxn>
                  <a:cxn ang="0">
                    <a:pos x="7507" y="5414"/>
                  </a:cxn>
                  <a:cxn ang="0">
                    <a:pos x="7446" y="5814"/>
                  </a:cxn>
                  <a:cxn ang="0">
                    <a:pos x="7234" y="6430"/>
                  </a:cxn>
                  <a:cxn ang="0">
                    <a:pos x="6999" y="6693"/>
                  </a:cxn>
                  <a:cxn ang="0">
                    <a:pos x="7044" y="7163"/>
                  </a:cxn>
                  <a:cxn ang="0">
                    <a:pos x="6211" y="7470"/>
                  </a:cxn>
                  <a:cxn ang="0">
                    <a:pos x="5686" y="7458"/>
                  </a:cxn>
                  <a:cxn ang="0">
                    <a:pos x="5879" y="7881"/>
                  </a:cxn>
                  <a:cxn ang="0">
                    <a:pos x="5618" y="8445"/>
                  </a:cxn>
                  <a:cxn ang="0">
                    <a:pos x="4160" y="9016"/>
                  </a:cxn>
                  <a:cxn ang="0">
                    <a:pos x="4571" y="8623"/>
                  </a:cxn>
                  <a:cxn ang="0">
                    <a:pos x="4666" y="8147"/>
                  </a:cxn>
                  <a:cxn ang="0">
                    <a:pos x="2733" y="8369"/>
                  </a:cxn>
                  <a:cxn ang="0">
                    <a:pos x="1863" y="8042"/>
                  </a:cxn>
                  <a:cxn ang="0">
                    <a:pos x="1667" y="8189"/>
                  </a:cxn>
                  <a:cxn ang="0">
                    <a:pos x="2057" y="8667"/>
                  </a:cxn>
                  <a:cxn ang="0">
                    <a:pos x="971" y="7982"/>
                  </a:cxn>
                  <a:cxn ang="0">
                    <a:pos x="297" y="7138"/>
                  </a:cxn>
                  <a:cxn ang="0">
                    <a:pos x="367" y="6233"/>
                  </a:cxn>
                  <a:cxn ang="0">
                    <a:pos x="617" y="5935"/>
                  </a:cxn>
                  <a:cxn ang="0">
                    <a:pos x="1055" y="6470"/>
                  </a:cxn>
                  <a:cxn ang="0">
                    <a:pos x="1309" y="6493"/>
                  </a:cxn>
                  <a:cxn ang="0">
                    <a:pos x="1083" y="4987"/>
                  </a:cxn>
                  <a:cxn ang="0">
                    <a:pos x="1408" y="4996"/>
                  </a:cxn>
                  <a:cxn ang="0">
                    <a:pos x="2081" y="5798"/>
                  </a:cxn>
                  <a:cxn ang="0">
                    <a:pos x="1852" y="5771"/>
                  </a:cxn>
                  <a:cxn ang="0">
                    <a:pos x="1722" y="5986"/>
                  </a:cxn>
                  <a:cxn ang="0">
                    <a:pos x="3201" y="6209"/>
                  </a:cxn>
                  <a:cxn ang="0">
                    <a:pos x="3082" y="5376"/>
                  </a:cxn>
                  <a:cxn ang="0">
                    <a:pos x="2914" y="4510"/>
                  </a:cxn>
                  <a:cxn ang="0">
                    <a:pos x="3533" y="5157"/>
                  </a:cxn>
                  <a:cxn ang="0">
                    <a:pos x="4308" y="5263"/>
                  </a:cxn>
                  <a:cxn ang="0">
                    <a:pos x="4445" y="4827"/>
                  </a:cxn>
                  <a:cxn ang="0">
                    <a:pos x="3964" y="4307"/>
                  </a:cxn>
                  <a:cxn ang="0">
                    <a:pos x="4327" y="4175"/>
                  </a:cxn>
                  <a:cxn ang="0">
                    <a:pos x="4927" y="4331"/>
                  </a:cxn>
                  <a:cxn ang="0">
                    <a:pos x="5155" y="3935"/>
                  </a:cxn>
                  <a:cxn ang="0">
                    <a:pos x="5804" y="3660"/>
                  </a:cxn>
                  <a:cxn ang="0">
                    <a:pos x="6269" y="3208"/>
                  </a:cxn>
                  <a:cxn ang="0">
                    <a:pos x="5945" y="3048"/>
                  </a:cxn>
                  <a:cxn ang="0">
                    <a:pos x="5493" y="3024"/>
                  </a:cxn>
                  <a:cxn ang="0">
                    <a:pos x="5237" y="3046"/>
                  </a:cxn>
                  <a:cxn ang="0">
                    <a:pos x="5256" y="2613"/>
                  </a:cxn>
                  <a:cxn ang="0">
                    <a:pos x="5616" y="2389"/>
                  </a:cxn>
                  <a:cxn ang="0">
                    <a:pos x="6331" y="1884"/>
                  </a:cxn>
                  <a:cxn ang="0">
                    <a:pos x="6814" y="2180"/>
                  </a:cxn>
                  <a:cxn ang="0">
                    <a:pos x="6964" y="1776"/>
                  </a:cxn>
                  <a:cxn ang="0">
                    <a:pos x="7450" y="1441"/>
                  </a:cxn>
                  <a:cxn ang="0">
                    <a:pos x="7432" y="868"/>
                  </a:cxn>
                  <a:cxn ang="0">
                    <a:pos x="7514" y="320"/>
                  </a:cxn>
                  <a:cxn ang="0">
                    <a:pos x="7941" y="144"/>
                  </a:cxn>
                  <a:cxn ang="0">
                    <a:pos x="8838" y="147"/>
                  </a:cxn>
                </a:cxnLst>
                <a:rect l="0" t="0" r="r" b="b"/>
                <a:pathLst>
                  <a:path w="8968" h="9017">
                    <a:moveTo>
                      <a:pt x="8938" y="184"/>
                    </a:moveTo>
                    <a:lnTo>
                      <a:pt x="8915" y="207"/>
                    </a:lnTo>
                    <a:lnTo>
                      <a:pt x="8898" y="233"/>
                    </a:lnTo>
                    <a:lnTo>
                      <a:pt x="8883" y="262"/>
                    </a:lnTo>
                    <a:lnTo>
                      <a:pt x="8874" y="291"/>
                    </a:lnTo>
                    <a:lnTo>
                      <a:pt x="8865" y="323"/>
                    </a:lnTo>
                    <a:lnTo>
                      <a:pt x="8859" y="356"/>
                    </a:lnTo>
                    <a:lnTo>
                      <a:pt x="8855" y="391"/>
                    </a:lnTo>
                    <a:lnTo>
                      <a:pt x="8852" y="426"/>
                    </a:lnTo>
                    <a:lnTo>
                      <a:pt x="8850" y="462"/>
                    </a:lnTo>
                    <a:lnTo>
                      <a:pt x="8846" y="498"/>
                    </a:lnTo>
                    <a:lnTo>
                      <a:pt x="8843" y="535"/>
                    </a:lnTo>
                    <a:lnTo>
                      <a:pt x="8839" y="573"/>
                    </a:lnTo>
                    <a:lnTo>
                      <a:pt x="8833" y="610"/>
                    </a:lnTo>
                    <a:lnTo>
                      <a:pt x="8825" y="647"/>
                    </a:lnTo>
                    <a:lnTo>
                      <a:pt x="8814" y="684"/>
                    </a:lnTo>
                    <a:lnTo>
                      <a:pt x="8801" y="722"/>
                    </a:lnTo>
                    <a:lnTo>
                      <a:pt x="8789" y="746"/>
                    </a:lnTo>
                    <a:lnTo>
                      <a:pt x="8778" y="766"/>
                    </a:lnTo>
                    <a:lnTo>
                      <a:pt x="8768" y="785"/>
                    </a:lnTo>
                    <a:lnTo>
                      <a:pt x="8758" y="802"/>
                    </a:lnTo>
                    <a:lnTo>
                      <a:pt x="8748" y="817"/>
                    </a:lnTo>
                    <a:lnTo>
                      <a:pt x="8740" y="830"/>
                    </a:lnTo>
                    <a:lnTo>
                      <a:pt x="8733" y="842"/>
                    </a:lnTo>
                    <a:lnTo>
                      <a:pt x="8725" y="853"/>
                    </a:lnTo>
                    <a:lnTo>
                      <a:pt x="8720" y="863"/>
                    </a:lnTo>
                    <a:lnTo>
                      <a:pt x="8714" y="874"/>
                    </a:lnTo>
                    <a:lnTo>
                      <a:pt x="8710" y="884"/>
                    </a:lnTo>
                    <a:lnTo>
                      <a:pt x="8708" y="895"/>
                    </a:lnTo>
                    <a:lnTo>
                      <a:pt x="8706" y="907"/>
                    </a:lnTo>
                    <a:lnTo>
                      <a:pt x="8706" y="920"/>
                    </a:lnTo>
                    <a:lnTo>
                      <a:pt x="8707" y="936"/>
                    </a:lnTo>
                    <a:lnTo>
                      <a:pt x="8709" y="952"/>
                    </a:lnTo>
                    <a:lnTo>
                      <a:pt x="8711" y="968"/>
                    </a:lnTo>
                    <a:lnTo>
                      <a:pt x="8712" y="984"/>
                    </a:lnTo>
                    <a:lnTo>
                      <a:pt x="8713" y="997"/>
                    </a:lnTo>
                    <a:lnTo>
                      <a:pt x="8714" y="1011"/>
                    </a:lnTo>
                    <a:lnTo>
                      <a:pt x="8713" y="1023"/>
                    </a:lnTo>
                    <a:lnTo>
                      <a:pt x="8712" y="1035"/>
                    </a:lnTo>
                    <a:lnTo>
                      <a:pt x="8711" y="1046"/>
                    </a:lnTo>
                    <a:lnTo>
                      <a:pt x="8709" y="1057"/>
                    </a:lnTo>
                    <a:lnTo>
                      <a:pt x="8706" y="1068"/>
                    </a:lnTo>
                    <a:lnTo>
                      <a:pt x="8701" y="1077"/>
                    </a:lnTo>
                    <a:lnTo>
                      <a:pt x="8697" y="1088"/>
                    </a:lnTo>
                    <a:lnTo>
                      <a:pt x="8691" y="1099"/>
                    </a:lnTo>
                    <a:lnTo>
                      <a:pt x="8685" y="1111"/>
                    </a:lnTo>
                    <a:lnTo>
                      <a:pt x="8678" y="1123"/>
                    </a:lnTo>
                    <a:lnTo>
                      <a:pt x="8671" y="1136"/>
                    </a:lnTo>
                    <a:lnTo>
                      <a:pt x="8663" y="1151"/>
                    </a:lnTo>
                    <a:lnTo>
                      <a:pt x="8655" y="1164"/>
                    </a:lnTo>
                    <a:lnTo>
                      <a:pt x="8651" y="1176"/>
                    </a:lnTo>
                    <a:lnTo>
                      <a:pt x="8649" y="1186"/>
                    </a:lnTo>
                    <a:lnTo>
                      <a:pt x="8650" y="1194"/>
                    </a:lnTo>
                    <a:lnTo>
                      <a:pt x="8652" y="1203"/>
                    </a:lnTo>
                    <a:lnTo>
                      <a:pt x="8656" y="1211"/>
                    </a:lnTo>
                    <a:lnTo>
                      <a:pt x="8662" y="1218"/>
                    </a:lnTo>
                    <a:lnTo>
                      <a:pt x="8667" y="1226"/>
                    </a:lnTo>
                    <a:lnTo>
                      <a:pt x="8675" y="1234"/>
                    </a:lnTo>
                    <a:lnTo>
                      <a:pt x="8682" y="1243"/>
                    </a:lnTo>
                    <a:lnTo>
                      <a:pt x="8688" y="1253"/>
                    </a:lnTo>
                    <a:lnTo>
                      <a:pt x="8695" y="1265"/>
                    </a:lnTo>
                    <a:lnTo>
                      <a:pt x="8700" y="1278"/>
                    </a:lnTo>
                    <a:lnTo>
                      <a:pt x="8704" y="1295"/>
                    </a:lnTo>
                    <a:lnTo>
                      <a:pt x="8708" y="1313"/>
                    </a:lnTo>
                    <a:lnTo>
                      <a:pt x="8709" y="1335"/>
                    </a:lnTo>
                    <a:lnTo>
                      <a:pt x="8709" y="1358"/>
                    </a:lnTo>
                    <a:lnTo>
                      <a:pt x="8711" y="1383"/>
                    </a:lnTo>
                    <a:lnTo>
                      <a:pt x="8712" y="1407"/>
                    </a:lnTo>
                    <a:lnTo>
                      <a:pt x="8714" y="1433"/>
                    </a:lnTo>
                    <a:lnTo>
                      <a:pt x="8716" y="1459"/>
                    </a:lnTo>
                    <a:lnTo>
                      <a:pt x="8718" y="1485"/>
                    </a:lnTo>
                    <a:lnTo>
                      <a:pt x="8716" y="1510"/>
                    </a:lnTo>
                    <a:lnTo>
                      <a:pt x="8714" y="1535"/>
                    </a:lnTo>
                    <a:lnTo>
                      <a:pt x="8709" y="1559"/>
                    </a:lnTo>
                    <a:lnTo>
                      <a:pt x="8701" y="1582"/>
                    </a:lnTo>
                    <a:lnTo>
                      <a:pt x="8690" y="1604"/>
                    </a:lnTo>
                    <a:lnTo>
                      <a:pt x="8676" y="1624"/>
                    </a:lnTo>
                    <a:lnTo>
                      <a:pt x="8656" y="1643"/>
                    </a:lnTo>
                    <a:lnTo>
                      <a:pt x="8632" y="1661"/>
                    </a:lnTo>
                    <a:lnTo>
                      <a:pt x="8604" y="1676"/>
                    </a:lnTo>
                    <a:lnTo>
                      <a:pt x="8570" y="1689"/>
                    </a:lnTo>
                    <a:lnTo>
                      <a:pt x="8536" y="1700"/>
                    </a:lnTo>
                    <a:lnTo>
                      <a:pt x="8513" y="1710"/>
                    </a:lnTo>
                    <a:lnTo>
                      <a:pt x="8497" y="1718"/>
                    </a:lnTo>
                    <a:lnTo>
                      <a:pt x="8487" y="1728"/>
                    </a:lnTo>
                    <a:lnTo>
                      <a:pt x="8484" y="1737"/>
                    </a:lnTo>
                    <a:lnTo>
                      <a:pt x="8485" y="1745"/>
                    </a:lnTo>
                    <a:lnTo>
                      <a:pt x="8490" y="1753"/>
                    </a:lnTo>
                    <a:lnTo>
                      <a:pt x="8498" y="1763"/>
                    </a:lnTo>
                    <a:lnTo>
                      <a:pt x="8509" y="1773"/>
                    </a:lnTo>
                    <a:lnTo>
                      <a:pt x="8520" y="1783"/>
                    </a:lnTo>
                    <a:lnTo>
                      <a:pt x="8531" y="1794"/>
                    </a:lnTo>
                    <a:lnTo>
                      <a:pt x="8542" y="1807"/>
                    </a:lnTo>
                    <a:lnTo>
                      <a:pt x="8551" y="1820"/>
                    </a:lnTo>
                    <a:lnTo>
                      <a:pt x="8556" y="1835"/>
                    </a:lnTo>
                    <a:lnTo>
                      <a:pt x="8557" y="1853"/>
                    </a:lnTo>
                    <a:lnTo>
                      <a:pt x="8555" y="1872"/>
                    </a:lnTo>
                    <a:lnTo>
                      <a:pt x="8551" y="1893"/>
                    </a:lnTo>
                    <a:lnTo>
                      <a:pt x="8548" y="1916"/>
                    </a:lnTo>
                    <a:lnTo>
                      <a:pt x="8549" y="1940"/>
                    </a:lnTo>
                    <a:lnTo>
                      <a:pt x="8551" y="1966"/>
                    </a:lnTo>
                    <a:lnTo>
                      <a:pt x="8554" y="1992"/>
                    </a:lnTo>
                    <a:lnTo>
                      <a:pt x="8557" y="2019"/>
                    </a:lnTo>
                    <a:lnTo>
                      <a:pt x="8560" y="2045"/>
                    </a:lnTo>
                    <a:lnTo>
                      <a:pt x="8563" y="2070"/>
                    </a:lnTo>
                    <a:lnTo>
                      <a:pt x="8563" y="2095"/>
                    </a:lnTo>
                    <a:lnTo>
                      <a:pt x="8561" y="2118"/>
                    </a:lnTo>
                    <a:lnTo>
                      <a:pt x="8557" y="2140"/>
                    </a:lnTo>
                    <a:lnTo>
                      <a:pt x="8551" y="2159"/>
                    </a:lnTo>
                    <a:lnTo>
                      <a:pt x="8540" y="2177"/>
                    </a:lnTo>
                    <a:lnTo>
                      <a:pt x="8524" y="2191"/>
                    </a:lnTo>
                    <a:lnTo>
                      <a:pt x="8504" y="2202"/>
                    </a:lnTo>
                    <a:lnTo>
                      <a:pt x="8478" y="2211"/>
                    </a:lnTo>
                    <a:lnTo>
                      <a:pt x="8451" y="2217"/>
                    </a:lnTo>
                    <a:lnTo>
                      <a:pt x="8428" y="2226"/>
                    </a:lnTo>
                    <a:lnTo>
                      <a:pt x="8408" y="2237"/>
                    </a:lnTo>
                    <a:lnTo>
                      <a:pt x="8391" y="2249"/>
                    </a:lnTo>
                    <a:lnTo>
                      <a:pt x="8378" y="2263"/>
                    </a:lnTo>
                    <a:lnTo>
                      <a:pt x="8366" y="2280"/>
                    </a:lnTo>
                    <a:lnTo>
                      <a:pt x="8357" y="2297"/>
                    </a:lnTo>
                    <a:lnTo>
                      <a:pt x="8351" y="2316"/>
                    </a:lnTo>
                    <a:lnTo>
                      <a:pt x="8346" y="2335"/>
                    </a:lnTo>
                    <a:lnTo>
                      <a:pt x="8343" y="2356"/>
                    </a:lnTo>
                    <a:lnTo>
                      <a:pt x="8341" y="2379"/>
                    </a:lnTo>
                    <a:lnTo>
                      <a:pt x="8340" y="2402"/>
                    </a:lnTo>
                    <a:lnTo>
                      <a:pt x="8339" y="2426"/>
                    </a:lnTo>
                    <a:lnTo>
                      <a:pt x="8339" y="2450"/>
                    </a:lnTo>
                    <a:lnTo>
                      <a:pt x="8339" y="2475"/>
                    </a:lnTo>
                    <a:lnTo>
                      <a:pt x="8340" y="2501"/>
                    </a:lnTo>
                    <a:lnTo>
                      <a:pt x="8340" y="2525"/>
                    </a:lnTo>
                    <a:lnTo>
                      <a:pt x="8341" y="2548"/>
                    </a:lnTo>
                    <a:lnTo>
                      <a:pt x="8343" y="2568"/>
                    </a:lnTo>
                    <a:lnTo>
                      <a:pt x="8345" y="2586"/>
                    </a:lnTo>
                    <a:lnTo>
                      <a:pt x="8347" y="2604"/>
                    </a:lnTo>
                    <a:lnTo>
                      <a:pt x="8350" y="2619"/>
                    </a:lnTo>
                    <a:lnTo>
                      <a:pt x="8352" y="2634"/>
                    </a:lnTo>
                    <a:lnTo>
                      <a:pt x="8353" y="2649"/>
                    </a:lnTo>
                    <a:lnTo>
                      <a:pt x="8353" y="2662"/>
                    </a:lnTo>
                    <a:lnTo>
                      <a:pt x="8352" y="2675"/>
                    </a:lnTo>
                    <a:lnTo>
                      <a:pt x="8350" y="2688"/>
                    </a:lnTo>
                    <a:lnTo>
                      <a:pt x="8345" y="2701"/>
                    </a:lnTo>
                    <a:lnTo>
                      <a:pt x="8340" y="2715"/>
                    </a:lnTo>
                    <a:lnTo>
                      <a:pt x="8332" y="2729"/>
                    </a:lnTo>
                    <a:lnTo>
                      <a:pt x="8321" y="2745"/>
                    </a:lnTo>
                    <a:lnTo>
                      <a:pt x="8309" y="2762"/>
                    </a:lnTo>
                    <a:lnTo>
                      <a:pt x="8295" y="2779"/>
                    </a:lnTo>
                    <a:lnTo>
                      <a:pt x="8284" y="2794"/>
                    </a:lnTo>
                    <a:lnTo>
                      <a:pt x="8274" y="2808"/>
                    </a:lnTo>
                    <a:lnTo>
                      <a:pt x="8267" y="2821"/>
                    </a:lnTo>
                    <a:lnTo>
                      <a:pt x="8261" y="2833"/>
                    </a:lnTo>
                    <a:lnTo>
                      <a:pt x="8257" y="2845"/>
                    </a:lnTo>
                    <a:lnTo>
                      <a:pt x="8254" y="2857"/>
                    </a:lnTo>
                    <a:lnTo>
                      <a:pt x="8251" y="2869"/>
                    </a:lnTo>
                    <a:lnTo>
                      <a:pt x="8250" y="2880"/>
                    </a:lnTo>
                    <a:lnTo>
                      <a:pt x="8250" y="2892"/>
                    </a:lnTo>
                    <a:lnTo>
                      <a:pt x="8251" y="2904"/>
                    </a:lnTo>
                    <a:lnTo>
                      <a:pt x="8252" y="2917"/>
                    </a:lnTo>
                    <a:lnTo>
                      <a:pt x="8255" y="2930"/>
                    </a:lnTo>
                    <a:lnTo>
                      <a:pt x="8257" y="2945"/>
                    </a:lnTo>
                    <a:lnTo>
                      <a:pt x="8260" y="2960"/>
                    </a:lnTo>
                    <a:lnTo>
                      <a:pt x="8263" y="2977"/>
                    </a:lnTo>
                    <a:lnTo>
                      <a:pt x="8266" y="2994"/>
                    </a:lnTo>
                    <a:lnTo>
                      <a:pt x="8270" y="3012"/>
                    </a:lnTo>
                    <a:lnTo>
                      <a:pt x="8273" y="3030"/>
                    </a:lnTo>
                    <a:lnTo>
                      <a:pt x="8278" y="3047"/>
                    </a:lnTo>
                    <a:lnTo>
                      <a:pt x="8281" y="3065"/>
                    </a:lnTo>
                    <a:lnTo>
                      <a:pt x="8284" y="3083"/>
                    </a:lnTo>
                    <a:lnTo>
                      <a:pt x="8286" y="3100"/>
                    </a:lnTo>
                    <a:lnTo>
                      <a:pt x="8287" y="3117"/>
                    </a:lnTo>
                    <a:lnTo>
                      <a:pt x="8287" y="3133"/>
                    </a:lnTo>
                    <a:lnTo>
                      <a:pt x="8286" y="3149"/>
                    </a:lnTo>
                    <a:lnTo>
                      <a:pt x="8283" y="3164"/>
                    </a:lnTo>
                    <a:lnTo>
                      <a:pt x="8278" y="3177"/>
                    </a:lnTo>
                    <a:lnTo>
                      <a:pt x="8270" y="3190"/>
                    </a:lnTo>
                    <a:lnTo>
                      <a:pt x="8260" y="3202"/>
                    </a:lnTo>
                    <a:lnTo>
                      <a:pt x="8248" y="3213"/>
                    </a:lnTo>
                    <a:lnTo>
                      <a:pt x="8233" y="3223"/>
                    </a:lnTo>
                    <a:lnTo>
                      <a:pt x="8215" y="3232"/>
                    </a:lnTo>
                    <a:lnTo>
                      <a:pt x="8199" y="3242"/>
                    </a:lnTo>
                    <a:lnTo>
                      <a:pt x="8184" y="3252"/>
                    </a:lnTo>
                    <a:lnTo>
                      <a:pt x="8171" y="3264"/>
                    </a:lnTo>
                    <a:lnTo>
                      <a:pt x="8159" y="3279"/>
                    </a:lnTo>
                    <a:lnTo>
                      <a:pt x="8148" y="3294"/>
                    </a:lnTo>
                    <a:lnTo>
                      <a:pt x="8139" y="3311"/>
                    </a:lnTo>
                    <a:lnTo>
                      <a:pt x="8132" y="3331"/>
                    </a:lnTo>
                    <a:lnTo>
                      <a:pt x="8128" y="3354"/>
                    </a:lnTo>
                    <a:lnTo>
                      <a:pt x="8125" y="3378"/>
                    </a:lnTo>
                    <a:lnTo>
                      <a:pt x="8126" y="3405"/>
                    </a:lnTo>
                    <a:lnTo>
                      <a:pt x="8128" y="3436"/>
                    </a:lnTo>
                    <a:lnTo>
                      <a:pt x="8135" y="3469"/>
                    </a:lnTo>
                    <a:lnTo>
                      <a:pt x="8143" y="3506"/>
                    </a:lnTo>
                    <a:lnTo>
                      <a:pt x="8155" y="3546"/>
                    </a:lnTo>
                    <a:lnTo>
                      <a:pt x="8172" y="3591"/>
                    </a:lnTo>
                    <a:lnTo>
                      <a:pt x="8186" y="3635"/>
                    </a:lnTo>
                    <a:lnTo>
                      <a:pt x="8196" y="3674"/>
                    </a:lnTo>
                    <a:lnTo>
                      <a:pt x="8201" y="3711"/>
                    </a:lnTo>
                    <a:lnTo>
                      <a:pt x="8203" y="3744"/>
                    </a:lnTo>
                    <a:lnTo>
                      <a:pt x="8201" y="3774"/>
                    </a:lnTo>
                    <a:lnTo>
                      <a:pt x="8197" y="3802"/>
                    </a:lnTo>
                    <a:lnTo>
                      <a:pt x="8189" y="3827"/>
                    </a:lnTo>
                    <a:lnTo>
                      <a:pt x="8178" y="3850"/>
                    </a:lnTo>
                    <a:lnTo>
                      <a:pt x="8165" y="3872"/>
                    </a:lnTo>
                    <a:lnTo>
                      <a:pt x="8151" y="3892"/>
                    </a:lnTo>
                    <a:lnTo>
                      <a:pt x="8136" y="3911"/>
                    </a:lnTo>
                    <a:lnTo>
                      <a:pt x="8118" y="3929"/>
                    </a:lnTo>
                    <a:lnTo>
                      <a:pt x="8101" y="3948"/>
                    </a:lnTo>
                    <a:lnTo>
                      <a:pt x="8083" y="3967"/>
                    </a:lnTo>
                    <a:lnTo>
                      <a:pt x="8066" y="3986"/>
                    </a:lnTo>
                    <a:lnTo>
                      <a:pt x="8048" y="4006"/>
                    </a:lnTo>
                    <a:lnTo>
                      <a:pt x="8032" y="4023"/>
                    </a:lnTo>
                    <a:lnTo>
                      <a:pt x="8020" y="4036"/>
                    </a:lnTo>
                    <a:lnTo>
                      <a:pt x="8011" y="4045"/>
                    </a:lnTo>
                    <a:lnTo>
                      <a:pt x="8005" y="4053"/>
                    </a:lnTo>
                    <a:lnTo>
                      <a:pt x="8000" y="4057"/>
                    </a:lnTo>
                    <a:lnTo>
                      <a:pt x="7998" y="4060"/>
                    </a:lnTo>
                    <a:lnTo>
                      <a:pt x="7998" y="4065"/>
                    </a:lnTo>
                    <a:lnTo>
                      <a:pt x="8000" y="4069"/>
                    </a:lnTo>
                    <a:lnTo>
                      <a:pt x="8002" y="4075"/>
                    </a:lnTo>
                    <a:lnTo>
                      <a:pt x="8007" y="4083"/>
                    </a:lnTo>
                    <a:lnTo>
                      <a:pt x="8011" y="4095"/>
                    </a:lnTo>
                    <a:lnTo>
                      <a:pt x="8016" y="4112"/>
                    </a:lnTo>
                    <a:lnTo>
                      <a:pt x="8020" y="4132"/>
                    </a:lnTo>
                    <a:lnTo>
                      <a:pt x="8025" y="4160"/>
                    </a:lnTo>
                    <a:lnTo>
                      <a:pt x="8029" y="4194"/>
                    </a:lnTo>
                    <a:lnTo>
                      <a:pt x="8033" y="4236"/>
                    </a:lnTo>
                    <a:lnTo>
                      <a:pt x="8035" y="4280"/>
                    </a:lnTo>
                    <a:lnTo>
                      <a:pt x="8036" y="4319"/>
                    </a:lnTo>
                    <a:lnTo>
                      <a:pt x="8036" y="4355"/>
                    </a:lnTo>
                    <a:lnTo>
                      <a:pt x="8035" y="4388"/>
                    </a:lnTo>
                    <a:lnTo>
                      <a:pt x="8033" y="4416"/>
                    </a:lnTo>
                    <a:lnTo>
                      <a:pt x="8030" y="4444"/>
                    </a:lnTo>
                    <a:lnTo>
                      <a:pt x="8025" y="4467"/>
                    </a:lnTo>
                    <a:lnTo>
                      <a:pt x="8019" y="4488"/>
                    </a:lnTo>
                    <a:lnTo>
                      <a:pt x="8012" y="4507"/>
                    </a:lnTo>
                    <a:lnTo>
                      <a:pt x="8004" y="4524"/>
                    </a:lnTo>
                    <a:lnTo>
                      <a:pt x="7994" y="4540"/>
                    </a:lnTo>
                    <a:lnTo>
                      <a:pt x="7983" y="4554"/>
                    </a:lnTo>
                    <a:lnTo>
                      <a:pt x="7971" y="4567"/>
                    </a:lnTo>
                    <a:lnTo>
                      <a:pt x="7957" y="4580"/>
                    </a:lnTo>
                    <a:lnTo>
                      <a:pt x="7942" y="4592"/>
                    </a:lnTo>
                    <a:lnTo>
                      <a:pt x="7926" y="4604"/>
                    </a:lnTo>
                    <a:lnTo>
                      <a:pt x="7909" y="4615"/>
                    </a:lnTo>
                    <a:lnTo>
                      <a:pt x="7893" y="4626"/>
                    </a:lnTo>
                    <a:lnTo>
                      <a:pt x="7880" y="4637"/>
                    </a:lnTo>
                    <a:lnTo>
                      <a:pt x="7867" y="4648"/>
                    </a:lnTo>
                    <a:lnTo>
                      <a:pt x="7856" y="4659"/>
                    </a:lnTo>
                    <a:lnTo>
                      <a:pt x="7846" y="4671"/>
                    </a:lnTo>
                    <a:lnTo>
                      <a:pt x="7838" y="4683"/>
                    </a:lnTo>
                    <a:lnTo>
                      <a:pt x="7831" y="4696"/>
                    </a:lnTo>
                    <a:lnTo>
                      <a:pt x="7825" y="4709"/>
                    </a:lnTo>
                    <a:lnTo>
                      <a:pt x="7820" y="4723"/>
                    </a:lnTo>
                    <a:lnTo>
                      <a:pt x="7817" y="4737"/>
                    </a:lnTo>
                    <a:lnTo>
                      <a:pt x="7815" y="4754"/>
                    </a:lnTo>
                    <a:lnTo>
                      <a:pt x="7814" y="4771"/>
                    </a:lnTo>
                    <a:lnTo>
                      <a:pt x="7814" y="4791"/>
                    </a:lnTo>
                    <a:lnTo>
                      <a:pt x="7815" y="4810"/>
                    </a:lnTo>
                    <a:lnTo>
                      <a:pt x="7818" y="4833"/>
                    </a:lnTo>
                    <a:lnTo>
                      <a:pt x="7819" y="4856"/>
                    </a:lnTo>
                    <a:lnTo>
                      <a:pt x="7817" y="4881"/>
                    </a:lnTo>
                    <a:lnTo>
                      <a:pt x="7811" y="4908"/>
                    </a:lnTo>
                    <a:lnTo>
                      <a:pt x="7805" y="4934"/>
                    </a:lnTo>
                    <a:lnTo>
                      <a:pt x="7795" y="4961"/>
                    </a:lnTo>
                    <a:lnTo>
                      <a:pt x="7784" y="4987"/>
                    </a:lnTo>
                    <a:lnTo>
                      <a:pt x="7773" y="5015"/>
                    </a:lnTo>
                    <a:lnTo>
                      <a:pt x="7760" y="5041"/>
                    </a:lnTo>
                    <a:lnTo>
                      <a:pt x="7747" y="5066"/>
                    </a:lnTo>
                    <a:lnTo>
                      <a:pt x="7734" y="5091"/>
                    </a:lnTo>
                    <a:lnTo>
                      <a:pt x="7722" y="5114"/>
                    </a:lnTo>
                    <a:lnTo>
                      <a:pt x="7710" y="5136"/>
                    </a:lnTo>
                    <a:lnTo>
                      <a:pt x="7700" y="5156"/>
                    </a:lnTo>
                    <a:lnTo>
                      <a:pt x="7691" y="5174"/>
                    </a:lnTo>
                    <a:lnTo>
                      <a:pt x="7684" y="5189"/>
                    </a:lnTo>
                    <a:lnTo>
                      <a:pt x="7680" y="5202"/>
                    </a:lnTo>
                    <a:lnTo>
                      <a:pt x="7672" y="5212"/>
                    </a:lnTo>
                    <a:lnTo>
                      <a:pt x="7655" y="5220"/>
                    </a:lnTo>
                    <a:lnTo>
                      <a:pt x="7630" y="5225"/>
                    </a:lnTo>
                    <a:lnTo>
                      <a:pt x="7600" y="5229"/>
                    </a:lnTo>
                    <a:lnTo>
                      <a:pt x="7566" y="5232"/>
                    </a:lnTo>
                    <a:lnTo>
                      <a:pt x="7529" y="5234"/>
                    </a:lnTo>
                    <a:lnTo>
                      <a:pt x="7490" y="5237"/>
                    </a:lnTo>
                    <a:lnTo>
                      <a:pt x="7453" y="5241"/>
                    </a:lnTo>
                    <a:lnTo>
                      <a:pt x="7418" y="5244"/>
                    </a:lnTo>
                    <a:lnTo>
                      <a:pt x="7387" y="5249"/>
                    </a:lnTo>
                    <a:lnTo>
                      <a:pt x="7361" y="5257"/>
                    </a:lnTo>
                    <a:lnTo>
                      <a:pt x="7342" y="5267"/>
                    </a:lnTo>
                    <a:lnTo>
                      <a:pt x="7332" y="5280"/>
                    </a:lnTo>
                    <a:lnTo>
                      <a:pt x="7333" y="5295"/>
                    </a:lnTo>
                    <a:lnTo>
                      <a:pt x="7345" y="5316"/>
                    </a:lnTo>
                    <a:lnTo>
                      <a:pt x="7373" y="5341"/>
                    </a:lnTo>
                    <a:lnTo>
                      <a:pt x="7386" y="5351"/>
                    </a:lnTo>
                    <a:lnTo>
                      <a:pt x="7398" y="5361"/>
                    </a:lnTo>
                    <a:lnTo>
                      <a:pt x="7410" y="5370"/>
                    </a:lnTo>
                    <a:lnTo>
                      <a:pt x="7420" y="5377"/>
                    </a:lnTo>
                    <a:lnTo>
                      <a:pt x="7430" y="5384"/>
                    </a:lnTo>
                    <a:lnTo>
                      <a:pt x="7440" y="5389"/>
                    </a:lnTo>
                    <a:lnTo>
                      <a:pt x="7451" y="5395"/>
                    </a:lnTo>
                    <a:lnTo>
                      <a:pt x="7463" y="5400"/>
                    </a:lnTo>
                    <a:lnTo>
                      <a:pt x="7475" y="5404"/>
                    </a:lnTo>
                    <a:lnTo>
                      <a:pt x="7490" y="5410"/>
                    </a:lnTo>
                    <a:lnTo>
                      <a:pt x="7507" y="5414"/>
                    </a:lnTo>
                    <a:lnTo>
                      <a:pt x="7525" y="5420"/>
                    </a:lnTo>
                    <a:lnTo>
                      <a:pt x="7547" y="5426"/>
                    </a:lnTo>
                    <a:lnTo>
                      <a:pt x="7572" y="5433"/>
                    </a:lnTo>
                    <a:lnTo>
                      <a:pt x="7601" y="5439"/>
                    </a:lnTo>
                    <a:lnTo>
                      <a:pt x="7633" y="5448"/>
                    </a:lnTo>
                    <a:lnTo>
                      <a:pt x="7636" y="5448"/>
                    </a:lnTo>
                    <a:lnTo>
                      <a:pt x="7641" y="5448"/>
                    </a:lnTo>
                    <a:lnTo>
                      <a:pt x="7650" y="5450"/>
                    </a:lnTo>
                    <a:lnTo>
                      <a:pt x="7661" y="5454"/>
                    </a:lnTo>
                    <a:lnTo>
                      <a:pt x="7673" y="5458"/>
                    </a:lnTo>
                    <a:lnTo>
                      <a:pt x="7685" y="5463"/>
                    </a:lnTo>
                    <a:lnTo>
                      <a:pt x="7696" y="5472"/>
                    </a:lnTo>
                    <a:lnTo>
                      <a:pt x="7706" y="5482"/>
                    </a:lnTo>
                    <a:lnTo>
                      <a:pt x="7713" y="5495"/>
                    </a:lnTo>
                    <a:lnTo>
                      <a:pt x="7718" y="5510"/>
                    </a:lnTo>
                    <a:lnTo>
                      <a:pt x="7716" y="5529"/>
                    </a:lnTo>
                    <a:lnTo>
                      <a:pt x="7711" y="5551"/>
                    </a:lnTo>
                    <a:lnTo>
                      <a:pt x="7699" y="5577"/>
                    </a:lnTo>
                    <a:lnTo>
                      <a:pt x="7680" y="5606"/>
                    </a:lnTo>
                    <a:lnTo>
                      <a:pt x="7653" y="5640"/>
                    </a:lnTo>
                    <a:lnTo>
                      <a:pt x="7618" y="5679"/>
                    </a:lnTo>
                    <a:lnTo>
                      <a:pt x="7577" y="5717"/>
                    </a:lnTo>
                    <a:lnTo>
                      <a:pt x="7533" y="5752"/>
                    </a:lnTo>
                    <a:lnTo>
                      <a:pt x="7489" y="5783"/>
                    </a:lnTo>
                    <a:lnTo>
                      <a:pt x="7446" y="5814"/>
                    </a:lnTo>
                    <a:lnTo>
                      <a:pt x="7401" y="5842"/>
                    </a:lnTo>
                    <a:lnTo>
                      <a:pt x="7358" y="5870"/>
                    </a:lnTo>
                    <a:lnTo>
                      <a:pt x="7316" y="5897"/>
                    </a:lnTo>
                    <a:lnTo>
                      <a:pt x="7277" y="5924"/>
                    </a:lnTo>
                    <a:lnTo>
                      <a:pt x="7238" y="5951"/>
                    </a:lnTo>
                    <a:lnTo>
                      <a:pt x="7204" y="5981"/>
                    </a:lnTo>
                    <a:lnTo>
                      <a:pt x="7174" y="6012"/>
                    </a:lnTo>
                    <a:lnTo>
                      <a:pt x="7147" y="6045"/>
                    </a:lnTo>
                    <a:lnTo>
                      <a:pt x="7126" y="6081"/>
                    </a:lnTo>
                    <a:lnTo>
                      <a:pt x="7109" y="6122"/>
                    </a:lnTo>
                    <a:lnTo>
                      <a:pt x="7100" y="6165"/>
                    </a:lnTo>
                    <a:lnTo>
                      <a:pt x="7096" y="6216"/>
                    </a:lnTo>
                    <a:lnTo>
                      <a:pt x="7099" y="6262"/>
                    </a:lnTo>
                    <a:lnTo>
                      <a:pt x="7105" y="6300"/>
                    </a:lnTo>
                    <a:lnTo>
                      <a:pt x="7115" y="6330"/>
                    </a:lnTo>
                    <a:lnTo>
                      <a:pt x="7128" y="6354"/>
                    </a:lnTo>
                    <a:lnTo>
                      <a:pt x="7142" y="6373"/>
                    </a:lnTo>
                    <a:lnTo>
                      <a:pt x="7159" y="6386"/>
                    </a:lnTo>
                    <a:lnTo>
                      <a:pt x="7174" y="6396"/>
                    </a:lnTo>
                    <a:lnTo>
                      <a:pt x="7190" y="6402"/>
                    </a:lnTo>
                    <a:lnTo>
                      <a:pt x="7204" y="6408"/>
                    </a:lnTo>
                    <a:lnTo>
                      <a:pt x="7216" y="6411"/>
                    </a:lnTo>
                    <a:lnTo>
                      <a:pt x="7226" y="6416"/>
                    </a:lnTo>
                    <a:lnTo>
                      <a:pt x="7232" y="6422"/>
                    </a:lnTo>
                    <a:lnTo>
                      <a:pt x="7234" y="6430"/>
                    </a:lnTo>
                    <a:lnTo>
                      <a:pt x="7230" y="6440"/>
                    </a:lnTo>
                    <a:lnTo>
                      <a:pt x="7221" y="6455"/>
                    </a:lnTo>
                    <a:lnTo>
                      <a:pt x="7204" y="6476"/>
                    </a:lnTo>
                    <a:lnTo>
                      <a:pt x="7184" y="6497"/>
                    </a:lnTo>
                    <a:lnTo>
                      <a:pt x="7162" y="6519"/>
                    </a:lnTo>
                    <a:lnTo>
                      <a:pt x="7140" y="6539"/>
                    </a:lnTo>
                    <a:lnTo>
                      <a:pt x="7117" y="6559"/>
                    </a:lnTo>
                    <a:lnTo>
                      <a:pt x="7095" y="6576"/>
                    </a:lnTo>
                    <a:lnTo>
                      <a:pt x="7073" y="6592"/>
                    </a:lnTo>
                    <a:lnTo>
                      <a:pt x="7053" y="6608"/>
                    </a:lnTo>
                    <a:lnTo>
                      <a:pt x="7033" y="6621"/>
                    </a:lnTo>
                    <a:lnTo>
                      <a:pt x="7014" y="6634"/>
                    </a:lnTo>
                    <a:lnTo>
                      <a:pt x="6997" y="6644"/>
                    </a:lnTo>
                    <a:lnTo>
                      <a:pt x="6982" y="6654"/>
                    </a:lnTo>
                    <a:lnTo>
                      <a:pt x="6969" y="6661"/>
                    </a:lnTo>
                    <a:lnTo>
                      <a:pt x="6958" y="6667"/>
                    </a:lnTo>
                    <a:lnTo>
                      <a:pt x="6950" y="6671"/>
                    </a:lnTo>
                    <a:lnTo>
                      <a:pt x="6945" y="6674"/>
                    </a:lnTo>
                    <a:lnTo>
                      <a:pt x="6944" y="6675"/>
                    </a:lnTo>
                    <a:lnTo>
                      <a:pt x="6966" y="6698"/>
                    </a:lnTo>
                    <a:lnTo>
                      <a:pt x="6968" y="6697"/>
                    </a:lnTo>
                    <a:lnTo>
                      <a:pt x="6972" y="6696"/>
                    </a:lnTo>
                    <a:lnTo>
                      <a:pt x="6980" y="6695"/>
                    </a:lnTo>
                    <a:lnTo>
                      <a:pt x="6988" y="6694"/>
                    </a:lnTo>
                    <a:lnTo>
                      <a:pt x="6999" y="6693"/>
                    </a:lnTo>
                    <a:lnTo>
                      <a:pt x="7012" y="6693"/>
                    </a:lnTo>
                    <a:lnTo>
                      <a:pt x="7025" y="6694"/>
                    </a:lnTo>
                    <a:lnTo>
                      <a:pt x="7039" y="6696"/>
                    </a:lnTo>
                    <a:lnTo>
                      <a:pt x="7052" y="6699"/>
                    </a:lnTo>
                    <a:lnTo>
                      <a:pt x="7065" y="6705"/>
                    </a:lnTo>
                    <a:lnTo>
                      <a:pt x="7078" y="6714"/>
                    </a:lnTo>
                    <a:lnTo>
                      <a:pt x="7089" y="6723"/>
                    </a:lnTo>
                    <a:lnTo>
                      <a:pt x="7097" y="6737"/>
                    </a:lnTo>
                    <a:lnTo>
                      <a:pt x="7105" y="6753"/>
                    </a:lnTo>
                    <a:lnTo>
                      <a:pt x="7109" y="6774"/>
                    </a:lnTo>
                    <a:lnTo>
                      <a:pt x="7112" y="6798"/>
                    </a:lnTo>
                    <a:lnTo>
                      <a:pt x="7112" y="6801"/>
                    </a:lnTo>
                    <a:lnTo>
                      <a:pt x="7112" y="6811"/>
                    </a:lnTo>
                    <a:lnTo>
                      <a:pt x="7112" y="6826"/>
                    </a:lnTo>
                    <a:lnTo>
                      <a:pt x="7112" y="6847"/>
                    </a:lnTo>
                    <a:lnTo>
                      <a:pt x="7111" y="6872"/>
                    </a:lnTo>
                    <a:lnTo>
                      <a:pt x="7109" y="6900"/>
                    </a:lnTo>
                    <a:lnTo>
                      <a:pt x="7107" y="6931"/>
                    </a:lnTo>
                    <a:lnTo>
                      <a:pt x="7104" y="6965"/>
                    </a:lnTo>
                    <a:lnTo>
                      <a:pt x="7099" y="6999"/>
                    </a:lnTo>
                    <a:lnTo>
                      <a:pt x="7092" y="7033"/>
                    </a:lnTo>
                    <a:lnTo>
                      <a:pt x="7083" y="7068"/>
                    </a:lnTo>
                    <a:lnTo>
                      <a:pt x="7072" y="7102"/>
                    </a:lnTo>
                    <a:lnTo>
                      <a:pt x="7059" y="7134"/>
                    </a:lnTo>
                    <a:lnTo>
                      <a:pt x="7044" y="7163"/>
                    </a:lnTo>
                    <a:lnTo>
                      <a:pt x="7025" y="7190"/>
                    </a:lnTo>
                    <a:lnTo>
                      <a:pt x="7005" y="7213"/>
                    </a:lnTo>
                    <a:lnTo>
                      <a:pt x="6978" y="7230"/>
                    </a:lnTo>
                    <a:lnTo>
                      <a:pt x="6949" y="7244"/>
                    </a:lnTo>
                    <a:lnTo>
                      <a:pt x="6916" y="7256"/>
                    </a:lnTo>
                    <a:lnTo>
                      <a:pt x="6879" y="7265"/>
                    </a:lnTo>
                    <a:lnTo>
                      <a:pt x="6841" y="7272"/>
                    </a:lnTo>
                    <a:lnTo>
                      <a:pt x="6801" y="7277"/>
                    </a:lnTo>
                    <a:lnTo>
                      <a:pt x="6760" y="7281"/>
                    </a:lnTo>
                    <a:lnTo>
                      <a:pt x="6719" y="7286"/>
                    </a:lnTo>
                    <a:lnTo>
                      <a:pt x="6678" y="7290"/>
                    </a:lnTo>
                    <a:lnTo>
                      <a:pt x="6639" y="7296"/>
                    </a:lnTo>
                    <a:lnTo>
                      <a:pt x="6602" y="7302"/>
                    </a:lnTo>
                    <a:lnTo>
                      <a:pt x="6567" y="7312"/>
                    </a:lnTo>
                    <a:lnTo>
                      <a:pt x="6535" y="7324"/>
                    </a:lnTo>
                    <a:lnTo>
                      <a:pt x="6508" y="7338"/>
                    </a:lnTo>
                    <a:lnTo>
                      <a:pt x="6485" y="7358"/>
                    </a:lnTo>
                    <a:lnTo>
                      <a:pt x="6469" y="7382"/>
                    </a:lnTo>
                    <a:lnTo>
                      <a:pt x="6449" y="7405"/>
                    </a:lnTo>
                    <a:lnTo>
                      <a:pt x="6423" y="7424"/>
                    </a:lnTo>
                    <a:lnTo>
                      <a:pt x="6389" y="7441"/>
                    </a:lnTo>
                    <a:lnTo>
                      <a:pt x="6351" y="7453"/>
                    </a:lnTo>
                    <a:lnTo>
                      <a:pt x="6307" y="7461"/>
                    </a:lnTo>
                    <a:lnTo>
                      <a:pt x="6260" y="7467"/>
                    </a:lnTo>
                    <a:lnTo>
                      <a:pt x="6211" y="7470"/>
                    </a:lnTo>
                    <a:lnTo>
                      <a:pt x="6161" y="7471"/>
                    </a:lnTo>
                    <a:lnTo>
                      <a:pt x="6111" y="7469"/>
                    </a:lnTo>
                    <a:lnTo>
                      <a:pt x="6061" y="7465"/>
                    </a:lnTo>
                    <a:lnTo>
                      <a:pt x="6014" y="7459"/>
                    </a:lnTo>
                    <a:lnTo>
                      <a:pt x="5971" y="7452"/>
                    </a:lnTo>
                    <a:lnTo>
                      <a:pt x="5933" y="7444"/>
                    </a:lnTo>
                    <a:lnTo>
                      <a:pt x="5899" y="7434"/>
                    </a:lnTo>
                    <a:lnTo>
                      <a:pt x="5873" y="7423"/>
                    </a:lnTo>
                    <a:lnTo>
                      <a:pt x="5854" y="7412"/>
                    </a:lnTo>
                    <a:lnTo>
                      <a:pt x="5839" y="7400"/>
                    </a:lnTo>
                    <a:lnTo>
                      <a:pt x="5822" y="7391"/>
                    </a:lnTo>
                    <a:lnTo>
                      <a:pt x="5806" y="7382"/>
                    </a:lnTo>
                    <a:lnTo>
                      <a:pt x="5789" y="7374"/>
                    </a:lnTo>
                    <a:lnTo>
                      <a:pt x="5771" y="7368"/>
                    </a:lnTo>
                    <a:lnTo>
                      <a:pt x="5755" y="7363"/>
                    </a:lnTo>
                    <a:lnTo>
                      <a:pt x="5738" y="7361"/>
                    </a:lnTo>
                    <a:lnTo>
                      <a:pt x="5723" y="7360"/>
                    </a:lnTo>
                    <a:lnTo>
                      <a:pt x="5710" y="7362"/>
                    </a:lnTo>
                    <a:lnTo>
                      <a:pt x="5698" y="7367"/>
                    </a:lnTo>
                    <a:lnTo>
                      <a:pt x="5688" y="7374"/>
                    </a:lnTo>
                    <a:lnTo>
                      <a:pt x="5682" y="7384"/>
                    </a:lnTo>
                    <a:lnTo>
                      <a:pt x="5677" y="7397"/>
                    </a:lnTo>
                    <a:lnTo>
                      <a:pt x="5676" y="7413"/>
                    </a:lnTo>
                    <a:lnTo>
                      <a:pt x="5678" y="7434"/>
                    </a:lnTo>
                    <a:lnTo>
                      <a:pt x="5686" y="7458"/>
                    </a:lnTo>
                    <a:lnTo>
                      <a:pt x="5694" y="7483"/>
                    </a:lnTo>
                    <a:lnTo>
                      <a:pt x="5702" y="7508"/>
                    </a:lnTo>
                    <a:lnTo>
                      <a:pt x="5710" y="7534"/>
                    </a:lnTo>
                    <a:lnTo>
                      <a:pt x="5719" y="7558"/>
                    </a:lnTo>
                    <a:lnTo>
                      <a:pt x="5728" y="7582"/>
                    </a:lnTo>
                    <a:lnTo>
                      <a:pt x="5737" y="7605"/>
                    </a:lnTo>
                    <a:lnTo>
                      <a:pt x="5748" y="7626"/>
                    </a:lnTo>
                    <a:lnTo>
                      <a:pt x="5760" y="7648"/>
                    </a:lnTo>
                    <a:lnTo>
                      <a:pt x="5773" y="7668"/>
                    </a:lnTo>
                    <a:lnTo>
                      <a:pt x="5787" y="7688"/>
                    </a:lnTo>
                    <a:lnTo>
                      <a:pt x="5803" y="7706"/>
                    </a:lnTo>
                    <a:lnTo>
                      <a:pt x="5821" y="7724"/>
                    </a:lnTo>
                    <a:lnTo>
                      <a:pt x="5841" y="7739"/>
                    </a:lnTo>
                    <a:lnTo>
                      <a:pt x="5863" y="7754"/>
                    </a:lnTo>
                    <a:lnTo>
                      <a:pt x="5888" y="7767"/>
                    </a:lnTo>
                    <a:lnTo>
                      <a:pt x="5915" y="7780"/>
                    </a:lnTo>
                    <a:lnTo>
                      <a:pt x="5938" y="7791"/>
                    </a:lnTo>
                    <a:lnTo>
                      <a:pt x="5952" y="7803"/>
                    </a:lnTo>
                    <a:lnTo>
                      <a:pt x="5958" y="7814"/>
                    </a:lnTo>
                    <a:lnTo>
                      <a:pt x="5957" y="7826"/>
                    </a:lnTo>
                    <a:lnTo>
                      <a:pt x="5948" y="7837"/>
                    </a:lnTo>
                    <a:lnTo>
                      <a:pt x="5936" y="7849"/>
                    </a:lnTo>
                    <a:lnTo>
                      <a:pt x="5918" y="7860"/>
                    </a:lnTo>
                    <a:lnTo>
                      <a:pt x="5900" y="7871"/>
                    </a:lnTo>
                    <a:lnTo>
                      <a:pt x="5879" y="7881"/>
                    </a:lnTo>
                    <a:lnTo>
                      <a:pt x="5858" y="7892"/>
                    </a:lnTo>
                    <a:lnTo>
                      <a:pt x="5838" y="7902"/>
                    </a:lnTo>
                    <a:lnTo>
                      <a:pt x="5820" y="7912"/>
                    </a:lnTo>
                    <a:lnTo>
                      <a:pt x="5806" y="7921"/>
                    </a:lnTo>
                    <a:lnTo>
                      <a:pt x="5795" y="7931"/>
                    </a:lnTo>
                    <a:lnTo>
                      <a:pt x="5791" y="7940"/>
                    </a:lnTo>
                    <a:lnTo>
                      <a:pt x="5793" y="7950"/>
                    </a:lnTo>
                    <a:lnTo>
                      <a:pt x="5798" y="7959"/>
                    </a:lnTo>
                    <a:lnTo>
                      <a:pt x="5804" y="7972"/>
                    </a:lnTo>
                    <a:lnTo>
                      <a:pt x="5808" y="7989"/>
                    </a:lnTo>
                    <a:lnTo>
                      <a:pt x="5813" y="8007"/>
                    </a:lnTo>
                    <a:lnTo>
                      <a:pt x="5815" y="8028"/>
                    </a:lnTo>
                    <a:lnTo>
                      <a:pt x="5816" y="8051"/>
                    </a:lnTo>
                    <a:lnTo>
                      <a:pt x="5816" y="8077"/>
                    </a:lnTo>
                    <a:lnTo>
                      <a:pt x="5814" y="8103"/>
                    </a:lnTo>
                    <a:lnTo>
                      <a:pt x="5808" y="8133"/>
                    </a:lnTo>
                    <a:lnTo>
                      <a:pt x="5802" y="8162"/>
                    </a:lnTo>
                    <a:lnTo>
                      <a:pt x="5791" y="8194"/>
                    </a:lnTo>
                    <a:lnTo>
                      <a:pt x="5778" y="8227"/>
                    </a:lnTo>
                    <a:lnTo>
                      <a:pt x="5760" y="8260"/>
                    </a:lnTo>
                    <a:lnTo>
                      <a:pt x="5739" y="8293"/>
                    </a:lnTo>
                    <a:lnTo>
                      <a:pt x="5714" y="8328"/>
                    </a:lnTo>
                    <a:lnTo>
                      <a:pt x="5686" y="8363"/>
                    </a:lnTo>
                    <a:lnTo>
                      <a:pt x="5653" y="8400"/>
                    </a:lnTo>
                    <a:lnTo>
                      <a:pt x="5618" y="8445"/>
                    </a:lnTo>
                    <a:lnTo>
                      <a:pt x="5582" y="8493"/>
                    </a:lnTo>
                    <a:lnTo>
                      <a:pt x="5544" y="8546"/>
                    </a:lnTo>
                    <a:lnTo>
                      <a:pt x="5505" y="8600"/>
                    </a:lnTo>
                    <a:lnTo>
                      <a:pt x="5463" y="8655"/>
                    </a:lnTo>
                    <a:lnTo>
                      <a:pt x="5420" y="8711"/>
                    </a:lnTo>
                    <a:lnTo>
                      <a:pt x="5375" y="8764"/>
                    </a:lnTo>
                    <a:lnTo>
                      <a:pt x="5328" y="8815"/>
                    </a:lnTo>
                    <a:lnTo>
                      <a:pt x="5279" y="8862"/>
                    </a:lnTo>
                    <a:lnTo>
                      <a:pt x="5228" y="8904"/>
                    </a:lnTo>
                    <a:lnTo>
                      <a:pt x="5176" y="8939"/>
                    </a:lnTo>
                    <a:lnTo>
                      <a:pt x="5123" y="8967"/>
                    </a:lnTo>
                    <a:lnTo>
                      <a:pt x="5067" y="8986"/>
                    </a:lnTo>
                    <a:lnTo>
                      <a:pt x="5009" y="8994"/>
                    </a:lnTo>
                    <a:lnTo>
                      <a:pt x="4950" y="8992"/>
                    </a:lnTo>
                    <a:lnTo>
                      <a:pt x="4879" y="8985"/>
                    </a:lnTo>
                    <a:lnTo>
                      <a:pt x="4804" y="8980"/>
                    </a:lnTo>
                    <a:lnTo>
                      <a:pt x="4725" y="8980"/>
                    </a:lnTo>
                    <a:lnTo>
                      <a:pt x="4644" y="8981"/>
                    </a:lnTo>
                    <a:lnTo>
                      <a:pt x="4563" y="8985"/>
                    </a:lnTo>
                    <a:lnTo>
                      <a:pt x="4482" y="8990"/>
                    </a:lnTo>
                    <a:lnTo>
                      <a:pt x="4405" y="8996"/>
                    </a:lnTo>
                    <a:lnTo>
                      <a:pt x="4332" y="9002"/>
                    </a:lnTo>
                    <a:lnTo>
                      <a:pt x="4267" y="9008"/>
                    </a:lnTo>
                    <a:lnTo>
                      <a:pt x="4208" y="9013"/>
                    </a:lnTo>
                    <a:lnTo>
                      <a:pt x="4160" y="9016"/>
                    </a:lnTo>
                    <a:lnTo>
                      <a:pt x="4123" y="9017"/>
                    </a:lnTo>
                    <a:lnTo>
                      <a:pt x="4097" y="9016"/>
                    </a:lnTo>
                    <a:lnTo>
                      <a:pt x="4089" y="9012"/>
                    </a:lnTo>
                    <a:lnTo>
                      <a:pt x="4095" y="9004"/>
                    </a:lnTo>
                    <a:lnTo>
                      <a:pt x="4120" y="8992"/>
                    </a:lnTo>
                    <a:lnTo>
                      <a:pt x="4154" y="8978"/>
                    </a:lnTo>
                    <a:lnTo>
                      <a:pt x="4189" y="8964"/>
                    </a:lnTo>
                    <a:lnTo>
                      <a:pt x="4224" y="8951"/>
                    </a:lnTo>
                    <a:lnTo>
                      <a:pt x="4258" y="8938"/>
                    </a:lnTo>
                    <a:lnTo>
                      <a:pt x="4291" y="8926"/>
                    </a:lnTo>
                    <a:lnTo>
                      <a:pt x="4322" y="8913"/>
                    </a:lnTo>
                    <a:lnTo>
                      <a:pt x="4353" y="8898"/>
                    </a:lnTo>
                    <a:lnTo>
                      <a:pt x="4381" y="8884"/>
                    </a:lnTo>
                    <a:lnTo>
                      <a:pt x="4408" y="8870"/>
                    </a:lnTo>
                    <a:lnTo>
                      <a:pt x="4432" y="8854"/>
                    </a:lnTo>
                    <a:lnTo>
                      <a:pt x="4452" y="8837"/>
                    </a:lnTo>
                    <a:lnTo>
                      <a:pt x="4470" y="8820"/>
                    </a:lnTo>
                    <a:lnTo>
                      <a:pt x="4484" y="8800"/>
                    </a:lnTo>
                    <a:lnTo>
                      <a:pt x="4495" y="8778"/>
                    </a:lnTo>
                    <a:lnTo>
                      <a:pt x="4501" y="8755"/>
                    </a:lnTo>
                    <a:lnTo>
                      <a:pt x="4505" y="8731"/>
                    </a:lnTo>
                    <a:lnTo>
                      <a:pt x="4509" y="8705"/>
                    </a:lnTo>
                    <a:lnTo>
                      <a:pt x="4522" y="8678"/>
                    </a:lnTo>
                    <a:lnTo>
                      <a:pt x="4544" y="8651"/>
                    </a:lnTo>
                    <a:lnTo>
                      <a:pt x="4571" y="8623"/>
                    </a:lnTo>
                    <a:lnTo>
                      <a:pt x="4603" y="8596"/>
                    </a:lnTo>
                    <a:lnTo>
                      <a:pt x="4639" y="8569"/>
                    </a:lnTo>
                    <a:lnTo>
                      <a:pt x="4677" y="8541"/>
                    </a:lnTo>
                    <a:lnTo>
                      <a:pt x="4718" y="8514"/>
                    </a:lnTo>
                    <a:lnTo>
                      <a:pt x="4757" y="8488"/>
                    </a:lnTo>
                    <a:lnTo>
                      <a:pt x="4794" y="8463"/>
                    </a:lnTo>
                    <a:lnTo>
                      <a:pt x="4829" y="8438"/>
                    </a:lnTo>
                    <a:lnTo>
                      <a:pt x="4861" y="8414"/>
                    </a:lnTo>
                    <a:lnTo>
                      <a:pt x="4886" y="8392"/>
                    </a:lnTo>
                    <a:lnTo>
                      <a:pt x="4905" y="8370"/>
                    </a:lnTo>
                    <a:lnTo>
                      <a:pt x="4916" y="8350"/>
                    </a:lnTo>
                    <a:lnTo>
                      <a:pt x="4918" y="8333"/>
                    </a:lnTo>
                    <a:lnTo>
                      <a:pt x="4914" y="8313"/>
                    </a:lnTo>
                    <a:lnTo>
                      <a:pt x="4910" y="8292"/>
                    </a:lnTo>
                    <a:lnTo>
                      <a:pt x="4903" y="8269"/>
                    </a:lnTo>
                    <a:lnTo>
                      <a:pt x="4894" y="8247"/>
                    </a:lnTo>
                    <a:lnTo>
                      <a:pt x="4883" y="8223"/>
                    </a:lnTo>
                    <a:lnTo>
                      <a:pt x="4869" y="8201"/>
                    </a:lnTo>
                    <a:lnTo>
                      <a:pt x="4852" y="8181"/>
                    </a:lnTo>
                    <a:lnTo>
                      <a:pt x="4832" y="8164"/>
                    </a:lnTo>
                    <a:lnTo>
                      <a:pt x="4807" y="8149"/>
                    </a:lnTo>
                    <a:lnTo>
                      <a:pt x="4780" y="8140"/>
                    </a:lnTo>
                    <a:lnTo>
                      <a:pt x="4747" y="8135"/>
                    </a:lnTo>
                    <a:lnTo>
                      <a:pt x="4709" y="8137"/>
                    </a:lnTo>
                    <a:lnTo>
                      <a:pt x="4666" y="8147"/>
                    </a:lnTo>
                    <a:lnTo>
                      <a:pt x="4618" y="8164"/>
                    </a:lnTo>
                    <a:lnTo>
                      <a:pt x="4565" y="8189"/>
                    </a:lnTo>
                    <a:lnTo>
                      <a:pt x="4505" y="8225"/>
                    </a:lnTo>
                    <a:lnTo>
                      <a:pt x="4437" y="8265"/>
                    </a:lnTo>
                    <a:lnTo>
                      <a:pt x="4362" y="8305"/>
                    </a:lnTo>
                    <a:lnTo>
                      <a:pt x="4280" y="8347"/>
                    </a:lnTo>
                    <a:lnTo>
                      <a:pt x="4191" y="8386"/>
                    </a:lnTo>
                    <a:lnTo>
                      <a:pt x="4100" y="8425"/>
                    </a:lnTo>
                    <a:lnTo>
                      <a:pt x="4004" y="8461"/>
                    </a:lnTo>
                    <a:lnTo>
                      <a:pt x="3904" y="8493"/>
                    </a:lnTo>
                    <a:lnTo>
                      <a:pt x="3804" y="8522"/>
                    </a:lnTo>
                    <a:lnTo>
                      <a:pt x="3702" y="8546"/>
                    </a:lnTo>
                    <a:lnTo>
                      <a:pt x="3601" y="8565"/>
                    </a:lnTo>
                    <a:lnTo>
                      <a:pt x="3500" y="8578"/>
                    </a:lnTo>
                    <a:lnTo>
                      <a:pt x="3401" y="8585"/>
                    </a:lnTo>
                    <a:lnTo>
                      <a:pt x="3306" y="8585"/>
                    </a:lnTo>
                    <a:lnTo>
                      <a:pt x="3214" y="8576"/>
                    </a:lnTo>
                    <a:lnTo>
                      <a:pt x="3128" y="8559"/>
                    </a:lnTo>
                    <a:lnTo>
                      <a:pt x="3047" y="8533"/>
                    </a:lnTo>
                    <a:lnTo>
                      <a:pt x="2974" y="8501"/>
                    </a:lnTo>
                    <a:lnTo>
                      <a:pt x="2912" y="8471"/>
                    </a:lnTo>
                    <a:lnTo>
                      <a:pt x="2857" y="8443"/>
                    </a:lnTo>
                    <a:lnTo>
                      <a:pt x="2810" y="8417"/>
                    </a:lnTo>
                    <a:lnTo>
                      <a:pt x="2770" y="8392"/>
                    </a:lnTo>
                    <a:lnTo>
                      <a:pt x="2733" y="8369"/>
                    </a:lnTo>
                    <a:lnTo>
                      <a:pt x="2700" y="8348"/>
                    </a:lnTo>
                    <a:lnTo>
                      <a:pt x="2668" y="8328"/>
                    </a:lnTo>
                    <a:lnTo>
                      <a:pt x="2638" y="8310"/>
                    </a:lnTo>
                    <a:lnTo>
                      <a:pt x="2606" y="8295"/>
                    </a:lnTo>
                    <a:lnTo>
                      <a:pt x="2572" y="8280"/>
                    </a:lnTo>
                    <a:lnTo>
                      <a:pt x="2535" y="8267"/>
                    </a:lnTo>
                    <a:lnTo>
                      <a:pt x="2493" y="8257"/>
                    </a:lnTo>
                    <a:lnTo>
                      <a:pt x="2445" y="8250"/>
                    </a:lnTo>
                    <a:lnTo>
                      <a:pt x="2389" y="8243"/>
                    </a:lnTo>
                    <a:lnTo>
                      <a:pt x="2326" y="8240"/>
                    </a:lnTo>
                    <a:lnTo>
                      <a:pt x="2260" y="8236"/>
                    </a:lnTo>
                    <a:lnTo>
                      <a:pt x="2202" y="8230"/>
                    </a:lnTo>
                    <a:lnTo>
                      <a:pt x="2151" y="8221"/>
                    </a:lnTo>
                    <a:lnTo>
                      <a:pt x="2106" y="8213"/>
                    </a:lnTo>
                    <a:lnTo>
                      <a:pt x="2067" y="8202"/>
                    </a:lnTo>
                    <a:lnTo>
                      <a:pt x="2033" y="8189"/>
                    </a:lnTo>
                    <a:lnTo>
                      <a:pt x="2004" y="8176"/>
                    </a:lnTo>
                    <a:lnTo>
                      <a:pt x="1977" y="8161"/>
                    </a:lnTo>
                    <a:lnTo>
                      <a:pt x="1956" y="8146"/>
                    </a:lnTo>
                    <a:lnTo>
                      <a:pt x="1936" y="8130"/>
                    </a:lnTo>
                    <a:lnTo>
                      <a:pt x="1920" y="8112"/>
                    </a:lnTo>
                    <a:lnTo>
                      <a:pt x="1904" y="8096"/>
                    </a:lnTo>
                    <a:lnTo>
                      <a:pt x="1890" y="8078"/>
                    </a:lnTo>
                    <a:lnTo>
                      <a:pt x="1877" y="8060"/>
                    </a:lnTo>
                    <a:lnTo>
                      <a:pt x="1863" y="8042"/>
                    </a:lnTo>
                    <a:lnTo>
                      <a:pt x="1850" y="8026"/>
                    </a:lnTo>
                    <a:lnTo>
                      <a:pt x="1835" y="8004"/>
                    </a:lnTo>
                    <a:lnTo>
                      <a:pt x="1821" y="7977"/>
                    </a:lnTo>
                    <a:lnTo>
                      <a:pt x="1809" y="7944"/>
                    </a:lnTo>
                    <a:lnTo>
                      <a:pt x="1796" y="7907"/>
                    </a:lnTo>
                    <a:lnTo>
                      <a:pt x="1784" y="7869"/>
                    </a:lnTo>
                    <a:lnTo>
                      <a:pt x="1773" y="7831"/>
                    </a:lnTo>
                    <a:lnTo>
                      <a:pt x="1761" y="7793"/>
                    </a:lnTo>
                    <a:lnTo>
                      <a:pt x="1749" y="7758"/>
                    </a:lnTo>
                    <a:lnTo>
                      <a:pt x="1738" y="7729"/>
                    </a:lnTo>
                    <a:lnTo>
                      <a:pt x="1726" y="7705"/>
                    </a:lnTo>
                    <a:lnTo>
                      <a:pt x="1714" y="7689"/>
                    </a:lnTo>
                    <a:lnTo>
                      <a:pt x="1702" y="7682"/>
                    </a:lnTo>
                    <a:lnTo>
                      <a:pt x="1690" y="7686"/>
                    </a:lnTo>
                    <a:lnTo>
                      <a:pt x="1677" y="7703"/>
                    </a:lnTo>
                    <a:lnTo>
                      <a:pt x="1663" y="7733"/>
                    </a:lnTo>
                    <a:lnTo>
                      <a:pt x="1650" y="7780"/>
                    </a:lnTo>
                    <a:lnTo>
                      <a:pt x="1637" y="7834"/>
                    </a:lnTo>
                    <a:lnTo>
                      <a:pt x="1629" y="7888"/>
                    </a:lnTo>
                    <a:lnTo>
                      <a:pt x="1625" y="7941"/>
                    </a:lnTo>
                    <a:lnTo>
                      <a:pt x="1625" y="7992"/>
                    </a:lnTo>
                    <a:lnTo>
                      <a:pt x="1628" y="8043"/>
                    </a:lnTo>
                    <a:lnTo>
                      <a:pt x="1637" y="8093"/>
                    </a:lnTo>
                    <a:lnTo>
                      <a:pt x="1650" y="8142"/>
                    </a:lnTo>
                    <a:lnTo>
                      <a:pt x="1667" y="8189"/>
                    </a:lnTo>
                    <a:lnTo>
                      <a:pt x="1688" y="8235"/>
                    </a:lnTo>
                    <a:lnTo>
                      <a:pt x="1714" y="8279"/>
                    </a:lnTo>
                    <a:lnTo>
                      <a:pt x="1746" y="8323"/>
                    </a:lnTo>
                    <a:lnTo>
                      <a:pt x="1781" y="8364"/>
                    </a:lnTo>
                    <a:lnTo>
                      <a:pt x="1821" y="8405"/>
                    </a:lnTo>
                    <a:lnTo>
                      <a:pt x="1867" y="8443"/>
                    </a:lnTo>
                    <a:lnTo>
                      <a:pt x="1917" y="8480"/>
                    </a:lnTo>
                    <a:lnTo>
                      <a:pt x="1973" y="8516"/>
                    </a:lnTo>
                    <a:lnTo>
                      <a:pt x="2025" y="8548"/>
                    </a:lnTo>
                    <a:lnTo>
                      <a:pt x="2069" y="8576"/>
                    </a:lnTo>
                    <a:lnTo>
                      <a:pt x="2105" y="8599"/>
                    </a:lnTo>
                    <a:lnTo>
                      <a:pt x="2133" y="8620"/>
                    </a:lnTo>
                    <a:lnTo>
                      <a:pt x="2154" y="8636"/>
                    </a:lnTo>
                    <a:lnTo>
                      <a:pt x="2170" y="8649"/>
                    </a:lnTo>
                    <a:lnTo>
                      <a:pt x="2178" y="8660"/>
                    </a:lnTo>
                    <a:lnTo>
                      <a:pt x="2182" y="8668"/>
                    </a:lnTo>
                    <a:lnTo>
                      <a:pt x="2179" y="8673"/>
                    </a:lnTo>
                    <a:lnTo>
                      <a:pt x="2174" y="8677"/>
                    </a:lnTo>
                    <a:lnTo>
                      <a:pt x="2164" y="8678"/>
                    </a:lnTo>
                    <a:lnTo>
                      <a:pt x="2151" y="8678"/>
                    </a:lnTo>
                    <a:lnTo>
                      <a:pt x="2136" y="8677"/>
                    </a:lnTo>
                    <a:lnTo>
                      <a:pt x="2118" y="8675"/>
                    </a:lnTo>
                    <a:lnTo>
                      <a:pt x="2100" y="8672"/>
                    </a:lnTo>
                    <a:lnTo>
                      <a:pt x="2080" y="8670"/>
                    </a:lnTo>
                    <a:lnTo>
                      <a:pt x="2057" y="8667"/>
                    </a:lnTo>
                    <a:lnTo>
                      <a:pt x="2029" y="8664"/>
                    </a:lnTo>
                    <a:lnTo>
                      <a:pt x="1996" y="8659"/>
                    </a:lnTo>
                    <a:lnTo>
                      <a:pt x="1958" y="8655"/>
                    </a:lnTo>
                    <a:lnTo>
                      <a:pt x="1917" y="8648"/>
                    </a:lnTo>
                    <a:lnTo>
                      <a:pt x="1873" y="8641"/>
                    </a:lnTo>
                    <a:lnTo>
                      <a:pt x="1826" y="8632"/>
                    </a:lnTo>
                    <a:lnTo>
                      <a:pt x="1777" y="8620"/>
                    </a:lnTo>
                    <a:lnTo>
                      <a:pt x="1725" y="8606"/>
                    </a:lnTo>
                    <a:lnTo>
                      <a:pt x="1673" y="8588"/>
                    </a:lnTo>
                    <a:lnTo>
                      <a:pt x="1619" y="8569"/>
                    </a:lnTo>
                    <a:lnTo>
                      <a:pt x="1566" y="8545"/>
                    </a:lnTo>
                    <a:lnTo>
                      <a:pt x="1512" y="8517"/>
                    </a:lnTo>
                    <a:lnTo>
                      <a:pt x="1460" y="8486"/>
                    </a:lnTo>
                    <a:lnTo>
                      <a:pt x="1408" y="8450"/>
                    </a:lnTo>
                    <a:lnTo>
                      <a:pt x="1358" y="8409"/>
                    </a:lnTo>
                    <a:lnTo>
                      <a:pt x="1310" y="8367"/>
                    </a:lnTo>
                    <a:lnTo>
                      <a:pt x="1264" y="8325"/>
                    </a:lnTo>
                    <a:lnTo>
                      <a:pt x="1220" y="8284"/>
                    </a:lnTo>
                    <a:lnTo>
                      <a:pt x="1178" y="8243"/>
                    </a:lnTo>
                    <a:lnTo>
                      <a:pt x="1138" y="8203"/>
                    </a:lnTo>
                    <a:lnTo>
                      <a:pt x="1100" y="8161"/>
                    </a:lnTo>
                    <a:lnTo>
                      <a:pt x="1064" y="8119"/>
                    </a:lnTo>
                    <a:lnTo>
                      <a:pt x="1031" y="8075"/>
                    </a:lnTo>
                    <a:lnTo>
                      <a:pt x="999" y="8029"/>
                    </a:lnTo>
                    <a:lnTo>
                      <a:pt x="971" y="7982"/>
                    </a:lnTo>
                    <a:lnTo>
                      <a:pt x="945" y="7932"/>
                    </a:lnTo>
                    <a:lnTo>
                      <a:pt x="921" y="7879"/>
                    </a:lnTo>
                    <a:lnTo>
                      <a:pt x="900" y="7822"/>
                    </a:lnTo>
                    <a:lnTo>
                      <a:pt x="881" y="7761"/>
                    </a:lnTo>
                    <a:lnTo>
                      <a:pt x="865" y="7696"/>
                    </a:lnTo>
                    <a:lnTo>
                      <a:pt x="853" y="7627"/>
                    </a:lnTo>
                    <a:lnTo>
                      <a:pt x="840" y="7561"/>
                    </a:lnTo>
                    <a:lnTo>
                      <a:pt x="823" y="7506"/>
                    </a:lnTo>
                    <a:lnTo>
                      <a:pt x="805" y="7461"/>
                    </a:lnTo>
                    <a:lnTo>
                      <a:pt x="783" y="7427"/>
                    </a:lnTo>
                    <a:lnTo>
                      <a:pt x="759" y="7398"/>
                    </a:lnTo>
                    <a:lnTo>
                      <a:pt x="733" y="7376"/>
                    </a:lnTo>
                    <a:lnTo>
                      <a:pt x="706" y="7360"/>
                    </a:lnTo>
                    <a:lnTo>
                      <a:pt x="676" y="7347"/>
                    </a:lnTo>
                    <a:lnTo>
                      <a:pt x="646" y="7336"/>
                    </a:lnTo>
                    <a:lnTo>
                      <a:pt x="613" y="7327"/>
                    </a:lnTo>
                    <a:lnTo>
                      <a:pt x="580" y="7317"/>
                    </a:lnTo>
                    <a:lnTo>
                      <a:pt x="546" y="7308"/>
                    </a:lnTo>
                    <a:lnTo>
                      <a:pt x="511" y="7294"/>
                    </a:lnTo>
                    <a:lnTo>
                      <a:pt x="476" y="7277"/>
                    </a:lnTo>
                    <a:lnTo>
                      <a:pt x="441" y="7255"/>
                    </a:lnTo>
                    <a:lnTo>
                      <a:pt x="408" y="7228"/>
                    </a:lnTo>
                    <a:lnTo>
                      <a:pt x="371" y="7196"/>
                    </a:lnTo>
                    <a:lnTo>
                      <a:pt x="334" y="7167"/>
                    </a:lnTo>
                    <a:lnTo>
                      <a:pt x="297" y="7138"/>
                    </a:lnTo>
                    <a:lnTo>
                      <a:pt x="259" y="7109"/>
                    </a:lnTo>
                    <a:lnTo>
                      <a:pt x="221" y="7078"/>
                    </a:lnTo>
                    <a:lnTo>
                      <a:pt x="184" y="7048"/>
                    </a:lnTo>
                    <a:lnTo>
                      <a:pt x="149" y="7014"/>
                    </a:lnTo>
                    <a:lnTo>
                      <a:pt x="116" y="6978"/>
                    </a:lnTo>
                    <a:lnTo>
                      <a:pt x="85" y="6939"/>
                    </a:lnTo>
                    <a:lnTo>
                      <a:pt x="59" y="6896"/>
                    </a:lnTo>
                    <a:lnTo>
                      <a:pt x="36" y="6848"/>
                    </a:lnTo>
                    <a:lnTo>
                      <a:pt x="19" y="6795"/>
                    </a:lnTo>
                    <a:lnTo>
                      <a:pt x="7" y="6738"/>
                    </a:lnTo>
                    <a:lnTo>
                      <a:pt x="0" y="6672"/>
                    </a:lnTo>
                    <a:lnTo>
                      <a:pt x="0" y="6600"/>
                    </a:lnTo>
                    <a:lnTo>
                      <a:pt x="9" y="6521"/>
                    </a:lnTo>
                    <a:lnTo>
                      <a:pt x="23" y="6446"/>
                    </a:lnTo>
                    <a:lnTo>
                      <a:pt x="43" y="6387"/>
                    </a:lnTo>
                    <a:lnTo>
                      <a:pt x="67" y="6340"/>
                    </a:lnTo>
                    <a:lnTo>
                      <a:pt x="95" y="6306"/>
                    </a:lnTo>
                    <a:lnTo>
                      <a:pt x="126" y="6282"/>
                    </a:lnTo>
                    <a:lnTo>
                      <a:pt x="160" y="6266"/>
                    </a:lnTo>
                    <a:lnTo>
                      <a:pt x="195" y="6255"/>
                    </a:lnTo>
                    <a:lnTo>
                      <a:pt x="231" y="6250"/>
                    </a:lnTo>
                    <a:lnTo>
                      <a:pt x="267" y="6246"/>
                    </a:lnTo>
                    <a:lnTo>
                      <a:pt x="302" y="6243"/>
                    </a:lnTo>
                    <a:lnTo>
                      <a:pt x="335" y="6240"/>
                    </a:lnTo>
                    <a:lnTo>
                      <a:pt x="367" y="6233"/>
                    </a:lnTo>
                    <a:lnTo>
                      <a:pt x="394" y="6221"/>
                    </a:lnTo>
                    <a:lnTo>
                      <a:pt x="420" y="6203"/>
                    </a:lnTo>
                    <a:lnTo>
                      <a:pt x="439" y="6176"/>
                    </a:lnTo>
                    <a:lnTo>
                      <a:pt x="454" y="6139"/>
                    </a:lnTo>
                    <a:lnTo>
                      <a:pt x="466" y="6096"/>
                    </a:lnTo>
                    <a:lnTo>
                      <a:pt x="480" y="6051"/>
                    </a:lnTo>
                    <a:lnTo>
                      <a:pt x="494" y="6007"/>
                    </a:lnTo>
                    <a:lnTo>
                      <a:pt x="509" y="5965"/>
                    </a:lnTo>
                    <a:lnTo>
                      <a:pt x="524" y="5923"/>
                    </a:lnTo>
                    <a:lnTo>
                      <a:pt x="540" y="5885"/>
                    </a:lnTo>
                    <a:lnTo>
                      <a:pt x="555" y="5849"/>
                    </a:lnTo>
                    <a:lnTo>
                      <a:pt x="570" y="5816"/>
                    </a:lnTo>
                    <a:lnTo>
                      <a:pt x="585" y="5788"/>
                    </a:lnTo>
                    <a:lnTo>
                      <a:pt x="600" y="5765"/>
                    </a:lnTo>
                    <a:lnTo>
                      <a:pt x="612" y="5748"/>
                    </a:lnTo>
                    <a:lnTo>
                      <a:pt x="624" y="5736"/>
                    </a:lnTo>
                    <a:lnTo>
                      <a:pt x="633" y="5733"/>
                    </a:lnTo>
                    <a:lnTo>
                      <a:pt x="642" y="5736"/>
                    </a:lnTo>
                    <a:lnTo>
                      <a:pt x="649" y="5748"/>
                    </a:lnTo>
                    <a:lnTo>
                      <a:pt x="653" y="5770"/>
                    </a:lnTo>
                    <a:lnTo>
                      <a:pt x="652" y="5798"/>
                    </a:lnTo>
                    <a:lnTo>
                      <a:pt x="648" y="5828"/>
                    </a:lnTo>
                    <a:lnTo>
                      <a:pt x="639" y="5862"/>
                    </a:lnTo>
                    <a:lnTo>
                      <a:pt x="628" y="5898"/>
                    </a:lnTo>
                    <a:lnTo>
                      <a:pt x="617" y="5935"/>
                    </a:lnTo>
                    <a:lnTo>
                      <a:pt x="606" y="5974"/>
                    </a:lnTo>
                    <a:lnTo>
                      <a:pt x="599" y="6015"/>
                    </a:lnTo>
                    <a:lnTo>
                      <a:pt x="595" y="6056"/>
                    </a:lnTo>
                    <a:lnTo>
                      <a:pt x="596" y="6097"/>
                    </a:lnTo>
                    <a:lnTo>
                      <a:pt x="605" y="6138"/>
                    </a:lnTo>
                    <a:lnTo>
                      <a:pt x="621" y="6177"/>
                    </a:lnTo>
                    <a:lnTo>
                      <a:pt x="649" y="6217"/>
                    </a:lnTo>
                    <a:lnTo>
                      <a:pt x="686" y="6254"/>
                    </a:lnTo>
                    <a:lnTo>
                      <a:pt x="737" y="6290"/>
                    </a:lnTo>
                    <a:lnTo>
                      <a:pt x="802" y="6323"/>
                    </a:lnTo>
                    <a:lnTo>
                      <a:pt x="883" y="6353"/>
                    </a:lnTo>
                    <a:lnTo>
                      <a:pt x="885" y="6353"/>
                    </a:lnTo>
                    <a:lnTo>
                      <a:pt x="890" y="6353"/>
                    </a:lnTo>
                    <a:lnTo>
                      <a:pt x="899" y="6355"/>
                    </a:lnTo>
                    <a:lnTo>
                      <a:pt x="910" y="6358"/>
                    </a:lnTo>
                    <a:lnTo>
                      <a:pt x="923" y="6361"/>
                    </a:lnTo>
                    <a:lnTo>
                      <a:pt x="937" y="6365"/>
                    </a:lnTo>
                    <a:lnTo>
                      <a:pt x="953" y="6372"/>
                    </a:lnTo>
                    <a:lnTo>
                      <a:pt x="970" y="6379"/>
                    </a:lnTo>
                    <a:lnTo>
                      <a:pt x="986" y="6389"/>
                    </a:lnTo>
                    <a:lnTo>
                      <a:pt x="1002" y="6400"/>
                    </a:lnTo>
                    <a:lnTo>
                      <a:pt x="1018" y="6414"/>
                    </a:lnTo>
                    <a:lnTo>
                      <a:pt x="1032" y="6430"/>
                    </a:lnTo>
                    <a:lnTo>
                      <a:pt x="1045" y="6448"/>
                    </a:lnTo>
                    <a:lnTo>
                      <a:pt x="1055" y="6470"/>
                    </a:lnTo>
                    <a:lnTo>
                      <a:pt x="1063" y="6494"/>
                    </a:lnTo>
                    <a:lnTo>
                      <a:pt x="1068" y="6521"/>
                    </a:lnTo>
                    <a:lnTo>
                      <a:pt x="1070" y="6550"/>
                    </a:lnTo>
                    <a:lnTo>
                      <a:pt x="1075" y="6580"/>
                    </a:lnTo>
                    <a:lnTo>
                      <a:pt x="1078" y="6610"/>
                    </a:lnTo>
                    <a:lnTo>
                      <a:pt x="1083" y="6638"/>
                    </a:lnTo>
                    <a:lnTo>
                      <a:pt x="1088" y="6666"/>
                    </a:lnTo>
                    <a:lnTo>
                      <a:pt x="1094" y="6690"/>
                    </a:lnTo>
                    <a:lnTo>
                      <a:pt x="1102" y="6712"/>
                    </a:lnTo>
                    <a:lnTo>
                      <a:pt x="1109" y="6731"/>
                    </a:lnTo>
                    <a:lnTo>
                      <a:pt x="1119" y="6745"/>
                    </a:lnTo>
                    <a:lnTo>
                      <a:pt x="1129" y="6754"/>
                    </a:lnTo>
                    <a:lnTo>
                      <a:pt x="1141" y="6758"/>
                    </a:lnTo>
                    <a:lnTo>
                      <a:pt x="1154" y="6757"/>
                    </a:lnTo>
                    <a:lnTo>
                      <a:pt x="1168" y="6749"/>
                    </a:lnTo>
                    <a:lnTo>
                      <a:pt x="1185" y="6732"/>
                    </a:lnTo>
                    <a:lnTo>
                      <a:pt x="1202" y="6708"/>
                    </a:lnTo>
                    <a:lnTo>
                      <a:pt x="1222" y="6675"/>
                    </a:lnTo>
                    <a:lnTo>
                      <a:pt x="1240" y="6639"/>
                    </a:lnTo>
                    <a:lnTo>
                      <a:pt x="1257" y="6608"/>
                    </a:lnTo>
                    <a:lnTo>
                      <a:pt x="1271" y="6580"/>
                    </a:lnTo>
                    <a:lnTo>
                      <a:pt x="1284" y="6555"/>
                    </a:lnTo>
                    <a:lnTo>
                      <a:pt x="1295" y="6532"/>
                    </a:lnTo>
                    <a:lnTo>
                      <a:pt x="1303" y="6512"/>
                    </a:lnTo>
                    <a:lnTo>
                      <a:pt x="1309" y="6493"/>
                    </a:lnTo>
                    <a:lnTo>
                      <a:pt x="1314" y="6476"/>
                    </a:lnTo>
                    <a:lnTo>
                      <a:pt x="1317" y="6458"/>
                    </a:lnTo>
                    <a:lnTo>
                      <a:pt x="1317" y="6442"/>
                    </a:lnTo>
                    <a:lnTo>
                      <a:pt x="1316" y="6424"/>
                    </a:lnTo>
                    <a:lnTo>
                      <a:pt x="1313" y="6407"/>
                    </a:lnTo>
                    <a:lnTo>
                      <a:pt x="1308" y="6388"/>
                    </a:lnTo>
                    <a:lnTo>
                      <a:pt x="1301" y="6369"/>
                    </a:lnTo>
                    <a:lnTo>
                      <a:pt x="1292" y="6347"/>
                    </a:lnTo>
                    <a:lnTo>
                      <a:pt x="1282" y="6323"/>
                    </a:lnTo>
                    <a:lnTo>
                      <a:pt x="1268" y="6289"/>
                    </a:lnTo>
                    <a:lnTo>
                      <a:pt x="1250" y="6242"/>
                    </a:lnTo>
                    <a:lnTo>
                      <a:pt x="1228" y="6182"/>
                    </a:lnTo>
                    <a:lnTo>
                      <a:pt x="1206" y="6112"/>
                    </a:lnTo>
                    <a:lnTo>
                      <a:pt x="1180" y="6032"/>
                    </a:lnTo>
                    <a:lnTo>
                      <a:pt x="1155" y="5945"/>
                    </a:lnTo>
                    <a:lnTo>
                      <a:pt x="1131" y="5851"/>
                    </a:lnTo>
                    <a:lnTo>
                      <a:pt x="1107" y="5753"/>
                    </a:lnTo>
                    <a:lnTo>
                      <a:pt x="1087" y="5651"/>
                    </a:lnTo>
                    <a:lnTo>
                      <a:pt x="1069" y="5549"/>
                    </a:lnTo>
                    <a:lnTo>
                      <a:pt x="1055" y="5446"/>
                    </a:lnTo>
                    <a:lnTo>
                      <a:pt x="1047" y="5344"/>
                    </a:lnTo>
                    <a:lnTo>
                      <a:pt x="1044" y="5246"/>
                    </a:lnTo>
                    <a:lnTo>
                      <a:pt x="1049" y="5153"/>
                    </a:lnTo>
                    <a:lnTo>
                      <a:pt x="1061" y="5066"/>
                    </a:lnTo>
                    <a:lnTo>
                      <a:pt x="1083" y="4987"/>
                    </a:lnTo>
                    <a:lnTo>
                      <a:pt x="1111" y="4915"/>
                    </a:lnTo>
                    <a:lnTo>
                      <a:pt x="1141" y="4849"/>
                    </a:lnTo>
                    <a:lnTo>
                      <a:pt x="1175" y="4788"/>
                    </a:lnTo>
                    <a:lnTo>
                      <a:pt x="1210" y="4733"/>
                    </a:lnTo>
                    <a:lnTo>
                      <a:pt x="1247" y="4684"/>
                    </a:lnTo>
                    <a:lnTo>
                      <a:pt x="1283" y="4640"/>
                    </a:lnTo>
                    <a:lnTo>
                      <a:pt x="1320" y="4603"/>
                    </a:lnTo>
                    <a:lnTo>
                      <a:pt x="1355" y="4570"/>
                    </a:lnTo>
                    <a:lnTo>
                      <a:pt x="1388" y="4544"/>
                    </a:lnTo>
                    <a:lnTo>
                      <a:pt x="1420" y="4522"/>
                    </a:lnTo>
                    <a:lnTo>
                      <a:pt x="1447" y="4507"/>
                    </a:lnTo>
                    <a:lnTo>
                      <a:pt x="1471" y="4497"/>
                    </a:lnTo>
                    <a:lnTo>
                      <a:pt x="1489" y="4492"/>
                    </a:lnTo>
                    <a:lnTo>
                      <a:pt x="1504" y="4493"/>
                    </a:lnTo>
                    <a:lnTo>
                      <a:pt x="1511" y="4499"/>
                    </a:lnTo>
                    <a:lnTo>
                      <a:pt x="1512" y="4511"/>
                    </a:lnTo>
                    <a:lnTo>
                      <a:pt x="1507" y="4531"/>
                    </a:lnTo>
                    <a:lnTo>
                      <a:pt x="1497" y="4564"/>
                    </a:lnTo>
                    <a:lnTo>
                      <a:pt x="1484" y="4606"/>
                    </a:lnTo>
                    <a:lnTo>
                      <a:pt x="1470" y="4657"/>
                    </a:lnTo>
                    <a:lnTo>
                      <a:pt x="1454" y="4716"/>
                    </a:lnTo>
                    <a:lnTo>
                      <a:pt x="1439" y="4780"/>
                    </a:lnTo>
                    <a:lnTo>
                      <a:pt x="1425" y="4849"/>
                    </a:lnTo>
                    <a:lnTo>
                      <a:pt x="1414" y="4922"/>
                    </a:lnTo>
                    <a:lnTo>
                      <a:pt x="1408" y="4996"/>
                    </a:lnTo>
                    <a:lnTo>
                      <a:pt x="1404" y="5070"/>
                    </a:lnTo>
                    <a:lnTo>
                      <a:pt x="1409" y="5144"/>
                    </a:lnTo>
                    <a:lnTo>
                      <a:pt x="1420" y="5214"/>
                    </a:lnTo>
                    <a:lnTo>
                      <a:pt x="1438" y="5282"/>
                    </a:lnTo>
                    <a:lnTo>
                      <a:pt x="1468" y="5344"/>
                    </a:lnTo>
                    <a:lnTo>
                      <a:pt x="1507" y="5400"/>
                    </a:lnTo>
                    <a:lnTo>
                      <a:pt x="1558" y="5448"/>
                    </a:lnTo>
                    <a:lnTo>
                      <a:pt x="1564" y="5449"/>
                    </a:lnTo>
                    <a:lnTo>
                      <a:pt x="1579" y="5456"/>
                    </a:lnTo>
                    <a:lnTo>
                      <a:pt x="1603" y="5466"/>
                    </a:lnTo>
                    <a:lnTo>
                      <a:pt x="1635" y="5479"/>
                    </a:lnTo>
                    <a:lnTo>
                      <a:pt x="1673" y="5495"/>
                    </a:lnTo>
                    <a:lnTo>
                      <a:pt x="1714" y="5514"/>
                    </a:lnTo>
                    <a:lnTo>
                      <a:pt x="1760" y="5535"/>
                    </a:lnTo>
                    <a:lnTo>
                      <a:pt x="1807" y="5560"/>
                    </a:lnTo>
                    <a:lnTo>
                      <a:pt x="1854" y="5585"/>
                    </a:lnTo>
                    <a:lnTo>
                      <a:pt x="1901" y="5611"/>
                    </a:lnTo>
                    <a:lnTo>
                      <a:pt x="1945" y="5639"/>
                    </a:lnTo>
                    <a:lnTo>
                      <a:pt x="1985" y="5668"/>
                    </a:lnTo>
                    <a:lnTo>
                      <a:pt x="2020" y="5697"/>
                    </a:lnTo>
                    <a:lnTo>
                      <a:pt x="2048" y="5727"/>
                    </a:lnTo>
                    <a:lnTo>
                      <a:pt x="2069" y="5756"/>
                    </a:lnTo>
                    <a:lnTo>
                      <a:pt x="2080" y="5786"/>
                    </a:lnTo>
                    <a:lnTo>
                      <a:pt x="2080" y="5788"/>
                    </a:lnTo>
                    <a:lnTo>
                      <a:pt x="2081" y="5798"/>
                    </a:lnTo>
                    <a:lnTo>
                      <a:pt x="2083" y="5811"/>
                    </a:lnTo>
                    <a:lnTo>
                      <a:pt x="2085" y="5829"/>
                    </a:lnTo>
                    <a:lnTo>
                      <a:pt x="2088" y="5849"/>
                    </a:lnTo>
                    <a:lnTo>
                      <a:pt x="2090" y="5871"/>
                    </a:lnTo>
                    <a:lnTo>
                      <a:pt x="2092" y="5894"/>
                    </a:lnTo>
                    <a:lnTo>
                      <a:pt x="2093" y="5915"/>
                    </a:lnTo>
                    <a:lnTo>
                      <a:pt x="2093" y="5936"/>
                    </a:lnTo>
                    <a:lnTo>
                      <a:pt x="2092" y="5955"/>
                    </a:lnTo>
                    <a:lnTo>
                      <a:pt x="2090" y="5970"/>
                    </a:lnTo>
                    <a:lnTo>
                      <a:pt x="2085" y="5980"/>
                    </a:lnTo>
                    <a:lnTo>
                      <a:pt x="2080" y="5984"/>
                    </a:lnTo>
                    <a:lnTo>
                      <a:pt x="2072" y="5982"/>
                    </a:lnTo>
                    <a:lnTo>
                      <a:pt x="2061" y="5972"/>
                    </a:lnTo>
                    <a:lnTo>
                      <a:pt x="2049" y="5955"/>
                    </a:lnTo>
                    <a:lnTo>
                      <a:pt x="2034" y="5932"/>
                    </a:lnTo>
                    <a:lnTo>
                      <a:pt x="2019" y="5910"/>
                    </a:lnTo>
                    <a:lnTo>
                      <a:pt x="2002" y="5890"/>
                    </a:lnTo>
                    <a:lnTo>
                      <a:pt x="1986" y="5871"/>
                    </a:lnTo>
                    <a:lnTo>
                      <a:pt x="1969" y="5853"/>
                    </a:lnTo>
                    <a:lnTo>
                      <a:pt x="1950" y="5837"/>
                    </a:lnTo>
                    <a:lnTo>
                      <a:pt x="1932" y="5820"/>
                    </a:lnTo>
                    <a:lnTo>
                      <a:pt x="1913" y="5806"/>
                    </a:lnTo>
                    <a:lnTo>
                      <a:pt x="1893" y="5793"/>
                    </a:lnTo>
                    <a:lnTo>
                      <a:pt x="1873" y="5781"/>
                    </a:lnTo>
                    <a:lnTo>
                      <a:pt x="1852" y="5771"/>
                    </a:lnTo>
                    <a:lnTo>
                      <a:pt x="1831" y="5761"/>
                    </a:lnTo>
                    <a:lnTo>
                      <a:pt x="1809" y="5754"/>
                    </a:lnTo>
                    <a:lnTo>
                      <a:pt x="1787" y="5747"/>
                    </a:lnTo>
                    <a:lnTo>
                      <a:pt x="1764" y="5743"/>
                    </a:lnTo>
                    <a:lnTo>
                      <a:pt x="1743" y="5740"/>
                    </a:lnTo>
                    <a:lnTo>
                      <a:pt x="1720" y="5736"/>
                    </a:lnTo>
                    <a:lnTo>
                      <a:pt x="1698" y="5735"/>
                    </a:lnTo>
                    <a:lnTo>
                      <a:pt x="1678" y="5734"/>
                    </a:lnTo>
                    <a:lnTo>
                      <a:pt x="1661" y="5734"/>
                    </a:lnTo>
                    <a:lnTo>
                      <a:pt x="1644" y="5735"/>
                    </a:lnTo>
                    <a:lnTo>
                      <a:pt x="1629" y="5739"/>
                    </a:lnTo>
                    <a:lnTo>
                      <a:pt x="1617" y="5742"/>
                    </a:lnTo>
                    <a:lnTo>
                      <a:pt x="1607" y="5747"/>
                    </a:lnTo>
                    <a:lnTo>
                      <a:pt x="1600" y="5754"/>
                    </a:lnTo>
                    <a:lnTo>
                      <a:pt x="1595" y="5761"/>
                    </a:lnTo>
                    <a:lnTo>
                      <a:pt x="1593" y="5771"/>
                    </a:lnTo>
                    <a:lnTo>
                      <a:pt x="1595" y="5782"/>
                    </a:lnTo>
                    <a:lnTo>
                      <a:pt x="1600" y="5795"/>
                    </a:lnTo>
                    <a:lnTo>
                      <a:pt x="1607" y="5811"/>
                    </a:lnTo>
                    <a:lnTo>
                      <a:pt x="1619" y="5828"/>
                    </a:lnTo>
                    <a:lnTo>
                      <a:pt x="1635" y="5848"/>
                    </a:lnTo>
                    <a:lnTo>
                      <a:pt x="1652" y="5872"/>
                    </a:lnTo>
                    <a:lnTo>
                      <a:pt x="1673" y="5905"/>
                    </a:lnTo>
                    <a:lnTo>
                      <a:pt x="1697" y="5943"/>
                    </a:lnTo>
                    <a:lnTo>
                      <a:pt x="1722" y="5986"/>
                    </a:lnTo>
                    <a:lnTo>
                      <a:pt x="1750" y="6033"/>
                    </a:lnTo>
                    <a:lnTo>
                      <a:pt x="1782" y="6082"/>
                    </a:lnTo>
                    <a:lnTo>
                      <a:pt x="1816" y="6132"/>
                    </a:lnTo>
                    <a:lnTo>
                      <a:pt x="1853" y="6181"/>
                    </a:lnTo>
                    <a:lnTo>
                      <a:pt x="1893" y="6227"/>
                    </a:lnTo>
                    <a:lnTo>
                      <a:pt x="1937" y="6268"/>
                    </a:lnTo>
                    <a:lnTo>
                      <a:pt x="1985" y="6304"/>
                    </a:lnTo>
                    <a:lnTo>
                      <a:pt x="2036" y="6334"/>
                    </a:lnTo>
                    <a:lnTo>
                      <a:pt x="2091" y="6355"/>
                    </a:lnTo>
                    <a:lnTo>
                      <a:pt x="2150" y="6366"/>
                    </a:lnTo>
                    <a:lnTo>
                      <a:pt x="2212" y="6366"/>
                    </a:lnTo>
                    <a:lnTo>
                      <a:pt x="2280" y="6353"/>
                    </a:lnTo>
                    <a:lnTo>
                      <a:pt x="2351" y="6335"/>
                    </a:lnTo>
                    <a:lnTo>
                      <a:pt x="2427" y="6321"/>
                    </a:lnTo>
                    <a:lnTo>
                      <a:pt x="2507" y="6309"/>
                    </a:lnTo>
                    <a:lnTo>
                      <a:pt x="2588" y="6300"/>
                    </a:lnTo>
                    <a:lnTo>
                      <a:pt x="2670" y="6292"/>
                    </a:lnTo>
                    <a:lnTo>
                      <a:pt x="2751" y="6286"/>
                    </a:lnTo>
                    <a:lnTo>
                      <a:pt x="2831" y="6279"/>
                    </a:lnTo>
                    <a:lnTo>
                      <a:pt x="2908" y="6272"/>
                    </a:lnTo>
                    <a:lnTo>
                      <a:pt x="2981" y="6265"/>
                    </a:lnTo>
                    <a:lnTo>
                      <a:pt x="3047" y="6255"/>
                    </a:lnTo>
                    <a:lnTo>
                      <a:pt x="3107" y="6243"/>
                    </a:lnTo>
                    <a:lnTo>
                      <a:pt x="3159" y="6228"/>
                    </a:lnTo>
                    <a:lnTo>
                      <a:pt x="3201" y="6209"/>
                    </a:lnTo>
                    <a:lnTo>
                      <a:pt x="3234" y="6186"/>
                    </a:lnTo>
                    <a:lnTo>
                      <a:pt x="3254" y="6158"/>
                    </a:lnTo>
                    <a:lnTo>
                      <a:pt x="3261" y="6124"/>
                    </a:lnTo>
                    <a:lnTo>
                      <a:pt x="3262" y="6086"/>
                    </a:lnTo>
                    <a:lnTo>
                      <a:pt x="3267" y="6046"/>
                    </a:lnTo>
                    <a:lnTo>
                      <a:pt x="3272" y="6006"/>
                    </a:lnTo>
                    <a:lnTo>
                      <a:pt x="3280" y="5966"/>
                    </a:lnTo>
                    <a:lnTo>
                      <a:pt x="3287" y="5924"/>
                    </a:lnTo>
                    <a:lnTo>
                      <a:pt x="3295" y="5884"/>
                    </a:lnTo>
                    <a:lnTo>
                      <a:pt x="3303" y="5842"/>
                    </a:lnTo>
                    <a:lnTo>
                      <a:pt x="3308" y="5803"/>
                    </a:lnTo>
                    <a:lnTo>
                      <a:pt x="3313" y="5764"/>
                    </a:lnTo>
                    <a:lnTo>
                      <a:pt x="3314" y="5725"/>
                    </a:lnTo>
                    <a:lnTo>
                      <a:pt x="3311" y="5689"/>
                    </a:lnTo>
                    <a:lnTo>
                      <a:pt x="3306" y="5654"/>
                    </a:lnTo>
                    <a:lnTo>
                      <a:pt x="3295" y="5622"/>
                    </a:lnTo>
                    <a:lnTo>
                      <a:pt x="3280" y="5591"/>
                    </a:lnTo>
                    <a:lnTo>
                      <a:pt x="3258" y="5564"/>
                    </a:lnTo>
                    <a:lnTo>
                      <a:pt x="3231" y="5540"/>
                    </a:lnTo>
                    <a:lnTo>
                      <a:pt x="3200" y="5516"/>
                    </a:lnTo>
                    <a:lnTo>
                      <a:pt x="3173" y="5490"/>
                    </a:lnTo>
                    <a:lnTo>
                      <a:pt x="3147" y="5463"/>
                    </a:lnTo>
                    <a:lnTo>
                      <a:pt x="3124" y="5435"/>
                    </a:lnTo>
                    <a:lnTo>
                      <a:pt x="3102" y="5406"/>
                    </a:lnTo>
                    <a:lnTo>
                      <a:pt x="3082" y="5376"/>
                    </a:lnTo>
                    <a:lnTo>
                      <a:pt x="3063" y="5344"/>
                    </a:lnTo>
                    <a:lnTo>
                      <a:pt x="3045" y="5313"/>
                    </a:lnTo>
                    <a:lnTo>
                      <a:pt x="3027" y="5281"/>
                    </a:lnTo>
                    <a:lnTo>
                      <a:pt x="3009" y="5249"/>
                    </a:lnTo>
                    <a:lnTo>
                      <a:pt x="2992" y="5218"/>
                    </a:lnTo>
                    <a:lnTo>
                      <a:pt x="2974" y="5185"/>
                    </a:lnTo>
                    <a:lnTo>
                      <a:pt x="2956" y="5153"/>
                    </a:lnTo>
                    <a:lnTo>
                      <a:pt x="2936" y="5123"/>
                    </a:lnTo>
                    <a:lnTo>
                      <a:pt x="2915" y="5092"/>
                    </a:lnTo>
                    <a:lnTo>
                      <a:pt x="2893" y="5064"/>
                    </a:lnTo>
                    <a:lnTo>
                      <a:pt x="2873" y="5031"/>
                    </a:lnTo>
                    <a:lnTo>
                      <a:pt x="2857" y="4992"/>
                    </a:lnTo>
                    <a:lnTo>
                      <a:pt x="2846" y="4947"/>
                    </a:lnTo>
                    <a:lnTo>
                      <a:pt x="2840" y="4898"/>
                    </a:lnTo>
                    <a:lnTo>
                      <a:pt x="2837" y="4847"/>
                    </a:lnTo>
                    <a:lnTo>
                      <a:pt x="2837" y="4794"/>
                    </a:lnTo>
                    <a:lnTo>
                      <a:pt x="2840" y="4742"/>
                    </a:lnTo>
                    <a:lnTo>
                      <a:pt x="2845" y="4691"/>
                    </a:lnTo>
                    <a:lnTo>
                      <a:pt x="2852" y="4645"/>
                    </a:lnTo>
                    <a:lnTo>
                      <a:pt x="2862" y="4602"/>
                    </a:lnTo>
                    <a:lnTo>
                      <a:pt x="2871" y="4566"/>
                    </a:lnTo>
                    <a:lnTo>
                      <a:pt x="2882" y="4536"/>
                    </a:lnTo>
                    <a:lnTo>
                      <a:pt x="2893" y="4517"/>
                    </a:lnTo>
                    <a:lnTo>
                      <a:pt x="2904" y="4508"/>
                    </a:lnTo>
                    <a:lnTo>
                      <a:pt x="2914" y="4510"/>
                    </a:lnTo>
                    <a:lnTo>
                      <a:pt x="2924" y="4527"/>
                    </a:lnTo>
                    <a:lnTo>
                      <a:pt x="2934" y="4553"/>
                    </a:lnTo>
                    <a:lnTo>
                      <a:pt x="2947" y="4586"/>
                    </a:lnTo>
                    <a:lnTo>
                      <a:pt x="2963" y="4623"/>
                    </a:lnTo>
                    <a:lnTo>
                      <a:pt x="2982" y="4665"/>
                    </a:lnTo>
                    <a:lnTo>
                      <a:pt x="3002" y="4710"/>
                    </a:lnTo>
                    <a:lnTo>
                      <a:pt x="3027" y="4757"/>
                    </a:lnTo>
                    <a:lnTo>
                      <a:pt x="3052" y="4805"/>
                    </a:lnTo>
                    <a:lnTo>
                      <a:pt x="3079" y="4853"/>
                    </a:lnTo>
                    <a:lnTo>
                      <a:pt x="3107" y="4899"/>
                    </a:lnTo>
                    <a:lnTo>
                      <a:pt x="3138" y="4944"/>
                    </a:lnTo>
                    <a:lnTo>
                      <a:pt x="3168" y="4985"/>
                    </a:lnTo>
                    <a:lnTo>
                      <a:pt x="3201" y="5023"/>
                    </a:lnTo>
                    <a:lnTo>
                      <a:pt x="3234" y="5055"/>
                    </a:lnTo>
                    <a:lnTo>
                      <a:pt x="3268" y="5081"/>
                    </a:lnTo>
                    <a:lnTo>
                      <a:pt x="3303" y="5100"/>
                    </a:lnTo>
                    <a:lnTo>
                      <a:pt x="3338" y="5111"/>
                    </a:lnTo>
                    <a:lnTo>
                      <a:pt x="3370" y="5116"/>
                    </a:lnTo>
                    <a:lnTo>
                      <a:pt x="3400" y="5122"/>
                    </a:lnTo>
                    <a:lnTo>
                      <a:pt x="3427" y="5126"/>
                    </a:lnTo>
                    <a:lnTo>
                      <a:pt x="3452" y="5131"/>
                    </a:lnTo>
                    <a:lnTo>
                      <a:pt x="3475" y="5137"/>
                    </a:lnTo>
                    <a:lnTo>
                      <a:pt x="3496" y="5144"/>
                    </a:lnTo>
                    <a:lnTo>
                      <a:pt x="3516" y="5149"/>
                    </a:lnTo>
                    <a:lnTo>
                      <a:pt x="3533" y="5157"/>
                    </a:lnTo>
                    <a:lnTo>
                      <a:pt x="3549" y="5163"/>
                    </a:lnTo>
                    <a:lnTo>
                      <a:pt x="3566" y="5172"/>
                    </a:lnTo>
                    <a:lnTo>
                      <a:pt x="3581" y="5182"/>
                    </a:lnTo>
                    <a:lnTo>
                      <a:pt x="3596" y="5192"/>
                    </a:lnTo>
                    <a:lnTo>
                      <a:pt x="3612" y="5204"/>
                    </a:lnTo>
                    <a:lnTo>
                      <a:pt x="3627" y="5217"/>
                    </a:lnTo>
                    <a:lnTo>
                      <a:pt x="3642" y="5232"/>
                    </a:lnTo>
                    <a:lnTo>
                      <a:pt x="3660" y="5248"/>
                    </a:lnTo>
                    <a:lnTo>
                      <a:pt x="3679" y="5265"/>
                    </a:lnTo>
                    <a:lnTo>
                      <a:pt x="3706" y="5279"/>
                    </a:lnTo>
                    <a:lnTo>
                      <a:pt x="3736" y="5292"/>
                    </a:lnTo>
                    <a:lnTo>
                      <a:pt x="3771" y="5303"/>
                    </a:lnTo>
                    <a:lnTo>
                      <a:pt x="3809" y="5312"/>
                    </a:lnTo>
                    <a:lnTo>
                      <a:pt x="3850" y="5318"/>
                    </a:lnTo>
                    <a:lnTo>
                      <a:pt x="3893" y="5324"/>
                    </a:lnTo>
                    <a:lnTo>
                      <a:pt x="3938" y="5327"/>
                    </a:lnTo>
                    <a:lnTo>
                      <a:pt x="3984" y="5328"/>
                    </a:lnTo>
                    <a:lnTo>
                      <a:pt x="4030" y="5327"/>
                    </a:lnTo>
                    <a:lnTo>
                      <a:pt x="4075" y="5325"/>
                    </a:lnTo>
                    <a:lnTo>
                      <a:pt x="4119" y="5319"/>
                    </a:lnTo>
                    <a:lnTo>
                      <a:pt x="4162" y="5313"/>
                    </a:lnTo>
                    <a:lnTo>
                      <a:pt x="4202" y="5303"/>
                    </a:lnTo>
                    <a:lnTo>
                      <a:pt x="4240" y="5292"/>
                    </a:lnTo>
                    <a:lnTo>
                      <a:pt x="4274" y="5279"/>
                    </a:lnTo>
                    <a:lnTo>
                      <a:pt x="4308" y="5263"/>
                    </a:lnTo>
                    <a:lnTo>
                      <a:pt x="4345" y="5245"/>
                    </a:lnTo>
                    <a:lnTo>
                      <a:pt x="4385" y="5225"/>
                    </a:lnTo>
                    <a:lnTo>
                      <a:pt x="4426" y="5205"/>
                    </a:lnTo>
                    <a:lnTo>
                      <a:pt x="4468" y="5183"/>
                    </a:lnTo>
                    <a:lnTo>
                      <a:pt x="4508" y="5160"/>
                    </a:lnTo>
                    <a:lnTo>
                      <a:pt x="4547" y="5137"/>
                    </a:lnTo>
                    <a:lnTo>
                      <a:pt x="4583" y="5114"/>
                    </a:lnTo>
                    <a:lnTo>
                      <a:pt x="4614" y="5091"/>
                    </a:lnTo>
                    <a:lnTo>
                      <a:pt x="4640" y="5068"/>
                    </a:lnTo>
                    <a:lnTo>
                      <a:pt x="4661" y="5047"/>
                    </a:lnTo>
                    <a:lnTo>
                      <a:pt x="4673" y="5028"/>
                    </a:lnTo>
                    <a:lnTo>
                      <a:pt x="4677" y="5010"/>
                    </a:lnTo>
                    <a:lnTo>
                      <a:pt x="4672" y="4995"/>
                    </a:lnTo>
                    <a:lnTo>
                      <a:pt x="4654" y="4982"/>
                    </a:lnTo>
                    <a:lnTo>
                      <a:pt x="4627" y="4972"/>
                    </a:lnTo>
                    <a:lnTo>
                      <a:pt x="4594" y="4962"/>
                    </a:lnTo>
                    <a:lnTo>
                      <a:pt x="4567" y="4952"/>
                    </a:lnTo>
                    <a:lnTo>
                      <a:pt x="4542" y="4940"/>
                    </a:lnTo>
                    <a:lnTo>
                      <a:pt x="4521" y="4928"/>
                    </a:lnTo>
                    <a:lnTo>
                      <a:pt x="4504" y="4914"/>
                    </a:lnTo>
                    <a:lnTo>
                      <a:pt x="4488" y="4899"/>
                    </a:lnTo>
                    <a:lnTo>
                      <a:pt x="4475" y="4884"/>
                    </a:lnTo>
                    <a:lnTo>
                      <a:pt x="4464" y="4866"/>
                    </a:lnTo>
                    <a:lnTo>
                      <a:pt x="4453" y="4848"/>
                    </a:lnTo>
                    <a:lnTo>
                      <a:pt x="4445" y="4827"/>
                    </a:lnTo>
                    <a:lnTo>
                      <a:pt x="4435" y="4806"/>
                    </a:lnTo>
                    <a:lnTo>
                      <a:pt x="4426" y="4783"/>
                    </a:lnTo>
                    <a:lnTo>
                      <a:pt x="4416" y="4760"/>
                    </a:lnTo>
                    <a:lnTo>
                      <a:pt x="4406" y="4734"/>
                    </a:lnTo>
                    <a:lnTo>
                      <a:pt x="4394" y="4708"/>
                    </a:lnTo>
                    <a:lnTo>
                      <a:pt x="4381" y="4681"/>
                    </a:lnTo>
                    <a:lnTo>
                      <a:pt x="4366" y="4652"/>
                    </a:lnTo>
                    <a:lnTo>
                      <a:pt x="4350" y="4627"/>
                    </a:lnTo>
                    <a:lnTo>
                      <a:pt x="4333" y="4604"/>
                    </a:lnTo>
                    <a:lnTo>
                      <a:pt x="4315" y="4582"/>
                    </a:lnTo>
                    <a:lnTo>
                      <a:pt x="4296" y="4563"/>
                    </a:lnTo>
                    <a:lnTo>
                      <a:pt x="4275" y="4545"/>
                    </a:lnTo>
                    <a:lnTo>
                      <a:pt x="4254" y="4529"/>
                    </a:lnTo>
                    <a:lnTo>
                      <a:pt x="4232" y="4512"/>
                    </a:lnTo>
                    <a:lnTo>
                      <a:pt x="4208" y="4498"/>
                    </a:lnTo>
                    <a:lnTo>
                      <a:pt x="4184" y="4484"/>
                    </a:lnTo>
                    <a:lnTo>
                      <a:pt x="4158" y="4471"/>
                    </a:lnTo>
                    <a:lnTo>
                      <a:pt x="4131" y="4458"/>
                    </a:lnTo>
                    <a:lnTo>
                      <a:pt x="4103" y="4445"/>
                    </a:lnTo>
                    <a:lnTo>
                      <a:pt x="4075" y="4432"/>
                    </a:lnTo>
                    <a:lnTo>
                      <a:pt x="4044" y="4417"/>
                    </a:lnTo>
                    <a:lnTo>
                      <a:pt x="4013" y="4404"/>
                    </a:lnTo>
                    <a:lnTo>
                      <a:pt x="3987" y="4382"/>
                    </a:lnTo>
                    <a:lnTo>
                      <a:pt x="3971" y="4350"/>
                    </a:lnTo>
                    <a:lnTo>
                      <a:pt x="3964" y="4307"/>
                    </a:lnTo>
                    <a:lnTo>
                      <a:pt x="3965" y="4257"/>
                    </a:lnTo>
                    <a:lnTo>
                      <a:pt x="3974" y="4201"/>
                    </a:lnTo>
                    <a:lnTo>
                      <a:pt x="3987" y="4141"/>
                    </a:lnTo>
                    <a:lnTo>
                      <a:pt x="4006" y="4080"/>
                    </a:lnTo>
                    <a:lnTo>
                      <a:pt x="4028" y="4021"/>
                    </a:lnTo>
                    <a:lnTo>
                      <a:pt x="4052" y="3963"/>
                    </a:lnTo>
                    <a:lnTo>
                      <a:pt x="4077" y="3911"/>
                    </a:lnTo>
                    <a:lnTo>
                      <a:pt x="4102" y="3866"/>
                    </a:lnTo>
                    <a:lnTo>
                      <a:pt x="4125" y="3830"/>
                    </a:lnTo>
                    <a:lnTo>
                      <a:pt x="4146" y="3806"/>
                    </a:lnTo>
                    <a:lnTo>
                      <a:pt x="4163" y="3794"/>
                    </a:lnTo>
                    <a:lnTo>
                      <a:pt x="4176" y="3798"/>
                    </a:lnTo>
                    <a:lnTo>
                      <a:pt x="4183" y="3821"/>
                    </a:lnTo>
                    <a:lnTo>
                      <a:pt x="4186" y="3853"/>
                    </a:lnTo>
                    <a:lnTo>
                      <a:pt x="4190" y="3886"/>
                    </a:lnTo>
                    <a:lnTo>
                      <a:pt x="4196" y="3918"/>
                    </a:lnTo>
                    <a:lnTo>
                      <a:pt x="4203" y="3950"/>
                    </a:lnTo>
                    <a:lnTo>
                      <a:pt x="4212" y="3983"/>
                    </a:lnTo>
                    <a:lnTo>
                      <a:pt x="4223" y="4015"/>
                    </a:lnTo>
                    <a:lnTo>
                      <a:pt x="4235" y="4045"/>
                    </a:lnTo>
                    <a:lnTo>
                      <a:pt x="4249" y="4075"/>
                    </a:lnTo>
                    <a:lnTo>
                      <a:pt x="4266" y="4103"/>
                    </a:lnTo>
                    <a:lnTo>
                      <a:pt x="4283" y="4129"/>
                    </a:lnTo>
                    <a:lnTo>
                      <a:pt x="4304" y="4153"/>
                    </a:lnTo>
                    <a:lnTo>
                      <a:pt x="4327" y="4175"/>
                    </a:lnTo>
                    <a:lnTo>
                      <a:pt x="4352" y="4195"/>
                    </a:lnTo>
                    <a:lnTo>
                      <a:pt x="4379" y="4211"/>
                    </a:lnTo>
                    <a:lnTo>
                      <a:pt x="4410" y="4225"/>
                    </a:lnTo>
                    <a:lnTo>
                      <a:pt x="4444" y="4236"/>
                    </a:lnTo>
                    <a:lnTo>
                      <a:pt x="4476" y="4243"/>
                    </a:lnTo>
                    <a:lnTo>
                      <a:pt x="4509" y="4248"/>
                    </a:lnTo>
                    <a:lnTo>
                      <a:pt x="4540" y="4251"/>
                    </a:lnTo>
                    <a:lnTo>
                      <a:pt x="4569" y="4254"/>
                    </a:lnTo>
                    <a:lnTo>
                      <a:pt x="4597" y="4255"/>
                    </a:lnTo>
                    <a:lnTo>
                      <a:pt x="4625" y="4255"/>
                    </a:lnTo>
                    <a:lnTo>
                      <a:pt x="4650" y="4255"/>
                    </a:lnTo>
                    <a:lnTo>
                      <a:pt x="4675" y="4255"/>
                    </a:lnTo>
                    <a:lnTo>
                      <a:pt x="4698" y="4255"/>
                    </a:lnTo>
                    <a:lnTo>
                      <a:pt x="4720" y="4256"/>
                    </a:lnTo>
                    <a:lnTo>
                      <a:pt x="4740" y="4258"/>
                    </a:lnTo>
                    <a:lnTo>
                      <a:pt x="4760" y="4261"/>
                    </a:lnTo>
                    <a:lnTo>
                      <a:pt x="4779" y="4267"/>
                    </a:lnTo>
                    <a:lnTo>
                      <a:pt x="4795" y="4274"/>
                    </a:lnTo>
                    <a:lnTo>
                      <a:pt x="4811" y="4284"/>
                    </a:lnTo>
                    <a:lnTo>
                      <a:pt x="4827" y="4297"/>
                    </a:lnTo>
                    <a:lnTo>
                      <a:pt x="4842" y="4309"/>
                    </a:lnTo>
                    <a:lnTo>
                      <a:pt x="4861" y="4319"/>
                    </a:lnTo>
                    <a:lnTo>
                      <a:pt x="4881" y="4325"/>
                    </a:lnTo>
                    <a:lnTo>
                      <a:pt x="4904" y="4329"/>
                    </a:lnTo>
                    <a:lnTo>
                      <a:pt x="4927" y="4331"/>
                    </a:lnTo>
                    <a:lnTo>
                      <a:pt x="4951" y="4330"/>
                    </a:lnTo>
                    <a:lnTo>
                      <a:pt x="4976" y="4329"/>
                    </a:lnTo>
                    <a:lnTo>
                      <a:pt x="5000" y="4326"/>
                    </a:lnTo>
                    <a:lnTo>
                      <a:pt x="5023" y="4321"/>
                    </a:lnTo>
                    <a:lnTo>
                      <a:pt x="5045" y="4317"/>
                    </a:lnTo>
                    <a:lnTo>
                      <a:pt x="5065" y="4313"/>
                    </a:lnTo>
                    <a:lnTo>
                      <a:pt x="5082" y="4307"/>
                    </a:lnTo>
                    <a:lnTo>
                      <a:pt x="5096" y="4303"/>
                    </a:lnTo>
                    <a:lnTo>
                      <a:pt x="5107" y="4300"/>
                    </a:lnTo>
                    <a:lnTo>
                      <a:pt x="5114" y="4297"/>
                    </a:lnTo>
                    <a:lnTo>
                      <a:pt x="5117" y="4297"/>
                    </a:lnTo>
                    <a:lnTo>
                      <a:pt x="5116" y="4293"/>
                    </a:lnTo>
                    <a:lnTo>
                      <a:pt x="5115" y="4281"/>
                    </a:lnTo>
                    <a:lnTo>
                      <a:pt x="5113" y="4262"/>
                    </a:lnTo>
                    <a:lnTo>
                      <a:pt x="5112" y="4239"/>
                    </a:lnTo>
                    <a:lnTo>
                      <a:pt x="5109" y="4211"/>
                    </a:lnTo>
                    <a:lnTo>
                      <a:pt x="5108" y="4179"/>
                    </a:lnTo>
                    <a:lnTo>
                      <a:pt x="5108" y="4146"/>
                    </a:lnTo>
                    <a:lnTo>
                      <a:pt x="5109" y="4111"/>
                    </a:lnTo>
                    <a:lnTo>
                      <a:pt x="5112" y="4076"/>
                    </a:lnTo>
                    <a:lnTo>
                      <a:pt x="5115" y="4042"/>
                    </a:lnTo>
                    <a:lnTo>
                      <a:pt x="5121" y="4009"/>
                    </a:lnTo>
                    <a:lnTo>
                      <a:pt x="5130" y="3980"/>
                    </a:lnTo>
                    <a:lnTo>
                      <a:pt x="5141" y="3954"/>
                    </a:lnTo>
                    <a:lnTo>
                      <a:pt x="5155" y="3935"/>
                    </a:lnTo>
                    <a:lnTo>
                      <a:pt x="5173" y="3921"/>
                    </a:lnTo>
                    <a:lnTo>
                      <a:pt x="5195" y="3914"/>
                    </a:lnTo>
                    <a:lnTo>
                      <a:pt x="5220" y="3911"/>
                    </a:lnTo>
                    <a:lnTo>
                      <a:pt x="5248" y="3906"/>
                    </a:lnTo>
                    <a:lnTo>
                      <a:pt x="5281" y="3901"/>
                    </a:lnTo>
                    <a:lnTo>
                      <a:pt x="5316" y="3896"/>
                    </a:lnTo>
                    <a:lnTo>
                      <a:pt x="5354" y="3889"/>
                    </a:lnTo>
                    <a:lnTo>
                      <a:pt x="5392" y="3881"/>
                    </a:lnTo>
                    <a:lnTo>
                      <a:pt x="5432" y="3873"/>
                    </a:lnTo>
                    <a:lnTo>
                      <a:pt x="5472" y="3864"/>
                    </a:lnTo>
                    <a:lnTo>
                      <a:pt x="5511" y="3853"/>
                    </a:lnTo>
                    <a:lnTo>
                      <a:pt x="5549" y="3841"/>
                    </a:lnTo>
                    <a:lnTo>
                      <a:pt x="5585" y="3828"/>
                    </a:lnTo>
                    <a:lnTo>
                      <a:pt x="5619" y="3814"/>
                    </a:lnTo>
                    <a:lnTo>
                      <a:pt x="5650" y="3798"/>
                    </a:lnTo>
                    <a:lnTo>
                      <a:pt x="5676" y="3782"/>
                    </a:lnTo>
                    <a:lnTo>
                      <a:pt x="5699" y="3763"/>
                    </a:lnTo>
                    <a:lnTo>
                      <a:pt x="5716" y="3745"/>
                    </a:lnTo>
                    <a:lnTo>
                      <a:pt x="5730" y="3726"/>
                    </a:lnTo>
                    <a:lnTo>
                      <a:pt x="5743" y="3710"/>
                    </a:lnTo>
                    <a:lnTo>
                      <a:pt x="5755" y="3697"/>
                    </a:lnTo>
                    <a:lnTo>
                      <a:pt x="5766" y="3686"/>
                    </a:lnTo>
                    <a:lnTo>
                      <a:pt x="5778" y="3676"/>
                    </a:lnTo>
                    <a:lnTo>
                      <a:pt x="5791" y="3667"/>
                    </a:lnTo>
                    <a:lnTo>
                      <a:pt x="5804" y="3660"/>
                    </a:lnTo>
                    <a:lnTo>
                      <a:pt x="5819" y="3652"/>
                    </a:lnTo>
                    <a:lnTo>
                      <a:pt x="5835" y="3645"/>
                    </a:lnTo>
                    <a:lnTo>
                      <a:pt x="5855" y="3638"/>
                    </a:lnTo>
                    <a:lnTo>
                      <a:pt x="5877" y="3629"/>
                    </a:lnTo>
                    <a:lnTo>
                      <a:pt x="5901" y="3619"/>
                    </a:lnTo>
                    <a:lnTo>
                      <a:pt x="5929" y="3607"/>
                    </a:lnTo>
                    <a:lnTo>
                      <a:pt x="5961" y="3594"/>
                    </a:lnTo>
                    <a:lnTo>
                      <a:pt x="5997" y="3579"/>
                    </a:lnTo>
                    <a:lnTo>
                      <a:pt x="6039" y="3560"/>
                    </a:lnTo>
                    <a:lnTo>
                      <a:pt x="6080" y="3540"/>
                    </a:lnTo>
                    <a:lnTo>
                      <a:pt x="6118" y="3518"/>
                    </a:lnTo>
                    <a:lnTo>
                      <a:pt x="6153" y="3495"/>
                    </a:lnTo>
                    <a:lnTo>
                      <a:pt x="6184" y="3473"/>
                    </a:lnTo>
                    <a:lnTo>
                      <a:pt x="6212" y="3449"/>
                    </a:lnTo>
                    <a:lnTo>
                      <a:pt x="6236" y="3425"/>
                    </a:lnTo>
                    <a:lnTo>
                      <a:pt x="6257" y="3402"/>
                    </a:lnTo>
                    <a:lnTo>
                      <a:pt x="6274" y="3378"/>
                    </a:lnTo>
                    <a:lnTo>
                      <a:pt x="6287" y="3354"/>
                    </a:lnTo>
                    <a:lnTo>
                      <a:pt x="6296" y="3331"/>
                    </a:lnTo>
                    <a:lnTo>
                      <a:pt x="6302" y="3308"/>
                    </a:lnTo>
                    <a:lnTo>
                      <a:pt x="6304" y="3286"/>
                    </a:lnTo>
                    <a:lnTo>
                      <a:pt x="6301" y="3264"/>
                    </a:lnTo>
                    <a:lnTo>
                      <a:pt x="6294" y="3244"/>
                    </a:lnTo>
                    <a:lnTo>
                      <a:pt x="6283" y="3225"/>
                    </a:lnTo>
                    <a:lnTo>
                      <a:pt x="6269" y="3208"/>
                    </a:lnTo>
                    <a:lnTo>
                      <a:pt x="6254" y="3189"/>
                    </a:lnTo>
                    <a:lnTo>
                      <a:pt x="6243" y="3171"/>
                    </a:lnTo>
                    <a:lnTo>
                      <a:pt x="6236" y="3152"/>
                    </a:lnTo>
                    <a:lnTo>
                      <a:pt x="6232" y="3132"/>
                    </a:lnTo>
                    <a:lnTo>
                      <a:pt x="6231" y="3113"/>
                    </a:lnTo>
                    <a:lnTo>
                      <a:pt x="6231" y="3094"/>
                    </a:lnTo>
                    <a:lnTo>
                      <a:pt x="6231" y="3077"/>
                    </a:lnTo>
                    <a:lnTo>
                      <a:pt x="6232" y="3059"/>
                    </a:lnTo>
                    <a:lnTo>
                      <a:pt x="6232" y="3043"/>
                    </a:lnTo>
                    <a:lnTo>
                      <a:pt x="6231" y="3029"/>
                    </a:lnTo>
                    <a:lnTo>
                      <a:pt x="6228" y="3017"/>
                    </a:lnTo>
                    <a:lnTo>
                      <a:pt x="6223" y="3006"/>
                    </a:lnTo>
                    <a:lnTo>
                      <a:pt x="6214" y="2998"/>
                    </a:lnTo>
                    <a:lnTo>
                      <a:pt x="6201" y="2993"/>
                    </a:lnTo>
                    <a:lnTo>
                      <a:pt x="6184" y="2990"/>
                    </a:lnTo>
                    <a:lnTo>
                      <a:pt x="6161" y="2993"/>
                    </a:lnTo>
                    <a:lnTo>
                      <a:pt x="6135" y="2996"/>
                    </a:lnTo>
                    <a:lnTo>
                      <a:pt x="6109" y="3000"/>
                    </a:lnTo>
                    <a:lnTo>
                      <a:pt x="6084" y="3006"/>
                    </a:lnTo>
                    <a:lnTo>
                      <a:pt x="6060" y="3012"/>
                    </a:lnTo>
                    <a:lnTo>
                      <a:pt x="6036" y="3020"/>
                    </a:lnTo>
                    <a:lnTo>
                      <a:pt x="6012" y="3026"/>
                    </a:lnTo>
                    <a:lnTo>
                      <a:pt x="5989" y="3034"/>
                    </a:lnTo>
                    <a:lnTo>
                      <a:pt x="5966" y="3042"/>
                    </a:lnTo>
                    <a:lnTo>
                      <a:pt x="5945" y="3048"/>
                    </a:lnTo>
                    <a:lnTo>
                      <a:pt x="5923" y="3055"/>
                    </a:lnTo>
                    <a:lnTo>
                      <a:pt x="5902" y="3060"/>
                    </a:lnTo>
                    <a:lnTo>
                      <a:pt x="5882" y="3065"/>
                    </a:lnTo>
                    <a:lnTo>
                      <a:pt x="5863" y="3068"/>
                    </a:lnTo>
                    <a:lnTo>
                      <a:pt x="5843" y="3070"/>
                    </a:lnTo>
                    <a:lnTo>
                      <a:pt x="5826" y="3070"/>
                    </a:lnTo>
                    <a:lnTo>
                      <a:pt x="5808" y="3069"/>
                    </a:lnTo>
                    <a:lnTo>
                      <a:pt x="5790" y="3065"/>
                    </a:lnTo>
                    <a:lnTo>
                      <a:pt x="5770" y="3058"/>
                    </a:lnTo>
                    <a:lnTo>
                      <a:pt x="5749" y="3049"/>
                    </a:lnTo>
                    <a:lnTo>
                      <a:pt x="5727" y="3040"/>
                    </a:lnTo>
                    <a:lnTo>
                      <a:pt x="5706" y="3029"/>
                    </a:lnTo>
                    <a:lnTo>
                      <a:pt x="5683" y="3018"/>
                    </a:lnTo>
                    <a:lnTo>
                      <a:pt x="5660" y="3007"/>
                    </a:lnTo>
                    <a:lnTo>
                      <a:pt x="5637" y="2996"/>
                    </a:lnTo>
                    <a:lnTo>
                      <a:pt x="5615" y="2986"/>
                    </a:lnTo>
                    <a:lnTo>
                      <a:pt x="5594" y="2978"/>
                    </a:lnTo>
                    <a:lnTo>
                      <a:pt x="5573" y="2973"/>
                    </a:lnTo>
                    <a:lnTo>
                      <a:pt x="5555" y="2970"/>
                    </a:lnTo>
                    <a:lnTo>
                      <a:pt x="5539" y="2970"/>
                    </a:lnTo>
                    <a:lnTo>
                      <a:pt x="5523" y="2973"/>
                    </a:lnTo>
                    <a:lnTo>
                      <a:pt x="5511" y="2981"/>
                    </a:lnTo>
                    <a:lnTo>
                      <a:pt x="5501" y="2993"/>
                    </a:lnTo>
                    <a:lnTo>
                      <a:pt x="5495" y="3007"/>
                    </a:lnTo>
                    <a:lnTo>
                      <a:pt x="5493" y="3024"/>
                    </a:lnTo>
                    <a:lnTo>
                      <a:pt x="5495" y="3042"/>
                    </a:lnTo>
                    <a:lnTo>
                      <a:pt x="5499" y="3060"/>
                    </a:lnTo>
                    <a:lnTo>
                      <a:pt x="5505" y="3079"/>
                    </a:lnTo>
                    <a:lnTo>
                      <a:pt x="5513" y="3098"/>
                    </a:lnTo>
                    <a:lnTo>
                      <a:pt x="5521" y="3117"/>
                    </a:lnTo>
                    <a:lnTo>
                      <a:pt x="5530" y="3136"/>
                    </a:lnTo>
                    <a:lnTo>
                      <a:pt x="5536" y="3153"/>
                    </a:lnTo>
                    <a:lnTo>
                      <a:pt x="5543" y="3169"/>
                    </a:lnTo>
                    <a:lnTo>
                      <a:pt x="5546" y="3185"/>
                    </a:lnTo>
                    <a:lnTo>
                      <a:pt x="5546" y="3197"/>
                    </a:lnTo>
                    <a:lnTo>
                      <a:pt x="5542" y="3208"/>
                    </a:lnTo>
                    <a:lnTo>
                      <a:pt x="5534" y="3215"/>
                    </a:lnTo>
                    <a:lnTo>
                      <a:pt x="5520" y="3221"/>
                    </a:lnTo>
                    <a:lnTo>
                      <a:pt x="5501" y="3223"/>
                    </a:lnTo>
                    <a:lnTo>
                      <a:pt x="5477" y="3221"/>
                    </a:lnTo>
                    <a:lnTo>
                      <a:pt x="5453" y="3216"/>
                    </a:lnTo>
                    <a:lnTo>
                      <a:pt x="5428" y="3208"/>
                    </a:lnTo>
                    <a:lnTo>
                      <a:pt x="5402" y="3198"/>
                    </a:lnTo>
                    <a:lnTo>
                      <a:pt x="5377" y="3184"/>
                    </a:lnTo>
                    <a:lnTo>
                      <a:pt x="5352" y="3167"/>
                    </a:lnTo>
                    <a:lnTo>
                      <a:pt x="5327" y="3148"/>
                    </a:lnTo>
                    <a:lnTo>
                      <a:pt x="5303" y="3126"/>
                    </a:lnTo>
                    <a:lnTo>
                      <a:pt x="5280" y="3102"/>
                    </a:lnTo>
                    <a:lnTo>
                      <a:pt x="5258" y="3076"/>
                    </a:lnTo>
                    <a:lnTo>
                      <a:pt x="5237" y="3046"/>
                    </a:lnTo>
                    <a:lnTo>
                      <a:pt x="5218" y="3014"/>
                    </a:lnTo>
                    <a:lnTo>
                      <a:pt x="5200" y="2982"/>
                    </a:lnTo>
                    <a:lnTo>
                      <a:pt x="5186" y="2946"/>
                    </a:lnTo>
                    <a:lnTo>
                      <a:pt x="5173" y="2909"/>
                    </a:lnTo>
                    <a:lnTo>
                      <a:pt x="5163" y="2869"/>
                    </a:lnTo>
                    <a:lnTo>
                      <a:pt x="5156" y="2829"/>
                    </a:lnTo>
                    <a:lnTo>
                      <a:pt x="5153" y="2787"/>
                    </a:lnTo>
                    <a:lnTo>
                      <a:pt x="5154" y="2748"/>
                    </a:lnTo>
                    <a:lnTo>
                      <a:pt x="5158" y="2709"/>
                    </a:lnTo>
                    <a:lnTo>
                      <a:pt x="5164" y="2670"/>
                    </a:lnTo>
                    <a:lnTo>
                      <a:pt x="5172" y="2636"/>
                    </a:lnTo>
                    <a:lnTo>
                      <a:pt x="5182" y="2602"/>
                    </a:lnTo>
                    <a:lnTo>
                      <a:pt x="5191" y="2572"/>
                    </a:lnTo>
                    <a:lnTo>
                      <a:pt x="5202" y="2546"/>
                    </a:lnTo>
                    <a:lnTo>
                      <a:pt x="5214" y="2524"/>
                    </a:lnTo>
                    <a:lnTo>
                      <a:pt x="5224" y="2508"/>
                    </a:lnTo>
                    <a:lnTo>
                      <a:pt x="5234" y="2496"/>
                    </a:lnTo>
                    <a:lnTo>
                      <a:pt x="5243" y="2490"/>
                    </a:lnTo>
                    <a:lnTo>
                      <a:pt x="5249" y="2491"/>
                    </a:lnTo>
                    <a:lnTo>
                      <a:pt x="5254" y="2500"/>
                    </a:lnTo>
                    <a:lnTo>
                      <a:pt x="5256" y="2517"/>
                    </a:lnTo>
                    <a:lnTo>
                      <a:pt x="5255" y="2537"/>
                    </a:lnTo>
                    <a:lnTo>
                      <a:pt x="5255" y="2561"/>
                    </a:lnTo>
                    <a:lnTo>
                      <a:pt x="5255" y="2586"/>
                    </a:lnTo>
                    <a:lnTo>
                      <a:pt x="5256" y="2613"/>
                    </a:lnTo>
                    <a:lnTo>
                      <a:pt x="5257" y="2639"/>
                    </a:lnTo>
                    <a:lnTo>
                      <a:pt x="5258" y="2663"/>
                    </a:lnTo>
                    <a:lnTo>
                      <a:pt x="5262" y="2686"/>
                    </a:lnTo>
                    <a:lnTo>
                      <a:pt x="5267" y="2705"/>
                    </a:lnTo>
                    <a:lnTo>
                      <a:pt x="5273" y="2722"/>
                    </a:lnTo>
                    <a:lnTo>
                      <a:pt x="5282" y="2733"/>
                    </a:lnTo>
                    <a:lnTo>
                      <a:pt x="5293" y="2739"/>
                    </a:lnTo>
                    <a:lnTo>
                      <a:pt x="5307" y="2738"/>
                    </a:lnTo>
                    <a:lnTo>
                      <a:pt x="5323" y="2731"/>
                    </a:lnTo>
                    <a:lnTo>
                      <a:pt x="5343" y="2714"/>
                    </a:lnTo>
                    <a:lnTo>
                      <a:pt x="5366" y="2689"/>
                    </a:lnTo>
                    <a:lnTo>
                      <a:pt x="5393" y="2655"/>
                    </a:lnTo>
                    <a:lnTo>
                      <a:pt x="5420" y="2617"/>
                    </a:lnTo>
                    <a:lnTo>
                      <a:pt x="5441" y="2583"/>
                    </a:lnTo>
                    <a:lnTo>
                      <a:pt x="5459" y="2553"/>
                    </a:lnTo>
                    <a:lnTo>
                      <a:pt x="5474" y="2525"/>
                    </a:lnTo>
                    <a:lnTo>
                      <a:pt x="5487" y="2501"/>
                    </a:lnTo>
                    <a:lnTo>
                      <a:pt x="5499" y="2481"/>
                    </a:lnTo>
                    <a:lnTo>
                      <a:pt x="5510" y="2462"/>
                    </a:lnTo>
                    <a:lnTo>
                      <a:pt x="5522" y="2447"/>
                    </a:lnTo>
                    <a:lnTo>
                      <a:pt x="5535" y="2432"/>
                    </a:lnTo>
                    <a:lnTo>
                      <a:pt x="5551" y="2419"/>
                    </a:lnTo>
                    <a:lnTo>
                      <a:pt x="5568" y="2408"/>
                    </a:lnTo>
                    <a:lnTo>
                      <a:pt x="5590" y="2399"/>
                    </a:lnTo>
                    <a:lnTo>
                      <a:pt x="5616" y="2389"/>
                    </a:lnTo>
                    <a:lnTo>
                      <a:pt x="5648" y="2380"/>
                    </a:lnTo>
                    <a:lnTo>
                      <a:pt x="5686" y="2371"/>
                    </a:lnTo>
                    <a:lnTo>
                      <a:pt x="5732" y="2364"/>
                    </a:lnTo>
                    <a:lnTo>
                      <a:pt x="5781" y="2355"/>
                    </a:lnTo>
                    <a:lnTo>
                      <a:pt x="5830" y="2347"/>
                    </a:lnTo>
                    <a:lnTo>
                      <a:pt x="5879" y="2339"/>
                    </a:lnTo>
                    <a:lnTo>
                      <a:pt x="5928" y="2331"/>
                    </a:lnTo>
                    <a:lnTo>
                      <a:pt x="5976" y="2322"/>
                    </a:lnTo>
                    <a:lnTo>
                      <a:pt x="6022" y="2312"/>
                    </a:lnTo>
                    <a:lnTo>
                      <a:pt x="6067" y="2301"/>
                    </a:lnTo>
                    <a:lnTo>
                      <a:pt x="6109" y="2288"/>
                    </a:lnTo>
                    <a:lnTo>
                      <a:pt x="6149" y="2274"/>
                    </a:lnTo>
                    <a:lnTo>
                      <a:pt x="6185" y="2257"/>
                    </a:lnTo>
                    <a:lnTo>
                      <a:pt x="6218" y="2237"/>
                    </a:lnTo>
                    <a:lnTo>
                      <a:pt x="6247" y="2214"/>
                    </a:lnTo>
                    <a:lnTo>
                      <a:pt x="6271" y="2188"/>
                    </a:lnTo>
                    <a:lnTo>
                      <a:pt x="6291" y="2158"/>
                    </a:lnTo>
                    <a:lnTo>
                      <a:pt x="6306" y="2125"/>
                    </a:lnTo>
                    <a:lnTo>
                      <a:pt x="6315" y="2087"/>
                    </a:lnTo>
                    <a:lnTo>
                      <a:pt x="6319" y="2047"/>
                    </a:lnTo>
                    <a:lnTo>
                      <a:pt x="6323" y="2010"/>
                    </a:lnTo>
                    <a:lnTo>
                      <a:pt x="6326" y="1974"/>
                    </a:lnTo>
                    <a:lnTo>
                      <a:pt x="6328" y="1941"/>
                    </a:lnTo>
                    <a:lnTo>
                      <a:pt x="6330" y="1911"/>
                    </a:lnTo>
                    <a:lnTo>
                      <a:pt x="6331" y="1884"/>
                    </a:lnTo>
                    <a:lnTo>
                      <a:pt x="6333" y="1860"/>
                    </a:lnTo>
                    <a:lnTo>
                      <a:pt x="6335" y="1842"/>
                    </a:lnTo>
                    <a:lnTo>
                      <a:pt x="6338" y="1826"/>
                    </a:lnTo>
                    <a:lnTo>
                      <a:pt x="6341" y="1816"/>
                    </a:lnTo>
                    <a:lnTo>
                      <a:pt x="6345" y="1810"/>
                    </a:lnTo>
                    <a:lnTo>
                      <a:pt x="6351" y="1811"/>
                    </a:lnTo>
                    <a:lnTo>
                      <a:pt x="6357" y="1817"/>
                    </a:lnTo>
                    <a:lnTo>
                      <a:pt x="6367" y="1829"/>
                    </a:lnTo>
                    <a:lnTo>
                      <a:pt x="6377" y="1846"/>
                    </a:lnTo>
                    <a:lnTo>
                      <a:pt x="6391" y="1872"/>
                    </a:lnTo>
                    <a:lnTo>
                      <a:pt x="6405" y="1901"/>
                    </a:lnTo>
                    <a:lnTo>
                      <a:pt x="6422" y="1930"/>
                    </a:lnTo>
                    <a:lnTo>
                      <a:pt x="6438" y="1959"/>
                    </a:lnTo>
                    <a:lnTo>
                      <a:pt x="6457" y="1987"/>
                    </a:lnTo>
                    <a:lnTo>
                      <a:pt x="6476" y="2014"/>
                    </a:lnTo>
                    <a:lnTo>
                      <a:pt x="6498" y="2040"/>
                    </a:lnTo>
                    <a:lnTo>
                      <a:pt x="6522" y="2066"/>
                    </a:lnTo>
                    <a:lnTo>
                      <a:pt x="6548" y="2090"/>
                    </a:lnTo>
                    <a:lnTo>
                      <a:pt x="6577" y="2110"/>
                    </a:lnTo>
                    <a:lnTo>
                      <a:pt x="6608" y="2130"/>
                    </a:lnTo>
                    <a:lnTo>
                      <a:pt x="6642" y="2146"/>
                    </a:lnTo>
                    <a:lnTo>
                      <a:pt x="6680" y="2159"/>
                    </a:lnTo>
                    <a:lnTo>
                      <a:pt x="6721" y="2170"/>
                    </a:lnTo>
                    <a:lnTo>
                      <a:pt x="6766" y="2177"/>
                    </a:lnTo>
                    <a:lnTo>
                      <a:pt x="6814" y="2180"/>
                    </a:lnTo>
                    <a:lnTo>
                      <a:pt x="6867" y="2180"/>
                    </a:lnTo>
                    <a:lnTo>
                      <a:pt x="6920" y="2177"/>
                    </a:lnTo>
                    <a:lnTo>
                      <a:pt x="6969" y="2173"/>
                    </a:lnTo>
                    <a:lnTo>
                      <a:pt x="7014" y="2168"/>
                    </a:lnTo>
                    <a:lnTo>
                      <a:pt x="7056" y="2164"/>
                    </a:lnTo>
                    <a:lnTo>
                      <a:pt x="7094" y="2157"/>
                    </a:lnTo>
                    <a:lnTo>
                      <a:pt x="7128" y="2150"/>
                    </a:lnTo>
                    <a:lnTo>
                      <a:pt x="7156" y="2141"/>
                    </a:lnTo>
                    <a:lnTo>
                      <a:pt x="7180" y="2131"/>
                    </a:lnTo>
                    <a:lnTo>
                      <a:pt x="7199" y="2120"/>
                    </a:lnTo>
                    <a:lnTo>
                      <a:pt x="7213" y="2106"/>
                    </a:lnTo>
                    <a:lnTo>
                      <a:pt x="7222" y="2091"/>
                    </a:lnTo>
                    <a:lnTo>
                      <a:pt x="7224" y="2073"/>
                    </a:lnTo>
                    <a:lnTo>
                      <a:pt x="7221" y="2054"/>
                    </a:lnTo>
                    <a:lnTo>
                      <a:pt x="7212" y="2032"/>
                    </a:lnTo>
                    <a:lnTo>
                      <a:pt x="7196" y="2007"/>
                    </a:lnTo>
                    <a:lnTo>
                      <a:pt x="7174" y="1980"/>
                    </a:lnTo>
                    <a:lnTo>
                      <a:pt x="7147" y="1951"/>
                    </a:lnTo>
                    <a:lnTo>
                      <a:pt x="7118" y="1924"/>
                    </a:lnTo>
                    <a:lnTo>
                      <a:pt x="7090" y="1896"/>
                    </a:lnTo>
                    <a:lnTo>
                      <a:pt x="7060" y="1869"/>
                    </a:lnTo>
                    <a:lnTo>
                      <a:pt x="7033" y="1844"/>
                    </a:lnTo>
                    <a:lnTo>
                      <a:pt x="7007" y="1820"/>
                    </a:lnTo>
                    <a:lnTo>
                      <a:pt x="6984" y="1797"/>
                    </a:lnTo>
                    <a:lnTo>
                      <a:pt x="6964" y="1776"/>
                    </a:lnTo>
                    <a:lnTo>
                      <a:pt x="6948" y="1758"/>
                    </a:lnTo>
                    <a:lnTo>
                      <a:pt x="6937" y="1740"/>
                    </a:lnTo>
                    <a:lnTo>
                      <a:pt x="6933" y="1725"/>
                    </a:lnTo>
                    <a:lnTo>
                      <a:pt x="6934" y="1712"/>
                    </a:lnTo>
                    <a:lnTo>
                      <a:pt x="6942" y="1702"/>
                    </a:lnTo>
                    <a:lnTo>
                      <a:pt x="6959" y="1694"/>
                    </a:lnTo>
                    <a:lnTo>
                      <a:pt x="6984" y="1690"/>
                    </a:lnTo>
                    <a:lnTo>
                      <a:pt x="7020" y="1689"/>
                    </a:lnTo>
                    <a:lnTo>
                      <a:pt x="7059" y="1689"/>
                    </a:lnTo>
                    <a:lnTo>
                      <a:pt x="7100" y="1690"/>
                    </a:lnTo>
                    <a:lnTo>
                      <a:pt x="7139" y="1692"/>
                    </a:lnTo>
                    <a:lnTo>
                      <a:pt x="7177" y="1694"/>
                    </a:lnTo>
                    <a:lnTo>
                      <a:pt x="7214" y="1694"/>
                    </a:lnTo>
                    <a:lnTo>
                      <a:pt x="7250" y="1694"/>
                    </a:lnTo>
                    <a:lnTo>
                      <a:pt x="7284" y="1691"/>
                    </a:lnTo>
                    <a:lnTo>
                      <a:pt x="7315" y="1687"/>
                    </a:lnTo>
                    <a:lnTo>
                      <a:pt x="7344" y="1678"/>
                    </a:lnTo>
                    <a:lnTo>
                      <a:pt x="7370" y="1666"/>
                    </a:lnTo>
                    <a:lnTo>
                      <a:pt x="7393" y="1651"/>
                    </a:lnTo>
                    <a:lnTo>
                      <a:pt x="7413" y="1630"/>
                    </a:lnTo>
                    <a:lnTo>
                      <a:pt x="7428" y="1604"/>
                    </a:lnTo>
                    <a:lnTo>
                      <a:pt x="7440" y="1572"/>
                    </a:lnTo>
                    <a:lnTo>
                      <a:pt x="7447" y="1534"/>
                    </a:lnTo>
                    <a:lnTo>
                      <a:pt x="7450" y="1489"/>
                    </a:lnTo>
                    <a:lnTo>
                      <a:pt x="7450" y="1441"/>
                    </a:lnTo>
                    <a:lnTo>
                      <a:pt x="7451" y="1397"/>
                    </a:lnTo>
                    <a:lnTo>
                      <a:pt x="7452" y="1356"/>
                    </a:lnTo>
                    <a:lnTo>
                      <a:pt x="7456" y="1317"/>
                    </a:lnTo>
                    <a:lnTo>
                      <a:pt x="7458" y="1281"/>
                    </a:lnTo>
                    <a:lnTo>
                      <a:pt x="7462" y="1248"/>
                    </a:lnTo>
                    <a:lnTo>
                      <a:pt x="7465" y="1216"/>
                    </a:lnTo>
                    <a:lnTo>
                      <a:pt x="7471" y="1187"/>
                    </a:lnTo>
                    <a:lnTo>
                      <a:pt x="7476" y="1160"/>
                    </a:lnTo>
                    <a:lnTo>
                      <a:pt x="7482" y="1134"/>
                    </a:lnTo>
                    <a:lnTo>
                      <a:pt x="7488" y="1111"/>
                    </a:lnTo>
                    <a:lnTo>
                      <a:pt x="7495" y="1088"/>
                    </a:lnTo>
                    <a:lnTo>
                      <a:pt x="7501" y="1068"/>
                    </a:lnTo>
                    <a:lnTo>
                      <a:pt x="7509" y="1049"/>
                    </a:lnTo>
                    <a:lnTo>
                      <a:pt x="7518" y="1031"/>
                    </a:lnTo>
                    <a:lnTo>
                      <a:pt x="7527" y="1013"/>
                    </a:lnTo>
                    <a:lnTo>
                      <a:pt x="7531" y="996"/>
                    </a:lnTo>
                    <a:lnTo>
                      <a:pt x="7531" y="979"/>
                    </a:lnTo>
                    <a:lnTo>
                      <a:pt x="7525" y="964"/>
                    </a:lnTo>
                    <a:lnTo>
                      <a:pt x="7516" y="949"/>
                    </a:lnTo>
                    <a:lnTo>
                      <a:pt x="7504" y="933"/>
                    </a:lnTo>
                    <a:lnTo>
                      <a:pt x="7489" y="920"/>
                    </a:lnTo>
                    <a:lnTo>
                      <a:pt x="7474" y="906"/>
                    </a:lnTo>
                    <a:lnTo>
                      <a:pt x="7459" y="893"/>
                    </a:lnTo>
                    <a:lnTo>
                      <a:pt x="7445" y="880"/>
                    </a:lnTo>
                    <a:lnTo>
                      <a:pt x="7432" y="868"/>
                    </a:lnTo>
                    <a:lnTo>
                      <a:pt x="7422" y="856"/>
                    </a:lnTo>
                    <a:lnTo>
                      <a:pt x="7416" y="844"/>
                    </a:lnTo>
                    <a:lnTo>
                      <a:pt x="7415" y="832"/>
                    </a:lnTo>
                    <a:lnTo>
                      <a:pt x="7420" y="821"/>
                    </a:lnTo>
                    <a:lnTo>
                      <a:pt x="7430" y="809"/>
                    </a:lnTo>
                    <a:lnTo>
                      <a:pt x="7450" y="798"/>
                    </a:lnTo>
                    <a:lnTo>
                      <a:pt x="7472" y="784"/>
                    </a:lnTo>
                    <a:lnTo>
                      <a:pt x="7493" y="764"/>
                    </a:lnTo>
                    <a:lnTo>
                      <a:pt x="7512" y="742"/>
                    </a:lnTo>
                    <a:lnTo>
                      <a:pt x="7531" y="716"/>
                    </a:lnTo>
                    <a:lnTo>
                      <a:pt x="7547" y="687"/>
                    </a:lnTo>
                    <a:lnTo>
                      <a:pt x="7563" y="656"/>
                    </a:lnTo>
                    <a:lnTo>
                      <a:pt x="7575" y="624"/>
                    </a:lnTo>
                    <a:lnTo>
                      <a:pt x="7585" y="591"/>
                    </a:lnTo>
                    <a:lnTo>
                      <a:pt x="7593" y="558"/>
                    </a:lnTo>
                    <a:lnTo>
                      <a:pt x="7599" y="526"/>
                    </a:lnTo>
                    <a:lnTo>
                      <a:pt x="7602" y="494"/>
                    </a:lnTo>
                    <a:lnTo>
                      <a:pt x="7602" y="466"/>
                    </a:lnTo>
                    <a:lnTo>
                      <a:pt x="7600" y="440"/>
                    </a:lnTo>
                    <a:lnTo>
                      <a:pt x="7593" y="417"/>
                    </a:lnTo>
                    <a:lnTo>
                      <a:pt x="7584" y="398"/>
                    </a:lnTo>
                    <a:lnTo>
                      <a:pt x="7572" y="384"/>
                    </a:lnTo>
                    <a:lnTo>
                      <a:pt x="7556" y="369"/>
                    </a:lnTo>
                    <a:lnTo>
                      <a:pt x="7536" y="347"/>
                    </a:lnTo>
                    <a:lnTo>
                      <a:pt x="7514" y="320"/>
                    </a:lnTo>
                    <a:lnTo>
                      <a:pt x="7492" y="289"/>
                    </a:lnTo>
                    <a:lnTo>
                      <a:pt x="7468" y="255"/>
                    </a:lnTo>
                    <a:lnTo>
                      <a:pt x="7444" y="219"/>
                    </a:lnTo>
                    <a:lnTo>
                      <a:pt x="7421" y="183"/>
                    </a:lnTo>
                    <a:lnTo>
                      <a:pt x="7400" y="147"/>
                    </a:lnTo>
                    <a:lnTo>
                      <a:pt x="7380" y="112"/>
                    </a:lnTo>
                    <a:lnTo>
                      <a:pt x="7365" y="80"/>
                    </a:lnTo>
                    <a:lnTo>
                      <a:pt x="7354" y="52"/>
                    </a:lnTo>
                    <a:lnTo>
                      <a:pt x="7347" y="28"/>
                    </a:lnTo>
                    <a:lnTo>
                      <a:pt x="7346" y="12"/>
                    </a:lnTo>
                    <a:lnTo>
                      <a:pt x="7353" y="2"/>
                    </a:lnTo>
                    <a:lnTo>
                      <a:pt x="7366" y="0"/>
                    </a:lnTo>
                    <a:lnTo>
                      <a:pt x="7388" y="9"/>
                    </a:lnTo>
                    <a:lnTo>
                      <a:pt x="7416" y="21"/>
                    </a:lnTo>
                    <a:lnTo>
                      <a:pt x="7450" y="34"/>
                    </a:lnTo>
                    <a:lnTo>
                      <a:pt x="7489" y="47"/>
                    </a:lnTo>
                    <a:lnTo>
                      <a:pt x="7532" y="60"/>
                    </a:lnTo>
                    <a:lnTo>
                      <a:pt x="7578" y="72"/>
                    </a:lnTo>
                    <a:lnTo>
                      <a:pt x="7627" y="85"/>
                    </a:lnTo>
                    <a:lnTo>
                      <a:pt x="7678" y="96"/>
                    </a:lnTo>
                    <a:lnTo>
                      <a:pt x="7731" y="108"/>
                    </a:lnTo>
                    <a:lnTo>
                      <a:pt x="7783" y="118"/>
                    </a:lnTo>
                    <a:lnTo>
                      <a:pt x="7837" y="128"/>
                    </a:lnTo>
                    <a:lnTo>
                      <a:pt x="7890" y="136"/>
                    </a:lnTo>
                    <a:lnTo>
                      <a:pt x="7941" y="144"/>
                    </a:lnTo>
                    <a:lnTo>
                      <a:pt x="7992" y="149"/>
                    </a:lnTo>
                    <a:lnTo>
                      <a:pt x="8039" y="155"/>
                    </a:lnTo>
                    <a:lnTo>
                      <a:pt x="8083" y="158"/>
                    </a:lnTo>
                    <a:lnTo>
                      <a:pt x="8125" y="161"/>
                    </a:lnTo>
                    <a:lnTo>
                      <a:pt x="8164" y="163"/>
                    </a:lnTo>
                    <a:lnTo>
                      <a:pt x="8208" y="164"/>
                    </a:lnTo>
                    <a:lnTo>
                      <a:pt x="8252" y="165"/>
                    </a:lnTo>
                    <a:lnTo>
                      <a:pt x="8298" y="167"/>
                    </a:lnTo>
                    <a:lnTo>
                      <a:pt x="8345" y="168"/>
                    </a:lnTo>
                    <a:lnTo>
                      <a:pt x="8392" y="169"/>
                    </a:lnTo>
                    <a:lnTo>
                      <a:pt x="8438" y="170"/>
                    </a:lnTo>
                    <a:lnTo>
                      <a:pt x="8484" y="170"/>
                    </a:lnTo>
                    <a:lnTo>
                      <a:pt x="8528" y="171"/>
                    </a:lnTo>
                    <a:lnTo>
                      <a:pt x="8569" y="171"/>
                    </a:lnTo>
                    <a:lnTo>
                      <a:pt x="8607" y="171"/>
                    </a:lnTo>
                    <a:lnTo>
                      <a:pt x="8643" y="171"/>
                    </a:lnTo>
                    <a:lnTo>
                      <a:pt x="8674" y="171"/>
                    </a:lnTo>
                    <a:lnTo>
                      <a:pt x="8701" y="170"/>
                    </a:lnTo>
                    <a:lnTo>
                      <a:pt x="8723" y="170"/>
                    </a:lnTo>
                    <a:lnTo>
                      <a:pt x="8739" y="169"/>
                    </a:lnTo>
                    <a:lnTo>
                      <a:pt x="8754" y="166"/>
                    </a:lnTo>
                    <a:lnTo>
                      <a:pt x="8771" y="163"/>
                    </a:lnTo>
                    <a:lnTo>
                      <a:pt x="8792" y="158"/>
                    </a:lnTo>
                    <a:lnTo>
                      <a:pt x="8815" y="153"/>
                    </a:lnTo>
                    <a:lnTo>
                      <a:pt x="8838" y="147"/>
                    </a:lnTo>
                    <a:lnTo>
                      <a:pt x="8862" y="142"/>
                    </a:lnTo>
                    <a:lnTo>
                      <a:pt x="8885" y="137"/>
                    </a:lnTo>
                    <a:lnTo>
                      <a:pt x="8906" y="133"/>
                    </a:lnTo>
                    <a:lnTo>
                      <a:pt x="8926" y="131"/>
                    </a:lnTo>
                    <a:lnTo>
                      <a:pt x="8942" y="130"/>
                    </a:lnTo>
                    <a:lnTo>
                      <a:pt x="8956" y="131"/>
                    </a:lnTo>
                    <a:lnTo>
                      <a:pt x="8964" y="135"/>
                    </a:lnTo>
                    <a:lnTo>
                      <a:pt x="8968" y="142"/>
                    </a:lnTo>
                    <a:lnTo>
                      <a:pt x="8964" y="152"/>
                    </a:lnTo>
                    <a:lnTo>
                      <a:pt x="8954" y="166"/>
                    </a:lnTo>
                    <a:lnTo>
                      <a:pt x="8938" y="184"/>
                    </a:lnTo>
                    <a:close/>
                  </a:path>
                </a:pathLst>
              </a:custGeom>
              <a:solidFill>
                <a:srgbClr val="D8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82" name="Freeform 362"/>
              <p:cNvSpPr>
                <a:spLocks/>
              </p:cNvSpPr>
              <p:nvPr/>
            </p:nvSpPr>
            <p:spPr bwMode="auto">
              <a:xfrm flipH="1">
                <a:off x="4340" y="2965"/>
                <a:ext cx="357" cy="374"/>
              </a:xfrm>
              <a:custGeom>
                <a:avLst/>
                <a:gdLst/>
                <a:ahLst/>
                <a:cxnLst>
                  <a:cxn ang="0">
                    <a:pos x="7011" y="1806"/>
                  </a:cxn>
                  <a:cxn ang="0">
                    <a:pos x="7483" y="1487"/>
                  </a:cxn>
                  <a:cxn ang="0">
                    <a:pos x="7463" y="879"/>
                  </a:cxn>
                  <a:cxn ang="0">
                    <a:pos x="7515" y="324"/>
                  </a:cxn>
                  <a:cxn ang="0">
                    <a:pos x="7907" y="144"/>
                  </a:cxn>
                  <a:cxn ang="0">
                    <a:pos x="8804" y="147"/>
                  </a:cxn>
                  <a:cxn ang="0">
                    <a:pos x="8777" y="597"/>
                  </a:cxn>
                  <a:cxn ang="0">
                    <a:pos x="8651" y="1013"/>
                  </a:cxn>
                  <a:cxn ang="0">
                    <a:pos x="8622" y="1320"/>
                  </a:cxn>
                  <a:cxn ang="0">
                    <a:pos x="8432" y="1746"/>
                  </a:cxn>
                  <a:cxn ang="0">
                    <a:pos x="8362" y="2190"/>
                  </a:cxn>
                  <a:cxn ang="0">
                    <a:pos x="8280" y="2643"/>
                  </a:cxn>
                  <a:cxn ang="0">
                    <a:pos x="8190" y="3007"/>
                  </a:cxn>
                  <a:cxn ang="0">
                    <a:pos x="8035" y="3444"/>
                  </a:cxn>
                  <a:cxn ang="0">
                    <a:pos x="7911" y="4017"/>
                  </a:cxn>
                  <a:cxn ang="0">
                    <a:pos x="7851" y="4541"/>
                  </a:cxn>
                  <a:cxn ang="0">
                    <a:pos x="7625" y="4958"/>
                  </a:cxn>
                  <a:cxn ang="0">
                    <a:pos x="7286" y="5272"/>
                  </a:cxn>
                  <a:cxn ang="0">
                    <a:pos x="7539" y="5489"/>
                  </a:cxn>
                  <a:cxn ang="0">
                    <a:pos x="7051" y="6276"/>
                  </a:cxn>
                  <a:cxn ang="0">
                    <a:pos x="6870" y="6630"/>
                  </a:cxn>
                  <a:cxn ang="0">
                    <a:pos x="7032" y="6857"/>
                  </a:cxn>
                  <a:cxn ang="0">
                    <a:pos x="6455" y="7267"/>
                  </a:cxn>
                  <a:cxn ang="0">
                    <a:pos x="5701" y="7291"/>
                  </a:cxn>
                  <a:cxn ang="0">
                    <a:pos x="5787" y="7753"/>
                  </a:cxn>
                  <a:cxn ang="0">
                    <a:pos x="5724" y="8095"/>
                  </a:cxn>
                  <a:cxn ang="0">
                    <a:pos x="4856" y="8951"/>
                  </a:cxn>
                  <a:cxn ang="0">
                    <a:pos x="4463" y="8844"/>
                  </a:cxn>
                  <a:cxn ang="0">
                    <a:pos x="4928" y="8184"/>
                  </a:cxn>
                  <a:cxn ang="0">
                    <a:pos x="3381" y="8491"/>
                  </a:cxn>
                  <a:cxn ang="0">
                    <a:pos x="2049" y="8123"/>
                  </a:cxn>
                  <a:cxn ang="0">
                    <a:pos x="1595" y="7634"/>
                  </a:cxn>
                  <a:cxn ang="0">
                    <a:pos x="2063" y="8625"/>
                  </a:cxn>
                  <a:cxn ang="0">
                    <a:pos x="1298" y="8360"/>
                  </a:cxn>
                  <a:cxn ang="0">
                    <a:pos x="658" y="7281"/>
                  </a:cxn>
                  <a:cxn ang="0">
                    <a:pos x="39" y="6418"/>
                  </a:cxn>
                  <a:cxn ang="0">
                    <a:pos x="562" y="5808"/>
                  </a:cxn>
                  <a:cxn ang="0">
                    <a:pos x="853" y="6405"/>
                  </a:cxn>
                  <a:cxn ang="0">
                    <a:pos x="1157" y="6800"/>
                  </a:cxn>
                  <a:cxn ang="0">
                    <a:pos x="1146" y="5932"/>
                  </a:cxn>
                  <a:cxn ang="0">
                    <a:pos x="1436" y="4574"/>
                  </a:cxn>
                  <a:cxn ang="0">
                    <a:pos x="1758" y="5567"/>
                  </a:cxn>
                  <a:cxn ang="0">
                    <a:pos x="1989" y="5911"/>
                  </a:cxn>
                  <a:cxn ang="0">
                    <a:pos x="1523" y="5757"/>
                  </a:cxn>
                  <a:cxn ang="0">
                    <a:pos x="2495" y="6353"/>
                  </a:cxn>
                  <a:cxn ang="0">
                    <a:pos x="3287" y="5633"/>
                  </a:cxn>
                  <a:cxn ang="0">
                    <a:pos x="2816" y="4860"/>
                  </a:cxn>
                  <a:cxn ang="0">
                    <a:pos x="3217" y="5104"/>
                  </a:cxn>
                  <a:cxn ang="0">
                    <a:pos x="3900" y="5370"/>
                  </a:cxn>
                  <a:cxn ang="0">
                    <a:pos x="4631" y="4960"/>
                  </a:cxn>
                  <a:cxn ang="0">
                    <a:pos x="4193" y="4496"/>
                  </a:cxn>
                  <a:cxn ang="0">
                    <a:pos x="4141" y="3935"/>
                  </a:cxn>
                  <a:cxn ang="0">
                    <a:pos x="4674" y="4313"/>
                  </a:cxn>
                  <a:cxn ang="0">
                    <a:pos x="5093" y="4305"/>
                  </a:cxn>
                  <a:cxn ang="0">
                    <a:pos x="5696" y="3828"/>
                  </a:cxn>
                  <a:cxn ang="0">
                    <a:pos x="6287" y="3403"/>
                  </a:cxn>
                  <a:cxn ang="0">
                    <a:pos x="6132" y="2972"/>
                  </a:cxn>
                  <a:cxn ang="0">
                    <a:pos x="5594" y="2966"/>
                  </a:cxn>
                  <a:cxn ang="0">
                    <a:pos x="5436" y="3204"/>
                  </a:cxn>
                  <a:cxn ang="0">
                    <a:pos x="5177" y="2548"/>
                  </a:cxn>
                  <a:cxn ang="0">
                    <a:pos x="5464" y="2553"/>
                  </a:cxn>
                  <a:cxn ang="0">
                    <a:pos x="6239" y="2267"/>
                  </a:cxn>
                  <a:cxn ang="0">
                    <a:pos x="6471" y="2079"/>
                  </a:cxn>
                </a:cxnLst>
                <a:rect l="0" t="0" r="r" b="b"/>
                <a:pathLst>
                  <a:path w="8934" h="9002">
                    <a:moveTo>
                      <a:pt x="6871" y="2221"/>
                    </a:moveTo>
                    <a:lnTo>
                      <a:pt x="6924" y="2216"/>
                    </a:lnTo>
                    <a:lnTo>
                      <a:pt x="6975" y="2212"/>
                    </a:lnTo>
                    <a:lnTo>
                      <a:pt x="7023" y="2205"/>
                    </a:lnTo>
                    <a:lnTo>
                      <a:pt x="7068" y="2198"/>
                    </a:lnTo>
                    <a:lnTo>
                      <a:pt x="7109" y="2189"/>
                    </a:lnTo>
                    <a:lnTo>
                      <a:pt x="7146" y="2178"/>
                    </a:lnTo>
                    <a:lnTo>
                      <a:pt x="7178" y="2166"/>
                    </a:lnTo>
                    <a:lnTo>
                      <a:pt x="7206" y="2153"/>
                    </a:lnTo>
                    <a:lnTo>
                      <a:pt x="7229" y="2138"/>
                    </a:lnTo>
                    <a:lnTo>
                      <a:pt x="7246" y="2121"/>
                    </a:lnTo>
                    <a:lnTo>
                      <a:pt x="7258" y="2103"/>
                    </a:lnTo>
                    <a:lnTo>
                      <a:pt x="7263" y="2083"/>
                    </a:lnTo>
                    <a:lnTo>
                      <a:pt x="7261" y="2062"/>
                    </a:lnTo>
                    <a:lnTo>
                      <a:pt x="7252" y="2039"/>
                    </a:lnTo>
                    <a:lnTo>
                      <a:pt x="7237" y="2015"/>
                    </a:lnTo>
                    <a:lnTo>
                      <a:pt x="7214" y="1990"/>
                    </a:lnTo>
                    <a:lnTo>
                      <a:pt x="7186" y="1964"/>
                    </a:lnTo>
                    <a:lnTo>
                      <a:pt x="7157" y="1938"/>
                    </a:lnTo>
                    <a:lnTo>
                      <a:pt x="7129" y="1913"/>
                    </a:lnTo>
                    <a:lnTo>
                      <a:pt x="7102" y="1889"/>
                    </a:lnTo>
                    <a:lnTo>
                      <a:pt x="7075" y="1866"/>
                    </a:lnTo>
                    <a:lnTo>
                      <a:pt x="7050" y="1845"/>
                    </a:lnTo>
                    <a:lnTo>
                      <a:pt x="7030" y="1824"/>
                    </a:lnTo>
                    <a:lnTo>
                      <a:pt x="7011" y="1806"/>
                    </a:lnTo>
                    <a:lnTo>
                      <a:pt x="6997" y="1788"/>
                    </a:lnTo>
                    <a:lnTo>
                      <a:pt x="6988" y="1773"/>
                    </a:lnTo>
                    <a:lnTo>
                      <a:pt x="6985" y="1759"/>
                    </a:lnTo>
                    <a:lnTo>
                      <a:pt x="6988" y="1748"/>
                    </a:lnTo>
                    <a:lnTo>
                      <a:pt x="6998" y="1739"/>
                    </a:lnTo>
                    <a:lnTo>
                      <a:pt x="7015" y="1733"/>
                    </a:lnTo>
                    <a:lnTo>
                      <a:pt x="7042" y="1728"/>
                    </a:lnTo>
                    <a:lnTo>
                      <a:pt x="7078" y="1727"/>
                    </a:lnTo>
                    <a:lnTo>
                      <a:pt x="7117" y="1727"/>
                    </a:lnTo>
                    <a:lnTo>
                      <a:pt x="7156" y="1728"/>
                    </a:lnTo>
                    <a:lnTo>
                      <a:pt x="7193" y="1729"/>
                    </a:lnTo>
                    <a:lnTo>
                      <a:pt x="7229" y="1730"/>
                    </a:lnTo>
                    <a:lnTo>
                      <a:pt x="7264" y="1731"/>
                    </a:lnTo>
                    <a:lnTo>
                      <a:pt x="7297" y="1730"/>
                    </a:lnTo>
                    <a:lnTo>
                      <a:pt x="7328" y="1727"/>
                    </a:lnTo>
                    <a:lnTo>
                      <a:pt x="7356" y="1722"/>
                    </a:lnTo>
                    <a:lnTo>
                      <a:pt x="7382" y="1714"/>
                    </a:lnTo>
                    <a:lnTo>
                      <a:pt x="7406" y="1702"/>
                    </a:lnTo>
                    <a:lnTo>
                      <a:pt x="7426" y="1687"/>
                    </a:lnTo>
                    <a:lnTo>
                      <a:pt x="7444" y="1667"/>
                    </a:lnTo>
                    <a:lnTo>
                      <a:pt x="7459" y="1643"/>
                    </a:lnTo>
                    <a:lnTo>
                      <a:pt x="7470" y="1612"/>
                    </a:lnTo>
                    <a:lnTo>
                      <a:pt x="7476" y="1576"/>
                    </a:lnTo>
                    <a:lnTo>
                      <a:pt x="7480" y="1535"/>
                    </a:lnTo>
                    <a:lnTo>
                      <a:pt x="7483" y="1487"/>
                    </a:lnTo>
                    <a:lnTo>
                      <a:pt x="7484" y="1442"/>
                    </a:lnTo>
                    <a:lnTo>
                      <a:pt x="7486" y="1401"/>
                    </a:lnTo>
                    <a:lnTo>
                      <a:pt x="7488" y="1360"/>
                    </a:lnTo>
                    <a:lnTo>
                      <a:pt x="7490" y="1323"/>
                    </a:lnTo>
                    <a:lnTo>
                      <a:pt x="7494" y="1288"/>
                    </a:lnTo>
                    <a:lnTo>
                      <a:pt x="7496" y="1255"/>
                    </a:lnTo>
                    <a:lnTo>
                      <a:pt x="7499" y="1224"/>
                    </a:lnTo>
                    <a:lnTo>
                      <a:pt x="7502" y="1194"/>
                    </a:lnTo>
                    <a:lnTo>
                      <a:pt x="7507" y="1168"/>
                    </a:lnTo>
                    <a:lnTo>
                      <a:pt x="7511" y="1142"/>
                    </a:lnTo>
                    <a:lnTo>
                      <a:pt x="7515" y="1119"/>
                    </a:lnTo>
                    <a:lnTo>
                      <a:pt x="7521" y="1096"/>
                    </a:lnTo>
                    <a:lnTo>
                      <a:pt x="7527" y="1075"/>
                    </a:lnTo>
                    <a:lnTo>
                      <a:pt x="7535" y="1057"/>
                    </a:lnTo>
                    <a:lnTo>
                      <a:pt x="7544" y="1039"/>
                    </a:lnTo>
                    <a:lnTo>
                      <a:pt x="7549" y="1022"/>
                    </a:lnTo>
                    <a:lnTo>
                      <a:pt x="7549" y="1004"/>
                    </a:lnTo>
                    <a:lnTo>
                      <a:pt x="7545" y="988"/>
                    </a:lnTo>
                    <a:lnTo>
                      <a:pt x="7536" y="972"/>
                    </a:lnTo>
                    <a:lnTo>
                      <a:pt x="7526" y="955"/>
                    </a:lnTo>
                    <a:lnTo>
                      <a:pt x="7513" y="939"/>
                    </a:lnTo>
                    <a:lnTo>
                      <a:pt x="7500" y="924"/>
                    </a:lnTo>
                    <a:lnTo>
                      <a:pt x="7486" y="908"/>
                    </a:lnTo>
                    <a:lnTo>
                      <a:pt x="7474" y="893"/>
                    </a:lnTo>
                    <a:lnTo>
                      <a:pt x="7463" y="879"/>
                    </a:lnTo>
                    <a:lnTo>
                      <a:pt x="7455" y="865"/>
                    </a:lnTo>
                    <a:lnTo>
                      <a:pt x="7451" y="850"/>
                    </a:lnTo>
                    <a:lnTo>
                      <a:pt x="7451" y="837"/>
                    </a:lnTo>
                    <a:lnTo>
                      <a:pt x="7456" y="825"/>
                    </a:lnTo>
                    <a:lnTo>
                      <a:pt x="7468" y="812"/>
                    </a:lnTo>
                    <a:lnTo>
                      <a:pt x="7488" y="801"/>
                    </a:lnTo>
                    <a:lnTo>
                      <a:pt x="7509" y="787"/>
                    </a:lnTo>
                    <a:lnTo>
                      <a:pt x="7530" y="768"/>
                    </a:lnTo>
                    <a:lnTo>
                      <a:pt x="7547" y="746"/>
                    </a:lnTo>
                    <a:lnTo>
                      <a:pt x="7563" y="719"/>
                    </a:lnTo>
                    <a:lnTo>
                      <a:pt x="7578" y="690"/>
                    </a:lnTo>
                    <a:lnTo>
                      <a:pt x="7590" y="659"/>
                    </a:lnTo>
                    <a:lnTo>
                      <a:pt x="7598" y="628"/>
                    </a:lnTo>
                    <a:lnTo>
                      <a:pt x="7606" y="595"/>
                    </a:lnTo>
                    <a:lnTo>
                      <a:pt x="7612" y="562"/>
                    </a:lnTo>
                    <a:lnTo>
                      <a:pt x="7614" y="529"/>
                    </a:lnTo>
                    <a:lnTo>
                      <a:pt x="7615" y="499"/>
                    </a:lnTo>
                    <a:lnTo>
                      <a:pt x="7612" y="470"/>
                    </a:lnTo>
                    <a:lnTo>
                      <a:pt x="7607" y="444"/>
                    </a:lnTo>
                    <a:lnTo>
                      <a:pt x="7599" y="421"/>
                    </a:lnTo>
                    <a:lnTo>
                      <a:pt x="7590" y="403"/>
                    </a:lnTo>
                    <a:lnTo>
                      <a:pt x="7577" y="389"/>
                    </a:lnTo>
                    <a:lnTo>
                      <a:pt x="7559" y="373"/>
                    </a:lnTo>
                    <a:lnTo>
                      <a:pt x="7538" y="351"/>
                    </a:lnTo>
                    <a:lnTo>
                      <a:pt x="7515" y="324"/>
                    </a:lnTo>
                    <a:lnTo>
                      <a:pt x="7489" y="294"/>
                    </a:lnTo>
                    <a:lnTo>
                      <a:pt x="7463" y="259"/>
                    </a:lnTo>
                    <a:lnTo>
                      <a:pt x="7436" y="223"/>
                    </a:lnTo>
                    <a:lnTo>
                      <a:pt x="7410" y="185"/>
                    </a:lnTo>
                    <a:lnTo>
                      <a:pt x="7384" y="149"/>
                    </a:lnTo>
                    <a:lnTo>
                      <a:pt x="7363" y="113"/>
                    </a:lnTo>
                    <a:lnTo>
                      <a:pt x="7343" y="82"/>
                    </a:lnTo>
                    <a:lnTo>
                      <a:pt x="7329" y="53"/>
                    </a:lnTo>
                    <a:lnTo>
                      <a:pt x="7319" y="29"/>
                    </a:lnTo>
                    <a:lnTo>
                      <a:pt x="7317" y="12"/>
                    </a:lnTo>
                    <a:lnTo>
                      <a:pt x="7320" y="2"/>
                    </a:lnTo>
                    <a:lnTo>
                      <a:pt x="7332" y="0"/>
                    </a:lnTo>
                    <a:lnTo>
                      <a:pt x="7354" y="9"/>
                    </a:lnTo>
                    <a:lnTo>
                      <a:pt x="7382" y="21"/>
                    </a:lnTo>
                    <a:lnTo>
                      <a:pt x="7416" y="34"/>
                    </a:lnTo>
                    <a:lnTo>
                      <a:pt x="7455" y="47"/>
                    </a:lnTo>
                    <a:lnTo>
                      <a:pt x="7498" y="60"/>
                    </a:lnTo>
                    <a:lnTo>
                      <a:pt x="7544" y="72"/>
                    </a:lnTo>
                    <a:lnTo>
                      <a:pt x="7593" y="85"/>
                    </a:lnTo>
                    <a:lnTo>
                      <a:pt x="7644" y="96"/>
                    </a:lnTo>
                    <a:lnTo>
                      <a:pt x="7697" y="108"/>
                    </a:lnTo>
                    <a:lnTo>
                      <a:pt x="7749" y="118"/>
                    </a:lnTo>
                    <a:lnTo>
                      <a:pt x="7803" y="128"/>
                    </a:lnTo>
                    <a:lnTo>
                      <a:pt x="7856" y="136"/>
                    </a:lnTo>
                    <a:lnTo>
                      <a:pt x="7907" y="144"/>
                    </a:lnTo>
                    <a:lnTo>
                      <a:pt x="7958" y="149"/>
                    </a:lnTo>
                    <a:lnTo>
                      <a:pt x="8005" y="155"/>
                    </a:lnTo>
                    <a:lnTo>
                      <a:pt x="8049" y="158"/>
                    </a:lnTo>
                    <a:lnTo>
                      <a:pt x="8091" y="161"/>
                    </a:lnTo>
                    <a:lnTo>
                      <a:pt x="8130" y="163"/>
                    </a:lnTo>
                    <a:lnTo>
                      <a:pt x="8174" y="164"/>
                    </a:lnTo>
                    <a:lnTo>
                      <a:pt x="8218" y="165"/>
                    </a:lnTo>
                    <a:lnTo>
                      <a:pt x="8264" y="167"/>
                    </a:lnTo>
                    <a:lnTo>
                      <a:pt x="8311" y="168"/>
                    </a:lnTo>
                    <a:lnTo>
                      <a:pt x="8358" y="169"/>
                    </a:lnTo>
                    <a:lnTo>
                      <a:pt x="8404" y="170"/>
                    </a:lnTo>
                    <a:lnTo>
                      <a:pt x="8450" y="170"/>
                    </a:lnTo>
                    <a:lnTo>
                      <a:pt x="8494" y="171"/>
                    </a:lnTo>
                    <a:lnTo>
                      <a:pt x="8535" y="171"/>
                    </a:lnTo>
                    <a:lnTo>
                      <a:pt x="8573" y="171"/>
                    </a:lnTo>
                    <a:lnTo>
                      <a:pt x="8609" y="171"/>
                    </a:lnTo>
                    <a:lnTo>
                      <a:pt x="8640" y="171"/>
                    </a:lnTo>
                    <a:lnTo>
                      <a:pt x="8667" y="170"/>
                    </a:lnTo>
                    <a:lnTo>
                      <a:pt x="8689" y="170"/>
                    </a:lnTo>
                    <a:lnTo>
                      <a:pt x="8705" y="169"/>
                    </a:lnTo>
                    <a:lnTo>
                      <a:pt x="8720" y="166"/>
                    </a:lnTo>
                    <a:lnTo>
                      <a:pt x="8737" y="163"/>
                    </a:lnTo>
                    <a:lnTo>
                      <a:pt x="8758" y="158"/>
                    </a:lnTo>
                    <a:lnTo>
                      <a:pt x="8781" y="153"/>
                    </a:lnTo>
                    <a:lnTo>
                      <a:pt x="8804" y="147"/>
                    </a:lnTo>
                    <a:lnTo>
                      <a:pt x="8828" y="142"/>
                    </a:lnTo>
                    <a:lnTo>
                      <a:pt x="8851" y="137"/>
                    </a:lnTo>
                    <a:lnTo>
                      <a:pt x="8872" y="133"/>
                    </a:lnTo>
                    <a:lnTo>
                      <a:pt x="8892" y="131"/>
                    </a:lnTo>
                    <a:lnTo>
                      <a:pt x="8908" y="130"/>
                    </a:lnTo>
                    <a:lnTo>
                      <a:pt x="8922" y="131"/>
                    </a:lnTo>
                    <a:lnTo>
                      <a:pt x="8930" y="135"/>
                    </a:lnTo>
                    <a:lnTo>
                      <a:pt x="8934" y="142"/>
                    </a:lnTo>
                    <a:lnTo>
                      <a:pt x="8930" y="152"/>
                    </a:lnTo>
                    <a:lnTo>
                      <a:pt x="8920" y="166"/>
                    </a:lnTo>
                    <a:lnTo>
                      <a:pt x="8904" y="184"/>
                    </a:lnTo>
                    <a:lnTo>
                      <a:pt x="8881" y="207"/>
                    </a:lnTo>
                    <a:lnTo>
                      <a:pt x="8864" y="231"/>
                    </a:lnTo>
                    <a:lnTo>
                      <a:pt x="8848" y="258"/>
                    </a:lnTo>
                    <a:lnTo>
                      <a:pt x="8837" y="284"/>
                    </a:lnTo>
                    <a:lnTo>
                      <a:pt x="8828" y="311"/>
                    </a:lnTo>
                    <a:lnTo>
                      <a:pt x="8821" y="339"/>
                    </a:lnTo>
                    <a:lnTo>
                      <a:pt x="8816" y="369"/>
                    </a:lnTo>
                    <a:lnTo>
                      <a:pt x="8811" y="399"/>
                    </a:lnTo>
                    <a:lnTo>
                      <a:pt x="8807" y="430"/>
                    </a:lnTo>
                    <a:lnTo>
                      <a:pt x="8803" y="463"/>
                    </a:lnTo>
                    <a:lnTo>
                      <a:pt x="8798" y="494"/>
                    </a:lnTo>
                    <a:lnTo>
                      <a:pt x="8793" y="528"/>
                    </a:lnTo>
                    <a:lnTo>
                      <a:pt x="8786" y="562"/>
                    </a:lnTo>
                    <a:lnTo>
                      <a:pt x="8777" y="597"/>
                    </a:lnTo>
                    <a:lnTo>
                      <a:pt x="8767" y="633"/>
                    </a:lnTo>
                    <a:lnTo>
                      <a:pt x="8752" y="669"/>
                    </a:lnTo>
                    <a:lnTo>
                      <a:pt x="8740" y="693"/>
                    </a:lnTo>
                    <a:lnTo>
                      <a:pt x="8728" y="714"/>
                    </a:lnTo>
                    <a:lnTo>
                      <a:pt x="8717" y="732"/>
                    </a:lnTo>
                    <a:lnTo>
                      <a:pt x="8706" y="750"/>
                    </a:lnTo>
                    <a:lnTo>
                      <a:pt x="8696" y="764"/>
                    </a:lnTo>
                    <a:lnTo>
                      <a:pt x="8686" y="777"/>
                    </a:lnTo>
                    <a:lnTo>
                      <a:pt x="8676" y="789"/>
                    </a:lnTo>
                    <a:lnTo>
                      <a:pt x="8667" y="801"/>
                    </a:lnTo>
                    <a:lnTo>
                      <a:pt x="8661" y="812"/>
                    </a:lnTo>
                    <a:lnTo>
                      <a:pt x="8654" y="824"/>
                    </a:lnTo>
                    <a:lnTo>
                      <a:pt x="8650" y="836"/>
                    </a:lnTo>
                    <a:lnTo>
                      <a:pt x="8646" y="849"/>
                    </a:lnTo>
                    <a:lnTo>
                      <a:pt x="8644" y="863"/>
                    </a:lnTo>
                    <a:lnTo>
                      <a:pt x="8644" y="880"/>
                    </a:lnTo>
                    <a:lnTo>
                      <a:pt x="8646" y="898"/>
                    </a:lnTo>
                    <a:lnTo>
                      <a:pt x="8652" y="920"/>
                    </a:lnTo>
                    <a:lnTo>
                      <a:pt x="8654" y="937"/>
                    </a:lnTo>
                    <a:lnTo>
                      <a:pt x="8656" y="952"/>
                    </a:lnTo>
                    <a:lnTo>
                      <a:pt x="8656" y="966"/>
                    </a:lnTo>
                    <a:lnTo>
                      <a:pt x="8656" y="979"/>
                    </a:lnTo>
                    <a:lnTo>
                      <a:pt x="8655" y="991"/>
                    </a:lnTo>
                    <a:lnTo>
                      <a:pt x="8653" y="1002"/>
                    </a:lnTo>
                    <a:lnTo>
                      <a:pt x="8651" y="1013"/>
                    </a:lnTo>
                    <a:lnTo>
                      <a:pt x="8648" y="1024"/>
                    </a:lnTo>
                    <a:lnTo>
                      <a:pt x="8643" y="1035"/>
                    </a:lnTo>
                    <a:lnTo>
                      <a:pt x="8638" y="1045"/>
                    </a:lnTo>
                    <a:lnTo>
                      <a:pt x="8632" y="1056"/>
                    </a:lnTo>
                    <a:lnTo>
                      <a:pt x="8626" y="1067"/>
                    </a:lnTo>
                    <a:lnTo>
                      <a:pt x="8619" y="1077"/>
                    </a:lnTo>
                    <a:lnTo>
                      <a:pt x="8612" y="1089"/>
                    </a:lnTo>
                    <a:lnTo>
                      <a:pt x="8603" y="1103"/>
                    </a:lnTo>
                    <a:lnTo>
                      <a:pt x="8595" y="1117"/>
                    </a:lnTo>
                    <a:lnTo>
                      <a:pt x="8587" y="1130"/>
                    </a:lnTo>
                    <a:lnTo>
                      <a:pt x="8583" y="1142"/>
                    </a:lnTo>
                    <a:lnTo>
                      <a:pt x="8580" y="1153"/>
                    </a:lnTo>
                    <a:lnTo>
                      <a:pt x="8580" y="1164"/>
                    </a:lnTo>
                    <a:lnTo>
                      <a:pt x="8581" y="1174"/>
                    </a:lnTo>
                    <a:lnTo>
                      <a:pt x="8583" y="1182"/>
                    </a:lnTo>
                    <a:lnTo>
                      <a:pt x="8586" y="1191"/>
                    </a:lnTo>
                    <a:lnTo>
                      <a:pt x="8591" y="1201"/>
                    </a:lnTo>
                    <a:lnTo>
                      <a:pt x="8596" y="1211"/>
                    </a:lnTo>
                    <a:lnTo>
                      <a:pt x="8602" y="1222"/>
                    </a:lnTo>
                    <a:lnTo>
                      <a:pt x="8606" y="1234"/>
                    </a:lnTo>
                    <a:lnTo>
                      <a:pt x="8612" y="1247"/>
                    </a:lnTo>
                    <a:lnTo>
                      <a:pt x="8616" y="1262"/>
                    </a:lnTo>
                    <a:lnTo>
                      <a:pt x="8619" y="1278"/>
                    </a:lnTo>
                    <a:lnTo>
                      <a:pt x="8621" y="1298"/>
                    </a:lnTo>
                    <a:lnTo>
                      <a:pt x="8622" y="1320"/>
                    </a:lnTo>
                    <a:lnTo>
                      <a:pt x="8622" y="1343"/>
                    </a:lnTo>
                    <a:lnTo>
                      <a:pt x="8625" y="1367"/>
                    </a:lnTo>
                    <a:lnTo>
                      <a:pt x="8628" y="1391"/>
                    </a:lnTo>
                    <a:lnTo>
                      <a:pt x="8632" y="1414"/>
                    </a:lnTo>
                    <a:lnTo>
                      <a:pt x="8636" y="1438"/>
                    </a:lnTo>
                    <a:lnTo>
                      <a:pt x="8638" y="1462"/>
                    </a:lnTo>
                    <a:lnTo>
                      <a:pt x="8639" y="1485"/>
                    </a:lnTo>
                    <a:lnTo>
                      <a:pt x="8639" y="1508"/>
                    </a:lnTo>
                    <a:lnTo>
                      <a:pt x="8637" y="1530"/>
                    </a:lnTo>
                    <a:lnTo>
                      <a:pt x="8630" y="1550"/>
                    </a:lnTo>
                    <a:lnTo>
                      <a:pt x="8621" y="1570"/>
                    </a:lnTo>
                    <a:lnTo>
                      <a:pt x="8608" y="1590"/>
                    </a:lnTo>
                    <a:lnTo>
                      <a:pt x="8591" y="1607"/>
                    </a:lnTo>
                    <a:lnTo>
                      <a:pt x="8569" y="1622"/>
                    </a:lnTo>
                    <a:lnTo>
                      <a:pt x="8541" y="1637"/>
                    </a:lnTo>
                    <a:lnTo>
                      <a:pt x="8507" y="1650"/>
                    </a:lnTo>
                    <a:lnTo>
                      <a:pt x="8473" y="1661"/>
                    </a:lnTo>
                    <a:lnTo>
                      <a:pt x="8449" y="1671"/>
                    </a:lnTo>
                    <a:lnTo>
                      <a:pt x="8431" y="1681"/>
                    </a:lnTo>
                    <a:lnTo>
                      <a:pt x="8420" y="1692"/>
                    </a:lnTo>
                    <a:lnTo>
                      <a:pt x="8415" y="1702"/>
                    </a:lnTo>
                    <a:lnTo>
                      <a:pt x="8415" y="1713"/>
                    </a:lnTo>
                    <a:lnTo>
                      <a:pt x="8418" y="1723"/>
                    </a:lnTo>
                    <a:lnTo>
                      <a:pt x="8425" y="1734"/>
                    </a:lnTo>
                    <a:lnTo>
                      <a:pt x="8432" y="1746"/>
                    </a:lnTo>
                    <a:lnTo>
                      <a:pt x="8442" y="1758"/>
                    </a:lnTo>
                    <a:lnTo>
                      <a:pt x="8452" y="1770"/>
                    </a:lnTo>
                    <a:lnTo>
                      <a:pt x="8461" y="1784"/>
                    </a:lnTo>
                    <a:lnTo>
                      <a:pt x="8467" y="1799"/>
                    </a:lnTo>
                    <a:lnTo>
                      <a:pt x="8472" y="1816"/>
                    </a:lnTo>
                    <a:lnTo>
                      <a:pt x="8473" y="1833"/>
                    </a:lnTo>
                    <a:lnTo>
                      <a:pt x="8471" y="1853"/>
                    </a:lnTo>
                    <a:lnTo>
                      <a:pt x="8466" y="1873"/>
                    </a:lnTo>
                    <a:lnTo>
                      <a:pt x="8465" y="1895"/>
                    </a:lnTo>
                    <a:lnTo>
                      <a:pt x="8466" y="1919"/>
                    </a:lnTo>
                    <a:lnTo>
                      <a:pt x="8470" y="1943"/>
                    </a:lnTo>
                    <a:lnTo>
                      <a:pt x="8474" y="1968"/>
                    </a:lnTo>
                    <a:lnTo>
                      <a:pt x="8478" y="1994"/>
                    </a:lnTo>
                    <a:lnTo>
                      <a:pt x="8483" y="2019"/>
                    </a:lnTo>
                    <a:lnTo>
                      <a:pt x="8487" y="2043"/>
                    </a:lnTo>
                    <a:lnTo>
                      <a:pt x="8489" y="2066"/>
                    </a:lnTo>
                    <a:lnTo>
                      <a:pt x="8489" y="2087"/>
                    </a:lnTo>
                    <a:lnTo>
                      <a:pt x="8487" y="2108"/>
                    </a:lnTo>
                    <a:lnTo>
                      <a:pt x="8480" y="2127"/>
                    </a:lnTo>
                    <a:lnTo>
                      <a:pt x="8472" y="2143"/>
                    </a:lnTo>
                    <a:lnTo>
                      <a:pt x="8458" y="2157"/>
                    </a:lnTo>
                    <a:lnTo>
                      <a:pt x="8438" y="2167"/>
                    </a:lnTo>
                    <a:lnTo>
                      <a:pt x="8413" y="2176"/>
                    </a:lnTo>
                    <a:lnTo>
                      <a:pt x="8386" y="2182"/>
                    </a:lnTo>
                    <a:lnTo>
                      <a:pt x="8362" y="2190"/>
                    </a:lnTo>
                    <a:lnTo>
                      <a:pt x="8342" y="2200"/>
                    </a:lnTo>
                    <a:lnTo>
                      <a:pt x="8325" y="2212"/>
                    </a:lnTo>
                    <a:lnTo>
                      <a:pt x="8311" y="2225"/>
                    </a:lnTo>
                    <a:lnTo>
                      <a:pt x="8300" y="2240"/>
                    </a:lnTo>
                    <a:lnTo>
                      <a:pt x="8291" y="2256"/>
                    </a:lnTo>
                    <a:lnTo>
                      <a:pt x="8284" y="2273"/>
                    </a:lnTo>
                    <a:lnTo>
                      <a:pt x="8279" y="2292"/>
                    </a:lnTo>
                    <a:lnTo>
                      <a:pt x="8275" y="2312"/>
                    </a:lnTo>
                    <a:lnTo>
                      <a:pt x="8273" y="2333"/>
                    </a:lnTo>
                    <a:lnTo>
                      <a:pt x="8272" y="2355"/>
                    </a:lnTo>
                    <a:lnTo>
                      <a:pt x="8271" y="2378"/>
                    </a:lnTo>
                    <a:lnTo>
                      <a:pt x="8271" y="2402"/>
                    </a:lnTo>
                    <a:lnTo>
                      <a:pt x="8271" y="2427"/>
                    </a:lnTo>
                    <a:lnTo>
                      <a:pt x="8272" y="2453"/>
                    </a:lnTo>
                    <a:lnTo>
                      <a:pt x="8272" y="2477"/>
                    </a:lnTo>
                    <a:lnTo>
                      <a:pt x="8273" y="2500"/>
                    </a:lnTo>
                    <a:lnTo>
                      <a:pt x="8275" y="2520"/>
                    </a:lnTo>
                    <a:lnTo>
                      <a:pt x="8277" y="2539"/>
                    </a:lnTo>
                    <a:lnTo>
                      <a:pt x="8279" y="2557"/>
                    </a:lnTo>
                    <a:lnTo>
                      <a:pt x="8281" y="2572"/>
                    </a:lnTo>
                    <a:lnTo>
                      <a:pt x="8283" y="2588"/>
                    </a:lnTo>
                    <a:lnTo>
                      <a:pt x="8283" y="2602"/>
                    </a:lnTo>
                    <a:lnTo>
                      <a:pt x="8283" y="2616"/>
                    </a:lnTo>
                    <a:lnTo>
                      <a:pt x="8282" y="2629"/>
                    </a:lnTo>
                    <a:lnTo>
                      <a:pt x="8280" y="2643"/>
                    </a:lnTo>
                    <a:lnTo>
                      <a:pt x="8275" y="2656"/>
                    </a:lnTo>
                    <a:lnTo>
                      <a:pt x="8269" y="2670"/>
                    </a:lnTo>
                    <a:lnTo>
                      <a:pt x="8261" y="2686"/>
                    </a:lnTo>
                    <a:lnTo>
                      <a:pt x="8250" y="2701"/>
                    </a:lnTo>
                    <a:lnTo>
                      <a:pt x="8238" y="2719"/>
                    </a:lnTo>
                    <a:lnTo>
                      <a:pt x="8224" y="2734"/>
                    </a:lnTo>
                    <a:lnTo>
                      <a:pt x="8212" y="2749"/>
                    </a:lnTo>
                    <a:lnTo>
                      <a:pt x="8202" y="2763"/>
                    </a:lnTo>
                    <a:lnTo>
                      <a:pt x="8193" y="2777"/>
                    </a:lnTo>
                    <a:lnTo>
                      <a:pt x="8187" y="2789"/>
                    </a:lnTo>
                    <a:lnTo>
                      <a:pt x="8180" y="2802"/>
                    </a:lnTo>
                    <a:lnTo>
                      <a:pt x="8176" y="2814"/>
                    </a:lnTo>
                    <a:lnTo>
                      <a:pt x="8173" y="2826"/>
                    </a:lnTo>
                    <a:lnTo>
                      <a:pt x="8170" y="2836"/>
                    </a:lnTo>
                    <a:lnTo>
                      <a:pt x="8169" y="2848"/>
                    </a:lnTo>
                    <a:lnTo>
                      <a:pt x="8168" y="2862"/>
                    </a:lnTo>
                    <a:lnTo>
                      <a:pt x="8169" y="2874"/>
                    </a:lnTo>
                    <a:lnTo>
                      <a:pt x="8169" y="2888"/>
                    </a:lnTo>
                    <a:lnTo>
                      <a:pt x="8172" y="2902"/>
                    </a:lnTo>
                    <a:lnTo>
                      <a:pt x="8174" y="2917"/>
                    </a:lnTo>
                    <a:lnTo>
                      <a:pt x="8177" y="2935"/>
                    </a:lnTo>
                    <a:lnTo>
                      <a:pt x="8179" y="2952"/>
                    </a:lnTo>
                    <a:lnTo>
                      <a:pt x="8182" y="2970"/>
                    </a:lnTo>
                    <a:lnTo>
                      <a:pt x="8187" y="2988"/>
                    </a:lnTo>
                    <a:lnTo>
                      <a:pt x="8190" y="3007"/>
                    </a:lnTo>
                    <a:lnTo>
                      <a:pt x="8193" y="3025"/>
                    </a:lnTo>
                    <a:lnTo>
                      <a:pt x="8196" y="3045"/>
                    </a:lnTo>
                    <a:lnTo>
                      <a:pt x="8197" y="3064"/>
                    </a:lnTo>
                    <a:lnTo>
                      <a:pt x="8198" y="3081"/>
                    </a:lnTo>
                    <a:lnTo>
                      <a:pt x="8197" y="3098"/>
                    </a:lnTo>
                    <a:lnTo>
                      <a:pt x="8194" y="3116"/>
                    </a:lnTo>
                    <a:lnTo>
                      <a:pt x="8191" y="3132"/>
                    </a:lnTo>
                    <a:lnTo>
                      <a:pt x="8185" y="3147"/>
                    </a:lnTo>
                    <a:lnTo>
                      <a:pt x="8177" y="3161"/>
                    </a:lnTo>
                    <a:lnTo>
                      <a:pt x="8167" y="3174"/>
                    </a:lnTo>
                    <a:lnTo>
                      <a:pt x="8154" y="3185"/>
                    </a:lnTo>
                    <a:lnTo>
                      <a:pt x="8139" y="3195"/>
                    </a:lnTo>
                    <a:lnTo>
                      <a:pt x="8121" y="3203"/>
                    </a:lnTo>
                    <a:lnTo>
                      <a:pt x="8105" y="3213"/>
                    </a:lnTo>
                    <a:lnTo>
                      <a:pt x="8090" y="3224"/>
                    </a:lnTo>
                    <a:lnTo>
                      <a:pt x="8075" y="3237"/>
                    </a:lnTo>
                    <a:lnTo>
                      <a:pt x="8063" y="3251"/>
                    </a:lnTo>
                    <a:lnTo>
                      <a:pt x="8051" y="3267"/>
                    </a:lnTo>
                    <a:lnTo>
                      <a:pt x="8043" y="3285"/>
                    </a:lnTo>
                    <a:lnTo>
                      <a:pt x="8035" y="3305"/>
                    </a:lnTo>
                    <a:lnTo>
                      <a:pt x="8030" y="3327"/>
                    </a:lnTo>
                    <a:lnTo>
                      <a:pt x="8027" y="3352"/>
                    </a:lnTo>
                    <a:lnTo>
                      <a:pt x="8027" y="3379"/>
                    </a:lnTo>
                    <a:lnTo>
                      <a:pt x="8030" y="3410"/>
                    </a:lnTo>
                    <a:lnTo>
                      <a:pt x="8035" y="3444"/>
                    </a:lnTo>
                    <a:lnTo>
                      <a:pt x="8044" y="3481"/>
                    </a:lnTo>
                    <a:lnTo>
                      <a:pt x="8055" y="3521"/>
                    </a:lnTo>
                    <a:lnTo>
                      <a:pt x="8071" y="3566"/>
                    </a:lnTo>
                    <a:lnTo>
                      <a:pt x="8085" y="3608"/>
                    </a:lnTo>
                    <a:lnTo>
                      <a:pt x="8097" y="3648"/>
                    </a:lnTo>
                    <a:lnTo>
                      <a:pt x="8104" y="3684"/>
                    </a:lnTo>
                    <a:lnTo>
                      <a:pt x="8107" y="3715"/>
                    </a:lnTo>
                    <a:lnTo>
                      <a:pt x="8108" y="3744"/>
                    </a:lnTo>
                    <a:lnTo>
                      <a:pt x="8105" y="3770"/>
                    </a:lnTo>
                    <a:lnTo>
                      <a:pt x="8099" y="3794"/>
                    </a:lnTo>
                    <a:lnTo>
                      <a:pt x="8092" y="3816"/>
                    </a:lnTo>
                    <a:lnTo>
                      <a:pt x="8082" y="3835"/>
                    </a:lnTo>
                    <a:lnTo>
                      <a:pt x="8070" y="3855"/>
                    </a:lnTo>
                    <a:lnTo>
                      <a:pt x="8056" y="3873"/>
                    </a:lnTo>
                    <a:lnTo>
                      <a:pt x="8042" y="3890"/>
                    </a:lnTo>
                    <a:lnTo>
                      <a:pt x="8025" y="3908"/>
                    </a:lnTo>
                    <a:lnTo>
                      <a:pt x="8009" y="3926"/>
                    </a:lnTo>
                    <a:lnTo>
                      <a:pt x="7991" y="3945"/>
                    </a:lnTo>
                    <a:lnTo>
                      <a:pt x="7975" y="3964"/>
                    </a:lnTo>
                    <a:lnTo>
                      <a:pt x="7959" y="3981"/>
                    </a:lnTo>
                    <a:lnTo>
                      <a:pt x="7944" y="3994"/>
                    </a:lnTo>
                    <a:lnTo>
                      <a:pt x="7934" y="4004"/>
                    </a:lnTo>
                    <a:lnTo>
                      <a:pt x="7925" y="4009"/>
                    </a:lnTo>
                    <a:lnTo>
                      <a:pt x="7917" y="4013"/>
                    </a:lnTo>
                    <a:lnTo>
                      <a:pt x="7911" y="4017"/>
                    </a:lnTo>
                    <a:lnTo>
                      <a:pt x="7907" y="4020"/>
                    </a:lnTo>
                    <a:lnTo>
                      <a:pt x="7904" y="4024"/>
                    </a:lnTo>
                    <a:lnTo>
                      <a:pt x="7903" y="4030"/>
                    </a:lnTo>
                    <a:lnTo>
                      <a:pt x="7903" y="4037"/>
                    </a:lnTo>
                    <a:lnTo>
                      <a:pt x="7903" y="4048"/>
                    </a:lnTo>
                    <a:lnTo>
                      <a:pt x="7904" y="4065"/>
                    </a:lnTo>
                    <a:lnTo>
                      <a:pt x="7906" y="4086"/>
                    </a:lnTo>
                    <a:lnTo>
                      <a:pt x="7908" y="4112"/>
                    </a:lnTo>
                    <a:lnTo>
                      <a:pt x="7912" y="4146"/>
                    </a:lnTo>
                    <a:lnTo>
                      <a:pt x="7915" y="4188"/>
                    </a:lnTo>
                    <a:lnTo>
                      <a:pt x="7917" y="4232"/>
                    </a:lnTo>
                    <a:lnTo>
                      <a:pt x="7919" y="4271"/>
                    </a:lnTo>
                    <a:lnTo>
                      <a:pt x="7920" y="4307"/>
                    </a:lnTo>
                    <a:lnTo>
                      <a:pt x="7922" y="4340"/>
                    </a:lnTo>
                    <a:lnTo>
                      <a:pt x="7922" y="4368"/>
                    </a:lnTo>
                    <a:lnTo>
                      <a:pt x="7920" y="4395"/>
                    </a:lnTo>
                    <a:lnTo>
                      <a:pt x="7918" y="4419"/>
                    </a:lnTo>
                    <a:lnTo>
                      <a:pt x="7915" y="4439"/>
                    </a:lnTo>
                    <a:lnTo>
                      <a:pt x="7911" y="4458"/>
                    </a:lnTo>
                    <a:lnTo>
                      <a:pt x="7905" y="4475"/>
                    </a:lnTo>
                    <a:lnTo>
                      <a:pt x="7898" y="4491"/>
                    </a:lnTo>
                    <a:lnTo>
                      <a:pt x="7889" y="4504"/>
                    </a:lnTo>
                    <a:lnTo>
                      <a:pt x="7878" y="4517"/>
                    </a:lnTo>
                    <a:lnTo>
                      <a:pt x="7866" y="4529"/>
                    </a:lnTo>
                    <a:lnTo>
                      <a:pt x="7851" y="4541"/>
                    </a:lnTo>
                    <a:lnTo>
                      <a:pt x="7835" y="4553"/>
                    </a:lnTo>
                    <a:lnTo>
                      <a:pt x="7818" y="4564"/>
                    </a:lnTo>
                    <a:lnTo>
                      <a:pt x="7801" y="4575"/>
                    </a:lnTo>
                    <a:lnTo>
                      <a:pt x="7787" y="4586"/>
                    </a:lnTo>
                    <a:lnTo>
                      <a:pt x="7773" y="4596"/>
                    </a:lnTo>
                    <a:lnTo>
                      <a:pt x="7759" y="4607"/>
                    </a:lnTo>
                    <a:lnTo>
                      <a:pt x="7747" y="4618"/>
                    </a:lnTo>
                    <a:lnTo>
                      <a:pt x="7736" y="4629"/>
                    </a:lnTo>
                    <a:lnTo>
                      <a:pt x="7726" y="4641"/>
                    </a:lnTo>
                    <a:lnTo>
                      <a:pt x="7717" y="4654"/>
                    </a:lnTo>
                    <a:lnTo>
                      <a:pt x="7711" y="4667"/>
                    </a:lnTo>
                    <a:lnTo>
                      <a:pt x="7704" y="4683"/>
                    </a:lnTo>
                    <a:lnTo>
                      <a:pt x="7700" y="4698"/>
                    </a:lnTo>
                    <a:lnTo>
                      <a:pt x="7698" y="4716"/>
                    </a:lnTo>
                    <a:lnTo>
                      <a:pt x="7696" y="4734"/>
                    </a:lnTo>
                    <a:lnTo>
                      <a:pt x="7697" y="4754"/>
                    </a:lnTo>
                    <a:lnTo>
                      <a:pt x="7699" y="4777"/>
                    </a:lnTo>
                    <a:lnTo>
                      <a:pt x="7699" y="4800"/>
                    </a:lnTo>
                    <a:lnTo>
                      <a:pt x="7696" y="4823"/>
                    </a:lnTo>
                    <a:lnTo>
                      <a:pt x="7689" y="4845"/>
                    </a:lnTo>
                    <a:lnTo>
                      <a:pt x="7680" y="4869"/>
                    </a:lnTo>
                    <a:lnTo>
                      <a:pt x="7668" y="4892"/>
                    </a:lnTo>
                    <a:lnTo>
                      <a:pt x="7655" y="4914"/>
                    </a:lnTo>
                    <a:lnTo>
                      <a:pt x="7640" y="4936"/>
                    </a:lnTo>
                    <a:lnTo>
                      <a:pt x="7625" y="4958"/>
                    </a:lnTo>
                    <a:lnTo>
                      <a:pt x="7608" y="4979"/>
                    </a:lnTo>
                    <a:lnTo>
                      <a:pt x="7592" y="4998"/>
                    </a:lnTo>
                    <a:lnTo>
                      <a:pt x="7577" y="5018"/>
                    </a:lnTo>
                    <a:lnTo>
                      <a:pt x="7562" y="5035"/>
                    </a:lnTo>
                    <a:lnTo>
                      <a:pt x="7549" y="5052"/>
                    </a:lnTo>
                    <a:lnTo>
                      <a:pt x="7539" y="5067"/>
                    </a:lnTo>
                    <a:lnTo>
                      <a:pt x="7532" y="5081"/>
                    </a:lnTo>
                    <a:lnTo>
                      <a:pt x="7527" y="5094"/>
                    </a:lnTo>
                    <a:lnTo>
                      <a:pt x="7520" y="5104"/>
                    </a:lnTo>
                    <a:lnTo>
                      <a:pt x="7505" y="5113"/>
                    </a:lnTo>
                    <a:lnTo>
                      <a:pt x="7483" y="5119"/>
                    </a:lnTo>
                    <a:lnTo>
                      <a:pt x="7455" y="5126"/>
                    </a:lnTo>
                    <a:lnTo>
                      <a:pt x="7425" y="5130"/>
                    </a:lnTo>
                    <a:lnTo>
                      <a:pt x="7392" y="5136"/>
                    </a:lnTo>
                    <a:lnTo>
                      <a:pt x="7359" y="5141"/>
                    </a:lnTo>
                    <a:lnTo>
                      <a:pt x="7327" y="5147"/>
                    </a:lnTo>
                    <a:lnTo>
                      <a:pt x="7297" y="5153"/>
                    </a:lnTo>
                    <a:lnTo>
                      <a:pt x="7271" y="5161"/>
                    </a:lnTo>
                    <a:lnTo>
                      <a:pt x="7249" y="5171"/>
                    </a:lnTo>
                    <a:lnTo>
                      <a:pt x="7235" y="5183"/>
                    </a:lnTo>
                    <a:lnTo>
                      <a:pt x="7228" y="5198"/>
                    </a:lnTo>
                    <a:lnTo>
                      <a:pt x="7233" y="5216"/>
                    </a:lnTo>
                    <a:lnTo>
                      <a:pt x="7247" y="5236"/>
                    </a:lnTo>
                    <a:lnTo>
                      <a:pt x="7274" y="5261"/>
                    </a:lnTo>
                    <a:lnTo>
                      <a:pt x="7286" y="5272"/>
                    </a:lnTo>
                    <a:lnTo>
                      <a:pt x="7295" y="5283"/>
                    </a:lnTo>
                    <a:lnTo>
                      <a:pt x="7301" y="5293"/>
                    </a:lnTo>
                    <a:lnTo>
                      <a:pt x="7306" y="5304"/>
                    </a:lnTo>
                    <a:lnTo>
                      <a:pt x="7309" y="5314"/>
                    </a:lnTo>
                    <a:lnTo>
                      <a:pt x="7312" y="5324"/>
                    </a:lnTo>
                    <a:lnTo>
                      <a:pt x="7315" y="5332"/>
                    </a:lnTo>
                    <a:lnTo>
                      <a:pt x="7318" y="5342"/>
                    </a:lnTo>
                    <a:lnTo>
                      <a:pt x="7322" y="5351"/>
                    </a:lnTo>
                    <a:lnTo>
                      <a:pt x="7329" y="5360"/>
                    </a:lnTo>
                    <a:lnTo>
                      <a:pt x="7337" y="5368"/>
                    </a:lnTo>
                    <a:lnTo>
                      <a:pt x="7349" y="5377"/>
                    </a:lnTo>
                    <a:lnTo>
                      <a:pt x="7365" y="5386"/>
                    </a:lnTo>
                    <a:lnTo>
                      <a:pt x="7386" y="5395"/>
                    </a:lnTo>
                    <a:lnTo>
                      <a:pt x="7412" y="5403"/>
                    </a:lnTo>
                    <a:lnTo>
                      <a:pt x="7443" y="5412"/>
                    </a:lnTo>
                    <a:lnTo>
                      <a:pt x="7446" y="5412"/>
                    </a:lnTo>
                    <a:lnTo>
                      <a:pt x="7452" y="5413"/>
                    </a:lnTo>
                    <a:lnTo>
                      <a:pt x="7462" y="5416"/>
                    </a:lnTo>
                    <a:lnTo>
                      <a:pt x="7474" y="5421"/>
                    </a:lnTo>
                    <a:lnTo>
                      <a:pt x="7487" y="5426"/>
                    </a:lnTo>
                    <a:lnTo>
                      <a:pt x="7500" y="5434"/>
                    </a:lnTo>
                    <a:lnTo>
                      <a:pt x="7513" y="5444"/>
                    </a:lnTo>
                    <a:lnTo>
                      <a:pt x="7525" y="5457"/>
                    </a:lnTo>
                    <a:lnTo>
                      <a:pt x="7534" y="5471"/>
                    </a:lnTo>
                    <a:lnTo>
                      <a:pt x="7539" y="5489"/>
                    </a:lnTo>
                    <a:lnTo>
                      <a:pt x="7541" y="5509"/>
                    </a:lnTo>
                    <a:lnTo>
                      <a:pt x="7536" y="5532"/>
                    </a:lnTo>
                    <a:lnTo>
                      <a:pt x="7525" y="5560"/>
                    </a:lnTo>
                    <a:lnTo>
                      <a:pt x="7508" y="5590"/>
                    </a:lnTo>
                    <a:lnTo>
                      <a:pt x="7482" y="5624"/>
                    </a:lnTo>
                    <a:lnTo>
                      <a:pt x="7447" y="5663"/>
                    </a:lnTo>
                    <a:lnTo>
                      <a:pt x="7406" y="5700"/>
                    </a:lnTo>
                    <a:lnTo>
                      <a:pt x="7367" y="5734"/>
                    </a:lnTo>
                    <a:lnTo>
                      <a:pt x="7329" y="5765"/>
                    </a:lnTo>
                    <a:lnTo>
                      <a:pt x="7292" y="5792"/>
                    </a:lnTo>
                    <a:lnTo>
                      <a:pt x="7256" y="5817"/>
                    </a:lnTo>
                    <a:lnTo>
                      <a:pt x="7222" y="5841"/>
                    </a:lnTo>
                    <a:lnTo>
                      <a:pt x="7190" y="5864"/>
                    </a:lnTo>
                    <a:lnTo>
                      <a:pt x="7161" y="5887"/>
                    </a:lnTo>
                    <a:lnTo>
                      <a:pt x="7133" y="5911"/>
                    </a:lnTo>
                    <a:lnTo>
                      <a:pt x="7109" y="5936"/>
                    </a:lnTo>
                    <a:lnTo>
                      <a:pt x="7087" y="5963"/>
                    </a:lnTo>
                    <a:lnTo>
                      <a:pt x="7070" y="5994"/>
                    </a:lnTo>
                    <a:lnTo>
                      <a:pt x="7055" y="6028"/>
                    </a:lnTo>
                    <a:lnTo>
                      <a:pt x="7045" y="6065"/>
                    </a:lnTo>
                    <a:lnTo>
                      <a:pt x="7038" y="6109"/>
                    </a:lnTo>
                    <a:lnTo>
                      <a:pt x="7036" y="6158"/>
                    </a:lnTo>
                    <a:lnTo>
                      <a:pt x="7037" y="6205"/>
                    </a:lnTo>
                    <a:lnTo>
                      <a:pt x="7043" y="6244"/>
                    </a:lnTo>
                    <a:lnTo>
                      <a:pt x="7051" y="6276"/>
                    </a:lnTo>
                    <a:lnTo>
                      <a:pt x="7061" y="6302"/>
                    </a:lnTo>
                    <a:lnTo>
                      <a:pt x="7072" y="6323"/>
                    </a:lnTo>
                    <a:lnTo>
                      <a:pt x="7085" y="6338"/>
                    </a:lnTo>
                    <a:lnTo>
                      <a:pt x="7097" y="6351"/>
                    </a:lnTo>
                    <a:lnTo>
                      <a:pt x="7109" y="6360"/>
                    </a:lnTo>
                    <a:lnTo>
                      <a:pt x="7119" y="6369"/>
                    </a:lnTo>
                    <a:lnTo>
                      <a:pt x="7128" y="6375"/>
                    </a:lnTo>
                    <a:lnTo>
                      <a:pt x="7134" y="6382"/>
                    </a:lnTo>
                    <a:lnTo>
                      <a:pt x="7137" y="6389"/>
                    </a:lnTo>
                    <a:lnTo>
                      <a:pt x="7136" y="6399"/>
                    </a:lnTo>
                    <a:lnTo>
                      <a:pt x="7130" y="6411"/>
                    </a:lnTo>
                    <a:lnTo>
                      <a:pt x="7119" y="6428"/>
                    </a:lnTo>
                    <a:lnTo>
                      <a:pt x="7103" y="6448"/>
                    </a:lnTo>
                    <a:lnTo>
                      <a:pt x="7082" y="6470"/>
                    </a:lnTo>
                    <a:lnTo>
                      <a:pt x="7060" y="6492"/>
                    </a:lnTo>
                    <a:lnTo>
                      <a:pt x="7038" y="6512"/>
                    </a:lnTo>
                    <a:lnTo>
                      <a:pt x="7017" y="6530"/>
                    </a:lnTo>
                    <a:lnTo>
                      <a:pt x="6996" y="6548"/>
                    </a:lnTo>
                    <a:lnTo>
                      <a:pt x="6974" y="6564"/>
                    </a:lnTo>
                    <a:lnTo>
                      <a:pt x="6953" y="6578"/>
                    </a:lnTo>
                    <a:lnTo>
                      <a:pt x="6934" y="6591"/>
                    </a:lnTo>
                    <a:lnTo>
                      <a:pt x="6915" y="6603"/>
                    </a:lnTo>
                    <a:lnTo>
                      <a:pt x="6899" y="6614"/>
                    </a:lnTo>
                    <a:lnTo>
                      <a:pt x="6883" y="6623"/>
                    </a:lnTo>
                    <a:lnTo>
                      <a:pt x="6870" y="6630"/>
                    </a:lnTo>
                    <a:lnTo>
                      <a:pt x="6860" y="6636"/>
                    </a:lnTo>
                    <a:lnTo>
                      <a:pt x="6853" y="6639"/>
                    </a:lnTo>
                    <a:lnTo>
                      <a:pt x="6847" y="6643"/>
                    </a:lnTo>
                    <a:lnTo>
                      <a:pt x="6846" y="6644"/>
                    </a:lnTo>
                    <a:lnTo>
                      <a:pt x="6865" y="6703"/>
                    </a:lnTo>
                    <a:lnTo>
                      <a:pt x="6866" y="6702"/>
                    </a:lnTo>
                    <a:lnTo>
                      <a:pt x="6871" y="6702"/>
                    </a:lnTo>
                    <a:lnTo>
                      <a:pt x="6880" y="6700"/>
                    </a:lnTo>
                    <a:lnTo>
                      <a:pt x="6891" y="6700"/>
                    </a:lnTo>
                    <a:lnTo>
                      <a:pt x="6903" y="6700"/>
                    </a:lnTo>
                    <a:lnTo>
                      <a:pt x="6918" y="6700"/>
                    </a:lnTo>
                    <a:lnTo>
                      <a:pt x="6934" y="6703"/>
                    </a:lnTo>
                    <a:lnTo>
                      <a:pt x="6949" y="6706"/>
                    </a:lnTo>
                    <a:lnTo>
                      <a:pt x="6964" y="6710"/>
                    </a:lnTo>
                    <a:lnTo>
                      <a:pt x="6979" y="6717"/>
                    </a:lnTo>
                    <a:lnTo>
                      <a:pt x="6995" y="6727"/>
                    </a:lnTo>
                    <a:lnTo>
                      <a:pt x="7007" y="6738"/>
                    </a:lnTo>
                    <a:lnTo>
                      <a:pt x="7018" y="6752"/>
                    </a:lnTo>
                    <a:lnTo>
                      <a:pt x="7026" y="6769"/>
                    </a:lnTo>
                    <a:lnTo>
                      <a:pt x="7032" y="6789"/>
                    </a:lnTo>
                    <a:lnTo>
                      <a:pt x="7034" y="6814"/>
                    </a:lnTo>
                    <a:lnTo>
                      <a:pt x="7034" y="6816"/>
                    </a:lnTo>
                    <a:lnTo>
                      <a:pt x="7033" y="6825"/>
                    </a:lnTo>
                    <a:lnTo>
                      <a:pt x="7033" y="6839"/>
                    </a:lnTo>
                    <a:lnTo>
                      <a:pt x="7032" y="6857"/>
                    </a:lnTo>
                    <a:lnTo>
                      <a:pt x="7031" y="6880"/>
                    </a:lnTo>
                    <a:lnTo>
                      <a:pt x="7029" y="6905"/>
                    </a:lnTo>
                    <a:lnTo>
                      <a:pt x="7025" y="6932"/>
                    </a:lnTo>
                    <a:lnTo>
                      <a:pt x="7021" y="6961"/>
                    </a:lnTo>
                    <a:lnTo>
                      <a:pt x="7014" y="6992"/>
                    </a:lnTo>
                    <a:lnTo>
                      <a:pt x="7007" y="7024"/>
                    </a:lnTo>
                    <a:lnTo>
                      <a:pt x="6997" y="7054"/>
                    </a:lnTo>
                    <a:lnTo>
                      <a:pt x="6986" y="7085"/>
                    </a:lnTo>
                    <a:lnTo>
                      <a:pt x="6972" y="7114"/>
                    </a:lnTo>
                    <a:lnTo>
                      <a:pt x="6955" y="7143"/>
                    </a:lnTo>
                    <a:lnTo>
                      <a:pt x="6937" y="7167"/>
                    </a:lnTo>
                    <a:lnTo>
                      <a:pt x="6916" y="7190"/>
                    </a:lnTo>
                    <a:lnTo>
                      <a:pt x="6890" y="7207"/>
                    </a:lnTo>
                    <a:lnTo>
                      <a:pt x="6860" y="7220"/>
                    </a:lnTo>
                    <a:lnTo>
                      <a:pt x="6828" y="7229"/>
                    </a:lnTo>
                    <a:lnTo>
                      <a:pt x="6792" y="7235"/>
                    </a:lnTo>
                    <a:lnTo>
                      <a:pt x="6755" y="7239"/>
                    </a:lnTo>
                    <a:lnTo>
                      <a:pt x="6715" y="7241"/>
                    </a:lnTo>
                    <a:lnTo>
                      <a:pt x="6675" y="7242"/>
                    </a:lnTo>
                    <a:lnTo>
                      <a:pt x="6634" y="7243"/>
                    </a:lnTo>
                    <a:lnTo>
                      <a:pt x="6595" y="7244"/>
                    </a:lnTo>
                    <a:lnTo>
                      <a:pt x="6557" y="7246"/>
                    </a:lnTo>
                    <a:lnTo>
                      <a:pt x="6521" y="7251"/>
                    </a:lnTo>
                    <a:lnTo>
                      <a:pt x="6486" y="7257"/>
                    </a:lnTo>
                    <a:lnTo>
                      <a:pt x="6455" y="7267"/>
                    </a:lnTo>
                    <a:lnTo>
                      <a:pt x="6429" y="7280"/>
                    </a:lnTo>
                    <a:lnTo>
                      <a:pt x="6406" y="7298"/>
                    </a:lnTo>
                    <a:lnTo>
                      <a:pt x="6390" y="7322"/>
                    </a:lnTo>
                    <a:lnTo>
                      <a:pt x="6371" y="7345"/>
                    </a:lnTo>
                    <a:lnTo>
                      <a:pt x="6345" y="7364"/>
                    </a:lnTo>
                    <a:lnTo>
                      <a:pt x="6315" y="7380"/>
                    </a:lnTo>
                    <a:lnTo>
                      <a:pt x="6277" y="7392"/>
                    </a:lnTo>
                    <a:lnTo>
                      <a:pt x="6237" y="7399"/>
                    </a:lnTo>
                    <a:lnTo>
                      <a:pt x="6193" y="7405"/>
                    </a:lnTo>
                    <a:lnTo>
                      <a:pt x="6149" y="7407"/>
                    </a:lnTo>
                    <a:lnTo>
                      <a:pt x="6102" y="7407"/>
                    </a:lnTo>
                    <a:lnTo>
                      <a:pt x="6055" y="7404"/>
                    </a:lnTo>
                    <a:lnTo>
                      <a:pt x="6010" y="7399"/>
                    </a:lnTo>
                    <a:lnTo>
                      <a:pt x="5966" y="7393"/>
                    </a:lnTo>
                    <a:lnTo>
                      <a:pt x="5926" y="7385"/>
                    </a:lnTo>
                    <a:lnTo>
                      <a:pt x="5889" y="7375"/>
                    </a:lnTo>
                    <a:lnTo>
                      <a:pt x="5858" y="7365"/>
                    </a:lnTo>
                    <a:lnTo>
                      <a:pt x="5832" y="7354"/>
                    </a:lnTo>
                    <a:lnTo>
                      <a:pt x="5815" y="7344"/>
                    </a:lnTo>
                    <a:lnTo>
                      <a:pt x="5798" y="7332"/>
                    </a:lnTo>
                    <a:lnTo>
                      <a:pt x="5781" y="7321"/>
                    </a:lnTo>
                    <a:lnTo>
                      <a:pt x="5762" y="7312"/>
                    </a:lnTo>
                    <a:lnTo>
                      <a:pt x="5743" y="7303"/>
                    </a:lnTo>
                    <a:lnTo>
                      <a:pt x="5722" y="7297"/>
                    </a:lnTo>
                    <a:lnTo>
                      <a:pt x="5701" y="7291"/>
                    </a:lnTo>
                    <a:lnTo>
                      <a:pt x="5681" y="7288"/>
                    </a:lnTo>
                    <a:lnTo>
                      <a:pt x="5663" y="7287"/>
                    </a:lnTo>
                    <a:lnTo>
                      <a:pt x="5644" y="7288"/>
                    </a:lnTo>
                    <a:lnTo>
                      <a:pt x="5629" y="7292"/>
                    </a:lnTo>
                    <a:lnTo>
                      <a:pt x="5616" y="7299"/>
                    </a:lnTo>
                    <a:lnTo>
                      <a:pt x="5605" y="7308"/>
                    </a:lnTo>
                    <a:lnTo>
                      <a:pt x="5598" y="7321"/>
                    </a:lnTo>
                    <a:lnTo>
                      <a:pt x="5595" y="7337"/>
                    </a:lnTo>
                    <a:lnTo>
                      <a:pt x="5596" y="7358"/>
                    </a:lnTo>
                    <a:lnTo>
                      <a:pt x="5603" y="7382"/>
                    </a:lnTo>
                    <a:lnTo>
                      <a:pt x="5610" y="7408"/>
                    </a:lnTo>
                    <a:lnTo>
                      <a:pt x="5618" y="7435"/>
                    </a:lnTo>
                    <a:lnTo>
                      <a:pt x="5626" y="7463"/>
                    </a:lnTo>
                    <a:lnTo>
                      <a:pt x="5633" y="7491"/>
                    </a:lnTo>
                    <a:lnTo>
                      <a:pt x="5641" y="7519"/>
                    </a:lnTo>
                    <a:lnTo>
                      <a:pt x="5650" y="7547"/>
                    </a:lnTo>
                    <a:lnTo>
                      <a:pt x="5658" y="7575"/>
                    </a:lnTo>
                    <a:lnTo>
                      <a:pt x="5668" y="7602"/>
                    </a:lnTo>
                    <a:lnTo>
                      <a:pt x="5679" y="7629"/>
                    </a:lnTo>
                    <a:lnTo>
                      <a:pt x="5692" y="7654"/>
                    </a:lnTo>
                    <a:lnTo>
                      <a:pt x="5706" y="7677"/>
                    </a:lnTo>
                    <a:lnTo>
                      <a:pt x="5723" y="7700"/>
                    </a:lnTo>
                    <a:lnTo>
                      <a:pt x="5741" y="7719"/>
                    </a:lnTo>
                    <a:lnTo>
                      <a:pt x="5763" y="7737"/>
                    </a:lnTo>
                    <a:lnTo>
                      <a:pt x="5787" y="7753"/>
                    </a:lnTo>
                    <a:lnTo>
                      <a:pt x="5815" y="7766"/>
                    </a:lnTo>
                    <a:lnTo>
                      <a:pt x="5837" y="7777"/>
                    </a:lnTo>
                    <a:lnTo>
                      <a:pt x="5852" y="7789"/>
                    </a:lnTo>
                    <a:lnTo>
                      <a:pt x="5857" y="7802"/>
                    </a:lnTo>
                    <a:lnTo>
                      <a:pt x="5856" y="7814"/>
                    </a:lnTo>
                    <a:lnTo>
                      <a:pt x="5848" y="7826"/>
                    </a:lnTo>
                    <a:lnTo>
                      <a:pt x="5836" y="7839"/>
                    </a:lnTo>
                    <a:lnTo>
                      <a:pt x="5820" y="7851"/>
                    </a:lnTo>
                    <a:lnTo>
                      <a:pt x="5800" y="7863"/>
                    </a:lnTo>
                    <a:lnTo>
                      <a:pt x="5781" y="7875"/>
                    </a:lnTo>
                    <a:lnTo>
                      <a:pt x="5760" y="7887"/>
                    </a:lnTo>
                    <a:lnTo>
                      <a:pt x="5740" y="7898"/>
                    </a:lnTo>
                    <a:lnTo>
                      <a:pt x="5723" y="7910"/>
                    </a:lnTo>
                    <a:lnTo>
                      <a:pt x="5708" y="7920"/>
                    </a:lnTo>
                    <a:lnTo>
                      <a:pt x="5698" y="7931"/>
                    </a:lnTo>
                    <a:lnTo>
                      <a:pt x="5693" y="7940"/>
                    </a:lnTo>
                    <a:lnTo>
                      <a:pt x="5696" y="7950"/>
                    </a:lnTo>
                    <a:lnTo>
                      <a:pt x="5701" y="7959"/>
                    </a:lnTo>
                    <a:lnTo>
                      <a:pt x="5706" y="7971"/>
                    </a:lnTo>
                    <a:lnTo>
                      <a:pt x="5712" y="7987"/>
                    </a:lnTo>
                    <a:lnTo>
                      <a:pt x="5717" y="8004"/>
                    </a:lnTo>
                    <a:lnTo>
                      <a:pt x="5721" y="8024"/>
                    </a:lnTo>
                    <a:lnTo>
                      <a:pt x="5724" y="8046"/>
                    </a:lnTo>
                    <a:lnTo>
                      <a:pt x="5725" y="8070"/>
                    </a:lnTo>
                    <a:lnTo>
                      <a:pt x="5724" y="8095"/>
                    </a:lnTo>
                    <a:lnTo>
                      <a:pt x="5720" y="8122"/>
                    </a:lnTo>
                    <a:lnTo>
                      <a:pt x="5714" y="8150"/>
                    </a:lnTo>
                    <a:lnTo>
                      <a:pt x="5705" y="8180"/>
                    </a:lnTo>
                    <a:lnTo>
                      <a:pt x="5692" y="8212"/>
                    </a:lnTo>
                    <a:lnTo>
                      <a:pt x="5676" y="8243"/>
                    </a:lnTo>
                    <a:lnTo>
                      <a:pt x="5656" y="8276"/>
                    </a:lnTo>
                    <a:lnTo>
                      <a:pt x="5631" y="8310"/>
                    </a:lnTo>
                    <a:lnTo>
                      <a:pt x="5603" y="8345"/>
                    </a:lnTo>
                    <a:lnTo>
                      <a:pt x="5570" y="8382"/>
                    </a:lnTo>
                    <a:lnTo>
                      <a:pt x="5537" y="8425"/>
                    </a:lnTo>
                    <a:lnTo>
                      <a:pt x="5503" y="8470"/>
                    </a:lnTo>
                    <a:lnTo>
                      <a:pt x="5470" y="8519"/>
                    </a:lnTo>
                    <a:lnTo>
                      <a:pt x="5434" y="8571"/>
                    </a:lnTo>
                    <a:lnTo>
                      <a:pt x="5396" y="8622"/>
                    </a:lnTo>
                    <a:lnTo>
                      <a:pt x="5357" y="8673"/>
                    </a:lnTo>
                    <a:lnTo>
                      <a:pt x="5317" y="8724"/>
                    </a:lnTo>
                    <a:lnTo>
                      <a:pt x="5274" y="8772"/>
                    </a:lnTo>
                    <a:lnTo>
                      <a:pt x="5230" y="8816"/>
                    </a:lnTo>
                    <a:lnTo>
                      <a:pt x="5185" y="8857"/>
                    </a:lnTo>
                    <a:lnTo>
                      <a:pt x="5137" y="8891"/>
                    </a:lnTo>
                    <a:lnTo>
                      <a:pt x="5086" y="8919"/>
                    </a:lnTo>
                    <a:lnTo>
                      <a:pt x="5033" y="8940"/>
                    </a:lnTo>
                    <a:lnTo>
                      <a:pt x="4978" y="8952"/>
                    </a:lnTo>
                    <a:lnTo>
                      <a:pt x="4920" y="8955"/>
                    </a:lnTo>
                    <a:lnTo>
                      <a:pt x="4856" y="8951"/>
                    </a:lnTo>
                    <a:lnTo>
                      <a:pt x="4787" y="8951"/>
                    </a:lnTo>
                    <a:lnTo>
                      <a:pt x="4714" y="8953"/>
                    </a:lnTo>
                    <a:lnTo>
                      <a:pt x="4639" y="8957"/>
                    </a:lnTo>
                    <a:lnTo>
                      <a:pt x="4565" y="8963"/>
                    </a:lnTo>
                    <a:lnTo>
                      <a:pt x="4490" y="8970"/>
                    </a:lnTo>
                    <a:lnTo>
                      <a:pt x="4419" y="8977"/>
                    </a:lnTo>
                    <a:lnTo>
                      <a:pt x="4352" y="8985"/>
                    </a:lnTo>
                    <a:lnTo>
                      <a:pt x="4291" y="8991"/>
                    </a:lnTo>
                    <a:lnTo>
                      <a:pt x="4238" y="8997"/>
                    </a:lnTo>
                    <a:lnTo>
                      <a:pt x="4193" y="9000"/>
                    </a:lnTo>
                    <a:lnTo>
                      <a:pt x="4160" y="9002"/>
                    </a:lnTo>
                    <a:lnTo>
                      <a:pt x="4139" y="9001"/>
                    </a:lnTo>
                    <a:lnTo>
                      <a:pt x="4131" y="8997"/>
                    </a:lnTo>
                    <a:lnTo>
                      <a:pt x="4140" y="8989"/>
                    </a:lnTo>
                    <a:lnTo>
                      <a:pt x="4166" y="8977"/>
                    </a:lnTo>
                    <a:lnTo>
                      <a:pt x="4200" y="8963"/>
                    </a:lnTo>
                    <a:lnTo>
                      <a:pt x="4234" y="8950"/>
                    </a:lnTo>
                    <a:lnTo>
                      <a:pt x="4268" y="8937"/>
                    </a:lnTo>
                    <a:lnTo>
                      <a:pt x="4300" y="8923"/>
                    </a:lnTo>
                    <a:lnTo>
                      <a:pt x="4331" y="8911"/>
                    </a:lnTo>
                    <a:lnTo>
                      <a:pt x="4362" y="8899"/>
                    </a:lnTo>
                    <a:lnTo>
                      <a:pt x="4390" y="8886"/>
                    </a:lnTo>
                    <a:lnTo>
                      <a:pt x="4417" y="8872"/>
                    </a:lnTo>
                    <a:lnTo>
                      <a:pt x="4441" y="8858"/>
                    </a:lnTo>
                    <a:lnTo>
                      <a:pt x="4463" y="8844"/>
                    </a:lnTo>
                    <a:lnTo>
                      <a:pt x="4483" y="8827"/>
                    </a:lnTo>
                    <a:lnTo>
                      <a:pt x="4499" y="8810"/>
                    </a:lnTo>
                    <a:lnTo>
                      <a:pt x="4512" y="8790"/>
                    </a:lnTo>
                    <a:lnTo>
                      <a:pt x="4522" y="8770"/>
                    </a:lnTo>
                    <a:lnTo>
                      <a:pt x="4529" y="8747"/>
                    </a:lnTo>
                    <a:lnTo>
                      <a:pt x="4531" y="8723"/>
                    </a:lnTo>
                    <a:lnTo>
                      <a:pt x="4535" y="8696"/>
                    </a:lnTo>
                    <a:lnTo>
                      <a:pt x="4547" y="8671"/>
                    </a:lnTo>
                    <a:lnTo>
                      <a:pt x="4568" y="8646"/>
                    </a:lnTo>
                    <a:lnTo>
                      <a:pt x="4593" y="8620"/>
                    </a:lnTo>
                    <a:lnTo>
                      <a:pt x="4624" y="8595"/>
                    </a:lnTo>
                    <a:lnTo>
                      <a:pt x="4658" y="8570"/>
                    </a:lnTo>
                    <a:lnTo>
                      <a:pt x="4694" y="8545"/>
                    </a:lnTo>
                    <a:lnTo>
                      <a:pt x="4733" y="8519"/>
                    </a:lnTo>
                    <a:lnTo>
                      <a:pt x="4770" y="8494"/>
                    </a:lnTo>
                    <a:lnTo>
                      <a:pt x="4807" y="8468"/>
                    </a:lnTo>
                    <a:lnTo>
                      <a:pt x="4841" y="8442"/>
                    </a:lnTo>
                    <a:lnTo>
                      <a:pt x="4872" y="8416"/>
                    </a:lnTo>
                    <a:lnTo>
                      <a:pt x="4898" y="8388"/>
                    </a:lnTo>
                    <a:lnTo>
                      <a:pt x="4918" y="8361"/>
                    </a:lnTo>
                    <a:lnTo>
                      <a:pt x="4931" y="8334"/>
                    </a:lnTo>
                    <a:lnTo>
                      <a:pt x="4937" y="8305"/>
                    </a:lnTo>
                    <a:lnTo>
                      <a:pt x="4938" y="8263"/>
                    </a:lnTo>
                    <a:lnTo>
                      <a:pt x="4935" y="8223"/>
                    </a:lnTo>
                    <a:lnTo>
                      <a:pt x="4928" y="8184"/>
                    </a:lnTo>
                    <a:lnTo>
                      <a:pt x="4917" y="8148"/>
                    </a:lnTo>
                    <a:lnTo>
                      <a:pt x="4903" y="8114"/>
                    </a:lnTo>
                    <a:lnTo>
                      <a:pt x="4884" y="8085"/>
                    </a:lnTo>
                    <a:lnTo>
                      <a:pt x="4862" y="8059"/>
                    </a:lnTo>
                    <a:lnTo>
                      <a:pt x="4835" y="8038"/>
                    </a:lnTo>
                    <a:lnTo>
                      <a:pt x="4804" y="8022"/>
                    </a:lnTo>
                    <a:lnTo>
                      <a:pt x="4769" y="8011"/>
                    </a:lnTo>
                    <a:lnTo>
                      <a:pt x="4729" y="8007"/>
                    </a:lnTo>
                    <a:lnTo>
                      <a:pt x="4686" y="8010"/>
                    </a:lnTo>
                    <a:lnTo>
                      <a:pt x="4639" y="8019"/>
                    </a:lnTo>
                    <a:lnTo>
                      <a:pt x="4586" y="8038"/>
                    </a:lnTo>
                    <a:lnTo>
                      <a:pt x="4530" y="8064"/>
                    </a:lnTo>
                    <a:lnTo>
                      <a:pt x="4470" y="8100"/>
                    </a:lnTo>
                    <a:lnTo>
                      <a:pt x="4402" y="8141"/>
                    </a:lnTo>
                    <a:lnTo>
                      <a:pt x="4327" y="8183"/>
                    </a:lnTo>
                    <a:lnTo>
                      <a:pt x="4246" y="8226"/>
                    </a:lnTo>
                    <a:lnTo>
                      <a:pt x="4160" y="8268"/>
                    </a:lnTo>
                    <a:lnTo>
                      <a:pt x="4069" y="8309"/>
                    </a:lnTo>
                    <a:lnTo>
                      <a:pt x="3974" y="8348"/>
                    </a:lnTo>
                    <a:lnTo>
                      <a:pt x="3877" y="8383"/>
                    </a:lnTo>
                    <a:lnTo>
                      <a:pt x="3777" y="8416"/>
                    </a:lnTo>
                    <a:lnTo>
                      <a:pt x="3677" y="8443"/>
                    </a:lnTo>
                    <a:lnTo>
                      <a:pt x="3578" y="8466"/>
                    </a:lnTo>
                    <a:lnTo>
                      <a:pt x="3478" y="8482"/>
                    </a:lnTo>
                    <a:lnTo>
                      <a:pt x="3381" y="8491"/>
                    </a:lnTo>
                    <a:lnTo>
                      <a:pt x="3286" y="8493"/>
                    </a:lnTo>
                    <a:lnTo>
                      <a:pt x="3196" y="8487"/>
                    </a:lnTo>
                    <a:lnTo>
                      <a:pt x="3109" y="8470"/>
                    </a:lnTo>
                    <a:lnTo>
                      <a:pt x="3030" y="8444"/>
                    </a:lnTo>
                    <a:lnTo>
                      <a:pt x="2956" y="8412"/>
                    </a:lnTo>
                    <a:lnTo>
                      <a:pt x="2894" y="8384"/>
                    </a:lnTo>
                    <a:lnTo>
                      <a:pt x="2841" y="8358"/>
                    </a:lnTo>
                    <a:lnTo>
                      <a:pt x="2794" y="8333"/>
                    </a:lnTo>
                    <a:lnTo>
                      <a:pt x="2752" y="8310"/>
                    </a:lnTo>
                    <a:lnTo>
                      <a:pt x="2716" y="8289"/>
                    </a:lnTo>
                    <a:lnTo>
                      <a:pt x="2684" y="8269"/>
                    </a:lnTo>
                    <a:lnTo>
                      <a:pt x="2652" y="8253"/>
                    </a:lnTo>
                    <a:lnTo>
                      <a:pt x="2621" y="8237"/>
                    </a:lnTo>
                    <a:lnTo>
                      <a:pt x="2590" y="8224"/>
                    </a:lnTo>
                    <a:lnTo>
                      <a:pt x="2557" y="8212"/>
                    </a:lnTo>
                    <a:lnTo>
                      <a:pt x="2520" y="8202"/>
                    </a:lnTo>
                    <a:lnTo>
                      <a:pt x="2477" y="8193"/>
                    </a:lnTo>
                    <a:lnTo>
                      <a:pt x="2429" y="8186"/>
                    </a:lnTo>
                    <a:lnTo>
                      <a:pt x="2374" y="8181"/>
                    </a:lnTo>
                    <a:lnTo>
                      <a:pt x="2310" y="8178"/>
                    </a:lnTo>
                    <a:lnTo>
                      <a:pt x="2245" y="8172"/>
                    </a:lnTo>
                    <a:lnTo>
                      <a:pt x="2187" y="8165"/>
                    </a:lnTo>
                    <a:lnTo>
                      <a:pt x="2136" y="8154"/>
                    </a:lnTo>
                    <a:lnTo>
                      <a:pt x="2090" y="8140"/>
                    </a:lnTo>
                    <a:lnTo>
                      <a:pt x="2049" y="8123"/>
                    </a:lnTo>
                    <a:lnTo>
                      <a:pt x="2014" y="8106"/>
                    </a:lnTo>
                    <a:lnTo>
                      <a:pt x="1984" y="8086"/>
                    </a:lnTo>
                    <a:lnTo>
                      <a:pt x="1958" y="8065"/>
                    </a:lnTo>
                    <a:lnTo>
                      <a:pt x="1934" y="8043"/>
                    </a:lnTo>
                    <a:lnTo>
                      <a:pt x="1914" y="8021"/>
                    </a:lnTo>
                    <a:lnTo>
                      <a:pt x="1895" y="7999"/>
                    </a:lnTo>
                    <a:lnTo>
                      <a:pt x="1879" y="7976"/>
                    </a:lnTo>
                    <a:lnTo>
                      <a:pt x="1865" y="7954"/>
                    </a:lnTo>
                    <a:lnTo>
                      <a:pt x="1851" y="7933"/>
                    </a:lnTo>
                    <a:lnTo>
                      <a:pt x="1836" y="7914"/>
                    </a:lnTo>
                    <a:lnTo>
                      <a:pt x="1823" y="7896"/>
                    </a:lnTo>
                    <a:lnTo>
                      <a:pt x="1808" y="7875"/>
                    </a:lnTo>
                    <a:lnTo>
                      <a:pt x="1793" y="7849"/>
                    </a:lnTo>
                    <a:lnTo>
                      <a:pt x="1777" y="7820"/>
                    </a:lnTo>
                    <a:lnTo>
                      <a:pt x="1761" y="7787"/>
                    </a:lnTo>
                    <a:lnTo>
                      <a:pt x="1745" y="7754"/>
                    </a:lnTo>
                    <a:lnTo>
                      <a:pt x="1728" y="7720"/>
                    </a:lnTo>
                    <a:lnTo>
                      <a:pt x="1711" y="7689"/>
                    </a:lnTo>
                    <a:lnTo>
                      <a:pt x="1694" y="7660"/>
                    </a:lnTo>
                    <a:lnTo>
                      <a:pt x="1677" y="7636"/>
                    </a:lnTo>
                    <a:lnTo>
                      <a:pt x="1660" y="7619"/>
                    </a:lnTo>
                    <a:lnTo>
                      <a:pt x="1643" y="7608"/>
                    </a:lnTo>
                    <a:lnTo>
                      <a:pt x="1627" y="7606"/>
                    </a:lnTo>
                    <a:lnTo>
                      <a:pt x="1610" y="7614"/>
                    </a:lnTo>
                    <a:lnTo>
                      <a:pt x="1595" y="7634"/>
                    </a:lnTo>
                    <a:lnTo>
                      <a:pt x="1580" y="7666"/>
                    </a:lnTo>
                    <a:lnTo>
                      <a:pt x="1566" y="7714"/>
                    </a:lnTo>
                    <a:lnTo>
                      <a:pt x="1553" y="7767"/>
                    </a:lnTo>
                    <a:lnTo>
                      <a:pt x="1544" y="7822"/>
                    </a:lnTo>
                    <a:lnTo>
                      <a:pt x="1539" y="7876"/>
                    </a:lnTo>
                    <a:lnTo>
                      <a:pt x="1538" y="7929"/>
                    </a:lnTo>
                    <a:lnTo>
                      <a:pt x="1543" y="7982"/>
                    </a:lnTo>
                    <a:lnTo>
                      <a:pt x="1550" y="8034"/>
                    </a:lnTo>
                    <a:lnTo>
                      <a:pt x="1561" y="8085"/>
                    </a:lnTo>
                    <a:lnTo>
                      <a:pt x="1578" y="8135"/>
                    </a:lnTo>
                    <a:lnTo>
                      <a:pt x="1598" y="8184"/>
                    </a:lnTo>
                    <a:lnTo>
                      <a:pt x="1624" y="8231"/>
                    </a:lnTo>
                    <a:lnTo>
                      <a:pt x="1653" y="8278"/>
                    </a:lnTo>
                    <a:lnTo>
                      <a:pt x="1687" y="8323"/>
                    </a:lnTo>
                    <a:lnTo>
                      <a:pt x="1726" y="8366"/>
                    </a:lnTo>
                    <a:lnTo>
                      <a:pt x="1770" y="8407"/>
                    </a:lnTo>
                    <a:lnTo>
                      <a:pt x="1818" y="8446"/>
                    </a:lnTo>
                    <a:lnTo>
                      <a:pt x="1871" y="8485"/>
                    </a:lnTo>
                    <a:lnTo>
                      <a:pt x="1922" y="8517"/>
                    </a:lnTo>
                    <a:lnTo>
                      <a:pt x="1964" y="8546"/>
                    </a:lnTo>
                    <a:lnTo>
                      <a:pt x="1998" y="8570"/>
                    </a:lnTo>
                    <a:lnTo>
                      <a:pt x="2024" y="8589"/>
                    </a:lnTo>
                    <a:lnTo>
                      <a:pt x="2044" y="8605"/>
                    </a:lnTo>
                    <a:lnTo>
                      <a:pt x="2057" y="8617"/>
                    </a:lnTo>
                    <a:lnTo>
                      <a:pt x="2063" y="8625"/>
                    </a:lnTo>
                    <a:lnTo>
                      <a:pt x="2065" y="8631"/>
                    </a:lnTo>
                    <a:lnTo>
                      <a:pt x="2061" y="8634"/>
                    </a:lnTo>
                    <a:lnTo>
                      <a:pt x="2055" y="8635"/>
                    </a:lnTo>
                    <a:lnTo>
                      <a:pt x="2044" y="8635"/>
                    </a:lnTo>
                    <a:lnTo>
                      <a:pt x="2030" y="8634"/>
                    </a:lnTo>
                    <a:lnTo>
                      <a:pt x="2013" y="8631"/>
                    </a:lnTo>
                    <a:lnTo>
                      <a:pt x="1995" y="8628"/>
                    </a:lnTo>
                    <a:lnTo>
                      <a:pt x="1976" y="8624"/>
                    </a:lnTo>
                    <a:lnTo>
                      <a:pt x="1956" y="8622"/>
                    </a:lnTo>
                    <a:lnTo>
                      <a:pt x="1934" y="8619"/>
                    </a:lnTo>
                    <a:lnTo>
                      <a:pt x="1907" y="8616"/>
                    </a:lnTo>
                    <a:lnTo>
                      <a:pt x="1877" y="8612"/>
                    </a:lnTo>
                    <a:lnTo>
                      <a:pt x="1844" y="8608"/>
                    </a:lnTo>
                    <a:lnTo>
                      <a:pt x="1807" y="8601"/>
                    </a:lnTo>
                    <a:lnTo>
                      <a:pt x="1768" y="8595"/>
                    </a:lnTo>
                    <a:lnTo>
                      <a:pt x="1725" y="8585"/>
                    </a:lnTo>
                    <a:lnTo>
                      <a:pt x="1681" y="8574"/>
                    </a:lnTo>
                    <a:lnTo>
                      <a:pt x="1636" y="8560"/>
                    </a:lnTo>
                    <a:lnTo>
                      <a:pt x="1589" y="8542"/>
                    </a:lnTo>
                    <a:lnTo>
                      <a:pt x="1541" y="8523"/>
                    </a:lnTo>
                    <a:lnTo>
                      <a:pt x="1493" y="8499"/>
                    </a:lnTo>
                    <a:lnTo>
                      <a:pt x="1443" y="8470"/>
                    </a:lnTo>
                    <a:lnTo>
                      <a:pt x="1394" y="8439"/>
                    </a:lnTo>
                    <a:lnTo>
                      <a:pt x="1345" y="8402"/>
                    </a:lnTo>
                    <a:lnTo>
                      <a:pt x="1298" y="8360"/>
                    </a:lnTo>
                    <a:lnTo>
                      <a:pt x="1252" y="8316"/>
                    </a:lnTo>
                    <a:lnTo>
                      <a:pt x="1210" y="8275"/>
                    </a:lnTo>
                    <a:lnTo>
                      <a:pt x="1169" y="8233"/>
                    </a:lnTo>
                    <a:lnTo>
                      <a:pt x="1132" y="8193"/>
                    </a:lnTo>
                    <a:lnTo>
                      <a:pt x="1097" y="8153"/>
                    </a:lnTo>
                    <a:lnTo>
                      <a:pt x="1065" y="8112"/>
                    </a:lnTo>
                    <a:lnTo>
                      <a:pt x="1035" y="8071"/>
                    </a:lnTo>
                    <a:lnTo>
                      <a:pt x="1008" y="8028"/>
                    </a:lnTo>
                    <a:lnTo>
                      <a:pt x="982" y="7983"/>
                    </a:lnTo>
                    <a:lnTo>
                      <a:pt x="959" y="7936"/>
                    </a:lnTo>
                    <a:lnTo>
                      <a:pt x="938" y="7886"/>
                    </a:lnTo>
                    <a:lnTo>
                      <a:pt x="918" y="7834"/>
                    </a:lnTo>
                    <a:lnTo>
                      <a:pt x="901" y="7778"/>
                    </a:lnTo>
                    <a:lnTo>
                      <a:pt x="886" y="7718"/>
                    </a:lnTo>
                    <a:lnTo>
                      <a:pt x="871" y="7654"/>
                    </a:lnTo>
                    <a:lnTo>
                      <a:pt x="859" y="7585"/>
                    </a:lnTo>
                    <a:lnTo>
                      <a:pt x="846" y="7518"/>
                    </a:lnTo>
                    <a:lnTo>
                      <a:pt x="830" y="7463"/>
                    </a:lnTo>
                    <a:lnTo>
                      <a:pt x="812" y="7418"/>
                    </a:lnTo>
                    <a:lnTo>
                      <a:pt x="792" y="7381"/>
                    </a:lnTo>
                    <a:lnTo>
                      <a:pt x="769" y="7351"/>
                    </a:lnTo>
                    <a:lnTo>
                      <a:pt x="744" y="7327"/>
                    </a:lnTo>
                    <a:lnTo>
                      <a:pt x="716" y="7309"/>
                    </a:lnTo>
                    <a:lnTo>
                      <a:pt x="689" y="7294"/>
                    </a:lnTo>
                    <a:lnTo>
                      <a:pt x="658" y="7281"/>
                    </a:lnTo>
                    <a:lnTo>
                      <a:pt x="628" y="7270"/>
                    </a:lnTo>
                    <a:lnTo>
                      <a:pt x="596" y="7260"/>
                    </a:lnTo>
                    <a:lnTo>
                      <a:pt x="562" y="7247"/>
                    </a:lnTo>
                    <a:lnTo>
                      <a:pt x="530" y="7233"/>
                    </a:lnTo>
                    <a:lnTo>
                      <a:pt x="495" y="7216"/>
                    </a:lnTo>
                    <a:lnTo>
                      <a:pt x="461" y="7193"/>
                    </a:lnTo>
                    <a:lnTo>
                      <a:pt x="427" y="7166"/>
                    </a:lnTo>
                    <a:lnTo>
                      <a:pt x="391" y="7135"/>
                    </a:lnTo>
                    <a:lnTo>
                      <a:pt x="353" y="7109"/>
                    </a:lnTo>
                    <a:lnTo>
                      <a:pt x="315" y="7084"/>
                    </a:lnTo>
                    <a:lnTo>
                      <a:pt x="274" y="7061"/>
                    </a:lnTo>
                    <a:lnTo>
                      <a:pt x="235" y="7038"/>
                    </a:lnTo>
                    <a:lnTo>
                      <a:pt x="197" y="7014"/>
                    </a:lnTo>
                    <a:lnTo>
                      <a:pt x="160" y="6989"/>
                    </a:lnTo>
                    <a:lnTo>
                      <a:pt x="126" y="6961"/>
                    </a:lnTo>
                    <a:lnTo>
                      <a:pt x="93" y="6931"/>
                    </a:lnTo>
                    <a:lnTo>
                      <a:pt x="65" y="6897"/>
                    </a:lnTo>
                    <a:lnTo>
                      <a:pt x="41" y="6857"/>
                    </a:lnTo>
                    <a:lnTo>
                      <a:pt x="22" y="6812"/>
                    </a:lnTo>
                    <a:lnTo>
                      <a:pt x="8" y="6759"/>
                    </a:lnTo>
                    <a:lnTo>
                      <a:pt x="0" y="6698"/>
                    </a:lnTo>
                    <a:lnTo>
                      <a:pt x="0" y="6630"/>
                    </a:lnTo>
                    <a:lnTo>
                      <a:pt x="8" y="6552"/>
                    </a:lnTo>
                    <a:lnTo>
                      <a:pt x="21" y="6477"/>
                    </a:lnTo>
                    <a:lnTo>
                      <a:pt x="39" y="6418"/>
                    </a:lnTo>
                    <a:lnTo>
                      <a:pt x="62" y="6372"/>
                    </a:lnTo>
                    <a:lnTo>
                      <a:pt x="89" y="6338"/>
                    </a:lnTo>
                    <a:lnTo>
                      <a:pt x="117" y="6315"/>
                    </a:lnTo>
                    <a:lnTo>
                      <a:pt x="148" y="6300"/>
                    </a:lnTo>
                    <a:lnTo>
                      <a:pt x="179" y="6290"/>
                    </a:lnTo>
                    <a:lnTo>
                      <a:pt x="212" y="6284"/>
                    </a:lnTo>
                    <a:lnTo>
                      <a:pt x="245" y="6282"/>
                    </a:lnTo>
                    <a:lnTo>
                      <a:pt x="276" y="6280"/>
                    </a:lnTo>
                    <a:lnTo>
                      <a:pt x="307" y="6278"/>
                    </a:lnTo>
                    <a:lnTo>
                      <a:pt x="336" y="6271"/>
                    </a:lnTo>
                    <a:lnTo>
                      <a:pt x="362" y="6260"/>
                    </a:lnTo>
                    <a:lnTo>
                      <a:pt x="384" y="6242"/>
                    </a:lnTo>
                    <a:lnTo>
                      <a:pt x="403" y="6216"/>
                    </a:lnTo>
                    <a:lnTo>
                      <a:pt x="418" y="6179"/>
                    </a:lnTo>
                    <a:lnTo>
                      <a:pt x="429" y="6135"/>
                    </a:lnTo>
                    <a:lnTo>
                      <a:pt x="442" y="6091"/>
                    </a:lnTo>
                    <a:lnTo>
                      <a:pt x="456" y="6049"/>
                    </a:lnTo>
                    <a:lnTo>
                      <a:pt x="470" y="6008"/>
                    </a:lnTo>
                    <a:lnTo>
                      <a:pt x="484" y="5969"/>
                    </a:lnTo>
                    <a:lnTo>
                      <a:pt x="498" y="5933"/>
                    </a:lnTo>
                    <a:lnTo>
                      <a:pt x="512" y="5899"/>
                    </a:lnTo>
                    <a:lnTo>
                      <a:pt x="526" y="5870"/>
                    </a:lnTo>
                    <a:lnTo>
                      <a:pt x="539" y="5843"/>
                    </a:lnTo>
                    <a:lnTo>
                      <a:pt x="551" y="5824"/>
                    </a:lnTo>
                    <a:lnTo>
                      <a:pt x="562" y="5808"/>
                    </a:lnTo>
                    <a:lnTo>
                      <a:pt x="572" y="5800"/>
                    </a:lnTo>
                    <a:lnTo>
                      <a:pt x="581" y="5798"/>
                    </a:lnTo>
                    <a:lnTo>
                      <a:pt x="587" y="5802"/>
                    </a:lnTo>
                    <a:lnTo>
                      <a:pt x="593" y="5815"/>
                    </a:lnTo>
                    <a:lnTo>
                      <a:pt x="596" y="5837"/>
                    </a:lnTo>
                    <a:lnTo>
                      <a:pt x="595" y="5864"/>
                    </a:lnTo>
                    <a:lnTo>
                      <a:pt x="590" y="5894"/>
                    </a:lnTo>
                    <a:lnTo>
                      <a:pt x="582" y="5926"/>
                    </a:lnTo>
                    <a:lnTo>
                      <a:pt x="572" y="5961"/>
                    </a:lnTo>
                    <a:lnTo>
                      <a:pt x="562" y="5997"/>
                    </a:lnTo>
                    <a:lnTo>
                      <a:pt x="554" y="6036"/>
                    </a:lnTo>
                    <a:lnTo>
                      <a:pt x="547" y="6074"/>
                    </a:lnTo>
                    <a:lnTo>
                      <a:pt x="545" y="6113"/>
                    </a:lnTo>
                    <a:lnTo>
                      <a:pt x="548" y="6152"/>
                    </a:lnTo>
                    <a:lnTo>
                      <a:pt x="557" y="6191"/>
                    </a:lnTo>
                    <a:lnTo>
                      <a:pt x="574" y="6229"/>
                    </a:lnTo>
                    <a:lnTo>
                      <a:pt x="601" y="6267"/>
                    </a:lnTo>
                    <a:lnTo>
                      <a:pt x="638" y="6303"/>
                    </a:lnTo>
                    <a:lnTo>
                      <a:pt x="687" y="6337"/>
                    </a:lnTo>
                    <a:lnTo>
                      <a:pt x="749" y="6369"/>
                    </a:lnTo>
                    <a:lnTo>
                      <a:pt x="827" y="6399"/>
                    </a:lnTo>
                    <a:lnTo>
                      <a:pt x="828" y="6399"/>
                    </a:lnTo>
                    <a:lnTo>
                      <a:pt x="833" y="6400"/>
                    </a:lnTo>
                    <a:lnTo>
                      <a:pt x="842" y="6402"/>
                    </a:lnTo>
                    <a:lnTo>
                      <a:pt x="853" y="6405"/>
                    </a:lnTo>
                    <a:lnTo>
                      <a:pt x="867" y="6409"/>
                    </a:lnTo>
                    <a:lnTo>
                      <a:pt x="881" y="6416"/>
                    </a:lnTo>
                    <a:lnTo>
                      <a:pt x="898" y="6422"/>
                    </a:lnTo>
                    <a:lnTo>
                      <a:pt x="914" y="6431"/>
                    </a:lnTo>
                    <a:lnTo>
                      <a:pt x="931" y="6442"/>
                    </a:lnTo>
                    <a:lnTo>
                      <a:pt x="948" y="6454"/>
                    </a:lnTo>
                    <a:lnTo>
                      <a:pt x="963" y="6469"/>
                    </a:lnTo>
                    <a:lnTo>
                      <a:pt x="978" y="6485"/>
                    </a:lnTo>
                    <a:lnTo>
                      <a:pt x="990" y="6505"/>
                    </a:lnTo>
                    <a:lnTo>
                      <a:pt x="1001" y="6527"/>
                    </a:lnTo>
                    <a:lnTo>
                      <a:pt x="1009" y="6551"/>
                    </a:lnTo>
                    <a:lnTo>
                      <a:pt x="1014" y="6579"/>
                    </a:lnTo>
                    <a:lnTo>
                      <a:pt x="1018" y="6608"/>
                    </a:lnTo>
                    <a:lnTo>
                      <a:pt x="1022" y="6637"/>
                    </a:lnTo>
                    <a:lnTo>
                      <a:pt x="1029" y="6667"/>
                    </a:lnTo>
                    <a:lnTo>
                      <a:pt x="1036" y="6694"/>
                    </a:lnTo>
                    <a:lnTo>
                      <a:pt x="1045" y="6721"/>
                    </a:lnTo>
                    <a:lnTo>
                      <a:pt x="1056" y="6745"/>
                    </a:lnTo>
                    <a:lnTo>
                      <a:pt x="1067" y="6767"/>
                    </a:lnTo>
                    <a:lnTo>
                      <a:pt x="1080" y="6785"/>
                    </a:lnTo>
                    <a:lnTo>
                      <a:pt x="1093" y="6799"/>
                    </a:lnTo>
                    <a:lnTo>
                      <a:pt x="1107" y="6807"/>
                    </a:lnTo>
                    <a:lnTo>
                      <a:pt x="1124" y="6811"/>
                    </a:lnTo>
                    <a:lnTo>
                      <a:pt x="1140" y="6809"/>
                    </a:lnTo>
                    <a:lnTo>
                      <a:pt x="1157" y="6800"/>
                    </a:lnTo>
                    <a:lnTo>
                      <a:pt x="1176" y="6783"/>
                    </a:lnTo>
                    <a:lnTo>
                      <a:pt x="1194" y="6759"/>
                    </a:lnTo>
                    <a:lnTo>
                      <a:pt x="1215" y="6727"/>
                    </a:lnTo>
                    <a:lnTo>
                      <a:pt x="1234" y="6690"/>
                    </a:lnTo>
                    <a:lnTo>
                      <a:pt x="1250" y="6656"/>
                    </a:lnTo>
                    <a:lnTo>
                      <a:pt x="1265" y="6624"/>
                    </a:lnTo>
                    <a:lnTo>
                      <a:pt x="1279" y="6595"/>
                    </a:lnTo>
                    <a:lnTo>
                      <a:pt x="1288" y="6566"/>
                    </a:lnTo>
                    <a:lnTo>
                      <a:pt x="1297" y="6539"/>
                    </a:lnTo>
                    <a:lnTo>
                      <a:pt x="1304" y="6514"/>
                    </a:lnTo>
                    <a:lnTo>
                      <a:pt x="1309" y="6489"/>
                    </a:lnTo>
                    <a:lnTo>
                      <a:pt x="1311" y="6465"/>
                    </a:lnTo>
                    <a:lnTo>
                      <a:pt x="1312" y="6441"/>
                    </a:lnTo>
                    <a:lnTo>
                      <a:pt x="1311" y="6418"/>
                    </a:lnTo>
                    <a:lnTo>
                      <a:pt x="1308" y="6395"/>
                    </a:lnTo>
                    <a:lnTo>
                      <a:pt x="1303" y="6371"/>
                    </a:lnTo>
                    <a:lnTo>
                      <a:pt x="1296" y="6347"/>
                    </a:lnTo>
                    <a:lnTo>
                      <a:pt x="1287" y="6323"/>
                    </a:lnTo>
                    <a:lnTo>
                      <a:pt x="1277" y="6298"/>
                    </a:lnTo>
                    <a:lnTo>
                      <a:pt x="1263" y="6264"/>
                    </a:lnTo>
                    <a:lnTo>
                      <a:pt x="1245" y="6218"/>
                    </a:lnTo>
                    <a:lnTo>
                      <a:pt x="1223" y="6161"/>
                    </a:lnTo>
                    <a:lnTo>
                      <a:pt x="1199" y="6092"/>
                    </a:lnTo>
                    <a:lnTo>
                      <a:pt x="1173" y="6016"/>
                    </a:lnTo>
                    <a:lnTo>
                      <a:pt x="1146" y="5932"/>
                    </a:lnTo>
                    <a:lnTo>
                      <a:pt x="1121" y="5842"/>
                    </a:lnTo>
                    <a:lnTo>
                      <a:pt x="1096" y="5747"/>
                    </a:lnTo>
                    <a:lnTo>
                      <a:pt x="1074" y="5650"/>
                    </a:lnTo>
                    <a:lnTo>
                      <a:pt x="1056" y="5551"/>
                    </a:lnTo>
                    <a:lnTo>
                      <a:pt x="1041" y="5451"/>
                    </a:lnTo>
                    <a:lnTo>
                      <a:pt x="1032" y="5353"/>
                    </a:lnTo>
                    <a:lnTo>
                      <a:pt x="1029" y="5257"/>
                    </a:lnTo>
                    <a:lnTo>
                      <a:pt x="1032" y="5165"/>
                    </a:lnTo>
                    <a:lnTo>
                      <a:pt x="1044" y="5080"/>
                    </a:lnTo>
                    <a:lnTo>
                      <a:pt x="1066" y="5002"/>
                    </a:lnTo>
                    <a:lnTo>
                      <a:pt x="1092" y="4930"/>
                    </a:lnTo>
                    <a:lnTo>
                      <a:pt x="1121" y="4865"/>
                    </a:lnTo>
                    <a:lnTo>
                      <a:pt x="1152" y="4808"/>
                    </a:lnTo>
                    <a:lnTo>
                      <a:pt x="1184" y="4757"/>
                    </a:lnTo>
                    <a:lnTo>
                      <a:pt x="1215" y="4712"/>
                    </a:lnTo>
                    <a:lnTo>
                      <a:pt x="1248" y="4674"/>
                    </a:lnTo>
                    <a:lnTo>
                      <a:pt x="1279" y="4641"/>
                    </a:lnTo>
                    <a:lnTo>
                      <a:pt x="1308" y="4615"/>
                    </a:lnTo>
                    <a:lnTo>
                      <a:pt x="1336" y="4594"/>
                    </a:lnTo>
                    <a:lnTo>
                      <a:pt x="1363" y="4578"/>
                    </a:lnTo>
                    <a:lnTo>
                      <a:pt x="1384" y="4568"/>
                    </a:lnTo>
                    <a:lnTo>
                      <a:pt x="1404" y="4563"/>
                    </a:lnTo>
                    <a:lnTo>
                      <a:pt x="1419" y="4562"/>
                    </a:lnTo>
                    <a:lnTo>
                      <a:pt x="1430" y="4566"/>
                    </a:lnTo>
                    <a:lnTo>
                      <a:pt x="1436" y="4574"/>
                    </a:lnTo>
                    <a:lnTo>
                      <a:pt x="1437" y="4587"/>
                    </a:lnTo>
                    <a:lnTo>
                      <a:pt x="1431" y="4606"/>
                    </a:lnTo>
                    <a:lnTo>
                      <a:pt x="1423" y="4638"/>
                    </a:lnTo>
                    <a:lnTo>
                      <a:pt x="1412" y="4678"/>
                    </a:lnTo>
                    <a:lnTo>
                      <a:pt x="1399" y="4728"/>
                    </a:lnTo>
                    <a:lnTo>
                      <a:pt x="1386" y="4783"/>
                    </a:lnTo>
                    <a:lnTo>
                      <a:pt x="1372" y="4845"/>
                    </a:lnTo>
                    <a:lnTo>
                      <a:pt x="1362" y="4911"/>
                    </a:lnTo>
                    <a:lnTo>
                      <a:pt x="1354" y="4979"/>
                    </a:lnTo>
                    <a:lnTo>
                      <a:pt x="1348" y="5049"/>
                    </a:lnTo>
                    <a:lnTo>
                      <a:pt x="1348" y="5118"/>
                    </a:lnTo>
                    <a:lnTo>
                      <a:pt x="1355" y="5186"/>
                    </a:lnTo>
                    <a:lnTo>
                      <a:pt x="1367" y="5252"/>
                    </a:lnTo>
                    <a:lnTo>
                      <a:pt x="1388" y="5314"/>
                    </a:lnTo>
                    <a:lnTo>
                      <a:pt x="1417" y="5370"/>
                    </a:lnTo>
                    <a:lnTo>
                      <a:pt x="1456" y="5420"/>
                    </a:lnTo>
                    <a:lnTo>
                      <a:pt x="1508" y="5461"/>
                    </a:lnTo>
                    <a:lnTo>
                      <a:pt x="1513" y="5462"/>
                    </a:lnTo>
                    <a:lnTo>
                      <a:pt x="1529" y="5469"/>
                    </a:lnTo>
                    <a:lnTo>
                      <a:pt x="1553" y="5478"/>
                    </a:lnTo>
                    <a:lnTo>
                      <a:pt x="1585" y="5491"/>
                    </a:lnTo>
                    <a:lnTo>
                      <a:pt x="1622" y="5506"/>
                    </a:lnTo>
                    <a:lnTo>
                      <a:pt x="1665" y="5523"/>
                    </a:lnTo>
                    <a:lnTo>
                      <a:pt x="1711" y="5544"/>
                    </a:lnTo>
                    <a:lnTo>
                      <a:pt x="1758" y="5567"/>
                    </a:lnTo>
                    <a:lnTo>
                      <a:pt x="1806" y="5591"/>
                    </a:lnTo>
                    <a:lnTo>
                      <a:pt x="1852" y="5616"/>
                    </a:lnTo>
                    <a:lnTo>
                      <a:pt x="1896" y="5644"/>
                    </a:lnTo>
                    <a:lnTo>
                      <a:pt x="1937" y="5672"/>
                    </a:lnTo>
                    <a:lnTo>
                      <a:pt x="1972" y="5700"/>
                    </a:lnTo>
                    <a:lnTo>
                      <a:pt x="2000" y="5729"/>
                    </a:lnTo>
                    <a:lnTo>
                      <a:pt x="2020" y="5758"/>
                    </a:lnTo>
                    <a:lnTo>
                      <a:pt x="2032" y="5788"/>
                    </a:lnTo>
                    <a:lnTo>
                      <a:pt x="2032" y="5790"/>
                    </a:lnTo>
                    <a:lnTo>
                      <a:pt x="2033" y="5799"/>
                    </a:lnTo>
                    <a:lnTo>
                      <a:pt x="2035" y="5811"/>
                    </a:lnTo>
                    <a:lnTo>
                      <a:pt x="2037" y="5827"/>
                    </a:lnTo>
                    <a:lnTo>
                      <a:pt x="2041" y="5846"/>
                    </a:lnTo>
                    <a:lnTo>
                      <a:pt x="2043" y="5865"/>
                    </a:lnTo>
                    <a:lnTo>
                      <a:pt x="2045" y="5886"/>
                    </a:lnTo>
                    <a:lnTo>
                      <a:pt x="2046" y="5907"/>
                    </a:lnTo>
                    <a:lnTo>
                      <a:pt x="2047" y="5925"/>
                    </a:lnTo>
                    <a:lnTo>
                      <a:pt x="2046" y="5941"/>
                    </a:lnTo>
                    <a:lnTo>
                      <a:pt x="2044" y="5954"/>
                    </a:lnTo>
                    <a:lnTo>
                      <a:pt x="2041" y="5962"/>
                    </a:lnTo>
                    <a:lnTo>
                      <a:pt x="2035" y="5966"/>
                    </a:lnTo>
                    <a:lnTo>
                      <a:pt x="2027" y="5962"/>
                    </a:lnTo>
                    <a:lnTo>
                      <a:pt x="2017" y="5951"/>
                    </a:lnTo>
                    <a:lnTo>
                      <a:pt x="2005" y="5934"/>
                    </a:lnTo>
                    <a:lnTo>
                      <a:pt x="1989" y="5911"/>
                    </a:lnTo>
                    <a:lnTo>
                      <a:pt x="1974" y="5889"/>
                    </a:lnTo>
                    <a:lnTo>
                      <a:pt x="1958" y="5870"/>
                    </a:lnTo>
                    <a:lnTo>
                      <a:pt x="1940" y="5851"/>
                    </a:lnTo>
                    <a:lnTo>
                      <a:pt x="1923" y="5834"/>
                    </a:lnTo>
                    <a:lnTo>
                      <a:pt x="1904" y="5817"/>
                    </a:lnTo>
                    <a:lnTo>
                      <a:pt x="1886" y="5802"/>
                    </a:lnTo>
                    <a:lnTo>
                      <a:pt x="1866" y="5788"/>
                    </a:lnTo>
                    <a:lnTo>
                      <a:pt x="1846" y="5776"/>
                    </a:lnTo>
                    <a:lnTo>
                      <a:pt x="1825" y="5764"/>
                    </a:lnTo>
                    <a:lnTo>
                      <a:pt x="1804" y="5754"/>
                    </a:lnTo>
                    <a:lnTo>
                      <a:pt x="1783" y="5744"/>
                    </a:lnTo>
                    <a:lnTo>
                      <a:pt x="1761" y="5736"/>
                    </a:lnTo>
                    <a:lnTo>
                      <a:pt x="1739" y="5730"/>
                    </a:lnTo>
                    <a:lnTo>
                      <a:pt x="1716" y="5724"/>
                    </a:lnTo>
                    <a:lnTo>
                      <a:pt x="1694" y="5720"/>
                    </a:lnTo>
                    <a:lnTo>
                      <a:pt x="1663" y="5713"/>
                    </a:lnTo>
                    <a:lnTo>
                      <a:pt x="1636" y="5709"/>
                    </a:lnTo>
                    <a:lnTo>
                      <a:pt x="1610" y="5708"/>
                    </a:lnTo>
                    <a:lnTo>
                      <a:pt x="1589" y="5709"/>
                    </a:lnTo>
                    <a:lnTo>
                      <a:pt x="1570" y="5712"/>
                    </a:lnTo>
                    <a:lnTo>
                      <a:pt x="1555" y="5718"/>
                    </a:lnTo>
                    <a:lnTo>
                      <a:pt x="1542" y="5724"/>
                    </a:lnTo>
                    <a:lnTo>
                      <a:pt x="1533" y="5734"/>
                    </a:lnTo>
                    <a:lnTo>
                      <a:pt x="1526" y="5744"/>
                    </a:lnTo>
                    <a:lnTo>
                      <a:pt x="1523" y="5757"/>
                    </a:lnTo>
                    <a:lnTo>
                      <a:pt x="1523" y="5770"/>
                    </a:lnTo>
                    <a:lnTo>
                      <a:pt x="1526" y="5787"/>
                    </a:lnTo>
                    <a:lnTo>
                      <a:pt x="1532" y="5803"/>
                    </a:lnTo>
                    <a:lnTo>
                      <a:pt x="1542" y="5820"/>
                    </a:lnTo>
                    <a:lnTo>
                      <a:pt x="1554" y="5839"/>
                    </a:lnTo>
                    <a:lnTo>
                      <a:pt x="1570" y="5860"/>
                    </a:lnTo>
                    <a:lnTo>
                      <a:pt x="1589" y="5884"/>
                    </a:lnTo>
                    <a:lnTo>
                      <a:pt x="1610" y="5918"/>
                    </a:lnTo>
                    <a:lnTo>
                      <a:pt x="1637" y="5958"/>
                    </a:lnTo>
                    <a:lnTo>
                      <a:pt x="1665" y="6003"/>
                    </a:lnTo>
                    <a:lnTo>
                      <a:pt x="1698" y="6053"/>
                    </a:lnTo>
                    <a:lnTo>
                      <a:pt x="1733" y="6104"/>
                    </a:lnTo>
                    <a:lnTo>
                      <a:pt x="1772" y="6157"/>
                    </a:lnTo>
                    <a:lnTo>
                      <a:pt x="1813" y="6208"/>
                    </a:lnTo>
                    <a:lnTo>
                      <a:pt x="1858" y="6256"/>
                    </a:lnTo>
                    <a:lnTo>
                      <a:pt x="1907" y="6301"/>
                    </a:lnTo>
                    <a:lnTo>
                      <a:pt x="1959" y="6340"/>
                    </a:lnTo>
                    <a:lnTo>
                      <a:pt x="2013" y="6372"/>
                    </a:lnTo>
                    <a:lnTo>
                      <a:pt x="2071" y="6395"/>
                    </a:lnTo>
                    <a:lnTo>
                      <a:pt x="2132" y="6408"/>
                    </a:lnTo>
                    <a:lnTo>
                      <a:pt x="2197" y="6408"/>
                    </a:lnTo>
                    <a:lnTo>
                      <a:pt x="2264" y="6396"/>
                    </a:lnTo>
                    <a:lnTo>
                      <a:pt x="2336" y="6377"/>
                    </a:lnTo>
                    <a:lnTo>
                      <a:pt x="2414" y="6363"/>
                    </a:lnTo>
                    <a:lnTo>
                      <a:pt x="2495" y="6353"/>
                    </a:lnTo>
                    <a:lnTo>
                      <a:pt x="2580" y="6345"/>
                    </a:lnTo>
                    <a:lnTo>
                      <a:pt x="2665" y="6338"/>
                    </a:lnTo>
                    <a:lnTo>
                      <a:pt x="2750" y="6331"/>
                    </a:lnTo>
                    <a:lnTo>
                      <a:pt x="2834" y="6325"/>
                    </a:lnTo>
                    <a:lnTo>
                      <a:pt x="2915" y="6318"/>
                    </a:lnTo>
                    <a:lnTo>
                      <a:pt x="2991" y="6309"/>
                    </a:lnTo>
                    <a:lnTo>
                      <a:pt x="3062" y="6296"/>
                    </a:lnTo>
                    <a:lnTo>
                      <a:pt x="3127" y="6280"/>
                    </a:lnTo>
                    <a:lnTo>
                      <a:pt x="3181" y="6259"/>
                    </a:lnTo>
                    <a:lnTo>
                      <a:pt x="3227" y="6234"/>
                    </a:lnTo>
                    <a:lnTo>
                      <a:pt x="3261" y="6203"/>
                    </a:lnTo>
                    <a:lnTo>
                      <a:pt x="3283" y="6163"/>
                    </a:lnTo>
                    <a:lnTo>
                      <a:pt x="3291" y="6116"/>
                    </a:lnTo>
                    <a:lnTo>
                      <a:pt x="3291" y="6077"/>
                    </a:lnTo>
                    <a:lnTo>
                      <a:pt x="3293" y="6038"/>
                    </a:lnTo>
                    <a:lnTo>
                      <a:pt x="3296" y="5996"/>
                    </a:lnTo>
                    <a:lnTo>
                      <a:pt x="3299" y="5955"/>
                    </a:lnTo>
                    <a:lnTo>
                      <a:pt x="3304" y="5913"/>
                    </a:lnTo>
                    <a:lnTo>
                      <a:pt x="3306" y="5871"/>
                    </a:lnTo>
                    <a:lnTo>
                      <a:pt x="3308" y="5828"/>
                    </a:lnTo>
                    <a:lnTo>
                      <a:pt x="3309" y="5787"/>
                    </a:lnTo>
                    <a:lnTo>
                      <a:pt x="3308" y="5746"/>
                    </a:lnTo>
                    <a:lnTo>
                      <a:pt x="3304" y="5707"/>
                    </a:lnTo>
                    <a:lnTo>
                      <a:pt x="3297" y="5669"/>
                    </a:lnTo>
                    <a:lnTo>
                      <a:pt x="3287" y="5633"/>
                    </a:lnTo>
                    <a:lnTo>
                      <a:pt x="3273" y="5600"/>
                    </a:lnTo>
                    <a:lnTo>
                      <a:pt x="3255" y="5568"/>
                    </a:lnTo>
                    <a:lnTo>
                      <a:pt x="3232" y="5540"/>
                    </a:lnTo>
                    <a:lnTo>
                      <a:pt x="3203" y="5516"/>
                    </a:lnTo>
                    <a:lnTo>
                      <a:pt x="3173" y="5492"/>
                    </a:lnTo>
                    <a:lnTo>
                      <a:pt x="3145" y="5468"/>
                    </a:lnTo>
                    <a:lnTo>
                      <a:pt x="3120" y="5442"/>
                    </a:lnTo>
                    <a:lnTo>
                      <a:pt x="3097" y="5415"/>
                    </a:lnTo>
                    <a:lnTo>
                      <a:pt x="3077" y="5388"/>
                    </a:lnTo>
                    <a:lnTo>
                      <a:pt x="3058" y="5361"/>
                    </a:lnTo>
                    <a:lnTo>
                      <a:pt x="3039" y="5332"/>
                    </a:lnTo>
                    <a:lnTo>
                      <a:pt x="3023" y="5303"/>
                    </a:lnTo>
                    <a:lnTo>
                      <a:pt x="3007" y="5275"/>
                    </a:lnTo>
                    <a:lnTo>
                      <a:pt x="2990" y="5245"/>
                    </a:lnTo>
                    <a:lnTo>
                      <a:pt x="2973" y="5216"/>
                    </a:lnTo>
                    <a:lnTo>
                      <a:pt x="2956" y="5185"/>
                    </a:lnTo>
                    <a:lnTo>
                      <a:pt x="2939" y="5156"/>
                    </a:lnTo>
                    <a:lnTo>
                      <a:pt x="2919" y="5126"/>
                    </a:lnTo>
                    <a:lnTo>
                      <a:pt x="2900" y="5097"/>
                    </a:lnTo>
                    <a:lnTo>
                      <a:pt x="2878" y="5068"/>
                    </a:lnTo>
                    <a:lnTo>
                      <a:pt x="2857" y="5035"/>
                    </a:lnTo>
                    <a:lnTo>
                      <a:pt x="2841" y="4997"/>
                    </a:lnTo>
                    <a:lnTo>
                      <a:pt x="2829" y="4955"/>
                    </a:lnTo>
                    <a:lnTo>
                      <a:pt x="2821" y="4908"/>
                    </a:lnTo>
                    <a:lnTo>
                      <a:pt x="2816" y="4860"/>
                    </a:lnTo>
                    <a:lnTo>
                      <a:pt x="2815" y="4810"/>
                    </a:lnTo>
                    <a:lnTo>
                      <a:pt x="2816" y="4761"/>
                    </a:lnTo>
                    <a:lnTo>
                      <a:pt x="2819" y="4714"/>
                    </a:lnTo>
                    <a:lnTo>
                      <a:pt x="2824" y="4671"/>
                    </a:lnTo>
                    <a:lnTo>
                      <a:pt x="2832" y="4631"/>
                    </a:lnTo>
                    <a:lnTo>
                      <a:pt x="2840" y="4599"/>
                    </a:lnTo>
                    <a:lnTo>
                      <a:pt x="2849" y="4572"/>
                    </a:lnTo>
                    <a:lnTo>
                      <a:pt x="2858" y="4555"/>
                    </a:lnTo>
                    <a:lnTo>
                      <a:pt x="2868" y="4547"/>
                    </a:lnTo>
                    <a:lnTo>
                      <a:pt x="2878" y="4552"/>
                    </a:lnTo>
                    <a:lnTo>
                      <a:pt x="2888" y="4568"/>
                    </a:lnTo>
                    <a:lnTo>
                      <a:pt x="2898" y="4594"/>
                    </a:lnTo>
                    <a:lnTo>
                      <a:pt x="2911" y="4626"/>
                    </a:lnTo>
                    <a:lnTo>
                      <a:pt x="2926" y="4663"/>
                    </a:lnTo>
                    <a:lnTo>
                      <a:pt x="2943" y="4703"/>
                    </a:lnTo>
                    <a:lnTo>
                      <a:pt x="2963" y="4747"/>
                    </a:lnTo>
                    <a:lnTo>
                      <a:pt x="2985" y="4792"/>
                    </a:lnTo>
                    <a:lnTo>
                      <a:pt x="3009" y="4839"/>
                    </a:lnTo>
                    <a:lnTo>
                      <a:pt x="3035" y="4885"/>
                    </a:lnTo>
                    <a:lnTo>
                      <a:pt x="3062" y="4930"/>
                    </a:lnTo>
                    <a:lnTo>
                      <a:pt x="3091" y="4972"/>
                    </a:lnTo>
                    <a:lnTo>
                      <a:pt x="3121" y="5012"/>
                    </a:lnTo>
                    <a:lnTo>
                      <a:pt x="3152" y="5049"/>
                    </a:lnTo>
                    <a:lnTo>
                      <a:pt x="3185" y="5079"/>
                    </a:lnTo>
                    <a:lnTo>
                      <a:pt x="3217" y="5104"/>
                    </a:lnTo>
                    <a:lnTo>
                      <a:pt x="3251" y="5122"/>
                    </a:lnTo>
                    <a:lnTo>
                      <a:pt x="3286" y="5133"/>
                    </a:lnTo>
                    <a:lnTo>
                      <a:pt x="3319" y="5138"/>
                    </a:lnTo>
                    <a:lnTo>
                      <a:pt x="3349" y="5145"/>
                    </a:lnTo>
                    <a:lnTo>
                      <a:pt x="3378" y="5152"/>
                    </a:lnTo>
                    <a:lnTo>
                      <a:pt x="3404" y="5160"/>
                    </a:lnTo>
                    <a:lnTo>
                      <a:pt x="3428" y="5169"/>
                    </a:lnTo>
                    <a:lnTo>
                      <a:pt x="3451" y="5177"/>
                    </a:lnTo>
                    <a:lnTo>
                      <a:pt x="3472" y="5187"/>
                    </a:lnTo>
                    <a:lnTo>
                      <a:pt x="3491" y="5198"/>
                    </a:lnTo>
                    <a:lnTo>
                      <a:pt x="3510" y="5209"/>
                    </a:lnTo>
                    <a:lnTo>
                      <a:pt x="3529" y="5221"/>
                    </a:lnTo>
                    <a:lnTo>
                      <a:pt x="3545" y="5234"/>
                    </a:lnTo>
                    <a:lnTo>
                      <a:pt x="3562" y="5248"/>
                    </a:lnTo>
                    <a:lnTo>
                      <a:pt x="3579" y="5263"/>
                    </a:lnTo>
                    <a:lnTo>
                      <a:pt x="3595" y="5278"/>
                    </a:lnTo>
                    <a:lnTo>
                      <a:pt x="3612" y="5293"/>
                    </a:lnTo>
                    <a:lnTo>
                      <a:pt x="3629" y="5311"/>
                    </a:lnTo>
                    <a:lnTo>
                      <a:pt x="3650" y="5326"/>
                    </a:lnTo>
                    <a:lnTo>
                      <a:pt x="3678" y="5339"/>
                    </a:lnTo>
                    <a:lnTo>
                      <a:pt x="3714" y="5350"/>
                    </a:lnTo>
                    <a:lnTo>
                      <a:pt x="3755" y="5359"/>
                    </a:lnTo>
                    <a:lnTo>
                      <a:pt x="3799" y="5365"/>
                    </a:lnTo>
                    <a:lnTo>
                      <a:pt x="3848" y="5368"/>
                    </a:lnTo>
                    <a:lnTo>
                      <a:pt x="3900" y="5370"/>
                    </a:lnTo>
                    <a:lnTo>
                      <a:pt x="3953" y="5370"/>
                    </a:lnTo>
                    <a:lnTo>
                      <a:pt x="4008" y="5367"/>
                    </a:lnTo>
                    <a:lnTo>
                      <a:pt x="4062" y="5363"/>
                    </a:lnTo>
                    <a:lnTo>
                      <a:pt x="4115" y="5356"/>
                    </a:lnTo>
                    <a:lnTo>
                      <a:pt x="4166" y="5349"/>
                    </a:lnTo>
                    <a:lnTo>
                      <a:pt x="4215" y="5339"/>
                    </a:lnTo>
                    <a:lnTo>
                      <a:pt x="4260" y="5328"/>
                    </a:lnTo>
                    <a:lnTo>
                      <a:pt x="4300" y="5315"/>
                    </a:lnTo>
                    <a:lnTo>
                      <a:pt x="4335" y="5302"/>
                    </a:lnTo>
                    <a:lnTo>
                      <a:pt x="4369" y="5285"/>
                    </a:lnTo>
                    <a:lnTo>
                      <a:pt x="4407" y="5266"/>
                    </a:lnTo>
                    <a:lnTo>
                      <a:pt x="4448" y="5244"/>
                    </a:lnTo>
                    <a:lnTo>
                      <a:pt x="4489" y="5221"/>
                    </a:lnTo>
                    <a:lnTo>
                      <a:pt x="4532" y="5196"/>
                    </a:lnTo>
                    <a:lnTo>
                      <a:pt x="4572" y="5169"/>
                    </a:lnTo>
                    <a:lnTo>
                      <a:pt x="4610" y="5142"/>
                    </a:lnTo>
                    <a:lnTo>
                      <a:pt x="4645" y="5115"/>
                    </a:lnTo>
                    <a:lnTo>
                      <a:pt x="4674" y="5089"/>
                    </a:lnTo>
                    <a:lnTo>
                      <a:pt x="4698" y="5064"/>
                    </a:lnTo>
                    <a:lnTo>
                      <a:pt x="4713" y="5040"/>
                    </a:lnTo>
                    <a:lnTo>
                      <a:pt x="4720" y="5017"/>
                    </a:lnTo>
                    <a:lnTo>
                      <a:pt x="4715" y="4998"/>
                    </a:lnTo>
                    <a:lnTo>
                      <a:pt x="4700" y="4982"/>
                    </a:lnTo>
                    <a:lnTo>
                      <a:pt x="4673" y="4969"/>
                    </a:lnTo>
                    <a:lnTo>
                      <a:pt x="4631" y="4960"/>
                    </a:lnTo>
                    <a:lnTo>
                      <a:pt x="4598" y="4951"/>
                    </a:lnTo>
                    <a:lnTo>
                      <a:pt x="4569" y="4943"/>
                    </a:lnTo>
                    <a:lnTo>
                      <a:pt x="4544" y="4932"/>
                    </a:lnTo>
                    <a:lnTo>
                      <a:pt x="4521" y="4920"/>
                    </a:lnTo>
                    <a:lnTo>
                      <a:pt x="4501" y="4907"/>
                    </a:lnTo>
                    <a:lnTo>
                      <a:pt x="4484" y="4892"/>
                    </a:lnTo>
                    <a:lnTo>
                      <a:pt x="4468" y="4876"/>
                    </a:lnTo>
                    <a:lnTo>
                      <a:pt x="4454" y="4859"/>
                    </a:lnTo>
                    <a:lnTo>
                      <a:pt x="4442" y="4840"/>
                    </a:lnTo>
                    <a:lnTo>
                      <a:pt x="4430" y="4819"/>
                    </a:lnTo>
                    <a:lnTo>
                      <a:pt x="4419" y="4798"/>
                    </a:lnTo>
                    <a:lnTo>
                      <a:pt x="4408" y="4776"/>
                    </a:lnTo>
                    <a:lnTo>
                      <a:pt x="4398" y="4752"/>
                    </a:lnTo>
                    <a:lnTo>
                      <a:pt x="4386" y="4726"/>
                    </a:lnTo>
                    <a:lnTo>
                      <a:pt x="4374" y="4699"/>
                    </a:lnTo>
                    <a:lnTo>
                      <a:pt x="4360" y="4672"/>
                    </a:lnTo>
                    <a:lnTo>
                      <a:pt x="4345" y="4643"/>
                    </a:lnTo>
                    <a:lnTo>
                      <a:pt x="4330" y="4618"/>
                    </a:lnTo>
                    <a:lnTo>
                      <a:pt x="4313" y="4596"/>
                    </a:lnTo>
                    <a:lnTo>
                      <a:pt x="4296" y="4576"/>
                    </a:lnTo>
                    <a:lnTo>
                      <a:pt x="4277" y="4557"/>
                    </a:lnTo>
                    <a:lnTo>
                      <a:pt x="4258" y="4540"/>
                    </a:lnTo>
                    <a:lnTo>
                      <a:pt x="4237" y="4524"/>
                    </a:lnTo>
                    <a:lnTo>
                      <a:pt x="4215" y="4509"/>
                    </a:lnTo>
                    <a:lnTo>
                      <a:pt x="4193" y="4496"/>
                    </a:lnTo>
                    <a:lnTo>
                      <a:pt x="4169" y="4483"/>
                    </a:lnTo>
                    <a:lnTo>
                      <a:pt x="4144" y="4470"/>
                    </a:lnTo>
                    <a:lnTo>
                      <a:pt x="4118" y="4458"/>
                    </a:lnTo>
                    <a:lnTo>
                      <a:pt x="4091" y="4446"/>
                    </a:lnTo>
                    <a:lnTo>
                      <a:pt x="4062" y="4433"/>
                    </a:lnTo>
                    <a:lnTo>
                      <a:pt x="4033" y="4420"/>
                    </a:lnTo>
                    <a:lnTo>
                      <a:pt x="4002" y="4407"/>
                    </a:lnTo>
                    <a:lnTo>
                      <a:pt x="3975" y="4386"/>
                    </a:lnTo>
                    <a:lnTo>
                      <a:pt x="3959" y="4354"/>
                    </a:lnTo>
                    <a:lnTo>
                      <a:pt x="3950" y="4314"/>
                    </a:lnTo>
                    <a:lnTo>
                      <a:pt x="3949" y="4266"/>
                    </a:lnTo>
                    <a:lnTo>
                      <a:pt x="3954" y="4214"/>
                    </a:lnTo>
                    <a:lnTo>
                      <a:pt x="3965" y="4159"/>
                    </a:lnTo>
                    <a:lnTo>
                      <a:pt x="3979" y="4102"/>
                    </a:lnTo>
                    <a:lnTo>
                      <a:pt x="3998" y="4047"/>
                    </a:lnTo>
                    <a:lnTo>
                      <a:pt x="4019" y="3995"/>
                    </a:lnTo>
                    <a:lnTo>
                      <a:pt x="4041" y="3947"/>
                    </a:lnTo>
                    <a:lnTo>
                      <a:pt x="4061" y="3905"/>
                    </a:lnTo>
                    <a:lnTo>
                      <a:pt x="4082" y="3874"/>
                    </a:lnTo>
                    <a:lnTo>
                      <a:pt x="4101" y="3852"/>
                    </a:lnTo>
                    <a:lnTo>
                      <a:pt x="4116" y="3843"/>
                    </a:lnTo>
                    <a:lnTo>
                      <a:pt x="4127" y="3850"/>
                    </a:lnTo>
                    <a:lnTo>
                      <a:pt x="4133" y="3873"/>
                    </a:lnTo>
                    <a:lnTo>
                      <a:pt x="4137" y="3903"/>
                    </a:lnTo>
                    <a:lnTo>
                      <a:pt x="4141" y="3935"/>
                    </a:lnTo>
                    <a:lnTo>
                      <a:pt x="4145" y="3967"/>
                    </a:lnTo>
                    <a:lnTo>
                      <a:pt x="4152" y="3997"/>
                    </a:lnTo>
                    <a:lnTo>
                      <a:pt x="4160" y="4027"/>
                    </a:lnTo>
                    <a:lnTo>
                      <a:pt x="4169" y="4056"/>
                    </a:lnTo>
                    <a:lnTo>
                      <a:pt x="4180" y="4084"/>
                    </a:lnTo>
                    <a:lnTo>
                      <a:pt x="4193" y="4112"/>
                    </a:lnTo>
                    <a:lnTo>
                      <a:pt x="4208" y="4137"/>
                    </a:lnTo>
                    <a:lnTo>
                      <a:pt x="4224" y="4161"/>
                    </a:lnTo>
                    <a:lnTo>
                      <a:pt x="4244" y="4183"/>
                    </a:lnTo>
                    <a:lnTo>
                      <a:pt x="4265" y="4202"/>
                    </a:lnTo>
                    <a:lnTo>
                      <a:pt x="4289" y="4220"/>
                    </a:lnTo>
                    <a:lnTo>
                      <a:pt x="4316" y="4236"/>
                    </a:lnTo>
                    <a:lnTo>
                      <a:pt x="4345" y="4248"/>
                    </a:lnTo>
                    <a:lnTo>
                      <a:pt x="4379" y="4259"/>
                    </a:lnTo>
                    <a:lnTo>
                      <a:pt x="4412" y="4267"/>
                    </a:lnTo>
                    <a:lnTo>
                      <a:pt x="4444" y="4273"/>
                    </a:lnTo>
                    <a:lnTo>
                      <a:pt x="4475" y="4279"/>
                    </a:lnTo>
                    <a:lnTo>
                      <a:pt x="4505" y="4283"/>
                    </a:lnTo>
                    <a:lnTo>
                      <a:pt x="4533" y="4288"/>
                    </a:lnTo>
                    <a:lnTo>
                      <a:pt x="4559" y="4291"/>
                    </a:lnTo>
                    <a:lnTo>
                      <a:pt x="4585" y="4294"/>
                    </a:lnTo>
                    <a:lnTo>
                      <a:pt x="4609" y="4298"/>
                    </a:lnTo>
                    <a:lnTo>
                      <a:pt x="4631" y="4302"/>
                    </a:lnTo>
                    <a:lnTo>
                      <a:pt x="4653" y="4307"/>
                    </a:lnTo>
                    <a:lnTo>
                      <a:pt x="4674" y="4313"/>
                    </a:lnTo>
                    <a:lnTo>
                      <a:pt x="4692" y="4319"/>
                    </a:lnTo>
                    <a:lnTo>
                      <a:pt x="4711" y="4327"/>
                    </a:lnTo>
                    <a:lnTo>
                      <a:pt x="4727" y="4337"/>
                    </a:lnTo>
                    <a:lnTo>
                      <a:pt x="4744" y="4348"/>
                    </a:lnTo>
                    <a:lnTo>
                      <a:pt x="4759" y="4362"/>
                    </a:lnTo>
                    <a:lnTo>
                      <a:pt x="4774" y="4374"/>
                    </a:lnTo>
                    <a:lnTo>
                      <a:pt x="4794" y="4384"/>
                    </a:lnTo>
                    <a:lnTo>
                      <a:pt x="4816" y="4390"/>
                    </a:lnTo>
                    <a:lnTo>
                      <a:pt x="4841" y="4395"/>
                    </a:lnTo>
                    <a:lnTo>
                      <a:pt x="4866" y="4396"/>
                    </a:lnTo>
                    <a:lnTo>
                      <a:pt x="4893" y="4397"/>
                    </a:lnTo>
                    <a:lnTo>
                      <a:pt x="4919" y="4395"/>
                    </a:lnTo>
                    <a:lnTo>
                      <a:pt x="4947" y="4392"/>
                    </a:lnTo>
                    <a:lnTo>
                      <a:pt x="4972" y="4388"/>
                    </a:lnTo>
                    <a:lnTo>
                      <a:pt x="4997" y="4385"/>
                    </a:lnTo>
                    <a:lnTo>
                      <a:pt x="5019" y="4380"/>
                    </a:lnTo>
                    <a:lnTo>
                      <a:pt x="5038" y="4376"/>
                    </a:lnTo>
                    <a:lnTo>
                      <a:pt x="5055" y="4372"/>
                    </a:lnTo>
                    <a:lnTo>
                      <a:pt x="5067" y="4368"/>
                    </a:lnTo>
                    <a:lnTo>
                      <a:pt x="5074" y="4366"/>
                    </a:lnTo>
                    <a:lnTo>
                      <a:pt x="5078" y="4366"/>
                    </a:lnTo>
                    <a:lnTo>
                      <a:pt x="5078" y="4362"/>
                    </a:lnTo>
                    <a:lnTo>
                      <a:pt x="5081" y="4349"/>
                    </a:lnTo>
                    <a:lnTo>
                      <a:pt x="5086" y="4330"/>
                    </a:lnTo>
                    <a:lnTo>
                      <a:pt x="5093" y="4305"/>
                    </a:lnTo>
                    <a:lnTo>
                      <a:pt x="5101" y="4275"/>
                    </a:lnTo>
                    <a:lnTo>
                      <a:pt x="5112" y="4243"/>
                    </a:lnTo>
                    <a:lnTo>
                      <a:pt x="5122" y="4208"/>
                    </a:lnTo>
                    <a:lnTo>
                      <a:pt x="5137" y="4172"/>
                    </a:lnTo>
                    <a:lnTo>
                      <a:pt x="5151" y="4135"/>
                    </a:lnTo>
                    <a:lnTo>
                      <a:pt x="5167" y="4099"/>
                    </a:lnTo>
                    <a:lnTo>
                      <a:pt x="5184" y="4066"/>
                    </a:lnTo>
                    <a:lnTo>
                      <a:pt x="5202" y="4035"/>
                    </a:lnTo>
                    <a:lnTo>
                      <a:pt x="5222" y="4008"/>
                    </a:lnTo>
                    <a:lnTo>
                      <a:pt x="5243" y="3987"/>
                    </a:lnTo>
                    <a:lnTo>
                      <a:pt x="5264" y="3973"/>
                    </a:lnTo>
                    <a:lnTo>
                      <a:pt x="5287" y="3967"/>
                    </a:lnTo>
                    <a:lnTo>
                      <a:pt x="5311" y="3962"/>
                    </a:lnTo>
                    <a:lnTo>
                      <a:pt x="5340" y="3958"/>
                    </a:lnTo>
                    <a:lnTo>
                      <a:pt x="5369" y="3951"/>
                    </a:lnTo>
                    <a:lnTo>
                      <a:pt x="5402" y="3945"/>
                    </a:lnTo>
                    <a:lnTo>
                      <a:pt x="5435" y="3936"/>
                    </a:lnTo>
                    <a:lnTo>
                      <a:pt x="5470" y="3926"/>
                    </a:lnTo>
                    <a:lnTo>
                      <a:pt x="5505" y="3915"/>
                    </a:lnTo>
                    <a:lnTo>
                      <a:pt x="5539" y="3903"/>
                    </a:lnTo>
                    <a:lnTo>
                      <a:pt x="5574" y="3890"/>
                    </a:lnTo>
                    <a:lnTo>
                      <a:pt x="5607" y="3877"/>
                    </a:lnTo>
                    <a:lnTo>
                      <a:pt x="5639" y="3862"/>
                    </a:lnTo>
                    <a:lnTo>
                      <a:pt x="5669" y="3845"/>
                    </a:lnTo>
                    <a:lnTo>
                      <a:pt x="5696" y="3828"/>
                    </a:lnTo>
                    <a:lnTo>
                      <a:pt x="5721" y="3810"/>
                    </a:lnTo>
                    <a:lnTo>
                      <a:pt x="5740" y="3792"/>
                    </a:lnTo>
                    <a:lnTo>
                      <a:pt x="5758" y="3772"/>
                    </a:lnTo>
                    <a:lnTo>
                      <a:pt x="5771" y="3753"/>
                    </a:lnTo>
                    <a:lnTo>
                      <a:pt x="5785" y="3736"/>
                    </a:lnTo>
                    <a:lnTo>
                      <a:pt x="5798" y="3721"/>
                    </a:lnTo>
                    <a:lnTo>
                      <a:pt x="5811" y="3708"/>
                    </a:lnTo>
                    <a:lnTo>
                      <a:pt x="5825" y="3696"/>
                    </a:lnTo>
                    <a:lnTo>
                      <a:pt x="5840" y="3684"/>
                    </a:lnTo>
                    <a:lnTo>
                      <a:pt x="5855" y="3673"/>
                    </a:lnTo>
                    <a:lnTo>
                      <a:pt x="5872" y="3663"/>
                    </a:lnTo>
                    <a:lnTo>
                      <a:pt x="5892" y="3652"/>
                    </a:lnTo>
                    <a:lnTo>
                      <a:pt x="5913" y="3641"/>
                    </a:lnTo>
                    <a:lnTo>
                      <a:pt x="5937" y="3629"/>
                    </a:lnTo>
                    <a:lnTo>
                      <a:pt x="5963" y="3617"/>
                    </a:lnTo>
                    <a:lnTo>
                      <a:pt x="5993" y="3603"/>
                    </a:lnTo>
                    <a:lnTo>
                      <a:pt x="6025" y="3589"/>
                    </a:lnTo>
                    <a:lnTo>
                      <a:pt x="6062" y="3571"/>
                    </a:lnTo>
                    <a:lnTo>
                      <a:pt x="6104" y="3553"/>
                    </a:lnTo>
                    <a:lnTo>
                      <a:pt x="6144" y="3531"/>
                    </a:lnTo>
                    <a:lnTo>
                      <a:pt x="6181" y="3508"/>
                    </a:lnTo>
                    <a:lnTo>
                      <a:pt x="6214" y="3484"/>
                    </a:lnTo>
                    <a:lnTo>
                      <a:pt x="6243" y="3458"/>
                    </a:lnTo>
                    <a:lnTo>
                      <a:pt x="6268" y="3430"/>
                    </a:lnTo>
                    <a:lnTo>
                      <a:pt x="6287" y="3403"/>
                    </a:lnTo>
                    <a:lnTo>
                      <a:pt x="6305" y="3375"/>
                    </a:lnTo>
                    <a:lnTo>
                      <a:pt x="6318" y="3346"/>
                    </a:lnTo>
                    <a:lnTo>
                      <a:pt x="6327" y="3319"/>
                    </a:lnTo>
                    <a:lnTo>
                      <a:pt x="6332" y="3291"/>
                    </a:lnTo>
                    <a:lnTo>
                      <a:pt x="6333" y="3264"/>
                    </a:lnTo>
                    <a:lnTo>
                      <a:pt x="6331" y="3238"/>
                    </a:lnTo>
                    <a:lnTo>
                      <a:pt x="6325" y="3214"/>
                    </a:lnTo>
                    <a:lnTo>
                      <a:pt x="6317" y="3191"/>
                    </a:lnTo>
                    <a:lnTo>
                      <a:pt x="6305" y="3171"/>
                    </a:lnTo>
                    <a:lnTo>
                      <a:pt x="6289" y="3153"/>
                    </a:lnTo>
                    <a:lnTo>
                      <a:pt x="6273" y="3135"/>
                    </a:lnTo>
                    <a:lnTo>
                      <a:pt x="6261" y="3117"/>
                    </a:lnTo>
                    <a:lnTo>
                      <a:pt x="6250" y="3101"/>
                    </a:lnTo>
                    <a:lnTo>
                      <a:pt x="6241" y="3083"/>
                    </a:lnTo>
                    <a:lnTo>
                      <a:pt x="6235" y="3067"/>
                    </a:lnTo>
                    <a:lnTo>
                      <a:pt x="6228" y="3052"/>
                    </a:lnTo>
                    <a:lnTo>
                      <a:pt x="6223" y="3036"/>
                    </a:lnTo>
                    <a:lnTo>
                      <a:pt x="6216" y="3022"/>
                    </a:lnTo>
                    <a:lnTo>
                      <a:pt x="6210" y="3010"/>
                    </a:lnTo>
                    <a:lnTo>
                      <a:pt x="6202" y="2999"/>
                    </a:lnTo>
                    <a:lnTo>
                      <a:pt x="6193" y="2989"/>
                    </a:lnTo>
                    <a:lnTo>
                      <a:pt x="6182" y="2982"/>
                    </a:lnTo>
                    <a:lnTo>
                      <a:pt x="6169" y="2976"/>
                    </a:lnTo>
                    <a:lnTo>
                      <a:pt x="6153" y="2973"/>
                    </a:lnTo>
                    <a:lnTo>
                      <a:pt x="6132" y="2972"/>
                    </a:lnTo>
                    <a:lnTo>
                      <a:pt x="6109" y="2974"/>
                    </a:lnTo>
                    <a:lnTo>
                      <a:pt x="6083" y="2976"/>
                    </a:lnTo>
                    <a:lnTo>
                      <a:pt x="6058" y="2981"/>
                    </a:lnTo>
                    <a:lnTo>
                      <a:pt x="6034" y="2985"/>
                    </a:lnTo>
                    <a:lnTo>
                      <a:pt x="6011" y="2989"/>
                    </a:lnTo>
                    <a:lnTo>
                      <a:pt x="5988" y="2994"/>
                    </a:lnTo>
                    <a:lnTo>
                      <a:pt x="5966" y="2998"/>
                    </a:lnTo>
                    <a:lnTo>
                      <a:pt x="5944" y="3003"/>
                    </a:lnTo>
                    <a:lnTo>
                      <a:pt x="5923" y="3008"/>
                    </a:lnTo>
                    <a:lnTo>
                      <a:pt x="5902" y="3011"/>
                    </a:lnTo>
                    <a:lnTo>
                      <a:pt x="5882" y="3014"/>
                    </a:lnTo>
                    <a:lnTo>
                      <a:pt x="5863" y="3018"/>
                    </a:lnTo>
                    <a:lnTo>
                      <a:pt x="5844" y="3020"/>
                    </a:lnTo>
                    <a:lnTo>
                      <a:pt x="5824" y="3021"/>
                    </a:lnTo>
                    <a:lnTo>
                      <a:pt x="5807" y="3021"/>
                    </a:lnTo>
                    <a:lnTo>
                      <a:pt x="5788" y="3021"/>
                    </a:lnTo>
                    <a:lnTo>
                      <a:pt x="5772" y="3019"/>
                    </a:lnTo>
                    <a:lnTo>
                      <a:pt x="5753" y="3014"/>
                    </a:lnTo>
                    <a:lnTo>
                      <a:pt x="5734" y="3009"/>
                    </a:lnTo>
                    <a:lnTo>
                      <a:pt x="5712" y="3002"/>
                    </a:lnTo>
                    <a:lnTo>
                      <a:pt x="5689" y="2996"/>
                    </a:lnTo>
                    <a:lnTo>
                      <a:pt x="5666" y="2988"/>
                    </a:lnTo>
                    <a:lnTo>
                      <a:pt x="5642" y="2979"/>
                    </a:lnTo>
                    <a:lnTo>
                      <a:pt x="5618" y="2973"/>
                    </a:lnTo>
                    <a:lnTo>
                      <a:pt x="5594" y="2966"/>
                    </a:lnTo>
                    <a:lnTo>
                      <a:pt x="5571" y="2960"/>
                    </a:lnTo>
                    <a:lnTo>
                      <a:pt x="5549" y="2955"/>
                    </a:lnTo>
                    <a:lnTo>
                      <a:pt x="5527" y="2953"/>
                    </a:lnTo>
                    <a:lnTo>
                      <a:pt x="5508" y="2953"/>
                    </a:lnTo>
                    <a:lnTo>
                      <a:pt x="5490" y="2955"/>
                    </a:lnTo>
                    <a:lnTo>
                      <a:pt x="5475" y="2961"/>
                    </a:lnTo>
                    <a:lnTo>
                      <a:pt x="5462" y="2970"/>
                    </a:lnTo>
                    <a:lnTo>
                      <a:pt x="5452" y="2983"/>
                    </a:lnTo>
                    <a:lnTo>
                      <a:pt x="5446" y="2997"/>
                    </a:lnTo>
                    <a:lnTo>
                      <a:pt x="5443" y="3014"/>
                    </a:lnTo>
                    <a:lnTo>
                      <a:pt x="5446" y="3032"/>
                    </a:lnTo>
                    <a:lnTo>
                      <a:pt x="5450" y="3050"/>
                    </a:lnTo>
                    <a:lnTo>
                      <a:pt x="5456" y="3070"/>
                    </a:lnTo>
                    <a:lnTo>
                      <a:pt x="5465" y="3090"/>
                    </a:lnTo>
                    <a:lnTo>
                      <a:pt x="5474" y="3108"/>
                    </a:lnTo>
                    <a:lnTo>
                      <a:pt x="5483" y="3127"/>
                    </a:lnTo>
                    <a:lnTo>
                      <a:pt x="5490" y="3144"/>
                    </a:lnTo>
                    <a:lnTo>
                      <a:pt x="5497" y="3160"/>
                    </a:lnTo>
                    <a:lnTo>
                      <a:pt x="5500" y="3174"/>
                    </a:lnTo>
                    <a:lnTo>
                      <a:pt x="5501" y="3187"/>
                    </a:lnTo>
                    <a:lnTo>
                      <a:pt x="5498" y="3196"/>
                    </a:lnTo>
                    <a:lnTo>
                      <a:pt x="5490" y="3203"/>
                    </a:lnTo>
                    <a:lnTo>
                      <a:pt x="5477" y="3207"/>
                    </a:lnTo>
                    <a:lnTo>
                      <a:pt x="5459" y="3208"/>
                    </a:lnTo>
                    <a:lnTo>
                      <a:pt x="5436" y="3204"/>
                    </a:lnTo>
                    <a:lnTo>
                      <a:pt x="5413" y="3199"/>
                    </a:lnTo>
                    <a:lnTo>
                      <a:pt x="5390" y="3190"/>
                    </a:lnTo>
                    <a:lnTo>
                      <a:pt x="5366" y="3179"/>
                    </a:lnTo>
                    <a:lnTo>
                      <a:pt x="5342" y="3165"/>
                    </a:lnTo>
                    <a:lnTo>
                      <a:pt x="5318" y="3150"/>
                    </a:lnTo>
                    <a:lnTo>
                      <a:pt x="5294" y="3130"/>
                    </a:lnTo>
                    <a:lnTo>
                      <a:pt x="5271" y="3109"/>
                    </a:lnTo>
                    <a:lnTo>
                      <a:pt x="5249" y="3086"/>
                    </a:lnTo>
                    <a:lnTo>
                      <a:pt x="5228" y="3061"/>
                    </a:lnTo>
                    <a:lnTo>
                      <a:pt x="5209" y="3034"/>
                    </a:lnTo>
                    <a:lnTo>
                      <a:pt x="5191" y="3005"/>
                    </a:lnTo>
                    <a:lnTo>
                      <a:pt x="5175" y="2973"/>
                    </a:lnTo>
                    <a:lnTo>
                      <a:pt x="5161" y="2940"/>
                    </a:lnTo>
                    <a:lnTo>
                      <a:pt x="5149" y="2906"/>
                    </a:lnTo>
                    <a:lnTo>
                      <a:pt x="5140" y="2870"/>
                    </a:lnTo>
                    <a:lnTo>
                      <a:pt x="5132" y="2830"/>
                    </a:lnTo>
                    <a:lnTo>
                      <a:pt x="5128" y="2791"/>
                    </a:lnTo>
                    <a:lnTo>
                      <a:pt x="5128" y="2752"/>
                    </a:lnTo>
                    <a:lnTo>
                      <a:pt x="5130" y="2715"/>
                    </a:lnTo>
                    <a:lnTo>
                      <a:pt x="5134" y="2679"/>
                    </a:lnTo>
                    <a:lnTo>
                      <a:pt x="5141" y="2646"/>
                    </a:lnTo>
                    <a:lnTo>
                      <a:pt x="5149" y="2617"/>
                    </a:lnTo>
                    <a:lnTo>
                      <a:pt x="5158" y="2590"/>
                    </a:lnTo>
                    <a:lnTo>
                      <a:pt x="5167" y="2567"/>
                    </a:lnTo>
                    <a:lnTo>
                      <a:pt x="5177" y="2548"/>
                    </a:lnTo>
                    <a:lnTo>
                      <a:pt x="5187" y="2534"/>
                    </a:lnTo>
                    <a:lnTo>
                      <a:pt x="5196" y="2525"/>
                    </a:lnTo>
                    <a:lnTo>
                      <a:pt x="5203" y="2521"/>
                    </a:lnTo>
                    <a:lnTo>
                      <a:pt x="5210" y="2524"/>
                    </a:lnTo>
                    <a:lnTo>
                      <a:pt x="5214" y="2533"/>
                    </a:lnTo>
                    <a:lnTo>
                      <a:pt x="5216" y="2550"/>
                    </a:lnTo>
                    <a:lnTo>
                      <a:pt x="5216" y="2578"/>
                    </a:lnTo>
                    <a:lnTo>
                      <a:pt x="5218" y="2605"/>
                    </a:lnTo>
                    <a:lnTo>
                      <a:pt x="5221" y="2632"/>
                    </a:lnTo>
                    <a:lnTo>
                      <a:pt x="5224" y="2658"/>
                    </a:lnTo>
                    <a:lnTo>
                      <a:pt x="5228" y="2682"/>
                    </a:lnTo>
                    <a:lnTo>
                      <a:pt x="5234" y="2703"/>
                    </a:lnTo>
                    <a:lnTo>
                      <a:pt x="5241" y="2722"/>
                    </a:lnTo>
                    <a:lnTo>
                      <a:pt x="5250" y="2737"/>
                    </a:lnTo>
                    <a:lnTo>
                      <a:pt x="5261" y="2747"/>
                    </a:lnTo>
                    <a:lnTo>
                      <a:pt x="5273" y="2752"/>
                    </a:lnTo>
                    <a:lnTo>
                      <a:pt x="5288" y="2753"/>
                    </a:lnTo>
                    <a:lnTo>
                      <a:pt x="5305" y="2747"/>
                    </a:lnTo>
                    <a:lnTo>
                      <a:pt x="5324" y="2735"/>
                    </a:lnTo>
                    <a:lnTo>
                      <a:pt x="5346" y="2715"/>
                    </a:lnTo>
                    <a:lnTo>
                      <a:pt x="5370" y="2688"/>
                    </a:lnTo>
                    <a:lnTo>
                      <a:pt x="5399" y="2653"/>
                    </a:lnTo>
                    <a:lnTo>
                      <a:pt x="5424" y="2615"/>
                    </a:lnTo>
                    <a:lnTo>
                      <a:pt x="5446" y="2582"/>
                    </a:lnTo>
                    <a:lnTo>
                      <a:pt x="5464" y="2553"/>
                    </a:lnTo>
                    <a:lnTo>
                      <a:pt x="5479" y="2529"/>
                    </a:lnTo>
                    <a:lnTo>
                      <a:pt x="5493" y="2507"/>
                    </a:lnTo>
                    <a:lnTo>
                      <a:pt x="5505" y="2489"/>
                    </a:lnTo>
                    <a:lnTo>
                      <a:pt x="5517" y="2474"/>
                    </a:lnTo>
                    <a:lnTo>
                      <a:pt x="5529" y="2461"/>
                    </a:lnTo>
                    <a:lnTo>
                      <a:pt x="5542" y="2450"/>
                    </a:lnTo>
                    <a:lnTo>
                      <a:pt x="5557" y="2440"/>
                    </a:lnTo>
                    <a:lnTo>
                      <a:pt x="5575" y="2432"/>
                    </a:lnTo>
                    <a:lnTo>
                      <a:pt x="5597" y="2425"/>
                    </a:lnTo>
                    <a:lnTo>
                      <a:pt x="5625" y="2417"/>
                    </a:lnTo>
                    <a:lnTo>
                      <a:pt x="5656" y="2411"/>
                    </a:lnTo>
                    <a:lnTo>
                      <a:pt x="5694" y="2403"/>
                    </a:lnTo>
                    <a:lnTo>
                      <a:pt x="5740" y="2395"/>
                    </a:lnTo>
                    <a:lnTo>
                      <a:pt x="5788" y="2387"/>
                    </a:lnTo>
                    <a:lnTo>
                      <a:pt x="5837" y="2380"/>
                    </a:lnTo>
                    <a:lnTo>
                      <a:pt x="5886" y="2372"/>
                    </a:lnTo>
                    <a:lnTo>
                      <a:pt x="5934" y="2366"/>
                    </a:lnTo>
                    <a:lnTo>
                      <a:pt x="5979" y="2359"/>
                    </a:lnTo>
                    <a:lnTo>
                      <a:pt x="6024" y="2352"/>
                    </a:lnTo>
                    <a:lnTo>
                      <a:pt x="6067" y="2343"/>
                    </a:lnTo>
                    <a:lnTo>
                      <a:pt x="6107" y="2332"/>
                    </a:lnTo>
                    <a:lnTo>
                      <a:pt x="6145" y="2320"/>
                    </a:lnTo>
                    <a:lnTo>
                      <a:pt x="6180" y="2305"/>
                    </a:lnTo>
                    <a:lnTo>
                      <a:pt x="6211" y="2287"/>
                    </a:lnTo>
                    <a:lnTo>
                      <a:pt x="6239" y="2267"/>
                    </a:lnTo>
                    <a:lnTo>
                      <a:pt x="6262" y="2241"/>
                    </a:lnTo>
                    <a:lnTo>
                      <a:pt x="6281" y="2213"/>
                    </a:lnTo>
                    <a:lnTo>
                      <a:pt x="6295" y="2180"/>
                    </a:lnTo>
                    <a:lnTo>
                      <a:pt x="6304" y="2143"/>
                    </a:lnTo>
                    <a:lnTo>
                      <a:pt x="6308" y="2104"/>
                    </a:lnTo>
                    <a:lnTo>
                      <a:pt x="6312" y="2067"/>
                    </a:lnTo>
                    <a:lnTo>
                      <a:pt x="6316" y="2032"/>
                    </a:lnTo>
                    <a:lnTo>
                      <a:pt x="6318" y="2000"/>
                    </a:lnTo>
                    <a:lnTo>
                      <a:pt x="6320" y="1971"/>
                    </a:lnTo>
                    <a:lnTo>
                      <a:pt x="6321" y="1945"/>
                    </a:lnTo>
                    <a:lnTo>
                      <a:pt x="6323" y="1924"/>
                    </a:lnTo>
                    <a:lnTo>
                      <a:pt x="6325" y="1905"/>
                    </a:lnTo>
                    <a:lnTo>
                      <a:pt x="6328" y="1892"/>
                    </a:lnTo>
                    <a:lnTo>
                      <a:pt x="6332" y="1882"/>
                    </a:lnTo>
                    <a:lnTo>
                      <a:pt x="6336" y="1879"/>
                    </a:lnTo>
                    <a:lnTo>
                      <a:pt x="6342" y="1880"/>
                    </a:lnTo>
                    <a:lnTo>
                      <a:pt x="6349" y="1887"/>
                    </a:lnTo>
                    <a:lnTo>
                      <a:pt x="6358" y="1900"/>
                    </a:lnTo>
                    <a:lnTo>
                      <a:pt x="6369" y="1918"/>
                    </a:lnTo>
                    <a:lnTo>
                      <a:pt x="6383" y="1944"/>
                    </a:lnTo>
                    <a:lnTo>
                      <a:pt x="6398" y="1973"/>
                    </a:lnTo>
                    <a:lnTo>
                      <a:pt x="6414" y="2000"/>
                    </a:lnTo>
                    <a:lnTo>
                      <a:pt x="6431" y="2027"/>
                    </a:lnTo>
                    <a:lnTo>
                      <a:pt x="6450" y="2054"/>
                    </a:lnTo>
                    <a:lnTo>
                      <a:pt x="6471" y="2079"/>
                    </a:lnTo>
                    <a:lnTo>
                      <a:pt x="6494" y="2103"/>
                    </a:lnTo>
                    <a:lnTo>
                      <a:pt x="6519" y="2125"/>
                    </a:lnTo>
                    <a:lnTo>
                      <a:pt x="6546" y="2145"/>
                    </a:lnTo>
                    <a:lnTo>
                      <a:pt x="6575" y="2164"/>
                    </a:lnTo>
                    <a:lnTo>
                      <a:pt x="6608" y="2180"/>
                    </a:lnTo>
                    <a:lnTo>
                      <a:pt x="6644" y="2193"/>
                    </a:lnTo>
                    <a:lnTo>
                      <a:pt x="6682" y="2205"/>
                    </a:lnTo>
                    <a:lnTo>
                      <a:pt x="6724" y="2213"/>
                    </a:lnTo>
                    <a:lnTo>
                      <a:pt x="6770" y="2218"/>
                    </a:lnTo>
                    <a:lnTo>
                      <a:pt x="6818" y="2222"/>
                    </a:lnTo>
                    <a:lnTo>
                      <a:pt x="6871" y="2221"/>
                    </a:lnTo>
                    <a:close/>
                  </a:path>
                </a:pathLst>
              </a:custGeom>
              <a:solidFill>
                <a:srgbClr val="D0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83" name="Freeform 363"/>
              <p:cNvSpPr>
                <a:spLocks/>
              </p:cNvSpPr>
              <p:nvPr/>
            </p:nvSpPr>
            <p:spPr bwMode="auto">
              <a:xfrm flipH="1">
                <a:off x="4340" y="2965"/>
                <a:ext cx="355" cy="373"/>
              </a:xfrm>
              <a:custGeom>
                <a:avLst/>
                <a:gdLst/>
                <a:ahLst/>
                <a:cxnLst>
                  <a:cxn ang="0">
                    <a:pos x="7059" y="1834"/>
                  </a:cxn>
                  <a:cxn ang="0">
                    <a:pos x="7513" y="1533"/>
                  </a:cxn>
                  <a:cxn ang="0">
                    <a:pos x="7495" y="889"/>
                  </a:cxn>
                  <a:cxn ang="0">
                    <a:pos x="7516" y="330"/>
                  </a:cxn>
                  <a:cxn ang="0">
                    <a:pos x="7873" y="144"/>
                  </a:cxn>
                  <a:cxn ang="0">
                    <a:pos x="8770" y="147"/>
                  </a:cxn>
                  <a:cxn ang="0">
                    <a:pos x="8730" y="547"/>
                  </a:cxn>
                  <a:cxn ang="0">
                    <a:pos x="8592" y="980"/>
                  </a:cxn>
                  <a:cxn ang="0">
                    <a:pos x="8535" y="1305"/>
                  </a:cxn>
                  <a:cxn ang="0">
                    <a:pos x="8358" y="1718"/>
                  </a:cxn>
                  <a:cxn ang="0">
                    <a:pos x="8295" y="2155"/>
                  </a:cxn>
                  <a:cxn ang="0">
                    <a:pos x="8210" y="2597"/>
                  </a:cxn>
                  <a:cxn ang="0">
                    <a:pos x="8103" y="2965"/>
                  </a:cxn>
                  <a:cxn ang="0">
                    <a:pos x="7937" y="3417"/>
                  </a:cxn>
                  <a:cxn ang="0">
                    <a:pos x="7823" y="3974"/>
                  </a:cxn>
                  <a:cxn ang="0">
                    <a:pos x="7760" y="4489"/>
                  </a:cxn>
                  <a:cxn ang="0">
                    <a:pos x="7488" y="4875"/>
                  </a:cxn>
                  <a:cxn ang="0">
                    <a:pos x="7186" y="5193"/>
                  </a:cxn>
                  <a:cxn ang="0">
                    <a:pos x="7360" y="5467"/>
                  </a:cxn>
                  <a:cxn ang="0">
                    <a:pos x="6986" y="6221"/>
                  </a:cxn>
                  <a:cxn ang="0">
                    <a:pos x="6774" y="6599"/>
                  </a:cxn>
                  <a:cxn ang="0">
                    <a:pos x="6952" y="6866"/>
                  </a:cxn>
                  <a:cxn ang="0">
                    <a:pos x="6376" y="7209"/>
                  </a:cxn>
                  <a:cxn ang="0">
                    <a:pos x="5650" y="7220"/>
                  </a:cxn>
                  <a:cxn ang="0">
                    <a:pos x="5688" y="7738"/>
                  </a:cxn>
                  <a:cxn ang="0">
                    <a:pos x="5633" y="8085"/>
                  </a:cxn>
                  <a:cxn ang="0">
                    <a:pos x="4833" y="8918"/>
                  </a:cxn>
                  <a:cxn ang="0">
                    <a:pos x="4495" y="8833"/>
                  </a:cxn>
                  <a:cxn ang="0">
                    <a:pos x="4953" y="8097"/>
                  </a:cxn>
                  <a:cxn ang="0">
                    <a:pos x="3361" y="8397"/>
                  </a:cxn>
                  <a:cxn ang="0">
                    <a:pos x="2032" y="8046"/>
                  </a:cxn>
                  <a:cxn ang="0">
                    <a:pos x="1512" y="7564"/>
                  </a:cxn>
                  <a:cxn ang="0">
                    <a:pos x="1949" y="8590"/>
                  </a:cxn>
                  <a:cxn ang="0">
                    <a:pos x="1237" y="8310"/>
                  </a:cxn>
                  <a:cxn ang="0">
                    <a:pos x="671" y="7228"/>
                  </a:cxn>
                  <a:cxn ang="0">
                    <a:pos x="38" y="6449"/>
                  </a:cxn>
                  <a:cxn ang="0">
                    <a:pos x="513" y="5868"/>
                  </a:cxn>
                  <a:cxn ang="0">
                    <a:pos x="797" y="6453"/>
                  </a:cxn>
                  <a:cxn ang="0">
                    <a:pos x="1147" y="6851"/>
                  </a:cxn>
                  <a:cxn ang="0">
                    <a:pos x="1138" y="5920"/>
                  </a:cxn>
                  <a:cxn ang="0">
                    <a:pos x="1359" y="4649"/>
                  </a:cxn>
                  <a:cxn ang="0">
                    <a:pos x="1709" y="5574"/>
                  </a:cxn>
                  <a:cxn ang="0">
                    <a:pos x="1943" y="5890"/>
                  </a:cxn>
                  <a:cxn ang="0">
                    <a:pos x="1451" y="5753"/>
                  </a:cxn>
                  <a:cxn ang="0">
                    <a:pos x="2485" y="6397"/>
                  </a:cxn>
                  <a:cxn ang="0">
                    <a:pos x="3269" y="5611"/>
                  </a:cxn>
                  <a:cxn ang="0">
                    <a:pos x="2797" y="4872"/>
                  </a:cxn>
                  <a:cxn ang="0">
                    <a:pos x="3167" y="5127"/>
                  </a:cxn>
                  <a:cxn ang="0">
                    <a:pos x="3906" y="5416"/>
                  </a:cxn>
                  <a:cxn ang="0">
                    <a:pos x="4636" y="4947"/>
                  </a:cxn>
                  <a:cxn ang="0">
                    <a:pos x="4178" y="4493"/>
                  </a:cxn>
                  <a:cxn ang="0">
                    <a:pos x="4092" y="3985"/>
                  </a:cxn>
                  <a:cxn ang="0">
                    <a:pos x="4608" y="4366"/>
                  </a:cxn>
                  <a:cxn ang="0">
                    <a:pos x="5073" y="4372"/>
                  </a:cxn>
                  <a:cxn ang="0">
                    <a:pos x="5742" y="3858"/>
                  </a:cxn>
                  <a:cxn ang="0">
                    <a:pos x="6340" y="3380"/>
                  </a:cxn>
                  <a:cxn ang="0">
                    <a:pos x="6081" y="2952"/>
                  </a:cxn>
                  <a:cxn ang="0">
                    <a:pos x="5551" y="2936"/>
                  </a:cxn>
                  <a:cxn ang="0">
                    <a:pos x="5394" y="3188"/>
                  </a:cxn>
                  <a:cxn ang="0">
                    <a:pos x="5141" y="2571"/>
                  </a:cxn>
                  <a:cxn ang="0">
                    <a:pos x="5468" y="2554"/>
                  </a:cxn>
                  <a:cxn ang="0">
                    <a:pos x="6230" y="2319"/>
                  </a:cxn>
                  <a:cxn ang="0">
                    <a:pos x="6465" y="2143"/>
                  </a:cxn>
                </a:cxnLst>
                <a:rect l="0" t="0" r="r" b="b"/>
                <a:pathLst>
                  <a:path w="8900" h="8987">
                    <a:moveTo>
                      <a:pt x="6876" y="2261"/>
                    </a:moveTo>
                    <a:lnTo>
                      <a:pt x="6929" y="2257"/>
                    </a:lnTo>
                    <a:lnTo>
                      <a:pt x="6981" y="2250"/>
                    </a:lnTo>
                    <a:lnTo>
                      <a:pt x="7032" y="2242"/>
                    </a:lnTo>
                    <a:lnTo>
                      <a:pt x="7079" y="2232"/>
                    </a:lnTo>
                    <a:lnTo>
                      <a:pt x="7123" y="2220"/>
                    </a:lnTo>
                    <a:lnTo>
                      <a:pt x="7164" y="2205"/>
                    </a:lnTo>
                    <a:lnTo>
                      <a:pt x="7200" y="2190"/>
                    </a:lnTo>
                    <a:lnTo>
                      <a:pt x="7231" y="2174"/>
                    </a:lnTo>
                    <a:lnTo>
                      <a:pt x="7259" y="2155"/>
                    </a:lnTo>
                    <a:lnTo>
                      <a:pt x="7279" y="2135"/>
                    </a:lnTo>
                    <a:lnTo>
                      <a:pt x="7294" y="2115"/>
                    </a:lnTo>
                    <a:lnTo>
                      <a:pt x="7301" y="2094"/>
                    </a:lnTo>
                    <a:lnTo>
                      <a:pt x="7301" y="2071"/>
                    </a:lnTo>
                    <a:lnTo>
                      <a:pt x="7294" y="2048"/>
                    </a:lnTo>
                    <a:lnTo>
                      <a:pt x="7278" y="2024"/>
                    </a:lnTo>
                    <a:lnTo>
                      <a:pt x="7254" y="2000"/>
                    </a:lnTo>
                    <a:lnTo>
                      <a:pt x="7226" y="1976"/>
                    </a:lnTo>
                    <a:lnTo>
                      <a:pt x="7198" y="1953"/>
                    </a:lnTo>
                    <a:lnTo>
                      <a:pt x="7169" y="1930"/>
                    </a:lnTo>
                    <a:lnTo>
                      <a:pt x="7143" y="1909"/>
                    </a:lnTo>
                    <a:lnTo>
                      <a:pt x="7118" y="1889"/>
                    </a:lnTo>
                    <a:lnTo>
                      <a:pt x="7095" y="1869"/>
                    </a:lnTo>
                    <a:lnTo>
                      <a:pt x="7074" y="1851"/>
                    </a:lnTo>
                    <a:lnTo>
                      <a:pt x="7059" y="1834"/>
                    </a:lnTo>
                    <a:lnTo>
                      <a:pt x="7047" y="1819"/>
                    </a:lnTo>
                    <a:lnTo>
                      <a:pt x="7039" y="1806"/>
                    </a:lnTo>
                    <a:lnTo>
                      <a:pt x="7038" y="1794"/>
                    </a:lnTo>
                    <a:lnTo>
                      <a:pt x="7043" y="1784"/>
                    </a:lnTo>
                    <a:lnTo>
                      <a:pt x="7055" y="1775"/>
                    </a:lnTo>
                    <a:lnTo>
                      <a:pt x="7073" y="1770"/>
                    </a:lnTo>
                    <a:lnTo>
                      <a:pt x="7100" y="1766"/>
                    </a:lnTo>
                    <a:lnTo>
                      <a:pt x="7136" y="1765"/>
                    </a:lnTo>
                    <a:lnTo>
                      <a:pt x="7176" y="1765"/>
                    </a:lnTo>
                    <a:lnTo>
                      <a:pt x="7213" y="1766"/>
                    </a:lnTo>
                    <a:lnTo>
                      <a:pt x="7249" y="1768"/>
                    </a:lnTo>
                    <a:lnTo>
                      <a:pt x="7283" y="1768"/>
                    </a:lnTo>
                    <a:lnTo>
                      <a:pt x="7314" y="1768"/>
                    </a:lnTo>
                    <a:lnTo>
                      <a:pt x="7345" y="1765"/>
                    </a:lnTo>
                    <a:lnTo>
                      <a:pt x="7372" y="1762"/>
                    </a:lnTo>
                    <a:lnTo>
                      <a:pt x="7397" y="1757"/>
                    </a:lnTo>
                    <a:lnTo>
                      <a:pt x="7420" y="1749"/>
                    </a:lnTo>
                    <a:lnTo>
                      <a:pt x="7441" y="1738"/>
                    </a:lnTo>
                    <a:lnTo>
                      <a:pt x="7460" y="1723"/>
                    </a:lnTo>
                    <a:lnTo>
                      <a:pt x="7475" y="1704"/>
                    </a:lnTo>
                    <a:lnTo>
                      <a:pt x="7488" y="1681"/>
                    </a:lnTo>
                    <a:lnTo>
                      <a:pt x="7498" y="1653"/>
                    </a:lnTo>
                    <a:lnTo>
                      <a:pt x="7505" y="1619"/>
                    </a:lnTo>
                    <a:lnTo>
                      <a:pt x="7510" y="1581"/>
                    </a:lnTo>
                    <a:lnTo>
                      <a:pt x="7513" y="1533"/>
                    </a:lnTo>
                    <a:lnTo>
                      <a:pt x="7516" y="1488"/>
                    </a:lnTo>
                    <a:lnTo>
                      <a:pt x="7520" y="1444"/>
                    </a:lnTo>
                    <a:lnTo>
                      <a:pt x="7521" y="1404"/>
                    </a:lnTo>
                    <a:lnTo>
                      <a:pt x="7523" y="1365"/>
                    </a:lnTo>
                    <a:lnTo>
                      <a:pt x="7524" y="1328"/>
                    </a:lnTo>
                    <a:lnTo>
                      <a:pt x="7525" y="1293"/>
                    </a:lnTo>
                    <a:lnTo>
                      <a:pt x="7526" y="1260"/>
                    </a:lnTo>
                    <a:lnTo>
                      <a:pt x="7528" y="1229"/>
                    </a:lnTo>
                    <a:lnTo>
                      <a:pt x="7531" y="1200"/>
                    </a:lnTo>
                    <a:lnTo>
                      <a:pt x="7533" y="1172"/>
                    </a:lnTo>
                    <a:lnTo>
                      <a:pt x="7536" y="1147"/>
                    </a:lnTo>
                    <a:lnTo>
                      <a:pt x="7540" y="1123"/>
                    </a:lnTo>
                    <a:lnTo>
                      <a:pt x="7545" y="1102"/>
                    </a:lnTo>
                    <a:lnTo>
                      <a:pt x="7551" y="1082"/>
                    </a:lnTo>
                    <a:lnTo>
                      <a:pt x="7560" y="1064"/>
                    </a:lnTo>
                    <a:lnTo>
                      <a:pt x="7565" y="1047"/>
                    </a:lnTo>
                    <a:lnTo>
                      <a:pt x="7567" y="1028"/>
                    </a:lnTo>
                    <a:lnTo>
                      <a:pt x="7563" y="1011"/>
                    </a:lnTo>
                    <a:lnTo>
                      <a:pt x="7557" y="993"/>
                    </a:lnTo>
                    <a:lnTo>
                      <a:pt x="7548" y="975"/>
                    </a:lnTo>
                    <a:lnTo>
                      <a:pt x="7537" y="957"/>
                    </a:lnTo>
                    <a:lnTo>
                      <a:pt x="7525" y="939"/>
                    </a:lnTo>
                    <a:lnTo>
                      <a:pt x="7514" y="922"/>
                    </a:lnTo>
                    <a:lnTo>
                      <a:pt x="7503" y="905"/>
                    </a:lnTo>
                    <a:lnTo>
                      <a:pt x="7495" y="889"/>
                    </a:lnTo>
                    <a:lnTo>
                      <a:pt x="7488" y="872"/>
                    </a:lnTo>
                    <a:lnTo>
                      <a:pt x="7485" y="857"/>
                    </a:lnTo>
                    <a:lnTo>
                      <a:pt x="7487" y="842"/>
                    </a:lnTo>
                    <a:lnTo>
                      <a:pt x="7492" y="827"/>
                    </a:lnTo>
                    <a:lnTo>
                      <a:pt x="7505" y="814"/>
                    </a:lnTo>
                    <a:lnTo>
                      <a:pt x="7525" y="803"/>
                    </a:lnTo>
                    <a:lnTo>
                      <a:pt x="7546" y="789"/>
                    </a:lnTo>
                    <a:lnTo>
                      <a:pt x="7565" y="771"/>
                    </a:lnTo>
                    <a:lnTo>
                      <a:pt x="7582" y="748"/>
                    </a:lnTo>
                    <a:lnTo>
                      <a:pt x="7596" y="722"/>
                    </a:lnTo>
                    <a:lnTo>
                      <a:pt x="7608" y="693"/>
                    </a:lnTo>
                    <a:lnTo>
                      <a:pt x="7617" y="663"/>
                    </a:lnTo>
                    <a:lnTo>
                      <a:pt x="7623" y="631"/>
                    </a:lnTo>
                    <a:lnTo>
                      <a:pt x="7628" y="598"/>
                    </a:lnTo>
                    <a:lnTo>
                      <a:pt x="7630" y="566"/>
                    </a:lnTo>
                    <a:lnTo>
                      <a:pt x="7629" y="534"/>
                    </a:lnTo>
                    <a:lnTo>
                      <a:pt x="7627" y="503"/>
                    </a:lnTo>
                    <a:lnTo>
                      <a:pt x="7621" y="475"/>
                    </a:lnTo>
                    <a:lnTo>
                      <a:pt x="7615" y="449"/>
                    </a:lnTo>
                    <a:lnTo>
                      <a:pt x="7605" y="427"/>
                    </a:lnTo>
                    <a:lnTo>
                      <a:pt x="7594" y="407"/>
                    </a:lnTo>
                    <a:lnTo>
                      <a:pt x="7581" y="394"/>
                    </a:lnTo>
                    <a:lnTo>
                      <a:pt x="7563" y="379"/>
                    </a:lnTo>
                    <a:lnTo>
                      <a:pt x="7541" y="357"/>
                    </a:lnTo>
                    <a:lnTo>
                      <a:pt x="7516" y="330"/>
                    </a:lnTo>
                    <a:lnTo>
                      <a:pt x="7488" y="298"/>
                    </a:lnTo>
                    <a:lnTo>
                      <a:pt x="7459" y="263"/>
                    </a:lnTo>
                    <a:lnTo>
                      <a:pt x="7428" y="226"/>
                    </a:lnTo>
                    <a:lnTo>
                      <a:pt x="7398" y="189"/>
                    </a:lnTo>
                    <a:lnTo>
                      <a:pt x="7370" y="152"/>
                    </a:lnTo>
                    <a:lnTo>
                      <a:pt x="7344" y="116"/>
                    </a:lnTo>
                    <a:lnTo>
                      <a:pt x="7321" y="83"/>
                    </a:lnTo>
                    <a:lnTo>
                      <a:pt x="7303" y="54"/>
                    </a:lnTo>
                    <a:lnTo>
                      <a:pt x="7291" y="30"/>
                    </a:lnTo>
                    <a:lnTo>
                      <a:pt x="7286" y="13"/>
                    </a:lnTo>
                    <a:lnTo>
                      <a:pt x="7288" y="2"/>
                    </a:lnTo>
                    <a:lnTo>
                      <a:pt x="7299" y="0"/>
                    </a:lnTo>
                    <a:lnTo>
                      <a:pt x="7320" y="9"/>
                    </a:lnTo>
                    <a:lnTo>
                      <a:pt x="7348" y="21"/>
                    </a:lnTo>
                    <a:lnTo>
                      <a:pt x="7382" y="34"/>
                    </a:lnTo>
                    <a:lnTo>
                      <a:pt x="7421" y="47"/>
                    </a:lnTo>
                    <a:lnTo>
                      <a:pt x="7464" y="60"/>
                    </a:lnTo>
                    <a:lnTo>
                      <a:pt x="7510" y="72"/>
                    </a:lnTo>
                    <a:lnTo>
                      <a:pt x="7559" y="85"/>
                    </a:lnTo>
                    <a:lnTo>
                      <a:pt x="7610" y="96"/>
                    </a:lnTo>
                    <a:lnTo>
                      <a:pt x="7663" y="108"/>
                    </a:lnTo>
                    <a:lnTo>
                      <a:pt x="7715" y="118"/>
                    </a:lnTo>
                    <a:lnTo>
                      <a:pt x="7769" y="128"/>
                    </a:lnTo>
                    <a:lnTo>
                      <a:pt x="7822" y="136"/>
                    </a:lnTo>
                    <a:lnTo>
                      <a:pt x="7873" y="144"/>
                    </a:lnTo>
                    <a:lnTo>
                      <a:pt x="7924" y="149"/>
                    </a:lnTo>
                    <a:lnTo>
                      <a:pt x="7971" y="155"/>
                    </a:lnTo>
                    <a:lnTo>
                      <a:pt x="8015" y="158"/>
                    </a:lnTo>
                    <a:lnTo>
                      <a:pt x="8057" y="161"/>
                    </a:lnTo>
                    <a:lnTo>
                      <a:pt x="8096" y="163"/>
                    </a:lnTo>
                    <a:lnTo>
                      <a:pt x="8140" y="164"/>
                    </a:lnTo>
                    <a:lnTo>
                      <a:pt x="8184" y="165"/>
                    </a:lnTo>
                    <a:lnTo>
                      <a:pt x="8230" y="167"/>
                    </a:lnTo>
                    <a:lnTo>
                      <a:pt x="8277" y="168"/>
                    </a:lnTo>
                    <a:lnTo>
                      <a:pt x="8324" y="169"/>
                    </a:lnTo>
                    <a:lnTo>
                      <a:pt x="8370" y="170"/>
                    </a:lnTo>
                    <a:lnTo>
                      <a:pt x="8416" y="170"/>
                    </a:lnTo>
                    <a:lnTo>
                      <a:pt x="8460" y="171"/>
                    </a:lnTo>
                    <a:lnTo>
                      <a:pt x="8501" y="171"/>
                    </a:lnTo>
                    <a:lnTo>
                      <a:pt x="8539" y="171"/>
                    </a:lnTo>
                    <a:lnTo>
                      <a:pt x="8575" y="171"/>
                    </a:lnTo>
                    <a:lnTo>
                      <a:pt x="8606" y="171"/>
                    </a:lnTo>
                    <a:lnTo>
                      <a:pt x="8633" y="170"/>
                    </a:lnTo>
                    <a:lnTo>
                      <a:pt x="8655" y="170"/>
                    </a:lnTo>
                    <a:lnTo>
                      <a:pt x="8671" y="169"/>
                    </a:lnTo>
                    <a:lnTo>
                      <a:pt x="8686" y="166"/>
                    </a:lnTo>
                    <a:lnTo>
                      <a:pt x="8703" y="163"/>
                    </a:lnTo>
                    <a:lnTo>
                      <a:pt x="8724" y="158"/>
                    </a:lnTo>
                    <a:lnTo>
                      <a:pt x="8747" y="153"/>
                    </a:lnTo>
                    <a:lnTo>
                      <a:pt x="8770" y="147"/>
                    </a:lnTo>
                    <a:lnTo>
                      <a:pt x="8794" y="142"/>
                    </a:lnTo>
                    <a:lnTo>
                      <a:pt x="8817" y="137"/>
                    </a:lnTo>
                    <a:lnTo>
                      <a:pt x="8838" y="133"/>
                    </a:lnTo>
                    <a:lnTo>
                      <a:pt x="8858" y="131"/>
                    </a:lnTo>
                    <a:lnTo>
                      <a:pt x="8874" y="130"/>
                    </a:lnTo>
                    <a:lnTo>
                      <a:pt x="8888" y="131"/>
                    </a:lnTo>
                    <a:lnTo>
                      <a:pt x="8896" y="135"/>
                    </a:lnTo>
                    <a:lnTo>
                      <a:pt x="8900" y="142"/>
                    </a:lnTo>
                    <a:lnTo>
                      <a:pt x="8896" y="152"/>
                    </a:lnTo>
                    <a:lnTo>
                      <a:pt x="8886" y="166"/>
                    </a:lnTo>
                    <a:lnTo>
                      <a:pt x="8870" y="184"/>
                    </a:lnTo>
                    <a:lnTo>
                      <a:pt x="8847" y="206"/>
                    </a:lnTo>
                    <a:lnTo>
                      <a:pt x="8829" y="229"/>
                    </a:lnTo>
                    <a:lnTo>
                      <a:pt x="8813" y="252"/>
                    </a:lnTo>
                    <a:lnTo>
                      <a:pt x="8801" y="275"/>
                    </a:lnTo>
                    <a:lnTo>
                      <a:pt x="8790" y="299"/>
                    </a:lnTo>
                    <a:lnTo>
                      <a:pt x="8783" y="323"/>
                    </a:lnTo>
                    <a:lnTo>
                      <a:pt x="8775" y="347"/>
                    </a:lnTo>
                    <a:lnTo>
                      <a:pt x="8770" y="372"/>
                    </a:lnTo>
                    <a:lnTo>
                      <a:pt x="8764" y="398"/>
                    </a:lnTo>
                    <a:lnTo>
                      <a:pt x="8759" y="426"/>
                    </a:lnTo>
                    <a:lnTo>
                      <a:pt x="8753" y="454"/>
                    </a:lnTo>
                    <a:lnTo>
                      <a:pt x="8747" y="484"/>
                    </a:lnTo>
                    <a:lnTo>
                      <a:pt x="8739" y="514"/>
                    </a:lnTo>
                    <a:lnTo>
                      <a:pt x="8730" y="547"/>
                    </a:lnTo>
                    <a:lnTo>
                      <a:pt x="8718" y="581"/>
                    </a:lnTo>
                    <a:lnTo>
                      <a:pt x="8704" y="617"/>
                    </a:lnTo>
                    <a:lnTo>
                      <a:pt x="8692" y="641"/>
                    </a:lnTo>
                    <a:lnTo>
                      <a:pt x="8679" y="661"/>
                    </a:lnTo>
                    <a:lnTo>
                      <a:pt x="8667" y="680"/>
                    </a:lnTo>
                    <a:lnTo>
                      <a:pt x="8654" y="696"/>
                    </a:lnTo>
                    <a:lnTo>
                      <a:pt x="8642" y="711"/>
                    </a:lnTo>
                    <a:lnTo>
                      <a:pt x="8630" y="724"/>
                    </a:lnTo>
                    <a:lnTo>
                      <a:pt x="8619" y="737"/>
                    </a:lnTo>
                    <a:lnTo>
                      <a:pt x="8609" y="749"/>
                    </a:lnTo>
                    <a:lnTo>
                      <a:pt x="8600" y="761"/>
                    </a:lnTo>
                    <a:lnTo>
                      <a:pt x="8593" y="774"/>
                    </a:lnTo>
                    <a:lnTo>
                      <a:pt x="8587" y="787"/>
                    </a:lnTo>
                    <a:lnTo>
                      <a:pt x="8584" y="803"/>
                    </a:lnTo>
                    <a:lnTo>
                      <a:pt x="8583" y="820"/>
                    </a:lnTo>
                    <a:lnTo>
                      <a:pt x="8584" y="841"/>
                    </a:lnTo>
                    <a:lnTo>
                      <a:pt x="8587" y="863"/>
                    </a:lnTo>
                    <a:lnTo>
                      <a:pt x="8595" y="890"/>
                    </a:lnTo>
                    <a:lnTo>
                      <a:pt x="8597" y="906"/>
                    </a:lnTo>
                    <a:lnTo>
                      <a:pt x="8599" y="920"/>
                    </a:lnTo>
                    <a:lnTo>
                      <a:pt x="8600" y="934"/>
                    </a:lnTo>
                    <a:lnTo>
                      <a:pt x="8599" y="948"/>
                    </a:lnTo>
                    <a:lnTo>
                      <a:pt x="8597" y="958"/>
                    </a:lnTo>
                    <a:lnTo>
                      <a:pt x="8595" y="970"/>
                    </a:lnTo>
                    <a:lnTo>
                      <a:pt x="8592" y="980"/>
                    </a:lnTo>
                    <a:lnTo>
                      <a:pt x="8586" y="991"/>
                    </a:lnTo>
                    <a:lnTo>
                      <a:pt x="8581" y="1001"/>
                    </a:lnTo>
                    <a:lnTo>
                      <a:pt x="8575" y="1011"/>
                    </a:lnTo>
                    <a:lnTo>
                      <a:pt x="8569" y="1022"/>
                    </a:lnTo>
                    <a:lnTo>
                      <a:pt x="8561" y="1032"/>
                    </a:lnTo>
                    <a:lnTo>
                      <a:pt x="8553" y="1043"/>
                    </a:lnTo>
                    <a:lnTo>
                      <a:pt x="8546" y="1055"/>
                    </a:lnTo>
                    <a:lnTo>
                      <a:pt x="8537" y="1068"/>
                    </a:lnTo>
                    <a:lnTo>
                      <a:pt x="8529" y="1082"/>
                    </a:lnTo>
                    <a:lnTo>
                      <a:pt x="8522" y="1095"/>
                    </a:lnTo>
                    <a:lnTo>
                      <a:pt x="8516" y="1108"/>
                    </a:lnTo>
                    <a:lnTo>
                      <a:pt x="8512" y="1120"/>
                    </a:lnTo>
                    <a:lnTo>
                      <a:pt x="8511" y="1131"/>
                    </a:lnTo>
                    <a:lnTo>
                      <a:pt x="8510" y="1142"/>
                    </a:lnTo>
                    <a:lnTo>
                      <a:pt x="8511" y="1153"/>
                    </a:lnTo>
                    <a:lnTo>
                      <a:pt x="8512" y="1164"/>
                    </a:lnTo>
                    <a:lnTo>
                      <a:pt x="8514" y="1176"/>
                    </a:lnTo>
                    <a:lnTo>
                      <a:pt x="8517" y="1188"/>
                    </a:lnTo>
                    <a:lnTo>
                      <a:pt x="8521" y="1200"/>
                    </a:lnTo>
                    <a:lnTo>
                      <a:pt x="8524" y="1214"/>
                    </a:lnTo>
                    <a:lnTo>
                      <a:pt x="8527" y="1228"/>
                    </a:lnTo>
                    <a:lnTo>
                      <a:pt x="8529" y="1245"/>
                    </a:lnTo>
                    <a:lnTo>
                      <a:pt x="8533" y="1262"/>
                    </a:lnTo>
                    <a:lnTo>
                      <a:pt x="8534" y="1283"/>
                    </a:lnTo>
                    <a:lnTo>
                      <a:pt x="8535" y="1305"/>
                    </a:lnTo>
                    <a:lnTo>
                      <a:pt x="8536" y="1328"/>
                    </a:lnTo>
                    <a:lnTo>
                      <a:pt x="8538" y="1350"/>
                    </a:lnTo>
                    <a:lnTo>
                      <a:pt x="8543" y="1373"/>
                    </a:lnTo>
                    <a:lnTo>
                      <a:pt x="8548" y="1395"/>
                    </a:lnTo>
                    <a:lnTo>
                      <a:pt x="8553" y="1417"/>
                    </a:lnTo>
                    <a:lnTo>
                      <a:pt x="8558" y="1439"/>
                    </a:lnTo>
                    <a:lnTo>
                      <a:pt x="8561" y="1461"/>
                    </a:lnTo>
                    <a:lnTo>
                      <a:pt x="8563" y="1480"/>
                    </a:lnTo>
                    <a:lnTo>
                      <a:pt x="8563" y="1500"/>
                    </a:lnTo>
                    <a:lnTo>
                      <a:pt x="8559" y="1520"/>
                    </a:lnTo>
                    <a:lnTo>
                      <a:pt x="8552" y="1537"/>
                    </a:lnTo>
                    <a:lnTo>
                      <a:pt x="8541" y="1555"/>
                    </a:lnTo>
                    <a:lnTo>
                      <a:pt x="8525" y="1570"/>
                    </a:lnTo>
                    <a:lnTo>
                      <a:pt x="8504" y="1585"/>
                    </a:lnTo>
                    <a:lnTo>
                      <a:pt x="8477" y="1598"/>
                    </a:lnTo>
                    <a:lnTo>
                      <a:pt x="8443" y="1611"/>
                    </a:lnTo>
                    <a:lnTo>
                      <a:pt x="8409" y="1622"/>
                    </a:lnTo>
                    <a:lnTo>
                      <a:pt x="8384" y="1634"/>
                    </a:lnTo>
                    <a:lnTo>
                      <a:pt x="8366" y="1645"/>
                    </a:lnTo>
                    <a:lnTo>
                      <a:pt x="8354" y="1657"/>
                    </a:lnTo>
                    <a:lnTo>
                      <a:pt x="8347" y="1668"/>
                    </a:lnTo>
                    <a:lnTo>
                      <a:pt x="8345" y="1680"/>
                    </a:lnTo>
                    <a:lnTo>
                      <a:pt x="8347" y="1692"/>
                    </a:lnTo>
                    <a:lnTo>
                      <a:pt x="8352" y="1705"/>
                    </a:lnTo>
                    <a:lnTo>
                      <a:pt x="8358" y="1718"/>
                    </a:lnTo>
                    <a:lnTo>
                      <a:pt x="8366" y="1733"/>
                    </a:lnTo>
                    <a:lnTo>
                      <a:pt x="8373" y="1747"/>
                    </a:lnTo>
                    <a:lnTo>
                      <a:pt x="8381" y="1762"/>
                    </a:lnTo>
                    <a:lnTo>
                      <a:pt x="8386" y="1778"/>
                    </a:lnTo>
                    <a:lnTo>
                      <a:pt x="8390" y="1796"/>
                    </a:lnTo>
                    <a:lnTo>
                      <a:pt x="8391" y="1814"/>
                    </a:lnTo>
                    <a:lnTo>
                      <a:pt x="8388" y="1834"/>
                    </a:lnTo>
                    <a:lnTo>
                      <a:pt x="8383" y="1855"/>
                    </a:lnTo>
                    <a:lnTo>
                      <a:pt x="8383" y="1877"/>
                    </a:lnTo>
                    <a:lnTo>
                      <a:pt x="8385" y="1900"/>
                    </a:lnTo>
                    <a:lnTo>
                      <a:pt x="8389" y="1923"/>
                    </a:lnTo>
                    <a:lnTo>
                      <a:pt x="8394" y="1947"/>
                    </a:lnTo>
                    <a:lnTo>
                      <a:pt x="8401" y="1971"/>
                    </a:lnTo>
                    <a:lnTo>
                      <a:pt x="8407" y="1994"/>
                    </a:lnTo>
                    <a:lnTo>
                      <a:pt x="8413" y="2016"/>
                    </a:lnTo>
                    <a:lnTo>
                      <a:pt x="8416" y="2038"/>
                    </a:lnTo>
                    <a:lnTo>
                      <a:pt x="8418" y="2058"/>
                    </a:lnTo>
                    <a:lnTo>
                      <a:pt x="8417" y="2078"/>
                    </a:lnTo>
                    <a:lnTo>
                      <a:pt x="8413" y="2095"/>
                    </a:lnTo>
                    <a:lnTo>
                      <a:pt x="8404" y="2110"/>
                    </a:lnTo>
                    <a:lnTo>
                      <a:pt x="8390" y="2122"/>
                    </a:lnTo>
                    <a:lnTo>
                      <a:pt x="8371" y="2133"/>
                    </a:lnTo>
                    <a:lnTo>
                      <a:pt x="8346" y="2141"/>
                    </a:lnTo>
                    <a:lnTo>
                      <a:pt x="8319" y="2147"/>
                    </a:lnTo>
                    <a:lnTo>
                      <a:pt x="8295" y="2155"/>
                    </a:lnTo>
                    <a:lnTo>
                      <a:pt x="8275" y="2165"/>
                    </a:lnTo>
                    <a:lnTo>
                      <a:pt x="8259" y="2176"/>
                    </a:lnTo>
                    <a:lnTo>
                      <a:pt x="8245" y="2188"/>
                    </a:lnTo>
                    <a:lnTo>
                      <a:pt x="8234" y="2201"/>
                    </a:lnTo>
                    <a:lnTo>
                      <a:pt x="8224" y="2216"/>
                    </a:lnTo>
                    <a:lnTo>
                      <a:pt x="8217" y="2233"/>
                    </a:lnTo>
                    <a:lnTo>
                      <a:pt x="8212" y="2250"/>
                    </a:lnTo>
                    <a:lnTo>
                      <a:pt x="8209" y="2269"/>
                    </a:lnTo>
                    <a:lnTo>
                      <a:pt x="8206" y="2288"/>
                    </a:lnTo>
                    <a:lnTo>
                      <a:pt x="8205" y="2309"/>
                    </a:lnTo>
                    <a:lnTo>
                      <a:pt x="8204" y="2331"/>
                    </a:lnTo>
                    <a:lnTo>
                      <a:pt x="8204" y="2355"/>
                    </a:lnTo>
                    <a:lnTo>
                      <a:pt x="8204" y="2379"/>
                    </a:lnTo>
                    <a:lnTo>
                      <a:pt x="8205" y="2405"/>
                    </a:lnTo>
                    <a:lnTo>
                      <a:pt x="8205" y="2429"/>
                    </a:lnTo>
                    <a:lnTo>
                      <a:pt x="8206" y="2452"/>
                    </a:lnTo>
                    <a:lnTo>
                      <a:pt x="8207" y="2473"/>
                    </a:lnTo>
                    <a:lnTo>
                      <a:pt x="8210" y="2491"/>
                    </a:lnTo>
                    <a:lnTo>
                      <a:pt x="8211" y="2509"/>
                    </a:lnTo>
                    <a:lnTo>
                      <a:pt x="8213" y="2525"/>
                    </a:lnTo>
                    <a:lnTo>
                      <a:pt x="8214" y="2541"/>
                    </a:lnTo>
                    <a:lnTo>
                      <a:pt x="8214" y="2556"/>
                    </a:lnTo>
                    <a:lnTo>
                      <a:pt x="8214" y="2570"/>
                    </a:lnTo>
                    <a:lnTo>
                      <a:pt x="8212" y="2584"/>
                    </a:lnTo>
                    <a:lnTo>
                      <a:pt x="8210" y="2597"/>
                    </a:lnTo>
                    <a:lnTo>
                      <a:pt x="8205" y="2612"/>
                    </a:lnTo>
                    <a:lnTo>
                      <a:pt x="8199" y="2626"/>
                    </a:lnTo>
                    <a:lnTo>
                      <a:pt x="8190" y="2641"/>
                    </a:lnTo>
                    <a:lnTo>
                      <a:pt x="8179" y="2656"/>
                    </a:lnTo>
                    <a:lnTo>
                      <a:pt x="8167" y="2674"/>
                    </a:lnTo>
                    <a:lnTo>
                      <a:pt x="8153" y="2690"/>
                    </a:lnTo>
                    <a:lnTo>
                      <a:pt x="8141" y="2705"/>
                    </a:lnTo>
                    <a:lnTo>
                      <a:pt x="8130" y="2720"/>
                    </a:lnTo>
                    <a:lnTo>
                      <a:pt x="8120" y="2733"/>
                    </a:lnTo>
                    <a:lnTo>
                      <a:pt x="8111" y="2746"/>
                    </a:lnTo>
                    <a:lnTo>
                      <a:pt x="8105" y="2758"/>
                    </a:lnTo>
                    <a:lnTo>
                      <a:pt x="8098" y="2770"/>
                    </a:lnTo>
                    <a:lnTo>
                      <a:pt x="8094" y="2782"/>
                    </a:lnTo>
                    <a:lnTo>
                      <a:pt x="8090" y="2793"/>
                    </a:lnTo>
                    <a:lnTo>
                      <a:pt x="8087" y="2805"/>
                    </a:lnTo>
                    <a:lnTo>
                      <a:pt x="8085" y="2818"/>
                    </a:lnTo>
                    <a:lnTo>
                      <a:pt x="8084" y="2830"/>
                    </a:lnTo>
                    <a:lnTo>
                      <a:pt x="8084" y="2844"/>
                    </a:lnTo>
                    <a:lnTo>
                      <a:pt x="8085" y="2858"/>
                    </a:lnTo>
                    <a:lnTo>
                      <a:pt x="8087" y="2874"/>
                    </a:lnTo>
                    <a:lnTo>
                      <a:pt x="8091" y="2891"/>
                    </a:lnTo>
                    <a:lnTo>
                      <a:pt x="8093" y="2909"/>
                    </a:lnTo>
                    <a:lnTo>
                      <a:pt x="8096" y="2927"/>
                    </a:lnTo>
                    <a:lnTo>
                      <a:pt x="8099" y="2946"/>
                    </a:lnTo>
                    <a:lnTo>
                      <a:pt x="8103" y="2965"/>
                    </a:lnTo>
                    <a:lnTo>
                      <a:pt x="8105" y="2986"/>
                    </a:lnTo>
                    <a:lnTo>
                      <a:pt x="8106" y="3006"/>
                    </a:lnTo>
                    <a:lnTo>
                      <a:pt x="8107" y="3025"/>
                    </a:lnTo>
                    <a:lnTo>
                      <a:pt x="8107" y="3045"/>
                    </a:lnTo>
                    <a:lnTo>
                      <a:pt x="8106" y="3065"/>
                    </a:lnTo>
                    <a:lnTo>
                      <a:pt x="8103" y="3083"/>
                    </a:lnTo>
                    <a:lnTo>
                      <a:pt x="8098" y="3101"/>
                    </a:lnTo>
                    <a:lnTo>
                      <a:pt x="8092" y="3117"/>
                    </a:lnTo>
                    <a:lnTo>
                      <a:pt x="8083" y="3131"/>
                    </a:lnTo>
                    <a:lnTo>
                      <a:pt x="8072" y="3145"/>
                    </a:lnTo>
                    <a:lnTo>
                      <a:pt x="8059" y="3156"/>
                    </a:lnTo>
                    <a:lnTo>
                      <a:pt x="8044" y="3167"/>
                    </a:lnTo>
                    <a:lnTo>
                      <a:pt x="8026" y="3176"/>
                    </a:lnTo>
                    <a:lnTo>
                      <a:pt x="8010" y="3186"/>
                    </a:lnTo>
                    <a:lnTo>
                      <a:pt x="7995" y="3197"/>
                    </a:lnTo>
                    <a:lnTo>
                      <a:pt x="7980" y="3210"/>
                    </a:lnTo>
                    <a:lnTo>
                      <a:pt x="7967" y="3224"/>
                    </a:lnTo>
                    <a:lnTo>
                      <a:pt x="7956" y="3240"/>
                    </a:lnTo>
                    <a:lnTo>
                      <a:pt x="7946" y="3258"/>
                    </a:lnTo>
                    <a:lnTo>
                      <a:pt x="7939" y="3278"/>
                    </a:lnTo>
                    <a:lnTo>
                      <a:pt x="7933" y="3300"/>
                    </a:lnTo>
                    <a:lnTo>
                      <a:pt x="7930" y="3326"/>
                    </a:lnTo>
                    <a:lnTo>
                      <a:pt x="7929" y="3353"/>
                    </a:lnTo>
                    <a:lnTo>
                      <a:pt x="7931" y="3383"/>
                    </a:lnTo>
                    <a:lnTo>
                      <a:pt x="7937" y="3417"/>
                    </a:lnTo>
                    <a:lnTo>
                      <a:pt x="7945" y="3454"/>
                    </a:lnTo>
                    <a:lnTo>
                      <a:pt x="7956" y="3495"/>
                    </a:lnTo>
                    <a:lnTo>
                      <a:pt x="7973" y="3540"/>
                    </a:lnTo>
                    <a:lnTo>
                      <a:pt x="7988" y="3582"/>
                    </a:lnTo>
                    <a:lnTo>
                      <a:pt x="7999" y="3621"/>
                    </a:lnTo>
                    <a:lnTo>
                      <a:pt x="8008" y="3656"/>
                    </a:lnTo>
                    <a:lnTo>
                      <a:pt x="8013" y="3688"/>
                    </a:lnTo>
                    <a:lnTo>
                      <a:pt x="8015" y="3715"/>
                    </a:lnTo>
                    <a:lnTo>
                      <a:pt x="8014" y="3740"/>
                    </a:lnTo>
                    <a:lnTo>
                      <a:pt x="8011" y="3762"/>
                    </a:lnTo>
                    <a:lnTo>
                      <a:pt x="8005" y="3783"/>
                    </a:lnTo>
                    <a:lnTo>
                      <a:pt x="7998" y="3802"/>
                    </a:lnTo>
                    <a:lnTo>
                      <a:pt x="7988" y="3819"/>
                    </a:lnTo>
                    <a:lnTo>
                      <a:pt x="7977" y="3835"/>
                    </a:lnTo>
                    <a:lnTo>
                      <a:pt x="7964" y="3852"/>
                    </a:lnTo>
                    <a:lnTo>
                      <a:pt x="7950" y="3869"/>
                    </a:lnTo>
                    <a:lnTo>
                      <a:pt x="7934" y="3886"/>
                    </a:lnTo>
                    <a:lnTo>
                      <a:pt x="7918" y="3904"/>
                    </a:lnTo>
                    <a:lnTo>
                      <a:pt x="7902" y="3924"/>
                    </a:lnTo>
                    <a:lnTo>
                      <a:pt x="7884" y="3940"/>
                    </a:lnTo>
                    <a:lnTo>
                      <a:pt x="7869" y="3953"/>
                    </a:lnTo>
                    <a:lnTo>
                      <a:pt x="7856" y="3962"/>
                    </a:lnTo>
                    <a:lnTo>
                      <a:pt x="7844" y="3968"/>
                    </a:lnTo>
                    <a:lnTo>
                      <a:pt x="7833" y="3972"/>
                    </a:lnTo>
                    <a:lnTo>
                      <a:pt x="7823" y="3974"/>
                    </a:lnTo>
                    <a:lnTo>
                      <a:pt x="7814" y="3976"/>
                    </a:lnTo>
                    <a:lnTo>
                      <a:pt x="7808" y="3980"/>
                    </a:lnTo>
                    <a:lnTo>
                      <a:pt x="7802" y="3985"/>
                    </a:lnTo>
                    <a:lnTo>
                      <a:pt x="7798" y="3992"/>
                    </a:lnTo>
                    <a:lnTo>
                      <a:pt x="7795" y="4003"/>
                    </a:lnTo>
                    <a:lnTo>
                      <a:pt x="7793" y="4018"/>
                    </a:lnTo>
                    <a:lnTo>
                      <a:pt x="7791" y="4039"/>
                    </a:lnTo>
                    <a:lnTo>
                      <a:pt x="7791" y="4065"/>
                    </a:lnTo>
                    <a:lnTo>
                      <a:pt x="7793" y="4099"/>
                    </a:lnTo>
                    <a:lnTo>
                      <a:pt x="7796" y="4141"/>
                    </a:lnTo>
                    <a:lnTo>
                      <a:pt x="7798" y="4185"/>
                    </a:lnTo>
                    <a:lnTo>
                      <a:pt x="7801" y="4224"/>
                    </a:lnTo>
                    <a:lnTo>
                      <a:pt x="7805" y="4260"/>
                    </a:lnTo>
                    <a:lnTo>
                      <a:pt x="7807" y="4292"/>
                    </a:lnTo>
                    <a:lnTo>
                      <a:pt x="7809" y="4320"/>
                    </a:lnTo>
                    <a:lnTo>
                      <a:pt x="7810" y="4346"/>
                    </a:lnTo>
                    <a:lnTo>
                      <a:pt x="7811" y="4369"/>
                    </a:lnTo>
                    <a:lnTo>
                      <a:pt x="7810" y="4390"/>
                    </a:lnTo>
                    <a:lnTo>
                      <a:pt x="7808" y="4409"/>
                    </a:lnTo>
                    <a:lnTo>
                      <a:pt x="7805" y="4425"/>
                    </a:lnTo>
                    <a:lnTo>
                      <a:pt x="7800" y="4439"/>
                    </a:lnTo>
                    <a:lnTo>
                      <a:pt x="7794" y="4453"/>
                    </a:lnTo>
                    <a:lnTo>
                      <a:pt x="7785" y="4467"/>
                    </a:lnTo>
                    <a:lnTo>
                      <a:pt x="7773" y="4477"/>
                    </a:lnTo>
                    <a:lnTo>
                      <a:pt x="7760" y="4489"/>
                    </a:lnTo>
                    <a:lnTo>
                      <a:pt x="7745" y="4502"/>
                    </a:lnTo>
                    <a:lnTo>
                      <a:pt x="7727" y="4512"/>
                    </a:lnTo>
                    <a:lnTo>
                      <a:pt x="7710" y="4522"/>
                    </a:lnTo>
                    <a:lnTo>
                      <a:pt x="7693" y="4533"/>
                    </a:lnTo>
                    <a:lnTo>
                      <a:pt x="7677" y="4543"/>
                    </a:lnTo>
                    <a:lnTo>
                      <a:pt x="7662" y="4554"/>
                    </a:lnTo>
                    <a:lnTo>
                      <a:pt x="7647" y="4564"/>
                    </a:lnTo>
                    <a:lnTo>
                      <a:pt x="7633" y="4575"/>
                    </a:lnTo>
                    <a:lnTo>
                      <a:pt x="7621" y="4587"/>
                    </a:lnTo>
                    <a:lnTo>
                      <a:pt x="7609" y="4599"/>
                    </a:lnTo>
                    <a:lnTo>
                      <a:pt x="7599" y="4612"/>
                    </a:lnTo>
                    <a:lnTo>
                      <a:pt x="7592" y="4626"/>
                    </a:lnTo>
                    <a:lnTo>
                      <a:pt x="7585" y="4641"/>
                    </a:lnTo>
                    <a:lnTo>
                      <a:pt x="7580" y="4658"/>
                    </a:lnTo>
                    <a:lnTo>
                      <a:pt x="7578" y="4676"/>
                    </a:lnTo>
                    <a:lnTo>
                      <a:pt x="7576" y="4696"/>
                    </a:lnTo>
                    <a:lnTo>
                      <a:pt x="7579" y="4719"/>
                    </a:lnTo>
                    <a:lnTo>
                      <a:pt x="7579" y="4741"/>
                    </a:lnTo>
                    <a:lnTo>
                      <a:pt x="7574" y="4762"/>
                    </a:lnTo>
                    <a:lnTo>
                      <a:pt x="7567" y="4783"/>
                    </a:lnTo>
                    <a:lnTo>
                      <a:pt x="7556" y="4803"/>
                    </a:lnTo>
                    <a:lnTo>
                      <a:pt x="7541" y="4821"/>
                    </a:lnTo>
                    <a:lnTo>
                      <a:pt x="7525" y="4840"/>
                    </a:lnTo>
                    <a:lnTo>
                      <a:pt x="7507" y="4857"/>
                    </a:lnTo>
                    <a:lnTo>
                      <a:pt x="7488" y="4875"/>
                    </a:lnTo>
                    <a:lnTo>
                      <a:pt x="7468" y="4890"/>
                    </a:lnTo>
                    <a:lnTo>
                      <a:pt x="7450" y="4905"/>
                    </a:lnTo>
                    <a:lnTo>
                      <a:pt x="7431" y="4921"/>
                    </a:lnTo>
                    <a:lnTo>
                      <a:pt x="7415" y="4935"/>
                    </a:lnTo>
                    <a:lnTo>
                      <a:pt x="7400" y="4948"/>
                    </a:lnTo>
                    <a:lnTo>
                      <a:pt x="7388" y="4961"/>
                    </a:lnTo>
                    <a:lnTo>
                      <a:pt x="7379" y="4973"/>
                    </a:lnTo>
                    <a:lnTo>
                      <a:pt x="7374" y="4985"/>
                    </a:lnTo>
                    <a:lnTo>
                      <a:pt x="7367" y="4995"/>
                    </a:lnTo>
                    <a:lnTo>
                      <a:pt x="7354" y="5005"/>
                    </a:lnTo>
                    <a:lnTo>
                      <a:pt x="7334" y="5014"/>
                    </a:lnTo>
                    <a:lnTo>
                      <a:pt x="7311" y="5021"/>
                    </a:lnTo>
                    <a:lnTo>
                      <a:pt x="7285" y="5028"/>
                    </a:lnTo>
                    <a:lnTo>
                      <a:pt x="7257" y="5035"/>
                    </a:lnTo>
                    <a:lnTo>
                      <a:pt x="7228" y="5043"/>
                    </a:lnTo>
                    <a:lnTo>
                      <a:pt x="7201" y="5052"/>
                    </a:lnTo>
                    <a:lnTo>
                      <a:pt x="7176" y="5062"/>
                    </a:lnTo>
                    <a:lnTo>
                      <a:pt x="7154" y="5071"/>
                    </a:lnTo>
                    <a:lnTo>
                      <a:pt x="7138" y="5085"/>
                    </a:lnTo>
                    <a:lnTo>
                      <a:pt x="7128" y="5099"/>
                    </a:lnTo>
                    <a:lnTo>
                      <a:pt x="7124" y="5115"/>
                    </a:lnTo>
                    <a:lnTo>
                      <a:pt x="7130" y="5134"/>
                    </a:lnTo>
                    <a:lnTo>
                      <a:pt x="7146" y="5156"/>
                    </a:lnTo>
                    <a:lnTo>
                      <a:pt x="7175" y="5182"/>
                    </a:lnTo>
                    <a:lnTo>
                      <a:pt x="7186" y="5193"/>
                    </a:lnTo>
                    <a:lnTo>
                      <a:pt x="7192" y="5206"/>
                    </a:lnTo>
                    <a:lnTo>
                      <a:pt x="7193" y="5218"/>
                    </a:lnTo>
                    <a:lnTo>
                      <a:pt x="7192" y="5231"/>
                    </a:lnTo>
                    <a:lnTo>
                      <a:pt x="7189" y="5244"/>
                    </a:lnTo>
                    <a:lnTo>
                      <a:pt x="7183" y="5257"/>
                    </a:lnTo>
                    <a:lnTo>
                      <a:pt x="7177" y="5271"/>
                    </a:lnTo>
                    <a:lnTo>
                      <a:pt x="7171" y="5284"/>
                    </a:lnTo>
                    <a:lnTo>
                      <a:pt x="7167" y="5297"/>
                    </a:lnTo>
                    <a:lnTo>
                      <a:pt x="7166" y="5311"/>
                    </a:lnTo>
                    <a:lnTo>
                      <a:pt x="7166" y="5323"/>
                    </a:lnTo>
                    <a:lnTo>
                      <a:pt x="7171" y="5335"/>
                    </a:lnTo>
                    <a:lnTo>
                      <a:pt x="7181" y="5347"/>
                    </a:lnTo>
                    <a:lnTo>
                      <a:pt x="7198" y="5358"/>
                    </a:lnTo>
                    <a:lnTo>
                      <a:pt x="7221" y="5367"/>
                    </a:lnTo>
                    <a:lnTo>
                      <a:pt x="7251" y="5377"/>
                    </a:lnTo>
                    <a:lnTo>
                      <a:pt x="7253" y="5377"/>
                    </a:lnTo>
                    <a:lnTo>
                      <a:pt x="7260" y="5379"/>
                    </a:lnTo>
                    <a:lnTo>
                      <a:pt x="7271" y="5384"/>
                    </a:lnTo>
                    <a:lnTo>
                      <a:pt x="7284" y="5389"/>
                    </a:lnTo>
                    <a:lnTo>
                      <a:pt x="7299" y="5396"/>
                    </a:lnTo>
                    <a:lnTo>
                      <a:pt x="7314" y="5406"/>
                    </a:lnTo>
                    <a:lnTo>
                      <a:pt x="7330" y="5418"/>
                    </a:lnTo>
                    <a:lnTo>
                      <a:pt x="7343" y="5432"/>
                    </a:lnTo>
                    <a:lnTo>
                      <a:pt x="7354" y="5448"/>
                    </a:lnTo>
                    <a:lnTo>
                      <a:pt x="7360" y="5467"/>
                    </a:lnTo>
                    <a:lnTo>
                      <a:pt x="7364" y="5490"/>
                    </a:lnTo>
                    <a:lnTo>
                      <a:pt x="7360" y="5515"/>
                    </a:lnTo>
                    <a:lnTo>
                      <a:pt x="7352" y="5542"/>
                    </a:lnTo>
                    <a:lnTo>
                      <a:pt x="7334" y="5574"/>
                    </a:lnTo>
                    <a:lnTo>
                      <a:pt x="7309" y="5609"/>
                    </a:lnTo>
                    <a:lnTo>
                      <a:pt x="7274" y="5648"/>
                    </a:lnTo>
                    <a:lnTo>
                      <a:pt x="7235" y="5685"/>
                    </a:lnTo>
                    <a:lnTo>
                      <a:pt x="7199" y="5717"/>
                    </a:lnTo>
                    <a:lnTo>
                      <a:pt x="7166" y="5745"/>
                    </a:lnTo>
                    <a:lnTo>
                      <a:pt x="7136" y="5770"/>
                    </a:lnTo>
                    <a:lnTo>
                      <a:pt x="7109" y="5792"/>
                    </a:lnTo>
                    <a:lnTo>
                      <a:pt x="7084" y="5812"/>
                    </a:lnTo>
                    <a:lnTo>
                      <a:pt x="7062" y="5831"/>
                    </a:lnTo>
                    <a:lnTo>
                      <a:pt x="7044" y="5851"/>
                    </a:lnTo>
                    <a:lnTo>
                      <a:pt x="7026" y="5871"/>
                    </a:lnTo>
                    <a:lnTo>
                      <a:pt x="7012" y="5893"/>
                    </a:lnTo>
                    <a:lnTo>
                      <a:pt x="7000" y="5915"/>
                    </a:lnTo>
                    <a:lnTo>
                      <a:pt x="6991" y="5943"/>
                    </a:lnTo>
                    <a:lnTo>
                      <a:pt x="6984" y="5974"/>
                    </a:lnTo>
                    <a:lnTo>
                      <a:pt x="6978" y="6010"/>
                    </a:lnTo>
                    <a:lnTo>
                      <a:pt x="6975" y="6052"/>
                    </a:lnTo>
                    <a:lnTo>
                      <a:pt x="6975" y="6101"/>
                    </a:lnTo>
                    <a:lnTo>
                      <a:pt x="6976" y="6148"/>
                    </a:lnTo>
                    <a:lnTo>
                      <a:pt x="6980" y="6188"/>
                    </a:lnTo>
                    <a:lnTo>
                      <a:pt x="6986" y="6221"/>
                    </a:lnTo>
                    <a:lnTo>
                      <a:pt x="6993" y="6250"/>
                    </a:lnTo>
                    <a:lnTo>
                      <a:pt x="7002" y="6271"/>
                    </a:lnTo>
                    <a:lnTo>
                      <a:pt x="7011" y="6290"/>
                    </a:lnTo>
                    <a:lnTo>
                      <a:pt x="7020" y="6304"/>
                    </a:lnTo>
                    <a:lnTo>
                      <a:pt x="7028" y="6317"/>
                    </a:lnTo>
                    <a:lnTo>
                      <a:pt x="7035" y="6327"/>
                    </a:lnTo>
                    <a:lnTo>
                      <a:pt x="7039" y="6337"/>
                    </a:lnTo>
                    <a:lnTo>
                      <a:pt x="7043" y="6346"/>
                    </a:lnTo>
                    <a:lnTo>
                      <a:pt x="7043" y="6357"/>
                    </a:lnTo>
                    <a:lnTo>
                      <a:pt x="7038" y="6367"/>
                    </a:lnTo>
                    <a:lnTo>
                      <a:pt x="7031" y="6382"/>
                    </a:lnTo>
                    <a:lnTo>
                      <a:pt x="7019" y="6398"/>
                    </a:lnTo>
                    <a:lnTo>
                      <a:pt x="7001" y="6420"/>
                    </a:lnTo>
                    <a:lnTo>
                      <a:pt x="6980" y="6442"/>
                    </a:lnTo>
                    <a:lnTo>
                      <a:pt x="6959" y="6462"/>
                    </a:lnTo>
                    <a:lnTo>
                      <a:pt x="6938" y="6482"/>
                    </a:lnTo>
                    <a:lnTo>
                      <a:pt x="6916" y="6501"/>
                    </a:lnTo>
                    <a:lnTo>
                      <a:pt x="6895" y="6518"/>
                    </a:lnTo>
                    <a:lnTo>
                      <a:pt x="6874" y="6533"/>
                    </a:lnTo>
                    <a:lnTo>
                      <a:pt x="6854" y="6549"/>
                    </a:lnTo>
                    <a:lnTo>
                      <a:pt x="6835" y="6562"/>
                    </a:lnTo>
                    <a:lnTo>
                      <a:pt x="6817" y="6573"/>
                    </a:lnTo>
                    <a:lnTo>
                      <a:pt x="6800" y="6583"/>
                    </a:lnTo>
                    <a:lnTo>
                      <a:pt x="6786" y="6591"/>
                    </a:lnTo>
                    <a:lnTo>
                      <a:pt x="6774" y="6599"/>
                    </a:lnTo>
                    <a:lnTo>
                      <a:pt x="6763" y="6604"/>
                    </a:lnTo>
                    <a:lnTo>
                      <a:pt x="6755" y="6609"/>
                    </a:lnTo>
                    <a:lnTo>
                      <a:pt x="6751" y="6611"/>
                    </a:lnTo>
                    <a:lnTo>
                      <a:pt x="6750" y="6612"/>
                    </a:lnTo>
                    <a:lnTo>
                      <a:pt x="6763" y="6706"/>
                    </a:lnTo>
                    <a:lnTo>
                      <a:pt x="6764" y="6705"/>
                    </a:lnTo>
                    <a:lnTo>
                      <a:pt x="6771" y="6705"/>
                    </a:lnTo>
                    <a:lnTo>
                      <a:pt x="6781" y="6705"/>
                    </a:lnTo>
                    <a:lnTo>
                      <a:pt x="6793" y="6705"/>
                    </a:lnTo>
                    <a:lnTo>
                      <a:pt x="6807" y="6706"/>
                    </a:lnTo>
                    <a:lnTo>
                      <a:pt x="6823" y="6708"/>
                    </a:lnTo>
                    <a:lnTo>
                      <a:pt x="6841" y="6710"/>
                    </a:lnTo>
                    <a:lnTo>
                      <a:pt x="6859" y="6715"/>
                    </a:lnTo>
                    <a:lnTo>
                      <a:pt x="6877" y="6721"/>
                    </a:lnTo>
                    <a:lnTo>
                      <a:pt x="6894" y="6729"/>
                    </a:lnTo>
                    <a:lnTo>
                      <a:pt x="6910" y="6739"/>
                    </a:lnTo>
                    <a:lnTo>
                      <a:pt x="6925" y="6751"/>
                    </a:lnTo>
                    <a:lnTo>
                      <a:pt x="6937" y="6766"/>
                    </a:lnTo>
                    <a:lnTo>
                      <a:pt x="6946" y="6783"/>
                    </a:lnTo>
                    <a:lnTo>
                      <a:pt x="6953" y="6804"/>
                    </a:lnTo>
                    <a:lnTo>
                      <a:pt x="6955" y="6829"/>
                    </a:lnTo>
                    <a:lnTo>
                      <a:pt x="6954" y="6832"/>
                    </a:lnTo>
                    <a:lnTo>
                      <a:pt x="6954" y="6839"/>
                    </a:lnTo>
                    <a:lnTo>
                      <a:pt x="6953" y="6851"/>
                    </a:lnTo>
                    <a:lnTo>
                      <a:pt x="6952" y="6866"/>
                    </a:lnTo>
                    <a:lnTo>
                      <a:pt x="6950" y="6885"/>
                    </a:lnTo>
                    <a:lnTo>
                      <a:pt x="6946" y="6907"/>
                    </a:lnTo>
                    <a:lnTo>
                      <a:pt x="6942" y="6932"/>
                    </a:lnTo>
                    <a:lnTo>
                      <a:pt x="6937" y="6957"/>
                    </a:lnTo>
                    <a:lnTo>
                      <a:pt x="6929" y="6984"/>
                    </a:lnTo>
                    <a:lnTo>
                      <a:pt x="6920" y="7013"/>
                    </a:lnTo>
                    <a:lnTo>
                      <a:pt x="6910" y="7040"/>
                    </a:lnTo>
                    <a:lnTo>
                      <a:pt x="6898" y="7068"/>
                    </a:lnTo>
                    <a:lnTo>
                      <a:pt x="6883" y="7096"/>
                    </a:lnTo>
                    <a:lnTo>
                      <a:pt x="6867" y="7121"/>
                    </a:lnTo>
                    <a:lnTo>
                      <a:pt x="6847" y="7145"/>
                    </a:lnTo>
                    <a:lnTo>
                      <a:pt x="6826" y="7167"/>
                    </a:lnTo>
                    <a:lnTo>
                      <a:pt x="6801" y="7183"/>
                    </a:lnTo>
                    <a:lnTo>
                      <a:pt x="6772" y="7195"/>
                    </a:lnTo>
                    <a:lnTo>
                      <a:pt x="6739" y="7203"/>
                    </a:lnTo>
                    <a:lnTo>
                      <a:pt x="6704" y="7207"/>
                    </a:lnTo>
                    <a:lnTo>
                      <a:pt x="6667" y="7207"/>
                    </a:lnTo>
                    <a:lnTo>
                      <a:pt x="6629" y="7207"/>
                    </a:lnTo>
                    <a:lnTo>
                      <a:pt x="6591" y="7204"/>
                    </a:lnTo>
                    <a:lnTo>
                      <a:pt x="6551" y="7202"/>
                    </a:lnTo>
                    <a:lnTo>
                      <a:pt x="6512" y="7199"/>
                    </a:lnTo>
                    <a:lnTo>
                      <a:pt x="6475" y="7198"/>
                    </a:lnTo>
                    <a:lnTo>
                      <a:pt x="6439" y="7198"/>
                    </a:lnTo>
                    <a:lnTo>
                      <a:pt x="6406" y="7203"/>
                    </a:lnTo>
                    <a:lnTo>
                      <a:pt x="6376" y="7209"/>
                    </a:lnTo>
                    <a:lnTo>
                      <a:pt x="6349" y="7221"/>
                    </a:lnTo>
                    <a:lnTo>
                      <a:pt x="6326" y="7238"/>
                    </a:lnTo>
                    <a:lnTo>
                      <a:pt x="6310" y="7261"/>
                    </a:lnTo>
                    <a:lnTo>
                      <a:pt x="6291" y="7284"/>
                    </a:lnTo>
                    <a:lnTo>
                      <a:pt x="6267" y="7303"/>
                    </a:lnTo>
                    <a:lnTo>
                      <a:pt x="6238" y="7318"/>
                    </a:lnTo>
                    <a:lnTo>
                      <a:pt x="6205" y="7329"/>
                    </a:lnTo>
                    <a:lnTo>
                      <a:pt x="6167" y="7337"/>
                    </a:lnTo>
                    <a:lnTo>
                      <a:pt x="6128" y="7341"/>
                    </a:lnTo>
                    <a:lnTo>
                      <a:pt x="6085" y="7344"/>
                    </a:lnTo>
                    <a:lnTo>
                      <a:pt x="6043" y="7342"/>
                    </a:lnTo>
                    <a:lnTo>
                      <a:pt x="6000" y="7338"/>
                    </a:lnTo>
                    <a:lnTo>
                      <a:pt x="5959" y="7333"/>
                    </a:lnTo>
                    <a:lnTo>
                      <a:pt x="5918" y="7326"/>
                    </a:lnTo>
                    <a:lnTo>
                      <a:pt x="5881" y="7317"/>
                    </a:lnTo>
                    <a:lnTo>
                      <a:pt x="5847" y="7306"/>
                    </a:lnTo>
                    <a:lnTo>
                      <a:pt x="5818" y="7297"/>
                    </a:lnTo>
                    <a:lnTo>
                      <a:pt x="5794" y="7285"/>
                    </a:lnTo>
                    <a:lnTo>
                      <a:pt x="5776" y="7274"/>
                    </a:lnTo>
                    <a:lnTo>
                      <a:pt x="5760" y="7262"/>
                    </a:lnTo>
                    <a:lnTo>
                      <a:pt x="5741" y="7251"/>
                    </a:lnTo>
                    <a:lnTo>
                      <a:pt x="5719" y="7241"/>
                    </a:lnTo>
                    <a:lnTo>
                      <a:pt x="5698" y="7233"/>
                    </a:lnTo>
                    <a:lnTo>
                      <a:pt x="5674" y="7226"/>
                    </a:lnTo>
                    <a:lnTo>
                      <a:pt x="5650" y="7220"/>
                    </a:lnTo>
                    <a:lnTo>
                      <a:pt x="5626" y="7216"/>
                    </a:lnTo>
                    <a:lnTo>
                      <a:pt x="5603" y="7214"/>
                    </a:lnTo>
                    <a:lnTo>
                      <a:pt x="5581" y="7215"/>
                    </a:lnTo>
                    <a:lnTo>
                      <a:pt x="5561" y="7218"/>
                    </a:lnTo>
                    <a:lnTo>
                      <a:pt x="5544" y="7223"/>
                    </a:lnTo>
                    <a:lnTo>
                      <a:pt x="5531" y="7233"/>
                    </a:lnTo>
                    <a:lnTo>
                      <a:pt x="5521" y="7245"/>
                    </a:lnTo>
                    <a:lnTo>
                      <a:pt x="5515" y="7261"/>
                    </a:lnTo>
                    <a:lnTo>
                      <a:pt x="5514" y="7281"/>
                    </a:lnTo>
                    <a:lnTo>
                      <a:pt x="5521" y="7305"/>
                    </a:lnTo>
                    <a:lnTo>
                      <a:pt x="5528" y="7332"/>
                    </a:lnTo>
                    <a:lnTo>
                      <a:pt x="5535" y="7361"/>
                    </a:lnTo>
                    <a:lnTo>
                      <a:pt x="5541" y="7392"/>
                    </a:lnTo>
                    <a:lnTo>
                      <a:pt x="5548" y="7424"/>
                    </a:lnTo>
                    <a:lnTo>
                      <a:pt x="5555" y="7457"/>
                    </a:lnTo>
                    <a:lnTo>
                      <a:pt x="5561" y="7491"/>
                    </a:lnTo>
                    <a:lnTo>
                      <a:pt x="5569" y="7524"/>
                    </a:lnTo>
                    <a:lnTo>
                      <a:pt x="5576" y="7556"/>
                    </a:lnTo>
                    <a:lnTo>
                      <a:pt x="5586" y="7589"/>
                    </a:lnTo>
                    <a:lnTo>
                      <a:pt x="5597" y="7620"/>
                    </a:lnTo>
                    <a:lnTo>
                      <a:pt x="5610" y="7648"/>
                    </a:lnTo>
                    <a:lnTo>
                      <a:pt x="5626" y="7675"/>
                    </a:lnTo>
                    <a:lnTo>
                      <a:pt x="5643" y="7700"/>
                    </a:lnTo>
                    <a:lnTo>
                      <a:pt x="5664" y="7720"/>
                    </a:lnTo>
                    <a:lnTo>
                      <a:pt x="5688" y="7738"/>
                    </a:lnTo>
                    <a:lnTo>
                      <a:pt x="5715" y="7752"/>
                    </a:lnTo>
                    <a:lnTo>
                      <a:pt x="5738" y="7763"/>
                    </a:lnTo>
                    <a:lnTo>
                      <a:pt x="5752" y="7776"/>
                    </a:lnTo>
                    <a:lnTo>
                      <a:pt x="5758" y="7789"/>
                    </a:lnTo>
                    <a:lnTo>
                      <a:pt x="5757" y="7802"/>
                    </a:lnTo>
                    <a:lnTo>
                      <a:pt x="5749" y="7815"/>
                    </a:lnTo>
                    <a:lnTo>
                      <a:pt x="5737" y="7829"/>
                    </a:lnTo>
                    <a:lnTo>
                      <a:pt x="5721" y="7843"/>
                    </a:lnTo>
                    <a:lnTo>
                      <a:pt x="5702" y="7857"/>
                    </a:lnTo>
                    <a:lnTo>
                      <a:pt x="5681" y="7870"/>
                    </a:lnTo>
                    <a:lnTo>
                      <a:pt x="5660" y="7883"/>
                    </a:lnTo>
                    <a:lnTo>
                      <a:pt x="5641" y="7895"/>
                    </a:lnTo>
                    <a:lnTo>
                      <a:pt x="5623" y="7908"/>
                    </a:lnTo>
                    <a:lnTo>
                      <a:pt x="5609" y="7919"/>
                    </a:lnTo>
                    <a:lnTo>
                      <a:pt x="5598" y="7930"/>
                    </a:lnTo>
                    <a:lnTo>
                      <a:pt x="5594" y="7940"/>
                    </a:lnTo>
                    <a:lnTo>
                      <a:pt x="5596" y="7950"/>
                    </a:lnTo>
                    <a:lnTo>
                      <a:pt x="5602" y="7958"/>
                    </a:lnTo>
                    <a:lnTo>
                      <a:pt x="5608" y="7970"/>
                    </a:lnTo>
                    <a:lnTo>
                      <a:pt x="5615" y="7984"/>
                    </a:lnTo>
                    <a:lnTo>
                      <a:pt x="5621" y="8001"/>
                    </a:lnTo>
                    <a:lnTo>
                      <a:pt x="5626" y="8019"/>
                    </a:lnTo>
                    <a:lnTo>
                      <a:pt x="5630" y="8039"/>
                    </a:lnTo>
                    <a:lnTo>
                      <a:pt x="5632" y="8061"/>
                    </a:lnTo>
                    <a:lnTo>
                      <a:pt x="5633" y="8085"/>
                    </a:lnTo>
                    <a:lnTo>
                      <a:pt x="5631" y="8110"/>
                    </a:lnTo>
                    <a:lnTo>
                      <a:pt x="5627" y="8136"/>
                    </a:lnTo>
                    <a:lnTo>
                      <a:pt x="5619" y="8165"/>
                    </a:lnTo>
                    <a:lnTo>
                      <a:pt x="5607" y="8194"/>
                    </a:lnTo>
                    <a:lnTo>
                      <a:pt x="5593" y="8226"/>
                    </a:lnTo>
                    <a:lnTo>
                      <a:pt x="5573" y="8257"/>
                    </a:lnTo>
                    <a:lnTo>
                      <a:pt x="5549" y="8290"/>
                    </a:lnTo>
                    <a:lnTo>
                      <a:pt x="5521" y="8325"/>
                    </a:lnTo>
                    <a:lnTo>
                      <a:pt x="5489" y="8361"/>
                    </a:lnTo>
                    <a:lnTo>
                      <a:pt x="5457" y="8402"/>
                    </a:lnTo>
                    <a:lnTo>
                      <a:pt x="5427" y="8446"/>
                    </a:lnTo>
                    <a:lnTo>
                      <a:pt x="5395" y="8492"/>
                    </a:lnTo>
                    <a:lnTo>
                      <a:pt x="5362" y="8540"/>
                    </a:lnTo>
                    <a:lnTo>
                      <a:pt x="5330" y="8588"/>
                    </a:lnTo>
                    <a:lnTo>
                      <a:pt x="5295" y="8636"/>
                    </a:lnTo>
                    <a:lnTo>
                      <a:pt x="5260" y="8683"/>
                    </a:lnTo>
                    <a:lnTo>
                      <a:pt x="5222" y="8728"/>
                    </a:lnTo>
                    <a:lnTo>
                      <a:pt x="5182" y="8771"/>
                    </a:lnTo>
                    <a:lnTo>
                      <a:pt x="5141" y="8809"/>
                    </a:lnTo>
                    <a:lnTo>
                      <a:pt x="5097" y="8844"/>
                    </a:lnTo>
                    <a:lnTo>
                      <a:pt x="5050" y="8872"/>
                    </a:lnTo>
                    <a:lnTo>
                      <a:pt x="5001" y="8894"/>
                    </a:lnTo>
                    <a:lnTo>
                      <a:pt x="4948" y="8910"/>
                    </a:lnTo>
                    <a:lnTo>
                      <a:pt x="4892" y="8918"/>
                    </a:lnTo>
                    <a:lnTo>
                      <a:pt x="4833" y="8918"/>
                    </a:lnTo>
                    <a:lnTo>
                      <a:pt x="4771" y="8921"/>
                    </a:lnTo>
                    <a:lnTo>
                      <a:pt x="4704" y="8926"/>
                    </a:lnTo>
                    <a:lnTo>
                      <a:pt x="4635" y="8933"/>
                    </a:lnTo>
                    <a:lnTo>
                      <a:pt x="4567" y="8941"/>
                    </a:lnTo>
                    <a:lnTo>
                      <a:pt x="4499" y="8950"/>
                    </a:lnTo>
                    <a:lnTo>
                      <a:pt x="4433" y="8958"/>
                    </a:lnTo>
                    <a:lnTo>
                      <a:pt x="4372" y="8966"/>
                    </a:lnTo>
                    <a:lnTo>
                      <a:pt x="4317" y="8974"/>
                    </a:lnTo>
                    <a:lnTo>
                      <a:pt x="4267" y="8980"/>
                    </a:lnTo>
                    <a:lnTo>
                      <a:pt x="4228" y="8985"/>
                    </a:lnTo>
                    <a:lnTo>
                      <a:pt x="4199" y="8987"/>
                    </a:lnTo>
                    <a:lnTo>
                      <a:pt x="4180" y="8986"/>
                    </a:lnTo>
                    <a:lnTo>
                      <a:pt x="4176" y="8981"/>
                    </a:lnTo>
                    <a:lnTo>
                      <a:pt x="4186" y="8974"/>
                    </a:lnTo>
                    <a:lnTo>
                      <a:pt x="4212" y="8962"/>
                    </a:lnTo>
                    <a:lnTo>
                      <a:pt x="4246" y="8947"/>
                    </a:lnTo>
                    <a:lnTo>
                      <a:pt x="4278" y="8934"/>
                    </a:lnTo>
                    <a:lnTo>
                      <a:pt x="4311" y="8921"/>
                    </a:lnTo>
                    <a:lnTo>
                      <a:pt x="4343" y="8909"/>
                    </a:lnTo>
                    <a:lnTo>
                      <a:pt x="4372" y="8897"/>
                    </a:lnTo>
                    <a:lnTo>
                      <a:pt x="4401" y="8885"/>
                    </a:lnTo>
                    <a:lnTo>
                      <a:pt x="4427" y="8873"/>
                    </a:lnTo>
                    <a:lnTo>
                      <a:pt x="4452" y="8860"/>
                    </a:lnTo>
                    <a:lnTo>
                      <a:pt x="4475" y="8847"/>
                    </a:lnTo>
                    <a:lnTo>
                      <a:pt x="4495" y="8833"/>
                    </a:lnTo>
                    <a:lnTo>
                      <a:pt x="4512" y="8816"/>
                    </a:lnTo>
                    <a:lnTo>
                      <a:pt x="4527" y="8800"/>
                    </a:lnTo>
                    <a:lnTo>
                      <a:pt x="4539" y="8782"/>
                    </a:lnTo>
                    <a:lnTo>
                      <a:pt x="4548" y="8761"/>
                    </a:lnTo>
                    <a:lnTo>
                      <a:pt x="4553" y="8738"/>
                    </a:lnTo>
                    <a:lnTo>
                      <a:pt x="4556" y="8714"/>
                    </a:lnTo>
                    <a:lnTo>
                      <a:pt x="4559" y="8688"/>
                    </a:lnTo>
                    <a:lnTo>
                      <a:pt x="4571" y="8664"/>
                    </a:lnTo>
                    <a:lnTo>
                      <a:pt x="4591" y="8641"/>
                    </a:lnTo>
                    <a:lnTo>
                      <a:pt x="4615" y="8618"/>
                    </a:lnTo>
                    <a:lnTo>
                      <a:pt x="4644" y="8595"/>
                    </a:lnTo>
                    <a:lnTo>
                      <a:pt x="4677" y="8572"/>
                    </a:lnTo>
                    <a:lnTo>
                      <a:pt x="4712" y="8548"/>
                    </a:lnTo>
                    <a:lnTo>
                      <a:pt x="4748" y="8524"/>
                    </a:lnTo>
                    <a:lnTo>
                      <a:pt x="4784" y="8500"/>
                    </a:lnTo>
                    <a:lnTo>
                      <a:pt x="4820" y="8474"/>
                    </a:lnTo>
                    <a:lnTo>
                      <a:pt x="4854" y="8445"/>
                    </a:lnTo>
                    <a:lnTo>
                      <a:pt x="4884" y="8416"/>
                    </a:lnTo>
                    <a:lnTo>
                      <a:pt x="4910" y="8385"/>
                    </a:lnTo>
                    <a:lnTo>
                      <a:pt x="4932" y="8351"/>
                    </a:lnTo>
                    <a:lnTo>
                      <a:pt x="4946" y="8314"/>
                    </a:lnTo>
                    <a:lnTo>
                      <a:pt x="4955" y="8276"/>
                    </a:lnTo>
                    <a:lnTo>
                      <a:pt x="4961" y="8212"/>
                    </a:lnTo>
                    <a:lnTo>
                      <a:pt x="4960" y="8152"/>
                    </a:lnTo>
                    <a:lnTo>
                      <a:pt x="4953" y="8097"/>
                    </a:lnTo>
                    <a:lnTo>
                      <a:pt x="4941" y="8049"/>
                    </a:lnTo>
                    <a:lnTo>
                      <a:pt x="4922" y="8005"/>
                    </a:lnTo>
                    <a:lnTo>
                      <a:pt x="4900" y="7967"/>
                    </a:lnTo>
                    <a:lnTo>
                      <a:pt x="4871" y="7936"/>
                    </a:lnTo>
                    <a:lnTo>
                      <a:pt x="4838" y="7911"/>
                    </a:lnTo>
                    <a:lnTo>
                      <a:pt x="4800" y="7893"/>
                    </a:lnTo>
                    <a:lnTo>
                      <a:pt x="4759" y="7882"/>
                    </a:lnTo>
                    <a:lnTo>
                      <a:pt x="4713" y="7877"/>
                    </a:lnTo>
                    <a:lnTo>
                      <a:pt x="4664" y="7881"/>
                    </a:lnTo>
                    <a:lnTo>
                      <a:pt x="4610" y="7892"/>
                    </a:lnTo>
                    <a:lnTo>
                      <a:pt x="4555" y="7910"/>
                    </a:lnTo>
                    <a:lnTo>
                      <a:pt x="4495" y="7939"/>
                    </a:lnTo>
                    <a:lnTo>
                      <a:pt x="4433" y="7975"/>
                    </a:lnTo>
                    <a:lnTo>
                      <a:pt x="4366" y="8016"/>
                    </a:lnTo>
                    <a:lnTo>
                      <a:pt x="4291" y="8059"/>
                    </a:lnTo>
                    <a:lnTo>
                      <a:pt x="4212" y="8103"/>
                    </a:lnTo>
                    <a:lnTo>
                      <a:pt x="4127" y="8148"/>
                    </a:lnTo>
                    <a:lnTo>
                      <a:pt x="4037" y="8192"/>
                    </a:lnTo>
                    <a:lnTo>
                      <a:pt x="3944" y="8233"/>
                    </a:lnTo>
                    <a:lnTo>
                      <a:pt x="3848" y="8273"/>
                    </a:lnTo>
                    <a:lnTo>
                      <a:pt x="3751" y="8309"/>
                    </a:lnTo>
                    <a:lnTo>
                      <a:pt x="3653" y="8340"/>
                    </a:lnTo>
                    <a:lnTo>
                      <a:pt x="3555" y="8366"/>
                    </a:lnTo>
                    <a:lnTo>
                      <a:pt x="3457" y="8385"/>
                    </a:lnTo>
                    <a:lnTo>
                      <a:pt x="3361" y="8397"/>
                    </a:lnTo>
                    <a:lnTo>
                      <a:pt x="3267" y="8402"/>
                    </a:lnTo>
                    <a:lnTo>
                      <a:pt x="3178" y="8396"/>
                    </a:lnTo>
                    <a:lnTo>
                      <a:pt x="3092" y="8381"/>
                    </a:lnTo>
                    <a:lnTo>
                      <a:pt x="3012" y="8356"/>
                    </a:lnTo>
                    <a:lnTo>
                      <a:pt x="2939" y="8325"/>
                    </a:lnTo>
                    <a:lnTo>
                      <a:pt x="2877" y="8297"/>
                    </a:lnTo>
                    <a:lnTo>
                      <a:pt x="2823" y="8272"/>
                    </a:lnTo>
                    <a:lnTo>
                      <a:pt x="2776" y="8249"/>
                    </a:lnTo>
                    <a:lnTo>
                      <a:pt x="2736" y="8228"/>
                    </a:lnTo>
                    <a:lnTo>
                      <a:pt x="2700" y="8208"/>
                    </a:lnTo>
                    <a:lnTo>
                      <a:pt x="2667" y="8192"/>
                    </a:lnTo>
                    <a:lnTo>
                      <a:pt x="2636" y="8178"/>
                    </a:lnTo>
                    <a:lnTo>
                      <a:pt x="2606" y="8165"/>
                    </a:lnTo>
                    <a:lnTo>
                      <a:pt x="2574" y="8153"/>
                    </a:lnTo>
                    <a:lnTo>
                      <a:pt x="2541" y="8144"/>
                    </a:lnTo>
                    <a:lnTo>
                      <a:pt x="2504" y="8135"/>
                    </a:lnTo>
                    <a:lnTo>
                      <a:pt x="2463" y="8129"/>
                    </a:lnTo>
                    <a:lnTo>
                      <a:pt x="2415" y="8123"/>
                    </a:lnTo>
                    <a:lnTo>
                      <a:pt x="2359" y="8119"/>
                    </a:lnTo>
                    <a:lnTo>
                      <a:pt x="2296" y="8116"/>
                    </a:lnTo>
                    <a:lnTo>
                      <a:pt x="2230" y="8110"/>
                    </a:lnTo>
                    <a:lnTo>
                      <a:pt x="2171" y="8099"/>
                    </a:lnTo>
                    <a:lnTo>
                      <a:pt x="2119" y="8085"/>
                    </a:lnTo>
                    <a:lnTo>
                      <a:pt x="2073" y="8066"/>
                    </a:lnTo>
                    <a:lnTo>
                      <a:pt x="2032" y="8046"/>
                    </a:lnTo>
                    <a:lnTo>
                      <a:pt x="1997" y="8022"/>
                    </a:lnTo>
                    <a:lnTo>
                      <a:pt x="1965" y="7996"/>
                    </a:lnTo>
                    <a:lnTo>
                      <a:pt x="1937" y="7969"/>
                    </a:lnTo>
                    <a:lnTo>
                      <a:pt x="1913" y="7941"/>
                    </a:lnTo>
                    <a:lnTo>
                      <a:pt x="1891" y="7912"/>
                    </a:lnTo>
                    <a:lnTo>
                      <a:pt x="1872" y="7884"/>
                    </a:lnTo>
                    <a:lnTo>
                      <a:pt x="1855" y="7857"/>
                    </a:lnTo>
                    <a:lnTo>
                      <a:pt x="1840" y="7829"/>
                    </a:lnTo>
                    <a:lnTo>
                      <a:pt x="1825" y="7805"/>
                    </a:lnTo>
                    <a:lnTo>
                      <a:pt x="1811" y="7784"/>
                    </a:lnTo>
                    <a:lnTo>
                      <a:pt x="1797" y="7765"/>
                    </a:lnTo>
                    <a:lnTo>
                      <a:pt x="1781" y="7745"/>
                    </a:lnTo>
                    <a:lnTo>
                      <a:pt x="1764" y="7721"/>
                    </a:lnTo>
                    <a:lnTo>
                      <a:pt x="1746" y="7695"/>
                    </a:lnTo>
                    <a:lnTo>
                      <a:pt x="1726" y="7667"/>
                    </a:lnTo>
                    <a:lnTo>
                      <a:pt x="1704" y="7638"/>
                    </a:lnTo>
                    <a:lnTo>
                      <a:pt x="1682" y="7610"/>
                    </a:lnTo>
                    <a:lnTo>
                      <a:pt x="1660" y="7585"/>
                    </a:lnTo>
                    <a:lnTo>
                      <a:pt x="1639" y="7562"/>
                    </a:lnTo>
                    <a:lnTo>
                      <a:pt x="1616" y="7544"/>
                    </a:lnTo>
                    <a:lnTo>
                      <a:pt x="1594" y="7532"/>
                    </a:lnTo>
                    <a:lnTo>
                      <a:pt x="1572" y="7527"/>
                    </a:lnTo>
                    <a:lnTo>
                      <a:pt x="1551" y="7529"/>
                    </a:lnTo>
                    <a:lnTo>
                      <a:pt x="1531" y="7541"/>
                    </a:lnTo>
                    <a:lnTo>
                      <a:pt x="1512" y="7564"/>
                    </a:lnTo>
                    <a:lnTo>
                      <a:pt x="1496" y="7599"/>
                    </a:lnTo>
                    <a:lnTo>
                      <a:pt x="1480" y="7647"/>
                    </a:lnTo>
                    <a:lnTo>
                      <a:pt x="1467" y="7702"/>
                    </a:lnTo>
                    <a:lnTo>
                      <a:pt x="1459" y="7756"/>
                    </a:lnTo>
                    <a:lnTo>
                      <a:pt x="1453" y="7811"/>
                    </a:lnTo>
                    <a:lnTo>
                      <a:pt x="1452" y="7867"/>
                    </a:lnTo>
                    <a:lnTo>
                      <a:pt x="1455" y="7921"/>
                    </a:lnTo>
                    <a:lnTo>
                      <a:pt x="1462" y="7975"/>
                    </a:lnTo>
                    <a:lnTo>
                      <a:pt x="1473" y="8028"/>
                    </a:lnTo>
                    <a:lnTo>
                      <a:pt x="1488" y="8081"/>
                    </a:lnTo>
                    <a:lnTo>
                      <a:pt x="1508" y="8133"/>
                    </a:lnTo>
                    <a:lnTo>
                      <a:pt x="1532" y="8183"/>
                    </a:lnTo>
                    <a:lnTo>
                      <a:pt x="1560" y="8232"/>
                    </a:lnTo>
                    <a:lnTo>
                      <a:pt x="1593" y="8280"/>
                    </a:lnTo>
                    <a:lnTo>
                      <a:pt x="1630" y="8326"/>
                    </a:lnTo>
                    <a:lnTo>
                      <a:pt x="1672" y="8370"/>
                    </a:lnTo>
                    <a:lnTo>
                      <a:pt x="1719" y="8412"/>
                    </a:lnTo>
                    <a:lnTo>
                      <a:pt x="1772" y="8453"/>
                    </a:lnTo>
                    <a:lnTo>
                      <a:pt x="1820" y="8487"/>
                    </a:lnTo>
                    <a:lnTo>
                      <a:pt x="1860" y="8516"/>
                    </a:lnTo>
                    <a:lnTo>
                      <a:pt x="1892" y="8540"/>
                    </a:lnTo>
                    <a:lnTo>
                      <a:pt x="1916" y="8559"/>
                    </a:lnTo>
                    <a:lnTo>
                      <a:pt x="1933" y="8573"/>
                    </a:lnTo>
                    <a:lnTo>
                      <a:pt x="1944" y="8584"/>
                    </a:lnTo>
                    <a:lnTo>
                      <a:pt x="1949" y="8590"/>
                    </a:lnTo>
                    <a:lnTo>
                      <a:pt x="1949" y="8595"/>
                    </a:lnTo>
                    <a:lnTo>
                      <a:pt x="1944" y="8596"/>
                    </a:lnTo>
                    <a:lnTo>
                      <a:pt x="1936" y="8595"/>
                    </a:lnTo>
                    <a:lnTo>
                      <a:pt x="1924" y="8593"/>
                    </a:lnTo>
                    <a:lnTo>
                      <a:pt x="1908" y="8589"/>
                    </a:lnTo>
                    <a:lnTo>
                      <a:pt x="1891" y="8585"/>
                    </a:lnTo>
                    <a:lnTo>
                      <a:pt x="1872" y="8581"/>
                    </a:lnTo>
                    <a:lnTo>
                      <a:pt x="1853" y="8577"/>
                    </a:lnTo>
                    <a:lnTo>
                      <a:pt x="1833" y="8574"/>
                    </a:lnTo>
                    <a:lnTo>
                      <a:pt x="1811" y="8571"/>
                    </a:lnTo>
                    <a:lnTo>
                      <a:pt x="1786" y="8568"/>
                    </a:lnTo>
                    <a:lnTo>
                      <a:pt x="1759" y="8564"/>
                    </a:lnTo>
                    <a:lnTo>
                      <a:pt x="1728" y="8560"/>
                    </a:lnTo>
                    <a:lnTo>
                      <a:pt x="1696" y="8554"/>
                    </a:lnTo>
                    <a:lnTo>
                      <a:pt x="1662" y="8548"/>
                    </a:lnTo>
                    <a:lnTo>
                      <a:pt x="1624" y="8539"/>
                    </a:lnTo>
                    <a:lnTo>
                      <a:pt x="1586" y="8527"/>
                    </a:lnTo>
                    <a:lnTo>
                      <a:pt x="1546" y="8513"/>
                    </a:lnTo>
                    <a:lnTo>
                      <a:pt x="1504" y="8497"/>
                    </a:lnTo>
                    <a:lnTo>
                      <a:pt x="1462" y="8476"/>
                    </a:lnTo>
                    <a:lnTo>
                      <a:pt x="1418" y="8452"/>
                    </a:lnTo>
                    <a:lnTo>
                      <a:pt x="1373" y="8423"/>
                    </a:lnTo>
                    <a:lnTo>
                      <a:pt x="1329" y="8391"/>
                    </a:lnTo>
                    <a:lnTo>
                      <a:pt x="1283" y="8352"/>
                    </a:lnTo>
                    <a:lnTo>
                      <a:pt x="1237" y="8310"/>
                    </a:lnTo>
                    <a:lnTo>
                      <a:pt x="1193" y="8266"/>
                    </a:lnTo>
                    <a:lnTo>
                      <a:pt x="1154" y="8224"/>
                    </a:lnTo>
                    <a:lnTo>
                      <a:pt x="1118" y="8183"/>
                    </a:lnTo>
                    <a:lnTo>
                      <a:pt x="1086" y="8144"/>
                    </a:lnTo>
                    <a:lnTo>
                      <a:pt x="1057" y="8103"/>
                    </a:lnTo>
                    <a:lnTo>
                      <a:pt x="1029" y="8064"/>
                    </a:lnTo>
                    <a:lnTo>
                      <a:pt x="1005" y="8023"/>
                    </a:lnTo>
                    <a:lnTo>
                      <a:pt x="984" y="7981"/>
                    </a:lnTo>
                    <a:lnTo>
                      <a:pt x="964" y="7938"/>
                    </a:lnTo>
                    <a:lnTo>
                      <a:pt x="946" y="7891"/>
                    </a:lnTo>
                    <a:lnTo>
                      <a:pt x="930" y="7843"/>
                    </a:lnTo>
                    <a:lnTo>
                      <a:pt x="916" y="7790"/>
                    </a:lnTo>
                    <a:lnTo>
                      <a:pt x="902" y="7734"/>
                    </a:lnTo>
                    <a:lnTo>
                      <a:pt x="889" y="7675"/>
                    </a:lnTo>
                    <a:lnTo>
                      <a:pt x="877" y="7611"/>
                    </a:lnTo>
                    <a:lnTo>
                      <a:pt x="866" y="7542"/>
                    </a:lnTo>
                    <a:lnTo>
                      <a:pt x="853" y="7476"/>
                    </a:lnTo>
                    <a:lnTo>
                      <a:pt x="837" y="7420"/>
                    </a:lnTo>
                    <a:lnTo>
                      <a:pt x="819" y="7373"/>
                    </a:lnTo>
                    <a:lnTo>
                      <a:pt x="799" y="7335"/>
                    </a:lnTo>
                    <a:lnTo>
                      <a:pt x="777" y="7304"/>
                    </a:lnTo>
                    <a:lnTo>
                      <a:pt x="753" y="7279"/>
                    </a:lnTo>
                    <a:lnTo>
                      <a:pt x="728" y="7258"/>
                    </a:lnTo>
                    <a:lnTo>
                      <a:pt x="701" y="7242"/>
                    </a:lnTo>
                    <a:lnTo>
                      <a:pt x="671" y="7228"/>
                    </a:lnTo>
                    <a:lnTo>
                      <a:pt x="642" y="7215"/>
                    </a:lnTo>
                    <a:lnTo>
                      <a:pt x="611" y="7202"/>
                    </a:lnTo>
                    <a:lnTo>
                      <a:pt x="579" y="7189"/>
                    </a:lnTo>
                    <a:lnTo>
                      <a:pt x="546" y="7173"/>
                    </a:lnTo>
                    <a:lnTo>
                      <a:pt x="513" y="7155"/>
                    </a:lnTo>
                    <a:lnTo>
                      <a:pt x="479" y="7132"/>
                    </a:lnTo>
                    <a:lnTo>
                      <a:pt x="445" y="7103"/>
                    </a:lnTo>
                    <a:lnTo>
                      <a:pt x="409" y="7074"/>
                    </a:lnTo>
                    <a:lnTo>
                      <a:pt x="370" y="7050"/>
                    </a:lnTo>
                    <a:lnTo>
                      <a:pt x="331" y="7030"/>
                    </a:lnTo>
                    <a:lnTo>
                      <a:pt x="290" y="7013"/>
                    </a:lnTo>
                    <a:lnTo>
                      <a:pt x="249" y="6996"/>
                    </a:lnTo>
                    <a:lnTo>
                      <a:pt x="210" y="6981"/>
                    </a:lnTo>
                    <a:lnTo>
                      <a:pt x="170" y="6965"/>
                    </a:lnTo>
                    <a:lnTo>
                      <a:pt x="134" y="6946"/>
                    </a:lnTo>
                    <a:lnTo>
                      <a:pt x="100" y="6924"/>
                    </a:lnTo>
                    <a:lnTo>
                      <a:pt x="70" y="6898"/>
                    </a:lnTo>
                    <a:lnTo>
                      <a:pt x="45" y="6866"/>
                    </a:lnTo>
                    <a:lnTo>
                      <a:pt x="24" y="6828"/>
                    </a:lnTo>
                    <a:lnTo>
                      <a:pt x="9" y="6781"/>
                    </a:lnTo>
                    <a:lnTo>
                      <a:pt x="1" y="6726"/>
                    </a:lnTo>
                    <a:lnTo>
                      <a:pt x="0" y="6660"/>
                    </a:lnTo>
                    <a:lnTo>
                      <a:pt x="8" y="6584"/>
                    </a:lnTo>
                    <a:lnTo>
                      <a:pt x="21" y="6508"/>
                    </a:lnTo>
                    <a:lnTo>
                      <a:pt x="38" y="6449"/>
                    </a:lnTo>
                    <a:lnTo>
                      <a:pt x="59" y="6405"/>
                    </a:lnTo>
                    <a:lnTo>
                      <a:pt x="83" y="6371"/>
                    </a:lnTo>
                    <a:lnTo>
                      <a:pt x="108" y="6348"/>
                    </a:lnTo>
                    <a:lnTo>
                      <a:pt x="135" y="6333"/>
                    </a:lnTo>
                    <a:lnTo>
                      <a:pt x="164" y="6324"/>
                    </a:lnTo>
                    <a:lnTo>
                      <a:pt x="193" y="6321"/>
                    </a:lnTo>
                    <a:lnTo>
                      <a:pt x="223" y="6318"/>
                    </a:lnTo>
                    <a:lnTo>
                      <a:pt x="251" y="6317"/>
                    </a:lnTo>
                    <a:lnTo>
                      <a:pt x="278" y="6315"/>
                    </a:lnTo>
                    <a:lnTo>
                      <a:pt x="303" y="6310"/>
                    </a:lnTo>
                    <a:lnTo>
                      <a:pt x="328" y="6299"/>
                    </a:lnTo>
                    <a:lnTo>
                      <a:pt x="348" y="6281"/>
                    </a:lnTo>
                    <a:lnTo>
                      <a:pt x="366" y="6255"/>
                    </a:lnTo>
                    <a:lnTo>
                      <a:pt x="380" y="6218"/>
                    </a:lnTo>
                    <a:lnTo>
                      <a:pt x="392" y="6174"/>
                    </a:lnTo>
                    <a:lnTo>
                      <a:pt x="404" y="6132"/>
                    </a:lnTo>
                    <a:lnTo>
                      <a:pt x="417" y="6091"/>
                    </a:lnTo>
                    <a:lnTo>
                      <a:pt x="430" y="6052"/>
                    </a:lnTo>
                    <a:lnTo>
                      <a:pt x="443" y="6015"/>
                    </a:lnTo>
                    <a:lnTo>
                      <a:pt x="456" y="5980"/>
                    </a:lnTo>
                    <a:lnTo>
                      <a:pt x="469" y="5949"/>
                    </a:lnTo>
                    <a:lnTo>
                      <a:pt x="481" y="5922"/>
                    </a:lnTo>
                    <a:lnTo>
                      <a:pt x="492" y="5899"/>
                    </a:lnTo>
                    <a:lnTo>
                      <a:pt x="503" y="5881"/>
                    </a:lnTo>
                    <a:lnTo>
                      <a:pt x="513" y="5868"/>
                    </a:lnTo>
                    <a:lnTo>
                      <a:pt x="521" y="5861"/>
                    </a:lnTo>
                    <a:lnTo>
                      <a:pt x="528" y="5861"/>
                    </a:lnTo>
                    <a:lnTo>
                      <a:pt x="534" y="5867"/>
                    </a:lnTo>
                    <a:lnTo>
                      <a:pt x="537" y="5881"/>
                    </a:lnTo>
                    <a:lnTo>
                      <a:pt x="539" y="5903"/>
                    </a:lnTo>
                    <a:lnTo>
                      <a:pt x="537" y="5931"/>
                    </a:lnTo>
                    <a:lnTo>
                      <a:pt x="532" y="5960"/>
                    </a:lnTo>
                    <a:lnTo>
                      <a:pt x="524" y="5992"/>
                    </a:lnTo>
                    <a:lnTo>
                      <a:pt x="516" y="6026"/>
                    </a:lnTo>
                    <a:lnTo>
                      <a:pt x="508" y="6061"/>
                    </a:lnTo>
                    <a:lnTo>
                      <a:pt x="501" y="6097"/>
                    </a:lnTo>
                    <a:lnTo>
                      <a:pt x="497" y="6133"/>
                    </a:lnTo>
                    <a:lnTo>
                      <a:pt x="496" y="6171"/>
                    </a:lnTo>
                    <a:lnTo>
                      <a:pt x="500" y="6208"/>
                    </a:lnTo>
                    <a:lnTo>
                      <a:pt x="510" y="6245"/>
                    </a:lnTo>
                    <a:lnTo>
                      <a:pt x="528" y="6281"/>
                    </a:lnTo>
                    <a:lnTo>
                      <a:pt x="555" y="6317"/>
                    </a:lnTo>
                    <a:lnTo>
                      <a:pt x="591" y="6351"/>
                    </a:lnTo>
                    <a:lnTo>
                      <a:pt x="638" y="6384"/>
                    </a:lnTo>
                    <a:lnTo>
                      <a:pt x="696" y="6416"/>
                    </a:lnTo>
                    <a:lnTo>
                      <a:pt x="770" y="6445"/>
                    </a:lnTo>
                    <a:lnTo>
                      <a:pt x="771" y="6445"/>
                    </a:lnTo>
                    <a:lnTo>
                      <a:pt x="776" y="6446"/>
                    </a:lnTo>
                    <a:lnTo>
                      <a:pt x="786" y="6448"/>
                    </a:lnTo>
                    <a:lnTo>
                      <a:pt x="797" y="6453"/>
                    </a:lnTo>
                    <a:lnTo>
                      <a:pt x="811" y="6457"/>
                    </a:lnTo>
                    <a:lnTo>
                      <a:pt x="825" y="6464"/>
                    </a:lnTo>
                    <a:lnTo>
                      <a:pt x="843" y="6472"/>
                    </a:lnTo>
                    <a:lnTo>
                      <a:pt x="859" y="6482"/>
                    </a:lnTo>
                    <a:lnTo>
                      <a:pt x="877" y="6493"/>
                    </a:lnTo>
                    <a:lnTo>
                      <a:pt x="894" y="6506"/>
                    </a:lnTo>
                    <a:lnTo>
                      <a:pt x="909" y="6523"/>
                    </a:lnTo>
                    <a:lnTo>
                      <a:pt x="925" y="6540"/>
                    </a:lnTo>
                    <a:lnTo>
                      <a:pt x="938" y="6560"/>
                    </a:lnTo>
                    <a:lnTo>
                      <a:pt x="949" y="6583"/>
                    </a:lnTo>
                    <a:lnTo>
                      <a:pt x="956" y="6607"/>
                    </a:lnTo>
                    <a:lnTo>
                      <a:pt x="962" y="6635"/>
                    </a:lnTo>
                    <a:lnTo>
                      <a:pt x="965" y="6663"/>
                    </a:lnTo>
                    <a:lnTo>
                      <a:pt x="972" y="6693"/>
                    </a:lnTo>
                    <a:lnTo>
                      <a:pt x="980" y="6721"/>
                    </a:lnTo>
                    <a:lnTo>
                      <a:pt x="991" y="6750"/>
                    </a:lnTo>
                    <a:lnTo>
                      <a:pt x="1003" y="6776"/>
                    </a:lnTo>
                    <a:lnTo>
                      <a:pt x="1017" y="6799"/>
                    </a:lnTo>
                    <a:lnTo>
                      <a:pt x="1034" y="6821"/>
                    </a:lnTo>
                    <a:lnTo>
                      <a:pt x="1050" y="6838"/>
                    </a:lnTo>
                    <a:lnTo>
                      <a:pt x="1069" y="6851"/>
                    </a:lnTo>
                    <a:lnTo>
                      <a:pt x="1087" y="6860"/>
                    </a:lnTo>
                    <a:lnTo>
                      <a:pt x="1107" y="6863"/>
                    </a:lnTo>
                    <a:lnTo>
                      <a:pt x="1127" y="6861"/>
                    </a:lnTo>
                    <a:lnTo>
                      <a:pt x="1147" y="6851"/>
                    </a:lnTo>
                    <a:lnTo>
                      <a:pt x="1168" y="6835"/>
                    </a:lnTo>
                    <a:lnTo>
                      <a:pt x="1189" y="6811"/>
                    </a:lnTo>
                    <a:lnTo>
                      <a:pt x="1210" y="6778"/>
                    </a:lnTo>
                    <a:lnTo>
                      <a:pt x="1228" y="6741"/>
                    </a:lnTo>
                    <a:lnTo>
                      <a:pt x="1245" y="6705"/>
                    </a:lnTo>
                    <a:lnTo>
                      <a:pt x="1260" y="6669"/>
                    </a:lnTo>
                    <a:lnTo>
                      <a:pt x="1273" y="6634"/>
                    </a:lnTo>
                    <a:lnTo>
                      <a:pt x="1284" y="6600"/>
                    </a:lnTo>
                    <a:lnTo>
                      <a:pt x="1293" y="6567"/>
                    </a:lnTo>
                    <a:lnTo>
                      <a:pt x="1299" y="6535"/>
                    </a:lnTo>
                    <a:lnTo>
                      <a:pt x="1303" y="6503"/>
                    </a:lnTo>
                    <a:lnTo>
                      <a:pt x="1307" y="6471"/>
                    </a:lnTo>
                    <a:lnTo>
                      <a:pt x="1308" y="6442"/>
                    </a:lnTo>
                    <a:lnTo>
                      <a:pt x="1307" y="6411"/>
                    </a:lnTo>
                    <a:lnTo>
                      <a:pt x="1303" y="6383"/>
                    </a:lnTo>
                    <a:lnTo>
                      <a:pt x="1298" y="6354"/>
                    </a:lnTo>
                    <a:lnTo>
                      <a:pt x="1291" y="6326"/>
                    </a:lnTo>
                    <a:lnTo>
                      <a:pt x="1283" y="6300"/>
                    </a:lnTo>
                    <a:lnTo>
                      <a:pt x="1273" y="6274"/>
                    </a:lnTo>
                    <a:lnTo>
                      <a:pt x="1259" y="6241"/>
                    </a:lnTo>
                    <a:lnTo>
                      <a:pt x="1239" y="6196"/>
                    </a:lnTo>
                    <a:lnTo>
                      <a:pt x="1217" y="6140"/>
                    </a:lnTo>
                    <a:lnTo>
                      <a:pt x="1192" y="6075"/>
                    </a:lnTo>
                    <a:lnTo>
                      <a:pt x="1166" y="6001"/>
                    </a:lnTo>
                    <a:lnTo>
                      <a:pt x="1138" y="5920"/>
                    </a:lnTo>
                    <a:lnTo>
                      <a:pt x="1111" y="5834"/>
                    </a:lnTo>
                    <a:lnTo>
                      <a:pt x="1085" y="5743"/>
                    </a:lnTo>
                    <a:lnTo>
                      <a:pt x="1062" y="5648"/>
                    </a:lnTo>
                    <a:lnTo>
                      <a:pt x="1043" y="5553"/>
                    </a:lnTo>
                    <a:lnTo>
                      <a:pt x="1026" y="5456"/>
                    </a:lnTo>
                    <a:lnTo>
                      <a:pt x="1016" y="5361"/>
                    </a:lnTo>
                    <a:lnTo>
                      <a:pt x="1012" y="5268"/>
                    </a:lnTo>
                    <a:lnTo>
                      <a:pt x="1015" y="5178"/>
                    </a:lnTo>
                    <a:lnTo>
                      <a:pt x="1026" y="5093"/>
                    </a:lnTo>
                    <a:lnTo>
                      <a:pt x="1048" y="5016"/>
                    </a:lnTo>
                    <a:lnTo>
                      <a:pt x="1074" y="4945"/>
                    </a:lnTo>
                    <a:lnTo>
                      <a:pt x="1102" y="4883"/>
                    </a:lnTo>
                    <a:lnTo>
                      <a:pt x="1129" y="4828"/>
                    </a:lnTo>
                    <a:lnTo>
                      <a:pt x="1157" y="4781"/>
                    </a:lnTo>
                    <a:lnTo>
                      <a:pt x="1184" y="4742"/>
                    </a:lnTo>
                    <a:lnTo>
                      <a:pt x="1211" y="4708"/>
                    </a:lnTo>
                    <a:lnTo>
                      <a:pt x="1237" y="4682"/>
                    </a:lnTo>
                    <a:lnTo>
                      <a:pt x="1261" y="4661"/>
                    </a:lnTo>
                    <a:lnTo>
                      <a:pt x="1283" y="4645"/>
                    </a:lnTo>
                    <a:lnTo>
                      <a:pt x="1303" y="4635"/>
                    </a:lnTo>
                    <a:lnTo>
                      <a:pt x="1321" y="4629"/>
                    </a:lnTo>
                    <a:lnTo>
                      <a:pt x="1336" y="4629"/>
                    </a:lnTo>
                    <a:lnTo>
                      <a:pt x="1347" y="4633"/>
                    </a:lnTo>
                    <a:lnTo>
                      <a:pt x="1355" y="4639"/>
                    </a:lnTo>
                    <a:lnTo>
                      <a:pt x="1359" y="4649"/>
                    </a:lnTo>
                    <a:lnTo>
                      <a:pt x="1359" y="4663"/>
                    </a:lnTo>
                    <a:lnTo>
                      <a:pt x="1354" y="4683"/>
                    </a:lnTo>
                    <a:lnTo>
                      <a:pt x="1346" y="4712"/>
                    </a:lnTo>
                    <a:lnTo>
                      <a:pt x="1337" y="4752"/>
                    </a:lnTo>
                    <a:lnTo>
                      <a:pt x="1326" y="4798"/>
                    </a:lnTo>
                    <a:lnTo>
                      <a:pt x="1315" y="4852"/>
                    </a:lnTo>
                    <a:lnTo>
                      <a:pt x="1306" y="4910"/>
                    </a:lnTo>
                    <a:lnTo>
                      <a:pt x="1297" y="4972"/>
                    </a:lnTo>
                    <a:lnTo>
                      <a:pt x="1291" y="5035"/>
                    </a:lnTo>
                    <a:lnTo>
                      <a:pt x="1290" y="5101"/>
                    </a:lnTo>
                    <a:lnTo>
                      <a:pt x="1293" y="5165"/>
                    </a:lnTo>
                    <a:lnTo>
                      <a:pt x="1301" y="5229"/>
                    </a:lnTo>
                    <a:lnTo>
                      <a:pt x="1315" y="5289"/>
                    </a:lnTo>
                    <a:lnTo>
                      <a:pt x="1337" y="5344"/>
                    </a:lnTo>
                    <a:lnTo>
                      <a:pt x="1368" y="5395"/>
                    </a:lnTo>
                    <a:lnTo>
                      <a:pt x="1407" y="5438"/>
                    </a:lnTo>
                    <a:lnTo>
                      <a:pt x="1457" y="5473"/>
                    </a:lnTo>
                    <a:lnTo>
                      <a:pt x="1463" y="5474"/>
                    </a:lnTo>
                    <a:lnTo>
                      <a:pt x="1478" y="5480"/>
                    </a:lnTo>
                    <a:lnTo>
                      <a:pt x="1503" y="5489"/>
                    </a:lnTo>
                    <a:lnTo>
                      <a:pt x="1535" y="5501"/>
                    </a:lnTo>
                    <a:lnTo>
                      <a:pt x="1573" y="5516"/>
                    </a:lnTo>
                    <a:lnTo>
                      <a:pt x="1616" y="5532"/>
                    </a:lnTo>
                    <a:lnTo>
                      <a:pt x="1662" y="5552"/>
                    </a:lnTo>
                    <a:lnTo>
                      <a:pt x="1709" y="5574"/>
                    </a:lnTo>
                    <a:lnTo>
                      <a:pt x="1757" y="5597"/>
                    </a:lnTo>
                    <a:lnTo>
                      <a:pt x="1803" y="5622"/>
                    </a:lnTo>
                    <a:lnTo>
                      <a:pt x="1847" y="5648"/>
                    </a:lnTo>
                    <a:lnTo>
                      <a:pt x="1888" y="5675"/>
                    </a:lnTo>
                    <a:lnTo>
                      <a:pt x="1924" y="5704"/>
                    </a:lnTo>
                    <a:lnTo>
                      <a:pt x="1952" y="5732"/>
                    </a:lnTo>
                    <a:lnTo>
                      <a:pt x="1972" y="5760"/>
                    </a:lnTo>
                    <a:lnTo>
                      <a:pt x="1984" y="5790"/>
                    </a:lnTo>
                    <a:lnTo>
                      <a:pt x="1984" y="5792"/>
                    </a:lnTo>
                    <a:lnTo>
                      <a:pt x="1985" y="5800"/>
                    </a:lnTo>
                    <a:lnTo>
                      <a:pt x="1987" y="5812"/>
                    </a:lnTo>
                    <a:lnTo>
                      <a:pt x="1990" y="5826"/>
                    </a:lnTo>
                    <a:lnTo>
                      <a:pt x="1992" y="5842"/>
                    </a:lnTo>
                    <a:lnTo>
                      <a:pt x="1996" y="5861"/>
                    </a:lnTo>
                    <a:lnTo>
                      <a:pt x="1998" y="5879"/>
                    </a:lnTo>
                    <a:lnTo>
                      <a:pt x="1999" y="5897"/>
                    </a:lnTo>
                    <a:lnTo>
                      <a:pt x="2000" y="5913"/>
                    </a:lnTo>
                    <a:lnTo>
                      <a:pt x="2000" y="5927"/>
                    </a:lnTo>
                    <a:lnTo>
                      <a:pt x="1998" y="5938"/>
                    </a:lnTo>
                    <a:lnTo>
                      <a:pt x="1995" y="5945"/>
                    </a:lnTo>
                    <a:lnTo>
                      <a:pt x="1989" y="5947"/>
                    </a:lnTo>
                    <a:lnTo>
                      <a:pt x="1981" y="5943"/>
                    </a:lnTo>
                    <a:lnTo>
                      <a:pt x="1971" y="5932"/>
                    </a:lnTo>
                    <a:lnTo>
                      <a:pt x="1959" y="5913"/>
                    </a:lnTo>
                    <a:lnTo>
                      <a:pt x="1943" y="5890"/>
                    </a:lnTo>
                    <a:lnTo>
                      <a:pt x="1928" y="5870"/>
                    </a:lnTo>
                    <a:lnTo>
                      <a:pt x="1912" y="5850"/>
                    </a:lnTo>
                    <a:lnTo>
                      <a:pt x="1894" y="5831"/>
                    </a:lnTo>
                    <a:lnTo>
                      <a:pt x="1876" y="5814"/>
                    </a:lnTo>
                    <a:lnTo>
                      <a:pt x="1857" y="5799"/>
                    </a:lnTo>
                    <a:lnTo>
                      <a:pt x="1838" y="5783"/>
                    </a:lnTo>
                    <a:lnTo>
                      <a:pt x="1819" y="5770"/>
                    </a:lnTo>
                    <a:lnTo>
                      <a:pt x="1798" y="5757"/>
                    </a:lnTo>
                    <a:lnTo>
                      <a:pt x="1777" y="5746"/>
                    </a:lnTo>
                    <a:lnTo>
                      <a:pt x="1757" y="5736"/>
                    </a:lnTo>
                    <a:lnTo>
                      <a:pt x="1735" y="5728"/>
                    </a:lnTo>
                    <a:lnTo>
                      <a:pt x="1713" y="5719"/>
                    </a:lnTo>
                    <a:lnTo>
                      <a:pt x="1691" y="5712"/>
                    </a:lnTo>
                    <a:lnTo>
                      <a:pt x="1669" y="5706"/>
                    </a:lnTo>
                    <a:lnTo>
                      <a:pt x="1647" y="5701"/>
                    </a:lnTo>
                    <a:lnTo>
                      <a:pt x="1607" y="5691"/>
                    </a:lnTo>
                    <a:lnTo>
                      <a:pt x="1573" y="5685"/>
                    </a:lnTo>
                    <a:lnTo>
                      <a:pt x="1544" y="5683"/>
                    </a:lnTo>
                    <a:lnTo>
                      <a:pt x="1517" y="5684"/>
                    </a:lnTo>
                    <a:lnTo>
                      <a:pt x="1497" y="5689"/>
                    </a:lnTo>
                    <a:lnTo>
                      <a:pt x="1480" y="5697"/>
                    </a:lnTo>
                    <a:lnTo>
                      <a:pt x="1467" y="5708"/>
                    </a:lnTo>
                    <a:lnTo>
                      <a:pt x="1459" y="5721"/>
                    </a:lnTo>
                    <a:lnTo>
                      <a:pt x="1453" y="5736"/>
                    </a:lnTo>
                    <a:lnTo>
                      <a:pt x="1451" y="5753"/>
                    </a:lnTo>
                    <a:lnTo>
                      <a:pt x="1452" y="5771"/>
                    </a:lnTo>
                    <a:lnTo>
                      <a:pt x="1457" y="5791"/>
                    </a:lnTo>
                    <a:lnTo>
                      <a:pt x="1465" y="5811"/>
                    </a:lnTo>
                    <a:lnTo>
                      <a:pt x="1476" y="5831"/>
                    </a:lnTo>
                    <a:lnTo>
                      <a:pt x="1489" y="5852"/>
                    </a:lnTo>
                    <a:lnTo>
                      <a:pt x="1505" y="5873"/>
                    </a:lnTo>
                    <a:lnTo>
                      <a:pt x="1524" y="5898"/>
                    </a:lnTo>
                    <a:lnTo>
                      <a:pt x="1548" y="5932"/>
                    </a:lnTo>
                    <a:lnTo>
                      <a:pt x="1576" y="5973"/>
                    </a:lnTo>
                    <a:lnTo>
                      <a:pt x="1608" y="6020"/>
                    </a:lnTo>
                    <a:lnTo>
                      <a:pt x="1644" y="6073"/>
                    </a:lnTo>
                    <a:lnTo>
                      <a:pt x="1683" y="6126"/>
                    </a:lnTo>
                    <a:lnTo>
                      <a:pt x="1727" y="6181"/>
                    </a:lnTo>
                    <a:lnTo>
                      <a:pt x="1774" y="6235"/>
                    </a:lnTo>
                    <a:lnTo>
                      <a:pt x="1823" y="6287"/>
                    </a:lnTo>
                    <a:lnTo>
                      <a:pt x="1877" y="6334"/>
                    </a:lnTo>
                    <a:lnTo>
                      <a:pt x="1932" y="6375"/>
                    </a:lnTo>
                    <a:lnTo>
                      <a:pt x="1991" y="6409"/>
                    </a:lnTo>
                    <a:lnTo>
                      <a:pt x="2052" y="6434"/>
                    </a:lnTo>
                    <a:lnTo>
                      <a:pt x="2116" y="6447"/>
                    </a:lnTo>
                    <a:lnTo>
                      <a:pt x="2181" y="6449"/>
                    </a:lnTo>
                    <a:lnTo>
                      <a:pt x="2250" y="6437"/>
                    </a:lnTo>
                    <a:lnTo>
                      <a:pt x="2322" y="6419"/>
                    </a:lnTo>
                    <a:lnTo>
                      <a:pt x="2401" y="6407"/>
                    </a:lnTo>
                    <a:lnTo>
                      <a:pt x="2485" y="6397"/>
                    </a:lnTo>
                    <a:lnTo>
                      <a:pt x="2572" y="6389"/>
                    </a:lnTo>
                    <a:lnTo>
                      <a:pt x="2660" y="6384"/>
                    </a:lnTo>
                    <a:lnTo>
                      <a:pt x="2750" y="6378"/>
                    </a:lnTo>
                    <a:lnTo>
                      <a:pt x="2837" y="6372"/>
                    </a:lnTo>
                    <a:lnTo>
                      <a:pt x="2922" y="6363"/>
                    </a:lnTo>
                    <a:lnTo>
                      <a:pt x="3003" y="6352"/>
                    </a:lnTo>
                    <a:lnTo>
                      <a:pt x="3078" y="6338"/>
                    </a:lnTo>
                    <a:lnTo>
                      <a:pt x="3145" y="6317"/>
                    </a:lnTo>
                    <a:lnTo>
                      <a:pt x="3204" y="6292"/>
                    </a:lnTo>
                    <a:lnTo>
                      <a:pt x="3252" y="6259"/>
                    </a:lnTo>
                    <a:lnTo>
                      <a:pt x="3288" y="6218"/>
                    </a:lnTo>
                    <a:lnTo>
                      <a:pt x="3311" y="6169"/>
                    </a:lnTo>
                    <a:lnTo>
                      <a:pt x="3319" y="6109"/>
                    </a:lnTo>
                    <a:lnTo>
                      <a:pt x="3319" y="6069"/>
                    </a:lnTo>
                    <a:lnTo>
                      <a:pt x="3319" y="6029"/>
                    </a:lnTo>
                    <a:lnTo>
                      <a:pt x="3319" y="5988"/>
                    </a:lnTo>
                    <a:lnTo>
                      <a:pt x="3319" y="5945"/>
                    </a:lnTo>
                    <a:lnTo>
                      <a:pt x="3319" y="5901"/>
                    </a:lnTo>
                    <a:lnTo>
                      <a:pt x="3317" y="5858"/>
                    </a:lnTo>
                    <a:lnTo>
                      <a:pt x="3314" y="5814"/>
                    </a:lnTo>
                    <a:lnTo>
                      <a:pt x="3309" y="5770"/>
                    </a:lnTo>
                    <a:lnTo>
                      <a:pt x="3302" y="5729"/>
                    </a:lnTo>
                    <a:lnTo>
                      <a:pt x="3294" y="5687"/>
                    </a:lnTo>
                    <a:lnTo>
                      <a:pt x="3283" y="5648"/>
                    </a:lnTo>
                    <a:lnTo>
                      <a:pt x="3269" y="5611"/>
                    </a:lnTo>
                    <a:lnTo>
                      <a:pt x="3251" y="5577"/>
                    </a:lnTo>
                    <a:lnTo>
                      <a:pt x="3229" y="5544"/>
                    </a:lnTo>
                    <a:lnTo>
                      <a:pt x="3204" y="5516"/>
                    </a:lnTo>
                    <a:lnTo>
                      <a:pt x="3176" y="5492"/>
                    </a:lnTo>
                    <a:lnTo>
                      <a:pt x="3145" y="5468"/>
                    </a:lnTo>
                    <a:lnTo>
                      <a:pt x="3118" y="5445"/>
                    </a:lnTo>
                    <a:lnTo>
                      <a:pt x="3094" y="5420"/>
                    </a:lnTo>
                    <a:lnTo>
                      <a:pt x="3072" y="5396"/>
                    </a:lnTo>
                    <a:lnTo>
                      <a:pt x="3052" y="5371"/>
                    </a:lnTo>
                    <a:lnTo>
                      <a:pt x="3035" y="5346"/>
                    </a:lnTo>
                    <a:lnTo>
                      <a:pt x="3017" y="5319"/>
                    </a:lnTo>
                    <a:lnTo>
                      <a:pt x="3002" y="5293"/>
                    </a:lnTo>
                    <a:lnTo>
                      <a:pt x="2987" y="5266"/>
                    </a:lnTo>
                    <a:lnTo>
                      <a:pt x="2972" y="5240"/>
                    </a:lnTo>
                    <a:lnTo>
                      <a:pt x="2956" y="5212"/>
                    </a:lnTo>
                    <a:lnTo>
                      <a:pt x="2940" y="5184"/>
                    </a:lnTo>
                    <a:lnTo>
                      <a:pt x="2924" y="5157"/>
                    </a:lnTo>
                    <a:lnTo>
                      <a:pt x="2905" y="5128"/>
                    </a:lnTo>
                    <a:lnTo>
                      <a:pt x="2885" y="5100"/>
                    </a:lnTo>
                    <a:lnTo>
                      <a:pt x="2864" y="5071"/>
                    </a:lnTo>
                    <a:lnTo>
                      <a:pt x="2842" y="5039"/>
                    </a:lnTo>
                    <a:lnTo>
                      <a:pt x="2825" y="5002"/>
                    </a:lnTo>
                    <a:lnTo>
                      <a:pt x="2812" y="4961"/>
                    </a:lnTo>
                    <a:lnTo>
                      <a:pt x="2803" y="4916"/>
                    </a:lnTo>
                    <a:lnTo>
                      <a:pt x="2797" y="4872"/>
                    </a:lnTo>
                    <a:lnTo>
                      <a:pt x="2794" y="4825"/>
                    </a:lnTo>
                    <a:lnTo>
                      <a:pt x="2793" y="4780"/>
                    </a:lnTo>
                    <a:lnTo>
                      <a:pt x="2795" y="4736"/>
                    </a:lnTo>
                    <a:lnTo>
                      <a:pt x="2798" y="4696"/>
                    </a:lnTo>
                    <a:lnTo>
                      <a:pt x="2803" y="4661"/>
                    </a:lnTo>
                    <a:lnTo>
                      <a:pt x="2810" y="4630"/>
                    </a:lnTo>
                    <a:lnTo>
                      <a:pt x="2818" y="4607"/>
                    </a:lnTo>
                    <a:lnTo>
                      <a:pt x="2825" y="4593"/>
                    </a:lnTo>
                    <a:lnTo>
                      <a:pt x="2834" y="4587"/>
                    </a:lnTo>
                    <a:lnTo>
                      <a:pt x="2843" y="4592"/>
                    </a:lnTo>
                    <a:lnTo>
                      <a:pt x="2853" y="4610"/>
                    </a:lnTo>
                    <a:lnTo>
                      <a:pt x="2862" y="4635"/>
                    </a:lnTo>
                    <a:lnTo>
                      <a:pt x="2874" y="4666"/>
                    </a:lnTo>
                    <a:lnTo>
                      <a:pt x="2889" y="4702"/>
                    </a:lnTo>
                    <a:lnTo>
                      <a:pt x="2906" y="4742"/>
                    </a:lnTo>
                    <a:lnTo>
                      <a:pt x="2925" y="4783"/>
                    </a:lnTo>
                    <a:lnTo>
                      <a:pt x="2945" y="4827"/>
                    </a:lnTo>
                    <a:lnTo>
                      <a:pt x="2967" y="4872"/>
                    </a:lnTo>
                    <a:lnTo>
                      <a:pt x="2991" y="4916"/>
                    </a:lnTo>
                    <a:lnTo>
                      <a:pt x="3017" y="4959"/>
                    </a:lnTo>
                    <a:lnTo>
                      <a:pt x="3045" y="5000"/>
                    </a:lnTo>
                    <a:lnTo>
                      <a:pt x="3073" y="5039"/>
                    </a:lnTo>
                    <a:lnTo>
                      <a:pt x="3104" y="5073"/>
                    </a:lnTo>
                    <a:lnTo>
                      <a:pt x="3134" y="5103"/>
                    </a:lnTo>
                    <a:lnTo>
                      <a:pt x="3167" y="5127"/>
                    </a:lnTo>
                    <a:lnTo>
                      <a:pt x="3200" y="5145"/>
                    </a:lnTo>
                    <a:lnTo>
                      <a:pt x="3235" y="5154"/>
                    </a:lnTo>
                    <a:lnTo>
                      <a:pt x="3267" y="5160"/>
                    </a:lnTo>
                    <a:lnTo>
                      <a:pt x="3299" y="5169"/>
                    </a:lnTo>
                    <a:lnTo>
                      <a:pt x="3329" y="5177"/>
                    </a:lnTo>
                    <a:lnTo>
                      <a:pt x="3356" y="5188"/>
                    </a:lnTo>
                    <a:lnTo>
                      <a:pt x="3381" y="5199"/>
                    </a:lnTo>
                    <a:lnTo>
                      <a:pt x="3406" y="5212"/>
                    </a:lnTo>
                    <a:lnTo>
                      <a:pt x="3429" y="5225"/>
                    </a:lnTo>
                    <a:lnTo>
                      <a:pt x="3450" y="5241"/>
                    </a:lnTo>
                    <a:lnTo>
                      <a:pt x="3471" y="5255"/>
                    </a:lnTo>
                    <a:lnTo>
                      <a:pt x="3490" y="5271"/>
                    </a:lnTo>
                    <a:lnTo>
                      <a:pt x="3509" y="5288"/>
                    </a:lnTo>
                    <a:lnTo>
                      <a:pt x="3527" y="5304"/>
                    </a:lnTo>
                    <a:lnTo>
                      <a:pt x="3545" y="5321"/>
                    </a:lnTo>
                    <a:lnTo>
                      <a:pt x="3562" y="5339"/>
                    </a:lnTo>
                    <a:lnTo>
                      <a:pt x="3580" y="5356"/>
                    </a:lnTo>
                    <a:lnTo>
                      <a:pt x="3597" y="5374"/>
                    </a:lnTo>
                    <a:lnTo>
                      <a:pt x="3619" y="5389"/>
                    </a:lnTo>
                    <a:lnTo>
                      <a:pt x="3651" y="5401"/>
                    </a:lnTo>
                    <a:lnTo>
                      <a:pt x="3691" y="5410"/>
                    </a:lnTo>
                    <a:lnTo>
                      <a:pt x="3737" y="5415"/>
                    </a:lnTo>
                    <a:lnTo>
                      <a:pt x="3789" y="5419"/>
                    </a:lnTo>
                    <a:lnTo>
                      <a:pt x="3846" y="5419"/>
                    </a:lnTo>
                    <a:lnTo>
                      <a:pt x="3906" y="5416"/>
                    </a:lnTo>
                    <a:lnTo>
                      <a:pt x="3968" y="5412"/>
                    </a:lnTo>
                    <a:lnTo>
                      <a:pt x="4032" y="5406"/>
                    </a:lnTo>
                    <a:lnTo>
                      <a:pt x="4095" y="5398"/>
                    </a:lnTo>
                    <a:lnTo>
                      <a:pt x="4156" y="5388"/>
                    </a:lnTo>
                    <a:lnTo>
                      <a:pt x="4214" y="5377"/>
                    </a:lnTo>
                    <a:lnTo>
                      <a:pt x="4269" y="5365"/>
                    </a:lnTo>
                    <a:lnTo>
                      <a:pt x="4319" y="5352"/>
                    </a:lnTo>
                    <a:lnTo>
                      <a:pt x="4362" y="5339"/>
                    </a:lnTo>
                    <a:lnTo>
                      <a:pt x="4398" y="5325"/>
                    </a:lnTo>
                    <a:lnTo>
                      <a:pt x="4432" y="5307"/>
                    </a:lnTo>
                    <a:lnTo>
                      <a:pt x="4471" y="5288"/>
                    </a:lnTo>
                    <a:lnTo>
                      <a:pt x="4511" y="5264"/>
                    </a:lnTo>
                    <a:lnTo>
                      <a:pt x="4553" y="5236"/>
                    </a:lnTo>
                    <a:lnTo>
                      <a:pt x="4596" y="5208"/>
                    </a:lnTo>
                    <a:lnTo>
                      <a:pt x="4636" y="5178"/>
                    </a:lnTo>
                    <a:lnTo>
                      <a:pt x="4675" y="5148"/>
                    </a:lnTo>
                    <a:lnTo>
                      <a:pt x="4707" y="5117"/>
                    </a:lnTo>
                    <a:lnTo>
                      <a:pt x="4735" y="5087"/>
                    </a:lnTo>
                    <a:lnTo>
                      <a:pt x="4754" y="5058"/>
                    </a:lnTo>
                    <a:lnTo>
                      <a:pt x="4765" y="5031"/>
                    </a:lnTo>
                    <a:lnTo>
                      <a:pt x="4765" y="5006"/>
                    </a:lnTo>
                    <a:lnTo>
                      <a:pt x="4754" y="4985"/>
                    </a:lnTo>
                    <a:lnTo>
                      <a:pt x="4730" y="4968"/>
                    </a:lnTo>
                    <a:lnTo>
                      <a:pt x="4691" y="4955"/>
                    </a:lnTo>
                    <a:lnTo>
                      <a:pt x="4636" y="4947"/>
                    </a:lnTo>
                    <a:lnTo>
                      <a:pt x="4603" y="4940"/>
                    </a:lnTo>
                    <a:lnTo>
                      <a:pt x="4573" y="4932"/>
                    </a:lnTo>
                    <a:lnTo>
                      <a:pt x="4546" y="4922"/>
                    </a:lnTo>
                    <a:lnTo>
                      <a:pt x="4522" y="4911"/>
                    </a:lnTo>
                    <a:lnTo>
                      <a:pt x="4500" y="4898"/>
                    </a:lnTo>
                    <a:lnTo>
                      <a:pt x="4480" y="4884"/>
                    </a:lnTo>
                    <a:lnTo>
                      <a:pt x="4462" y="4868"/>
                    </a:lnTo>
                    <a:lnTo>
                      <a:pt x="4446" y="4851"/>
                    </a:lnTo>
                    <a:lnTo>
                      <a:pt x="4431" y="4832"/>
                    </a:lnTo>
                    <a:lnTo>
                      <a:pt x="4417" y="4812"/>
                    </a:lnTo>
                    <a:lnTo>
                      <a:pt x="4404" y="4790"/>
                    </a:lnTo>
                    <a:lnTo>
                      <a:pt x="4391" y="4767"/>
                    </a:lnTo>
                    <a:lnTo>
                      <a:pt x="4378" y="4743"/>
                    </a:lnTo>
                    <a:lnTo>
                      <a:pt x="4366" y="4718"/>
                    </a:lnTo>
                    <a:lnTo>
                      <a:pt x="4352" y="4690"/>
                    </a:lnTo>
                    <a:lnTo>
                      <a:pt x="4338" y="4663"/>
                    </a:lnTo>
                    <a:lnTo>
                      <a:pt x="4323" y="4635"/>
                    </a:lnTo>
                    <a:lnTo>
                      <a:pt x="4308" y="4611"/>
                    </a:lnTo>
                    <a:lnTo>
                      <a:pt x="4291" y="4589"/>
                    </a:lnTo>
                    <a:lnTo>
                      <a:pt x="4275" y="4568"/>
                    </a:lnTo>
                    <a:lnTo>
                      <a:pt x="4258" y="4551"/>
                    </a:lnTo>
                    <a:lnTo>
                      <a:pt x="4239" y="4534"/>
                    </a:lnTo>
                    <a:lnTo>
                      <a:pt x="4219" y="4519"/>
                    </a:lnTo>
                    <a:lnTo>
                      <a:pt x="4199" y="4506"/>
                    </a:lnTo>
                    <a:lnTo>
                      <a:pt x="4178" y="4493"/>
                    </a:lnTo>
                    <a:lnTo>
                      <a:pt x="4155" y="4481"/>
                    </a:lnTo>
                    <a:lnTo>
                      <a:pt x="4131" y="4469"/>
                    </a:lnTo>
                    <a:lnTo>
                      <a:pt x="4106" y="4458"/>
                    </a:lnTo>
                    <a:lnTo>
                      <a:pt x="4079" y="4446"/>
                    </a:lnTo>
                    <a:lnTo>
                      <a:pt x="4051" y="4434"/>
                    </a:lnTo>
                    <a:lnTo>
                      <a:pt x="4022" y="4421"/>
                    </a:lnTo>
                    <a:lnTo>
                      <a:pt x="3991" y="4408"/>
                    </a:lnTo>
                    <a:lnTo>
                      <a:pt x="3964" y="4387"/>
                    </a:lnTo>
                    <a:lnTo>
                      <a:pt x="3945" y="4357"/>
                    </a:lnTo>
                    <a:lnTo>
                      <a:pt x="3936" y="4319"/>
                    </a:lnTo>
                    <a:lnTo>
                      <a:pt x="3932" y="4275"/>
                    </a:lnTo>
                    <a:lnTo>
                      <a:pt x="3934" y="4226"/>
                    </a:lnTo>
                    <a:lnTo>
                      <a:pt x="3942" y="4175"/>
                    </a:lnTo>
                    <a:lnTo>
                      <a:pt x="3954" y="4124"/>
                    </a:lnTo>
                    <a:lnTo>
                      <a:pt x="3968" y="4072"/>
                    </a:lnTo>
                    <a:lnTo>
                      <a:pt x="3986" y="4024"/>
                    </a:lnTo>
                    <a:lnTo>
                      <a:pt x="4003" y="3982"/>
                    </a:lnTo>
                    <a:lnTo>
                      <a:pt x="4022" y="3945"/>
                    </a:lnTo>
                    <a:lnTo>
                      <a:pt x="4039" y="3916"/>
                    </a:lnTo>
                    <a:lnTo>
                      <a:pt x="4056" y="3899"/>
                    </a:lnTo>
                    <a:lnTo>
                      <a:pt x="4069" y="3892"/>
                    </a:lnTo>
                    <a:lnTo>
                      <a:pt x="4080" y="3900"/>
                    </a:lnTo>
                    <a:lnTo>
                      <a:pt x="4085" y="3924"/>
                    </a:lnTo>
                    <a:lnTo>
                      <a:pt x="4087" y="3954"/>
                    </a:lnTo>
                    <a:lnTo>
                      <a:pt x="4092" y="3985"/>
                    </a:lnTo>
                    <a:lnTo>
                      <a:pt x="4096" y="4015"/>
                    </a:lnTo>
                    <a:lnTo>
                      <a:pt x="4102" y="4044"/>
                    </a:lnTo>
                    <a:lnTo>
                      <a:pt x="4108" y="4071"/>
                    </a:lnTo>
                    <a:lnTo>
                      <a:pt x="4116" y="4099"/>
                    </a:lnTo>
                    <a:lnTo>
                      <a:pt x="4126" y="4124"/>
                    </a:lnTo>
                    <a:lnTo>
                      <a:pt x="4136" y="4149"/>
                    </a:lnTo>
                    <a:lnTo>
                      <a:pt x="4150" y="4171"/>
                    </a:lnTo>
                    <a:lnTo>
                      <a:pt x="4166" y="4193"/>
                    </a:lnTo>
                    <a:lnTo>
                      <a:pt x="4183" y="4212"/>
                    </a:lnTo>
                    <a:lnTo>
                      <a:pt x="4204" y="4230"/>
                    </a:lnTo>
                    <a:lnTo>
                      <a:pt x="4227" y="4246"/>
                    </a:lnTo>
                    <a:lnTo>
                      <a:pt x="4253" y="4260"/>
                    </a:lnTo>
                    <a:lnTo>
                      <a:pt x="4283" y="4272"/>
                    </a:lnTo>
                    <a:lnTo>
                      <a:pt x="4315" y="4282"/>
                    </a:lnTo>
                    <a:lnTo>
                      <a:pt x="4348" y="4290"/>
                    </a:lnTo>
                    <a:lnTo>
                      <a:pt x="4381" y="4297"/>
                    </a:lnTo>
                    <a:lnTo>
                      <a:pt x="4412" y="4305"/>
                    </a:lnTo>
                    <a:lnTo>
                      <a:pt x="4441" y="4313"/>
                    </a:lnTo>
                    <a:lnTo>
                      <a:pt x="4468" y="4319"/>
                    </a:lnTo>
                    <a:lnTo>
                      <a:pt x="4495" y="4327"/>
                    </a:lnTo>
                    <a:lnTo>
                      <a:pt x="4520" y="4333"/>
                    </a:lnTo>
                    <a:lnTo>
                      <a:pt x="4544" y="4341"/>
                    </a:lnTo>
                    <a:lnTo>
                      <a:pt x="4567" y="4349"/>
                    </a:lnTo>
                    <a:lnTo>
                      <a:pt x="4587" y="4357"/>
                    </a:lnTo>
                    <a:lnTo>
                      <a:pt x="4608" y="4366"/>
                    </a:lnTo>
                    <a:lnTo>
                      <a:pt x="4627" y="4376"/>
                    </a:lnTo>
                    <a:lnTo>
                      <a:pt x="4644" y="4387"/>
                    </a:lnTo>
                    <a:lnTo>
                      <a:pt x="4662" y="4398"/>
                    </a:lnTo>
                    <a:lnTo>
                      <a:pt x="4677" y="4411"/>
                    </a:lnTo>
                    <a:lnTo>
                      <a:pt x="4692" y="4425"/>
                    </a:lnTo>
                    <a:lnTo>
                      <a:pt x="4709" y="4437"/>
                    </a:lnTo>
                    <a:lnTo>
                      <a:pt x="4728" y="4447"/>
                    </a:lnTo>
                    <a:lnTo>
                      <a:pt x="4752" y="4453"/>
                    </a:lnTo>
                    <a:lnTo>
                      <a:pt x="4777" y="4458"/>
                    </a:lnTo>
                    <a:lnTo>
                      <a:pt x="4806" y="4461"/>
                    </a:lnTo>
                    <a:lnTo>
                      <a:pt x="4834" y="4461"/>
                    </a:lnTo>
                    <a:lnTo>
                      <a:pt x="4864" y="4460"/>
                    </a:lnTo>
                    <a:lnTo>
                      <a:pt x="4893" y="4458"/>
                    </a:lnTo>
                    <a:lnTo>
                      <a:pt x="4921" y="4455"/>
                    </a:lnTo>
                    <a:lnTo>
                      <a:pt x="4948" y="4451"/>
                    </a:lnTo>
                    <a:lnTo>
                      <a:pt x="4972" y="4448"/>
                    </a:lnTo>
                    <a:lnTo>
                      <a:pt x="4993" y="4444"/>
                    </a:lnTo>
                    <a:lnTo>
                      <a:pt x="5011" y="4440"/>
                    </a:lnTo>
                    <a:lnTo>
                      <a:pt x="5025" y="4437"/>
                    </a:lnTo>
                    <a:lnTo>
                      <a:pt x="5034" y="4435"/>
                    </a:lnTo>
                    <a:lnTo>
                      <a:pt x="5037" y="4435"/>
                    </a:lnTo>
                    <a:lnTo>
                      <a:pt x="5039" y="4429"/>
                    </a:lnTo>
                    <a:lnTo>
                      <a:pt x="5046" y="4417"/>
                    </a:lnTo>
                    <a:lnTo>
                      <a:pt x="5058" y="4397"/>
                    </a:lnTo>
                    <a:lnTo>
                      <a:pt x="5073" y="4372"/>
                    </a:lnTo>
                    <a:lnTo>
                      <a:pt x="5092" y="4341"/>
                    </a:lnTo>
                    <a:lnTo>
                      <a:pt x="5112" y="4306"/>
                    </a:lnTo>
                    <a:lnTo>
                      <a:pt x="5136" y="4270"/>
                    </a:lnTo>
                    <a:lnTo>
                      <a:pt x="5162" y="4232"/>
                    </a:lnTo>
                    <a:lnTo>
                      <a:pt x="5189" y="4194"/>
                    </a:lnTo>
                    <a:lnTo>
                      <a:pt x="5216" y="4156"/>
                    </a:lnTo>
                    <a:lnTo>
                      <a:pt x="5246" y="4120"/>
                    </a:lnTo>
                    <a:lnTo>
                      <a:pt x="5274" y="4089"/>
                    </a:lnTo>
                    <a:lnTo>
                      <a:pt x="5302" y="4061"/>
                    </a:lnTo>
                    <a:lnTo>
                      <a:pt x="5330" y="4040"/>
                    </a:lnTo>
                    <a:lnTo>
                      <a:pt x="5355" y="4024"/>
                    </a:lnTo>
                    <a:lnTo>
                      <a:pt x="5380" y="4018"/>
                    </a:lnTo>
                    <a:lnTo>
                      <a:pt x="5404" y="4013"/>
                    </a:lnTo>
                    <a:lnTo>
                      <a:pt x="5429" y="4008"/>
                    </a:lnTo>
                    <a:lnTo>
                      <a:pt x="5457" y="4000"/>
                    </a:lnTo>
                    <a:lnTo>
                      <a:pt x="5486" y="3992"/>
                    </a:lnTo>
                    <a:lnTo>
                      <a:pt x="5515" y="3982"/>
                    </a:lnTo>
                    <a:lnTo>
                      <a:pt x="5546" y="3970"/>
                    </a:lnTo>
                    <a:lnTo>
                      <a:pt x="5576" y="3958"/>
                    </a:lnTo>
                    <a:lnTo>
                      <a:pt x="5606" y="3944"/>
                    </a:lnTo>
                    <a:lnTo>
                      <a:pt x="5635" y="3928"/>
                    </a:lnTo>
                    <a:lnTo>
                      <a:pt x="5665" y="3912"/>
                    </a:lnTo>
                    <a:lnTo>
                      <a:pt x="5692" y="3896"/>
                    </a:lnTo>
                    <a:lnTo>
                      <a:pt x="5718" y="3877"/>
                    </a:lnTo>
                    <a:lnTo>
                      <a:pt x="5742" y="3858"/>
                    </a:lnTo>
                    <a:lnTo>
                      <a:pt x="5763" y="3840"/>
                    </a:lnTo>
                    <a:lnTo>
                      <a:pt x="5783" y="3820"/>
                    </a:lnTo>
                    <a:lnTo>
                      <a:pt x="5799" y="3801"/>
                    </a:lnTo>
                    <a:lnTo>
                      <a:pt x="5813" y="3781"/>
                    </a:lnTo>
                    <a:lnTo>
                      <a:pt x="5828" y="3762"/>
                    </a:lnTo>
                    <a:lnTo>
                      <a:pt x="5842" y="3746"/>
                    </a:lnTo>
                    <a:lnTo>
                      <a:pt x="5857" y="3731"/>
                    </a:lnTo>
                    <a:lnTo>
                      <a:pt x="5872" y="3715"/>
                    </a:lnTo>
                    <a:lnTo>
                      <a:pt x="5890" y="3700"/>
                    </a:lnTo>
                    <a:lnTo>
                      <a:pt x="5907" y="3687"/>
                    </a:lnTo>
                    <a:lnTo>
                      <a:pt x="5927" y="3673"/>
                    </a:lnTo>
                    <a:lnTo>
                      <a:pt x="5949" y="3659"/>
                    </a:lnTo>
                    <a:lnTo>
                      <a:pt x="5972" y="3644"/>
                    </a:lnTo>
                    <a:lnTo>
                      <a:pt x="5997" y="3630"/>
                    </a:lnTo>
                    <a:lnTo>
                      <a:pt x="6025" y="3615"/>
                    </a:lnTo>
                    <a:lnTo>
                      <a:pt x="6057" y="3599"/>
                    </a:lnTo>
                    <a:lnTo>
                      <a:pt x="6091" y="3582"/>
                    </a:lnTo>
                    <a:lnTo>
                      <a:pt x="6129" y="3564"/>
                    </a:lnTo>
                    <a:lnTo>
                      <a:pt x="6170" y="3545"/>
                    </a:lnTo>
                    <a:lnTo>
                      <a:pt x="6211" y="3523"/>
                    </a:lnTo>
                    <a:lnTo>
                      <a:pt x="6246" y="3498"/>
                    </a:lnTo>
                    <a:lnTo>
                      <a:pt x="6276" y="3472"/>
                    </a:lnTo>
                    <a:lnTo>
                      <a:pt x="6301" y="3442"/>
                    </a:lnTo>
                    <a:lnTo>
                      <a:pt x="6323" y="3412"/>
                    </a:lnTo>
                    <a:lnTo>
                      <a:pt x="6340" y="3380"/>
                    </a:lnTo>
                    <a:lnTo>
                      <a:pt x="6353" y="3347"/>
                    </a:lnTo>
                    <a:lnTo>
                      <a:pt x="6361" y="3316"/>
                    </a:lnTo>
                    <a:lnTo>
                      <a:pt x="6366" y="3283"/>
                    </a:lnTo>
                    <a:lnTo>
                      <a:pt x="6367" y="3251"/>
                    </a:lnTo>
                    <a:lnTo>
                      <a:pt x="6365" y="3221"/>
                    </a:lnTo>
                    <a:lnTo>
                      <a:pt x="6359" y="3191"/>
                    </a:lnTo>
                    <a:lnTo>
                      <a:pt x="6350" y="3164"/>
                    </a:lnTo>
                    <a:lnTo>
                      <a:pt x="6340" y="3139"/>
                    </a:lnTo>
                    <a:lnTo>
                      <a:pt x="6325" y="3116"/>
                    </a:lnTo>
                    <a:lnTo>
                      <a:pt x="6310" y="3097"/>
                    </a:lnTo>
                    <a:lnTo>
                      <a:pt x="6293" y="3080"/>
                    </a:lnTo>
                    <a:lnTo>
                      <a:pt x="6278" y="3064"/>
                    </a:lnTo>
                    <a:lnTo>
                      <a:pt x="6264" y="3048"/>
                    </a:lnTo>
                    <a:lnTo>
                      <a:pt x="6251" y="3034"/>
                    </a:lnTo>
                    <a:lnTo>
                      <a:pt x="6238" y="3020"/>
                    </a:lnTo>
                    <a:lnTo>
                      <a:pt x="6226" y="3007"/>
                    </a:lnTo>
                    <a:lnTo>
                      <a:pt x="6213" y="2996"/>
                    </a:lnTo>
                    <a:lnTo>
                      <a:pt x="6201" y="2985"/>
                    </a:lnTo>
                    <a:lnTo>
                      <a:pt x="6187" y="2976"/>
                    </a:lnTo>
                    <a:lnTo>
                      <a:pt x="6174" y="2969"/>
                    </a:lnTo>
                    <a:lnTo>
                      <a:pt x="6158" y="2962"/>
                    </a:lnTo>
                    <a:lnTo>
                      <a:pt x="6142" y="2957"/>
                    </a:lnTo>
                    <a:lnTo>
                      <a:pt x="6123" y="2953"/>
                    </a:lnTo>
                    <a:lnTo>
                      <a:pt x="6103" y="2952"/>
                    </a:lnTo>
                    <a:lnTo>
                      <a:pt x="6081" y="2952"/>
                    </a:lnTo>
                    <a:lnTo>
                      <a:pt x="6057" y="2954"/>
                    </a:lnTo>
                    <a:lnTo>
                      <a:pt x="6031" y="2957"/>
                    </a:lnTo>
                    <a:lnTo>
                      <a:pt x="6007" y="2960"/>
                    </a:lnTo>
                    <a:lnTo>
                      <a:pt x="5984" y="2962"/>
                    </a:lnTo>
                    <a:lnTo>
                      <a:pt x="5961" y="2964"/>
                    </a:lnTo>
                    <a:lnTo>
                      <a:pt x="5939" y="2966"/>
                    </a:lnTo>
                    <a:lnTo>
                      <a:pt x="5918" y="2969"/>
                    </a:lnTo>
                    <a:lnTo>
                      <a:pt x="5897" y="2971"/>
                    </a:lnTo>
                    <a:lnTo>
                      <a:pt x="5878" y="2972"/>
                    </a:lnTo>
                    <a:lnTo>
                      <a:pt x="5859" y="2973"/>
                    </a:lnTo>
                    <a:lnTo>
                      <a:pt x="5841" y="2974"/>
                    </a:lnTo>
                    <a:lnTo>
                      <a:pt x="5822" y="2974"/>
                    </a:lnTo>
                    <a:lnTo>
                      <a:pt x="5803" y="2974"/>
                    </a:lnTo>
                    <a:lnTo>
                      <a:pt x="5786" y="2973"/>
                    </a:lnTo>
                    <a:lnTo>
                      <a:pt x="5769" y="2972"/>
                    </a:lnTo>
                    <a:lnTo>
                      <a:pt x="5751" y="2970"/>
                    </a:lnTo>
                    <a:lnTo>
                      <a:pt x="5735" y="2967"/>
                    </a:lnTo>
                    <a:lnTo>
                      <a:pt x="5716" y="2963"/>
                    </a:lnTo>
                    <a:lnTo>
                      <a:pt x="5695" y="2960"/>
                    </a:lnTo>
                    <a:lnTo>
                      <a:pt x="5674" y="2955"/>
                    </a:lnTo>
                    <a:lnTo>
                      <a:pt x="5650" y="2951"/>
                    </a:lnTo>
                    <a:lnTo>
                      <a:pt x="5626" y="2946"/>
                    </a:lnTo>
                    <a:lnTo>
                      <a:pt x="5600" y="2941"/>
                    </a:lnTo>
                    <a:lnTo>
                      <a:pt x="5576" y="2938"/>
                    </a:lnTo>
                    <a:lnTo>
                      <a:pt x="5551" y="2936"/>
                    </a:lnTo>
                    <a:lnTo>
                      <a:pt x="5526" y="2934"/>
                    </a:lnTo>
                    <a:lnTo>
                      <a:pt x="5503" y="2933"/>
                    </a:lnTo>
                    <a:lnTo>
                      <a:pt x="5481" y="2935"/>
                    </a:lnTo>
                    <a:lnTo>
                      <a:pt x="5461" y="2937"/>
                    </a:lnTo>
                    <a:lnTo>
                      <a:pt x="5442" y="2942"/>
                    </a:lnTo>
                    <a:lnTo>
                      <a:pt x="5426" y="2950"/>
                    </a:lnTo>
                    <a:lnTo>
                      <a:pt x="5413" y="2960"/>
                    </a:lnTo>
                    <a:lnTo>
                      <a:pt x="5403" y="2973"/>
                    </a:lnTo>
                    <a:lnTo>
                      <a:pt x="5396" y="2987"/>
                    </a:lnTo>
                    <a:lnTo>
                      <a:pt x="5394" y="3005"/>
                    </a:lnTo>
                    <a:lnTo>
                      <a:pt x="5396" y="3022"/>
                    </a:lnTo>
                    <a:lnTo>
                      <a:pt x="5402" y="3042"/>
                    </a:lnTo>
                    <a:lnTo>
                      <a:pt x="5408" y="3061"/>
                    </a:lnTo>
                    <a:lnTo>
                      <a:pt x="5417" y="3080"/>
                    </a:lnTo>
                    <a:lnTo>
                      <a:pt x="5427" y="3100"/>
                    </a:lnTo>
                    <a:lnTo>
                      <a:pt x="5436" y="3118"/>
                    </a:lnTo>
                    <a:lnTo>
                      <a:pt x="5444" y="3135"/>
                    </a:lnTo>
                    <a:lnTo>
                      <a:pt x="5451" y="3151"/>
                    </a:lnTo>
                    <a:lnTo>
                      <a:pt x="5455" y="3165"/>
                    </a:lnTo>
                    <a:lnTo>
                      <a:pt x="5456" y="3176"/>
                    </a:lnTo>
                    <a:lnTo>
                      <a:pt x="5454" y="3185"/>
                    </a:lnTo>
                    <a:lnTo>
                      <a:pt x="5446" y="3191"/>
                    </a:lnTo>
                    <a:lnTo>
                      <a:pt x="5434" y="3193"/>
                    </a:lnTo>
                    <a:lnTo>
                      <a:pt x="5416" y="3192"/>
                    </a:lnTo>
                    <a:lnTo>
                      <a:pt x="5394" y="3188"/>
                    </a:lnTo>
                    <a:lnTo>
                      <a:pt x="5373" y="3181"/>
                    </a:lnTo>
                    <a:lnTo>
                      <a:pt x="5350" y="3173"/>
                    </a:lnTo>
                    <a:lnTo>
                      <a:pt x="5329" y="3161"/>
                    </a:lnTo>
                    <a:lnTo>
                      <a:pt x="5306" y="3148"/>
                    </a:lnTo>
                    <a:lnTo>
                      <a:pt x="5283" y="3131"/>
                    </a:lnTo>
                    <a:lnTo>
                      <a:pt x="5261" y="3114"/>
                    </a:lnTo>
                    <a:lnTo>
                      <a:pt x="5239" y="3093"/>
                    </a:lnTo>
                    <a:lnTo>
                      <a:pt x="5218" y="3071"/>
                    </a:lnTo>
                    <a:lnTo>
                      <a:pt x="5199" y="3047"/>
                    </a:lnTo>
                    <a:lnTo>
                      <a:pt x="5180" y="3022"/>
                    </a:lnTo>
                    <a:lnTo>
                      <a:pt x="5163" y="2995"/>
                    </a:lnTo>
                    <a:lnTo>
                      <a:pt x="5147" y="2966"/>
                    </a:lnTo>
                    <a:lnTo>
                      <a:pt x="5134" y="2936"/>
                    </a:lnTo>
                    <a:lnTo>
                      <a:pt x="5123" y="2904"/>
                    </a:lnTo>
                    <a:lnTo>
                      <a:pt x="5115" y="2872"/>
                    </a:lnTo>
                    <a:lnTo>
                      <a:pt x="5106" y="2832"/>
                    </a:lnTo>
                    <a:lnTo>
                      <a:pt x="5102" y="2794"/>
                    </a:lnTo>
                    <a:lnTo>
                      <a:pt x="5099" y="2757"/>
                    </a:lnTo>
                    <a:lnTo>
                      <a:pt x="5100" y="2722"/>
                    </a:lnTo>
                    <a:lnTo>
                      <a:pt x="5104" y="2689"/>
                    </a:lnTo>
                    <a:lnTo>
                      <a:pt x="5109" y="2658"/>
                    </a:lnTo>
                    <a:lnTo>
                      <a:pt x="5116" y="2631"/>
                    </a:lnTo>
                    <a:lnTo>
                      <a:pt x="5123" y="2607"/>
                    </a:lnTo>
                    <a:lnTo>
                      <a:pt x="5132" y="2588"/>
                    </a:lnTo>
                    <a:lnTo>
                      <a:pt x="5141" y="2571"/>
                    </a:lnTo>
                    <a:lnTo>
                      <a:pt x="5150" y="2559"/>
                    </a:lnTo>
                    <a:lnTo>
                      <a:pt x="5157" y="2553"/>
                    </a:lnTo>
                    <a:lnTo>
                      <a:pt x="5164" y="2551"/>
                    </a:lnTo>
                    <a:lnTo>
                      <a:pt x="5170" y="2556"/>
                    </a:lnTo>
                    <a:lnTo>
                      <a:pt x="5174" y="2566"/>
                    </a:lnTo>
                    <a:lnTo>
                      <a:pt x="5176" y="2583"/>
                    </a:lnTo>
                    <a:lnTo>
                      <a:pt x="5177" y="2617"/>
                    </a:lnTo>
                    <a:lnTo>
                      <a:pt x="5181" y="2648"/>
                    </a:lnTo>
                    <a:lnTo>
                      <a:pt x="5186" y="2677"/>
                    </a:lnTo>
                    <a:lnTo>
                      <a:pt x="5192" y="2702"/>
                    </a:lnTo>
                    <a:lnTo>
                      <a:pt x="5200" y="2724"/>
                    </a:lnTo>
                    <a:lnTo>
                      <a:pt x="5210" y="2743"/>
                    </a:lnTo>
                    <a:lnTo>
                      <a:pt x="5221" y="2757"/>
                    </a:lnTo>
                    <a:lnTo>
                      <a:pt x="5234" y="2767"/>
                    </a:lnTo>
                    <a:lnTo>
                      <a:pt x="5249" y="2772"/>
                    </a:lnTo>
                    <a:lnTo>
                      <a:pt x="5265" y="2772"/>
                    </a:lnTo>
                    <a:lnTo>
                      <a:pt x="5283" y="2767"/>
                    </a:lnTo>
                    <a:lnTo>
                      <a:pt x="5303" y="2757"/>
                    </a:lnTo>
                    <a:lnTo>
                      <a:pt x="5325" y="2739"/>
                    </a:lnTo>
                    <a:lnTo>
                      <a:pt x="5348" y="2716"/>
                    </a:lnTo>
                    <a:lnTo>
                      <a:pt x="5374" y="2687"/>
                    </a:lnTo>
                    <a:lnTo>
                      <a:pt x="5403" y="2651"/>
                    </a:lnTo>
                    <a:lnTo>
                      <a:pt x="5428" y="2613"/>
                    </a:lnTo>
                    <a:lnTo>
                      <a:pt x="5450" y="2581"/>
                    </a:lnTo>
                    <a:lnTo>
                      <a:pt x="5468" y="2554"/>
                    </a:lnTo>
                    <a:lnTo>
                      <a:pt x="5484" y="2531"/>
                    </a:lnTo>
                    <a:lnTo>
                      <a:pt x="5498" y="2512"/>
                    </a:lnTo>
                    <a:lnTo>
                      <a:pt x="5510" y="2497"/>
                    </a:lnTo>
                    <a:lnTo>
                      <a:pt x="5522" y="2485"/>
                    </a:lnTo>
                    <a:lnTo>
                      <a:pt x="5534" y="2475"/>
                    </a:lnTo>
                    <a:lnTo>
                      <a:pt x="5548" y="2467"/>
                    </a:lnTo>
                    <a:lnTo>
                      <a:pt x="5563" y="2462"/>
                    </a:lnTo>
                    <a:lnTo>
                      <a:pt x="5583" y="2456"/>
                    </a:lnTo>
                    <a:lnTo>
                      <a:pt x="5605" y="2451"/>
                    </a:lnTo>
                    <a:lnTo>
                      <a:pt x="5632" y="2447"/>
                    </a:lnTo>
                    <a:lnTo>
                      <a:pt x="5664" y="2441"/>
                    </a:lnTo>
                    <a:lnTo>
                      <a:pt x="5702" y="2436"/>
                    </a:lnTo>
                    <a:lnTo>
                      <a:pt x="5748" y="2428"/>
                    </a:lnTo>
                    <a:lnTo>
                      <a:pt x="5796" y="2419"/>
                    </a:lnTo>
                    <a:lnTo>
                      <a:pt x="5844" y="2413"/>
                    </a:lnTo>
                    <a:lnTo>
                      <a:pt x="5892" y="2407"/>
                    </a:lnTo>
                    <a:lnTo>
                      <a:pt x="5938" y="2402"/>
                    </a:lnTo>
                    <a:lnTo>
                      <a:pt x="5983" y="2398"/>
                    </a:lnTo>
                    <a:lnTo>
                      <a:pt x="6026" y="2391"/>
                    </a:lnTo>
                    <a:lnTo>
                      <a:pt x="6068" y="2384"/>
                    </a:lnTo>
                    <a:lnTo>
                      <a:pt x="6106" y="2377"/>
                    </a:lnTo>
                    <a:lnTo>
                      <a:pt x="6142" y="2366"/>
                    </a:lnTo>
                    <a:lnTo>
                      <a:pt x="6175" y="2354"/>
                    </a:lnTo>
                    <a:lnTo>
                      <a:pt x="6204" y="2339"/>
                    </a:lnTo>
                    <a:lnTo>
                      <a:pt x="6230" y="2319"/>
                    </a:lnTo>
                    <a:lnTo>
                      <a:pt x="6253" y="2296"/>
                    </a:lnTo>
                    <a:lnTo>
                      <a:pt x="6271" y="2269"/>
                    </a:lnTo>
                    <a:lnTo>
                      <a:pt x="6284" y="2237"/>
                    </a:lnTo>
                    <a:lnTo>
                      <a:pt x="6293" y="2200"/>
                    </a:lnTo>
                    <a:lnTo>
                      <a:pt x="6297" y="2161"/>
                    </a:lnTo>
                    <a:lnTo>
                      <a:pt x="6301" y="2123"/>
                    </a:lnTo>
                    <a:lnTo>
                      <a:pt x="6305" y="2090"/>
                    </a:lnTo>
                    <a:lnTo>
                      <a:pt x="6307" y="2058"/>
                    </a:lnTo>
                    <a:lnTo>
                      <a:pt x="6309" y="2031"/>
                    </a:lnTo>
                    <a:lnTo>
                      <a:pt x="6311" y="2006"/>
                    </a:lnTo>
                    <a:lnTo>
                      <a:pt x="6313" y="1985"/>
                    </a:lnTo>
                    <a:lnTo>
                      <a:pt x="6315" y="1968"/>
                    </a:lnTo>
                    <a:lnTo>
                      <a:pt x="6319" y="1956"/>
                    </a:lnTo>
                    <a:lnTo>
                      <a:pt x="6322" y="1949"/>
                    </a:lnTo>
                    <a:lnTo>
                      <a:pt x="6326" y="1947"/>
                    </a:lnTo>
                    <a:lnTo>
                      <a:pt x="6333" y="1949"/>
                    </a:lnTo>
                    <a:lnTo>
                      <a:pt x="6341" y="1956"/>
                    </a:lnTo>
                    <a:lnTo>
                      <a:pt x="6349" y="1970"/>
                    </a:lnTo>
                    <a:lnTo>
                      <a:pt x="6360" y="1989"/>
                    </a:lnTo>
                    <a:lnTo>
                      <a:pt x="6374" y="2015"/>
                    </a:lnTo>
                    <a:lnTo>
                      <a:pt x="6389" y="2043"/>
                    </a:lnTo>
                    <a:lnTo>
                      <a:pt x="6405" y="2070"/>
                    </a:lnTo>
                    <a:lnTo>
                      <a:pt x="6424" y="2096"/>
                    </a:lnTo>
                    <a:lnTo>
                      <a:pt x="6443" y="2120"/>
                    </a:lnTo>
                    <a:lnTo>
                      <a:pt x="6465" y="2143"/>
                    </a:lnTo>
                    <a:lnTo>
                      <a:pt x="6489" y="2164"/>
                    </a:lnTo>
                    <a:lnTo>
                      <a:pt x="6515" y="2184"/>
                    </a:lnTo>
                    <a:lnTo>
                      <a:pt x="6544" y="2201"/>
                    </a:lnTo>
                    <a:lnTo>
                      <a:pt x="6575" y="2216"/>
                    </a:lnTo>
                    <a:lnTo>
                      <a:pt x="6608" y="2230"/>
                    </a:lnTo>
                    <a:lnTo>
                      <a:pt x="6645" y="2241"/>
                    </a:lnTo>
                    <a:lnTo>
                      <a:pt x="6684" y="2250"/>
                    </a:lnTo>
                    <a:lnTo>
                      <a:pt x="6727" y="2257"/>
                    </a:lnTo>
                    <a:lnTo>
                      <a:pt x="6773" y="2261"/>
                    </a:lnTo>
                    <a:lnTo>
                      <a:pt x="6822" y="2262"/>
                    </a:lnTo>
                    <a:lnTo>
                      <a:pt x="6876" y="2261"/>
                    </a:lnTo>
                    <a:close/>
                  </a:path>
                </a:pathLst>
              </a:custGeom>
              <a:solidFill>
                <a:srgbClr val="C7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84" name="Freeform 364"/>
              <p:cNvSpPr>
                <a:spLocks/>
              </p:cNvSpPr>
              <p:nvPr/>
            </p:nvSpPr>
            <p:spPr bwMode="auto">
              <a:xfrm flipH="1">
                <a:off x="4340" y="2965"/>
                <a:ext cx="354" cy="372"/>
              </a:xfrm>
              <a:custGeom>
                <a:avLst/>
                <a:gdLst/>
                <a:ahLst/>
                <a:cxnLst>
                  <a:cxn ang="0">
                    <a:pos x="7107" y="1864"/>
                  </a:cxn>
                  <a:cxn ang="0">
                    <a:pos x="7546" y="1579"/>
                  </a:cxn>
                  <a:cxn ang="0">
                    <a:pos x="7526" y="897"/>
                  </a:cxn>
                  <a:cxn ang="0">
                    <a:pos x="7518" y="334"/>
                  </a:cxn>
                  <a:cxn ang="0">
                    <a:pos x="7840" y="144"/>
                  </a:cxn>
                  <a:cxn ang="0">
                    <a:pos x="8737" y="147"/>
                  </a:cxn>
                  <a:cxn ang="0">
                    <a:pos x="8683" y="497"/>
                  </a:cxn>
                  <a:cxn ang="0">
                    <a:pos x="8532" y="949"/>
                  </a:cxn>
                  <a:cxn ang="0">
                    <a:pos x="8450" y="1289"/>
                  </a:cxn>
                  <a:cxn ang="0">
                    <a:pos x="8282" y="1691"/>
                  </a:cxn>
                  <a:cxn ang="0">
                    <a:pos x="8230" y="2119"/>
                  </a:cxn>
                  <a:cxn ang="0">
                    <a:pos x="8141" y="2551"/>
                  </a:cxn>
                  <a:cxn ang="0">
                    <a:pos x="8015" y="2924"/>
                  </a:cxn>
                  <a:cxn ang="0">
                    <a:pos x="7838" y="3392"/>
                  </a:cxn>
                  <a:cxn ang="0">
                    <a:pos x="7737" y="3932"/>
                  </a:cxn>
                  <a:cxn ang="0">
                    <a:pos x="7671" y="4438"/>
                  </a:cxn>
                  <a:cxn ang="0">
                    <a:pos x="7352" y="4792"/>
                  </a:cxn>
                  <a:cxn ang="0">
                    <a:pos x="7087" y="5115"/>
                  </a:cxn>
                  <a:cxn ang="0">
                    <a:pos x="7184" y="5445"/>
                  </a:cxn>
                  <a:cxn ang="0">
                    <a:pos x="6923" y="6167"/>
                  </a:cxn>
                  <a:cxn ang="0">
                    <a:pos x="6678" y="6567"/>
                  </a:cxn>
                  <a:cxn ang="0">
                    <a:pos x="6873" y="6875"/>
                  </a:cxn>
                  <a:cxn ang="0">
                    <a:pos x="6297" y="7154"/>
                  </a:cxn>
                  <a:cxn ang="0">
                    <a:pos x="5597" y="7148"/>
                  </a:cxn>
                  <a:cxn ang="0">
                    <a:pos x="5588" y="7722"/>
                  </a:cxn>
                  <a:cxn ang="0">
                    <a:pos x="5543" y="8075"/>
                  </a:cxn>
                  <a:cxn ang="0">
                    <a:pos x="4812" y="8885"/>
                  </a:cxn>
                  <a:cxn ang="0">
                    <a:pos x="4528" y="8822"/>
                  </a:cxn>
                  <a:cxn ang="0">
                    <a:pos x="4979" y="8012"/>
                  </a:cxn>
                  <a:cxn ang="0">
                    <a:pos x="3341" y="8303"/>
                  </a:cxn>
                  <a:cxn ang="0">
                    <a:pos x="2016" y="7967"/>
                  </a:cxn>
                  <a:cxn ang="0">
                    <a:pos x="1431" y="7495"/>
                  </a:cxn>
                  <a:cxn ang="0">
                    <a:pos x="1835" y="8556"/>
                  </a:cxn>
                  <a:cxn ang="0">
                    <a:pos x="1178" y="8260"/>
                  </a:cxn>
                  <a:cxn ang="0">
                    <a:pos x="688" y="7173"/>
                  </a:cxn>
                  <a:cxn ang="0">
                    <a:pos x="37" y="6480"/>
                  </a:cxn>
                  <a:cxn ang="0">
                    <a:pos x="465" y="5929"/>
                  </a:cxn>
                  <a:cxn ang="0">
                    <a:pos x="742" y="6500"/>
                  </a:cxn>
                  <a:cxn ang="0">
                    <a:pos x="1138" y="6902"/>
                  </a:cxn>
                  <a:cxn ang="0">
                    <a:pos x="1131" y="5908"/>
                  </a:cxn>
                  <a:cxn ang="0">
                    <a:pos x="1286" y="4724"/>
                  </a:cxn>
                  <a:cxn ang="0">
                    <a:pos x="1661" y="5582"/>
                  </a:cxn>
                  <a:cxn ang="0">
                    <a:pos x="1899" y="5871"/>
                  </a:cxn>
                  <a:cxn ang="0">
                    <a:pos x="1379" y="5749"/>
                  </a:cxn>
                  <a:cxn ang="0">
                    <a:pos x="2475" y="6441"/>
                  </a:cxn>
                  <a:cxn ang="0">
                    <a:pos x="3251" y="5589"/>
                  </a:cxn>
                  <a:cxn ang="0">
                    <a:pos x="2778" y="4884"/>
                  </a:cxn>
                  <a:cxn ang="0">
                    <a:pos x="3117" y="5149"/>
                  </a:cxn>
                  <a:cxn ang="0">
                    <a:pos x="3913" y="5462"/>
                  </a:cxn>
                  <a:cxn ang="0">
                    <a:pos x="4642" y="4934"/>
                  </a:cxn>
                  <a:cxn ang="0">
                    <a:pos x="4163" y="4491"/>
                  </a:cxn>
                  <a:cxn ang="0">
                    <a:pos x="4043" y="4035"/>
                  </a:cxn>
                  <a:cxn ang="0">
                    <a:pos x="4542" y="4421"/>
                  </a:cxn>
                  <a:cxn ang="0">
                    <a:pos x="5054" y="4437"/>
                  </a:cxn>
                  <a:cxn ang="0">
                    <a:pos x="5790" y="3889"/>
                  </a:cxn>
                  <a:cxn ang="0">
                    <a:pos x="6392" y="3358"/>
                  </a:cxn>
                  <a:cxn ang="0">
                    <a:pos x="6031" y="2933"/>
                  </a:cxn>
                  <a:cxn ang="0">
                    <a:pos x="5510" y="2904"/>
                  </a:cxn>
                  <a:cxn ang="0">
                    <a:pos x="5355" y="3172"/>
                  </a:cxn>
                  <a:cxn ang="0">
                    <a:pos x="5105" y="2594"/>
                  </a:cxn>
                  <a:cxn ang="0">
                    <a:pos x="5475" y="2554"/>
                  </a:cxn>
                  <a:cxn ang="0">
                    <a:pos x="6224" y="2371"/>
                  </a:cxn>
                  <a:cxn ang="0">
                    <a:pos x="6462" y="2208"/>
                  </a:cxn>
                </a:cxnLst>
                <a:rect l="0" t="0" r="r" b="b"/>
                <a:pathLst>
                  <a:path w="8867" h="8970">
                    <a:moveTo>
                      <a:pt x="6881" y="2303"/>
                    </a:moveTo>
                    <a:lnTo>
                      <a:pt x="6934" y="2297"/>
                    </a:lnTo>
                    <a:lnTo>
                      <a:pt x="6989" y="2289"/>
                    </a:lnTo>
                    <a:lnTo>
                      <a:pt x="7040" y="2280"/>
                    </a:lnTo>
                    <a:lnTo>
                      <a:pt x="7090" y="2267"/>
                    </a:lnTo>
                    <a:lnTo>
                      <a:pt x="7138" y="2251"/>
                    </a:lnTo>
                    <a:lnTo>
                      <a:pt x="7182" y="2235"/>
                    </a:lnTo>
                    <a:lnTo>
                      <a:pt x="7222" y="2215"/>
                    </a:lnTo>
                    <a:lnTo>
                      <a:pt x="7257" y="2196"/>
                    </a:lnTo>
                    <a:lnTo>
                      <a:pt x="7288" y="2174"/>
                    </a:lnTo>
                    <a:lnTo>
                      <a:pt x="7312" y="2151"/>
                    </a:lnTo>
                    <a:lnTo>
                      <a:pt x="7329" y="2128"/>
                    </a:lnTo>
                    <a:lnTo>
                      <a:pt x="7339" y="2104"/>
                    </a:lnTo>
                    <a:lnTo>
                      <a:pt x="7341" y="2080"/>
                    </a:lnTo>
                    <a:lnTo>
                      <a:pt x="7335" y="2057"/>
                    </a:lnTo>
                    <a:lnTo>
                      <a:pt x="7320" y="2033"/>
                    </a:lnTo>
                    <a:lnTo>
                      <a:pt x="7295" y="2011"/>
                    </a:lnTo>
                    <a:lnTo>
                      <a:pt x="7265" y="1989"/>
                    </a:lnTo>
                    <a:lnTo>
                      <a:pt x="7237" y="1968"/>
                    </a:lnTo>
                    <a:lnTo>
                      <a:pt x="7209" y="1949"/>
                    </a:lnTo>
                    <a:lnTo>
                      <a:pt x="7184" y="1929"/>
                    </a:lnTo>
                    <a:lnTo>
                      <a:pt x="7160" y="1911"/>
                    </a:lnTo>
                    <a:lnTo>
                      <a:pt x="7138" y="1894"/>
                    </a:lnTo>
                    <a:lnTo>
                      <a:pt x="7121" y="1878"/>
                    </a:lnTo>
                    <a:lnTo>
                      <a:pt x="7107" y="1864"/>
                    </a:lnTo>
                    <a:lnTo>
                      <a:pt x="7096" y="1851"/>
                    </a:lnTo>
                    <a:lnTo>
                      <a:pt x="7091" y="1838"/>
                    </a:lnTo>
                    <a:lnTo>
                      <a:pt x="7091" y="1828"/>
                    </a:lnTo>
                    <a:lnTo>
                      <a:pt x="7098" y="1819"/>
                    </a:lnTo>
                    <a:lnTo>
                      <a:pt x="7111" y="1812"/>
                    </a:lnTo>
                    <a:lnTo>
                      <a:pt x="7131" y="1807"/>
                    </a:lnTo>
                    <a:lnTo>
                      <a:pt x="7159" y="1804"/>
                    </a:lnTo>
                    <a:lnTo>
                      <a:pt x="7195" y="1804"/>
                    </a:lnTo>
                    <a:lnTo>
                      <a:pt x="7233" y="1804"/>
                    </a:lnTo>
                    <a:lnTo>
                      <a:pt x="7270" y="1804"/>
                    </a:lnTo>
                    <a:lnTo>
                      <a:pt x="7304" y="1805"/>
                    </a:lnTo>
                    <a:lnTo>
                      <a:pt x="7336" y="1805"/>
                    </a:lnTo>
                    <a:lnTo>
                      <a:pt x="7365" y="1804"/>
                    </a:lnTo>
                    <a:lnTo>
                      <a:pt x="7393" y="1801"/>
                    </a:lnTo>
                    <a:lnTo>
                      <a:pt x="7417" y="1798"/>
                    </a:lnTo>
                    <a:lnTo>
                      <a:pt x="7440" y="1793"/>
                    </a:lnTo>
                    <a:lnTo>
                      <a:pt x="7459" y="1784"/>
                    </a:lnTo>
                    <a:lnTo>
                      <a:pt x="7477" y="1773"/>
                    </a:lnTo>
                    <a:lnTo>
                      <a:pt x="7493" y="1759"/>
                    </a:lnTo>
                    <a:lnTo>
                      <a:pt x="7506" y="1741"/>
                    </a:lnTo>
                    <a:lnTo>
                      <a:pt x="7517" y="1719"/>
                    </a:lnTo>
                    <a:lnTo>
                      <a:pt x="7527" y="1693"/>
                    </a:lnTo>
                    <a:lnTo>
                      <a:pt x="7535" y="1663"/>
                    </a:lnTo>
                    <a:lnTo>
                      <a:pt x="7540" y="1627"/>
                    </a:lnTo>
                    <a:lnTo>
                      <a:pt x="7546" y="1579"/>
                    </a:lnTo>
                    <a:lnTo>
                      <a:pt x="7550" y="1534"/>
                    </a:lnTo>
                    <a:lnTo>
                      <a:pt x="7553" y="1489"/>
                    </a:lnTo>
                    <a:lnTo>
                      <a:pt x="7555" y="1448"/>
                    </a:lnTo>
                    <a:lnTo>
                      <a:pt x="7557" y="1407"/>
                    </a:lnTo>
                    <a:lnTo>
                      <a:pt x="7557" y="1368"/>
                    </a:lnTo>
                    <a:lnTo>
                      <a:pt x="7557" y="1332"/>
                    </a:lnTo>
                    <a:lnTo>
                      <a:pt x="7557" y="1297"/>
                    </a:lnTo>
                    <a:lnTo>
                      <a:pt x="7555" y="1263"/>
                    </a:lnTo>
                    <a:lnTo>
                      <a:pt x="7555" y="1233"/>
                    </a:lnTo>
                    <a:lnTo>
                      <a:pt x="7557" y="1203"/>
                    </a:lnTo>
                    <a:lnTo>
                      <a:pt x="7559" y="1176"/>
                    </a:lnTo>
                    <a:lnTo>
                      <a:pt x="7561" y="1151"/>
                    </a:lnTo>
                    <a:lnTo>
                      <a:pt x="7565" y="1128"/>
                    </a:lnTo>
                    <a:lnTo>
                      <a:pt x="7571" y="1107"/>
                    </a:lnTo>
                    <a:lnTo>
                      <a:pt x="7579" y="1089"/>
                    </a:lnTo>
                    <a:lnTo>
                      <a:pt x="7585" y="1071"/>
                    </a:lnTo>
                    <a:lnTo>
                      <a:pt x="7586" y="1053"/>
                    </a:lnTo>
                    <a:lnTo>
                      <a:pt x="7584" y="1034"/>
                    </a:lnTo>
                    <a:lnTo>
                      <a:pt x="7578" y="1014"/>
                    </a:lnTo>
                    <a:lnTo>
                      <a:pt x="7571" y="995"/>
                    </a:lnTo>
                    <a:lnTo>
                      <a:pt x="7562" y="975"/>
                    </a:lnTo>
                    <a:lnTo>
                      <a:pt x="7552" y="955"/>
                    </a:lnTo>
                    <a:lnTo>
                      <a:pt x="7542" y="936"/>
                    </a:lnTo>
                    <a:lnTo>
                      <a:pt x="7534" y="916"/>
                    </a:lnTo>
                    <a:lnTo>
                      <a:pt x="7526" y="897"/>
                    </a:lnTo>
                    <a:lnTo>
                      <a:pt x="7522" y="880"/>
                    </a:lnTo>
                    <a:lnTo>
                      <a:pt x="7520" y="862"/>
                    </a:lnTo>
                    <a:lnTo>
                      <a:pt x="7523" y="846"/>
                    </a:lnTo>
                    <a:lnTo>
                      <a:pt x="7530" y="831"/>
                    </a:lnTo>
                    <a:lnTo>
                      <a:pt x="7543" y="818"/>
                    </a:lnTo>
                    <a:lnTo>
                      <a:pt x="7564" y="806"/>
                    </a:lnTo>
                    <a:lnTo>
                      <a:pt x="7585" y="791"/>
                    </a:lnTo>
                    <a:lnTo>
                      <a:pt x="7602" y="773"/>
                    </a:lnTo>
                    <a:lnTo>
                      <a:pt x="7618" y="750"/>
                    </a:lnTo>
                    <a:lnTo>
                      <a:pt x="7630" y="725"/>
                    </a:lnTo>
                    <a:lnTo>
                      <a:pt x="7638" y="696"/>
                    </a:lnTo>
                    <a:lnTo>
                      <a:pt x="7645" y="666"/>
                    </a:lnTo>
                    <a:lnTo>
                      <a:pt x="7648" y="634"/>
                    </a:lnTo>
                    <a:lnTo>
                      <a:pt x="7649" y="603"/>
                    </a:lnTo>
                    <a:lnTo>
                      <a:pt x="7648" y="570"/>
                    </a:lnTo>
                    <a:lnTo>
                      <a:pt x="7645" y="538"/>
                    </a:lnTo>
                    <a:lnTo>
                      <a:pt x="7639" y="509"/>
                    </a:lnTo>
                    <a:lnTo>
                      <a:pt x="7633" y="480"/>
                    </a:lnTo>
                    <a:lnTo>
                      <a:pt x="7623" y="454"/>
                    </a:lnTo>
                    <a:lnTo>
                      <a:pt x="7612" y="432"/>
                    </a:lnTo>
                    <a:lnTo>
                      <a:pt x="7600" y="413"/>
                    </a:lnTo>
                    <a:lnTo>
                      <a:pt x="7587" y="399"/>
                    </a:lnTo>
                    <a:lnTo>
                      <a:pt x="7569" y="384"/>
                    </a:lnTo>
                    <a:lnTo>
                      <a:pt x="7546" y="361"/>
                    </a:lnTo>
                    <a:lnTo>
                      <a:pt x="7518" y="334"/>
                    </a:lnTo>
                    <a:lnTo>
                      <a:pt x="7488" y="302"/>
                    </a:lnTo>
                    <a:lnTo>
                      <a:pt x="7455" y="267"/>
                    </a:lnTo>
                    <a:lnTo>
                      <a:pt x="7421" y="230"/>
                    </a:lnTo>
                    <a:lnTo>
                      <a:pt x="7387" y="192"/>
                    </a:lnTo>
                    <a:lnTo>
                      <a:pt x="7356" y="155"/>
                    </a:lnTo>
                    <a:lnTo>
                      <a:pt x="7326" y="118"/>
                    </a:lnTo>
                    <a:lnTo>
                      <a:pt x="7300" y="85"/>
                    </a:lnTo>
                    <a:lnTo>
                      <a:pt x="7279" y="56"/>
                    </a:lnTo>
                    <a:lnTo>
                      <a:pt x="7264" y="31"/>
                    </a:lnTo>
                    <a:lnTo>
                      <a:pt x="7256" y="13"/>
                    </a:lnTo>
                    <a:lnTo>
                      <a:pt x="7256" y="2"/>
                    </a:lnTo>
                    <a:lnTo>
                      <a:pt x="7266" y="0"/>
                    </a:lnTo>
                    <a:lnTo>
                      <a:pt x="7287" y="9"/>
                    </a:lnTo>
                    <a:lnTo>
                      <a:pt x="7315" y="21"/>
                    </a:lnTo>
                    <a:lnTo>
                      <a:pt x="7349" y="34"/>
                    </a:lnTo>
                    <a:lnTo>
                      <a:pt x="7388" y="47"/>
                    </a:lnTo>
                    <a:lnTo>
                      <a:pt x="7431" y="60"/>
                    </a:lnTo>
                    <a:lnTo>
                      <a:pt x="7477" y="72"/>
                    </a:lnTo>
                    <a:lnTo>
                      <a:pt x="7526" y="85"/>
                    </a:lnTo>
                    <a:lnTo>
                      <a:pt x="7577" y="96"/>
                    </a:lnTo>
                    <a:lnTo>
                      <a:pt x="7630" y="108"/>
                    </a:lnTo>
                    <a:lnTo>
                      <a:pt x="7682" y="118"/>
                    </a:lnTo>
                    <a:lnTo>
                      <a:pt x="7736" y="128"/>
                    </a:lnTo>
                    <a:lnTo>
                      <a:pt x="7789" y="136"/>
                    </a:lnTo>
                    <a:lnTo>
                      <a:pt x="7840" y="144"/>
                    </a:lnTo>
                    <a:lnTo>
                      <a:pt x="7891" y="149"/>
                    </a:lnTo>
                    <a:lnTo>
                      <a:pt x="7938" y="155"/>
                    </a:lnTo>
                    <a:lnTo>
                      <a:pt x="7982" y="158"/>
                    </a:lnTo>
                    <a:lnTo>
                      <a:pt x="8024" y="161"/>
                    </a:lnTo>
                    <a:lnTo>
                      <a:pt x="8063" y="163"/>
                    </a:lnTo>
                    <a:lnTo>
                      <a:pt x="8107" y="164"/>
                    </a:lnTo>
                    <a:lnTo>
                      <a:pt x="8151" y="165"/>
                    </a:lnTo>
                    <a:lnTo>
                      <a:pt x="8197" y="167"/>
                    </a:lnTo>
                    <a:lnTo>
                      <a:pt x="8244" y="168"/>
                    </a:lnTo>
                    <a:lnTo>
                      <a:pt x="8291" y="169"/>
                    </a:lnTo>
                    <a:lnTo>
                      <a:pt x="8337" y="170"/>
                    </a:lnTo>
                    <a:lnTo>
                      <a:pt x="8383" y="170"/>
                    </a:lnTo>
                    <a:lnTo>
                      <a:pt x="8427" y="171"/>
                    </a:lnTo>
                    <a:lnTo>
                      <a:pt x="8468" y="171"/>
                    </a:lnTo>
                    <a:lnTo>
                      <a:pt x="8506" y="171"/>
                    </a:lnTo>
                    <a:lnTo>
                      <a:pt x="8542" y="171"/>
                    </a:lnTo>
                    <a:lnTo>
                      <a:pt x="8573" y="171"/>
                    </a:lnTo>
                    <a:lnTo>
                      <a:pt x="8600" y="170"/>
                    </a:lnTo>
                    <a:lnTo>
                      <a:pt x="8622" y="170"/>
                    </a:lnTo>
                    <a:lnTo>
                      <a:pt x="8638" y="169"/>
                    </a:lnTo>
                    <a:lnTo>
                      <a:pt x="8653" y="166"/>
                    </a:lnTo>
                    <a:lnTo>
                      <a:pt x="8670" y="163"/>
                    </a:lnTo>
                    <a:lnTo>
                      <a:pt x="8691" y="158"/>
                    </a:lnTo>
                    <a:lnTo>
                      <a:pt x="8714" y="153"/>
                    </a:lnTo>
                    <a:lnTo>
                      <a:pt x="8737" y="147"/>
                    </a:lnTo>
                    <a:lnTo>
                      <a:pt x="8761" y="142"/>
                    </a:lnTo>
                    <a:lnTo>
                      <a:pt x="8784" y="137"/>
                    </a:lnTo>
                    <a:lnTo>
                      <a:pt x="8805" y="133"/>
                    </a:lnTo>
                    <a:lnTo>
                      <a:pt x="8825" y="131"/>
                    </a:lnTo>
                    <a:lnTo>
                      <a:pt x="8841" y="130"/>
                    </a:lnTo>
                    <a:lnTo>
                      <a:pt x="8855" y="131"/>
                    </a:lnTo>
                    <a:lnTo>
                      <a:pt x="8863" y="135"/>
                    </a:lnTo>
                    <a:lnTo>
                      <a:pt x="8867" y="142"/>
                    </a:lnTo>
                    <a:lnTo>
                      <a:pt x="8863" y="152"/>
                    </a:lnTo>
                    <a:lnTo>
                      <a:pt x="8853" y="166"/>
                    </a:lnTo>
                    <a:lnTo>
                      <a:pt x="8837" y="184"/>
                    </a:lnTo>
                    <a:lnTo>
                      <a:pt x="8814" y="206"/>
                    </a:lnTo>
                    <a:lnTo>
                      <a:pt x="8795" y="227"/>
                    </a:lnTo>
                    <a:lnTo>
                      <a:pt x="8779" y="248"/>
                    </a:lnTo>
                    <a:lnTo>
                      <a:pt x="8765" y="267"/>
                    </a:lnTo>
                    <a:lnTo>
                      <a:pt x="8754" y="287"/>
                    </a:lnTo>
                    <a:lnTo>
                      <a:pt x="8745" y="307"/>
                    </a:lnTo>
                    <a:lnTo>
                      <a:pt x="8737" y="326"/>
                    </a:lnTo>
                    <a:lnTo>
                      <a:pt x="8730" y="347"/>
                    </a:lnTo>
                    <a:lnTo>
                      <a:pt x="8724" y="368"/>
                    </a:lnTo>
                    <a:lnTo>
                      <a:pt x="8717" y="391"/>
                    </a:lnTo>
                    <a:lnTo>
                      <a:pt x="8709" y="415"/>
                    </a:lnTo>
                    <a:lnTo>
                      <a:pt x="8702" y="440"/>
                    </a:lnTo>
                    <a:lnTo>
                      <a:pt x="8693" y="467"/>
                    </a:lnTo>
                    <a:lnTo>
                      <a:pt x="8683" y="497"/>
                    </a:lnTo>
                    <a:lnTo>
                      <a:pt x="8671" y="529"/>
                    </a:lnTo>
                    <a:lnTo>
                      <a:pt x="8657" y="564"/>
                    </a:lnTo>
                    <a:lnTo>
                      <a:pt x="8644" y="588"/>
                    </a:lnTo>
                    <a:lnTo>
                      <a:pt x="8632" y="609"/>
                    </a:lnTo>
                    <a:lnTo>
                      <a:pt x="8618" y="627"/>
                    </a:lnTo>
                    <a:lnTo>
                      <a:pt x="8603" y="643"/>
                    </a:lnTo>
                    <a:lnTo>
                      <a:pt x="8590" y="657"/>
                    </a:lnTo>
                    <a:lnTo>
                      <a:pt x="8576" y="670"/>
                    </a:lnTo>
                    <a:lnTo>
                      <a:pt x="8564" y="683"/>
                    </a:lnTo>
                    <a:lnTo>
                      <a:pt x="8552" y="695"/>
                    </a:lnTo>
                    <a:lnTo>
                      <a:pt x="8542" y="708"/>
                    </a:lnTo>
                    <a:lnTo>
                      <a:pt x="8534" y="723"/>
                    </a:lnTo>
                    <a:lnTo>
                      <a:pt x="8527" y="738"/>
                    </a:lnTo>
                    <a:lnTo>
                      <a:pt x="8523" y="756"/>
                    </a:lnTo>
                    <a:lnTo>
                      <a:pt x="8522" y="776"/>
                    </a:lnTo>
                    <a:lnTo>
                      <a:pt x="8524" y="800"/>
                    </a:lnTo>
                    <a:lnTo>
                      <a:pt x="8528" y="827"/>
                    </a:lnTo>
                    <a:lnTo>
                      <a:pt x="8538" y="859"/>
                    </a:lnTo>
                    <a:lnTo>
                      <a:pt x="8541" y="874"/>
                    </a:lnTo>
                    <a:lnTo>
                      <a:pt x="8543" y="890"/>
                    </a:lnTo>
                    <a:lnTo>
                      <a:pt x="8543" y="903"/>
                    </a:lnTo>
                    <a:lnTo>
                      <a:pt x="8542" y="916"/>
                    </a:lnTo>
                    <a:lnTo>
                      <a:pt x="8540" y="927"/>
                    </a:lnTo>
                    <a:lnTo>
                      <a:pt x="8537" y="938"/>
                    </a:lnTo>
                    <a:lnTo>
                      <a:pt x="8532" y="949"/>
                    </a:lnTo>
                    <a:lnTo>
                      <a:pt x="8527" y="958"/>
                    </a:lnTo>
                    <a:lnTo>
                      <a:pt x="8520" y="968"/>
                    </a:lnTo>
                    <a:lnTo>
                      <a:pt x="8514" y="978"/>
                    </a:lnTo>
                    <a:lnTo>
                      <a:pt x="8506" y="988"/>
                    </a:lnTo>
                    <a:lnTo>
                      <a:pt x="8499" y="999"/>
                    </a:lnTo>
                    <a:lnTo>
                      <a:pt x="8490" y="1010"/>
                    </a:lnTo>
                    <a:lnTo>
                      <a:pt x="8481" y="1021"/>
                    </a:lnTo>
                    <a:lnTo>
                      <a:pt x="8472" y="1034"/>
                    </a:lnTo>
                    <a:lnTo>
                      <a:pt x="8465" y="1048"/>
                    </a:lnTo>
                    <a:lnTo>
                      <a:pt x="8456" y="1061"/>
                    </a:lnTo>
                    <a:lnTo>
                      <a:pt x="8451" y="1074"/>
                    </a:lnTo>
                    <a:lnTo>
                      <a:pt x="8446" y="1087"/>
                    </a:lnTo>
                    <a:lnTo>
                      <a:pt x="8443" y="1100"/>
                    </a:lnTo>
                    <a:lnTo>
                      <a:pt x="8441" y="1112"/>
                    </a:lnTo>
                    <a:lnTo>
                      <a:pt x="8440" y="1124"/>
                    </a:lnTo>
                    <a:lnTo>
                      <a:pt x="8439" y="1138"/>
                    </a:lnTo>
                    <a:lnTo>
                      <a:pt x="8440" y="1151"/>
                    </a:lnTo>
                    <a:lnTo>
                      <a:pt x="8441" y="1164"/>
                    </a:lnTo>
                    <a:lnTo>
                      <a:pt x="8442" y="1178"/>
                    </a:lnTo>
                    <a:lnTo>
                      <a:pt x="8443" y="1193"/>
                    </a:lnTo>
                    <a:lnTo>
                      <a:pt x="8445" y="1210"/>
                    </a:lnTo>
                    <a:lnTo>
                      <a:pt x="8446" y="1227"/>
                    </a:lnTo>
                    <a:lnTo>
                      <a:pt x="8447" y="1246"/>
                    </a:lnTo>
                    <a:lnTo>
                      <a:pt x="8448" y="1266"/>
                    </a:lnTo>
                    <a:lnTo>
                      <a:pt x="8450" y="1289"/>
                    </a:lnTo>
                    <a:lnTo>
                      <a:pt x="8451" y="1311"/>
                    </a:lnTo>
                    <a:lnTo>
                      <a:pt x="8454" y="1334"/>
                    </a:lnTo>
                    <a:lnTo>
                      <a:pt x="8459" y="1355"/>
                    </a:lnTo>
                    <a:lnTo>
                      <a:pt x="8466" y="1377"/>
                    </a:lnTo>
                    <a:lnTo>
                      <a:pt x="8474" y="1396"/>
                    </a:lnTo>
                    <a:lnTo>
                      <a:pt x="8480" y="1416"/>
                    </a:lnTo>
                    <a:lnTo>
                      <a:pt x="8486" y="1436"/>
                    </a:lnTo>
                    <a:lnTo>
                      <a:pt x="8490" y="1454"/>
                    </a:lnTo>
                    <a:lnTo>
                      <a:pt x="8491" y="1472"/>
                    </a:lnTo>
                    <a:lnTo>
                      <a:pt x="8490" y="1488"/>
                    </a:lnTo>
                    <a:lnTo>
                      <a:pt x="8484" y="1504"/>
                    </a:lnTo>
                    <a:lnTo>
                      <a:pt x="8476" y="1520"/>
                    </a:lnTo>
                    <a:lnTo>
                      <a:pt x="8460" y="1534"/>
                    </a:lnTo>
                    <a:lnTo>
                      <a:pt x="8441" y="1548"/>
                    </a:lnTo>
                    <a:lnTo>
                      <a:pt x="8413" y="1561"/>
                    </a:lnTo>
                    <a:lnTo>
                      <a:pt x="8381" y="1573"/>
                    </a:lnTo>
                    <a:lnTo>
                      <a:pt x="8347" y="1584"/>
                    </a:lnTo>
                    <a:lnTo>
                      <a:pt x="8321" y="1596"/>
                    </a:lnTo>
                    <a:lnTo>
                      <a:pt x="8301" y="1608"/>
                    </a:lnTo>
                    <a:lnTo>
                      <a:pt x="8288" y="1621"/>
                    </a:lnTo>
                    <a:lnTo>
                      <a:pt x="8280" y="1634"/>
                    </a:lnTo>
                    <a:lnTo>
                      <a:pt x="8276" y="1647"/>
                    </a:lnTo>
                    <a:lnTo>
                      <a:pt x="8276" y="1662"/>
                    </a:lnTo>
                    <a:lnTo>
                      <a:pt x="8278" y="1676"/>
                    </a:lnTo>
                    <a:lnTo>
                      <a:pt x="8282" y="1691"/>
                    </a:lnTo>
                    <a:lnTo>
                      <a:pt x="8289" y="1706"/>
                    </a:lnTo>
                    <a:lnTo>
                      <a:pt x="8295" y="1723"/>
                    </a:lnTo>
                    <a:lnTo>
                      <a:pt x="8301" y="1740"/>
                    </a:lnTo>
                    <a:lnTo>
                      <a:pt x="8305" y="1758"/>
                    </a:lnTo>
                    <a:lnTo>
                      <a:pt x="8308" y="1775"/>
                    </a:lnTo>
                    <a:lnTo>
                      <a:pt x="8308" y="1794"/>
                    </a:lnTo>
                    <a:lnTo>
                      <a:pt x="8304" y="1814"/>
                    </a:lnTo>
                    <a:lnTo>
                      <a:pt x="8300" y="1835"/>
                    </a:lnTo>
                    <a:lnTo>
                      <a:pt x="8300" y="1856"/>
                    </a:lnTo>
                    <a:lnTo>
                      <a:pt x="8303" y="1879"/>
                    </a:lnTo>
                    <a:lnTo>
                      <a:pt x="8309" y="1901"/>
                    </a:lnTo>
                    <a:lnTo>
                      <a:pt x="8315" y="1924"/>
                    </a:lnTo>
                    <a:lnTo>
                      <a:pt x="8323" y="1945"/>
                    </a:lnTo>
                    <a:lnTo>
                      <a:pt x="8331" y="1967"/>
                    </a:lnTo>
                    <a:lnTo>
                      <a:pt x="8338" y="1989"/>
                    </a:lnTo>
                    <a:lnTo>
                      <a:pt x="8344" y="2009"/>
                    </a:lnTo>
                    <a:lnTo>
                      <a:pt x="8347" y="2028"/>
                    </a:lnTo>
                    <a:lnTo>
                      <a:pt x="8347" y="2046"/>
                    </a:lnTo>
                    <a:lnTo>
                      <a:pt x="8344" y="2062"/>
                    </a:lnTo>
                    <a:lnTo>
                      <a:pt x="8336" y="2077"/>
                    </a:lnTo>
                    <a:lnTo>
                      <a:pt x="8324" y="2089"/>
                    </a:lnTo>
                    <a:lnTo>
                      <a:pt x="8305" y="2098"/>
                    </a:lnTo>
                    <a:lnTo>
                      <a:pt x="8280" y="2106"/>
                    </a:lnTo>
                    <a:lnTo>
                      <a:pt x="8253" y="2111"/>
                    </a:lnTo>
                    <a:lnTo>
                      <a:pt x="8230" y="2119"/>
                    </a:lnTo>
                    <a:lnTo>
                      <a:pt x="8210" y="2128"/>
                    </a:lnTo>
                    <a:lnTo>
                      <a:pt x="8193" y="2138"/>
                    </a:lnTo>
                    <a:lnTo>
                      <a:pt x="8180" y="2150"/>
                    </a:lnTo>
                    <a:lnTo>
                      <a:pt x="8168" y="2162"/>
                    </a:lnTo>
                    <a:lnTo>
                      <a:pt x="8159" y="2176"/>
                    </a:lnTo>
                    <a:lnTo>
                      <a:pt x="8153" y="2190"/>
                    </a:lnTo>
                    <a:lnTo>
                      <a:pt x="8147" y="2206"/>
                    </a:lnTo>
                    <a:lnTo>
                      <a:pt x="8143" y="2224"/>
                    </a:lnTo>
                    <a:lnTo>
                      <a:pt x="8141" y="2242"/>
                    </a:lnTo>
                    <a:lnTo>
                      <a:pt x="8139" y="2263"/>
                    </a:lnTo>
                    <a:lnTo>
                      <a:pt x="8138" y="2284"/>
                    </a:lnTo>
                    <a:lnTo>
                      <a:pt x="8138" y="2307"/>
                    </a:lnTo>
                    <a:lnTo>
                      <a:pt x="8138" y="2330"/>
                    </a:lnTo>
                    <a:lnTo>
                      <a:pt x="8139" y="2356"/>
                    </a:lnTo>
                    <a:lnTo>
                      <a:pt x="8139" y="2380"/>
                    </a:lnTo>
                    <a:lnTo>
                      <a:pt x="8141" y="2403"/>
                    </a:lnTo>
                    <a:lnTo>
                      <a:pt x="8142" y="2424"/>
                    </a:lnTo>
                    <a:lnTo>
                      <a:pt x="8143" y="2443"/>
                    </a:lnTo>
                    <a:lnTo>
                      <a:pt x="8145" y="2461"/>
                    </a:lnTo>
                    <a:lnTo>
                      <a:pt x="8146" y="2478"/>
                    </a:lnTo>
                    <a:lnTo>
                      <a:pt x="8146" y="2494"/>
                    </a:lnTo>
                    <a:lnTo>
                      <a:pt x="8146" y="2509"/>
                    </a:lnTo>
                    <a:lnTo>
                      <a:pt x="8145" y="2523"/>
                    </a:lnTo>
                    <a:lnTo>
                      <a:pt x="8144" y="2537"/>
                    </a:lnTo>
                    <a:lnTo>
                      <a:pt x="8141" y="2551"/>
                    </a:lnTo>
                    <a:lnTo>
                      <a:pt x="8135" y="2566"/>
                    </a:lnTo>
                    <a:lnTo>
                      <a:pt x="8129" y="2580"/>
                    </a:lnTo>
                    <a:lnTo>
                      <a:pt x="8120" y="2595"/>
                    </a:lnTo>
                    <a:lnTo>
                      <a:pt x="8109" y="2610"/>
                    </a:lnTo>
                    <a:lnTo>
                      <a:pt x="8097" y="2628"/>
                    </a:lnTo>
                    <a:lnTo>
                      <a:pt x="8083" y="2644"/>
                    </a:lnTo>
                    <a:lnTo>
                      <a:pt x="8070" y="2660"/>
                    </a:lnTo>
                    <a:lnTo>
                      <a:pt x="8058" y="2674"/>
                    </a:lnTo>
                    <a:lnTo>
                      <a:pt x="8047" y="2688"/>
                    </a:lnTo>
                    <a:lnTo>
                      <a:pt x="8038" y="2701"/>
                    </a:lnTo>
                    <a:lnTo>
                      <a:pt x="8029" y="2713"/>
                    </a:lnTo>
                    <a:lnTo>
                      <a:pt x="8022" y="2725"/>
                    </a:lnTo>
                    <a:lnTo>
                      <a:pt x="8015" y="2737"/>
                    </a:lnTo>
                    <a:lnTo>
                      <a:pt x="8010" y="2749"/>
                    </a:lnTo>
                    <a:lnTo>
                      <a:pt x="8006" y="2761"/>
                    </a:lnTo>
                    <a:lnTo>
                      <a:pt x="8003" y="2773"/>
                    </a:lnTo>
                    <a:lnTo>
                      <a:pt x="8001" y="2786"/>
                    </a:lnTo>
                    <a:lnTo>
                      <a:pt x="8000" y="2799"/>
                    </a:lnTo>
                    <a:lnTo>
                      <a:pt x="8000" y="2814"/>
                    </a:lnTo>
                    <a:lnTo>
                      <a:pt x="8001" y="2829"/>
                    </a:lnTo>
                    <a:lnTo>
                      <a:pt x="8004" y="2846"/>
                    </a:lnTo>
                    <a:lnTo>
                      <a:pt x="8006" y="2864"/>
                    </a:lnTo>
                    <a:lnTo>
                      <a:pt x="8010" y="2883"/>
                    </a:lnTo>
                    <a:lnTo>
                      <a:pt x="8012" y="2903"/>
                    </a:lnTo>
                    <a:lnTo>
                      <a:pt x="8015" y="2924"/>
                    </a:lnTo>
                    <a:lnTo>
                      <a:pt x="8016" y="2946"/>
                    </a:lnTo>
                    <a:lnTo>
                      <a:pt x="8017" y="2966"/>
                    </a:lnTo>
                    <a:lnTo>
                      <a:pt x="8018" y="2988"/>
                    </a:lnTo>
                    <a:lnTo>
                      <a:pt x="8017" y="3009"/>
                    </a:lnTo>
                    <a:lnTo>
                      <a:pt x="8015" y="3030"/>
                    </a:lnTo>
                    <a:lnTo>
                      <a:pt x="8012" y="3049"/>
                    </a:lnTo>
                    <a:lnTo>
                      <a:pt x="8006" y="3068"/>
                    </a:lnTo>
                    <a:lnTo>
                      <a:pt x="8000" y="3085"/>
                    </a:lnTo>
                    <a:lnTo>
                      <a:pt x="7990" y="3102"/>
                    </a:lnTo>
                    <a:lnTo>
                      <a:pt x="7979" y="3116"/>
                    </a:lnTo>
                    <a:lnTo>
                      <a:pt x="7966" y="3128"/>
                    </a:lnTo>
                    <a:lnTo>
                      <a:pt x="7951" y="3139"/>
                    </a:lnTo>
                    <a:lnTo>
                      <a:pt x="7933" y="3148"/>
                    </a:lnTo>
                    <a:lnTo>
                      <a:pt x="7917" y="3157"/>
                    </a:lnTo>
                    <a:lnTo>
                      <a:pt x="7901" y="3169"/>
                    </a:lnTo>
                    <a:lnTo>
                      <a:pt x="7886" y="3181"/>
                    </a:lnTo>
                    <a:lnTo>
                      <a:pt x="7873" y="3197"/>
                    </a:lnTo>
                    <a:lnTo>
                      <a:pt x="7861" y="3212"/>
                    </a:lnTo>
                    <a:lnTo>
                      <a:pt x="7851" y="3231"/>
                    </a:lnTo>
                    <a:lnTo>
                      <a:pt x="7843" y="3251"/>
                    </a:lnTo>
                    <a:lnTo>
                      <a:pt x="7837" y="3274"/>
                    </a:lnTo>
                    <a:lnTo>
                      <a:pt x="7833" y="3299"/>
                    </a:lnTo>
                    <a:lnTo>
                      <a:pt x="7832" y="3327"/>
                    </a:lnTo>
                    <a:lnTo>
                      <a:pt x="7834" y="3358"/>
                    </a:lnTo>
                    <a:lnTo>
                      <a:pt x="7838" y="3392"/>
                    </a:lnTo>
                    <a:lnTo>
                      <a:pt x="7847" y="3429"/>
                    </a:lnTo>
                    <a:lnTo>
                      <a:pt x="7858" y="3470"/>
                    </a:lnTo>
                    <a:lnTo>
                      <a:pt x="7874" y="3514"/>
                    </a:lnTo>
                    <a:lnTo>
                      <a:pt x="7889" y="3557"/>
                    </a:lnTo>
                    <a:lnTo>
                      <a:pt x="7901" y="3596"/>
                    </a:lnTo>
                    <a:lnTo>
                      <a:pt x="7911" y="3630"/>
                    </a:lnTo>
                    <a:lnTo>
                      <a:pt x="7918" y="3660"/>
                    </a:lnTo>
                    <a:lnTo>
                      <a:pt x="7922" y="3687"/>
                    </a:lnTo>
                    <a:lnTo>
                      <a:pt x="7923" y="3710"/>
                    </a:lnTo>
                    <a:lnTo>
                      <a:pt x="7922" y="3731"/>
                    </a:lnTo>
                    <a:lnTo>
                      <a:pt x="7920" y="3750"/>
                    </a:lnTo>
                    <a:lnTo>
                      <a:pt x="7915" y="3768"/>
                    </a:lnTo>
                    <a:lnTo>
                      <a:pt x="7907" y="3783"/>
                    </a:lnTo>
                    <a:lnTo>
                      <a:pt x="7897" y="3799"/>
                    </a:lnTo>
                    <a:lnTo>
                      <a:pt x="7886" y="3815"/>
                    </a:lnTo>
                    <a:lnTo>
                      <a:pt x="7874" y="3830"/>
                    </a:lnTo>
                    <a:lnTo>
                      <a:pt x="7860" y="3846"/>
                    </a:lnTo>
                    <a:lnTo>
                      <a:pt x="7845" y="3864"/>
                    </a:lnTo>
                    <a:lnTo>
                      <a:pt x="7828" y="3884"/>
                    </a:lnTo>
                    <a:lnTo>
                      <a:pt x="7811" y="3900"/>
                    </a:lnTo>
                    <a:lnTo>
                      <a:pt x="7795" y="3913"/>
                    </a:lnTo>
                    <a:lnTo>
                      <a:pt x="7778" y="3921"/>
                    </a:lnTo>
                    <a:lnTo>
                      <a:pt x="7764" y="3926"/>
                    </a:lnTo>
                    <a:lnTo>
                      <a:pt x="7750" y="3929"/>
                    </a:lnTo>
                    <a:lnTo>
                      <a:pt x="7737" y="3932"/>
                    </a:lnTo>
                    <a:lnTo>
                      <a:pt x="7724" y="3934"/>
                    </a:lnTo>
                    <a:lnTo>
                      <a:pt x="7713" y="3936"/>
                    </a:lnTo>
                    <a:lnTo>
                      <a:pt x="7703" y="3940"/>
                    </a:lnTo>
                    <a:lnTo>
                      <a:pt x="7695" y="3947"/>
                    </a:lnTo>
                    <a:lnTo>
                      <a:pt x="7688" y="3957"/>
                    </a:lnTo>
                    <a:lnTo>
                      <a:pt x="7682" y="3971"/>
                    </a:lnTo>
                    <a:lnTo>
                      <a:pt x="7679" y="3992"/>
                    </a:lnTo>
                    <a:lnTo>
                      <a:pt x="7677" y="4018"/>
                    </a:lnTo>
                    <a:lnTo>
                      <a:pt x="7677" y="4051"/>
                    </a:lnTo>
                    <a:lnTo>
                      <a:pt x="7679" y="4093"/>
                    </a:lnTo>
                    <a:lnTo>
                      <a:pt x="7681" y="4137"/>
                    </a:lnTo>
                    <a:lnTo>
                      <a:pt x="7685" y="4176"/>
                    </a:lnTo>
                    <a:lnTo>
                      <a:pt x="7690" y="4211"/>
                    </a:lnTo>
                    <a:lnTo>
                      <a:pt x="7694" y="4244"/>
                    </a:lnTo>
                    <a:lnTo>
                      <a:pt x="7698" y="4272"/>
                    </a:lnTo>
                    <a:lnTo>
                      <a:pt x="7702" y="4297"/>
                    </a:lnTo>
                    <a:lnTo>
                      <a:pt x="7705" y="4320"/>
                    </a:lnTo>
                    <a:lnTo>
                      <a:pt x="7707" y="4340"/>
                    </a:lnTo>
                    <a:lnTo>
                      <a:pt x="7707" y="4358"/>
                    </a:lnTo>
                    <a:lnTo>
                      <a:pt x="7707" y="4375"/>
                    </a:lnTo>
                    <a:lnTo>
                      <a:pt x="7704" y="4389"/>
                    </a:lnTo>
                    <a:lnTo>
                      <a:pt x="7700" y="4402"/>
                    </a:lnTo>
                    <a:lnTo>
                      <a:pt x="7693" y="4415"/>
                    </a:lnTo>
                    <a:lnTo>
                      <a:pt x="7683" y="4427"/>
                    </a:lnTo>
                    <a:lnTo>
                      <a:pt x="7671" y="4438"/>
                    </a:lnTo>
                    <a:lnTo>
                      <a:pt x="7656" y="4450"/>
                    </a:lnTo>
                    <a:lnTo>
                      <a:pt x="7637" y="4461"/>
                    </a:lnTo>
                    <a:lnTo>
                      <a:pt x="7620" y="4471"/>
                    </a:lnTo>
                    <a:lnTo>
                      <a:pt x="7602" y="4482"/>
                    </a:lnTo>
                    <a:lnTo>
                      <a:pt x="7584" y="4492"/>
                    </a:lnTo>
                    <a:lnTo>
                      <a:pt x="7566" y="4502"/>
                    </a:lnTo>
                    <a:lnTo>
                      <a:pt x="7549" y="4511"/>
                    </a:lnTo>
                    <a:lnTo>
                      <a:pt x="7532" y="4521"/>
                    </a:lnTo>
                    <a:lnTo>
                      <a:pt x="7517" y="4532"/>
                    </a:lnTo>
                    <a:lnTo>
                      <a:pt x="7503" y="4544"/>
                    </a:lnTo>
                    <a:lnTo>
                      <a:pt x="7491" y="4556"/>
                    </a:lnTo>
                    <a:lnTo>
                      <a:pt x="7480" y="4570"/>
                    </a:lnTo>
                    <a:lnTo>
                      <a:pt x="7471" y="4584"/>
                    </a:lnTo>
                    <a:lnTo>
                      <a:pt x="7465" y="4601"/>
                    </a:lnTo>
                    <a:lnTo>
                      <a:pt x="7460" y="4619"/>
                    </a:lnTo>
                    <a:lnTo>
                      <a:pt x="7458" y="4639"/>
                    </a:lnTo>
                    <a:lnTo>
                      <a:pt x="7460" y="4662"/>
                    </a:lnTo>
                    <a:lnTo>
                      <a:pt x="7460" y="4684"/>
                    </a:lnTo>
                    <a:lnTo>
                      <a:pt x="7455" y="4703"/>
                    </a:lnTo>
                    <a:lnTo>
                      <a:pt x="7445" y="4721"/>
                    </a:lnTo>
                    <a:lnTo>
                      <a:pt x="7431" y="4738"/>
                    </a:lnTo>
                    <a:lnTo>
                      <a:pt x="7415" y="4753"/>
                    </a:lnTo>
                    <a:lnTo>
                      <a:pt x="7395" y="4767"/>
                    </a:lnTo>
                    <a:lnTo>
                      <a:pt x="7374" y="4780"/>
                    </a:lnTo>
                    <a:lnTo>
                      <a:pt x="7352" y="4792"/>
                    </a:lnTo>
                    <a:lnTo>
                      <a:pt x="7331" y="4803"/>
                    </a:lnTo>
                    <a:lnTo>
                      <a:pt x="7308" y="4814"/>
                    </a:lnTo>
                    <a:lnTo>
                      <a:pt x="7287" y="4824"/>
                    </a:lnTo>
                    <a:lnTo>
                      <a:pt x="7267" y="4833"/>
                    </a:lnTo>
                    <a:lnTo>
                      <a:pt x="7251" y="4844"/>
                    </a:lnTo>
                    <a:lnTo>
                      <a:pt x="7237" y="4854"/>
                    </a:lnTo>
                    <a:lnTo>
                      <a:pt x="7227" y="4865"/>
                    </a:lnTo>
                    <a:lnTo>
                      <a:pt x="7222" y="4877"/>
                    </a:lnTo>
                    <a:lnTo>
                      <a:pt x="7216" y="4888"/>
                    </a:lnTo>
                    <a:lnTo>
                      <a:pt x="7204" y="4898"/>
                    </a:lnTo>
                    <a:lnTo>
                      <a:pt x="7188" y="4908"/>
                    </a:lnTo>
                    <a:lnTo>
                      <a:pt x="7168" y="4917"/>
                    </a:lnTo>
                    <a:lnTo>
                      <a:pt x="7145" y="4927"/>
                    </a:lnTo>
                    <a:lnTo>
                      <a:pt x="7122" y="4937"/>
                    </a:lnTo>
                    <a:lnTo>
                      <a:pt x="7098" y="4947"/>
                    </a:lnTo>
                    <a:lnTo>
                      <a:pt x="7076" y="4959"/>
                    </a:lnTo>
                    <a:lnTo>
                      <a:pt x="7057" y="4971"/>
                    </a:lnTo>
                    <a:lnTo>
                      <a:pt x="7039" y="4984"/>
                    </a:lnTo>
                    <a:lnTo>
                      <a:pt x="7027" y="4998"/>
                    </a:lnTo>
                    <a:lnTo>
                      <a:pt x="7022" y="5015"/>
                    </a:lnTo>
                    <a:lnTo>
                      <a:pt x="7022" y="5033"/>
                    </a:lnTo>
                    <a:lnTo>
                      <a:pt x="7030" y="5054"/>
                    </a:lnTo>
                    <a:lnTo>
                      <a:pt x="7049" y="5077"/>
                    </a:lnTo>
                    <a:lnTo>
                      <a:pt x="7077" y="5103"/>
                    </a:lnTo>
                    <a:lnTo>
                      <a:pt x="7087" y="5115"/>
                    </a:lnTo>
                    <a:lnTo>
                      <a:pt x="7090" y="5128"/>
                    </a:lnTo>
                    <a:lnTo>
                      <a:pt x="7088" y="5144"/>
                    </a:lnTo>
                    <a:lnTo>
                      <a:pt x="7081" y="5159"/>
                    </a:lnTo>
                    <a:lnTo>
                      <a:pt x="7070" y="5175"/>
                    </a:lnTo>
                    <a:lnTo>
                      <a:pt x="7057" y="5193"/>
                    </a:lnTo>
                    <a:lnTo>
                      <a:pt x="7042" y="5210"/>
                    </a:lnTo>
                    <a:lnTo>
                      <a:pt x="7028" y="5226"/>
                    </a:lnTo>
                    <a:lnTo>
                      <a:pt x="7016" y="5244"/>
                    </a:lnTo>
                    <a:lnTo>
                      <a:pt x="7005" y="5260"/>
                    </a:lnTo>
                    <a:lnTo>
                      <a:pt x="6999" y="5277"/>
                    </a:lnTo>
                    <a:lnTo>
                      <a:pt x="6996" y="5292"/>
                    </a:lnTo>
                    <a:lnTo>
                      <a:pt x="7001" y="5306"/>
                    </a:lnTo>
                    <a:lnTo>
                      <a:pt x="7012" y="5319"/>
                    </a:lnTo>
                    <a:lnTo>
                      <a:pt x="7032" y="5331"/>
                    </a:lnTo>
                    <a:lnTo>
                      <a:pt x="7062" y="5341"/>
                    </a:lnTo>
                    <a:lnTo>
                      <a:pt x="7064" y="5341"/>
                    </a:lnTo>
                    <a:lnTo>
                      <a:pt x="7072" y="5344"/>
                    </a:lnTo>
                    <a:lnTo>
                      <a:pt x="7084" y="5349"/>
                    </a:lnTo>
                    <a:lnTo>
                      <a:pt x="7098" y="5356"/>
                    </a:lnTo>
                    <a:lnTo>
                      <a:pt x="7114" y="5365"/>
                    </a:lnTo>
                    <a:lnTo>
                      <a:pt x="7131" y="5376"/>
                    </a:lnTo>
                    <a:lnTo>
                      <a:pt x="7148" y="5389"/>
                    </a:lnTo>
                    <a:lnTo>
                      <a:pt x="7162" y="5406"/>
                    </a:lnTo>
                    <a:lnTo>
                      <a:pt x="7176" y="5424"/>
                    </a:lnTo>
                    <a:lnTo>
                      <a:pt x="7184" y="5445"/>
                    </a:lnTo>
                    <a:lnTo>
                      <a:pt x="7189" y="5469"/>
                    </a:lnTo>
                    <a:lnTo>
                      <a:pt x="7188" y="5496"/>
                    </a:lnTo>
                    <a:lnTo>
                      <a:pt x="7179" y="5526"/>
                    </a:lnTo>
                    <a:lnTo>
                      <a:pt x="7162" y="5557"/>
                    </a:lnTo>
                    <a:lnTo>
                      <a:pt x="7138" y="5593"/>
                    </a:lnTo>
                    <a:lnTo>
                      <a:pt x="7103" y="5633"/>
                    </a:lnTo>
                    <a:lnTo>
                      <a:pt x="7065" y="5669"/>
                    </a:lnTo>
                    <a:lnTo>
                      <a:pt x="7034" y="5700"/>
                    </a:lnTo>
                    <a:lnTo>
                      <a:pt x="7005" y="5727"/>
                    </a:lnTo>
                    <a:lnTo>
                      <a:pt x="6983" y="5748"/>
                    </a:lnTo>
                    <a:lnTo>
                      <a:pt x="6964" y="5767"/>
                    </a:lnTo>
                    <a:lnTo>
                      <a:pt x="6950" y="5783"/>
                    </a:lnTo>
                    <a:lnTo>
                      <a:pt x="6938" y="5799"/>
                    </a:lnTo>
                    <a:lnTo>
                      <a:pt x="6929" y="5814"/>
                    </a:lnTo>
                    <a:lnTo>
                      <a:pt x="6922" y="5830"/>
                    </a:lnTo>
                    <a:lnTo>
                      <a:pt x="6918" y="5848"/>
                    </a:lnTo>
                    <a:lnTo>
                      <a:pt x="6916" y="5867"/>
                    </a:lnTo>
                    <a:lnTo>
                      <a:pt x="6915" y="5891"/>
                    </a:lnTo>
                    <a:lnTo>
                      <a:pt x="6913" y="5920"/>
                    </a:lnTo>
                    <a:lnTo>
                      <a:pt x="6915" y="5954"/>
                    </a:lnTo>
                    <a:lnTo>
                      <a:pt x="6915" y="5994"/>
                    </a:lnTo>
                    <a:lnTo>
                      <a:pt x="6916" y="6042"/>
                    </a:lnTo>
                    <a:lnTo>
                      <a:pt x="6916" y="6090"/>
                    </a:lnTo>
                    <a:lnTo>
                      <a:pt x="6919" y="6132"/>
                    </a:lnTo>
                    <a:lnTo>
                      <a:pt x="6923" y="6167"/>
                    </a:lnTo>
                    <a:lnTo>
                      <a:pt x="6928" y="6196"/>
                    </a:lnTo>
                    <a:lnTo>
                      <a:pt x="6933" y="6221"/>
                    </a:lnTo>
                    <a:lnTo>
                      <a:pt x="6939" y="6242"/>
                    </a:lnTo>
                    <a:lnTo>
                      <a:pt x="6943" y="6259"/>
                    </a:lnTo>
                    <a:lnTo>
                      <a:pt x="6947" y="6274"/>
                    </a:lnTo>
                    <a:lnTo>
                      <a:pt x="6951" y="6287"/>
                    </a:lnTo>
                    <a:lnTo>
                      <a:pt x="6952" y="6300"/>
                    </a:lnTo>
                    <a:lnTo>
                      <a:pt x="6951" y="6311"/>
                    </a:lnTo>
                    <a:lnTo>
                      <a:pt x="6947" y="6324"/>
                    </a:lnTo>
                    <a:lnTo>
                      <a:pt x="6941" y="6337"/>
                    </a:lnTo>
                    <a:lnTo>
                      <a:pt x="6931" y="6352"/>
                    </a:lnTo>
                    <a:lnTo>
                      <a:pt x="6918" y="6370"/>
                    </a:lnTo>
                    <a:lnTo>
                      <a:pt x="6900" y="6391"/>
                    </a:lnTo>
                    <a:lnTo>
                      <a:pt x="6880" y="6413"/>
                    </a:lnTo>
                    <a:lnTo>
                      <a:pt x="6858" y="6434"/>
                    </a:lnTo>
                    <a:lnTo>
                      <a:pt x="6837" y="6454"/>
                    </a:lnTo>
                    <a:lnTo>
                      <a:pt x="6816" y="6472"/>
                    </a:lnTo>
                    <a:lnTo>
                      <a:pt x="6795" y="6489"/>
                    </a:lnTo>
                    <a:lnTo>
                      <a:pt x="6775" y="6504"/>
                    </a:lnTo>
                    <a:lnTo>
                      <a:pt x="6755" y="6518"/>
                    </a:lnTo>
                    <a:lnTo>
                      <a:pt x="6737" y="6531"/>
                    </a:lnTo>
                    <a:lnTo>
                      <a:pt x="6719" y="6542"/>
                    </a:lnTo>
                    <a:lnTo>
                      <a:pt x="6704" y="6552"/>
                    </a:lnTo>
                    <a:lnTo>
                      <a:pt x="6690" y="6561"/>
                    </a:lnTo>
                    <a:lnTo>
                      <a:pt x="6678" y="6567"/>
                    </a:lnTo>
                    <a:lnTo>
                      <a:pt x="6668" y="6573"/>
                    </a:lnTo>
                    <a:lnTo>
                      <a:pt x="6660" y="6577"/>
                    </a:lnTo>
                    <a:lnTo>
                      <a:pt x="6656" y="6579"/>
                    </a:lnTo>
                    <a:lnTo>
                      <a:pt x="6655" y="6580"/>
                    </a:lnTo>
                    <a:lnTo>
                      <a:pt x="6662" y="6710"/>
                    </a:lnTo>
                    <a:lnTo>
                      <a:pt x="6665" y="6709"/>
                    </a:lnTo>
                    <a:lnTo>
                      <a:pt x="6671" y="6710"/>
                    </a:lnTo>
                    <a:lnTo>
                      <a:pt x="6682" y="6710"/>
                    </a:lnTo>
                    <a:lnTo>
                      <a:pt x="6695" y="6711"/>
                    </a:lnTo>
                    <a:lnTo>
                      <a:pt x="6712" y="6712"/>
                    </a:lnTo>
                    <a:lnTo>
                      <a:pt x="6730" y="6716"/>
                    </a:lnTo>
                    <a:lnTo>
                      <a:pt x="6750" y="6720"/>
                    </a:lnTo>
                    <a:lnTo>
                      <a:pt x="6769" y="6725"/>
                    </a:lnTo>
                    <a:lnTo>
                      <a:pt x="6789" y="6732"/>
                    </a:lnTo>
                    <a:lnTo>
                      <a:pt x="6809" y="6741"/>
                    </a:lnTo>
                    <a:lnTo>
                      <a:pt x="6827" y="6752"/>
                    </a:lnTo>
                    <a:lnTo>
                      <a:pt x="6844" y="6765"/>
                    </a:lnTo>
                    <a:lnTo>
                      <a:pt x="6857" y="6780"/>
                    </a:lnTo>
                    <a:lnTo>
                      <a:pt x="6868" y="6799"/>
                    </a:lnTo>
                    <a:lnTo>
                      <a:pt x="6874" y="6819"/>
                    </a:lnTo>
                    <a:lnTo>
                      <a:pt x="6877" y="6845"/>
                    </a:lnTo>
                    <a:lnTo>
                      <a:pt x="6876" y="6846"/>
                    </a:lnTo>
                    <a:lnTo>
                      <a:pt x="6876" y="6852"/>
                    </a:lnTo>
                    <a:lnTo>
                      <a:pt x="6874" y="6862"/>
                    </a:lnTo>
                    <a:lnTo>
                      <a:pt x="6873" y="6875"/>
                    </a:lnTo>
                    <a:lnTo>
                      <a:pt x="6870" y="6892"/>
                    </a:lnTo>
                    <a:lnTo>
                      <a:pt x="6865" y="6910"/>
                    </a:lnTo>
                    <a:lnTo>
                      <a:pt x="6860" y="6931"/>
                    </a:lnTo>
                    <a:lnTo>
                      <a:pt x="6853" y="6953"/>
                    </a:lnTo>
                    <a:lnTo>
                      <a:pt x="6846" y="6977"/>
                    </a:lnTo>
                    <a:lnTo>
                      <a:pt x="6836" y="7001"/>
                    </a:lnTo>
                    <a:lnTo>
                      <a:pt x="6825" y="7026"/>
                    </a:lnTo>
                    <a:lnTo>
                      <a:pt x="6812" y="7051"/>
                    </a:lnTo>
                    <a:lnTo>
                      <a:pt x="6797" y="7075"/>
                    </a:lnTo>
                    <a:lnTo>
                      <a:pt x="6779" y="7099"/>
                    </a:lnTo>
                    <a:lnTo>
                      <a:pt x="6761" y="7122"/>
                    </a:lnTo>
                    <a:lnTo>
                      <a:pt x="6739" y="7144"/>
                    </a:lnTo>
                    <a:lnTo>
                      <a:pt x="6714" y="7160"/>
                    </a:lnTo>
                    <a:lnTo>
                      <a:pt x="6684" y="7171"/>
                    </a:lnTo>
                    <a:lnTo>
                      <a:pt x="6653" y="7177"/>
                    </a:lnTo>
                    <a:lnTo>
                      <a:pt x="6619" y="7178"/>
                    </a:lnTo>
                    <a:lnTo>
                      <a:pt x="6582" y="7177"/>
                    </a:lnTo>
                    <a:lnTo>
                      <a:pt x="6545" y="7172"/>
                    </a:lnTo>
                    <a:lnTo>
                      <a:pt x="6506" y="7167"/>
                    </a:lnTo>
                    <a:lnTo>
                      <a:pt x="6468" y="7160"/>
                    </a:lnTo>
                    <a:lnTo>
                      <a:pt x="6430" y="7155"/>
                    </a:lnTo>
                    <a:lnTo>
                      <a:pt x="6394" y="7150"/>
                    </a:lnTo>
                    <a:lnTo>
                      <a:pt x="6359" y="7148"/>
                    </a:lnTo>
                    <a:lnTo>
                      <a:pt x="6326" y="7148"/>
                    </a:lnTo>
                    <a:lnTo>
                      <a:pt x="6297" y="7154"/>
                    </a:lnTo>
                    <a:lnTo>
                      <a:pt x="6270" y="7162"/>
                    </a:lnTo>
                    <a:lnTo>
                      <a:pt x="6249" y="7178"/>
                    </a:lnTo>
                    <a:lnTo>
                      <a:pt x="6232" y="7201"/>
                    </a:lnTo>
                    <a:lnTo>
                      <a:pt x="6215" y="7223"/>
                    </a:lnTo>
                    <a:lnTo>
                      <a:pt x="6192" y="7242"/>
                    </a:lnTo>
                    <a:lnTo>
                      <a:pt x="6165" y="7257"/>
                    </a:lnTo>
                    <a:lnTo>
                      <a:pt x="6133" y="7268"/>
                    </a:lnTo>
                    <a:lnTo>
                      <a:pt x="6099" y="7275"/>
                    </a:lnTo>
                    <a:lnTo>
                      <a:pt x="6062" y="7278"/>
                    </a:lnTo>
                    <a:lnTo>
                      <a:pt x="6024" y="7279"/>
                    </a:lnTo>
                    <a:lnTo>
                      <a:pt x="5984" y="7277"/>
                    </a:lnTo>
                    <a:lnTo>
                      <a:pt x="5945" y="7273"/>
                    </a:lnTo>
                    <a:lnTo>
                      <a:pt x="5907" y="7266"/>
                    </a:lnTo>
                    <a:lnTo>
                      <a:pt x="5870" y="7258"/>
                    </a:lnTo>
                    <a:lnTo>
                      <a:pt x="5836" y="7249"/>
                    </a:lnTo>
                    <a:lnTo>
                      <a:pt x="5804" y="7239"/>
                    </a:lnTo>
                    <a:lnTo>
                      <a:pt x="5777" y="7228"/>
                    </a:lnTo>
                    <a:lnTo>
                      <a:pt x="5754" y="7216"/>
                    </a:lnTo>
                    <a:lnTo>
                      <a:pt x="5738" y="7205"/>
                    </a:lnTo>
                    <a:lnTo>
                      <a:pt x="5720" y="7193"/>
                    </a:lnTo>
                    <a:lnTo>
                      <a:pt x="5701" y="7182"/>
                    </a:lnTo>
                    <a:lnTo>
                      <a:pt x="5678" y="7172"/>
                    </a:lnTo>
                    <a:lnTo>
                      <a:pt x="5651" y="7162"/>
                    </a:lnTo>
                    <a:lnTo>
                      <a:pt x="5624" y="7155"/>
                    </a:lnTo>
                    <a:lnTo>
                      <a:pt x="5597" y="7148"/>
                    </a:lnTo>
                    <a:lnTo>
                      <a:pt x="5569" y="7144"/>
                    </a:lnTo>
                    <a:lnTo>
                      <a:pt x="5542" y="7142"/>
                    </a:lnTo>
                    <a:lnTo>
                      <a:pt x="5516" y="7142"/>
                    </a:lnTo>
                    <a:lnTo>
                      <a:pt x="5492" y="7144"/>
                    </a:lnTo>
                    <a:lnTo>
                      <a:pt x="5471" y="7149"/>
                    </a:lnTo>
                    <a:lnTo>
                      <a:pt x="5455" y="7157"/>
                    </a:lnTo>
                    <a:lnTo>
                      <a:pt x="5442" y="7169"/>
                    </a:lnTo>
                    <a:lnTo>
                      <a:pt x="5434" y="7184"/>
                    </a:lnTo>
                    <a:lnTo>
                      <a:pt x="5433" y="7204"/>
                    </a:lnTo>
                    <a:lnTo>
                      <a:pt x="5439" y="7228"/>
                    </a:lnTo>
                    <a:lnTo>
                      <a:pt x="5446" y="7255"/>
                    </a:lnTo>
                    <a:lnTo>
                      <a:pt x="5453" y="7287"/>
                    </a:lnTo>
                    <a:lnTo>
                      <a:pt x="5458" y="7321"/>
                    </a:lnTo>
                    <a:lnTo>
                      <a:pt x="5464" y="7357"/>
                    </a:lnTo>
                    <a:lnTo>
                      <a:pt x="5468" y="7395"/>
                    </a:lnTo>
                    <a:lnTo>
                      <a:pt x="5474" y="7433"/>
                    </a:lnTo>
                    <a:lnTo>
                      <a:pt x="5479" y="7472"/>
                    </a:lnTo>
                    <a:lnTo>
                      <a:pt x="5486" y="7512"/>
                    </a:lnTo>
                    <a:lnTo>
                      <a:pt x="5494" y="7549"/>
                    </a:lnTo>
                    <a:lnTo>
                      <a:pt x="5503" y="7586"/>
                    </a:lnTo>
                    <a:lnTo>
                      <a:pt x="5515" y="7620"/>
                    </a:lnTo>
                    <a:lnTo>
                      <a:pt x="5529" y="7651"/>
                    </a:lnTo>
                    <a:lnTo>
                      <a:pt x="5546" y="7679"/>
                    </a:lnTo>
                    <a:lnTo>
                      <a:pt x="5565" y="7704"/>
                    </a:lnTo>
                    <a:lnTo>
                      <a:pt x="5588" y="7722"/>
                    </a:lnTo>
                    <a:lnTo>
                      <a:pt x="5615" y="7738"/>
                    </a:lnTo>
                    <a:lnTo>
                      <a:pt x="5638" y="7750"/>
                    </a:lnTo>
                    <a:lnTo>
                      <a:pt x="5653" y="7762"/>
                    </a:lnTo>
                    <a:lnTo>
                      <a:pt x="5658" y="7776"/>
                    </a:lnTo>
                    <a:lnTo>
                      <a:pt x="5657" y="7790"/>
                    </a:lnTo>
                    <a:lnTo>
                      <a:pt x="5649" y="7804"/>
                    </a:lnTo>
                    <a:lnTo>
                      <a:pt x="5637" y="7820"/>
                    </a:lnTo>
                    <a:lnTo>
                      <a:pt x="5621" y="7835"/>
                    </a:lnTo>
                    <a:lnTo>
                      <a:pt x="5603" y="7849"/>
                    </a:lnTo>
                    <a:lnTo>
                      <a:pt x="5583" y="7864"/>
                    </a:lnTo>
                    <a:lnTo>
                      <a:pt x="5563" y="7879"/>
                    </a:lnTo>
                    <a:lnTo>
                      <a:pt x="5543" y="7892"/>
                    </a:lnTo>
                    <a:lnTo>
                      <a:pt x="5526" y="7905"/>
                    </a:lnTo>
                    <a:lnTo>
                      <a:pt x="5512" y="7918"/>
                    </a:lnTo>
                    <a:lnTo>
                      <a:pt x="5502" y="7929"/>
                    </a:lnTo>
                    <a:lnTo>
                      <a:pt x="5498" y="7940"/>
                    </a:lnTo>
                    <a:lnTo>
                      <a:pt x="5500" y="7950"/>
                    </a:lnTo>
                    <a:lnTo>
                      <a:pt x="5505" y="7958"/>
                    </a:lnTo>
                    <a:lnTo>
                      <a:pt x="5512" y="7970"/>
                    </a:lnTo>
                    <a:lnTo>
                      <a:pt x="5519" y="7983"/>
                    </a:lnTo>
                    <a:lnTo>
                      <a:pt x="5526" y="7999"/>
                    </a:lnTo>
                    <a:lnTo>
                      <a:pt x="5532" y="8015"/>
                    </a:lnTo>
                    <a:lnTo>
                      <a:pt x="5538" y="8034"/>
                    </a:lnTo>
                    <a:lnTo>
                      <a:pt x="5541" y="8053"/>
                    </a:lnTo>
                    <a:lnTo>
                      <a:pt x="5543" y="8075"/>
                    </a:lnTo>
                    <a:lnTo>
                      <a:pt x="5543" y="8099"/>
                    </a:lnTo>
                    <a:lnTo>
                      <a:pt x="5540" y="8124"/>
                    </a:lnTo>
                    <a:lnTo>
                      <a:pt x="5534" y="8150"/>
                    </a:lnTo>
                    <a:lnTo>
                      <a:pt x="5524" y="8179"/>
                    </a:lnTo>
                    <a:lnTo>
                      <a:pt x="5510" y="8208"/>
                    </a:lnTo>
                    <a:lnTo>
                      <a:pt x="5491" y="8240"/>
                    </a:lnTo>
                    <a:lnTo>
                      <a:pt x="5467" y="8272"/>
                    </a:lnTo>
                    <a:lnTo>
                      <a:pt x="5439" y="8307"/>
                    </a:lnTo>
                    <a:lnTo>
                      <a:pt x="5407" y="8343"/>
                    </a:lnTo>
                    <a:lnTo>
                      <a:pt x="5377" y="8381"/>
                    </a:lnTo>
                    <a:lnTo>
                      <a:pt x="5348" y="8423"/>
                    </a:lnTo>
                    <a:lnTo>
                      <a:pt x="5320" y="8466"/>
                    </a:lnTo>
                    <a:lnTo>
                      <a:pt x="5291" y="8511"/>
                    </a:lnTo>
                    <a:lnTo>
                      <a:pt x="5263" y="8556"/>
                    </a:lnTo>
                    <a:lnTo>
                      <a:pt x="5233" y="8600"/>
                    </a:lnTo>
                    <a:lnTo>
                      <a:pt x="5202" y="8644"/>
                    </a:lnTo>
                    <a:lnTo>
                      <a:pt x="5170" y="8685"/>
                    </a:lnTo>
                    <a:lnTo>
                      <a:pt x="5135" y="8726"/>
                    </a:lnTo>
                    <a:lnTo>
                      <a:pt x="5098" y="8763"/>
                    </a:lnTo>
                    <a:lnTo>
                      <a:pt x="5059" y="8796"/>
                    </a:lnTo>
                    <a:lnTo>
                      <a:pt x="5016" y="8825"/>
                    </a:lnTo>
                    <a:lnTo>
                      <a:pt x="4969" y="8850"/>
                    </a:lnTo>
                    <a:lnTo>
                      <a:pt x="4919" y="8869"/>
                    </a:lnTo>
                    <a:lnTo>
                      <a:pt x="4864" y="8882"/>
                    </a:lnTo>
                    <a:lnTo>
                      <a:pt x="4812" y="8885"/>
                    </a:lnTo>
                    <a:lnTo>
                      <a:pt x="4755" y="8892"/>
                    </a:lnTo>
                    <a:lnTo>
                      <a:pt x="4695" y="8901"/>
                    </a:lnTo>
                    <a:lnTo>
                      <a:pt x="4633" y="8909"/>
                    </a:lnTo>
                    <a:lnTo>
                      <a:pt x="4570" y="8919"/>
                    </a:lnTo>
                    <a:lnTo>
                      <a:pt x="4508" y="8929"/>
                    </a:lnTo>
                    <a:lnTo>
                      <a:pt x="4448" y="8940"/>
                    </a:lnTo>
                    <a:lnTo>
                      <a:pt x="4393" y="8949"/>
                    </a:lnTo>
                    <a:lnTo>
                      <a:pt x="4343" y="8957"/>
                    </a:lnTo>
                    <a:lnTo>
                      <a:pt x="4299" y="8964"/>
                    </a:lnTo>
                    <a:lnTo>
                      <a:pt x="4263" y="8968"/>
                    </a:lnTo>
                    <a:lnTo>
                      <a:pt x="4237" y="8970"/>
                    </a:lnTo>
                    <a:lnTo>
                      <a:pt x="4221" y="8970"/>
                    </a:lnTo>
                    <a:lnTo>
                      <a:pt x="4219" y="8966"/>
                    </a:lnTo>
                    <a:lnTo>
                      <a:pt x="4230" y="8958"/>
                    </a:lnTo>
                    <a:lnTo>
                      <a:pt x="4257" y="8946"/>
                    </a:lnTo>
                    <a:lnTo>
                      <a:pt x="4291" y="8932"/>
                    </a:lnTo>
                    <a:lnTo>
                      <a:pt x="4324" y="8919"/>
                    </a:lnTo>
                    <a:lnTo>
                      <a:pt x="4356" y="8907"/>
                    </a:lnTo>
                    <a:lnTo>
                      <a:pt x="4386" y="8895"/>
                    </a:lnTo>
                    <a:lnTo>
                      <a:pt x="4415" y="8884"/>
                    </a:lnTo>
                    <a:lnTo>
                      <a:pt x="4441" y="8872"/>
                    </a:lnTo>
                    <a:lnTo>
                      <a:pt x="4466" y="8861"/>
                    </a:lnTo>
                    <a:lnTo>
                      <a:pt x="4489" y="8848"/>
                    </a:lnTo>
                    <a:lnTo>
                      <a:pt x="4510" y="8836"/>
                    </a:lnTo>
                    <a:lnTo>
                      <a:pt x="4528" y="8822"/>
                    </a:lnTo>
                    <a:lnTo>
                      <a:pt x="4545" y="8807"/>
                    </a:lnTo>
                    <a:lnTo>
                      <a:pt x="4559" y="8790"/>
                    </a:lnTo>
                    <a:lnTo>
                      <a:pt x="4569" y="8772"/>
                    </a:lnTo>
                    <a:lnTo>
                      <a:pt x="4577" y="8752"/>
                    </a:lnTo>
                    <a:lnTo>
                      <a:pt x="4582" y="8729"/>
                    </a:lnTo>
                    <a:lnTo>
                      <a:pt x="4584" y="8705"/>
                    </a:lnTo>
                    <a:lnTo>
                      <a:pt x="4587" y="8680"/>
                    </a:lnTo>
                    <a:lnTo>
                      <a:pt x="4598" y="8657"/>
                    </a:lnTo>
                    <a:lnTo>
                      <a:pt x="4617" y="8635"/>
                    </a:lnTo>
                    <a:lnTo>
                      <a:pt x="4639" y="8614"/>
                    </a:lnTo>
                    <a:lnTo>
                      <a:pt x="4666" y="8594"/>
                    </a:lnTo>
                    <a:lnTo>
                      <a:pt x="4697" y="8574"/>
                    </a:lnTo>
                    <a:lnTo>
                      <a:pt x="4730" y="8552"/>
                    </a:lnTo>
                    <a:lnTo>
                      <a:pt x="4764" y="8530"/>
                    </a:lnTo>
                    <a:lnTo>
                      <a:pt x="4799" y="8505"/>
                    </a:lnTo>
                    <a:lnTo>
                      <a:pt x="4834" y="8479"/>
                    </a:lnTo>
                    <a:lnTo>
                      <a:pt x="4867" y="8451"/>
                    </a:lnTo>
                    <a:lnTo>
                      <a:pt x="4897" y="8418"/>
                    </a:lnTo>
                    <a:lnTo>
                      <a:pt x="4923" y="8382"/>
                    </a:lnTo>
                    <a:lnTo>
                      <a:pt x="4946" y="8342"/>
                    </a:lnTo>
                    <a:lnTo>
                      <a:pt x="4964" y="8297"/>
                    </a:lnTo>
                    <a:lnTo>
                      <a:pt x="4975" y="8248"/>
                    </a:lnTo>
                    <a:lnTo>
                      <a:pt x="4984" y="8160"/>
                    </a:lnTo>
                    <a:lnTo>
                      <a:pt x="4986" y="8082"/>
                    </a:lnTo>
                    <a:lnTo>
                      <a:pt x="4979" y="8012"/>
                    </a:lnTo>
                    <a:lnTo>
                      <a:pt x="4965" y="7950"/>
                    </a:lnTo>
                    <a:lnTo>
                      <a:pt x="4943" y="7896"/>
                    </a:lnTo>
                    <a:lnTo>
                      <a:pt x="4916" y="7851"/>
                    </a:lnTo>
                    <a:lnTo>
                      <a:pt x="4882" y="7814"/>
                    </a:lnTo>
                    <a:lnTo>
                      <a:pt x="4843" y="7786"/>
                    </a:lnTo>
                    <a:lnTo>
                      <a:pt x="4798" y="7765"/>
                    </a:lnTo>
                    <a:lnTo>
                      <a:pt x="4750" y="7753"/>
                    </a:lnTo>
                    <a:lnTo>
                      <a:pt x="4697" y="7749"/>
                    </a:lnTo>
                    <a:lnTo>
                      <a:pt x="4642" y="7753"/>
                    </a:lnTo>
                    <a:lnTo>
                      <a:pt x="4584" y="7765"/>
                    </a:lnTo>
                    <a:lnTo>
                      <a:pt x="4524" y="7785"/>
                    </a:lnTo>
                    <a:lnTo>
                      <a:pt x="4462" y="7813"/>
                    </a:lnTo>
                    <a:lnTo>
                      <a:pt x="4399" y="7850"/>
                    </a:lnTo>
                    <a:lnTo>
                      <a:pt x="4332" y="7892"/>
                    </a:lnTo>
                    <a:lnTo>
                      <a:pt x="4258" y="7936"/>
                    </a:lnTo>
                    <a:lnTo>
                      <a:pt x="4179" y="7982"/>
                    </a:lnTo>
                    <a:lnTo>
                      <a:pt x="4095" y="8029"/>
                    </a:lnTo>
                    <a:lnTo>
                      <a:pt x="4006" y="8076"/>
                    </a:lnTo>
                    <a:lnTo>
                      <a:pt x="3916" y="8121"/>
                    </a:lnTo>
                    <a:lnTo>
                      <a:pt x="3821" y="8164"/>
                    </a:lnTo>
                    <a:lnTo>
                      <a:pt x="3726" y="8203"/>
                    </a:lnTo>
                    <a:lnTo>
                      <a:pt x="3629" y="8237"/>
                    </a:lnTo>
                    <a:lnTo>
                      <a:pt x="3532" y="8266"/>
                    </a:lnTo>
                    <a:lnTo>
                      <a:pt x="3436" y="8288"/>
                    </a:lnTo>
                    <a:lnTo>
                      <a:pt x="3341" y="8303"/>
                    </a:lnTo>
                    <a:lnTo>
                      <a:pt x="3250" y="8310"/>
                    </a:lnTo>
                    <a:lnTo>
                      <a:pt x="3160" y="8307"/>
                    </a:lnTo>
                    <a:lnTo>
                      <a:pt x="3075" y="8292"/>
                    </a:lnTo>
                    <a:lnTo>
                      <a:pt x="2995" y="8267"/>
                    </a:lnTo>
                    <a:lnTo>
                      <a:pt x="2922" y="8237"/>
                    </a:lnTo>
                    <a:lnTo>
                      <a:pt x="2860" y="8209"/>
                    </a:lnTo>
                    <a:lnTo>
                      <a:pt x="2807" y="8185"/>
                    </a:lnTo>
                    <a:lnTo>
                      <a:pt x="2761" y="8165"/>
                    </a:lnTo>
                    <a:lnTo>
                      <a:pt x="2720" y="8146"/>
                    </a:lnTo>
                    <a:lnTo>
                      <a:pt x="2684" y="8130"/>
                    </a:lnTo>
                    <a:lnTo>
                      <a:pt x="2651" y="8114"/>
                    </a:lnTo>
                    <a:lnTo>
                      <a:pt x="2621" y="8102"/>
                    </a:lnTo>
                    <a:lnTo>
                      <a:pt x="2590" y="8091"/>
                    </a:lnTo>
                    <a:lnTo>
                      <a:pt x="2560" y="8083"/>
                    </a:lnTo>
                    <a:lnTo>
                      <a:pt x="2526" y="8075"/>
                    </a:lnTo>
                    <a:lnTo>
                      <a:pt x="2490" y="8069"/>
                    </a:lnTo>
                    <a:lnTo>
                      <a:pt x="2448" y="8064"/>
                    </a:lnTo>
                    <a:lnTo>
                      <a:pt x="2400" y="8060"/>
                    </a:lnTo>
                    <a:lnTo>
                      <a:pt x="2345" y="8055"/>
                    </a:lnTo>
                    <a:lnTo>
                      <a:pt x="2281" y="8053"/>
                    </a:lnTo>
                    <a:lnTo>
                      <a:pt x="2216" y="8047"/>
                    </a:lnTo>
                    <a:lnTo>
                      <a:pt x="2157" y="8034"/>
                    </a:lnTo>
                    <a:lnTo>
                      <a:pt x="2105" y="8016"/>
                    </a:lnTo>
                    <a:lnTo>
                      <a:pt x="2058" y="7994"/>
                    </a:lnTo>
                    <a:lnTo>
                      <a:pt x="2016" y="7967"/>
                    </a:lnTo>
                    <a:lnTo>
                      <a:pt x="1979" y="7938"/>
                    </a:lnTo>
                    <a:lnTo>
                      <a:pt x="1946" y="7906"/>
                    </a:lnTo>
                    <a:lnTo>
                      <a:pt x="1918" y="7872"/>
                    </a:lnTo>
                    <a:lnTo>
                      <a:pt x="1892" y="7838"/>
                    </a:lnTo>
                    <a:lnTo>
                      <a:pt x="1870" y="7803"/>
                    </a:lnTo>
                    <a:lnTo>
                      <a:pt x="1850" y="7769"/>
                    </a:lnTo>
                    <a:lnTo>
                      <a:pt x="1832" y="7737"/>
                    </a:lnTo>
                    <a:lnTo>
                      <a:pt x="1815" y="7706"/>
                    </a:lnTo>
                    <a:lnTo>
                      <a:pt x="1800" y="7679"/>
                    </a:lnTo>
                    <a:lnTo>
                      <a:pt x="1786" y="7654"/>
                    </a:lnTo>
                    <a:lnTo>
                      <a:pt x="1772" y="7635"/>
                    </a:lnTo>
                    <a:lnTo>
                      <a:pt x="1755" y="7615"/>
                    </a:lnTo>
                    <a:lnTo>
                      <a:pt x="1736" y="7594"/>
                    </a:lnTo>
                    <a:lnTo>
                      <a:pt x="1715" y="7570"/>
                    </a:lnTo>
                    <a:lnTo>
                      <a:pt x="1691" y="7546"/>
                    </a:lnTo>
                    <a:lnTo>
                      <a:pt x="1666" y="7522"/>
                    </a:lnTo>
                    <a:lnTo>
                      <a:pt x="1638" y="7500"/>
                    </a:lnTo>
                    <a:lnTo>
                      <a:pt x="1611" y="7480"/>
                    </a:lnTo>
                    <a:lnTo>
                      <a:pt x="1584" y="7464"/>
                    </a:lnTo>
                    <a:lnTo>
                      <a:pt x="1555" y="7452"/>
                    </a:lnTo>
                    <a:lnTo>
                      <a:pt x="1528" y="7445"/>
                    </a:lnTo>
                    <a:lnTo>
                      <a:pt x="1501" y="7445"/>
                    </a:lnTo>
                    <a:lnTo>
                      <a:pt x="1476" y="7453"/>
                    </a:lnTo>
                    <a:lnTo>
                      <a:pt x="1452" y="7469"/>
                    </a:lnTo>
                    <a:lnTo>
                      <a:pt x="1431" y="7495"/>
                    </a:lnTo>
                    <a:lnTo>
                      <a:pt x="1411" y="7532"/>
                    </a:lnTo>
                    <a:lnTo>
                      <a:pt x="1396" y="7582"/>
                    </a:lnTo>
                    <a:lnTo>
                      <a:pt x="1383" y="7636"/>
                    </a:lnTo>
                    <a:lnTo>
                      <a:pt x="1373" y="7692"/>
                    </a:lnTo>
                    <a:lnTo>
                      <a:pt x="1369" y="7748"/>
                    </a:lnTo>
                    <a:lnTo>
                      <a:pt x="1367" y="7804"/>
                    </a:lnTo>
                    <a:lnTo>
                      <a:pt x="1369" y="7861"/>
                    </a:lnTo>
                    <a:lnTo>
                      <a:pt x="1375" y="7917"/>
                    </a:lnTo>
                    <a:lnTo>
                      <a:pt x="1385" y="7974"/>
                    </a:lnTo>
                    <a:lnTo>
                      <a:pt x="1399" y="8028"/>
                    </a:lnTo>
                    <a:lnTo>
                      <a:pt x="1418" y="8083"/>
                    </a:lnTo>
                    <a:lnTo>
                      <a:pt x="1441" y="8136"/>
                    </a:lnTo>
                    <a:lnTo>
                      <a:pt x="1468" y="8188"/>
                    </a:lnTo>
                    <a:lnTo>
                      <a:pt x="1500" y="8239"/>
                    </a:lnTo>
                    <a:lnTo>
                      <a:pt x="1536" y="8287"/>
                    </a:lnTo>
                    <a:lnTo>
                      <a:pt x="1576" y="8334"/>
                    </a:lnTo>
                    <a:lnTo>
                      <a:pt x="1622" y="8379"/>
                    </a:lnTo>
                    <a:lnTo>
                      <a:pt x="1672" y="8421"/>
                    </a:lnTo>
                    <a:lnTo>
                      <a:pt x="1718" y="8457"/>
                    </a:lnTo>
                    <a:lnTo>
                      <a:pt x="1756" y="8487"/>
                    </a:lnTo>
                    <a:lnTo>
                      <a:pt x="1786" y="8510"/>
                    </a:lnTo>
                    <a:lnTo>
                      <a:pt x="1808" y="8528"/>
                    </a:lnTo>
                    <a:lnTo>
                      <a:pt x="1823" y="8541"/>
                    </a:lnTo>
                    <a:lnTo>
                      <a:pt x="1832" y="8550"/>
                    </a:lnTo>
                    <a:lnTo>
                      <a:pt x="1835" y="8556"/>
                    </a:lnTo>
                    <a:lnTo>
                      <a:pt x="1834" y="8558"/>
                    </a:lnTo>
                    <a:lnTo>
                      <a:pt x="1827" y="8557"/>
                    </a:lnTo>
                    <a:lnTo>
                      <a:pt x="1816" y="8553"/>
                    </a:lnTo>
                    <a:lnTo>
                      <a:pt x="1803" y="8550"/>
                    </a:lnTo>
                    <a:lnTo>
                      <a:pt x="1788" y="8545"/>
                    </a:lnTo>
                    <a:lnTo>
                      <a:pt x="1769" y="8538"/>
                    </a:lnTo>
                    <a:lnTo>
                      <a:pt x="1750" y="8533"/>
                    </a:lnTo>
                    <a:lnTo>
                      <a:pt x="1730" y="8528"/>
                    </a:lnTo>
                    <a:lnTo>
                      <a:pt x="1710" y="8525"/>
                    </a:lnTo>
                    <a:lnTo>
                      <a:pt x="1689" y="8522"/>
                    </a:lnTo>
                    <a:lnTo>
                      <a:pt x="1666" y="8518"/>
                    </a:lnTo>
                    <a:lnTo>
                      <a:pt x="1642" y="8515"/>
                    </a:lnTo>
                    <a:lnTo>
                      <a:pt x="1615" y="8512"/>
                    </a:lnTo>
                    <a:lnTo>
                      <a:pt x="1587" y="8506"/>
                    </a:lnTo>
                    <a:lnTo>
                      <a:pt x="1558" y="8500"/>
                    </a:lnTo>
                    <a:lnTo>
                      <a:pt x="1526" y="8491"/>
                    </a:lnTo>
                    <a:lnTo>
                      <a:pt x="1493" y="8480"/>
                    </a:lnTo>
                    <a:lnTo>
                      <a:pt x="1458" y="8466"/>
                    </a:lnTo>
                    <a:lnTo>
                      <a:pt x="1422" y="8450"/>
                    </a:lnTo>
                    <a:lnTo>
                      <a:pt x="1385" y="8429"/>
                    </a:lnTo>
                    <a:lnTo>
                      <a:pt x="1346" y="8404"/>
                    </a:lnTo>
                    <a:lnTo>
                      <a:pt x="1305" y="8375"/>
                    </a:lnTo>
                    <a:lnTo>
                      <a:pt x="1264" y="8342"/>
                    </a:lnTo>
                    <a:lnTo>
                      <a:pt x="1221" y="8303"/>
                    </a:lnTo>
                    <a:lnTo>
                      <a:pt x="1178" y="8260"/>
                    </a:lnTo>
                    <a:lnTo>
                      <a:pt x="1136" y="8215"/>
                    </a:lnTo>
                    <a:lnTo>
                      <a:pt x="1100" y="8173"/>
                    </a:lnTo>
                    <a:lnTo>
                      <a:pt x="1069" y="8132"/>
                    </a:lnTo>
                    <a:lnTo>
                      <a:pt x="1041" y="8093"/>
                    </a:lnTo>
                    <a:lnTo>
                      <a:pt x="1017" y="8053"/>
                    </a:lnTo>
                    <a:lnTo>
                      <a:pt x="996" y="8014"/>
                    </a:lnTo>
                    <a:lnTo>
                      <a:pt x="978" y="7974"/>
                    </a:lnTo>
                    <a:lnTo>
                      <a:pt x="963" y="7933"/>
                    </a:lnTo>
                    <a:lnTo>
                      <a:pt x="948" y="7889"/>
                    </a:lnTo>
                    <a:lnTo>
                      <a:pt x="936" y="7845"/>
                    </a:lnTo>
                    <a:lnTo>
                      <a:pt x="926" y="7797"/>
                    </a:lnTo>
                    <a:lnTo>
                      <a:pt x="916" y="7746"/>
                    </a:lnTo>
                    <a:lnTo>
                      <a:pt x="906" y="7692"/>
                    </a:lnTo>
                    <a:lnTo>
                      <a:pt x="896" y="7632"/>
                    </a:lnTo>
                    <a:lnTo>
                      <a:pt x="886" y="7568"/>
                    </a:lnTo>
                    <a:lnTo>
                      <a:pt x="875" y="7500"/>
                    </a:lnTo>
                    <a:lnTo>
                      <a:pt x="862" y="7433"/>
                    </a:lnTo>
                    <a:lnTo>
                      <a:pt x="847" y="7376"/>
                    </a:lnTo>
                    <a:lnTo>
                      <a:pt x="829" y="7329"/>
                    </a:lnTo>
                    <a:lnTo>
                      <a:pt x="810" y="7290"/>
                    </a:lnTo>
                    <a:lnTo>
                      <a:pt x="789" y="7257"/>
                    </a:lnTo>
                    <a:lnTo>
                      <a:pt x="766" y="7230"/>
                    </a:lnTo>
                    <a:lnTo>
                      <a:pt x="741" y="7208"/>
                    </a:lnTo>
                    <a:lnTo>
                      <a:pt x="715" y="7190"/>
                    </a:lnTo>
                    <a:lnTo>
                      <a:pt x="688" y="7173"/>
                    </a:lnTo>
                    <a:lnTo>
                      <a:pt x="658" y="7158"/>
                    </a:lnTo>
                    <a:lnTo>
                      <a:pt x="627" y="7144"/>
                    </a:lnTo>
                    <a:lnTo>
                      <a:pt x="597" y="7128"/>
                    </a:lnTo>
                    <a:lnTo>
                      <a:pt x="564" y="7112"/>
                    </a:lnTo>
                    <a:lnTo>
                      <a:pt x="531" y="7091"/>
                    </a:lnTo>
                    <a:lnTo>
                      <a:pt x="498" y="7068"/>
                    </a:lnTo>
                    <a:lnTo>
                      <a:pt x="464" y="7040"/>
                    </a:lnTo>
                    <a:lnTo>
                      <a:pt x="427" y="7012"/>
                    </a:lnTo>
                    <a:lnTo>
                      <a:pt x="388" y="6991"/>
                    </a:lnTo>
                    <a:lnTo>
                      <a:pt x="347" y="6976"/>
                    </a:lnTo>
                    <a:lnTo>
                      <a:pt x="305" y="6965"/>
                    </a:lnTo>
                    <a:lnTo>
                      <a:pt x="263" y="6956"/>
                    </a:lnTo>
                    <a:lnTo>
                      <a:pt x="221" y="6948"/>
                    </a:lnTo>
                    <a:lnTo>
                      <a:pt x="181" y="6941"/>
                    </a:lnTo>
                    <a:lnTo>
                      <a:pt x="143" y="6931"/>
                    </a:lnTo>
                    <a:lnTo>
                      <a:pt x="108" y="6918"/>
                    </a:lnTo>
                    <a:lnTo>
                      <a:pt x="76" y="6900"/>
                    </a:lnTo>
                    <a:lnTo>
                      <a:pt x="49" y="6876"/>
                    </a:lnTo>
                    <a:lnTo>
                      <a:pt x="26" y="6845"/>
                    </a:lnTo>
                    <a:lnTo>
                      <a:pt x="11" y="6804"/>
                    </a:lnTo>
                    <a:lnTo>
                      <a:pt x="1" y="6753"/>
                    </a:lnTo>
                    <a:lnTo>
                      <a:pt x="0" y="6690"/>
                    </a:lnTo>
                    <a:lnTo>
                      <a:pt x="7" y="6614"/>
                    </a:lnTo>
                    <a:lnTo>
                      <a:pt x="20" y="6539"/>
                    </a:lnTo>
                    <a:lnTo>
                      <a:pt x="37" y="6480"/>
                    </a:lnTo>
                    <a:lnTo>
                      <a:pt x="55" y="6435"/>
                    </a:lnTo>
                    <a:lnTo>
                      <a:pt x="77" y="6402"/>
                    </a:lnTo>
                    <a:lnTo>
                      <a:pt x="100" y="6381"/>
                    </a:lnTo>
                    <a:lnTo>
                      <a:pt x="124" y="6366"/>
                    </a:lnTo>
                    <a:lnTo>
                      <a:pt x="149" y="6359"/>
                    </a:lnTo>
                    <a:lnTo>
                      <a:pt x="176" y="6355"/>
                    </a:lnTo>
                    <a:lnTo>
                      <a:pt x="202" y="6354"/>
                    </a:lnTo>
                    <a:lnTo>
                      <a:pt x="227" y="6353"/>
                    </a:lnTo>
                    <a:lnTo>
                      <a:pt x="251" y="6352"/>
                    </a:lnTo>
                    <a:lnTo>
                      <a:pt x="274" y="6347"/>
                    </a:lnTo>
                    <a:lnTo>
                      <a:pt x="296" y="6337"/>
                    </a:lnTo>
                    <a:lnTo>
                      <a:pt x="314" y="6319"/>
                    </a:lnTo>
                    <a:lnTo>
                      <a:pt x="331" y="6293"/>
                    </a:lnTo>
                    <a:lnTo>
                      <a:pt x="345" y="6257"/>
                    </a:lnTo>
                    <a:lnTo>
                      <a:pt x="356" y="6214"/>
                    </a:lnTo>
                    <a:lnTo>
                      <a:pt x="368" y="6172"/>
                    </a:lnTo>
                    <a:lnTo>
                      <a:pt x="381" y="6133"/>
                    </a:lnTo>
                    <a:lnTo>
                      <a:pt x="393" y="6096"/>
                    </a:lnTo>
                    <a:lnTo>
                      <a:pt x="405" y="6061"/>
                    </a:lnTo>
                    <a:lnTo>
                      <a:pt x="417" y="6028"/>
                    </a:lnTo>
                    <a:lnTo>
                      <a:pt x="428" y="6000"/>
                    </a:lnTo>
                    <a:lnTo>
                      <a:pt x="439" y="5975"/>
                    </a:lnTo>
                    <a:lnTo>
                      <a:pt x="448" y="5955"/>
                    </a:lnTo>
                    <a:lnTo>
                      <a:pt x="457" y="5939"/>
                    </a:lnTo>
                    <a:lnTo>
                      <a:pt x="465" y="5929"/>
                    </a:lnTo>
                    <a:lnTo>
                      <a:pt x="471" y="5924"/>
                    </a:lnTo>
                    <a:lnTo>
                      <a:pt x="477" y="5925"/>
                    </a:lnTo>
                    <a:lnTo>
                      <a:pt x="480" y="5933"/>
                    </a:lnTo>
                    <a:lnTo>
                      <a:pt x="482" y="5947"/>
                    </a:lnTo>
                    <a:lnTo>
                      <a:pt x="483" y="5970"/>
                    </a:lnTo>
                    <a:lnTo>
                      <a:pt x="480" y="5997"/>
                    </a:lnTo>
                    <a:lnTo>
                      <a:pt x="475" y="6027"/>
                    </a:lnTo>
                    <a:lnTo>
                      <a:pt x="468" y="6057"/>
                    </a:lnTo>
                    <a:lnTo>
                      <a:pt x="460" y="6090"/>
                    </a:lnTo>
                    <a:lnTo>
                      <a:pt x="454" y="6124"/>
                    </a:lnTo>
                    <a:lnTo>
                      <a:pt x="448" y="6158"/>
                    </a:lnTo>
                    <a:lnTo>
                      <a:pt x="445" y="6194"/>
                    </a:lnTo>
                    <a:lnTo>
                      <a:pt x="446" y="6229"/>
                    </a:lnTo>
                    <a:lnTo>
                      <a:pt x="452" y="6264"/>
                    </a:lnTo>
                    <a:lnTo>
                      <a:pt x="464" y="6299"/>
                    </a:lnTo>
                    <a:lnTo>
                      <a:pt x="482" y="6334"/>
                    </a:lnTo>
                    <a:lnTo>
                      <a:pt x="508" y="6367"/>
                    </a:lnTo>
                    <a:lnTo>
                      <a:pt x="543" y="6400"/>
                    </a:lnTo>
                    <a:lnTo>
                      <a:pt x="588" y="6432"/>
                    </a:lnTo>
                    <a:lnTo>
                      <a:pt x="645" y="6462"/>
                    </a:lnTo>
                    <a:lnTo>
                      <a:pt x="714" y="6491"/>
                    </a:lnTo>
                    <a:lnTo>
                      <a:pt x="715" y="6491"/>
                    </a:lnTo>
                    <a:lnTo>
                      <a:pt x="721" y="6493"/>
                    </a:lnTo>
                    <a:lnTo>
                      <a:pt x="730" y="6495"/>
                    </a:lnTo>
                    <a:lnTo>
                      <a:pt x="742" y="6500"/>
                    </a:lnTo>
                    <a:lnTo>
                      <a:pt x="755" y="6506"/>
                    </a:lnTo>
                    <a:lnTo>
                      <a:pt x="770" y="6513"/>
                    </a:lnTo>
                    <a:lnTo>
                      <a:pt x="788" y="6521"/>
                    </a:lnTo>
                    <a:lnTo>
                      <a:pt x="805" y="6532"/>
                    </a:lnTo>
                    <a:lnTo>
                      <a:pt x="823" y="6545"/>
                    </a:lnTo>
                    <a:lnTo>
                      <a:pt x="840" y="6560"/>
                    </a:lnTo>
                    <a:lnTo>
                      <a:pt x="857" y="6576"/>
                    </a:lnTo>
                    <a:lnTo>
                      <a:pt x="872" y="6593"/>
                    </a:lnTo>
                    <a:lnTo>
                      <a:pt x="885" y="6614"/>
                    </a:lnTo>
                    <a:lnTo>
                      <a:pt x="896" y="6637"/>
                    </a:lnTo>
                    <a:lnTo>
                      <a:pt x="904" y="6662"/>
                    </a:lnTo>
                    <a:lnTo>
                      <a:pt x="909" y="6691"/>
                    </a:lnTo>
                    <a:lnTo>
                      <a:pt x="913" y="6719"/>
                    </a:lnTo>
                    <a:lnTo>
                      <a:pt x="921" y="6749"/>
                    </a:lnTo>
                    <a:lnTo>
                      <a:pt x="932" y="6777"/>
                    </a:lnTo>
                    <a:lnTo>
                      <a:pt x="946" y="6804"/>
                    </a:lnTo>
                    <a:lnTo>
                      <a:pt x="963" y="6830"/>
                    </a:lnTo>
                    <a:lnTo>
                      <a:pt x="981" y="6854"/>
                    </a:lnTo>
                    <a:lnTo>
                      <a:pt x="1001" y="6874"/>
                    </a:lnTo>
                    <a:lnTo>
                      <a:pt x="1022" y="6892"/>
                    </a:lnTo>
                    <a:lnTo>
                      <a:pt x="1045" y="6905"/>
                    </a:lnTo>
                    <a:lnTo>
                      <a:pt x="1067" y="6912"/>
                    </a:lnTo>
                    <a:lnTo>
                      <a:pt x="1091" y="6916"/>
                    </a:lnTo>
                    <a:lnTo>
                      <a:pt x="1114" y="6912"/>
                    </a:lnTo>
                    <a:lnTo>
                      <a:pt x="1138" y="6902"/>
                    </a:lnTo>
                    <a:lnTo>
                      <a:pt x="1161" y="6886"/>
                    </a:lnTo>
                    <a:lnTo>
                      <a:pt x="1183" y="6862"/>
                    </a:lnTo>
                    <a:lnTo>
                      <a:pt x="1204" y="6829"/>
                    </a:lnTo>
                    <a:lnTo>
                      <a:pt x="1222" y="6791"/>
                    </a:lnTo>
                    <a:lnTo>
                      <a:pt x="1240" y="6752"/>
                    </a:lnTo>
                    <a:lnTo>
                      <a:pt x="1254" y="6712"/>
                    </a:lnTo>
                    <a:lnTo>
                      <a:pt x="1267" y="6673"/>
                    </a:lnTo>
                    <a:lnTo>
                      <a:pt x="1278" y="6634"/>
                    </a:lnTo>
                    <a:lnTo>
                      <a:pt x="1287" y="6595"/>
                    </a:lnTo>
                    <a:lnTo>
                      <a:pt x="1295" y="6555"/>
                    </a:lnTo>
                    <a:lnTo>
                      <a:pt x="1299" y="6516"/>
                    </a:lnTo>
                    <a:lnTo>
                      <a:pt x="1302" y="6478"/>
                    </a:lnTo>
                    <a:lnTo>
                      <a:pt x="1303" y="6441"/>
                    </a:lnTo>
                    <a:lnTo>
                      <a:pt x="1302" y="6405"/>
                    </a:lnTo>
                    <a:lnTo>
                      <a:pt x="1300" y="6370"/>
                    </a:lnTo>
                    <a:lnTo>
                      <a:pt x="1295" y="6337"/>
                    </a:lnTo>
                    <a:lnTo>
                      <a:pt x="1288" y="6305"/>
                    </a:lnTo>
                    <a:lnTo>
                      <a:pt x="1279" y="6276"/>
                    </a:lnTo>
                    <a:lnTo>
                      <a:pt x="1269" y="6250"/>
                    </a:lnTo>
                    <a:lnTo>
                      <a:pt x="1254" y="6217"/>
                    </a:lnTo>
                    <a:lnTo>
                      <a:pt x="1236" y="6173"/>
                    </a:lnTo>
                    <a:lnTo>
                      <a:pt x="1213" y="6120"/>
                    </a:lnTo>
                    <a:lnTo>
                      <a:pt x="1186" y="6056"/>
                    </a:lnTo>
                    <a:lnTo>
                      <a:pt x="1159" y="5985"/>
                    </a:lnTo>
                    <a:lnTo>
                      <a:pt x="1131" y="5908"/>
                    </a:lnTo>
                    <a:lnTo>
                      <a:pt x="1102" y="5825"/>
                    </a:lnTo>
                    <a:lnTo>
                      <a:pt x="1075" y="5737"/>
                    </a:lnTo>
                    <a:lnTo>
                      <a:pt x="1051" y="5647"/>
                    </a:lnTo>
                    <a:lnTo>
                      <a:pt x="1029" y="5554"/>
                    </a:lnTo>
                    <a:lnTo>
                      <a:pt x="1013" y="5461"/>
                    </a:lnTo>
                    <a:lnTo>
                      <a:pt x="1002" y="5368"/>
                    </a:lnTo>
                    <a:lnTo>
                      <a:pt x="996" y="5278"/>
                    </a:lnTo>
                    <a:lnTo>
                      <a:pt x="999" y="5190"/>
                    </a:lnTo>
                    <a:lnTo>
                      <a:pt x="1011" y="5107"/>
                    </a:lnTo>
                    <a:lnTo>
                      <a:pt x="1031" y="5030"/>
                    </a:lnTo>
                    <a:lnTo>
                      <a:pt x="1057" y="4960"/>
                    </a:lnTo>
                    <a:lnTo>
                      <a:pt x="1083" y="4899"/>
                    </a:lnTo>
                    <a:lnTo>
                      <a:pt x="1107" y="4848"/>
                    </a:lnTo>
                    <a:lnTo>
                      <a:pt x="1131" y="4805"/>
                    </a:lnTo>
                    <a:lnTo>
                      <a:pt x="1154" y="4770"/>
                    </a:lnTo>
                    <a:lnTo>
                      <a:pt x="1176" y="4742"/>
                    </a:lnTo>
                    <a:lnTo>
                      <a:pt x="1196" y="4721"/>
                    </a:lnTo>
                    <a:lnTo>
                      <a:pt x="1215" y="4706"/>
                    </a:lnTo>
                    <a:lnTo>
                      <a:pt x="1232" y="4696"/>
                    </a:lnTo>
                    <a:lnTo>
                      <a:pt x="1248" y="4691"/>
                    </a:lnTo>
                    <a:lnTo>
                      <a:pt x="1260" y="4691"/>
                    </a:lnTo>
                    <a:lnTo>
                      <a:pt x="1270" y="4695"/>
                    </a:lnTo>
                    <a:lnTo>
                      <a:pt x="1278" y="4702"/>
                    </a:lnTo>
                    <a:lnTo>
                      <a:pt x="1284" y="4712"/>
                    </a:lnTo>
                    <a:lnTo>
                      <a:pt x="1286" y="4724"/>
                    </a:lnTo>
                    <a:lnTo>
                      <a:pt x="1285" y="4738"/>
                    </a:lnTo>
                    <a:lnTo>
                      <a:pt x="1280" y="4757"/>
                    </a:lnTo>
                    <a:lnTo>
                      <a:pt x="1274" y="4786"/>
                    </a:lnTo>
                    <a:lnTo>
                      <a:pt x="1265" y="4825"/>
                    </a:lnTo>
                    <a:lnTo>
                      <a:pt x="1256" y="4869"/>
                    </a:lnTo>
                    <a:lnTo>
                      <a:pt x="1249" y="4920"/>
                    </a:lnTo>
                    <a:lnTo>
                      <a:pt x="1241" y="4974"/>
                    </a:lnTo>
                    <a:lnTo>
                      <a:pt x="1236" y="5033"/>
                    </a:lnTo>
                    <a:lnTo>
                      <a:pt x="1232" y="5093"/>
                    </a:lnTo>
                    <a:lnTo>
                      <a:pt x="1233" y="5153"/>
                    </a:lnTo>
                    <a:lnTo>
                      <a:pt x="1238" y="5213"/>
                    </a:lnTo>
                    <a:lnTo>
                      <a:pt x="1249" y="5271"/>
                    </a:lnTo>
                    <a:lnTo>
                      <a:pt x="1265" y="5326"/>
                    </a:lnTo>
                    <a:lnTo>
                      <a:pt x="1288" y="5376"/>
                    </a:lnTo>
                    <a:lnTo>
                      <a:pt x="1320" y="5421"/>
                    </a:lnTo>
                    <a:lnTo>
                      <a:pt x="1359" y="5457"/>
                    </a:lnTo>
                    <a:lnTo>
                      <a:pt x="1408" y="5486"/>
                    </a:lnTo>
                    <a:lnTo>
                      <a:pt x="1413" y="5487"/>
                    </a:lnTo>
                    <a:lnTo>
                      <a:pt x="1429" y="5493"/>
                    </a:lnTo>
                    <a:lnTo>
                      <a:pt x="1454" y="5501"/>
                    </a:lnTo>
                    <a:lnTo>
                      <a:pt x="1486" y="5513"/>
                    </a:lnTo>
                    <a:lnTo>
                      <a:pt x="1524" y="5526"/>
                    </a:lnTo>
                    <a:lnTo>
                      <a:pt x="1567" y="5542"/>
                    </a:lnTo>
                    <a:lnTo>
                      <a:pt x="1613" y="5562"/>
                    </a:lnTo>
                    <a:lnTo>
                      <a:pt x="1661" y="5582"/>
                    </a:lnTo>
                    <a:lnTo>
                      <a:pt x="1709" y="5604"/>
                    </a:lnTo>
                    <a:lnTo>
                      <a:pt x="1756" y="5628"/>
                    </a:lnTo>
                    <a:lnTo>
                      <a:pt x="1801" y="5653"/>
                    </a:lnTo>
                    <a:lnTo>
                      <a:pt x="1841" y="5681"/>
                    </a:lnTo>
                    <a:lnTo>
                      <a:pt x="1876" y="5708"/>
                    </a:lnTo>
                    <a:lnTo>
                      <a:pt x="1906" y="5735"/>
                    </a:lnTo>
                    <a:lnTo>
                      <a:pt x="1926" y="5764"/>
                    </a:lnTo>
                    <a:lnTo>
                      <a:pt x="1938" y="5793"/>
                    </a:lnTo>
                    <a:lnTo>
                      <a:pt x="1938" y="5795"/>
                    </a:lnTo>
                    <a:lnTo>
                      <a:pt x="1939" y="5802"/>
                    </a:lnTo>
                    <a:lnTo>
                      <a:pt x="1942" y="5813"/>
                    </a:lnTo>
                    <a:lnTo>
                      <a:pt x="1944" y="5826"/>
                    </a:lnTo>
                    <a:lnTo>
                      <a:pt x="1947" y="5840"/>
                    </a:lnTo>
                    <a:lnTo>
                      <a:pt x="1950" y="5856"/>
                    </a:lnTo>
                    <a:lnTo>
                      <a:pt x="1953" y="5873"/>
                    </a:lnTo>
                    <a:lnTo>
                      <a:pt x="1954" y="5889"/>
                    </a:lnTo>
                    <a:lnTo>
                      <a:pt x="1955" y="5903"/>
                    </a:lnTo>
                    <a:lnTo>
                      <a:pt x="1955" y="5915"/>
                    </a:lnTo>
                    <a:lnTo>
                      <a:pt x="1953" y="5924"/>
                    </a:lnTo>
                    <a:lnTo>
                      <a:pt x="1950" y="5929"/>
                    </a:lnTo>
                    <a:lnTo>
                      <a:pt x="1944" y="5930"/>
                    </a:lnTo>
                    <a:lnTo>
                      <a:pt x="1938" y="5924"/>
                    </a:lnTo>
                    <a:lnTo>
                      <a:pt x="1927" y="5912"/>
                    </a:lnTo>
                    <a:lnTo>
                      <a:pt x="1915" y="5894"/>
                    </a:lnTo>
                    <a:lnTo>
                      <a:pt x="1899" y="5871"/>
                    </a:lnTo>
                    <a:lnTo>
                      <a:pt x="1883" y="5850"/>
                    </a:lnTo>
                    <a:lnTo>
                      <a:pt x="1867" y="5830"/>
                    </a:lnTo>
                    <a:lnTo>
                      <a:pt x="1849" y="5812"/>
                    </a:lnTo>
                    <a:lnTo>
                      <a:pt x="1831" y="5795"/>
                    </a:lnTo>
                    <a:lnTo>
                      <a:pt x="1812" y="5780"/>
                    </a:lnTo>
                    <a:lnTo>
                      <a:pt x="1792" y="5766"/>
                    </a:lnTo>
                    <a:lnTo>
                      <a:pt x="1772" y="5753"/>
                    </a:lnTo>
                    <a:lnTo>
                      <a:pt x="1752" y="5741"/>
                    </a:lnTo>
                    <a:lnTo>
                      <a:pt x="1730" y="5729"/>
                    </a:lnTo>
                    <a:lnTo>
                      <a:pt x="1709" y="5719"/>
                    </a:lnTo>
                    <a:lnTo>
                      <a:pt x="1688" y="5710"/>
                    </a:lnTo>
                    <a:lnTo>
                      <a:pt x="1666" y="5701"/>
                    </a:lnTo>
                    <a:lnTo>
                      <a:pt x="1644" y="5694"/>
                    </a:lnTo>
                    <a:lnTo>
                      <a:pt x="1622" y="5687"/>
                    </a:lnTo>
                    <a:lnTo>
                      <a:pt x="1600" y="5682"/>
                    </a:lnTo>
                    <a:lnTo>
                      <a:pt x="1552" y="5668"/>
                    </a:lnTo>
                    <a:lnTo>
                      <a:pt x="1511" y="5659"/>
                    </a:lnTo>
                    <a:lnTo>
                      <a:pt x="1476" y="5657"/>
                    </a:lnTo>
                    <a:lnTo>
                      <a:pt x="1446" y="5659"/>
                    </a:lnTo>
                    <a:lnTo>
                      <a:pt x="1423" y="5667"/>
                    </a:lnTo>
                    <a:lnTo>
                      <a:pt x="1405" y="5677"/>
                    </a:lnTo>
                    <a:lnTo>
                      <a:pt x="1392" y="5692"/>
                    </a:lnTo>
                    <a:lnTo>
                      <a:pt x="1383" y="5708"/>
                    </a:lnTo>
                    <a:lnTo>
                      <a:pt x="1380" y="5728"/>
                    </a:lnTo>
                    <a:lnTo>
                      <a:pt x="1379" y="5749"/>
                    </a:lnTo>
                    <a:lnTo>
                      <a:pt x="1382" y="5771"/>
                    </a:lnTo>
                    <a:lnTo>
                      <a:pt x="1388" y="5795"/>
                    </a:lnTo>
                    <a:lnTo>
                      <a:pt x="1398" y="5818"/>
                    </a:lnTo>
                    <a:lnTo>
                      <a:pt x="1410" y="5842"/>
                    </a:lnTo>
                    <a:lnTo>
                      <a:pt x="1426" y="5864"/>
                    </a:lnTo>
                    <a:lnTo>
                      <a:pt x="1442" y="5886"/>
                    </a:lnTo>
                    <a:lnTo>
                      <a:pt x="1462" y="5911"/>
                    </a:lnTo>
                    <a:lnTo>
                      <a:pt x="1487" y="5946"/>
                    </a:lnTo>
                    <a:lnTo>
                      <a:pt x="1517" y="5990"/>
                    </a:lnTo>
                    <a:lnTo>
                      <a:pt x="1552" y="6039"/>
                    </a:lnTo>
                    <a:lnTo>
                      <a:pt x="1593" y="6092"/>
                    </a:lnTo>
                    <a:lnTo>
                      <a:pt x="1636" y="6149"/>
                    </a:lnTo>
                    <a:lnTo>
                      <a:pt x="1684" y="6206"/>
                    </a:lnTo>
                    <a:lnTo>
                      <a:pt x="1736" y="6263"/>
                    </a:lnTo>
                    <a:lnTo>
                      <a:pt x="1789" y="6317"/>
                    </a:lnTo>
                    <a:lnTo>
                      <a:pt x="1847" y="6367"/>
                    </a:lnTo>
                    <a:lnTo>
                      <a:pt x="1907" y="6411"/>
                    </a:lnTo>
                    <a:lnTo>
                      <a:pt x="1969" y="6447"/>
                    </a:lnTo>
                    <a:lnTo>
                      <a:pt x="2034" y="6473"/>
                    </a:lnTo>
                    <a:lnTo>
                      <a:pt x="2099" y="6490"/>
                    </a:lnTo>
                    <a:lnTo>
                      <a:pt x="2167" y="6492"/>
                    </a:lnTo>
                    <a:lnTo>
                      <a:pt x="2236" y="6480"/>
                    </a:lnTo>
                    <a:lnTo>
                      <a:pt x="2309" y="6462"/>
                    </a:lnTo>
                    <a:lnTo>
                      <a:pt x="2388" y="6449"/>
                    </a:lnTo>
                    <a:lnTo>
                      <a:pt x="2475" y="6441"/>
                    </a:lnTo>
                    <a:lnTo>
                      <a:pt x="2565" y="6435"/>
                    </a:lnTo>
                    <a:lnTo>
                      <a:pt x="2657" y="6430"/>
                    </a:lnTo>
                    <a:lnTo>
                      <a:pt x="2751" y="6424"/>
                    </a:lnTo>
                    <a:lnTo>
                      <a:pt x="2843" y="6418"/>
                    </a:lnTo>
                    <a:lnTo>
                      <a:pt x="2931" y="6409"/>
                    </a:lnTo>
                    <a:lnTo>
                      <a:pt x="3016" y="6397"/>
                    </a:lnTo>
                    <a:lnTo>
                      <a:pt x="3095" y="6378"/>
                    </a:lnTo>
                    <a:lnTo>
                      <a:pt x="3166" y="6355"/>
                    </a:lnTo>
                    <a:lnTo>
                      <a:pt x="3228" y="6324"/>
                    </a:lnTo>
                    <a:lnTo>
                      <a:pt x="3278" y="6284"/>
                    </a:lnTo>
                    <a:lnTo>
                      <a:pt x="3316" y="6234"/>
                    </a:lnTo>
                    <a:lnTo>
                      <a:pt x="3340" y="6173"/>
                    </a:lnTo>
                    <a:lnTo>
                      <a:pt x="3349" y="6101"/>
                    </a:lnTo>
                    <a:lnTo>
                      <a:pt x="3348" y="6062"/>
                    </a:lnTo>
                    <a:lnTo>
                      <a:pt x="3347" y="6021"/>
                    </a:lnTo>
                    <a:lnTo>
                      <a:pt x="3344" y="5979"/>
                    </a:lnTo>
                    <a:lnTo>
                      <a:pt x="3340" y="5934"/>
                    </a:lnTo>
                    <a:lnTo>
                      <a:pt x="3336" y="5889"/>
                    </a:lnTo>
                    <a:lnTo>
                      <a:pt x="3329" y="5844"/>
                    </a:lnTo>
                    <a:lnTo>
                      <a:pt x="3321" y="5800"/>
                    </a:lnTo>
                    <a:lnTo>
                      <a:pt x="3311" y="5755"/>
                    </a:lnTo>
                    <a:lnTo>
                      <a:pt x="3300" y="5711"/>
                    </a:lnTo>
                    <a:lnTo>
                      <a:pt x="3286" y="5669"/>
                    </a:lnTo>
                    <a:lnTo>
                      <a:pt x="3269" y="5627"/>
                    </a:lnTo>
                    <a:lnTo>
                      <a:pt x="3251" y="5589"/>
                    </a:lnTo>
                    <a:lnTo>
                      <a:pt x="3229" y="5553"/>
                    </a:lnTo>
                    <a:lnTo>
                      <a:pt x="3206" y="5520"/>
                    </a:lnTo>
                    <a:lnTo>
                      <a:pt x="3179" y="5492"/>
                    </a:lnTo>
                    <a:lnTo>
                      <a:pt x="3149" y="5467"/>
                    </a:lnTo>
                    <a:lnTo>
                      <a:pt x="3119" y="5444"/>
                    </a:lnTo>
                    <a:lnTo>
                      <a:pt x="3093" y="5421"/>
                    </a:lnTo>
                    <a:lnTo>
                      <a:pt x="3069" y="5398"/>
                    </a:lnTo>
                    <a:lnTo>
                      <a:pt x="3048" y="5375"/>
                    </a:lnTo>
                    <a:lnTo>
                      <a:pt x="3029" y="5352"/>
                    </a:lnTo>
                    <a:lnTo>
                      <a:pt x="3012" y="5329"/>
                    </a:lnTo>
                    <a:lnTo>
                      <a:pt x="2996" y="5306"/>
                    </a:lnTo>
                    <a:lnTo>
                      <a:pt x="2981" y="5282"/>
                    </a:lnTo>
                    <a:lnTo>
                      <a:pt x="2967" y="5258"/>
                    </a:lnTo>
                    <a:lnTo>
                      <a:pt x="2954" y="5234"/>
                    </a:lnTo>
                    <a:lnTo>
                      <a:pt x="2939" y="5209"/>
                    </a:lnTo>
                    <a:lnTo>
                      <a:pt x="2924" y="5184"/>
                    </a:lnTo>
                    <a:lnTo>
                      <a:pt x="2908" y="5158"/>
                    </a:lnTo>
                    <a:lnTo>
                      <a:pt x="2891" y="5131"/>
                    </a:lnTo>
                    <a:lnTo>
                      <a:pt x="2871" y="5104"/>
                    </a:lnTo>
                    <a:lnTo>
                      <a:pt x="2850" y="5076"/>
                    </a:lnTo>
                    <a:lnTo>
                      <a:pt x="2828" y="5044"/>
                    </a:lnTo>
                    <a:lnTo>
                      <a:pt x="2811" y="5008"/>
                    </a:lnTo>
                    <a:lnTo>
                      <a:pt x="2797" y="4969"/>
                    </a:lnTo>
                    <a:lnTo>
                      <a:pt x="2786" y="4927"/>
                    </a:lnTo>
                    <a:lnTo>
                      <a:pt x="2778" y="4884"/>
                    </a:lnTo>
                    <a:lnTo>
                      <a:pt x="2774" y="4841"/>
                    </a:lnTo>
                    <a:lnTo>
                      <a:pt x="2770" y="4798"/>
                    </a:lnTo>
                    <a:lnTo>
                      <a:pt x="2770" y="4759"/>
                    </a:lnTo>
                    <a:lnTo>
                      <a:pt x="2772" y="4722"/>
                    </a:lnTo>
                    <a:lnTo>
                      <a:pt x="2775" y="4689"/>
                    </a:lnTo>
                    <a:lnTo>
                      <a:pt x="2780" y="4663"/>
                    </a:lnTo>
                    <a:lnTo>
                      <a:pt x="2786" y="4642"/>
                    </a:lnTo>
                    <a:lnTo>
                      <a:pt x="2793" y="4630"/>
                    </a:lnTo>
                    <a:lnTo>
                      <a:pt x="2801" y="4626"/>
                    </a:lnTo>
                    <a:lnTo>
                      <a:pt x="2810" y="4633"/>
                    </a:lnTo>
                    <a:lnTo>
                      <a:pt x="2819" y="4650"/>
                    </a:lnTo>
                    <a:lnTo>
                      <a:pt x="2827" y="4675"/>
                    </a:lnTo>
                    <a:lnTo>
                      <a:pt x="2839" y="4706"/>
                    </a:lnTo>
                    <a:lnTo>
                      <a:pt x="2853" y="4741"/>
                    </a:lnTo>
                    <a:lnTo>
                      <a:pt x="2869" y="4779"/>
                    </a:lnTo>
                    <a:lnTo>
                      <a:pt x="2886" y="4819"/>
                    </a:lnTo>
                    <a:lnTo>
                      <a:pt x="2906" y="4862"/>
                    </a:lnTo>
                    <a:lnTo>
                      <a:pt x="2927" y="4904"/>
                    </a:lnTo>
                    <a:lnTo>
                      <a:pt x="2950" y="4947"/>
                    </a:lnTo>
                    <a:lnTo>
                      <a:pt x="2974" y="4988"/>
                    </a:lnTo>
                    <a:lnTo>
                      <a:pt x="2999" y="5028"/>
                    </a:lnTo>
                    <a:lnTo>
                      <a:pt x="3026" y="5065"/>
                    </a:lnTo>
                    <a:lnTo>
                      <a:pt x="3054" y="5098"/>
                    </a:lnTo>
                    <a:lnTo>
                      <a:pt x="3085" y="5126"/>
                    </a:lnTo>
                    <a:lnTo>
                      <a:pt x="3117" y="5149"/>
                    </a:lnTo>
                    <a:lnTo>
                      <a:pt x="3149" y="5166"/>
                    </a:lnTo>
                    <a:lnTo>
                      <a:pt x="3183" y="5176"/>
                    </a:lnTo>
                    <a:lnTo>
                      <a:pt x="3216" y="5183"/>
                    </a:lnTo>
                    <a:lnTo>
                      <a:pt x="3249" y="5192"/>
                    </a:lnTo>
                    <a:lnTo>
                      <a:pt x="3278" y="5204"/>
                    </a:lnTo>
                    <a:lnTo>
                      <a:pt x="3308" y="5217"/>
                    </a:lnTo>
                    <a:lnTo>
                      <a:pt x="3335" y="5231"/>
                    </a:lnTo>
                    <a:lnTo>
                      <a:pt x="3361" y="5247"/>
                    </a:lnTo>
                    <a:lnTo>
                      <a:pt x="3385" y="5265"/>
                    </a:lnTo>
                    <a:lnTo>
                      <a:pt x="3409" y="5283"/>
                    </a:lnTo>
                    <a:lnTo>
                      <a:pt x="3431" y="5302"/>
                    </a:lnTo>
                    <a:lnTo>
                      <a:pt x="3453" y="5321"/>
                    </a:lnTo>
                    <a:lnTo>
                      <a:pt x="3474" y="5341"/>
                    </a:lnTo>
                    <a:lnTo>
                      <a:pt x="3493" y="5361"/>
                    </a:lnTo>
                    <a:lnTo>
                      <a:pt x="3512" y="5380"/>
                    </a:lnTo>
                    <a:lnTo>
                      <a:pt x="3530" y="5399"/>
                    </a:lnTo>
                    <a:lnTo>
                      <a:pt x="3549" y="5418"/>
                    </a:lnTo>
                    <a:lnTo>
                      <a:pt x="3566" y="5436"/>
                    </a:lnTo>
                    <a:lnTo>
                      <a:pt x="3589" y="5450"/>
                    </a:lnTo>
                    <a:lnTo>
                      <a:pt x="3624" y="5461"/>
                    </a:lnTo>
                    <a:lnTo>
                      <a:pt x="3668" y="5468"/>
                    </a:lnTo>
                    <a:lnTo>
                      <a:pt x="3721" y="5471"/>
                    </a:lnTo>
                    <a:lnTo>
                      <a:pt x="3780" y="5471"/>
                    </a:lnTo>
                    <a:lnTo>
                      <a:pt x="3845" y="5469"/>
                    </a:lnTo>
                    <a:lnTo>
                      <a:pt x="3913" y="5462"/>
                    </a:lnTo>
                    <a:lnTo>
                      <a:pt x="3984" y="5455"/>
                    </a:lnTo>
                    <a:lnTo>
                      <a:pt x="4055" y="5445"/>
                    </a:lnTo>
                    <a:lnTo>
                      <a:pt x="4127" y="5434"/>
                    </a:lnTo>
                    <a:lnTo>
                      <a:pt x="4196" y="5421"/>
                    </a:lnTo>
                    <a:lnTo>
                      <a:pt x="4262" y="5407"/>
                    </a:lnTo>
                    <a:lnTo>
                      <a:pt x="4323" y="5392"/>
                    </a:lnTo>
                    <a:lnTo>
                      <a:pt x="4376" y="5377"/>
                    </a:lnTo>
                    <a:lnTo>
                      <a:pt x="4423" y="5363"/>
                    </a:lnTo>
                    <a:lnTo>
                      <a:pt x="4460" y="5349"/>
                    </a:lnTo>
                    <a:lnTo>
                      <a:pt x="4494" y="5331"/>
                    </a:lnTo>
                    <a:lnTo>
                      <a:pt x="4534" y="5309"/>
                    </a:lnTo>
                    <a:lnTo>
                      <a:pt x="4575" y="5283"/>
                    </a:lnTo>
                    <a:lnTo>
                      <a:pt x="4619" y="5254"/>
                    </a:lnTo>
                    <a:lnTo>
                      <a:pt x="4661" y="5222"/>
                    </a:lnTo>
                    <a:lnTo>
                      <a:pt x="4702" y="5188"/>
                    </a:lnTo>
                    <a:lnTo>
                      <a:pt x="4739" y="5153"/>
                    </a:lnTo>
                    <a:lnTo>
                      <a:pt x="4770" y="5119"/>
                    </a:lnTo>
                    <a:lnTo>
                      <a:pt x="4796" y="5086"/>
                    </a:lnTo>
                    <a:lnTo>
                      <a:pt x="4812" y="5053"/>
                    </a:lnTo>
                    <a:lnTo>
                      <a:pt x="4817" y="5022"/>
                    </a:lnTo>
                    <a:lnTo>
                      <a:pt x="4813" y="4995"/>
                    </a:lnTo>
                    <a:lnTo>
                      <a:pt x="4793" y="4972"/>
                    </a:lnTo>
                    <a:lnTo>
                      <a:pt x="4760" y="4954"/>
                    </a:lnTo>
                    <a:lnTo>
                      <a:pt x="4709" y="4940"/>
                    </a:lnTo>
                    <a:lnTo>
                      <a:pt x="4642" y="4934"/>
                    </a:lnTo>
                    <a:lnTo>
                      <a:pt x="4608" y="4928"/>
                    </a:lnTo>
                    <a:lnTo>
                      <a:pt x="4576" y="4922"/>
                    </a:lnTo>
                    <a:lnTo>
                      <a:pt x="4548" y="4912"/>
                    </a:lnTo>
                    <a:lnTo>
                      <a:pt x="4523" y="4902"/>
                    </a:lnTo>
                    <a:lnTo>
                      <a:pt x="4499" y="4889"/>
                    </a:lnTo>
                    <a:lnTo>
                      <a:pt x="4477" y="4876"/>
                    </a:lnTo>
                    <a:lnTo>
                      <a:pt x="4457" y="4860"/>
                    </a:lnTo>
                    <a:lnTo>
                      <a:pt x="4439" y="4843"/>
                    </a:lnTo>
                    <a:lnTo>
                      <a:pt x="4421" y="4824"/>
                    </a:lnTo>
                    <a:lnTo>
                      <a:pt x="4405" y="4804"/>
                    </a:lnTo>
                    <a:lnTo>
                      <a:pt x="4389" y="4782"/>
                    </a:lnTo>
                    <a:lnTo>
                      <a:pt x="4375" y="4759"/>
                    </a:lnTo>
                    <a:lnTo>
                      <a:pt x="4360" y="4734"/>
                    </a:lnTo>
                    <a:lnTo>
                      <a:pt x="4347" y="4709"/>
                    </a:lnTo>
                    <a:lnTo>
                      <a:pt x="4333" y="4682"/>
                    </a:lnTo>
                    <a:lnTo>
                      <a:pt x="4319" y="4654"/>
                    </a:lnTo>
                    <a:lnTo>
                      <a:pt x="4303" y="4627"/>
                    </a:lnTo>
                    <a:lnTo>
                      <a:pt x="4288" y="4602"/>
                    </a:lnTo>
                    <a:lnTo>
                      <a:pt x="4273" y="4580"/>
                    </a:lnTo>
                    <a:lnTo>
                      <a:pt x="4256" y="4562"/>
                    </a:lnTo>
                    <a:lnTo>
                      <a:pt x="4240" y="4544"/>
                    </a:lnTo>
                    <a:lnTo>
                      <a:pt x="4222" y="4529"/>
                    </a:lnTo>
                    <a:lnTo>
                      <a:pt x="4204" y="4515"/>
                    </a:lnTo>
                    <a:lnTo>
                      <a:pt x="4184" y="4502"/>
                    </a:lnTo>
                    <a:lnTo>
                      <a:pt x="4163" y="4491"/>
                    </a:lnTo>
                    <a:lnTo>
                      <a:pt x="4142" y="4479"/>
                    </a:lnTo>
                    <a:lnTo>
                      <a:pt x="4119" y="4468"/>
                    </a:lnTo>
                    <a:lnTo>
                      <a:pt x="4094" y="4457"/>
                    </a:lnTo>
                    <a:lnTo>
                      <a:pt x="4069" y="4446"/>
                    </a:lnTo>
                    <a:lnTo>
                      <a:pt x="4040" y="4434"/>
                    </a:lnTo>
                    <a:lnTo>
                      <a:pt x="4012" y="4422"/>
                    </a:lnTo>
                    <a:lnTo>
                      <a:pt x="3981" y="4409"/>
                    </a:lnTo>
                    <a:lnTo>
                      <a:pt x="3953" y="4389"/>
                    </a:lnTo>
                    <a:lnTo>
                      <a:pt x="3934" y="4361"/>
                    </a:lnTo>
                    <a:lnTo>
                      <a:pt x="3922" y="4325"/>
                    </a:lnTo>
                    <a:lnTo>
                      <a:pt x="3916" y="4284"/>
                    </a:lnTo>
                    <a:lnTo>
                      <a:pt x="3916" y="4239"/>
                    </a:lnTo>
                    <a:lnTo>
                      <a:pt x="3920" y="4193"/>
                    </a:lnTo>
                    <a:lnTo>
                      <a:pt x="3929" y="4144"/>
                    </a:lnTo>
                    <a:lnTo>
                      <a:pt x="3940" y="4099"/>
                    </a:lnTo>
                    <a:lnTo>
                      <a:pt x="3953" y="4056"/>
                    </a:lnTo>
                    <a:lnTo>
                      <a:pt x="3968" y="4017"/>
                    </a:lnTo>
                    <a:lnTo>
                      <a:pt x="3983" y="3985"/>
                    </a:lnTo>
                    <a:lnTo>
                      <a:pt x="3999" y="3960"/>
                    </a:lnTo>
                    <a:lnTo>
                      <a:pt x="4012" y="3945"/>
                    </a:lnTo>
                    <a:lnTo>
                      <a:pt x="4024" y="3941"/>
                    </a:lnTo>
                    <a:lnTo>
                      <a:pt x="4032" y="3951"/>
                    </a:lnTo>
                    <a:lnTo>
                      <a:pt x="4038" y="3975"/>
                    </a:lnTo>
                    <a:lnTo>
                      <a:pt x="4040" y="4006"/>
                    </a:lnTo>
                    <a:lnTo>
                      <a:pt x="4043" y="4035"/>
                    </a:lnTo>
                    <a:lnTo>
                      <a:pt x="4047" y="4064"/>
                    </a:lnTo>
                    <a:lnTo>
                      <a:pt x="4051" y="4091"/>
                    </a:lnTo>
                    <a:lnTo>
                      <a:pt x="4057" y="4117"/>
                    </a:lnTo>
                    <a:lnTo>
                      <a:pt x="4063" y="4141"/>
                    </a:lnTo>
                    <a:lnTo>
                      <a:pt x="4072" y="4164"/>
                    </a:lnTo>
                    <a:lnTo>
                      <a:pt x="4082" y="4186"/>
                    </a:lnTo>
                    <a:lnTo>
                      <a:pt x="4094" y="4206"/>
                    </a:lnTo>
                    <a:lnTo>
                      <a:pt x="4108" y="4224"/>
                    </a:lnTo>
                    <a:lnTo>
                      <a:pt x="4124" y="4242"/>
                    </a:lnTo>
                    <a:lnTo>
                      <a:pt x="4143" y="4257"/>
                    </a:lnTo>
                    <a:lnTo>
                      <a:pt x="4166" y="4271"/>
                    </a:lnTo>
                    <a:lnTo>
                      <a:pt x="4191" y="4284"/>
                    </a:lnTo>
                    <a:lnTo>
                      <a:pt x="4220" y="4295"/>
                    </a:lnTo>
                    <a:lnTo>
                      <a:pt x="4253" y="4305"/>
                    </a:lnTo>
                    <a:lnTo>
                      <a:pt x="4286" y="4313"/>
                    </a:lnTo>
                    <a:lnTo>
                      <a:pt x="4319" y="4322"/>
                    </a:lnTo>
                    <a:lnTo>
                      <a:pt x="4349" y="4331"/>
                    </a:lnTo>
                    <a:lnTo>
                      <a:pt x="4377" y="4341"/>
                    </a:lnTo>
                    <a:lnTo>
                      <a:pt x="4405" y="4352"/>
                    </a:lnTo>
                    <a:lnTo>
                      <a:pt x="4431" y="4362"/>
                    </a:lnTo>
                    <a:lnTo>
                      <a:pt x="4456" y="4373"/>
                    </a:lnTo>
                    <a:lnTo>
                      <a:pt x="4479" y="4385"/>
                    </a:lnTo>
                    <a:lnTo>
                      <a:pt x="4501" y="4396"/>
                    </a:lnTo>
                    <a:lnTo>
                      <a:pt x="4523" y="4408"/>
                    </a:lnTo>
                    <a:lnTo>
                      <a:pt x="4542" y="4421"/>
                    </a:lnTo>
                    <a:lnTo>
                      <a:pt x="4561" y="4433"/>
                    </a:lnTo>
                    <a:lnTo>
                      <a:pt x="4578" y="4447"/>
                    </a:lnTo>
                    <a:lnTo>
                      <a:pt x="4595" y="4460"/>
                    </a:lnTo>
                    <a:lnTo>
                      <a:pt x="4611" y="4474"/>
                    </a:lnTo>
                    <a:lnTo>
                      <a:pt x="4626" y="4488"/>
                    </a:lnTo>
                    <a:lnTo>
                      <a:pt x="4643" y="4500"/>
                    </a:lnTo>
                    <a:lnTo>
                      <a:pt x="4663" y="4510"/>
                    </a:lnTo>
                    <a:lnTo>
                      <a:pt x="4689" y="4518"/>
                    </a:lnTo>
                    <a:lnTo>
                      <a:pt x="4716" y="4522"/>
                    </a:lnTo>
                    <a:lnTo>
                      <a:pt x="4745" y="4526"/>
                    </a:lnTo>
                    <a:lnTo>
                      <a:pt x="4777" y="4527"/>
                    </a:lnTo>
                    <a:lnTo>
                      <a:pt x="4809" y="4526"/>
                    </a:lnTo>
                    <a:lnTo>
                      <a:pt x="4840" y="4524"/>
                    </a:lnTo>
                    <a:lnTo>
                      <a:pt x="4871" y="4521"/>
                    </a:lnTo>
                    <a:lnTo>
                      <a:pt x="4899" y="4519"/>
                    </a:lnTo>
                    <a:lnTo>
                      <a:pt x="4927" y="4515"/>
                    </a:lnTo>
                    <a:lnTo>
                      <a:pt x="4950" y="4511"/>
                    </a:lnTo>
                    <a:lnTo>
                      <a:pt x="4969" y="4508"/>
                    </a:lnTo>
                    <a:lnTo>
                      <a:pt x="4984" y="4506"/>
                    </a:lnTo>
                    <a:lnTo>
                      <a:pt x="4993" y="4504"/>
                    </a:lnTo>
                    <a:lnTo>
                      <a:pt x="4998" y="4504"/>
                    </a:lnTo>
                    <a:lnTo>
                      <a:pt x="5001" y="4498"/>
                    </a:lnTo>
                    <a:lnTo>
                      <a:pt x="5013" y="4485"/>
                    </a:lnTo>
                    <a:lnTo>
                      <a:pt x="5030" y="4464"/>
                    </a:lnTo>
                    <a:lnTo>
                      <a:pt x="5054" y="4437"/>
                    </a:lnTo>
                    <a:lnTo>
                      <a:pt x="5083" y="4405"/>
                    </a:lnTo>
                    <a:lnTo>
                      <a:pt x="5115" y="4370"/>
                    </a:lnTo>
                    <a:lnTo>
                      <a:pt x="5151" y="4332"/>
                    </a:lnTo>
                    <a:lnTo>
                      <a:pt x="5190" y="4292"/>
                    </a:lnTo>
                    <a:lnTo>
                      <a:pt x="5229" y="4253"/>
                    </a:lnTo>
                    <a:lnTo>
                      <a:pt x="5268" y="4213"/>
                    </a:lnTo>
                    <a:lnTo>
                      <a:pt x="5309" y="4177"/>
                    </a:lnTo>
                    <a:lnTo>
                      <a:pt x="5347" y="4143"/>
                    </a:lnTo>
                    <a:lnTo>
                      <a:pt x="5384" y="4115"/>
                    </a:lnTo>
                    <a:lnTo>
                      <a:pt x="5418" y="4093"/>
                    </a:lnTo>
                    <a:lnTo>
                      <a:pt x="5447" y="4077"/>
                    </a:lnTo>
                    <a:lnTo>
                      <a:pt x="5474" y="4070"/>
                    </a:lnTo>
                    <a:lnTo>
                      <a:pt x="5496" y="4066"/>
                    </a:lnTo>
                    <a:lnTo>
                      <a:pt x="5522" y="4059"/>
                    </a:lnTo>
                    <a:lnTo>
                      <a:pt x="5547" y="4051"/>
                    </a:lnTo>
                    <a:lnTo>
                      <a:pt x="5572" y="4041"/>
                    </a:lnTo>
                    <a:lnTo>
                      <a:pt x="5598" y="4029"/>
                    </a:lnTo>
                    <a:lnTo>
                      <a:pt x="5623" y="4016"/>
                    </a:lnTo>
                    <a:lnTo>
                      <a:pt x="5649" y="4000"/>
                    </a:lnTo>
                    <a:lnTo>
                      <a:pt x="5674" y="3984"/>
                    </a:lnTo>
                    <a:lnTo>
                      <a:pt x="5700" y="3967"/>
                    </a:lnTo>
                    <a:lnTo>
                      <a:pt x="5724" y="3948"/>
                    </a:lnTo>
                    <a:lnTo>
                      <a:pt x="5746" y="3929"/>
                    </a:lnTo>
                    <a:lnTo>
                      <a:pt x="5769" y="3910"/>
                    </a:lnTo>
                    <a:lnTo>
                      <a:pt x="5790" y="3889"/>
                    </a:lnTo>
                    <a:lnTo>
                      <a:pt x="5809" y="3869"/>
                    </a:lnTo>
                    <a:lnTo>
                      <a:pt x="5826" y="3849"/>
                    </a:lnTo>
                    <a:lnTo>
                      <a:pt x="5843" y="3829"/>
                    </a:lnTo>
                    <a:lnTo>
                      <a:pt x="5857" y="3808"/>
                    </a:lnTo>
                    <a:lnTo>
                      <a:pt x="5871" y="3790"/>
                    </a:lnTo>
                    <a:lnTo>
                      <a:pt x="5886" y="3771"/>
                    </a:lnTo>
                    <a:lnTo>
                      <a:pt x="5903" y="3753"/>
                    </a:lnTo>
                    <a:lnTo>
                      <a:pt x="5920" y="3735"/>
                    </a:lnTo>
                    <a:lnTo>
                      <a:pt x="5939" y="3718"/>
                    </a:lnTo>
                    <a:lnTo>
                      <a:pt x="5959" y="3700"/>
                    </a:lnTo>
                    <a:lnTo>
                      <a:pt x="5981" y="3683"/>
                    </a:lnTo>
                    <a:lnTo>
                      <a:pt x="6004" y="3666"/>
                    </a:lnTo>
                    <a:lnTo>
                      <a:pt x="6030" y="3649"/>
                    </a:lnTo>
                    <a:lnTo>
                      <a:pt x="6058" y="3631"/>
                    </a:lnTo>
                    <a:lnTo>
                      <a:pt x="6088" y="3613"/>
                    </a:lnTo>
                    <a:lnTo>
                      <a:pt x="6121" y="3595"/>
                    </a:lnTo>
                    <a:lnTo>
                      <a:pt x="6156" y="3576"/>
                    </a:lnTo>
                    <a:lnTo>
                      <a:pt x="6194" y="3557"/>
                    </a:lnTo>
                    <a:lnTo>
                      <a:pt x="6237" y="3537"/>
                    </a:lnTo>
                    <a:lnTo>
                      <a:pt x="6276" y="3514"/>
                    </a:lnTo>
                    <a:lnTo>
                      <a:pt x="6310" y="3488"/>
                    </a:lnTo>
                    <a:lnTo>
                      <a:pt x="6338" y="3460"/>
                    </a:lnTo>
                    <a:lnTo>
                      <a:pt x="6361" y="3427"/>
                    </a:lnTo>
                    <a:lnTo>
                      <a:pt x="6379" y="3393"/>
                    </a:lnTo>
                    <a:lnTo>
                      <a:pt x="6392" y="3358"/>
                    </a:lnTo>
                    <a:lnTo>
                      <a:pt x="6400" y="3321"/>
                    </a:lnTo>
                    <a:lnTo>
                      <a:pt x="6405" y="3284"/>
                    </a:lnTo>
                    <a:lnTo>
                      <a:pt x="6406" y="3247"/>
                    </a:lnTo>
                    <a:lnTo>
                      <a:pt x="6403" y="3211"/>
                    </a:lnTo>
                    <a:lnTo>
                      <a:pt x="6397" y="3176"/>
                    </a:lnTo>
                    <a:lnTo>
                      <a:pt x="6388" y="3143"/>
                    </a:lnTo>
                    <a:lnTo>
                      <a:pt x="6377" y="3113"/>
                    </a:lnTo>
                    <a:lnTo>
                      <a:pt x="6363" y="3085"/>
                    </a:lnTo>
                    <a:lnTo>
                      <a:pt x="6349" y="3062"/>
                    </a:lnTo>
                    <a:lnTo>
                      <a:pt x="6333" y="3043"/>
                    </a:lnTo>
                    <a:lnTo>
                      <a:pt x="6315" y="3025"/>
                    </a:lnTo>
                    <a:lnTo>
                      <a:pt x="6297" y="3011"/>
                    </a:lnTo>
                    <a:lnTo>
                      <a:pt x="6279" y="2997"/>
                    </a:lnTo>
                    <a:lnTo>
                      <a:pt x="6262" y="2985"/>
                    </a:lnTo>
                    <a:lnTo>
                      <a:pt x="6243" y="2974"/>
                    </a:lnTo>
                    <a:lnTo>
                      <a:pt x="6225" y="2964"/>
                    </a:lnTo>
                    <a:lnTo>
                      <a:pt x="6206" y="2955"/>
                    </a:lnTo>
                    <a:lnTo>
                      <a:pt x="6186" y="2949"/>
                    </a:lnTo>
                    <a:lnTo>
                      <a:pt x="6166" y="2942"/>
                    </a:lnTo>
                    <a:lnTo>
                      <a:pt x="6146" y="2938"/>
                    </a:lnTo>
                    <a:lnTo>
                      <a:pt x="6124" y="2935"/>
                    </a:lnTo>
                    <a:lnTo>
                      <a:pt x="6102" y="2933"/>
                    </a:lnTo>
                    <a:lnTo>
                      <a:pt x="6079" y="2931"/>
                    </a:lnTo>
                    <a:lnTo>
                      <a:pt x="6055" y="2931"/>
                    </a:lnTo>
                    <a:lnTo>
                      <a:pt x="6031" y="2933"/>
                    </a:lnTo>
                    <a:lnTo>
                      <a:pt x="6006" y="2936"/>
                    </a:lnTo>
                    <a:lnTo>
                      <a:pt x="5981" y="2938"/>
                    </a:lnTo>
                    <a:lnTo>
                      <a:pt x="5957" y="2939"/>
                    </a:lnTo>
                    <a:lnTo>
                      <a:pt x="5934" y="2940"/>
                    </a:lnTo>
                    <a:lnTo>
                      <a:pt x="5912" y="2941"/>
                    </a:lnTo>
                    <a:lnTo>
                      <a:pt x="5892" y="2940"/>
                    </a:lnTo>
                    <a:lnTo>
                      <a:pt x="5872" y="2940"/>
                    </a:lnTo>
                    <a:lnTo>
                      <a:pt x="5853" y="2939"/>
                    </a:lnTo>
                    <a:lnTo>
                      <a:pt x="5835" y="2937"/>
                    </a:lnTo>
                    <a:lnTo>
                      <a:pt x="5817" y="2935"/>
                    </a:lnTo>
                    <a:lnTo>
                      <a:pt x="5800" y="2933"/>
                    </a:lnTo>
                    <a:lnTo>
                      <a:pt x="5784" y="2930"/>
                    </a:lnTo>
                    <a:lnTo>
                      <a:pt x="5766" y="2927"/>
                    </a:lnTo>
                    <a:lnTo>
                      <a:pt x="5750" y="2925"/>
                    </a:lnTo>
                    <a:lnTo>
                      <a:pt x="5733" y="2922"/>
                    </a:lnTo>
                    <a:lnTo>
                      <a:pt x="5716" y="2918"/>
                    </a:lnTo>
                    <a:lnTo>
                      <a:pt x="5700" y="2916"/>
                    </a:lnTo>
                    <a:lnTo>
                      <a:pt x="5681" y="2913"/>
                    </a:lnTo>
                    <a:lnTo>
                      <a:pt x="5660" y="2910"/>
                    </a:lnTo>
                    <a:lnTo>
                      <a:pt x="5637" y="2907"/>
                    </a:lnTo>
                    <a:lnTo>
                      <a:pt x="5613" y="2905"/>
                    </a:lnTo>
                    <a:lnTo>
                      <a:pt x="5587" y="2904"/>
                    </a:lnTo>
                    <a:lnTo>
                      <a:pt x="5562" y="2903"/>
                    </a:lnTo>
                    <a:lnTo>
                      <a:pt x="5536" y="2903"/>
                    </a:lnTo>
                    <a:lnTo>
                      <a:pt x="5510" y="2904"/>
                    </a:lnTo>
                    <a:lnTo>
                      <a:pt x="5483" y="2905"/>
                    </a:lnTo>
                    <a:lnTo>
                      <a:pt x="5459" y="2909"/>
                    </a:lnTo>
                    <a:lnTo>
                      <a:pt x="5435" y="2913"/>
                    </a:lnTo>
                    <a:lnTo>
                      <a:pt x="5415" y="2919"/>
                    </a:lnTo>
                    <a:lnTo>
                      <a:pt x="5395" y="2927"/>
                    </a:lnTo>
                    <a:lnTo>
                      <a:pt x="5379" y="2937"/>
                    </a:lnTo>
                    <a:lnTo>
                      <a:pt x="5364" y="2948"/>
                    </a:lnTo>
                    <a:lnTo>
                      <a:pt x="5355" y="2962"/>
                    </a:lnTo>
                    <a:lnTo>
                      <a:pt x="5348" y="2977"/>
                    </a:lnTo>
                    <a:lnTo>
                      <a:pt x="5346" y="2994"/>
                    </a:lnTo>
                    <a:lnTo>
                      <a:pt x="5348" y="3012"/>
                    </a:lnTo>
                    <a:lnTo>
                      <a:pt x="5353" y="3031"/>
                    </a:lnTo>
                    <a:lnTo>
                      <a:pt x="5361" y="3050"/>
                    </a:lnTo>
                    <a:lnTo>
                      <a:pt x="5370" y="3070"/>
                    </a:lnTo>
                    <a:lnTo>
                      <a:pt x="5380" y="3090"/>
                    </a:lnTo>
                    <a:lnTo>
                      <a:pt x="5389" y="3108"/>
                    </a:lnTo>
                    <a:lnTo>
                      <a:pt x="5398" y="3125"/>
                    </a:lnTo>
                    <a:lnTo>
                      <a:pt x="5406" y="3141"/>
                    </a:lnTo>
                    <a:lnTo>
                      <a:pt x="5411" y="3154"/>
                    </a:lnTo>
                    <a:lnTo>
                      <a:pt x="5412" y="3165"/>
                    </a:lnTo>
                    <a:lnTo>
                      <a:pt x="5411" y="3174"/>
                    </a:lnTo>
                    <a:lnTo>
                      <a:pt x="5404" y="3178"/>
                    </a:lnTo>
                    <a:lnTo>
                      <a:pt x="5392" y="3179"/>
                    </a:lnTo>
                    <a:lnTo>
                      <a:pt x="5374" y="3177"/>
                    </a:lnTo>
                    <a:lnTo>
                      <a:pt x="5355" y="3172"/>
                    </a:lnTo>
                    <a:lnTo>
                      <a:pt x="5334" y="3165"/>
                    </a:lnTo>
                    <a:lnTo>
                      <a:pt x="5313" y="3155"/>
                    </a:lnTo>
                    <a:lnTo>
                      <a:pt x="5292" y="3143"/>
                    </a:lnTo>
                    <a:lnTo>
                      <a:pt x="5270" y="3129"/>
                    </a:lnTo>
                    <a:lnTo>
                      <a:pt x="5250" y="3114"/>
                    </a:lnTo>
                    <a:lnTo>
                      <a:pt x="5229" y="3096"/>
                    </a:lnTo>
                    <a:lnTo>
                      <a:pt x="5208" y="3077"/>
                    </a:lnTo>
                    <a:lnTo>
                      <a:pt x="5189" y="3056"/>
                    </a:lnTo>
                    <a:lnTo>
                      <a:pt x="5170" y="3033"/>
                    </a:lnTo>
                    <a:lnTo>
                      <a:pt x="5153" y="3009"/>
                    </a:lnTo>
                    <a:lnTo>
                      <a:pt x="5136" y="2984"/>
                    </a:lnTo>
                    <a:lnTo>
                      <a:pt x="5122" y="2958"/>
                    </a:lnTo>
                    <a:lnTo>
                      <a:pt x="5109" y="2930"/>
                    </a:lnTo>
                    <a:lnTo>
                      <a:pt x="5098" y="2902"/>
                    </a:lnTo>
                    <a:lnTo>
                      <a:pt x="5090" y="2874"/>
                    </a:lnTo>
                    <a:lnTo>
                      <a:pt x="5081" y="2834"/>
                    </a:lnTo>
                    <a:lnTo>
                      <a:pt x="5075" y="2797"/>
                    </a:lnTo>
                    <a:lnTo>
                      <a:pt x="5073" y="2761"/>
                    </a:lnTo>
                    <a:lnTo>
                      <a:pt x="5073" y="2728"/>
                    </a:lnTo>
                    <a:lnTo>
                      <a:pt x="5075" y="2698"/>
                    </a:lnTo>
                    <a:lnTo>
                      <a:pt x="5078" y="2670"/>
                    </a:lnTo>
                    <a:lnTo>
                      <a:pt x="5084" y="2646"/>
                    </a:lnTo>
                    <a:lnTo>
                      <a:pt x="5090" y="2625"/>
                    </a:lnTo>
                    <a:lnTo>
                      <a:pt x="5097" y="2608"/>
                    </a:lnTo>
                    <a:lnTo>
                      <a:pt x="5105" y="2594"/>
                    </a:lnTo>
                    <a:lnTo>
                      <a:pt x="5112" y="2585"/>
                    </a:lnTo>
                    <a:lnTo>
                      <a:pt x="5119" y="2581"/>
                    </a:lnTo>
                    <a:lnTo>
                      <a:pt x="5125" y="2582"/>
                    </a:lnTo>
                    <a:lnTo>
                      <a:pt x="5131" y="2588"/>
                    </a:lnTo>
                    <a:lnTo>
                      <a:pt x="5134" y="2598"/>
                    </a:lnTo>
                    <a:lnTo>
                      <a:pt x="5136" y="2616"/>
                    </a:lnTo>
                    <a:lnTo>
                      <a:pt x="5138" y="2655"/>
                    </a:lnTo>
                    <a:lnTo>
                      <a:pt x="5144" y="2691"/>
                    </a:lnTo>
                    <a:lnTo>
                      <a:pt x="5151" y="2721"/>
                    </a:lnTo>
                    <a:lnTo>
                      <a:pt x="5161" y="2746"/>
                    </a:lnTo>
                    <a:lnTo>
                      <a:pt x="5172" y="2767"/>
                    </a:lnTo>
                    <a:lnTo>
                      <a:pt x="5186" y="2782"/>
                    </a:lnTo>
                    <a:lnTo>
                      <a:pt x="5201" y="2792"/>
                    </a:lnTo>
                    <a:lnTo>
                      <a:pt x="5218" y="2797"/>
                    </a:lnTo>
                    <a:lnTo>
                      <a:pt x="5237" y="2796"/>
                    </a:lnTo>
                    <a:lnTo>
                      <a:pt x="5256" y="2791"/>
                    </a:lnTo>
                    <a:lnTo>
                      <a:pt x="5278" y="2781"/>
                    </a:lnTo>
                    <a:lnTo>
                      <a:pt x="5302" y="2764"/>
                    </a:lnTo>
                    <a:lnTo>
                      <a:pt x="5326" y="2743"/>
                    </a:lnTo>
                    <a:lnTo>
                      <a:pt x="5352" y="2716"/>
                    </a:lnTo>
                    <a:lnTo>
                      <a:pt x="5380" y="2685"/>
                    </a:lnTo>
                    <a:lnTo>
                      <a:pt x="5408" y="2648"/>
                    </a:lnTo>
                    <a:lnTo>
                      <a:pt x="5434" y="2610"/>
                    </a:lnTo>
                    <a:lnTo>
                      <a:pt x="5456" y="2580"/>
                    </a:lnTo>
                    <a:lnTo>
                      <a:pt x="5475" y="2554"/>
                    </a:lnTo>
                    <a:lnTo>
                      <a:pt x="5490" y="2534"/>
                    </a:lnTo>
                    <a:lnTo>
                      <a:pt x="5504" y="2518"/>
                    </a:lnTo>
                    <a:lnTo>
                      <a:pt x="5516" y="2506"/>
                    </a:lnTo>
                    <a:lnTo>
                      <a:pt x="5529" y="2497"/>
                    </a:lnTo>
                    <a:lnTo>
                      <a:pt x="5541" y="2490"/>
                    </a:lnTo>
                    <a:lnTo>
                      <a:pt x="5555" y="2486"/>
                    </a:lnTo>
                    <a:lnTo>
                      <a:pt x="5572" y="2483"/>
                    </a:lnTo>
                    <a:lnTo>
                      <a:pt x="5591" y="2481"/>
                    </a:lnTo>
                    <a:lnTo>
                      <a:pt x="5613" y="2478"/>
                    </a:lnTo>
                    <a:lnTo>
                      <a:pt x="5641" y="2475"/>
                    </a:lnTo>
                    <a:lnTo>
                      <a:pt x="5673" y="2472"/>
                    </a:lnTo>
                    <a:lnTo>
                      <a:pt x="5712" y="2466"/>
                    </a:lnTo>
                    <a:lnTo>
                      <a:pt x="5757" y="2460"/>
                    </a:lnTo>
                    <a:lnTo>
                      <a:pt x="5805" y="2452"/>
                    </a:lnTo>
                    <a:lnTo>
                      <a:pt x="5852" y="2446"/>
                    </a:lnTo>
                    <a:lnTo>
                      <a:pt x="5899" y="2442"/>
                    </a:lnTo>
                    <a:lnTo>
                      <a:pt x="5944" y="2438"/>
                    </a:lnTo>
                    <a:lnTo>
                      <a:pt x="5988" y="2435"/>
                    </a:lnTo>
                    <a:lnTo>
                      <a:pt x="6029" y="2431"/>
                    </a:lnTo>
                    <a:lnTo>
                      <a:pt x="6069" y="2427"/>
                    </a:lnTo>
                    <a:lnTo>
                      <a:pt x="6106" y="2420"/>
                    </a:lnTo>
                    <a:lnTo>
                      <a:pt x="6139" y="2413"/>
                    </a:lnTo>
                    <a:lnTo>
                      <a:pt x="6171" y="2402"/>
                    </a:lnTo>
                    <a:lnTo>
                      <a:pt x="6198" y="2389"/>
                    </a:lnTo>
                    <a:lnTo>
                      <a:pt x="6224" y="2371"/>
                    </a:lnTo>
                    <a:lnTo>
                      <a:pt x="6244" y="2351"/>
                    </a:lnTo>
                    <a:lnTo>
                      <a:pt x="6262" y="2324"/>
                    </a:lnTo>
                    <a:lnTo>
                      <a:pt x="6274" y="2293"/>
                    </a:lnTo>
                    <a:lnTo>
                      <a:pt x="6282" y="2257"/>
                    </a:lnTo>
                    <a:lnTo>
                      <a:pt x="6287" y="2217"/>
                    </a:lnTo>
                    <a:lnTo>
                      <a:pt x="6291" y="2181"/>
                    </a:lnTo>
                    <a:lnTo>
                      <a:pt x="6295" y="2147"/>
                    </a:lnTo>
                    <a:lnTo>
                      <a:pt x="6298" y="2117"/>
                    </a:lnTo>
                    <a:lnTo>
                      <a:pt x="6300" y="2091"/>
                    </a:lnTo>
                    <a:lnTo>
                      <a:pt x="6302" y="2068"/>
                    </a:lnTo>
                    <a:lnTo>
                      <a:pt x="6304" y="2048"/>
                    </a:lnTo>
                    <a:lnTo>
                      <a:pt x="6308" y="2034"/>
                    </a:lnTo>
                    <a:lnTo>
                      <a:pt x="6311" y="2023"/>
                    </a:lnTo>
                    <a:lnTo>
                      <a:pt x="6314" y="2016"/>
                    </a:lnTo>
                    <a:lnTo>
                      <a:pt x="6320" y="2015"/>
                    </a:lnTo>
                    <a:lnTo>
                      <a:pt x="6325" y="2019"/>
                    </a:lnTo>
                    <a:lnTo>
                      <a:pt x="6333" y="2027"/>
                    </a:lnTo>
                    <a:lnTo>
                      <a:pt x="6343" y="2042"/>
                    </a:lnTo>
                    <a:lnTo>
                      <a:pt x="6353" y="2061"/>
                    </a:lnTo>
                    <a:lnTo>
                      <a:pt x="6368" y="2087"/>
                    </a:lnTo>
                    <a:lnTo>
                      <a:pt x="6382" y="2115"/>
                    </a:lnTo>
                    <a:lnTo>
                      <a:pt x="6399" y="2141"/>
                    </a:lnTo>
                    <a:lnTo>
                      <a:pt x="6418" y="2165"/>
                    </a:lnTo>
                    <a:lnTo>
                      <a:pt x="6439" y="2188"/>
                    </a:lnTo>
                    <a:lnTo>
                      <a:pt x="6462" y="2208"/>
                    </a:lnTo>
                    <a:lnTo>
                      <a:pt x="6487" y="2226"/>
                    </a:lnTo>
                    <a:lnTo>
                      <a:pt x="6514" y="2244"/>
                    </a:lnTo>
                    <a:lnTo>
                      <a:pt x="6543" y="2258"/>
                    </a:lnTo>
                    <a:lnTo>
                      <a:pt x="6575" y="2271"/>
                    </a:lnTo>
                    <a:lnTo>
                      <a:pt x="6610" y="2281"/>
                    </a:lnTo>
                    <a:lnTo>
                      <a:pt x="6648" y="2289"/>
                    </a:lnTo>
                    <a:lnTo>
                      <a:pt x="6689" y="2296"/>
                    </a:lnTo>
                    <a:lnTo>
                      <a:pt x="6731" y="2301"/>
                    </a:lnTo>
                    <a:lnTo>
                      <a:pt x="6778" y="2304"/>
                    </a:lnTo>
                    <a:lnTo>
                      <a:pt x="6827" y="2304"/>
                    </a:lnTo>
                    <a:lnTo>
                      <a:pt x="6881" y="2303"/>
                    </a:lnTo>
                    <a:close/>
                  </a:path>
                </a:pathLst>
              </a:custGeom>
              <a:solidFill>
                <a:srgbClr val="BFD2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85" name="Freeform 365"/>
              <p:cNvSpPr>
                <a:spLocks/>
              </p:cNvSpPr>
              <p:nvPr/>
            </p:nvSpPr>
            <p:spPr bwMode="auto">
              <a:xfrm flipH="1">
                <a:off x="4340" y="2965"/>
                <a:ext cx="353" cy="372"/>
              </a:xfrm>
              <a:custGeom>
                <a:avLst/>
                <a:gdLst/>
                <a:ahLst/>
                <a:cxnLst>
                  <a:cxn ang="0">
                    <a:pos x="7156" y="1893"/>
                  </a:cxn>
                  <a:cxn ang="0">
                    <a:pos x="7580" y="1626"/>
                  </a:cxn>
                  <a:cxn ang="0">
                    <a:pos x="7559" y="908"/>
                  </a:cxn>
                  <a:cxn ang="0">
                    <a:pos x="7521" y="338"/>
                  </a:cxn>
                  <a:cxn ang="0">
                    <a:pos x="7808" y="144"/>
                  </a:cxn>
                  <a:cxn ang="0">
                    <a:pos x="8705" y="147"/>
                  </a:cxn>
                  <a:cxn ang="0">
                    <a:pos x="8638" y="446"/>
                  </a:cxn>
                  <a:cxn ang="0">
                    <a:pos x="8475" y="916"/>
                  </a:cxn>
                  <a:cxn ang="0">
                    <a:pos x="8365" y="1274"/>
                  </a:cxn>
                  <a:cxn ang="0">
                    <a:pos x="8209" y="1665"/>
                  </a:cxn>
                  <a:cxn ang="0">
                    <a:pos x="8166" y="2085"/>
                  </a:cxn>
                  <a:cxn ang="0">
                    <a:pos x="8073" y="2506"/>
                  </a:cxn>
                  <a:cxn ang="0">
                    <a:pos x="7930" y="2883"/>
                  </a:cxn>
                  <a:cxn ang="0">
                    <a:pos x="7743" y="3367"/>
                  </a:cxn>
                  <a:cxn ang="0">
                    <a:pos x="7650" y="3888"/>
                  </a:cxn>
                  <a:cxn ang="0">
                    <a:pos x="7582" y="4388"/>
                  </a:cxn>
                  <a:cxn ang="0">
                    <a:pos x="7219" y="4709"/>
                  </a:cxn>
                  <a:cxn ang="0">
                    <a:pos x="6987" y="5035"/>
                  </a:cxn>
                  <a:cxn ang="0">
                    <a:pos x="7007" y="5423"/>
                  </a:cxn>
                  <a:cxn ang="0">
                    <a:pos x="6860" y="6111"/>
                  </a:cxn>
                  <a:cxn ang="0">
                    <a:pos x="6582" y="6536"/>
                  </a:cxn>
                  <a:cxn ang="0">
                    <a:pos x="6794" y="6885"/>
                  </a:cxn>
                  <a:cxn ang="0">
                    <a:pos x="6219" y="7097"/>
                  </a:cxn>
                  <a:cxn ang="0">
                    <a:pos x="5546" y="7077"/>
                  </a:cxn>
                  <a:cxn ang="0">
                    <a:pos x="5490" y="7708"/>
                  </a:cxn>
                  <a:cxn ang="0">
                    <a:pos x="5456" y="8066"/>
                  </a:cxn>
                  <a:cxn ang="0">
                    <a:pos x="4790" y="8853"/>
                  </a:cxn>
                  <a:cxn ang="0">
                    <a:pos x="4563" y="8810"/>
                  </a:cxn>
                  <a:cxn ang="0">
                    <a:pos x="5006" y="7926"/>
                  </a:cxn>
                  <a:cxn ang="0">
                    <a:pos x="3324" y="8208"/>
                  </a:cxn>
                  <a:cxn ang="0">
                    <a:pos x="2000" y="7888"/>
                  </a:cxn>
                  <a:cxn ang="0">
                    <a:pos x="1351" y="7425"/>
                  </a:cxn>
                  <a:cxn ang="0">
                    <a:pos x="1723" y="8521"/>
                  </a:cxn>
                  <a:cxn ang="0">
                    <a:pos x="1119" y="8209"/>
                  </a:cxn>
                  <a:cxn ang="0">
                    <a:pos x="702" y="7119"/>
                  </a:cxn>
                  <a:cxn ang="0">
                    <a:pos x="35" y="6512"/>
                  </a:cxn>
                  <a:cxn ang="0">
                    <a:pos x="416" y="5989"/>
                  </a:cxn>
                  <a:cxn ang="0">
                    <a:pos x="687" y="6548"/>
                  </a:cxn>
                  <a:cxn ang="0">
                    <a:pos x="1129" y="6955"/>
                  </a:cxn>
                  <a:cxn ang="0">
                    <a:pos x="1124" y="5896"/>
                  </a:cxn>
                  <a:cxn ang="0">
                    <a:pos x="1211" y="4798"/>
                  </a:cxn>
                  <a:cxn ang="0">
                    <a:pos x="1614" y="5590"/>
                  </a:cxn>
                  <a:cxn ang="0">
                    <a:pos x="1855" y="5850"/>
                  </a:cxn>
                  <a:cxn ang="0">
                    <a:pos x="1308" y="5744"/>
                  </a:cxn>
                  <a:cxn ang="0">
                    <a:pos x="2467" y="6484"/>
                  </a:cxn>
                  <a:cxn ang="0">
                    <a:pos x="3234" y="5567"/>
                  </a:cxn>
                  <a:cxn ang="0">
                    <a:pos x="2761" y="4896"/>
                  </a:cxn>
                  <a:cxn ang="0">
                    <a:pos x="3067" y="5171"/>
                  </a:cxn>
                  <a:cxn ang="0">
                    <a:pos x="3923" y="5510"/>
                  </a:cxn>
                  <a:cxn ang="0">
                    <a:pos x="4648" y="4922"/>
                  </a:cxn>
                  <a:cxn ang="0">
                    <a:pos x="4150" y="4487"/>
                  </a:cxn>
                  <a:cxn ang="0">
                    <a:pos x="3997" y="4084"/>
                  </a:cxn>
                  <a:cxn ang="0">
                    <a:pos x="4478" y="4475"/>
                  </a:cxn>
                  <a:cxn ang="0">
                    <a:pos x="5037" y="4504"/>
                  </a:cxn>
                  <a:cxn ang="0">
                    <a:pos x="5837" y="3920"/>
                  </a:cxn>
                  <a:cxn ang="0">
                    <a:pos x="6446" y="3335"/>
                  </a:cxn>
                  <a:cxn ang="0">
                    <a:pos x="5983" y="2913"/>
                  </a:cxn>
                  <a:cxn ang="0">
                    <a:pos x="5469" y="2874"/>
                  </a:cxn>
                  <a:cxn ang="0">
                    <a:pos x="5315" y="3155"/>
                  </a:cxn>
                  <a:cxn ang="0">
                    <a:pos x="5070" y="2618"/>
                  </a:cxn>
                  <a:cxn ang="0">
                    <a:pos x="5481" y="2555"/>
                  </a:cxn>
                  <a:cxn ang="0">
                    <a:pos x="6218" y="2424"/>
                  </a:cxn>
                  <a:cxn ang="0">
                    <a:pos x="6458" y="2272"/>
                  </a:cxn>
                </a:cxnLst>
                <a:rect l="0" t="0" r="r" b="b"/>
                <a:pathLst>
                  <a:path w="8835" h="8955">
                    <a:moveTo>
                      <a:pt x="6887" y="2343"/>
                    </a:moveTo>
                    <a:lnTo>
                      <a:pt x="6942" y="2337"/>
                    </a:lnTo>
                    <a:lnTo>
                      <a:pt x="6996" y="2329"/>
                    </a:lnTo>
                    <a:lnTo>
                      <a:pt x="7051" y="2317"/>
                    </a:lnTo>
                    <a:lnTo>
                      <a:pt x="7104" y="2300"/>
                    </a:lnTo>
                    <a:lnTo>
                      <a:pt x="7154" y="2283"/>
                    </a:lnTo>
                    <a:lnTo>
                      <a:pt x="7202" y="2262"/>
                    </a:lnTo>
                    <a:lnTo>
                      <a:pt x="7246" y="2240"/>
                    </a:lnTo>
                    <a:lnTo>
                      <a:pt x="7285" y="2216"/>
                    </a:lnTo>
                    <a:lnTo>
                      <a:pt x="7319" y="2191"/>
                    </a:lnTo>
                    <a:lnTo>
                      <a:pt x="7347" y="2166"/>
                    </a:lnTo>
                    <a:lnTo>
                      <a:pt x="7367" y="2140"/>
                    </a:lnTo>
                    <a:lnTo>
                      <a:pt x="7379" y="2114"/>
                    </a:lnTo>
                    <a:lnTo>
                      <a:pt x="7384" y="2089"/>
                    </a:lnTo>
                    <a:lnTo>
                      <a:pt x="7378" y="2065"/>
                    </a:lnTo>
                    <a:lnTo>
                      <a:pt x="7364" y="2042"/>
                    </a:lnTo>
                    <a:lnTo>
                      <a:pt x="7338" y="2021"/>
                    </a:lnTo>
                    <a:lnTo>
                      <a:pt x="7307" y="2001"/>
                    </a:lnTo>
                    <a:lnTo>
                      <a:pt x="7279" y="1984"/>
                    </a:lnTo>
                    <a:lnTo>
                      <a:pt x="7252" y="1966"/>
                    </a:lnTo>
                    <a:lnTo>
                      <a:pt x="7226" y="1950"/>
                    </a:lnTo>
                    <a:lnTo>
                      <a:pt x="7205" y="1933"/>
                    </a:lnTo>
                    <a:lnTo>
                      <a:pt x="7185" y="1919"/>
                    </a:lnTo>
                    <a:lnTo>
                      <a:pt x="7169" y="1905"/>
                    </a:lnTo>
                    <a:lnTo>
                      <a:pt x="7156" y="1893"/>
                    </a:lnTo>
                    <a:lnTo>
                      <a:pt x="7148" y="1881"/>
                    </a:lnTo>
                    <a:lnTo>
                      <a:pt x="7145" y="1871"/>
                    </a:lnTo>
                    <a:lnTo>
                      <a:pt x="7147" y="1863"/>
                    </a:lnTo>
                    <a:lnTo>
                      <a:pt x="7154" y="1855"/>
                    </a:lnTo>
                    <a:lnTo>
                      <a:pt x="7169" y="1849"/>
                    </a:lnTo>
                    <a:lnTo>
                      <a:pt x="7190" y="1845"/>
                    </a:lnTo>
                    <a:lnTo>
                      <a:pt x="7218" y="1842"/>
                    </a:lnTo>
                    <a:lnTo>
                      <a:pt x="7255" y="1842"/>
                    </a:lnTo>
                    <a:lnTo>
                      <a:pt x="7293" y="1842"/>
                    </a:lnTo>
                    <a:lnTo>
                      <a:pt x="7328" y="1842"/>
                    </a:lnTo>
                    <a:lnTo>
                      <a:pt x="7361" y="1842"/>
                    </a:lnTo>
                    <a:lnTo>
                      <a:pt x="7390" y="1842"/>
                    </a:lnTo>
                    <a:lnTo>
                      <a:pt x="7418" y="1840"/>
                    </a:lnTo>
                    <a:lnTo>
                      <a:pt x="7442" y="1837"/>
                    </a:lnTo>
                    <a:lnTo>
                      <a:pt x="7463" y="1833"/>
                    </a:lnTo>
                    <a:lnTo>
                      <a:pt x="7482" y="1828"/>
                    </a:lnTo>
                    <a:lnTo>
                      <a:pt x="7499" y="1820"/>
                    </a:lnTo>
                    <a:lnTo>
                      <a:pt x="7515" y="1809"/>
                    </a:lnTo>
                    <a:lnTo>
                      <a:pt x="7528" y="1795"/>
                    </a:lnTo>
                    <a:lnTo>
                      <a:pt x="7540" y="1778"/>
                    </a:lnTo>
                    <a:lnTo>
                      <a:pt x="7550" y="1759"/>
                    </a:lnTo>
                    <a:lnTo>
                      <a:pt x="7558" y="1735"/>
                    </a:lnTo>
                    <a:lnTo>
                      <a:pt x="7566" y="1706"/>
                    </a:lnTo>
                    <a:lnTo>
                      <a:pt x="7573" y="1674"/>
                    </a:lnTo>
                    <a:lnTo>
                      <a:pt x="7580" y="1626"/>
                    </a:lnTo>
                    <a:lnTo>
                      <a:pt x="7586" y="1580"/>
                    </a:lnTo>
                    <a:lnTo>
                      <a:pt x="7589" y="1535"/>
                    </a:lnTo>
                    <a:lnTo>
                      <a:pt x="7591" y="1492"/>
                    </a:lnTo>
                    <a:lnTo>
                      <a:pt x="7591" y="1450"/>
                    </a:lnTo>
                    <a:lnTo>
                      <a:pt x="7590" y="1409"/>
                    </a:lnTo>
                    <a:lnTo>
                      <a:pt x="7589" y="1370"/>
                    </a:lnTo>
                    <a:lnTo>
                      <a:pt x="7587" y="1334"/>
                    </a:lnTo>
                    <a:lnTo>
                      <a:pt x="7585" y="1298"/>
                    </a:lnTo>
                    <a:lnTo>
                      <a:pt x="7583" y="1265"/>
                    </a:lnTo>
                    <a:lnTo>
                      <a:pt x="7582" y="1235"/>
                    </a:lnTo>
                    <a:lnTo>
                      <a:pt x="7582" y="1205"/>
                    </a:lnTo>
                    <a:lnTo>
                      <a:pt x="7583" y="1179"/>
                    </a:lnTo>
                    <a:lnTo>
                      <a:pt x="7586" y="1155"/>
                    </a:lnTo>
                    <a:lnTo>
                      <a:pt x="7591" y="1134"/>
                    </a:lnTo>
                    <a:lnTo>
                      <a:pt x="7599" y="1116"/>
                    </a:lnTo>
                    <a:lnTo>
                      <a:pt x="7604" y="1097"/>
                    </a:lnTo>
                    <a:lnTo>
                      <a:pt x="7606" y="1079"/>
                    </a:lnTo>
                    <a:lnTo>
                      <a:pt x="7605" y="1058"/>
                    </a:lnTo>
                    <a:lnTo>
                      <a:pt x="7601" y="1037"/>
                    </a:lnTo>
                    <a:lnTo>
                      <a:pt x="7594" y="1015"/>
                    </a:lnTo>
                    <a:lnTo>
                      <a:pt x="7587" y="993"/>
                    </a:lnTo>
                    <a:lnTo>
                      <a:pt x="7579" y="972"/>
                    </a:lnTo>
                    <a:lnTo>
                      <a:pt x="7571" y="951"/>
                    </a:lnTo>
                    <a:lnTo>
                      <a:pt x="7565" y="929"/>
                    </a:lnTo>
                    <a:lnTo>
                      <a:pt x="7559" y="908"/>
                    </a:lnTo>
                    <a:lnTo>
                      <a:pt x="7556" y="889"/>
                    </a:lnTo>
                    <a:lnTo>
                      <a:pt x="7556" y="869"/>
                    </a:lnTo>
                    <a:lnTo>
                      <a:pt x="7561" y="851"/>
                    </a:lnTo>
                    <a:lnTo>
                      <a:pt x="7569" y="835"/>
                    </a:lnTo>
                    <a:lnTo>
                      <a:pt x="7582" y="821"/>
                    </a:lnTo>
                    <a:lnTo>
                      <a:pt x="7603" y="809"/>
                    </a:lnTo>
                    <a:lnTo>
                      <a:pt x="7624" y="795"/>
                    </a:lnTo>
                    <a:lnTo>
                      <a:pt x="7640" y="776"/>
                    </a:lnTo>
                    <a:lnTo>
                      <a:pt x="7653" y="753"/>
                    </a:lnTo>
                    <a:lnTo>
                      <a:pt x="7663" y="728"/>
                    </a:lnTo>
                    <a:lnTo>
                      <a:pt x="7670" y="700"/>
                    </a:lnTo>
                    <a:lnTo>
                      <a:pt x="7673" y="670"/>
                    </a:lnTo>
                    <a:lnTo>
                      <a:pt x="7674" y="639"/>
                    </a:lnTo>
                    <a:lnTo>
                      <a:pt x="7672" y="606"/>
                    </a:lnTo>
                    <a:lnTo>
                      <a:pt x="7668" y="574"/>
                    </a:lnTo>
                    <a:lnTo>
                      <a:pt x="7662" y="542"/>
                    </a:lnTo>
                    <a:lnTo>
                      <a:pt x="7653" y="513"/>
                    </a:lnTo>
                    <a:lnTo>
                      <a:pt x="7644" y="485"/>
                    </a:lnTo>
                    <a:lnTo>
                      <a:pt x="7633" y="458"/>
                    </a:lnTo>
                    <a:lnTo>
                      <a:pt x="7621" y="437"/>
                    </a:lnTo>
                    <a:lnTo>
                      <a:pt x="7606" y="417"/>
                    </a:lnTo>
                    <a:lnTo>
                      <a:pt x="7593" y="404"/>
                    </a:lnTo>
                    <a:lnTo>
                      <a:pt x="7575" y="389"/>
                    </a:lnTo>
                    <a:lnTo>
                      <a:pt x="7551" y="366"/>
                    </a:lnTo>
                    <a:lnTo>
                      <a:pt x="7521" y="338"/>
                    </a:lnTo>
                    <a:lnTo>
                      <a:pt x="7487" y="306"/>
                    </a:lnTo>
                    <a:lnTo>
                      <a:pt x="7452" y="271"/>
                    </a:lnTo>
                    <a:lnTo>
                      <a:pt x="7415" y="232"/>
                    </a:lnTo>
                    <a:lnTo>
                      <a:pt x="7378" y="194"/>
                    </a:lnTo>
                    <a:lnTo>
                      <a:pt x="7343" y="157"/>
                    </a:lnTo>
                    <a:lnTo>
                      <a:pt x="7309" y="120"/>
                    </a:lnTo>
                    <a:lnTo>
                      <a:pt x="7280" y="86"/>
                    </a:lnTo>
                    <a:lnTo>
                      <a:pt x="7256" y="57"/>
                    </a:lnTo>
                    <a:lnTo>
                      <a:pt x="7238" y="31"/>
                    </a:lnTo>
                    <a:lnTo>
                      <a:pt x="7228" y="13"/>
                    </a:lnTo>
                    <a:lnTo>
                      <a:pt x="7226" y="2"/>
                    </a:lnTo>
                    <a:lnTo>
                      <a:pt x="7234" y="0"/>
                    </a:lnTo>
                    <a:lnTo>
                      <a:pt x="7255" y="9"/>
                    </a:lnTo>
                    <a:lnTo>
                      <a:pt x="7283" y="21"/>
                    </a:lnTo>
                    <a:lnTo>
                      <a:pt x="7317" y="34"/>
                    </a:lnTo>
                    <a:lnTo>
                      <a:pt x="7356" y="47"/>
                    </a:lnTo>
                    <a:lnTo>
                      <a:pt x="7399" y="60"/>
                    </a:lnTo>
                    <a:lnTo>
                      <a:pt x="7445" y="72"/>
                    </a:lnTo>
                    <a:lnTo>
                      <a:pt x="7494" y="85"/>
                    </a:lnTo>
                    <a:lnTo>
                      <a:pt x="7545" y="96"/>
                    </a:lnTo>
                    <a:lnTo>
                      <a:pt x="7598" y="108"/>
                    </a:lnTo>
                    <a:lnTo>
                      <a:pt x="7650" y="118"/>
                    </a:lnTo>
                    <a:lnTo>
                      <a:pt x="7704" y="128"/>
                    </a:lnTo>
                    <a:lnTo>
                      <a:pt x="7757" y="136"/>
                    </a:lnTo>
                    <a:lnTo>
                      <a:pt x="7808" y="144"/>
                    </a:lnTo>
                    <a:lnTo>
                      <a:pt x="7859" y="149"/>
                    </a:lnTo>
                    <a:lnTo>
                      <a:pt x="7906" y="155"/>
                    </a:lnTo>
                    <a:lnTo>
                      <a:pt x="7950" y="158"/>
                    </a:lnTo>
                    <a:lnTo>
                      <a:pt x="7992" y="161"/>
                    </a:lnTo>
                    <a:lnTo>
                      <a:pt x="8031" y="163"/>
                    </a:lnTo>
                    <a:lnTo>
                      <a:pt x="8075" y="164"/>
                    </a:lnTo>
                    <a:lnTo>
                      <a:pt x="8119" y="165"/>
                    </a:lnTo>
                    <a:lnTo>
                      <a:pt x="8165" y="167"/>
                    </a:lnTo>
                    <a:lnTo>
                      <a:pt x="8212" y="168"/>
                    </a:lnTo>
                    <a:lnTo>
                      <a:pt x="8259" y="169"/>
                    </a:lnTo>
                    <a:lnTo>
                      <a:pt x="8305" y="170"/>
                    </a:lnTo>
                    <a:lnTo>
                      <a:pt x="8351" y="170"/>
                    </a:lnTo>
                    <a:lnTo>
                      <a:pt x="8395" y="171"/>
                    </a:lnTo>
                    <a:lnTo>
                      <a:pt x="8436" y="171"/>
                    </a:lnTo>
                    <a:lnTo>
                      <a:pt x="8474" y="171"/>
                    </a:lnTo>
                    <a:lnTo>
                      <a:pt x="8510" y="171"/>
                    </a:lnTo>
                    <a:lnTo>
                      <a:pt x="8541" y="171"/>
                    </a:lnTo>
                    <a:lnTo>
                      <a:pt x="8568" y="170"/>
                    </a:lnTo>
                    <a:lnTo>
                      <a:pt x="8590" y="170"/>
                    </a:lnTo>
                    <a:lnTo>
                      <a:pt x="8606" y="169"/>
                    </a:lnTo>
                    <a:lnTo>
                      <a:pt x="8621" y="166"/>
                    </a:lnTo>
                    <a:lnTo>
                      <a:pt x="8638" y="163"/>
                    </a:lnTo>
                    <a:lnTo>
                      <a:pt x="8659" y="158"/>
                    </a:lnTo>
                    <a:lnTo>
                      <a:pt x="8682" y="153"/>
                    </a:lnTo>
                    <a:lnTo>
                      <a:pt x="8705" y="147"/>
                    </a:lnTo>
                    <a:lnTo>
                      <a:pt x="8729" y="142"/>
                    </a:lnTo>
                    <a:lnTo>
                      <a:pt x="8752" y="137"/>
                    </a:lnTo>
                    <a:lnTo>
                      <a:pt x="8773" y="133"/>
                    </a:lnTo>
                    <a:lnTo>
                      <a:pt x="8793" y="131"/>
                    </a:lnTo>
                    <a:lnTo>
                      <a:pt x="8809" y="130"/>
                    </a:lnTo>
                    <a:lnTo>
                      <a:pt x="8823" y="131"/>
                    </a:lnTo>
                    <a:lnTo>
                      <a:pt x="8831" y="135"/>
                    </a:lnTo>
                    <a:lnTo>
                      <a:pt x="8835" y="142"/>
                    </a:lnTo>
                    <a:lnTo>
                      <a:pt x="8831" y="152"/>
                    </a:lnTo>
                    <a:lnTo>
                      <a:pt x="8821" y="166"/>
                    </a:lnTo>
                    <a:lnTo>
                      <a:pt x="8805" y="184"/>
                    </a:lnTo>
                    <a:lnTo>
                      <a:pt x="8782" y="205"/>
                    </a:lnTo>
                    <a:lnTo>
                      <a:pt x="8763" y="225"/>
                    </a:lnTo>
                    <a:lnTo>
                      <a:pt x="8746" y="242"/>
                    </a:lnTo>
                    <a:lnTo>
                      <a:pt x="8732" y="259"/>
                    </a:lnTo>
                    <a:lnTo>
                      <a:pt x="8719" y="275"/>
                    </a:lnTo>
                    <a:lnTo>
                      <a:pt x="8709" y="290"/>
                    </a:lnTo>
                    <a:lnTo>
                      <a:pt x="8699" y="304"/>
                    </a:lnTo>
                    <a:lnTo>
                      <a:pt x="8692" y="321"/>
                    </a:lnTo>
                    <a:lnTo>
                      <a:pt x="8683" y="337"/>
                    </a:lnTo>
                    <a:lnTo>
                      <a:pt x="8675" y="355"/>
                    </a:lnTo>
                    <a:lnTo>
                      <a:pt x="8668" y="374"/>
                    </a:lnTo>
                    <a:lnTo>
                      <a:pt x="8659" y="396"/>
                    </a:lnTo>
                    <a:lnTo>
                      <a:pt x="8649" y="420"/>
                    </a:lnTo>
                    <a:lnTo>
                      <a:pt x="8638" y="446"/>
                    </a:lnTo>
                    <a:lnTo>
                      <a:pt x="8625" y="477"/>
                    </a:lnTo>
                    <a:lnTo>
                      <a:pt x="8611" y="512"/>
                    </a:lnTo>
                    <a:lnTo>
                      <a:pt x="8598" y="535"/>
                    </a:lnTo>
                    <a:lnTo>
                      <a:pt x="8585" y="556"/>
                    </a:lnTo>
                    <a:lnTo>
                      <a:pt x="8569" y="574"/>
                    </a:lnTo>
                    <a:lnTo>
                      <a:pt x="8554" y="589"/>
                    </a:lnTo>
                    <a:lnTo>
                      <a:pt x="8539" y="604"/>
                    </a:lnTo>
                    <a:lnTo>
                      <a:pt x="8523" y="617"/>
                    </a:lnTo>
                    <a:lnTo>
                      <a:pt x="8509" y="630"/>
                    </a:lnTo>
                    <a:lnTo>
                      <a:pt x="8496" y="643"/>
                    </a:lnTo>
                    <a:lnTo>
                      <a:pt x="8485" y="657"/>
                    </a:lnTo>
                    <a:lnTo>
                      <a:pt x="8475" y="672"/>
                    </a:lnTo>
                    <a:lnTo>
                      <a:pt x="8468" y="690"/>
                    </a:lnTo>
                    <a:lnTo>
                      <a:pt x="8463" y="710"/>
                    </a:lnTo>
                    <a:lnTo>
                      <a:pt x="8462" y="732"/>
                    </a:lnTo>
                    <a:lnTo>
                      <a:pt x="8464" y="760"/>
                    </a:lnTo>
                    <a:lnTo>
                      <a:pt x="8471" y="791"/>
                    </a:lnTo>
                    <a:lnTo>
                      <a:pt x="8483" y="829"/>
                    </a:lnTo>
                    <a:lnTo>
                      <a:pt x="8486" y="844"/>
                    </a:lnTo>
                    <a:lnTo>
                      <a:pt x="8488" y="858"/>
                    </a:lnTo>
                    <a:lnTo>
                      <a:pt x="8488" y="872"/>
                    </a:lnTo>
                    <a:lnTo>
                      <a:pt x="8487" y="884"/>
                    </a:lnTo>
                    <a:lnTo>
                      <a:pt x="8484" y="895"/>
                    </a:lnTo>
                    <a:lnTo>
                      <a:pt x="8480" y="906"/>
                    </a:lnTo>
                    <a:lnTo>
                      <a:pt x="8475" y="916"/>
                    </a:lnTo>
                    <a:lnTo>
                      <a:pt x="8469" y="926"/>
                    </a:lnTo>
                    <a:lnTo>
                      <a:pt x="8461" y="934"/>
                    </a:lnTo>
                    <a:lnTo>
                      <a:pt x="8454" y="944"/>
                    </a:lnTo>
                    <a:lnTo>
                      <a:pt x="8445" y="954"/>
                    </a:lnTo>
                    <a:lnTo>
                      <a:pt x="8436" y="964"/>
                    </a:lnTo>
                    <a:lnTo>
                      <a:pt x="8427" y="975"/>
                    </a:lnTo>
                    <a:lnTo>
                      <a:pt x="8419" y="987"/>
                    </a:lnTo>
                    <a:lnTo>
                      <a:pt x="8410" y="999"/>
                    </a:lnTo>
                    <a:lnTo>
                      <a:pt x="8401" y="1013"/>
                    </a:lnTo>
                    <a:lnTo>
                      <a:pt x="8392" y="1026"/>
                    </a:lnTo>
                    <a:lnTo>
                      <a:pt x="8386" y="1040"/>
                    </a:lnTo>
                    <a:lnTo>
                      <a:pt x="8380" y="1055"/>
                    </a:lnTo>
                    <a:lnTo>
                      <a:pt x="8376" y="1068"/>
                    </a:lnTo>
                    <a:lnTo>
                      <a:pt x="8372" y="1082"/>
                    </a:lnTo>
                    <a:lnTo>
                      <a:pt x="8369" y="1096"/>
                    </a:lnTo>
                    <a:lnTo>
                      <a:pt x="8367" y="1110"/>
                    </a:lnTo>
                    <a:lnTo>
                      <a:pt x="8365" y="1126"/>
                    </a:lnTo>
                    <a:lnTo>
                      <a:pt x="8364" y="1141"/>
                    </a:lnTo>
                    <a:lnTo>
                      <a:pt x="8364" y="1157"/>
                    </a:lnTo>
                    <a:lnTo>
                      <a:pt x="8364" y="1174"/>
                    </a:lnTo>
                    <a:lnTo>
                      <a:pt x="8364" y="1191"/>
                    </a:lnTo>
                    <a:lnTo>
                      <a:pt x="8364" y="1210"/>
                    </a:lnTo>
                    <a:lnTo>
                      <a:pt x="8364" y="1230"/>
                    </a:lnTo>
                    <a:lnTo>
                      <a:pt x="8364" y="1251"/>
                    </a:lnTo>
                    <a:lnTo>
                      <a:pt x="8365" y="1274"/>
                    </a:lnTo>
                    <a:lnTo>
                      <a:pt x="8366" y="1296"/>
                    </a:lnTo>
                    <a:lnTo>
                      <a:pt x="8371" y="1318"/>
                    </a:lnTo>
                    <a:lnTo>
                      <a:pt x="8377" y="1337"/>
                    </a:lnTo>
                    <a:lnTo>
                      <a:pt x="8386" y="1357"/>
                    </a:lnTo>
                    <a:lnTo>
                      <a:pt x="8395" y="1376"/>
                    </a:lnTo>
                    <a:lnTo>
                      <a:pt x="8402" y="1394"/>
                    </a:lnTo>
                    <a:lnTo>
                      <a:pt x="8411" y="1410"/>
                    </a:lnTo>
                    <a:lnTo>
                      <a:pt x="8416" y="1427"/>
                    </a:lnTo>
                    <a:lnTo>
                      <a:pt x="8421" y="1442"/>
                    </a:lnTo>
                    <a:lnTo>
                      <a:pt x="8421" y="1457"/>
                    </a:lnTo>
                    <a:lnTo>
                      <a:pt x="8418" y="1472"/>
                    </a:lnTo>
                    <a:lnTo>
                      <a:pt x="8410" y="1485"/>
                    </a:lnTo>
                    <a:lnTo>
                      <a:pt x="8397" y="1498"/>
                    </a:lnTo>
                    <a:lnTo>
                      <a:pt x="8378" y="1511"/>
                    </a:lnTo>
                    <a:lnTo>
                      <a:pt x="8352" y="1523"/>
                    </a:lnTo>
                    <a:lnTo>
                      <a:pt x="8319" y="1535"/>
                    </a:lnTo>
                    <a:lnTo>
                      <a:pt x="8285" y="1546"/>
                    </a:lnTo>
                    <a:lnTo>
                      <a:pt x="8258" y="1559"/>
                    </a:lnTo>
                    <a:lnTo>
                      <a:pt x="8238" y="1572"/>
                    </a:lnTo>
                    <a:lnTo>
                      <a:pt x="8223" y="1586"/>
                    </a:lnTo>
                    <a:lnTo>
                      <a:pt x="8213" y="1600"/>
                    </a:lnTo>
                    <a:lnTo>
                      <a:pt x="8208" y="1616"/>
                    </a:lnTo>
                    <a:lnTo>
                      <a:pt x="8206" y="1631"/>
                    </a:lnTo>
                    <a:lnTo>
                      <a:pt x="8207" y="1647"/>
                    </a:lnTo>
                    <a:lnTo>
                      <a:pt x="8209" y="1665"/>
                    </a:lnTo>
                    <a:lnTo>
                      <a:pt x="8213" y="1682"/>
                    </a:lnTo>
                    <a:lnTo>
                      <a:pt x="8218" y="1700"/>
                    </a:lnTo>
                    <a:lnTo>
                      <a:pt x="8221" y="1718"/>
                    </a:lnTo>
                    <a:lnTo>
                      <a:pt x="8224" y="1737"/>
                    </a:lnTo>
                    <a:lnTo>
                      <a:pt x="8226" y="1756"/>
                    </a:lnTo>
                    <a:lnTo>
                      <a:pt x="8225" y="1775"/>
                    </a:lnTo>
                    <a:lnTo>
                      <a:pt x="8222" y="1796"/>
                    </a:lnTo>
                    <a:lnTo>
                      <a:pt x="8218" y="1816"/>
                    </a:lnTo>
                    <a:lnTo>
                      <a:pt x="8219" y="1836"/>
                    </a:lnTo>
                    <a:lnTo>
                      <a:pt x="8223" y="1858"/>
                    </a:lnTo>
                    <a:lnTo>
                      <a:pt x="8230" y="1879"/>
                    </a:lnTo>
                    <a:lnTo>
                      <a:pt x="8237" y="1901"/>
                    </a:lnTo>
                    <a:lnTo>
                      <a:pt x="8247" y="1921"/>
                    </a:lnTo>
                    <a:lnTo>
                      <a:pt x="8256" y="1942"/>
                    </a:lnTo>
                    <a:lnTo>
                      <a:pt x="8265" y="1962"/>
                    </a:lnTo>
                    <a:lnTo>
                      <a:pt x="8272" y="1982"/>
                    </a:lnTo>
                    <a:lnTo>
                      <a:pt x="8278" y="1999"/>
                    </a:lnTo>
                    <a:lnTo>
                      <a:pt x="8279" y="2015"/>
                    </a:lnTo>
                    <a:lnTo>
                      <a:pt x="8278" y="2031"/>
                    </a:lnTo>
                    <a:lnTo>
                      <a:pt x="8271" y="2044"/>
                    </a:lnTo>
                    <a:lnTo>
                      <a:pt x="8259" y="2056"/>
                    </a:lnTo>
                    <a:lnTo>
                      <a:pt x="8241" y="2065"/>
                    </a:lnTo>
                    <a:lnTo>
                      <a:pt x="8217" y="2072"/>
                    </a:lnTo>
                    <a:lnTo>
                      <a:pt x="8189" y="2078"/>
                    </a:lnTo>
                    <a:lnTo>
                      <a:pt x="8166" y="2085"/>
                    </a:lnTo>
                    <a:lnTo>
                      <a:pt x="8146" y="2093"/>
                    </a:lnTo>
                    <a:lnTo>
                      <a:pt x="8129" y="2102"/>
                    </a:lnTo>
                    <a:lnTo>
                      <a:pt x="8115" y="2111"/>
                    </a:lnTo>
                    <a:lnTo>
                      <a:pt x="8104" y="2123"/>
                    </a:lnTo>
                    <a:lnTo>
                      <a:pt x="8094" y="2135"/>
                    </a:lnTo>
                    <a:lnTo>
                      <a:pt x="8088" y="2149"/>
                    </a:lnTo>
                    <a:lnTo>
                      <a:pt x="8082" y="2164"/>
                    </a:lnTo>
                    <a:lnTo>
                      <a:pt x="8078" y="2179"/>
                    </a:lnTo>
                    <a:lnTo>
                      <a:pt x="8076" y="2197"/>
                    </a:lnTo>
                    <a:lnTo>
                      <a:pt x="8074" y="2216"/>
                    </a:lnTo>
                    <a:lnTo>
                      <a:pt x="8074" y="2236"/>
                    </a:lnTo>
                    <a:lnTo>
                      <a:pt x="8073" y="2258"/>
                    </a:lnTo>
                    <a:lnTo>
                      <a:pt x="8073" y="2282"/>
                    </a:lnTo>
                    <a:lnTo>
                      <a:pt x="8074" y="2307"/>
                    </a:lnTo>
                    <a:lnTo>
                      <a:pt x="8074" y="2331"/>
                    </a:lnTo>
                    <a:lnTo>
                      <a:pt x="8075" y="2354"/>
                    </a:lnTo>
                    <a:lnTo>
                      <a:pt x="8076" y="2376"/>
                    </a:lnTo>
                    <a:lnTo>
                      <a:pt x="8077" y="2395"/>
                    </a:lnTo>
                    <a:lnTo>
                      <a:pt x="8078" y="2414"/>
                    </a:lnTo>
                    <a:lnTo>
                      <a:pt x="8079" y="2430"/>
                    </a:lnTo>
                    <a:lnTo>
                      <a:pt x="8079" y="2447"/>
                    </a:lnTo>
                    <a:lnTo>
                      <a:pt x="8079" y="2462"/>
                    </a:lnTo>
                    <a:lnTo>
                      <a:pt x="8078" y="2477"/>
                    </a:lnTo>
                    <a:lnTo>
                      <a:pt x="8076" y="2491"/>
                    </a:lnTo>
                    <a:lnTo>
                      <a:pt x="8073" y="2506"/>
                    </a:lnTo>
                    <a:lnTo>
                      <a:pt x="8067" y="2520"/>
                    </a:lnTo>
                    <a:lnTo>
                      <a:pt x="8061" y="2535"/>
                    </a:lnTo>
                    <a:lnTo>
                      <a:pt x="8052" y="2550"/>
                    </a:lnTo>
                    <a:lnTo>
                      <a:pt x="8041" y="2566"/>
                    </a:lnTo>
                    <a:lnTo>
                      <a:pt x="8029" y="2583"/>
                    </a:lnTo>
                    <a:lnTo>
                      <a:pt x="8015" y="2600"/>
                    </a:lnTo>
                    <a:lnTo>
                      <a:pt x="8000" y="2615"/>
                    </a:lnTo>
                    <a:lnTo>
                      <a:pt x="7988" y="2630"/>
                    </a:lnTo>
                    <a:lnTo>
                      <a:pt x="7976" y="2643"/>
                    </a:lnTo>
                    <a:lnTo>
                      <a:pt x="7966" y="2656"/>
                    </a:lnTo>
                    <a:lnTo>
                      <a:pt x="7956" y="2669"/>
                    </a:lnTo>
                    <a:lnTo>
                      <a:pt x="7947" y="2681"/>
                    </a:lnTo>
                    <a:lnTo>
                      <a:pt x="7939" y="2693"/>
                    </a:lnTo>
                    <a:lnTo>
                      <a:pt x="7933" y="2705"/>
                    </a:lnTo>
                    <a:lnTo>
                      <a:pt x="7927" y="2717"/>
                    </a:lnTo>
                    <a:lnTo>
                      <a:pt x="7923" y="2731"/>
                    </a:lnTo>
                    <a:lnTo>
                      <a:pt x="7920" y="2743"/>
                    </a:lnTo>
                    <a:lnTo>
                      <a:pt x="7918" y="2757"/>
                    </a:lnTo>
                    <a:lnTo>
                      <a:pt x="7918" y="2771"/>
                    </a:lnTo>
                    <a:lnTo>
                      <a:pt x="7919" y="2786"/>
                    </a:lnTo>
                    <a:lnTo>
                      <a:pt x="7921" y="2804"/>
                    </a:lnTo>
                    <a:lnTo>
                      <a:pt x="7923" y="2821"/>
                    </a:lnTo>
                    <a:lnTo>
                      <a:pt x="7926" y="2841"/>
                    </a:lnTo>
                    <a:lnTo>
                      <a:pt x="7928" y="2862"/>
                    </a:lnTo>
                    <a:lnTo>
                      <a:pt x="7930" y="2883"/>
                    </a:lnTo>
                    <a:lnTo>
                      <a:pt x="7932" y="2906"/>
                    </a:lnTo>
                    <a:lnTo>
                      <a:pt x="7932" y="2929"/>
                    </a:lnTo>
                    <a:lnTo>
                      <a:pt x="7932" y="2951"/>
                    </a:lnTo>
                    <a:lnTo>
                      <a:pt x="7930" y="2974"/>
                    </a:lnTo>
                    <a:lnTo>
                      <a:pt x="7927" y="2996"/>
                    </a:lnTo>
                    <a:lnTo>
                      <a:pt x="7923" y="3017"/>
                    </a:lnTo>
                    <a:lnTo>
                      <a:pt x="7918" y="3037"/>
                    </a:lnTo>
                    <a:lnTo>
                      <a:pt x="7910" y="3055"/>
                    </a:lnTo>
                    <a:lnTo>
                      <a:pt x="7900" y="3072"/>
                    </a:lnTo>
                    <a:lnTo>
                      <a:pt x="7889" y="3086"/>
                    </a:lnTo>
                    <a:lnTo>
                      <a:pt x="7875" y="3100"/>
                    </a:lnTo>
                    <a:lnTo>
                      <a:pt x="7860" y="3109"/>
                    </a:lnTo>
                    <a:lnTo>
                      <a:pt x="7842" y="3118"/>
                    </a:lnTo>
                    <a:lnTo>
                      <a:pt x="7825" y="3129"/>
                    </a:lnTo>
                    <a:lnTo>
                      <a:pt x="7809" y="3140"/>
                    </a:lnTo>
                    <a:lnTo>
                      <a:pt x="7794" y="3153"/>
                    </a:lnTo>
                    <a:lnTo>
                      <a:pt x="7780" y="3168"/>
                    </a:lnTo>
                    <a:lnTo>
                      <a:pt x="7768" y="3185"/>
                    </a:lnTo>
                    <a:lnTo>
                      <a:pt x="7757" y="3203"/>
                    </a:lnTo>
                    <a:lnTo>
                      <a:pt x="7748" y="3224"/>
                    </a:lnTo>
                    <a:lnTo>
                      <a:pt x="7742" y="3247"/>
                    </a:lnTo>
                    <a:lnTo>
                      <a:pt x="7737" y="3273"/>
                    </a:lnTo>
                    <a:lnTo>
                      <a:pt x="7736" y="3302"/>
                    </a:lnTo>
                    <a:lnTo>
                      <a:pt x="7737" y="3332"/>
                    </a:lnTo>
                    <a:lnTo>
                      <a:pt x="7743" y="3367"/>
                    </a:lnTo>
                    <a:lnTo>
                      <a:pt x="7750" y="3404"/>
                    </a:lnTo>
                    <a:lnTo>
                      <a:pt x="7761" y="3445"/>
                    </a:lnTo>
                    <a:lnTo>
                      <a:pt x="7778" y="3489"/>
                    </a:lnTo>
                    <a:lnTo>
                      <a:pt x="7793" y="3532"/>
                    </a:lnTo>
                    <a:lnTo>
                      <a:pt x="7806" y="3570"/>
                    </a:lnTo>
                    <a:lnTo>
                      <a:pt x="7817" y="3603"/>
                    </a:lnTo>
                    <a:lnTo>
                      <a:pt x="7826" y="3632"/>
                    </a:lnTo>
                    <a:lnTo>
                      <a:pt x="7831" y="3658"/>
                    </a:lnTo>
                    <a:lnTo>
                      <a:pt x="7835" y="3679"/>
                    </a:lnTo>
                    <a:lnTo>
                      <a:pt x="7837" y="3699"/>
                    </a:lnTo>
                    <a:lnTo>
                      <a:pt x="7836" y="3716"/>
                    </a:lnTo>
                    <a:lnTo>
                      <a:pt x="7832" y="3732"/>
                    </a:lnTo>
                    <a:lnTo>
                      <a:pt x="7827" y="3747"/>
                    </a:lnTo>
                    <a:lnTo>
                      <a:pt x="7820" y="3761"/>
                    </a:lnTo>
                    <a:lnTo>
                      <a:pt x="7811" y="3774"/>
                    </a:lnTo>
                    <a:lnTo>
                      <a:pt x="7800" y="3790"/>
                    </a:lnTo>
                    <a:lnTo>
                      <a:pt x="7787" y="3805"/>
                    </a:lnTo>
                    <a:lnTo>
                      <a:pt x="7772" y="3821"/>
                    </a:lnTo>
                    <a:lnTo>
                      <a:pt x="7756" y="3841"/>
                    </a:lnTo>
                    <a:lnTo>
                      <a:pt x="7738" y="3857"/>
                    </a:lnTo>
                    <a:lnTo>
                      <a:pt x="7720" y="3870"/>
                    </a:lnTo>
                    <a:lnTo>
                      <a:pt x="7702" y="3878"/>
                    </a:lnTo>
                    <a:lnTo>
                      <a:pt x="7684" y="3884"/>
                    </a:lnTo>
                    <a:lnTo>
                      <a:pt x="7666" y="3887"/>
                    </a:lnTo>
                    <a:lnTo>
                      <a:pt x="7650" y="3888"/>
                    </a:lnTo>
                    <a:lnTo>
                      <a:pt x="7634" y="3889"/>
                    </a:lnTo>
                    <a:lnTo>
                      <a:pt x="7618" y="3891"/>
                    </a:lnTo>
                    <a:lnTo>
                      <a:pt x="7605" y="3896"/>
                    </a:lnTo>
                    <a:lnTo>
                      <a:pt x="7592" y="3901"/>
                    </a:lnTo>
                    <a:lnTo>
                      <a:pt x="7581" y="3911"/>
                    </a:lnTo>
                    <a:lnTo>
                      <a:pt x="7573" y="3925"/>
                    </a:lnTo>
                    <a:lnTo>
                      <a:pt x="7566" y="3945"/>
                    </a:lnTo>
                    <a:lnTo>
                      <a:pt x="7563" y="3971"/>
                    </a:lnTo>
                    <a:lnTo>
                      <a:pt x="7561" y="4004"/>
                    </a:lnTo>
                    <a:lnTo>
                      <a:pt x="7563" y="4046"/>
                    </a:lnTo>
                    <a:lnTo>
                      <a:pt x="7566" y="4090"/>
                    </a:lnTo>
                    <a:lnTo>
                      <a:pt x="7570" y="4129"/>
                    </a:lnTo>
                    <a:lnTo>
                      <a:pt x="7576" y="4164"/>
                    </a:lnTo>
                    <a:lnTo>
                      <a:pt x="7582" y="4196"/>
                    </a:lnTo>
                    <a:lnTo>
                      <a:pt x="7589" y="4224"/>
                    </a:lnTo>
                    <a:lnTo>
                      <a:pt x="7594" y="4249"/>
                    </a:lnTo>
                    <a:lnTo>
                      <a:pt x="7600" y="4271"/>
                    </a:lnTo>
                    <a:lnTo>
                      <a:pt x="7605" y="4292"/>
                    </a:lnTo>
                    <a:lnTo>
                      <a:pt x="7609" y="4309"/>
                    </a:lnTo>
                    <a:lnTo>
                      <a:pt x="7611" y="4325"/>
                    </a:lnTo>
                    <a:lnTo>
                      <a:pt x="7610" y="4339"/>
                    </a:lnTo>
                    <a:lnTo>
                      <a:pt x="7607" y="4352"/>
                    </a:lnTo>
                    <a:lnTo>
                      <a:pt x="7602" y="4365"/>
                    </a:lnTo>
                    <a:lnTo>
                      <a:pt x="7594" y="4376"/>
                    </a:lnTo>
                    <a:lnTo>
                      <a:pt x="7582" y="4388"/>
                    </a:lnTo>
                    <a:lnTo>
                      <a:pt x="7568" y="4400"/>
                    </a:lnTo>
                    <a:lnTo>
                      <a:pt x="7550" y="4411"/>
                    </a:lnTo>
                    <a:lnTo>
                      <a:pt x="7531" y="4421"/>
                    </a:lnTo>
                    <a:lnTo>
                      <a:pt x="7511" y="4431"/>
                    </a:lnTo>
                    <a:lnTo>
                      <a:pt x="7491" y="4439"/>
                    </a:lnTo>
                    <a:lnTo>
                      <a:pt x="7471" y="4449"/>
                    </a:lnTo>
                    <a:lnTo>
                      <a:pt x="7451" y="4458"/>
                    </a:lnTo>
                    <a:lnTo>
                      <a:pt x="7433" y="4468"/>
                    </a:lnTo>
                    <a:lnTo>
                      <a:pt x="7414" y="4479"/>
                    </a:lnTo>
                    <a:lnTo>
                      <a:pt x="7398" y="4489"/>
                    </a:lnTo>
                    <a:lnTo>
                      <a:pt x="7383" y="4500"/>
                    </a:lnTo>
                    <a:lnTo>
                      <a:pt x="7369" y="4514"/>
                    </a:lnTo>
                    <a:lnTo>
                      <a:pt x="7359" y="4528"/>
                    </a:lnTo>
                    <a:lnTo>
                      <a:pt x="7350" y="4544"/>
                    </a:lnTo>
                    <a:lnTo>
                      <a:pt x="7344" y="4562"/>
                    </a:lnTo>
                    <a:lnTo>
                      <a:pt x="7342" y="4581"/>
                    </a:lnTo>
                    <a:lnTo>
                      <a:pt x="7343" y="4604"/>
                    </a:lnTo>
                    <a:lnTo>
                      <a:pt x="7342" y="4625"/>
                    </a:lnTo>
                    <a:lnTo>
                      <a:pt x="7336" y="4643"/>
                    </a:lnTo>
                    <a:lnTo>
                      <a:pt x="7325" y="4659"/>
                    </a:lnTo>
                    <a:lnTo>
                      <a:pt x="7308" y="4672"/>
                    </a:lnTo>
                    <a:lnTo>
                      <a:pt x="7290" y="4684"/>
                    </a:lnTo>
                    <a:lnTo>
                      <a:pt x="7268" y="4693"/>
                    </a:lnTo>
                    <a:lnTo>
                      <a:pt x="7244" y="4701"/>
                    </a:lnTo>
                    <a:lnTo>
                      <a:pt x="7219" y="4709"/>
                    </a:lnTo>
                    <a:lnTo>
                      <a:pt x="7193" y="4714"/>
                    </a:lnTo>
                    <a:lnTo>
                      <a:pt x="7168" y="4721"/>
                    </a:lnTo>
                    <a:lnTo>
                      <a:pt x="7144" y="4726"/>
                    </a:lnTo>
                    <a:lnTo>
                      <a:pt x="7122" y="4733"/>
                    </a:lnTo>
                    <a:lnTo>
                      <a:pt x="7103" y="4740"/>
                    </a:lnTo>
                    <a:lnTo>
                      <a:pt x="7088" y="4748"/>
                    </a:lnTo>
                    <a:lnTo>
                      <a:pt x="7077" y="4757"/>
                    </a:lnTo>
                    <a:lnTo>
                      <a:pt x="7071" y="4768"/>
                    </a:lnTo>
                    <a:lnTo>
                      <a:pt x="7065" y="4779"/>
                    </a:lnTo>
                    <a:lnTo>
                      <a:pt x="7055" y="4790"/>
                    </a:lnTo>
                    <a:lnTo>
                      <a:pt x="7041" y="4802"/>
                    </a:lnTo>
                    <a:lnTo>
                      <a:pt x="7025" y="4813"/>
                    </a:lnTo>
                    <a:lnTo>
                      <a:pt x="7007" y="4825"/>
                    </a:lnTo>
                    <a:lnTo>
                      <a:pt x="6987" y="4838"/>
                    </a:lnTo>
                    <a:lnTo>
                      <a:pt x="6969" y="4851"/>
                    </a:lnTo>
                    <a:lnTo>
                      <a:pt x="6952" y="4864"/>
                    </a:lnTo>
                    <a:lnTo>
                      <a:pt x="6937" y="4879"/>
                    </a:lnTo>
                    <a:lnTo>
                      <a:pt x="6925" y="4896"/>
                    </a:lnTo>
                    <a:lnTo>
                      <a:pt x="6918" y="4912"/>
                    </a:lnTo>
                    <a:lnTo>
                      <a:pt x="6915" y="4932"/>
                    </a:lnTo>
                    <a:lnTo>
                      <a:pt x="6920" y="4951"/>
                    </a:lnTo>
                    <a:lnTo>
                      <a:pt x="6931" y="4973"/>
                    </a:lnTo>
                    <a:lnTo>
                      <a:pt x="6949" y="4997"/>
                    </a:lnTo>
                    <a:lnTo>
                      <a:pt x="6979" y="5023"/>
                    </a:lnTo>
                    <a:lnTo>
                      <a:pt x="6987" y="5035"/>
                    </a:lnTo>
                    <a:lnTo>
                      <a:pt x="6988" y="5051"/>
                    </a:lnTo>
                    <a:lnTo>
                      <a:pt x="6981" y="5067"/>
                    </a:lnTo>
                    <a:lnTo>
                      <a:pt x="6969" y="5086"/>
                    </a:lnTo>
                    <a:lnTo>
                      <a:pt x="6950" y="5105"/>
                    </a:lnTo>
                    <a:lnTo>
                      <a:pt x="6930" y="5126"/>
                    </a:lnTo>
                    <a:lnTo>
                      <a:pt x="6908" y="5148"/>
                    </a:lnTo>
                    <a:lnTo>
                      <a:pt x="6885" y="5169"/>
                    </a:lnTo>
                    <a:lnTo>
                      <a:pt x="6864" y="5190"/>
                    </a:lnTo>
                    <a:lnTo>
                      <a:pt x="6844" y="5210"/>
                    </a:lnTo>
                    <a:lnTo>
                      <a:pt x="6830" y="5231"/>
                    </a:lnTo>
                    <a:lnTo>
                      <a:pt x="6821" y="5249"/>
                    </a:lnTo>
                    <a:lnTo>
                      <a:pt x="6819" y="5266"/>
                    </a:lnTo>
                    <a:lnTo>
                      <a:pt x="6826" y="5281"/>
                    </a:lnTo>
                    <a:lnTo>
                      <a:pt x="6843" y="5293"/>
                    </a:lnTo>
                    <a:lnTo>
                      <a:pt x="6872" y="5304"/>
                    </a:lnTo>
                    <a:lnTo>
                      <a:pt x="6874" y="5305"/>
                    </a:lnTo>
                    <a:lnTo>
                      <a:pt x="6883" y="5308"/>
                    </a:lnTo>
                    <a:lnTo>
                      <a:pt x="6896" y="5314"/>
                    </a:lnTo>
                    <a:lnTo>
                      <a:pt x="6911" y="5323"/>
                    </a:lnTo>
                    <a:lnTo>
                      <a:pt x="6928" y="5332"/>
                    </a:lnTo>
                    <a:lnTo>
                      <a:pt x="6947" y="5346"/>
                    </a:lnTo>
                    <a:lnTo>
                      <a:pt x="6966" y="5362"/>
                    </a:lnTo>
                    <a:lnTo>
                      <a:pt x="6982" y="5379"/>
                    </a:lnTo>
                    <a:lnTo>
                      <a:pt x="6997" y="5400"/>
                    </a:lnTo>
                    <a:lnTo>
                      <a:pt x="7007" y="5423"/>
                    </a:lnTo>
                    <a:lnTo>
                      <a:pt x="7014" y="5449"/>
                    </a:lnTo>
                    <a:lnTo>
                      <a:pt x="7014" y="5478"/>
                    </a:lnTo>
                    <a:lnTo>
                      <a:pt x="7006" y="5508"/>
                    </a:lnTo>
                    <a:lnTo>
                      <a:pt x="6992" y="5542"/>
                    </a:lnTo>
                    <a:lnTo>
                      <a:pt x="6967" y="5578"/>
                    </a:lnTo>
                    <a:lnTo>
                      <a:pt x="6933" y="5617"/>
                    </a:lnTo>
                    <a:lnTo>
                      <a:pt x="6896" y="5653"/>
                    </a:lnTo>
                    <a:lnTo>
                      <a:pt x="6867" y="5683"/>
                    </a:lnTo>
                    <a:lnTo>
                      <a:pt x="6845" y="5707"/>
                    </a:lnTo>
                    <a:lnTo>
                      <a:pt x="6830" y="5727"/>
                    </a:lnTo>
                    <a:lnTo>
                      <a:pt x="6819" y="5742"/>
                    </a:lnTo>
                    <a:lnTo>
                      <a:pt x="6814" y="5755"/>
                    </a:lnTo>
                    <a:lnTo>
                      <a:pt x="6813" y="5767"/>
                    </a:lnTo>
                    <a:lnTo>
                      <a:pt x="6814" y="5778"/>
                    </a:lnTo>
                    <a:lnTo>
                      <a:pt x="6818" y="5790"/>
                    </a:lnTo>
                    <a:lnTo>
                      <a:pt x="6824" y="5804"/>
                    </a:lnTo>
                    <a:lnTo>
                      <a:pt x="6830" y="5820"/>
                    </a:lnTo>
                    <a:lnTo>
                      <a:pt x="6838" y="5841"/>
                    </a:lnTo>
                    <a:lnTo>
                      <a:pt x="6844" y="5866"/>
                    </a:lnTo>
                    <a:lnTo>
                      <a:pt x="6850" y="5898"/>
                    </a:lnTo>
                    <a:lnTo>
                      <a:pt x="6854" y="5937"/>
                    </a:lnTo>
                    <a:lnTo>
                      <a:pt x="6856" y="5985"/>
                    </a:lnTo>
                    <a:lnTo>
                      <a:pt x="6856" y="6033"/>
                    </a:lnTo>
                    <a:lnTo>
                      <a:pt x="6857" y="6075"/>
                    </a:lnTo>
                    <a:lnTo>
                      <a:pt x="6860" y="6111"/>
                    </a:lnTo>
                    <a:lnTo>
                      <a:pt x="6862" y="6143"/>
                    </a:lnTo>
                    <a:lnTo>
                      <a:pt x="6864" y="6170"/>
                    </a:lnTo>
                    <a:lnTo>
                      <a:pt x="6866" y="6193"/>
                    </a:lnTo>
                    <a:lnTo>
                      <a:pt x="6867" y="6214"/>
                    </a:lnTo>
                    <a:lnTo>
                      <a:pt x="6868" y="6231"/>
                    </a:lnTo>
                    <a:lnTo>
                      <a:pt x="6867" y="6247"/>
                    </a:lnTo>
                    <a:lnTo>
                      <a:pt x="6865" y="6262"/>
                    </a:lnTo>
                    <a:lnTo>
                      <a:pt x="6861" y="6277"/>
                    </a:lnTo>
                    <a:lnTo>
                      <a:pt x="6854" y="6291"/>
                    </a:lnTo>
                    <a:lnTo>
                      <a:pt x="6845" y="6306"/>
                    </a:lnTo>
                    <a:lnTo>
                      <a:pt x="6833" y="6323"/>
                    </a:lnTo>
                    <a:lnTo>
                      <a:pt x="6818" y="6342"/>
                    </a:lnTo>
                    <a:lnTo>
                      <a:pt x="6801" y="6364"/>
                    </a:lnTo>
                    <a:lnTo>
                      <a:pt x="6780" y="6386"/>
                    </a:lnTo>
                    <a:lnTo>
                      <a:pt x="6759" y="6407"/>
                    </a:lnTo>
                    <a:lnTo>
                      <a:pt x="6737" y="6426"/>
                    </a:lnTo>
                    <a:lnTo>
                      <a:pt x="6717" y="6444"/>
                    </a:lnTo>
                    <a:lnTo>
                      <a:pt x="6697" y="6460"/>
                    </a:lnTo>
                    <a:lnTo>
                      <a:pt x="6676" y="6476"/>
                    </a:lnTo>
                    <a:lnTo>
                      <a:pt x="6658" y="6489"/>
                    </a:lnTo>
                    <a:lnTo>
                      <a:pt x="6639" y="6502"/>
                    </a:lnTo>
                    <a:lnTo>
                      <a:pt x="6623" y="6512"/>
                    </a:lnTo>
                    <a:lnTo>
                      <a:pt x="6607" y="6521"/>
                    </a:lnTo>
                    <a:lnTo>
                      <a:pt x="6594" y="6529"/>
                    </a:lnTo>
                    <a:lnTo>
                      <a:pt x="6582" y="6536"/>
                    </a:lnTo>
                    <a:lnTo>
                      <a:pt x="6573" y="6541"/>
                    </a:lnTo>
                    <a:lnTo>
                      <a:pt x="6566" y="6544"/>
                    </a:lnTo>
                    <a:lnTo>
                      <a:pt x="6562" y="6547"/>
                    </a:lnTo>
                    <a:lnTo>
                      <a:pt x="6561" y="6548"/>
                    </a:lnTo>
                    <a:lnTo>
                      <a:pt x="6563" y="6714"/>
                    </a:lnTo>
                    <a:lnTo>
                      <a:pt x="6565" y="6714"/>
                    </a:lnTo>
                    <a:lnTo>
                      <a:pt x="6573" y="6714"/>
                    </a:lnTo>
                    <a:lnTo>
                      <a:pt x="6585" y="6715"/>
                    </a:lnTo>
                    <a:lnTo>
                      <a:pt x="6600" y="6717"/>
                    </a:lnTo>
                    <a:lnTo>
                      <a:pt x="6617" y="6719"/>
                    </a:lnTo>
                    <a:lnTo>
                      <a:pt x="6637" y="6722"/>
                    </a:lnTo>
                    <a:lnTo>
                      <a:pt x="6659" y="6728"/>
                    </a:lnTo>
                    <a:lnTo>
                      <a:pt x="6682" y="6734"/>
                    </a:lnTo>
                    <a:lnTo>
                      <a:pt x="6704" y="6742"/>
                    </a:lnTo>
                    <a:lnTo>
                      <a:pt x="6725" y="6752"/>
                    </a:lnTo>
                    <a:lnTo>
                      <a:pt x="6745" y="6764"/>
                    </a:lnTo>
                    <a:lnTo>
                      <a:pt x="6763" y="6778"/>
                    </a:lnTo>
                    <a:lnTo>
                      <a:pt x="6778" y="6794"/>
                    </a:lnTo>
                    <a:lnTo>
                      <a:pt x="6790" y="6813"/>
                    </a:lnTo>
                    <a:lnTo>
                      <a:pt x="6797" y="6835"/>
                    </a:lnTo>
                    <a:lnTo>
                      <a:pt x="6801" y="6860"/>
                    </a:lnTo>
                    <a:lnTo>
                      <a:pt x="6800" y="6861"/>
                    </a:lnTo>
                    <a:lnTo>
                      <a:pt x="6799" y="6866"/>
                    </a:lnTo>
                    <a:lnTo>
                      <a:pt x="6797" y="6874"/>
                    </a:lnTo>
                    <a:lnTo>
                      <a:pt x="6794" y="6885"/>
                    </a:lnTo>
                    <a:lnTo>
                      <a:pt x="6791" y="6898"/>
                    </a:lnTo>
                    <a:lnTo>
                      <a:pt x="6785" y="6913"/>
                    </a:lnTo>
                    <a:lnTo>
                      <a:pt x="6779" y="6931"/>
                    </a:lnTo>
                    <a:lnTo>
                      <a:pt x="6772" y="6949"/>
                    </a:lnTo>
                    <a:lnTo>
                      <a:pt x="6763" y="6969"/>
                    </a:lnTo>
                    <a:lnTo>
                      <a:pt x="6753" y="6990"/>
                    </a:lnTo>
                    <a:lnTo>
                      <a:pt x="6741" y="7012"/>
                    </a:lnTo>
                    <a:lnTo>
                      <a:pt x="6726" y="7033"/>
                    </a:lnTo>
                    <a:lnTo>
                      <a:pt x="6711" y="7056"/>
                    </a:lnTo>
                    <a:lnTo>
                      <a:pt x="6694" y="7078"/>
                    </a:lnTo>
                    <a:lnTo>
                      <a:pt x="6673" y="7100"/>
                    </a:lnTo>
                    <a:lnTo>
                      <a:pt x="6652" y="7121"/>
                    </a:lnTo>
                    <a:lnTo>
                      <a:pt x="6627" y="7136"/>
                    </a:lnTo>
                    <a:lnTo>
                      <a:pt x="6599" y="7146"/>
                    </a:lnTo>
                    <a:lnTo>
                      <a:pt x="6567" y="7150"/>
                    </a:lnTo>
                    <a:lnTo>
                      <a:pt x="6533" y="7149"/>
                    </a:lnTo>
                    <a:lnTo>
                      <a:pt x="6497" y="7145"/>
                    </a:lnTo>
                    <a:lnTo>
                      <a:pt x="6461" y="7137"/>
                    </a:lnTo>
                    <a:lnTo>
                      <a:pt x="6424" y="7128"/>
                    </a:lnTo>
                    <a:lnTo>
                      <a:pt x="6386" y="7119"/>
                    </a:lnTo>
                    <a:lnTo>
                      <a:pt x="6350" y="7110"/>
                    </a:lnTo>
                    <a:lnTo>
                      <a:pt x="6314" y="7102"/>
                    </a:lnTo>
                    <a:lnTo>
                      <a:pt x="6280" y="7097"/>
                    </a:lnTo>
                    <a:lnTo>
                      <a:pt x="6248" y="7095"/>
                    </a:lnTo>
                    <a:lnTo>
                      <a:pt x="6219" y="7097"/>
                    </a:lnTo>
                    <a:lnTo>
                      <a:pt x="6194" y="7104"/>
                    </a:lnTo>
                    <a:lnTo>
                      <a:pt x="6173" y="7119"/>
                    </a:lnTo>
                    <a:lnTo>
                      <a:pt x="6157" y="7142"/>
                    </a:lnTo>
                    <a:lnTo>
                      <a:pt x="6139" y="7165"/>
                    </a:lnTo>
                    <a:lnTo>
                      <a:pt x="6117" y="7183"/>
                    </a:lnTo>
                    <a:lnTo>
                      <a:pt x="6092" y="7197"/>
                    </a:lnTo>
                    <a:lnTo>
                      <a:pt x="6064" y="7207"/>
                    </a:lnTo>
                    <a:lnTo>
                      <a:pt x="6032" y="7213"/>
                    </a:lnTo>
                    <a:lnTo>
                      <a:pt x="5998" y="7216"/>
                    </a:lnTo>
                    <a:lnTo>
                      <a:pt x="5963" y="7216"/>
                    </a:lnTo>
                    <a:lnTo>
                      <a:pt x="5928" y="7213"/>
                    </a:lnTo>
                    <a:lnTo>
                      <a:pt x="5892" y="7207"/>
                    </a:lnTo>
                    <a:lnTo>
                      <a:pt x="5857" y="7201"/>
                    </a:lnTo>
                    <a:lnTo>
                      <a:pt x="5824" y="7192"/>
                    </a:lnTo>
                    <a:lnTo>
                      <a:pt x="5793" y="7182"/>
                    </a:lnTo>
                    <a:lnTo>
                      <a:pt x="5764" y="7171"/>
                    </a:lnTo>
                    <a:lnTo>
                      <a:pt x="5738" y="7159"/>
                    </a:lnTo>
                    <a:lnTo>
                      <a:pt x="5717" y="7147"/>
                    </a:lnTo>
                    <a:lnTo>
                      <a:pt x="5700" y="7136"/>
                    </a:lnTo>
                    <a:lnTo>
                      <a:pt x="5683" y="7124"/>
                    </a:lnTo>
                    <a:lnTo>
                      <a:pt x="5661" y="7113"/>
                    </a:lnTo>
                    <a:lnTo>
                      <a:pt x="5636" y="7102"/>
                    </a:lnTo>
                    <a:lnTo>
                      <a:pt x="5607" y="7092"/>
                    </a:lnTo>
                    <a:lnTo>
                      <a:pt x="5577" y="7084"/>
                    </a:lnTo>
                    <a:lnTo>
                      <a:pt x="5546" y="7077"/>
                    </a:lnTo>
                    <a:lnTo>
                      <a:pt x="5515" y="7072"/>
                    </a:lnTo>
                    <a:lnTo>
                      <a:pt x="5483" y="7068"/>
                    </a:lnTo>
                    <a:lnTo>
                      <a:pt x="5454" y="7067"/>
                    </a:lnTo>
                    <a:lnTo>
                      <a:pt x="5426" y="7068"/>
                    </a:lnTo>
                    <a:lnTo>
                      <a:pt x="5401" y="7074"/>
                    </a:lnTo>
                    <a:lnTo>
                      <a:pt x="5381" y="7082"/>
                    </a:lnTo>
                    <a:lnTo>
                      <a:pt x="5366" y="7092"/>
                    </a:lnTo>
                    <a:lnTo>
                      <a:pt x="5356" y="7108"/>
                    </a:lnTo>
                    <a:lnTo>
                      <a:pt x="5353" y="7127"/>
                    </a:lnTo>
                    <a:lnTo>
                      <a:pt x="5359" y="7151"/>
                    </a:lnTo>
                    <a:lnTo>
                      <a:pt x="5366" y="7180"/>
                    </a:lnTo>
                    <a:lnTo>
                      <a:pt x="5372" y="7213"/>
                    </a:lnTo>
                    <a:lnTo>
                      <a:pt x="5376" y="7250"/>
                    </a:lnTo>
                    <a:lnTo>
                      <a:pt x="5380" y="7290"/>
                    </a:lnTo>
                    <a:lnTo>
                      <a:pt x="5385" y="7333"/>
                    </a:lnTo>
                    <a:lnTo>
                      <a:pt x="5388" y="7376"/>
                    </a:lnTo>
                    <a:lnTo>
                      <a:pt x="5392" y="7421"/>
                    </a:lnTo>
                    <a:lnTo>
                      <a:pt x="5397" y="7466"/>
                    </a:lnTo>
                    <a:lnTo>
                      <a:pt x="5403" y="7510"/>
                    </a:lnTo>
                    <a:lnTo>
                      <a:pt x="5411" y="7551"/>
                    </a:lnTo>
                    <a:lnTo>
                      <a:pt x="5421" y="7591"/>
                    </a:lnTo>
                    <a:lnTo>
                      <a:pt x="5434" y="7627"/>
                    </a:lnTo>
                    <a:lnTo>
                      <a:pt x="5449" y="7659"/>
                    </a:lnTo>
                    <a:lnTo>
                      <a:pt x="5468" y="7686"/>
                    </a:lnTo>
                    <a:lnTo>
                      <a:pt x="5490" y="7708"/>
                    </a:lnTo>
                    <a:lnTo>
                      <a:pt x="5517" y="7724"/>
                    </a:lnTo>
                    <a:lnTo>
                      <a:pt x="5540" y="7736"/>
                    </a:lnTo>
                    <a:lnTo>
                      <a:pt x="5554" y="7749"/>
                    </a:lnTo>
                    <a:lnTo>
                      <a:pt x="5561" y="7763"/>
                    </a:lnTo>
                    <a:lnTo>
                      <a:pt x="5559" y="7778"/>
                    </a:lnTo>
                    <a:lnTo>
                      <a:pt x="5552" y="7793"/>
                    </a:lnTo>
                    <a:lnTo>
                      <a:pt x="5540" y="7810"/>
                    </a:lnTo>
                    <a:lnTo>
                      <a:pt x="5525" y="7825"/>
                    </a:lnTo>
                    <a:lnTo>
                      <a:pt x="5506" y="7841"/>
                    </a:lnTo>
                    <a:lnTo>
                      <a:pt x="5486" y="7858"/>
                    </a:lnTo>
                    <a:lnTo>
                      <a:pt x="5467" y="7873"/>
                    </a:lnTo>
                    <a:lnTo>
                      <a:pt x="5447" y="7888"/>
                    </a:lnTo>
                    <a:lnTo>
                      <a:pt x="5430" y="7903"/>
                    </a:lnTo>
                    <a:lnTo>
                      <a:pt x="5416" y="7917"/>
                    </a:lnTo>
                    <a:lnTo>
                      <a:pt x="5407" y="7929"/>
                    </a:lnTo>
                    <a:lnTo>
                      <a:pt x="5402" y="7940"/>
                    </a:lnTo>
                    <a:lnTo>
                      <a:pt x="5404" y="7950"/>
                    </a:lnTo>
                    <a:lnTo>
                      <a:pt x="5410" y="7958"/>
                    </a:lnTo>
                    <a:lnTo>
                      <a:pt x="5418" y="7969"/>
                    </a:lnTo>
                    <a:lnTo>
                      <a:pt x="5425" y="7981"/>
                    </a:lnTo>
                    <a:lnTo>
                      <a:pt x="5433" y="7995"/>
                    </a:lnTo>
                    <a:lnTo>
                      <a:pt x="5440" y="8011"/>
                    </a:lnTo>
                    <a:lnTo>
                      <a:pt x="5447" y="8027"/>
                    </a:lnTo>
                    <a:lnTo>
                      <a:pt x="5452" y="8046"/>
                    </a:lnTo>
                    <a:lnTo>
                      <a:pt x="5456" y="8066"/>
                    </a:lnTo>
                    <a:lnTo>
                      <a:pt x="5457" y="8088"/>
                    </a:lnTo>
                    <a:lnTo>
                      <a:pt x="5455" y="8111"/>
                    </a:lnTo>
                    <a:lnTo>
                      <a:pt x="5449" y="8136"/>
                    </a:lnTo>
                    <a:lnTo>
                      <a:pt x="5440" y="8162"/>
                    </a:lnTo>
                    <a:lnTo>
                      <a:pt x="5427" y="8191"/>
                    </a:lnTo>
                    <a:lnTo>
                      <a:pt x="5410" y="8221"/>
                    </a:lnTo>
                    <a:lnTo>
                      <a:pt x="5387" y="8253"/>
                    </a:lnTo>
                    <a:lnTo>
                      <a:pt x="5359" y="8287"/>
                    </a:lnTo>
                    <a:lnTo>
                      <a:pt x="5328" y="8322"/>
                    </a:lnTo>
                    <a:lnTo>
                      <a:pt x="5300" y="8360"/>
                    </a:lnTo>
                    <a:lnTo>
                      <a:pt x="5272" y="8399"/>
                    </a:lnTo>
                    <a:lnTo>
                      <a:pt x="5247" y="8440"/>
                    </a:lnTo>
                    <a:lnTo>
                      <a:pt x="5223" y="8480"/>
                    </a:lnTo>
                    <a:lnTo>
                      <a:pt x="5198" y="8522"/>
                    </a:lnTo>
                    <a:lnTo>
                      <a:pt x="5173" y="8563"/>
                    </a:lnTo>
                    <a:lnTo>
                      <a:pt x="5147" y="8604"/>
                    </a:lnTo>
                    <a:lnTo>
                      <a:pt x="5118" y="8642"/>
                    </a:lnTo>
                    <a:lnTo>
                      <a:pt x="5089" y="8680"/>
                    </a:lnTo>
                    <a:lnTo>
                      <a:pt x="5056" y="8715"/>
                    </a:lnTo>
                    <a:lnTo>
                      <a:pt x="5021" y="8748"/>
                    </a:lnTo>
                    <a:lnTo>
                      <a:pt x="4982" y="8778"/>
                    </a:lnTo>
                    <a:lnTo>
                      <a:pt x="4938" y="8804"/>
                    </a:lnTo>
                    <a:lnTo>
                      <a:pt x="4890" y="8826"/>
                    </a:lnTo>
                    <a:lnTo>
                      <a:pt x="4837" y="8845"/>
                    </a:lnTo>
                    <a:lnTo>
                      <a:pt x="4790" y="8853"/>
                    </a:lnTo>
                    <a:lnTo>
                      <a:pt x="4740" y="8862"/>
                    </a:lnTo>
                    <a:lnTo>
                      <a:pt x="4686" y="8873"/>
                    </a:lnTo>
                    <a:lnTo>
                      <a:pt x="4630" y="8885"/>
                    </a:lnTo>
                    <a:lnTo>
                      <a:pt x="4574" y="8897"/>
                    </a:lnTo>
                    <a:lnTo>
                      <a:pt x="4518" y="8909"/>
                    </a:lnTo>
                    <a:lnTo>
                      <a:pt x="4464" y="8920"/>
                    </a:lnTo>
                    <a:lnTo>
                      <a:pt x="4415" y="8931"/>
                    </a:lnTo>
                    <a:lnTo>
                      <a:pt x="4369" y="8940"/>
                    </a:lnTo>
                    <a:lnTo>
                      <a:pt x="4331" y="8947"/>
                    </a:lnTo>
                    <a:lnTo>
                      <a:pt x="4300" y="8952"/>
                    </a:lnTo>
                    <a:lnTo>
                      <a:pt x="4278" y="8955"/>
                    </a:lnTo>
                    <a:lnTo>
                      <a:pt x="4266" y="8954"/>
                    </a:lnTo>
                    <a:lnTo>
                      <a:pt x="4265" y="8951"/>
                    </a:lnTo>
                    <a:lnTo>
                      <a:pt x="4278" y="8943"/>
                    </a:lnTo>
                    <a:lnTo>
                      <a:pt x="4305" y="8931"/>
                    </a:lnTo>
                    <a:lnTo>
                      <a:pt x="4338" y="8917"/>
                    </a:lnTo>
                    <a:lnTo>
                      <a:pt x="4371" y="8904"/>
                    </a:lnTo>
                    <a:lnTo>
                      <a:pt x="4401" y="8892"/>
                    </a:lnTo>
                    <a:lnTo>
                      <a:pt x="4430" y="8881"/>
                    </a:lnTo>
                    <a:lnTo>
                      <a:pt x="4457" y="8870"/>
                    </a:lnTo>
                    <a:lnTo>
                      <a:pt x="4482" y="8859"/>
                    </a:lnTo>
                    <a:lnTo>
                      <a:pt x="4506" y="8848"/>
                    </a:lnTo>
                    <a:lnTo>
                      <a:pt x="4527" y="8836"/>
                    </a:lnTo>
                    <a:lnTo>
                      <a:pt x="4545" y="8824"/>
                    </a:lnTo>
                    <a:lnTo>
                      <a:pt x="4563" y="8810"/>
                    </a:lnTo>
                    <a:lnTo>
                      <a:pt x="4577" y="8796"/>
                    </a:lnTo>
                    <a:lnTo>
                      <a:pt x="4589" y="8779"/>
                    </a:lnTo>
                    <a:lnTo>
                      <a:pt x="4599" y="8762"/>
                    </a:lnTo>
                    <a:lnTo>
                      <a:pt x="4605" y="8742"/>
                    </a:lnTo>
                    <a:lnTo>
                      <a:pt x="4610" y="8720"/>
                    </a:lnTo>
                    <a:lnTo>
                      <a:pt x="4612" y="8696"/>
                    </a:lnTo>
                    <a:lnTo>
                      <a:pt x="4615" y="8671"/>
                    </a:lnTo>
                    <a:lnTo>
                      <a:pt x="4625" y="8649"/>
                    </a:lnTo>
                    <a:lnTo>
                      <a:pt x="4641" y="8630"/>
                    </a:lnTo>
                    <a:lnTo>
                      <a:pt x="4663" y="8611"/>
                    </a:lnTo>
                    <a:lnTo>
                      <a:pt x="4688" y="8594"/>
                    </a:lnTo>
                    <a:lnTo>
                      <a:pt x="4718" y="8575"/>
                    </a:lnTo>
                    <a:lnTo>
                      <a:pt x="4748" y="8556"/>
                    </a:lnTo>
                    <a:lnTo>
                      <a:pt x="4782" y="8535"/>
                    </a:lnTo>
                    <a:lnTo>
                      <a:pt x="4815" y="8512"/>
                    </a:lnTo>
                    <a:lnTo>
                      <a:pt x="4849" y="8485"/>
                    </a:lnTo>
                    <a:lnTo>
                      <a:pt x="4880" y="8454"/>
                    </a:lnTo>
                    <a:lnTo>
                      <a:pt x="4911" y="8419"/>
                    </a:lnTo>
                    <a:lnTo>
                      <a:pt x="4938" y="8380"/>
                    </a:lnTo>
                    <a:lnTo>
                      <a:pt x="4961" y="8333"/>
                    </a:lnTo>
                    <a:lnTo>
                      <a:pt x="4981" y="8280"/>
                    </a:lnTo>
                    <a:lnTo>
                      <a:pt x="4995" y="8220"/>
                    </a:lnTo>
                    <a:lnTo>
                      <a:pt x="5009" y="8110"/>
                    </a:lnTo>
                    <a:lnTo>
                      <a:pt x="5013" y="8012"/>
                    </a:lnTo>
                    <a:lnTo>
                      <a:pt x="5006" y="7926"/>
                    </a:lnTo>
                    <a:lnTo>
                      <a:pt x="4991" y="7851"/>
                    </a:lnTo>
                    <a:lnTo>
                      <a:pt x="4966" y="7787"/>
                    </a:lnTo>
                    <a:lnTo>
                      <a:pt x="4933" y="7734"/>
                    </a:lnTo>
                    <a:lnTo>
                      <a:pt x="4894" y="7692"/>
                    </a:lnTo>
                    <a:lnTo>
                      <a:pt x="4848" y="7659"/>
                    </a:lnTo>
                    <a:lnTo>
                      <a:pt x="4797" y="7636"/>
                    </a:lnTo>
                    <a:lnTo>
                      <a:pt x="4742" y="7623"/>
                    </a:lnTo>
                    <a:lnTo>
                      <a:pt x="4683" y="7619"/>
                    </a:lnTo>
                    <a:lnTo>
                      <a:pt x="4622" y="7623"/>
                    </a:lnTo>
                    <a:lnTo>
                      <a:pt x="4558" y="7636"/>
                    </a:lnTo>
                    <a:lnTo>
                      <a:pt x="4494" y="7657"/>
                    </a:lnTo>
                    <a:lnTo>
                      <a:pt x="4430" y="7686"/>
                    </a:lnTo>
                    <a:lnTo>
                      <a:pt x="4366" y="7724"/>
                    </a:lnTo>
                    <a:lnTo>
                      <a:pt x="4299" y="7765"/>
                    </a:lnTo>
                    <a:lnTo>
                      <a:pt x="4226" y="7811"/>
                    </a:lnTo>
                    <a:lnTo>
                      <a:pt x="4148" y="7859"/>
                    </a:lnTo>
                    <a:lnTo>
                      <a:pt x="4065" y="7909"/>
                    </a:lnTo>
                    <a:lnTo>
                      <a:pt x="3978" y="7958"/>
                    </a:lnTo>
                    <a:lnTo>
                      <a:pt x="3888" y="8006"/>
                    </a:lnTo>
                    <a:lnTo>
                      <a:pt x="3795" y="8052"/>
                    </a:lnTo>
                    <a:lnTo>
                      <a:pt x="3701" y="8095"/>
                    </a:lnTo>
                    <a:lnTo>
                      <a:pt x="3606" y="8133"/>
                    </a:lnTo>
                    <a:lnTo>
                      <a:pt x="3511" y="8166"/>
                    </a:lnTo>
                    <a:lnTo>
                      <a:pt x="3416" y="8191"/>
                    </a:lnTo>
                    <a:lnTo>
                      <a:pt x="3324" y="8208"/>
                    </a:lnTo>
                    <a:lnTo>
                      <a:pt x="3232" y="8217"/>
                    </a:lnTo>
                    <a:lnTo>
                      <a:pt x="3144" y="8216"/>
                    </a:lnTo>
                    <a:lnTo>
                      <a:pt x="3059" y="8204"/>
                    </a:lnTo>
                    <a:lnTo>
                      <a:pt x="2980" y="8179"/>
                    </a:lnTo>
                    <a:lnTo>
                      <a:pt x="2907" y="8148"/>
                    </a:lnTo>
                    <a:lnTo>
                      <a:pt x="2845" y="8122"/>
                    </a:lnTo>
                    <a:lnTo>
                      <a:pt x="2792" y="8100"/>
                    </a:lnTo>
                    <a:lnTo>
                      <a:pt x="2745" y="8079"/>
                    </a:lnTo>
                    <a:lnTo>
                      <a:pt x="2706" y="8063"/>
                    </a:lnTo>
                    <a:lnTo>
                      <a:pt x="2670" y="8049"/>
                    </a:lnTo>
                    <a:lnTo>
                      <a:pt x="2637" y="8037"/>
                    </a:lnTo>
                    <a:lnTo>
                      <a:pt x="2607" y="8027"/>
                    </a:lnTo>
                    <a:lnTo>
                      <a:pt x="2577" y="8018"/>
                    </a:lnTo>
                    <a:lnTo>
                      <a:pt x="2546" y="8012"/>
                    </a:lnTo>
                    <a:lnTo>
                      <a:pt x="2514" y="8006"/>
                    </a:lnTo>
                    <a:lnTo>
                      <a:pt x="2478" y="8002"/>
                    </a:lnTo>
                    <a:lnTo>
                      <a:pt x="2436" y="7998"/>
                    </a:lnTo>
                    <a:lnTo>
                      <a:pt x="2388" y="7995"/>
                    </a:lnTo>
                    <a:lnTo>
                      <a:pt x="2332" y="7992"/>
                    </a:lnTo>
                    <a:lnTo>
                      <a:pt x="2269" y="7990"/>
                    </a:lnTo>
                    <a:lnTo>
                      <a:pt x="2202" y="7982"/>
                    </a:lnTo>
                    <a:lnTo>
                      <a:pt x="2144" y="7968"/>
                    </a:lnTo>
                    <a:lnTo>
                      <a:pt x="2090" y="7947"/>
                    </a:lnTo>
                    <a:lnTo>
                      <a:pt x="2043" y="7920"/>
                    </a:lnTo>
                    <a:lnTo>
                      <a:pt x="2000" y="7888"/>
                    </a:lnTo>
                    <a:lnTo>
                      <a:pt x="1962" y="7853"/>
                    </a:lnTo>
                    <a:lnTo>
                      <a:pt x="1928" y="7815"/>
                    </a:lnTo>
                    <a:lnTo>
                      <a:pt x="1899" y="7776"/>
                    </a:lnTo>
                    <a:lnTo>
                      <a:pt x="1873" y="7734"/>
                    </a:lnTo>
                    <a:lnTo>
                      <a:pt x="1849" y="7694"/>
                    </a:lnTo>
                    <a:lnTo>
                      <a:pt x="1828" y="7655"/>
                    </a:lnTo>
                    <a:lnTo>
                      <a:pt x="1809" y="7617"/>
                    </a:lnTo>
                    <a:lnTo>
                      <a:pt x="1792" y="7582"/>
                    </a:lnTo>
                    <a:lnTo>
                      <a:pt x="1777" y="7550"/>
                    </a:lnTo>
                    <a:lnTo>
                      <a:pt x="1761" y="7524"/>
                    </a:lnTo>
                    <a:lnTo>
                      <a:pt x="1747" y="7504"/>
                    </a:lnTo>
                    <a:lnTo>
                      <a:pt x="1730" y="7486"/>
                    </a:lnTo>
                    <a:lnTo>
                      <a:pt x="1709" y="7466"/>
                    </a:lnTo>
                    <a:lnTo>
                      <a:pt x="1685" y="7445"/>
                    </a:lnTo>
                    <a:lnTo>
                      <a:pt x="1658" y="7425"/>
                    </a:lnTo>
                    <a:lnTo>
                      <a:pt x="1628" y="7407"/>
                    </a:lnTo>
                    <a:lnTo>
                      <a:pt x="1597" y="7389"/>
                    </a:lnTo>
                    <a:lnTo>
                      <a:pt x="1564" y="7375"/>
                    </a:lnTo>
                    <a:lnTo>
                      <a:pt x="1530" y="7364"/>
                    </a:lnTo>
                    <a:lnTo>
                      <a:pt x="1496" y="7359"/>
                    </a:lnTo>
                    <a:lnTo>
                      <a:pt x="1463" y="7358"/>
                    </a:lnTo>
                    <a:lnTo>
                      <a:pt x="1432" y="7363"/>
                    </a:lnTo>
                    <a:lnTo>
                      <a:pt x="1402" y="7376"/>
                    </a:lnTo>
                    <a:lnTo>
                      <a:pt x="1375" y="7396"/>
                    </a:lnTo>
                    <a:lnTo>
                      <a:pt x="1351" y="7425"/>
                    </a:lnTo>
                    <a:lnTo>
                      <a:pt x="1330" y="7464"/>
                    </a:lnTo>
                    <a:lnTo>
                      <a:pt x="1314" y="7514"/>
                    </a:lnTo>
                    <a:lnTo>
                      <a:pt x="1301" y="7568"/>
                    </a:lnTo>
                    <a:lnTo>
                      <a:pt x="1291" y="7625"/>
                    </a:lnTo>
                    <a:lnTo>
                      <a:pt x="1285" y="7683"/>
                    </a:lnTo>
                    <a:lnTo>
                      <a:pt x="1283" y="7741"/>
                    </a:lnTo>
                    <a:lnTo>
                      <a:pt x="1284" y="7800"/>
                    </a:lnTo>
                    <a:lnTo>
                      <a:pt x="1290" y="7858"/>
                    </a:lnTo>
                    <a:lnTo>
                      <a:pt x="1299" y="7917"/>
                    </a:lnTo>
                    <a:lnTo>
                      <a:pt x="1313" y="7975"/>
                    </a:lnTo>
                    <a:lnTo>
                      <a:pt x="1330" y="8031"/>
                    </a:lnTo>
                    <a:lnTo>
                      <a:pt x="1351" y="8088"/>
                    </a:lnTo>
                    <a:lnTo>
                      <a:pt x="1377" y="8143"/>
                    </a:lnTo>
                    <a:lnTo>
                      <a:pt x="1408" y="8196"/>
                    </a:lnTo>
                    <a:lnTo>
                      <a:pt x="1443" y="8248"/>
                    </a:lnTo>
                    <a:lnTo>
                      <a:pt x="1482" y="8297"/>
                    </a:lnTo>
                    <a:lnTo>
                      <a:pt x="1526" y="8345"/>
                    </a:lnTo>
                    <a:lnTo>
                      <a:pt x="1575" y="8390"/>
                    </a:lnTo>
                    <a:lnTo>
                      <a:pt x="1618" y="8427"/>
                    </a:lnTo>
                    <a:lnTo>
                      <a:pt x="1653" y="8456"/>
                    </a:lnTo>
                    <a:lnTo>
                      <a:pt x="1682" y="8480"/>
                    </a:lnTo>
                    <a:lnTo>
                      <a:pt x="1701" y="8498"/>
                    </a:lnTo>
                    <a:lnTo>
                      <a:pt x="1714" y="8510"/>
                    </a:lnTo>
                    <a:lnTo>
                      <a:pt x="1721" y="8517"/>
                    </a:lnTo>
                    <a:lnTo>
                      <a:pt x="1723" y="8521"/>
                    </a:lnTo>
                    <a:lnTo>
                      <a:pt x="1720" y="8521"/>
                    </a:lnTo>
                    <a:lnTo>
                      <a:pt x="1711" y="8517"/>
                    </a:lnTo>
                    <a:lnTo>
                      <a:pt x="1700" y="8513"/>
                    </a:lnTo>
                    <a:lnTo>
                      <a:pt x="1686" y="8506"/>
                    </a:lnTo>
                    <a:lnTo>
                      <a:pt x="1669" y="8499"/>
                    </a:lnTo>
                    <a:lnTo>
                      <a:pt x="1650" y="8492"/>
                    </a:lnTo>
                    <a:lnTo>
                      <a:pt x="1630" y="8485"/>
                    </a:lnTo>
                    <a:lnTo>
                      <a:pt x="1610" y="8479"/>
                    </a:lnTo>
                    <a:lnTo>
                      <a:pt x="1590" y="8476"/>
                    </a:lnTo>
                    <a:lnTo>
                      <a:pt x="1569" y="8473"/>
                    </a:lnTo>
                    <a:lnTo>
                      <a:pt x="1547" y="8470"/>
                    </a:lnTo>
                    <a:lnTo>
                      <a:pt x="1526" y="8467"/>
                    </a:lnTo>
                    <a:lnTo>
                      <a:pt x="1503" y="8464"/>
                    </a:lnTo>
                    <a:lnTo>
                      <a:pt x="1479" y="8459"/>
                    </a:lnTo>
                    <a:lnTo>
                      <a:pt x="1454" y="8453"/>
                    </a:lnTo>
                    <a:lnTo>
                      <a:pt x="1427" y="8444"/>
                    </a:lnTo>
                    <a:lnTo>
                      <a:pt x="1400" y="8434"/>
                    </a:lnTo>
                    <a:lnTo>
                      <a:pt x="1371" y="8420"/>
                    </a:lnTo>
                    <a:lnTo>
                      <a:pt x="1340" y="8404"/>
                    </a:lnTo>
                    <a:lnTo>
                      <a:pt x="1308" y="8383"/>
                    </a:lnTo>
                    <a:lnTo>
                      <a:pt x="1275" y="8358"/>
                    </a:lnTo>
                    <a:lnTo>
                      <a:pt x="1238" y="8328"/>
                    </a:lnTo>
                    <a:lnTo>
                      <a:pt x="1201" y="8295"/>
                    </a:lnTo>
                    <a:lnTo>
                      <a:pt x="1161" y="8254"/>
                    </a:lnTo>
                    <a:lnTo>
                      <a:pt x="1119" y="8209"/>
                    </a:lnTo>
                    <a:lnTo>
                      <a:pt x="1080" y="8165"/>
                    </a:lnTo>
                    <a:lnTo>
                      <a:pt x="1049" y="8122"/>
                    </a:lnTo>
                    <a:lnTo>
                      <a:pt x="1020" y="8082"/>
                    </a:lnTo>
                    <a:lnTo>
                      <a:pt x="997" y="8042"/>
                    </a:lnTo>
                    <a:lnTo>
                      <a:pt x="979" y="8004"/>
                    </a:lnTo>
                    <a:lnTo>
                      <a:pt x="963" y="7965"/>
                    </a:lnTo>
                    <a:lnTo>
                      <a:pt x="951" y="7926"/>
                    </a:lnTo>
                    <a:lnTo>
                      <a:pt x="942" y="7886"/>
                    </a:lnTo>
                    <a:lnTo>
                      <a:pt x="933" y="7844"/>
                    </a:lnTo>
                    <a:lnTo>
                      <a:pt x="926" y="7800"/>
                    </a:lnTo>
                    <a:lnTo>
                      <a:pt x="921" y="7753"/>
                    </a:lnTo>
                    <a:lnTo>
                      <a:pt x="914" y="7703"/>
                    </a:lnTo>
                    <a:lnTo>
                      <a:pt x="909" y="7649"/>
                    </a:lnTo>
                    <a:lnTo>
                      <a:pt x="902" y="7590"/>
                    </a:lnTo>
                    <a:lnTo>
                      <a:pt x="894" y="7527"/>
                    </a:lnTo>
                    <a:lnTo>
                      <a:pt x="884" y="7458"/>
                    </a:lnTo>
                    <a:lnTo>
                      <a:pt x="871" y="7391"/>
                    </a:lnTo>
                    <a:lnTo>
                      <a:pt x="856" y="7334"/>
                    </a:lnTo>
                    <a:lnTo>
                      <a:pt x="839" y="7286"/>
                    </a:lnTo>
                    <a:lnTo>
                      <a:pt x="820" y="7244"/>
                    </a:lnTo>
                    <a:lnTo>
                      <a:pt x="801" y="7210"/>
                    </a:lnTo>
                    <a:lnTo>
                      <a:pt x="779" y="7182"/>
                    </a:lnTo>
                    <a:lnTo>
                      <a:pt x="755" y="7157"/>
                    </a:lnTo>
                    <a:lnTo>
                      <a:pt x="730" y="7137"/>
                    </a:lnTo>
                    <a:lnTo>
                      <a:pt x="702" y="7119"/>
                    </a:lnTo>
                    <a:lnTo>
                      <a:pt x="675" y="7102"/>
                    </a:lnTo>
                    <a:lnTo>
                      <a:pt x="646" y="7086"/>
                    </a:lnTo>
                    <a:lnTo>
                      <a:pt x="615" y="7068"/>
                    </a:lnTo>
                    <a:lnTo>
                      <a:pt x="583" y="7051"/>
                    </a:lnTo>
                    <a:lnTo>
                      <a:pt x="551" y="7030"/>
                    </a:lnTo>
                    <a:lnTo>
                      <a:pt x="518" y="7005"/>
                    </a:lnTo>
                    <a:lnTo>
                      <a:pt x="484" y="6977"/>
                    </a:lnTo>
                    <a:lnTo>
                      <a:pt x="447" y="6949"/>
                    </a:lnTo>
                    <a:lnTo>
                      <a:pt x="408" y="6932"/>
                    </a:lnTo>
                    <a:lnTo>
                      <a:pt x="366" y="6922"/>
                    </a:lnTo>
                    <a:lnTo>
                      <a:pt x="323" y="6917"/>
                    </a:lnTo>
                    <a:lnTo>
                      <a:pt x="279" y="6914"/>
                    </a:lnTo>
                    <a:lnTo>
                      <a:pt x="236" y="6916"/>
                    </a:lnTo>
                    <a:lnTo>
                      <a:pt x="194" y="6916"/>
                    </a:lnTo>
                    <a:lnTo>
                      <a:pt x="153" y="6914"/>
                    </a:lnTo>
                    <a:lnTo>
                      <a:pt x="116" y="6910"/>
                    </a:lnTo>
                    <a:lnTo>
                      <a:pt x="82" y="6901"/>
                    </a:lnTo>
                    <a:lnTo>
                      <a:pt x="54" y="6885"/>
                    </a:lnTo>
                    <a:lnTo>
                      <a:pt x="30" y="6861"/>
                    </a:lnTo>
                    <a:lnTo>
                      <a:pt x="13" y="6826"/>
                    </a:lnTo>
                    <a:lnTo>
                      <a:pt x="3" y="6779"/>
                    </a:lnTo>
                    <a:lnTo>
                      <a:pt x="0" y="6719"/>
                    </a:lnTo>
                    <a:lnTo>
                      <a:pt x="8" y="6645"/>
                    </a:lnTo>
                    <a:lnTo>
                      <a:pt x="20" y="6569"/>
                    </a:lnTo>
                    <a:lnTo>
                      <a:pt x="35" y="6512"/>
                    </a:lnTo>
                    <a:lnTo>
                      <a:pt x="53" y="6467"/>
                    </a:lnTo>
                    <a:lnTo>
                      <a:pt x="73" y="6435"/>
                    </a:lnTo>
                    <a:lnTo>
                      <a:pt x="93" y="6413"/>
                    </a:lnTo>
                    <a:lnTo>
                      <a:pt x="114" y="6399"/>
                    </a:lnTo>
                    <a:lnTo>
                      <a:pt x="137" y="6393"/>
                    </a:lnTo>
                    <a:lnTo>
                      <a:pt x="159" y="6390"/>
                    </a:lnTo>
                    <a:lnTo>
                      <a:pt x="182" y="6389"/>
                    </a:lnTo>
                    <a:lnTo>
                      <a:pt x="204" y="6390"/>
                    </a:lnTo>
                    <a:lnTo>
                      <a:pt x="225" y="6389"/>
                    </a:lnTo>
                    <a:lnTo>
                      <a:pt x="246" y="6385"/>
                    </a:lnTo>
                    <a:lnTo>
                      <a:pt x="265" y="6375"/>
                    </a:lnTo>
                    <a:lnTo>
                      <a:pt x="282" y="6359"/>
                    </a:lnTo>
                    <a:lnTo>
                      <a:pt x="297" y="6333"/>
                    </a:lnTo>
                    <a:lnTo>
                      <a:pt x="311" y="6296"/>
                    </a:lnTo>
                    <a:lnTo>
                      <a:pt x="321" y="6254"/>
                    </a:lnTo>
                    <a:lnTo>
                      <a:pt x="333" y="6214"/>
                    </a:lnTo>
                    <a:lnTo>
                      <a:pt x="344" y="6174"/>
                    </a:lnTo>
                    <a:lnTo>
                      <a:pt x="356" y="6139"/>
                    </a:lnTo>
                    <a:lnTo>
                      <a:pt x="366" y="6105"/>
                    </a:lnTo>
                    <a:lnTo>
                      <a:pt x="377" y="6076"/>
                    </a:lnTo>
                    <a:lnTo>
                      <a:pt x="387" y="6050"/>
                    </a:lnTo>
                    <a:lnTo>
                      <a:pt x="396" y="6028"/>
                    </a:lnTo>
                    <a:lnTo>
                      <a:pt x="403" y="6010"/>
                    </a:lnTo>
                    <a:lnTo>
                      <a:pt x="411" y="5997"/>
                    </a:lnTo>
                    <a:lnTo>
                      <a:pt x="416" y="5989"/>
                    </a:lnTo>
                    <a:lnTo>
                      <a:pt x="422" y="5985"/>
                    </a:lnTo>
                    <a:lnTo>
                      <a:pt x="425" y="5989"/>
                    </a:lnTo>
                    <a:lnTo>
                      <a:pt x="427" y="5997"/>
                    </a:lnTo>
                    <a:lnTo>
                      <a:pt x="428" y="6013"/>
                    </a:lnTo>
                    <a:lnTo>
                      <a:pt x="428" y="6036"/>
                    </a:lnTo>
                    <a:lnTo>
                      <a:pt x="425" y="6063"/>
                    </a:lnTo>
                    <a:lnTo>
                      <a:pt x="420" y="6092"/>
                    </a:lnTo>
                    <a:lnTo>
                      <a:pt x="413" y="6123"/>
                    </a:lnTo>
                    <a:lnTo>
                      <a:pt x="407" y="6155"/>
                    </a:lnTo>
                    <a:lnTo>
                      <a:pt x="401" y="6186"/>
                    </a:lnTo>
                    <a:lnTo>
                      <a:pt x="398" y="6219"/>
                    </a:lnTo>
                    <a:lnTo>
                      <a:pt x="397" y="6253"/>
                    </a:lnTo>
                    <a:lnTo>
                      <a:pt x="399" y="6287"/>
                    </a:lnTo>
                    <a:lnTo>
                      <a:pt x="406" y="6319"/>
                    </a:lnTo>
                    <a:lnTo>
                      <a:pt x="419" y="6353"/>
                    </a:lnTo>
                    <a:lnTo>
                      <a:pt x="437" y="6386"/>
                    </a:lnTo>
                    <a:lnTo>
                      <a:pt x="463" y="6419"/>
                    </a:lnTo>
                    <a:lnTo>
                      <a:pt x="497" y="6449"/>
                    </a:lnTo>
                    <a:lnTo>
                      <a:pt x="541" y="6480"/>
                    </a:lnTo>
                    <a:lnTo>
                      <a:pt x="594" y="6508"/>
                    </a:lnTo>
                    <a:lnTo>
                      <a:pt x="659" y="6537"/>
                    </a:lnTo>
                    <a:lnTo>
                      <a:pt x="660" y="6537"/>
                    </a:lnTo>
                    <a:lnTo>
                      <a:pt x="666" y="6539"/>
                    </a:lnTo>
                    <a:lnTo>
                      <a:pt x="675" y="6542"/>
                    </a:lnTo>
                    <a:lnTo>
                      <a:pt x="687" y="6548"/>
                    </a:lnTo>
                    <a:lnTo>
                      <a:pt x="701" y="6554"/>
                    </a:lnTo>
                    <a:lnTo>
                      <a:pt x="718" y="6563"/>
                    </a:lnTo>
                    <a:lnTo>
                      <a:pt x="734" y="6573"/>
                    </a:lnTo>
                    <a:lnTo>
                      <a:pt x="753" y="6585"/>
                    </a:lnTo>
                    <a:lnTo>
                      <a:pt x="770" y="6598"/>
                    </a:lnTo>
                    <a:lnTo>
                      <a:pt x="788" y="6613"/>
                    </a:lnTo>
                    <a:lnTo>
                      <a:pt x="805" y="6631"/>
                    </a:lnTo>
                    <a:lnTo>
                      <a:pt x="820" y="6649"/>
                    </a:lnTo>
                    <a:lnTo>
                      <a:pt x="833" y="6671"/>
                    </a:lnTo>
                    <a:lnTo>
                      <a:pt x="845" y="6694"/>
                    </a:lnTo>
                    <a:lnTo>
                      <a:pt x="853" y="6719"/>
                    </a:lnTo>
                    <a:lnTo>
                      <a:pt x="859" y="6747"/>
                    </a:lnTo>
                    <a:lnTo>
                      <a:pt x="863" y="6776"/>
                    </a:lnTo>
                    <a:lnTo>
                      <a:pt x="873" y="6804"/>
                    </a:lnTo>
                    <a:lnTo>
                      <a:pt x="886" y="6833"/>
                    </a:lnTo>
                    <a:lnTo>
                      <a:pt x="903" y="6860"/>
                    </a:lnTo>
                    <a:lnTo>
                      <a:pt x="923" y="6886"/>
                    </a:lnTo>
                    <a:lnTo>
                      <a:pt x="945" y="6909"/>
                    </a:lnTo>
                    <a:lnTo>
                      <a:pt x="969" y="6929"/>
                    </a:lnTo>
                    <a:lnTo>
                      <a:pt x="995" y="6946"/>
                    </a:lnTo>
                    <a:lnTo>
                      <a:pt x="1021" y="6958"/>
                    </a:lnTo>
                    <a:lnTo>
                      <a:pt x="1049" y="6966"/>
                    </a:lnTo>
                    <a:lnTo>
                      <a:pt x="1076" y="6968"/>
                    </a:lnTo>
                    <a:lnTo>
                      <a:pt x="1103" y="6965"/>
                    </a:lnTo>
                    <a:lnTo>
                      <a:pt x="1129" y="6955"/>
                    </a:lnTo>
                    <a:lnTo>
                      <a:pt x="1154" y="6939"/>
                    </a:lnTo>
                    <a:lnTo>
                      <a:pt x="1178" y="6913"/>
                    </a:lnTo>
                    <a:lnTo>
                      <a:pt x="1200" y="6881"/>
                    </a:lnTo>
                    <a:lnTo>
                      <a:pt x="1219" y="6841"/>
                    </a:lnTo>
                    <a:lnTo>
                      <a:pt x="1236" y="6800"/>
                    </a:lnTo>
                    <a:lnTo>
                      <a:pt x="1250" y="6757"/>
                    </a:lnTo>
                    <a:lnTo>
                      <a:pt x="1264" y="6712"/>
                    </a:lnTo>
                    <a:lnTo>
                      <a:pt x="1276" y="6668"/>
                    </a:lnTo>
                    <a:lnTo>
                      <a:pt x="1284" y="6622"/>
                    </a:lnTo>
                    <a:lnTo>
                      <a:pt x="1291" y="6575"/>
                    </a:lnTo>
                    <a:lnTo>
                      <a:pt x="1296" y="6530"/>
                    </a:lnTo>
                    <a:lnTo>
                      <a:pt x="1300" y="6484"/>
                    </a:lnTo>
                    <a:lnTo>
                      <a:pt x="1301" y="6441"/>
                    </a:lnTo>
                    <a:lnTo>
                      <a:pt x="1300" y="6398"/>
                    </a:lnTo>
                    <a:lnTo>
                      <a:pt x="1297" y="6358"/>
                    </a:lnTo>
                    <a:lnTo>
                      <a:pt x="1292" y="6319"/>
                    </a:lnTo>
                    <a:lnTo>
                      <a:pt x="1285" y="6284"/>
                    </a:lnTo>
                    <a:lnTo>
                      <a:pt x="1277" y="6253"/>
                    </a:lnTo>
                    <a:lnTo>
                      <a:pt x="1267" y="6226"/>
                    </a:lnTo>
                    <a:lnTo>
                      <a:pt x="1252" y="6194"/>
                    </a:lnTo>
                    <a:lnTo>
                      <a:pt x="1232" y="6151"/>
                    </a:lnTo>
                    <a:lnTo>
                      <a:pt x="1209" y="6099"/>
                    </a:lnTo>
                    <a:lnTo>
                      <a:pt x="1182" y="6039"/>
                    </a:lnTo>
                    <a:lnTo>
                      <a:pt x="1153" y="5970"/>
                    </a:lnTo>
                    <a:lnTo>
                      <a:pt x="1124" y="5896"/>
                    </a:lnTo>
                    <a:lnTo>
                      <a:pt x="1094" y="5816"/>
                    </a:lnTo>
                    <a:lnTo>
                      <a:pt x="1066" y="5732"/>
                    </a:lnTo>
                    <a:lnTo>
                      <a:pt x="1041" y="5645"/>
                    </a:lnTo>
                    <a:lnTo>
                      <a:pt x="1018" y="5556"/>
                    </a:lnTo>
                    <a:lnTo>
                      <a:pt x="1000" y="5466"/>
                    </a:lnTo>
                    <a:lnTo>
                      <a:pt x="987" y="5376"/>
                    </a:lnTo>
                    <a:lnTo>
                      <a:pt x="982" y="5289"/>
                    </a:lnTo>
                    <a:lnTo>
                      <a:pt x="984" y="5202"/>
                    </a:lnTo>
                    <a:lnTo>
                      <a:pt x="995" y="5121"/>
                    </a:lnTo>
                    <a:lnTo>
                      <a:pt x="1016" y="5043"/>
                    </a:lnTo>
                    <a:lnTo>
                      <a:pt x="1041" y="4973"/>
                    </a:lnTo>
                    <a:lnTo>
                      <a:pt x="1064" y="4915"/>
                    </a:lnTo>
                    <a:lnTo>
                      <a:pt x="1086" y="4867"/>
                    </a:lnTo>
                    <a:lnTo>
                      <a:pt x="1106" y="4828"/>
                    </a:lnTo>
                    <a:lnTo>
                      <a:pt x="1125" y="4797"/>
                    </a:lnTo>
                    <a:lnTo>
                      <a:pt x="1141" y="4776"/>
                    </a:lnTo>
                    <a:lnTo>
                      <a:pt x="1157" y="4759"/>
                    </a:lnTo>
                    <a:lnTo>
                      <a:pt x="1170" y="4750"/>
                    </a:lnTo>
                    <a:lnTo>
                      <a:pt x="1182" y="4746"/>
                    </a:lnTo>
                    <a:lnTo>
                      <a:pt x="1192" y="4747"/>
                    </a:lnTo>
                    <a:lnTo>
                      <a:pt x="1199" y="4753"/>
                    </a:lnTo>
                    <a:lnTo>
                      <a:pt x="1205" y="4761"/>
                    </a:lnTo>
                    <a:lnTo>
                      <a:pt x="1209" y="4772"/>
                    </a:lnTo>
                    <a:lnTo>
                      <a:pt x="1211" y="4784"/>
                    </a:lnTo>
                    <a:lnTo>
                      <a:pt x="1211" y="4798"/>
                    </a:lnTo>
                    <a:lnTo>
                      <a:pt x="1210" y="4814"/>
                    </a:lnTo>
                    <a:lnTo>
                      <a:pt x="1206" y="4832"/>
                    </a:lnTo>
                    <a:lnTo>
                      <a:pt x="1200" y="4861"/>
                    </a:lnTo>
                    <a:lnTo>
                      <a:pt x="1194" y="4898"/>
                    </a:lnTo>
                    <a:lnTo>
                      <a:pt x="1187" y="4940"/>
                    </a:lnTo>
                    <a:lnTo>
                      <a:pt x="1181" y="4988"/>
                    </a:lnTo>
                    <a:lnTo>
                      <a:pt x="1176" y="5040"/>
                    </a:lnTo>
                    <a:lnTo>
                      <a:pt x="1173" y="5094"/>
                    </a:lnTo>
                    <a:lnTo>
                      <a:pt x="1173" y="5151"/>
                    </a:lnTo>
                    <a:lnTo>
                      <a:pt x="1176" y="5207"/>
                    </a:lnTo>
                    <a:lnTo>
                      <a:pt x="1184" y="5263"/>
                    </a:lnTo>
                    <a:lnTo>
                      <a:pt x="1197" y="5315"/>
                    </a:lnTo>
                    <a:lnTo>
                      <a:pt x="1214" y="5364"/>
                    </a:lnTo>
                    <a:lnTo>
                      <a:pt x="1240" y="5408"/>
                    </a:lnTo>
                    <a:lnTo>
                      <a:pt x="1271" y="5446"/>
                    </a:lnTo>
                    <a:lnTo>
                      <a:pt x="1311" y="5477"/>
                    </a:lnTo>
                    <a:lnTo>
                      <a:pt x="1360" y="5499"/>
                    </a:lnTo>
                    <a:lnTo>
                      <a:pt x="1365" y="5501"/>
                    </a:lnTo>
                    <a:lnTo>
                      <a:pt x="1380" y="5505"/>
                    </a:lnTo>
                    <a:lnTo>
                      <a:pt x="1406" y="5514"/>
                    </a:lnTo>
                    <a:lnTo>
                      <a:pt x="1438" y="5523"/>
                    </a:lnTo>
                    <a:lnTo>
                      <a:pt x="1476" y="5537"/>
                    </a:lnTo>
                    <a:lnTo>
                      <a:pt x="1519" y="5552"/>
                    </a:lnTo>
                    <a:lnTo>
                      <a:pt x="1566" y="5570"/>
                    </a:lnTo>
                    <a:lnTo>
                      <a:pt x="1614" y="5590"/>
                    </a:lnTo>
                    <a:lnTo>
                      <a:pt x="1662" y="5611"/>
                    </a:lnTo>
                    <a:lnTo>
                      <a:pt x="1709" y="5634"/>
                    </a:lnTo>
                    <a:lnTo>
                      <a:pt x="1754" y="5659"/>
                    </a:lnTo>
                    <a:lnTo>
                      <a:pt x="1795" y="5684"/>
                    </a:lnTo>
                    <a:lnTo>
                      <a:pt x="1830" y="5711"/>
                    </a:lnTo>
                    <a:lnTo>
                      <a:pt x="1860" y="5739"/>
                    </a:lnTo>
                    <a:lnTo>
                      <a:pt x="1879" y="5766"/>
                    </a:lnTo>
                    <a:lnTo>
                      <a:pt x="1891" y="5795"/>
                    </a:lnTo>
                    <a:lnTo>
                      <a:pt x="1891" y="5798"/>
                    </a:lnTo>
                    <a:lnTo>
                      <a:pt x="1894" y="5803"/>
                    </a:lnTo>
                    <a:lnTo>
                      <a:pt x="1896" y="5813"/>
                    </a:lnTo>
                    <a:lnTo>
                      <a:pt x="1898" y="5824"/>
                    </a:lnTo>
                    <a:lnTo>
                      <a:pt x="1901" y="5838"/>
                    </a:lnTo>
                    <a:lnTo>
                      <a:pt x="1904" y="5851"/>
                    </a:lnTo>
                    <a:lnTo>
                      <a:pt x="1907" y="5866"/>
                    </a:lnTo>
                    <a:lnTo>
                      <a:pt x="1909" y="5879"/>
                    </a:lnTo>
                    <a:lnTo>
                      <a:pt x="1910" y="5891"/>
                    </a:lnTo>
                    <a:lnTo>
                      <a:pt x="1910" y="5901"/>
                    </a:lnTo>
                    <a:lnTo>
                      <a:pt x="1909" y="5909"/>
                    </a:lnTo>
                    <a:lnTo>
                      <a:pt x="1906" y="5912"/>
                    </a:lnTo>
                    <a:lnTo>
                      <a:pt x="1900" y="5911"/>
                    </a:lnTo>
                    <a:lnTo>
                      <a:pt x="1892" y="5905"/>
                    </a:lnTo>
                    <a:lnTo>
                      <a:pt x="1883" y="5891"/>
                    </a:lnTo>
                    <a:lnTo>
                      <a:pt x="1871" y="5873"/>
                    </a:lnTo>
                    <a:lnTo>
                      <a:pt x="1855" y="5850"/>
                    </a:lnTo>
                    <a:lnTo>
                      <a:pt x="1839" y="5829"/>
                    </a:lnTo>
                    <a:lnTo>
                      <a:pt x="1823" y="5811"/>
                    </a:lnTo>
                    <a:lnTo>
                      <a:pt x="1804" y="5792"/>
                    </a:lnTo>
                    <a:lnTo>
                      <a:pt x="1785" y="5776"/>
                    </a:lnTo>
                    <a:lnTo>
                      <a:pt x="1767" y="5761"/>
                    </a:lnTo>
                    <a:lnTo>
                      <a:pt x="1747" y="5747"/>
                    </a:lnTo>
                    <a:lnTo>
                      <a:pt x="1726" y="5734"/>
                    </a:lnTo>
                    <a:lnTo>
                      <a:pt x="1706" y="5722"/>
                    </a:lnTo>
                    <a:lnTo>
                      <a:pt x="1684" y="5712"/>
                    </a:lnTo>
                    <a:lnTo>
                      <a:pt x="1663" y="5701"/>
                    </a:lnTo>
                    <a:lnTo>
                      <a:pt x="1641" y="5693"/>
                    </a:lnTo>
                    <a:lnTo>
                      <a:pt x="1618" y="5684"/>
                    </a:lnTo>
                    <a:lnTo>
                      <a:pt x="1597" y="5676"/>
                    </a:lnTo>
                    <a:lnTo>
                      <a:pt x="1575" y="5670"/>
                    </a:lnTo>
                    <a:lnTo>
                      <a:pt x="1553" y="5663"/>
                    </a:lnTo>
                    <a:lnTo>
                      <a:pt x="1496" y="5645"/>
                    </a:lnTo>
                    <a:lnTo>
                      <a:pt x="1448" y="5635"/>
                    </a:lnTo>
                    <a:lnTo>
                      <a:pt x="1409" y="5632"/>
                    </a:lnTo>
                    <a:lnTo>
                      <a:pt x="1376" y="5635"/>
                    </a:lnTo>
                    <a:lnTo>
                      <a:pt x="1351" y="5644"/>
                    </a:lnTo>
                    <a:lnTo>
                      <a:pt x="1331" y="5657"/>
                    </a:lnTo>
                    <a:lnTo>
                      <a:pt x="1318" y="5674"/>
                    </a:lnTo>
                    <a:lnTo>
                      <a:pt x="1311" y="5695"/>
                    </a:lnTo>
                    <a:lnTo>
                      <a:pt x="1307" y="5719"/>
                    </a:lnTo>
                    <a:lnTo>
                      <a:pt x="1308" y="5744"/>
                    </a:lnTo>
                    <a:lnTo>
                      <a:pt x="1313" y="5771"/>
                    </a:lnTo>
                    <a:lnTo>
                      <a:pt x="1321" y="5799"/>
                    </a:lnTo>
                    <a:lnTo>
                      <a:pt x="1332" y="5826"/>
                    </a:lnTo>
                    <a:lnTo>
                      <a:pt x="1347" y="5851"/>
                    </a:lnTo>
                    <a:lnTo>
                      <a:pt x="1362" y="5876"/>
                    </a:lnTo>
                    <a:lnTo>
                      <a:pt x="1379" y="5898"/>
                    </a:lnTo>
                    <a:lnTo>
                      <a:pt x="1399" y="5923"/>
                    </a:lnTo>
                    <a:lnTo>
                      <a:pt x="1426" y="5959"/>
                    </a:lnTo>
                    <a:lnTo>
                      <a:pt x="1459" y="6004"/>
                    </a:lnTo>
                    <a:lnTo>
                      <a:pt x="1497" y="6055"/>
                    </a:lnTo>
                    <a:lnTo>
                      <a:pt x="1541" y="6111"/>
                    </a:lnTo>
                    <a:lnTo>
                      <a:pt x="1589" y="6170"/>
                    </a:lnTo>
                    <a:lnTo>
                      <a:pt x="1641" y="6230"/>
                    </a:lnTo>
                    <a:lnTo>
                      <a:pt x="1697" y="6290"/>
                    </a:lnTo>
                    <a:lnTo>
                      <a:pt x="1756" y="6347"/>
                    </a:lnTo>
                    <a:lnTo>
                      <a:pt x="1818" y="6399"/>
                    </a:lnTo>
                    <a:lnTo>
                      <a:pt x="1883" y="6446"/>
                    </a:lnTo>
                    <a:lnTo>
                      <a:pt x="1948" y="6484"/>
                    </a:lnTo>
                    <a:lnTo>
                      <a:pt x="2016" y="6513"/>
                    </a:lnTo>
                    <a:lnTo>
                      <a:pt x="2085" y="6529"/>
                    </a:lnTo>
                    <a:lnTo>
                      <a:pt x="2153" y="6532"/>
                    </a:lnTo>
                    <a:lnTo>
                      <a:pt x="2223" y="6521"/>
                    </a:lnTo>
                    <a:lnTo>
                      <a:pt x="2296" y="6504"/>
                    </a:lnTo>
                    <a:lnTo>
                      <a:pt x="2378" y="6492"/>
                    </a:lnTo>
                    <a:lnTo>
                      <a:pt x="2467" y="6484"/>
                    </a:lnTo>
                    <a:lnTo>
                      <a:pt x="2559" y="6479"/>
                    </a:lnTo>
                    <a:lnTo>
                      <a:pt x="2656" y="6476"/>
                    </a:lnTo>
                    <a:lnTo>
                      <a:pt x="2752" y="6470"/>
                    </a:lnTo>
                    <a:lnTo>
                      <a:pt x="2848" y="6465"/>
                    </a:lnTo>
                    <a:lnTo>
                      <a:pt x="2942" y="6455"/>
                    </a:lnTo>
                    <a:lnTo>
                      <a:pt x="3030" y="6441"/>
                    </a:lnTo>
                    <a:lnTo>
                      <a:pt x="3113" y="6420"/>
                    </a:lnTo>
                    <a:lnTo>
                      <a:pt x="3187" y="6393"/>
                    </a:lnTo>
                    <a:lnTo>
                      <a:pt x="3253" y="6357"/>
                    </a:lnTo>
                    <a:lnTo>
                      <a:pt x="3306" y="6310"/>
                    </a:lnTo>
                    <a:lnTo>
                      <a:pt x="3345" y="6251"/>
                    </a:lnTo>
                    <a:lnTo>
                      <a:pt x="3371" y="6179"/>
                    </a:lnTo>
                    <a:lnTo>
                      <a:pt x="3379" y="6093"/>
                    </a:lnTo>
                    <a:lnTo>
                      <a:pt x="3377" y="6054"/>
                    </a:lnTo>
                    <a:lnTo>
                      <a:pt x="3374" y="6013"/>
                    </a:lnTo>
                    <a:lnTo>
                      <a:pt x="3369" y="5969"/>
                    </a:lnTo>
                    <a:lnTo>
                      <a:pt x="3362" y="5924"/>
                    </a:lnTo>
                    <a:lnTo>
                      <a:pt x="3353" y="5878"/>
                    </a:lnTo>
                    <a:lnTo>
                      <a:pt x="3342" y="5831"/>
                    </a:lnTo>
                    <a:lnTo>
                      <a:pt x="3329" y="5784"/>
                    </a:lnTo>
                    <a:lnTo>
                      <a:pt x="3314" y="5739"/>
                    </a:lnTo>
                    <a:lnTo>
                      <a:pt x="3296" y="5693"/>
                    </a:lnTo>
                    <a:lnTo>
                      <a:pt x="3278" y="5649"/>
                    </a:lnTo>
                    <a:lnTo>
                      <a:pt x="3257" y="5608"/>
                    </a:lnTo>
                    <a:lnTo>
                      <a:pt x="3234" y="5567"/>
                    </a:lnTo>
                    <a:lnTo>
                      <a:pt x="3209" y="5530"/>
                    </a:lnTo>
                    <a:lnTo>
                      <a:pt x="3183" y="5497"/>
                    </a:lnTo>
                    <a:lnTo>
                      <a:pt x="3153" y="5468"/>
                    </a:lnTo>
                    <a:lnTo>
                      <a:pt x="3124" y="5443"/>
                    </a:lnTo>
                    <a:lnTo>
                      <a:pt x="3093" y="5420"/>
                    </a:lnTo>
                    <a:lnTo>
                      <a:pt x="3067" y="5398"/>
                    </a:lnTo>
                    <a:lnTo>
                      <a:pt x="3044" y="5376"/>
                    </a:lnTo>
                    <a:lnTo>
                      <a:pt x="3025" y="5355"/>
                    </a:lnTo>
                    <a:lnTo>
                      <a:pt x="3007" y="5335"/>
                    </a:lnTo>
                    <a:lnTo>
                      <a:pt x="2991" y="5314"/>
                    </a:lnTo>
                    <a:lnTo>
                      <a:pt x="2976" y="5293"/>
                    </a:lnTo>
                    <a:lnTo>
                      <a:pt x="2962" y="5272"/>
                    </a:lnTo>
                    <a:lnTo>
                      <a:pt x="2950" y="5251"/>
                    </a:lnTo>
                    <a:lnTo>
                      <a:pt x="2937" y="5229"/>
                    </a:lnTo>
                    <a:lnTo>
                      <a:pt x="2924" y="5206"/>
                    </a:lnTo>
                    <a:lnTo>
                      <a:pt x="2910" y="5183"/>
                    </a:lnTo>
                    <a:lnTo>
                      <a:pt x="2895" y="5159"/>
                    </a:lnTo>
                    <a:lnTo>
                      <a:pt x="2878" y="5134"/>
                    </a:lnTo>
                    <a:lnTo>
                      <a:pt x="2859" y="5106"/>
                    </a:lnTo>
                    <a:lnTo>
                      <a:pt x="2838" y="5079"/>
                    </a:lnTo>
                    <a:lnTo>
                      <a:pt x="2816" y="5047"/>
                    </a:lnTo>
                    <a:lnTo>
                      <a:pt x="2797" y="5012"/>
                    </a:lnTo>
                    <a:lnTo>
                      <a:pt x="2783" y="4975"/>
                    </a:lnTo>
                    <a:lnTo>
                      <a:pt x="2770" y="4936"/>
                    </a:lnTo>
                    <a:lnTo>
                      <a:pt x="2761" y="4896"/>
                    </a:lnTo>
                    <a:lnTo>
                      <a:pt x="2755" y="4856"/>
                    </a:lnTo>
                    <a:lnTo>
                      <a:pt x="2749" y="4817"/>
                    </a:lnTo>
                    <a:lnTo>
                      <a:pt x="2747" y="4781"/>
                    </a:lnTo>
                    <a:lnTo>
                      <a:pt x="2747" y="4748"/>
                    </a:lnTo>
                    <a:lnTo>
                      <a:pt x="2748" y="4719"/>
                    </a:lnTo>
                    <a:lnTo>
                      <a:pt x="2752" y="4696"/>
                    </a:lnTo>
                    <a:lnTo>
                      <a:pt x="2756" y="4678"/>
                    </a:lnTo>
                    <a:lnTo>
                      <a:pt x="2763" y="4667"/>
                    </a:lnTo>
                    <a:lnTo>
                      <a:pt x="2769" y="4666"/>
                    </a:lnTo>
                    <a:lnTo>
                      <a:pt x="2777" y="4673"/>
                    </a:lnTo>
                    <a:lnTo>
                      <a:pt x="2785" y="4691"/>
                    </a:lnTo>
                    <a:lnTo>
                      <a:pt x="2794" y="4717"/>
                    </a:lnTo>
                    <a:lnTo>
                      <a:pt x="2806" y="4746"/>
                    </a:lnTo>
                    <a:lnTo>
                      <a:pt x="2818" y="4780"/>
                    </a:lnTo>
                    <a:lnTo>
                      <a:pt x="2833" y="4817"/>
                    </a:lnTo>
                    <a:lnTo>
                      <a:pt x="2850" y="4856"/>
                    </a:lnTo>
                    <a:lnTo>
                      <a:pt x="2867" y="4897"/>
                    </a:lnTo>
                    <a:lnTo>
                      <a:pt x="2887" y="4937"/>
                    </a:lnTo>
                    <a:lnTo>
                      <a:pt x="2908" y="4979"/>
                    </a:lnTo>
                    <a:lnTo>
                      <a:pt x="2930" y="5018"/>
                    </a:lnTo>
                    <a:lnTo>
                      <a:pt x="2955" y="5055"/>
                    </a:lnTo>
                    <a:lnTo>
                      <a:pt x="2980" y="5090"/>
                    </a:lnTo>
                    <a:lnTo>
                      <a:pt x="3007" y="5122"/>
                    </a:lnTo>
                    <a:lnTo>
                      <a:pt x="3037" y="5149"/>
                    </a:lnTo>
                    <a:lnTo>
                      <a:pt x="3067" y="5171"/>
                    </a:lnTo>
                    <a:lnTo>
                      <a:pt x="3100" y="5187"/>
                    </a:lnTo>
                    <a:lnTo>
                      <a:pt x="3134" y="5197"/>
                    </a:lnTo>
                    <a:lnTo>
                      <a:pt x="3168" y="5204"/>
                    </a:lnTo>
                    <a:lnTo>
                      <a:pt x="3199" y="5214"/>
                    </a:lnTo>
                    <a:lnTo>
                      <a:pt x="3231" y="5228"/>
                    </a:lnTo>
                    <a:lnTo>
                      <a:pt x="3261" y="5244"/>
                    </a:lnTo>
                    <a:lnTo>
                      <a:pt x="3290" y="5261"/>
                    </a:lnTo>
                    <a:lnTo>
                      <a:pt x="3318" y="5281"/>
                    </a:lnTo>
                    <a:lnTo>
                      <a:pt x="3344" y="5303"/>
                    </a:lnTo>
                    <a:lnTo>
                      <a:pt x="3369" y="5325"/>
                    </a:lnTo>
                    <a:lnTo>
                      <a:pt x="3395" y="5348"/>
                    </a:lnTo>
                    <a:lnTo>
                      <a:pt x="3418" y="5371"/>
                    </a:lnTo>
                    <a:lnTo>
                      <a:pt x="3440" y="5395"/>
                    </a:lnTo>
                    <a:lnTo>
                      <a:pt x="3461" y="5418"/>
                    </a:lnTo>
                    <a:lnTo>
                      <a:pt x="3482" y="5439"/>
                    </a:lnTo>
                    <a:lnTo>
                      <a:pt x="3500" y="5461"/>
                    </a:lnTo>
                    <a:lnTo>
                      <a:pt x="3519" y="5481"/>
                    </a:lnTo>
                    <a:lnTo>
                      <a:pt x="3538" y="5499"/>
                    </a:lnTo>
                    <a:lnTo>
                      <a:pt x="3562" y="5514"/>
                    </a:lnTo>
                    <a:lnTo>
                      <a:pt x="3599" y="5523"/>
                    </a:lnTo>
                    <a:lnTo>
                      <a:pt x="3648" y="5528"/>
                    </a:lnTo>
                    <a:lnTo>
                      <a:pt x="3707" y="5529"/>
                    </a:lnTo>
                    <a:lnTo>
                      <a:pt x="3773" y="5526"/>
                    </a:lnTo>
                    <a:lnTo>
                      <a:pt x="3845" y="5519"/>
                    </a:lnTo>
                    <a:lnTo>
                      <a:pt x="3923" y="5510"/>
                    </a:lnTo>
                    <a:lnTo>
                      <a:pt x="4003" y="5498"/>
                    </a:lnTo>
                    <a:lnTo>
                      <a:pt x="4082" y="5485"/>
                    </a:lnTo>
                    <a:lnTo>
                      <a:pt x="4162" y="5470"/>
                    </a:lnTo>
                    <a:lnTo>
                      <a:pt x="4240" y="5454"/>
                    </a:lnTo>
                    <a:lnTo>
                      <a:pt x="4312" y="5436"/>
                    </a:lnTo>
                    <a:lnTo>
                      <a:pt x="4378" y="5420"/>
                    </a:lnTo>
                    <a:lnTo>
                      <a:pt x="4437" y="5402"/>
                    </a:lnTo>
                    <a:lnTo>
                      <a:pt x="4486" y="5386"/>
                    </a:lnTo>
                    <a:lnTo>
                      <a:pt x="4525" y="5372"/>
                    </a:lnTo>
                    <a:lnTo>
                      <a:pt x="4558" y="5353"/>
                    </a:lnTo>
                    <a:lnTo>
                      <a:pt x="4598" y="5330"/>
                    </a:lnTo>
                    <a:lnTo>
                      <a:pt x="4640" y="5302"/>
                    </a:lnTo>
                    <a:lnTo>
                      <a:pt x="4684" y="5269"/>
                    </a:lnTo>
                    <a:lnTo>
                      <a:pt x="4728" y="5234"/>
                    </a:lnTo>
                    <a:lnTo>
                      <a:pt x="4768" y="5197"/>
                    </a:lnTo>
                    <a:lnTo>
                      <a:pt x="4804" y="5159"/>
                    </a:lnTo>
                    <a:lnTo>
                      <a:pt x="4835" y="5121"/>
                    </a:lnTo>
                    <a:lnTo>
                      <a:pt x="4857" y="5083"/>
                    </a:lnTo>
                    <a:lnTo>
                      <a:pt x="4871" y="5047"/>
                    </a:lnTo>
                    <a:lnTo>
                      <a:pt x="4873" y="5015"/>
                    </a:lnTo>
                    <a:lnTo>
                      <a:pt x="4861" y="4985"/>
                    </a:lnTo>
                    <a:lnTo>
                      <a:pt x="4835" y="4960"/>
                    </a:lnTo>
                    <a:lnTo>
                      <a:pt x="4791" y="4940"/>
                    </a:lnTo>
                    <a:lnTo>
                      <a:pt x="4730" y="4927"/>
                    </a:lnTo>
                    <a:lnTo>
                      <a:pt x="4648" y="4922"/>
                    </a:lnTo>
                    <a:lnTo>
                      <a:pt x="4613" y="4917"/>
                    </a:lnTo>
                    <a:lnTo>
                      <a:pt x="4581" y="4912"/>
                    </a:lnTo>
                    <a:lnTo>
                      <a:pt x="4552" y="4903"/>
                    </a:lnTo>
                    <a:lnTo>
                      <a:pt x="4525" y="4893"/>
                    </a:lnTo>
                    <a:lnTo>
                      <a:pt x="4498" y="4881"/>
                    </a:lnTo>
                    <a:lnTo>
                      <a:pt x="4474" y="4868"/>
                    </a:lnTo>
                    <a:lnTo>
                      <a:pt x="4452" y="4852"/>
                    </a:lnTo>
                    <a:lnTo>
                      <a:pt x="4431" y="4836"/>
                    </a:lnTo>
                    <a:lnTo>
                      <a:pt x="4411" y="4816"/>
                    </a:lnTo>
                    <a:lnTo>
                      <a:pt x="4394" y="4796"/>
                    </a:lnTo>
                    <a:lnTo>
                      <a:pt x="4376" y="4774"/>
                    </a:lnTo>
                    <a:lnTo>
                      <a:pt x="4360" y="4750"/>
                    </a:lnTo>
                    <a:lnTo>
                      <a:pt x="4343" y="4726"/>
                    </a:lnTo>
                    <a:lnTo>
                      <a:pt x="4328" y="4700"/>
                    </a:lnTo>
                    <a:lnTo>
                      <a:pt x="4314" y="4673"/>
                    </a:lnTo>
                    <a:lnTo>
                      <a:pt x="4300" y="4646"/>
                    </a:lnTo>
                    <a:lnTo>
                      <a:pt x="4284" y="4618"/>
                    </a:lnTo>
                    <a:lnTo>
                      <a:pt x="4270" y="4594"/>
                    </a:lnTo>
                    <a:lnTo>
                      <a:pt x="4255" y="4572"/>
                    </a:lnTo>
                    <a:lnTo>
                      <a:pt x="4240" y="4554"/>
                    </a:lnTo>
                    <a:lnTo>
                      <a:pt x="4223" y="4538"/>
                    </a:lnTo>
                    <a:lnTo>
                      <a:pt x="4207" y="4523"/>
                    </a:lnTo>
                    <a:lnTo>
                      <a:pt x="4188" y="4510"/>
                    </a:lnTo>
                    <a:lnTo>
                      <a:pt x="4170" y="4498"/>
                    </a:lnTo>
                    <a:lnTo>
                      <a:pt x="4150" y="4487"/>
                    </a:lnTo>
                    <a:lnTo>
                      <a:pt x="4129" y="4476"/>
                    </a:lnTo>
                    <a:lnTo>
                      <a:pt x="4107" y="4467"/>
                    </a:lnTo>
                    <a:lnTo>
                      <a:pt x="4083" y="4457"/>
                    </a:lnTo>
                    <a:lnTo>
                      <a:pt x="4058" y="4446"/>
                    </a:lnTo>
                    <a:lnTo>
                      <a:pt x="4031" y="4435"/>
                    </a:lnTo>
                    <a:lnTo>
                      <a:pt x="4003" y="4423"/>
                    </a:lnTo>
                    <a:lnTo>
                      <a:pt x="3972" y="4410"/>
                    </a:lnTo>
                    <a:lnTo>
                      <a:pt x="3944" y="4390"/>
                    </a:lnTo>
                    <a:lnTo>
                      <a:pt x="3924" y="4364"/>
                    </a:lnTo>
                    <a:lnTo>
                      <a:pt x="3910" y="4330"/>
                    </a:lnTo>
                    <a:lnTo>
                      <a:pt x="3902" y="4293"/>
                    </a:lnTo>
                    <a:lnTo>
                      <a:pt x="3899" y="4251"/>
                    </a:lnTo>
                    <a:lnTo>
                      <a:pt x="3900" y="4209"/>
                    </a:lnTo>
                    <a:lnTo>
                      <a:pt x="3906" y="4166"/>
                    </a:lnTo>
                    <a:lnTo>
                      <a:pt x="3913" y="4125"/>
                    </a:lnTo>
                    <a:lnTo>
                      <a:pt x="3923" y="4086"/>
                    </a:lnTo>
                    <a:lnTo>
                      <a:pt x="3935" y="4052"/>
                    </a:lnTo>
                    <a:lnTo>
                      <a:pt x="3947" y="4023"/>
                    </a:lnTo>
                    <a:lnTo>
                      <a:pt x="3959" y="4003"/>
                    </a:lnTo>
                    <a:lnTo>
                      <a:pt x="3970" y="3991"/>
                    </a:lnTo>
                    <a:lnTo>
                      <a:pt x="3980" y="3989"/>
                    </a:lnTo>
                    <a:lnTo>
                      <a:pt x="3987" y="4000"/>
                    </a:lnTo>
                    <a:lnTo>
                      <a:pt x="3993" y="4025"/>
                    </a:lnTo>
                    <a:lnTo>
                      <a:pt x="3995" y="4056"/>
                    </a:lnTo>
                    <a:lnTo>
                      <a:pt x="3997" y="4084"/>
                    </a:lnTo>
                    <a:lnTo>
                      <a:pt x="4000" y="4112"/>
                    </a:lnTo>
                    <a:lnTo>
                      <a:pt x="4004" y="4137"/>
                    </a:lnTo>
                    <a:lnTo>
                      <a:pt x="4008" y="4161"/>
                    </a:lnTo>
                    <a:lnTo>
                      <a:pt x="4014" y="4183"/>
                    </a:lnTo>
                    <a:lnTo>
                      <a:pt x="4020" y="4203"/>
                    </a:lnTo>
                    <a:lnTo>
                      <a:pt x="4029" y="4222"/>
                    </a:lnTo>
                    <a:lnTo>
                      <a:pt x="4039" y="4239"/>
                    </a:lnTo>
                    <a:lnTo>
                      <a:pt x="4052" y="4256"/>
                    </a:lnTo>
                    <a:lnTo>
                      <a:pt x="4067" y="4271"/>
                    </a:lnTo>
                    <a:lnTo>
                      <a:pt x="4086" y="4284"/>
                    </a:lnTo>
                    <a:lnTo>
                      <a:pt x="4106" y="4297"/>
                    </a:lnTo>
                    <a:lnTo>
                      <a:pt x="4131" y="4308"/>
                    </a:lnTo>
                    <a:lnTo>
                      <a:pt x="4160" y="4318"/>
                    </a:lnTo>
                    <a:lnTo>
                      <a:pt x="4193" y="4328"/>
                    </a:lnTo>
                    <a:lnTo>
                      <a:pt x="4225" y="4337"/>
                    </a:lnTo>
                    <a:lnTo>
                      <a:pt x="4257" y="4348"/>
                    </a:lnTo>
                    <a:lnTo>
                      <a:pt x="4288" y="4358"/>
                    </a:lnTo>
                    <a:lnTo>
                      <a:pt x="4316" y="4372"/>
                    </a:lnTo>
                    <a:lnTo>
                      <a:pt x="4343" y="4385"/>
                    </a:lnTo>
                    <a:lnTo>
                      <a:pt x="4368" y="4399"/>
                    </a:lnTo>
                    <a:lnTo>
                      <a:pt x="4392" y="4413"/>
                    </a:lnTo>
                    <a:lnTo>
                      <a:pt x="4415" y="4428"/>
                    </a:lnTo>
                    <a:lnTo>
                      <a:pt x="4437" y="4444"/>
                    </a:lnTo>
                    <a:lnTo>
                      <a:pt x="4458" y="4460"/>
                    </a:lnTo>
                    <a:lnTo>
                      <a:pt x="4478" y="4475"/>
                    </a:lnTo>
                    <a:lnTo>
                      <a:pt x="4496" y="4492"/>
                    </a:lnTo>
                    <a:lnTo>
                      <a:pt x="4513" y="4507"/>
                    </a:lnTo>
                    <a:lnTo>
                      <a:pt x="4530" y="4522"/>
                    </a:lnTo>
                    <a:lnTo>
                      <a:pt x="4545" y="4538"/>
                    </a:lnTo>
                    <a:lnTo>
                      <a:pt x="4561" y="4553"/>
                    </a:lnTo>
                    <a:lnTo>
                      <a:pt x="4577" y="4565"/>
                    </a:lnTo>
                    <a:lnTo>
                      <a:pt x="4599" y="4576"/>
                    </a:lnTo>
                    <a:lnTo>
                      <a:pt x="4625" y="4583"/>
                    </a:lnTo>
                    <a:lnTo>
                      <a:pt x="4654" y="4588"/>
                    </a:lnTo>
                    <a:lnTo>
                      <a:pt x="4686" y="4591"/>
                    </a:lnTo>
                    <a:lnTo>
                      <a:pt x="4720" y="4592"/>
                    </a:lnTo>
                    <a:lnTo>
                      <a:pt x="4754" y="4592"/>
                    </a:lnTo>
                    <a:lnTo>
                      <a:pt x="4788" y="4591"/>
                    </a:lnTo>
                    <a:lnTo>
                      <a:pt x="4821" y="4589"/>
                    </a:lnTo>
                    <a:lnTo>
                      <a:pt x="4852" y="4587"/>
                    </a:lnTo>
                    <a:lnTo>
                      <a:pt x="4881" y="4583"/>
                    </a:lnTo>
                    <a:lnTo>
                      <a:pt x="4907" y="4580"/>
                    </a:lnTo>
                    <a:lnTo>
                      <a:pt x="4928" y="4577"/>
                    </a:lnTo>
                    <a:lnTo>
                      <a:pt x="4945" y="4575"/>
                    </a:lnTo>
                    <a:lnTo>
                      <a:pt x="4955" y="4572"/>
                    </a:lnTo>
                    <a:lnTo>
                      <a:pt x="4959" y="4572"/>
                    </a:lnTo>
                    <a:lnTo>
                      <a:pt x="4964" y="4567"/>
                    </a:lnTo>
                    <a:lnTo>
                      <a:pt x="4980" y="4553"/>
                    </a:lnTo>
                    <a:lnTo>
                      <a:pt x="5004" y="4532"/>
                    </a:lnTo>
                    <a:lnTo>
                      <a:pt x="5037" y="4504"/>
                    </a:lnTo>
                    <a:lnTo>
                      <a:pt x="5075" y="4471"/>
                    </a:lnTo>
                    <a:lnTo>
                      <a:pt x="5118" y="4434"/>
                    </a:lnTo>
                    <a:lnTo>
                      <a:pt x="5166" y="4395"/>
                    </a:lnTo>
                    <a:lnTo>
                      <a:pt x="5217" y="4353"/>
                    </a:lnTo>
                    <a:lnTo>
                      <a:pt x="5269" y="4312"/>
                    </a:lnTo>
                    <a:lnTo>
                      <a:pt x="5320" y="4272"/>
                    </a:lnTo>
                    <a:lnTo>
                      <a:pt x="5372" y="4234"/>
                    </a:lnTo>
                    <a:lnTo>
                      <a:pt x="5421" y="4200"/>
                    </a:lnTo>
                    <a:lnTo>
                      <a:pt x="5466" y="4171"/>
                    </a:lnTo>
                    <a:lnTo>
                      <a:pt x="5506" y="4147"/>
                    </a:lnTo>
                    <a:lnTo>
                      <a:pt x="5541" y="4130"/>
                    </a:lnTo>
                    <a:lnTo>
                      <a:pt x="5568" y="4124"/>
                    </a:lnTo>
                    <a:lnTo>
                      <a:pt x="5590" y="4118"/>
                    </a:lnTo>
                    <a:lnTo>
                      <a:pt x="5613" y="4112"/>
                    </a:lnTo>
                    <a:lnTo>
                      <a:pt x="5636" y="4102"/>
                    </a:lnTo>
                    <a:lnTo>
                      <a:pt x="5658" y="4090"/>
                    </a:lnTo>
                    <a:lnTo>
                      <a:pt x="5680" y="4076"/>
                    </a:lnTo>
                    <a:lnTo>
                      <a:pt x="5701" y="4059"/>
                    </a:lnTo>
                    <a:lnTo>
                      <a:pt x="5722" y="4043"/>
                    </a:lnTo>
                    <a:lnTo>
                      <a:pt x="5743" y="4024"/>
                    </a:lnTo>
                    <a:lnTo>
                      <a:pt x="5764" y="4004"/>
                    </a:lnTo>
                    <a:lnTo>
                      <a:pt x="5783" y="3984"/>
                    </a:lnTo>
                    <a:lnTo>
                      <a:pt x="5802" y="3962"/>
                    </a:lnTo>
                    <a:lnTo>
                      <a:pt x="5819" y="3940"/>
                    </a:lnTo>
                    <a:lnTo>
                      <a:pt x="5837" y="3920"/>
                    </a:lnTo>
                    <a:lnTo>
                      <a:pt x="5854" y="3898"/>
                    </a:lnTo>
                    <a:lnTo>
                      <a:pt x="5869" y="3876"/>
                    </a:lnTo>
                    <a:lnTo>
                      <a:pt x="5885" y="3856"/>
                    </a:lnTo>
                    <a:lnTo>
                      <a:pt x="5899" y="3835"/>
                    </a:lnTo>
                    <a:lnTo>
                      <a:pt x="5914" y="3816"/>
                    </a:lnTo>
                    <a:lnTo>
                      <a:pt x="5932" y="3795"/>
                    </a:lnTo>
                    <a:lnTo>
                      <a:pt x="5950" y="3774"/>
                    </a:lnTo>
                    <a:lnTo>
                      <a:pt x="5969" y="3755"/>
                    </a:lnTo>
                    <a:lnTo>
                      <a:pt x="5990" y="3734"/>
                    </a:lnTo>
                    <a:lnTo>
                      <a:pt x="6013" y="3713"/>
                    </a:lnTo>
                    <a:lnTo>
                      <a:pt x="6037" y="3692"/>
                    </a:lnTo>
                    <a:lnTo>
                      <a:pt x="6063" y="3673"/>
                    </a:lnTo>
                    <a:lnTo>
                      <a:pt x="6090" y="3652"/>
                    </a:lnTo>
                    <a:lnTo>
                      <a:pt x="6121" y="3631"/>
                    </a:lnTo>
                    <a:lnTo>
                      <a:pt x="6152" y="3611"/>
                    </a:lnTo>
                    <a:lnTo>
                      <a:pt x="6187" y="3590"/>
                    </a:lnTo>
                    <a:lnTo>
                      <a:pt x="6223" y="3570"/>
                    </a:lnTo>
                    <a:lnTo>
                      <a:pt x="6263" y="3549"/>
                    </a:lnTo>
                    <a:lnTo>
                      <a:pt x="6305" y="3530"/>
                    </a:lnTo>
                    <a:lnTo>
                      <a:pt x="6344" y="3507"/>
                    </a:lnTo>
                    <a:lnTo>
                      <a:pt x="6377" y="3478"/>
                    </a:lnTo>
                    <a:lnTo>
                      <a:pt x="6402" y="3448"/>
                    </a:lnTo>
                    <a:lnTo>
                      <a:pt x="6423" y="3412"/>
                    </a:lnTo>
                    <a:lnTo>
                      <a:pt x="6437" y="3375"/>
                    </a:lnTo>
                    <a:lnTo>
                      <a:pt x="6446" y="3335"/>
                    </a:lnTo>
                    <a:lnTo>
                      <a:pt x="6450" y="3294"/>
                    </a:lnTo>
                    <a:lnTo>
                      <a:pt x="6450" y="3252"/>
                    </a:lnTo>
                    <a:lnTo>
                      <a:pt x="6447" y="3211"/>
                    </a:lnTo>
                    <a:lnTo>
                      <a:pt x="6439" y="3172"/>
                    </a:lnTo>
                    <a:lnTo>
                      <a:pt x="6431" y="3132"/>
                    </a:lnTo>
                    <a:lnTo>
                      <a:pt x="6418" y="3096"/>
                    </a:lnTo>
                    <a:lnTo>
                      <a:pt x="6404" y="3062"/>
                    </a:lnTo>
                    <a:lnTo>
                      <a:pt x="6388" y="3033"/>
                    </a:lnTo>
                    <a:lnTo>
                      <a:pt x="6372" y="3008"/>
                    </a:lnTo>
                    <a:lnTo>
                      <a:pt x="6355" y="2988"/>
                    </a:lnTo>
                    <a:lnTo>
                      <a:pt x="6337" y="2972"/>
                    </a:lnTo>
                    <a:lnTo>
                      <a:pt x="6317" y="2958"/>
                    </a:lnTo>
                    <a:lnTo>
                      <a:pt x="6295" y="2946"/>
                    </a:lnTo>
                    <a:lnTo>
                      <a:pt x="6272" y="2936"/>
                    </a:lnTo>
                    <a:lnTo>
                      <a:pt x="6249" y="2927"/>
                    </a:lnTo>
                    <a:lnTo>
                      <a:pt x="6224" y="2921"/>
                    </a:lnTo>
                    <a:lnTo>
                      <a:pt x="6199" y="2915"/>
                    </a:lnTo>
                    <a:lnTo>
                      <a:pt x="6173" y="2912"/>
                    </a:lnTo>
                    <a:lnTo>
                      <a:pt x="6146" y="2909"/>
                    </a:lnTo>
                    <a:lnTo>
                      <a:pt x="6118" y="2907"/>
                    </a:lnTo>
                    <a:lnTo>
                      <a:pt x="6091" y="2907"/>
                    </a:lnTo>
                    <a:lnTo>
                      <a:pt x="6064" y="2907"/>
                    </a:lnTo>
                    <a:lnTo>
                      <a:pt x="6037" y="2909"/>
                    </a:lnTo>
                    <a:lnTo>
                      <a:pt x="6009" y="2911"/>
                    </a:lnTo>
                    <a:lnTo>
                      <a:pt x="5983" y="2913"/>
                    </a:lnTo>
                    <a:lnTo>
                      <a:pt x="5957" y="2916"/>
                    </a:lnTo>
                    <a:lnTo>
                      <a:pt x="5932" y="2917"/>
                    </a:lnTo>
                    <a:lnTo>
                      <a:pt x="5908" y="2918"/>
                    </a:lnTo>
                    <a:lnTo>
                      <a:pt x="5886" y="2918"/>
                    </a:lnTo>
                    <a:lnTo>
                      <a:pt x="5865" y="2916"/>
                    </a:lnTo>
                    <a:lnTo>
                      <a:pt x="5847" y="2914"/>
                    </a:lnTo>
                    <a:lnTo>
                      <a:pt x="5828" y="2910"/>
                    </a:lnTo>
                    <a:lnTo>
                      <a:pt x="5811" y="2906"/>
                    </a:lnTo>
                    <a:lnTo>
                      <a:pt x="5793" y="2902"/>
                    </a:lnTo>
                    <a:lnTo>
                      <a:pt x="5777" y="2896"/>
                    </a:lnTo>
                    <a:lnTo>
                      <a:pt x="5761" y="2891"/>
                    </a:lnTo>
                    <a:lnTo>
                      <a:pt x="5745" y="2886"/>
                    </a:lnTo>
                    <a:lnTo>
                      <a:pt x="5730" y="2881"/>
                    </a:lnTo>
                    <a:lnTo>
                      <a:pt x="5714" y="2876"/>
                    </a:lnTo>
                    <a:lnTo>
                      <a:pt x="5698" y="2871"/>
                    </a:lnTo>
                    <a:lnTo>
                      <a:pt x="5682" y="2867"/>
                    </a:lnTo>
                    <a:lnTo>
                      <a:pt x="5665" y="2865"/>
                    </a:lnTo>
                    <a:lnTo>
                      <a:pt x="5646" y="2862"/>
                    </a:lnTo>
                    <a:lnTo>
                      <a:pt x="5625" y="2860"/>
                    </a:lnTo>
                    <a:lnTo>
                      <a:pt x="5602" y="2860"/>
                    </a:lnTo>
                    <a:lnTo>
                      <a:pt x="5577" y="2860"/>
                    </a:lnTo>
                    <a:lnTo>
                      <a:pt x="5551" y="2863"/>
                    </a:lnTo>
                    <a:lnTo>
                      <a:pt x="5523" y="2865"/>
                    </a:lnTo>
                    <a:lnTo>
                      <a:pt x="5496" y="2868"/>
                    </a:lnTo>
                    <a:lnTo>
                      <a:pt x="5469" y="2874"/>
                    </a:lnTo>
                    <a:lnTo>
                      <a:pt x="5442" y="2879"/>
                    </a:lnTo>
                    <a:lnTo>
                      <a:pt x="5416" y="2886"/>
                    </a:lnTo>
                    <a:lnTo>
                      <a:pt x="5391" y="2894"/>
                    </a:lnTo>
                    <a:lnTo>
                      <a:pt x="5369" y="2903"/>
                    </a:lnTo>
                    <a:lnTo>
                      <a:pt x="5349" y="2914"/>
                    </a:lnTo>
                    <a:lnTo>
                      <a:pt x="5331" y="2925"/>
                    </a:lnTo>
                    <a:lnTo>
                      <a:pt x="5317" y="2938"/>
                    </a:lnTo>
                    <a:lnTo>
                      <a:pt x="5307" y="2952"/>
                    </a:lnTo>
                    <a:lnTo>
                      <a:pt x="5301" y="2967"/>
                    </a:lnTo>
                    <a:lnTo>
                      <a:pt x="5299" y="2984"/>
                    </a:lnTo>
                    <a:lnTo>
                      <a:pt x="5302" y="3002"/>
                    </a:lnTo>
                    <a:lnTo>
                      <a:pt x="5307" y="3022"/>
                    </a:lnTo>
                    <a:lnTo>
                      <a:pt x="5315" y="3042"/>
                    </a:lnTo>
                    <a:lnTo>
                      <a:pt x="5325" y="3061"/>
                    </a:lnTo>
                    <a:lnTo>
                      <a:pt x="5335" y="3080"/>
                    </a:lnTo>
                    <a:lnTo>
                      <a:pt x="5344" y="3098"/>
                    </a:lnTo>
                    <a:lnTo>
                      <a:pt x="5354" y="3116"/>
                    </a:lnTo>
                    <a:lnTo>
                      <a:pt x="5362" y="3131"/>
                    </a:lnTo>
                    <a:lnTo>
                      <a:pt x="5367" y="3144"/>
                    </a:lnTo>
                    <a:lnTo>
                      <a:pt x="5371" y="3154"/>
                    </a:lnTo>
                    <a:lnTo>
                      <a:pt x="5368" y="3162"/>
                    </a:lnTo>
                    <a:lnTo>
                      <a:pt x="5363" y="3166"/>
                    </a:lnTo>
                    <a:lnTo>
                      <a:pt x="5351" y="3166"/>
                    </a:lnTo>
                    <a:lnTo>
                      <a:pt x="5333" y="3162"/>
                    </a:lnTo>
                    <a:lnTo>
                      <a:pt x="5315" y="3155"/>
                    </a:lnTo>
                    <a:lnTo>
                      <a:pt x="5296" y="3148"/>
                    </a:lnTo>
                    <a:lnTo>
                      <a:pt x="5277" y="3138"/>
                    </a:lnTo>
                    <a:lnTo>
                      <a:pt x="5257" y="3126"/>
                    </a:lnTo>
                    <a:lnTo>
                      <a:pt x="5237" y="3112"/>
                    </a:lnTo>
                    <a:lnTo>
                      <a:pt x="5218" y="3096"/>
                    </a:lnTo>
                    <a:lnTo>
                      <a:pt x="5198" y="3079"/>
                    </a:lnTo>
                    <a:lnTo>
                      <a:pt x="5178" y="3060"/>
                    </a:lnTo>
                    <a:lnTo>
                      <a:pt x="5160" y="3041"/>
                    </a:lnTo>
                    <a:lnTo>
                      <a:pt x="5142" y="3019"/>
                    </a:lnTo>
                    <a:lnTo>
                      <a:pt x="5126" y="2997"/>
                    </a:lnTo>
                    <a:lnTo>
                      <a:pt x="5111" y="2974"/>
                    </a:lnTo>
                    <a:lnTo>
                      <a:pt x="5097" y="2950"/>
                    </a:lnTo>
                    <a:lnTo>
                      <a:pt x="5085" y="2925"/>
                    </a:lnTo>
                    <a:lnTo>
                      <a:pt x="5075" y="2900"/>
                    </a:lnTo>
                    <a:lnTo>
                      <a:pt x="5067" y="2875"/>
                    </a:lnTo>
                    <a:lnTo>
                      <a:pt x="5057" y="2835"/>
                    </a:lnTo>
                    <a:lnTo>
                      <a:pt x="5051" y="2799"/>
                    </a:lnTo>
                    <a:lnTo>
                      <a:pt x="5047" y="2765"/>
                    </a:lnTo>
                    <a:lnTo>
                      <a:pt x="5046" y="2735"/>
                    </a:lnTo>
                    <a:lnTo>
                      <a:pt x="5046" y="2707"/>
                    </a:lnTo>
                    <a:lnTo>
                      <a:pt x="5050" y="2682"/>
                    </a:lnTo>
                    <a:lnTo>
                      <a:pt x="5053" y="2661"/>
                    </a:lnTo>
                    <a:lnTo>
                      <a:pt x="5058" y="2643"/>
                    </a:lnTo>
                    <a:lnTo>
                      <a:pt x="5064" y="2628"/>
                    </a:lnTo>
                    <a:lnTo>
                      <a:pt x="5070" y="2618"/>
                    </a:lnTo>
                    <a:lnTo>
                      <a:pt x="5076" y="2612"/>
                    </a:lnTo>
                    <a:lnTo>
                      <a:pt x="5082" y="2610"/>
                    </a:lnTo>
                    <a:lnTo>
                      <a:pt x="5088" y="2613"/>
                    </a:lnTo>
                    <a:lnTo>
                      <a:pt x="5092" y="2620"/>
                    </a:lnTo>
                    <a:lnTo>
                      <a:pt x="5095" y="2632"/>
                    </a:lnTo>
                    <a:lnTo>
                      <a:pt x="5098" y="2651"/>
                    </a:lnTo>
                    <a:lnTo>
                      <a:pt x="5102" y="2697"/>
                    </a:lnTo>
                    <a:lnTo>
                      <a:pt x="5109" y="2735"/>
                    </a:lnTo>
                    <a:lnTo>
                      <a:pt x="5118" y="2767"/>
                    </a:lnTo>
                    <a:lnTo>
                      <a:pt x="5131" y="2792"/>
                    </a:lnTo>
                    <a:lnTo>
                      <a:pt x="5147" y="2809"/>
                    </a:lnTo>
                    <a:lnTo>
                      <a:pt x="5163" y="2821"/>
                    </a:lnTo>
                    <a:lnTo>
                      <a:pt x="5183" y="2828"/>
                    </a:lnTo>
                    <a:lnTo>
                      <a:pt x="5204" y="2828"/>
                    </a:lnTo>
                    <a:lnTo>
                      <a:pt x="5226" y="2821"/>
                    </a:lnTo>
                    <a:lnTo>
                      <a:pt x="5249" y="2810"/>
                    </a:lnTo>
                    <a:lnTo>
                      <a:pt x="5276" y="2794"/>
                    </a:lnTo>
                    <a:lnTo>
                      <a:pt x="5302" y="2773"/>
                    </a:lnTo>
                    <a:lnTo>
                      <a:pt x="5329" y="2748"/>
                    </a:lnTo>
                    <a:lnTo>
                      <a:pt x="5356" y="2717"/>
                    </a:lnTo>
                    <a:lnTo>
                      <a:pt x="5385" y="2684"/>
                    </a:lnTo>
                    <a:lnTo>
                      <a:pt x="5414" y="2645"/>
                    </a:lnTo>
                    <a:lnTo>
                      <a:pt x="5440" y="2608"/>
                    </a:lnTo>
                    <a:lnTo>
                      <a:pt x="5462" y="2579"/>
                    </a:lnTo>
                    <a:lnTo>
                      <a:pt x="5481" y="2555"/>
                    </a:lnTo>
                    <a:lnTo>
                      <a:pt x="5497" y="2536"/>
                    </a:lnTo>
                    <a:lnTo>
                      <a:pt x="5511" y="2523"/>
                    </a:lnTo>
                    <a:lnTo>
                      <a:pt x="5525" y="2513"/>
                    </a:lnTo>
                    <a:lnTo>
                      <a:pt x="5537" y="2508"/>
                    </a:lnTo>
                    <a:lnTo>
                      <a:pt x="5550" y="2505"/>
                    </a:lnTo>
                    <a:lnTo>
                      <a:pt x="5564" y="2503"/>
                    </a:lnTo>
                    <a:lnTo>
                      <a:pt x="5580" y="2503"/>
                    </a:lnTo>
                    <a:lnTo>
                      <a:pt x="5600" y="2503"/>
                    </a:lnTo>
                    <a:lnTo>
                      <a:pt x="5623" y="2505"/>
                    </a:lnTo>
                    <a:lnTo>
                      <a:pt x="5650" y="2503"/>
                    </a:lnTo>
                    <a:lnTo>
                      <a:pt x="5683" y="2502"/>
                    </a:lnTo>
                    <a:lnTo>
                      <a:pt x="5721" y="2498"/>
                    </a:lnTo>
                    <a:lnTo>
                      <a:pt x="5767" y="2491"/>
                    </a:lnTo>
                    <a:lnTo>
                      <a:pt x="5815" y="2484"/>
                    </a:lnTo>
                    <a:lnTo>
                      <a:pt x="5862" y="2478"/>
                    </a:lnTo>
                    <a:lnTo>
                      <a:pt x="5908" y="2476"/>
                    </a:lnTo>
                    <a:lnTo>
                      <a:pt x="5951" y="2474"/>
                    </a:lnTo>
                    <a:lnTo>
                      <a:pt x="5993" y="2473"/>
                    </a:lnTo>
                    <a:lnTo>
                      <a:pt x="6033" y="2471"/>
                    </a:lnTo>
                    <a:lnTo>
                      <a:pt x="6070" y="2468"/>
                    </a:lnTo>
                    <a:lnTo>
                      <a:pt x="6106" y="2465"/>
                    </a:lnTo>
                    <a:lnTo>
                      <a:pt x="6138" y="2459"/>
                    </a:lnTo>
                    <a:lnTo>
                      <a:pt x="6168" y="2451"/>
                    </a:lnTo>
                    <a:lnTo>
                      <a:pt x="6195" y="2439"/>
                    </a:lnTo>
                    <a:lnTo>
                      <a:pt x="6218" y="2424"/>
                    </a:lnTo>
                    <a:lnTo>
                      <a:pt x="6237" y="2404"/>
                    </a:lnTo>
                    <a:lnTo>
                      <a:pt x="6253" y="2379"/>
                    </a:lnTo>
                    <a:lnTo>
                      <a:pt x="6265" y="2348"/>
                    </a:lnTo>
                    <a:lnTo>
                      <a:pt x="6273" y="2312"/>
                    </a:lnTo>
                    <a:lnTo>
                      <a:pt x="6278" y="2273"/>
                    </a:lnTo>
                    <a:lnTo>
                      <a:pt x="6282" y="2237"/>
                    </a:lnTo>
                    <a:lnTo>
                      <a:pt x="6287" y="2204"/>
                    </a:lnTo>
                    <a:lnTo>
                      <a:pt x="6289" y="2176"/>
                    </a:lnTo>
                    <a:lnTo>
                      <a:pt x="6292" y="2150"/>
                    </a:lnTo>
                    <a:lnTo>
                      <a:pt x="6294" y="2128"/>
                    </a:lnTo>
                    <a:lnTo>
                      <a:pt x="6296" y="2110"/>
                    </a:lnTo>
                    <a:lnTo>
                      <a:pt x="6300" y="2097"/>
                    </a:lnTo>
                    <a:lnTo>
                      <a:pt x="6303" y="2087"/>
                    </a:lnTo>
                    <a:lnTo>
                      <a:pt x="6307" y="2083"/>
                    </a:lnTo>
                    <a:lnTo>
                      <a:pt x="6313" y="2083"/>
                    </a:lnTo>
                    <a:lnTo>
                      <a:pt x="6319" y="2087"/>
                    </a:lnTo>
                    <a:lnTo>
                      <a:pt x="6327" y="2097"/>
                    </a:lnTo>
                    <a:lnTo>
                      <a:pt x="6336" y="2113"/>
                    </a:lnTo>
                    <a:lnTo>
                      <a:pt x="6347" y="2133"/>
                    </a:lnTo>
                    <a:lnTo>
                      <a:pt x="6361" y="2159"/>
                    </a:lnTo>
                    <a:lnTo>
                      <a:pt x="6376" y="2187"/>
                    </a:lnTo>
                    <a:lnTo>
                      <a:pt x="6392" y="2211"/>
                    </a:lnTo>
                    <a:lnTo>
                      <a:pt x="6412" y="2234"/>
                    </a:lnTo>
                    <a:lnTo>
                      <a:pt x="6434" y="2254"/>
                    </a:lnTo>
                    <a:lnTo>
                      <a:pt x="6458" y="2272"/>
                    </a:lnTo>
                    <a:lnTo>
                      <a:pt x="6484" y="2288"/>
                    </a:lnTo>
                    <a:lnTo>
                      <a:pt x="6513" y="2301"/>
                    </a:lnTo>
                    <a:lnTo>
                      <a:pt x="6543" y="2313"/>
                    </a:lnTo>
                    <a:lnTo>
                      <a:pt x="6577" y="2323"/>
                    </a:lnTo>
                    <a:lnTo>
                      <a:pt x="6613" y="2331"/>
                    </a:lnTo>
                    <a:lnTo>
                      <a:pt x="6651" y="2337"/>
                    </a:lnTo>
                    <a:lnTo>
                      <a:pt x="6693" y="2342"/>
                    </a:lnTo>
                    <a:lnTo>
                      <a:pt x="6736" y="2344"/>
                    </a:lnTo>
                    <a:lnTo>
                      <a:pt x="6783" y="2345"/>
                    </a:lnTo>
                    <a:lnTo>
                      <a:pt x="6833" y="2344"/>
                    </a:lnTo>
                    <a:lnTo>
                      <a:pt x="6887" y="2343"/>
                    </a:lnTo>
                    <a:close/>
                  </a:path>
                </a:pathLst>
              </a:custGeom>
              <a:solidFill>
                <a:srgbClr val="B6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86" name="Freeform 366"/>
              <p:cNvSpPr>
                <a:spLocks/>
              </p:cNvSpPr>
              <p:nvPr/>
            </p:nvSpPr>
            <p:spPr bwMode="auto">
              <a:xfrm flipH="1">
                <a:off x="4340" y="2965"/>
                <a:ext cx="351" cy="370"/>
              </a:xfrm>
              <a:custGeom>
                <a:avLst/>
                <a:gdLst/>
                <a:ahLst/>
                <a:cxnLst>
                  <a:cxn ang="0">
                    <a:pos x="7202" y="1921"/>
                  </a:cxn>
                  <a:cxn ang="0">
                    <a:pos x="7612" y="1671"/>
                  </a:cxn>
                  <a:cxn ang="0">
                    <a:pos x="7590" y="918"/>
                  </a:cxn>
                  <a:cxn ang="0">
                    <a:pos x="7521" y="343"/>
                  </a:cxn>
                  <a:cxn ang="0">
                    <a:pos x="7773" y="144"/>
                  </a:cxn>
                  <a:cxn ang="0">
                    <a:pos x="8670" y="147"/>
                  </a:cxn>
                  <a:cxn ang="0">
                    <a:pos x="8590" y="396"/>
                  </a:cxn>
                  <a:cxn ang="0">
                    <a:pos x="8415" y="883"/>
                  </a:cxn>
                  <a:cxn ang="0">
                    <a:pos x="8279" y="1259"/>
                  </a:cxn>
                  <a:cxn ang="0">
                    <a:pos x="8133" y="1638"/>
                  </a:cxn>
                  <a:cxn ang="0">
                    <a:pos x="8100" y="2049"/>
                  </a:cxn>
                  <a:cxn ang="0">
                    <a:pos x="8002" y="2460"/>
                  </a:cxn>
                  <a:cxn ang="0">
                    <a:pos x="7841" y="2842"/>
                  </a:cxn>
                  <a:cxn ang="0">
                    <a:pos x="7642" y="3340"/>
                  </a:cxn>
                  <a:cxn ang="0">
                    <a:pos x="7562" y="3845"/>
                  </a:cxn>
                  <a:cxn ang="0">
                    <a:pos x="7490" y="4336"/>
                  </a:cxn>
                  <a:cxn ang="0">
                    <a:pos x="7080" y="4626"/>
                  </a:cxn>
                  <a:cxn ang="0">
                    <a:pos x="6887" y="4957"/>
                  </a:cxn>
                  <a:cxn ang="0">
                    <a:pos x="6828" y="5401"/>
                  </a:cxn>
                  <a:cxn ang="0">
                    <a:pos x="6795" y="6056"/>
                  </a:cxn>
                  <a:cxn ang="0">
                    <a:pos x="6483" y="6504"/>
                  </a:cxn>
                  <a:cxn ang="0">
                    <a:pos x="6712" y="6894"/>
                  </a:cxn>
                  <a:cxn ang="0">
                    <a:pos x="6139" y="7040"/>
                  </a:cxn>
                  <a:cxn ang="0">
                    <a:pos x="5493" y="7005"/>
                  </a:cxn>
                  <a:cxn ang="0">
                    <a:pos x="5388" y="7694"/>
                  </a:cxn>
                  <a:cxn ang="0">
                    <a:pos x="5365" y="8057"/>
                  </a:cxn>
                  <a:cxn ang="0">
                    <a:pos x="4767" y="8820"/>
                  </a:cxn>
                  <a:cxn ang="0">
                    <a:pos x="4594" y="8799"/>
                  </a:cxn>
                  <a:cxn ang="0">
                    <a:pos x="5031" y="7840"/>
                  </a:cxn>
                  <a:cxn ang="0">
                    <a:pos x="3302" y="8116"/>
                  </a:cxn>
                  <a:cxn ang="0">
                    <a:pos x="1982" y="7811"/>
                  </a:cxn>
                  <a:cxn ang="0">
                    <a:pos x="1266" y="7357"/>
                  </a:cxn>
                  <a:cxn ang="0">
                    <a:pos x="1606" y="8486"/>
                  </a:cxn>
                  <a:cxn ang="0">
                    <a:pos x="1057" y="8160"/>
                  </a:cxn>
                  <a:cxn ang="0">
                    <a:pos x="715" y="7064"/>
                  </a:cxn>
                  <a:cxn ang="0">
                    <a:pos x="33" y="6542"/>
                  </a:cxn>
                  <a:cxn ang="0">
                    <a:pos x="366" y="6050"/>
                  </a:cxn>
                  <a:cxn ang="0">
                    <a:pos x="630" y="6596"/>
                  </a:cxn>
                  <a:cxn ang="0">
                    <a:pos x="1118" y="7006"/>
                  </a:cxn>
                  <a:cxn ang="0">
                    <a:pos x="1114" y="5884"/>
                  </a:cxn>
                  <a:cxn ang="0">
                    <a:pos x="1136" y="4874"/>
                  </a:cxn>
                  <a:cxn ang="0">
                    <a:pos x="1564" y="5597"/>
                  </a:cxn>
                  <a:cxn ang="0">
                    <a:pos x="1809" y="5829"/>
                  </a:cxn>
                  <a:cxn ang="0">
                    <a:pos x="1235" y="5741"/>
                  </a:cxn>
                  <a:cxn ang="0">
                    <a:pos x="2455" y="6529"/>
                  </a:cxn>
                  <a:cxn ang="0">
                    <a:pos x="3214" y="5545"/>
                  </a:cxn>
                  <a:cxn ang="0">
                    <a:pos x="2741" y="4909"/>
                  </a:cxn>
                  <a:cxn ang="0">
                    <a:pos x="3016" y="5194"/>
                  </a:cxn>
                  <a:cxn ang="0">
                    <a:pos x="3927" y="5556"/>
                  </a:cxn>
                  <a:cxn ang="0">
                    <a:pos x="4651" y="4909"/>
                  </a:cxn>
                  <a:cxn ang="0">
                    <a:pos x="4134" y="4484"/>
                  </a:cxn>
                  <a:cxn ang="0">
                    <a:pos x="3948" y="4135"/>
                  </a:cxn>
                  <a:cxn ang="0">
                    <a:pos x="4410" y="4530"/>
                  </a:cxn>
                  <a:cxn ang="0">
                    <a:pos x="5016" y="4571"/>
                  </a:cxn>
                  <a:cxn ang="0">
                    <a:pos x="5883" y="3950"/>
                  </a:cxn>
                  <a:cxn ang="0">
                    <a:pos x="6496" y="3312"/>
                  </a:cxn>
                  <a:cxn ang="0">
                    <a:pos x="5929" y="2893"/>
                  </a:cxn>
                  <a:cxn ang="0">
                    <a:pos x="5424" y="2843"/>
                  </a:cxn>
                  <a:cxn ang="0">
                    <a:pos x="5271" y="3139"/>
                  </a:cxn>
                  <a:cxn ang="0">
                    <a:pos x="5032" y="2641"/>
                  </a:cxn>
                  <a:cxn ang="0">
                    <a:pos x="5485" y="2556"/>
                  </a:cxn>
                  <a:cxn ang="0">
                    <a:pos x="6209" y="2476"/>
                  </a:cxn>
                  <a:cxn ang="0">
                    <a:pos x="6451" y="2336"/>
                  </a:cxn>
                </a:cxnLst>
                <a:rect l="0" t="0" r="r" b="b"/>
                <a:pathLst>
                  <a:path w="8800" h="8939">
                    <a:moveTo>
                      <a:pt x="6890" y="2383"/>
                    </a:moveTo>
                    <a:lnTo>
                      <a:pt x="6945" y="2378"/>
                    </a:lnTo>
                    <a:lnTo>
                      <a:pt x="7002" y="2367"/>
                    </a:lnTo>
                    <a:lnTo>
                      <a:pt x="7058" y="2353"/>
                    </a:lnTo>
                    <a:lnTo>
                      <a:pt x="7114" y="2335"/>
                    </a:lnTo>
                    <a:lnTo>
                      <a:pt x="7167" y="2313"/>
                    </a:lnTo>
                    <a:lnTo>
                      <a:pt x="7219" y="2291"/>
                    </a:lnTo>
                    <a:lnTo>
                      <a:pt x="7267" y="2264"/>
                    </a:lnTo>
                    <a:lnTo>
                      <a:pt x="7309" y="2237"/>
                    </a:lnTo>
                    <a:lnTo>
                      <a:pt x="7346" y="2209"/>
                    </a:lnTo>
                    <a:lnTo>
                      <a:pt x="7378" y="2180"/>
                    </a:lnTo>
                    <a:lnTo>
                      <a:pt x="7402" y="2152"/>
                    </a:lnTo>
                    <a:lnTo>
                      <a:pt x="7417" y="2125"/>
                    </a:lnTo>
                    <a:lnTo>
                      <a:pt x="7423" y="2097"/>
                    </a:lnTo>
                    <a:lnTo>
                      <a:pt x="7419" y="2072"/>
                    </a:lnTo>
                    <a:lnTo>
                      <a:pt x="7403" y="2050"/>
                    </a:lnTo>
                    <a:lnTo>
                      <a:pt x="7377" y="2031"/>
                    </a:lnTo>
                    <a:lnTo>
                      <a:pt x="7346" y="2014"/>
                    </a:lnTo>
                    <a:lnTo>
                      <a:pt x="7318" y="1998"/>
                    </a:lnTo>
                    <a:lnTo>
                      <a:pt x="7291" y="1984"/>
                    </a:lnTo>
                    <a:lnTo>
                      <a:pt x="7267" y="1970"/>
                    </a:lnTo>
                    <a:lnTo>
                      <a:pt x="7245" y="1956"/>
                    </a:lnTo>
                    <a:lnTo>
                      <a:pt x="7228" y="1943"/>
                    </a:lnTo>
                    <a:lnTo>
                      <a:pt x="7212" y="1932"/>
                    </a:lnTo>
                    <a:lnTo>
                      <a:pt x="7202" y="1921"/>
                    </a:lnTo>
                    <a:lnTo>
                      <a:pt x="7196" y="1912"/>
                    </a:lnTo>
                    <a:lnTo>
                      <a:pt x="7195" y="1904"/>
                    </a:lnTo>
                    <a:lnTo>
                      <a:pt x="7198" y="1896"/>
                    </a:lnTo>
                    <a:lnTo>
                      <a:pt x="7208" y="1891"/>
                    </a:lnTo>
                    <a:lnTo>
                      <a:pt x="7224" y="1885"/>
                    </a:lnTo>
                    <a:lnTo>
                      <a:pt x="7246" y="1882"/>
                    </a:lnTo>
                    <a:lnTo>
                      <a:pt x="7276" y="1880"/>
                    </a:lnTo>
                    <a:lnTo>
                      <a:pt x="7313" y="1880"/>
                    </a:lnTo>
                    <a:lnTo>
                      <a:pt x="7351" y="1880"/>
                    </a:lnTo>
                    <a:lnTo>
                      <a:pt x="7385" y="1880"/>
                    </a:lnTo>
                    <a:lnTo>
                      <a:pt x="7415" y="1879"/>
                    </a:lnTo>
                    <a:lnTo>
                      <a:pt x="7443" y="1878"/>
                    </a:lnTo>
                    <a:lnTo>
                      <a:pt x="7467" y="1877"/>
                    </a:lnTo>
                    <a:lnTo>
                      <a:pt x="7488" y="1873"/>
                    </a:lnTo>
                    <a:lnTo>
                      <a:pt x="7507" y="1869"/>
                    </a:lnTo>
                    <a:lnTo>
                      <a:pt x="7523" y="1864"/>
                    </a:lnTo>
                    <a:lnTo>
                      <a:pt x="7538" y="1855"/>
                    </a:lnTo>
                    <a:lnTo>
                      <a:pt x="7550" y="1845"/>
                    </a:lnTo>
                    <a:lnTo>
                      <a:pt x="7560" y="1832"/>
                    </a:lnTo>
                    <a:lnTo>
                      <a:pt x="7570" y="1816"/>
                    </a:lnTo>
                    <a:lnTo>
                      <a:pt x="7579" y="1797"/>
                    </a:lnTo>
                    <a:lnTo>
                      <a:pt x="7587" y="1775"/>
                    </a:lnTo>
                    <a:lnTo>
                      <a:pt x="7594" y="1749"/>
                    </a:lnTo>
                    <a:lnTo>
                      <a:pt x="7602" y="1719"/>
                    </a:lnTo>
                    <a:lnTo>
                      <a:pt x="7612" y="1671"/>
                    </a:lnTo>
                    <a:lnTo>
                      <a:pt x="7618" y="1626"/>
                    </a:lnTo>
                    <a:lnTo>
                      <a:pt x="7622" y="1580"/>
                    </a:lnTo>
                    <a:lnTo>
                      <a:pt x="7623" y="1535"/>
                    </a:lnTo>
                    <a:lnTo>
                      <a:pt x="7623" y="1491"/>
                    </a:lnTo>
                    <a:lnTo>
                      <a:pt x="7621" y="1450"/>
                    </a:lnTo>
                    <a:lnTo>
                      <a:pt x="7617" y="1408"/>
                    </a:lnTo>
                    <a:lnTo>
                      <a:pt x="7614" y="1370"/>
                    </a:lnTo>
                    <a:lnTo>
                      <a:pt x="7610" y="1333"/>
                    </a:lnTo>
                    <a:lnTo>
                      <a:pt x="7606" y="1298"/>
                    </a:lnTo>
                    <a:lnTo>
                      <a:pt x="7603" y="1265"/>
                    </a:lnTo>
                    <a:lnTo>
                      <a:pt x="7601" y="1235"/>
                    </a:lnTo>
                    <a:lnTo>
                      <a:pt x="7601" y="1206"/>
                    </a:lnTo>
                    <a:lnTo>
                      <a:pt x="7602" y="1181"/>
                    </a:lnTo>
                    <a:lnTo>
                      <a:pt x="7606" y="1159"/>
                    </a:lnTo>
                    <a:lnTo>
                      <a:pt x="7614" y="1141"/>
                    </a:lnTo>
                    <a:lnTo>
                      <a:pt x="7619" y="1122"/>
                    </a:lnTo>
                    <a:lnTo>
                      <a:pt x="7623" y="1103"/>
                    </a:lnTo>
                    <a:lnTo>
                      <a:pt x="7623" y="1081"/>
                    </a:lnTo>
                    <a:lnTo>
                      <a:pt x="7619" y="1059"/>
                    </a:lnTo>
                    <a:lnTo>
                      <a:pt x="7615" y="1036"/>
                    </a:lnTo>
                    <a:lnTo>
                      <a:pt x="7610" y="1012"/>
                    </a:lnTo>
                    <a:lnTo>
                      <a:pt x="7604" y="988"/>
                    </a:lnTo>
                    <a:lnTo>
                      <a:pt x="7598" y="964"/>
                    </a:lnTo>
                    <a:lnTo>
                      <a:pt x="7593" y="940"/>
                    </a:lnTo>
                    <a:lnTo>
                      <a:pt x="7590" y="918"/>
                    </a:lnTo>
                    <a:lnTo>
                      <a:pt x="7589" y="895"/>
                    </a:lnTo>
                    <a:lnTo>
                      <a:pt x="7590" y="875"/>
                    </a:lnTo>
                    <a:lnTo>
                      <a:pt x="7595" y="856"/>
                    </a:lnTo>
                    <a:lnTo>
                      <a:pt x="7605" y="838"/>
                    </a:lnTo>
                    <a:lnTo>
                      <a:pt x="7619" y="823"/>
                    </a:lnTo>
                    <a:lnTo>
                      <a:pt x="7640" y="811"/>
                    </a:lnTo>
                    <a:lnTo>
                      <a:pt x="7660" y="797"/>
                    </a:lnTo>
                    <a:lnTo>
                      <a:pt x="7676" y="778"/>
                    </a:lnTo>
                    <a:lnTo>
                      <a:pt x="7688" y="756"/>
                    </a:lnTo>
                    <a:lnTo>
                      <a:pt x="7696" y="730"/>
                    </a:lnTo>
                    <a:lnTo>
                      <a:pt x="7699" y="703"/>
                    </a:lnTo>
                    <a:lnTo>
                      <a:pt x="7700" y="672"/>
                    </a:lnTo>
                    <a:lnTo>
                      <a:pt x="7698" y="642"/>
                    </a:lnTo>
                    <a:lnTo>
                      <a:pt x="7693" y="610"/>
                    </a:lnTo>
                    <a:lnTo>
                      <a:pt x="7685" y="579"/>
                    </a:lnTo>
                    <a:lnTo>
                      <a:pt x="7676" y="547"/>
                    </a:lnTo>
                    <a:lnTo>
                      <a:pt x="7665" y="517"/>
                    </a:lnTo>
                    <a:lnTo>
                      <a:pt x="7652" y="489"/>
                    </a:lnTo>
                    <a:lnTo>
                      <a:pt x="7639" y="464"/>
                    </a:lnTo>
                    <a:lnTo>
                      <a:pt x="7625" y="441"/>
                    </a:lnTo>
                    <a:lnTo>
                      <a:pt x="7611" y="422"/>
                    </a:lnTo>
                    <a:lnTo>
                      <a:pt x="7596" y="409"/>
                    </a:lnTo>
                    <a:lnTo>
                      <a:pt x="7578" y="393"/>
                    </a:lnTo>
                    <a:lnTo>
                      <a:pt x="7552" y="371"/>
                    </a:lnTo>
                    <a:lnTo>
                      <a:pt x="7521" y="343"/>
                    </a:lnTo>
                    <a:lnTo>
                      <a:pt x="7485" y="311"/>
                    </a:lnTo>
                    <a:lnTo>
                      <a:pt x="7447" y="275"/>
                    </a:lnTo>
                    <a:lnTo>
                      <a:pt x="7407" y="237"/>
                    </a:lnTo>
                    <a:lnTo>
                      <a:pt x="7366" y="197"/>
                    </a:lnTo>
                    <a:lnTo>
                      <a:pt x="7328" y="159"/>
                    </a:lnTo>
                    <a:lnTo>
                      <a:pt x="7291" y="122"/>
                    </a:lnTo>
                    <a:lnTo>
                      <a:pt x="7258" y="88"/>
                    </a:lnTo>
                    <a:lnTo>
                      <a:pt x="7231" y="58"/>
                    </a:lnTo>
                    <a:lnTo>
                      <a:pt x="7209" y="33"/>
                    </a:lnTo>
                    <a:lnTo>
                      <a:pt x="7197" y="14"/>
                    </a:lnTo>
                    <a:lnTo>
                      <a:pt x="7193" y="3"/>
                    </a:lnTo>
                    <a:lnTo>
                      <a:pt x="7200" y="0"/>
                    </a:lnTo>
                    <a:lnTo>
                      <a:pt x="7220" y="9"/>
                    </a:lnTo>
                    <a:lnTo>
                      <a:pt x="7248" y="21"/>
                    </a:lnTo>
                    <a:lnTo>
                      <a:pt x="7282" y="34"/>
                    </a:lnTo>
                    <a:lnTo>
                      <a:pt x="7321" y="47"/>
                    </a:lnTo>
                    <a:lnTo>
                      <a:pt x="7364" y="60"/>
                    </a:lnTo>
                    <a:lnTo>
                      <a:pt x="7410" y="72"/>
                    </a:lnTo>
                    <a:lnTo>
                      <a:pt x="7459" y="85"/>
                    </a:lnTo>
                    <a:lnTo>
                      <a:pt x="7510" y="96"/>
                    </a:lnTo>
                    <a:lnTo>
                      <a:pt x="7563" y="108"/>
                    </a:lnTo>
                    <a:lnTo>
                      <a:pt x="7615" y="118"/>
                    </a:lnTo>
                    <a:lnTo>
                      <a:pt x="7669" y="128"/>
                    </a:lnTo>
                    <a:lnTo>
                      <a:pt x="7722" y="136"/>
                    </a:lnTo>
                    <a:lnTo>
                      <a:pt x="7773" y="144"/>
                    </a:lnTo>
                    <a:lnTo>
                      <a:pt x="7824" y="149"/>
                    </a:lnTo>
                    <a:lnTo>
                      <a:pt x="7871" y="155"/>
                    </a:lnTo>
                    <a:lnTo>
                      <a:pt x="7915" y="158"/>
                    </a:lnTo>
                    <a:lnTo>
                      <a:pt x="7957" y="161"/>
                    </a:lnTo>
                    <a:lnTo>
                      <a:pt x="7996" y="163"/>
                    </a:lnTo>
                    <a:lnTo>
                      <a:pt x="8040" y="164"/>
                    </a:lnTo>
                    <a:lnTo>
                      <a:pt x="8084" y="165"/>
                    </a:lnTo>
                    <a:lnTo>
                      <a:pt x="8130" y="167"/>
                    </a:lnTo>
                    <a:lnTo>
                      <a:pt x="8177" y="168"/>
                    </a:lnTo>
                    <a:lnTo>
                      <a:pt x="8224" y="169"/>
                    </a:lnTo>
                    <a:lnTo>
                      <a:pt x="8270" y="170"/>
                    </a:lnTo>
                    <a:lnTo>
                      <a:pt x="8316" y="170"/>
                    </a:lnTo>
                    <a:lnTo>
                      <a:pt x="8360" y="171"/>
                    </a:lnTo>
                    <a:lnTo>
                      <a:pt x="8401" y="171"/>
                    </a:lnTo>
                    <a:lnTo>
                      <a:pt x="8439" y="171"/>
                    </a:lnTo>
                    <a:lnTo>
                      <a:pt x="8475" y="171"/>
                    </a:lnTo>
                    <a:lnTo>
                      <a:pt x="8506" y="171"/>
                    </a:lnTo>
                    <a:lnTo>
                      <a:pt x="8533" y="170"/>
                    </a:lnTo>
                    <a:lnTo>
                      <a:pt x="8555" y="170"/>
                    </a:lnTo>
                    <a:lnTo>
                      <a:pt x="8571" y="169"/>
                    </a:lnTo>
                    <a:lnTo>
                      <a:pt x="8586" y="166"/>
                    </a:lnTo>
                    <a:lnTo>
                      <a:pt x="8603" y="163"/>
                    </a:lnTo>
                    <a:lnTo>
                      <a:pt x="8624" y="158"/>
                    </a:lnTo>
                    <a:lnTo>
                      <a:pt x="8647" y="153"/>
                    </a:lnTo>
                    <a:lnTo>
                      <a:pt x="8670" y="147"/>
                    </a:lnTo>
                    <a:lnTo>
                      <a:pt x="8694" y="142"/>
                    </a:lnTo>
                    <a:lnTo>
                      <a:pt x="8717" y="137"/>
                    </a:lnTo>
                    <a:lnTo>
                      <a:pt x="8738" y="133"/>
                    </a:lnTo>
                    <a:lnTo>
                      <a:pt x="8758" y="131"/>
                    </a:lnTo>
                    <a:lnTo>
                      <a:pt x="8774" y="130"/>
                    </a:lnTo>
                    <a:lnTo>
                      <a:pt x="8788" y="131"/>
                    </a:lnTo>
                    <a:lnTo>
                      <a:pt x="8796" y="135"/>
                    </a:lnTo>
                    <a:lnTo>
                      <a:pt x="8800" y="142"/>
                    </a:lnTo>
                    <a:lnTo>
                      <a:pt x="8796" y="152"/>
                    </a:lnTo>
                    <a:lnTo>
                      <a:pt x="8786" y="166"/>
                    </a:lnTo>
                    <a:lnTo>
                      <a:pt x="8770" y="184"/>
                    </a:lnTo>
                    <a:lnTo>
                      <a:pt x="8747" y="205"/>
                    </a:lnTo>
                    <a:lnTo>
                      <a:pt x="8726" y="223"/>
                    </a:lnTo>
                    <a:lnTo>
                      <a:pt x="8709" y="238"/>
                    </a:lnTo>
                    <a:lnTo>
                      <a:pt x="8695" y="251"/>
                    </a:lnTo>
                    <a:lnTo>
                      <a:pt x="8681" y="262"/>
                    </a:lnTo>
                    <a:lnTo>
                      <a:pt x="8670" y="273"/>
                    </a:lnTo>
                    <a:lnTo>
                      <a:pt x="8659" y="284"/>
                    </a:lnTo>
                    <a:lnTo>
                      <a:pt x="8649" y="295"/>
                    </a:lnTo>
                    <a:lnTo>
                      <a:pt x="8640" y="306"/>
                    </a:lnTo>
                    <a:lnTo>
                      <a:pt x="8630" y="319"/>
                    </a:lnTo>
                    <a:lnTo>
                      <a:pt x="8622" y="334"/>
                    </a:lnTo>
                    <a:lnTo>
                      <a:pt x="8612" y="351"/>
                    </a:lnTo>
                    <a:lnTo>
                      <a:pt x="8601" y="372"/>
                    </a:lnTo>
                    <a:lnTo>
                      <a:pt x="8590" y="396"/>
                    </a:lnTo>
                    <a:lnTo>
                      <a:pt x="8576" y="426"/>
                    </a:lnTo>
                    <a:lnTo>
                      <a:pt x="8562" y="459"/>
                    </a:lnTo>
                    <a:lnTo>
                      <a:pt x="8548" y="482"/>
                    </a:lnTo>
                    <a:lnTo>
                      <a:pt x="8534" y="503"/>
                    </a:lnTo>
                    <a:lnTo>
                      <a:pt x="8518" y="521"/>
                    </a:lnTo>
                    <a:lnTo>
                      <a:pt x="8502" y="536"/>
                    </a:lnTo>
                    <a:lnTo>
                      <a:pt x="8485" y="550"/>
                    </a:lnTo>
                    <a:lnTo>
                      <a:pt x="8469" y="563"/>
                    </a:lnTo>
                    <a:lnTo>
                      <a:pt x="8452" y="576"/>
                    </a:lnTo>
                    <a:lnTo>
                      <a:pt x="8437" y="591"/>
                    </a:lnTo>
                    <a:lnTo>
                      <a:pt x="8424" y="605"/>
                    </a:lnTo>
                    <a:lnTo>
                      <a:pt x="8414" y="621"/>
                    </a:lnTo>
                    <a:lnTo>
                      <a:pt x="8405" y="641"/>
                    </a:lnTo>
                    <a:lnTo>
                      <a:pt x="8401" y="663"/>
                    </a:lnTo>
                    <a:lnTo>
                      <a:pt x="8400" y="689"/>
                    </a:lnTo>
                    <a:lnTo>
                      <a:pt x="8403" y="719"/>
                    </a:lnTo>
                    <a:lnTo>
                      <a:pt x="8411" y="755"/>
                    </a:lnTo>
                    <a:lnTo>
                      <a:pt x="8425" y="798"/>
                    </a:lnTo>
                    <a:lnTo>
                      <a:pt x="8428" y="813"/>
                    </a:lnTo>
                    <a:lnTo>
                      <a:pt x="8431" y="827"/>
                    </a:lnTo>
                    <a:lnTo>
                      <a:pt x="8431" y="841"/>
                    </a:lnTo>
                    <a:lnTo>
                      <a:pt x="8429" y="853"/>
                    </a:lnTo>
                    <a:lnTo>
                      <a:pt x="8426" y="863"/>
                    </a:lnTo>
                    <a:lnTo>
                      <a:pt x="8421" y="873"/>
                    </a:lnTo>
                    <a:lnTo>
                      <a:pt x="8415" y="883"/>
                    </a:lnTo>
                    <a:lnTo>
                      <a:pt x="8408" y="892"/>
                    </a:lnTo>
                    <a:lnTo>
                      <a:pt x="8399" y="902"/>
                    </a:lnTo>
                    <a:lnTo>
                      <a:pt x="8390" y="910"/>
                    </a:lnTo>
                    <a:lnTo>
                      <a:pt x="8381" y="920"/>
                    </a:lnTo>
                    <a:lnTo>
                      <a:pt x="8372" y="930"/>
                    </a:lnTo>
                    <a:lnTo>
                      <a:pt x="8362" y="941"/>
                    </a:lnTo>
                    <a:lnTo>
                      <a:pt x="8352" y="952"/>
                    </a:lnTo>
                    <a:lnTo>
                      <a:pt x="8343" y="965"/>
                    </a:lnTo>
                    <a:lnTo>
                      <a:pt x="8334" y="979"/>
                    </a:lnTo>
                    <a:lnTo>
                      <a:pt x="8326" y="993"/>
                    </a:lnTo>
                    <a:lnTo>
                      <a:pt x="8318" y="1008"/>
                    </a:lnTo>
                    <a:lnTo>
                      <a:pt x="8312" y="1022"/>
                    </a:lnTo>
                    <a:lnTo>
                      <a:pt x="8306" y="1037"/>
                    </a:lnTo>
                    <a:lnTo>
                      <a:pt x="8301" y="1052"/>
                    </a:lnTo>
                    <a:lnTo>
                      <a:pt x="8296" y="1068"/>
                    </a:lnTo>
                    <a:lnTo>
                      <a:pt x="8292" y="1084"/>
                    </a:lnTo>
                    <a:lnTo>
                      <a:pt x="8289" y="1100"/>
                    </a:lnTo>
                    <a:lnTo>
                      <a:pt x="8286" y="1118"/>
                    </a:lnTo>
                    <a:lnTo>
                      <a:pt x="8284" y="1135"/>
                    </a:lnTo>
                    <a:lnTo>
                      <a:pt x="8282" y="1154"/>
                    </a:lnTo>
                    <a:lnTo>
                      <a:pt x="8281" y="1174"/>
                    </a:lnTo>
                    <a:lnTo>
                      <a:pt x="8280" y="1193"/>
                    </a:lnTo>
                    <a:lnTo>
                      <a:pt x="8279" y="1214"/>
                    </a:lnTo>
                    <a:lnTo>
                      <a:pt x="8279" y="1236"/>
                    </a:lnTo>
                    <a:lnTo>
                      <a:pt x="8279" y="1259"/>
                    </a:lnTo>
                    <a:lnTo>
                      <a:pt x="8280" y="1281"/>
                    </a:lnTo>
                    <a:lnTo>
                      <a:pt x="8285" y="1301"/>
                    </a:lnTo>
                    <a:lnTo>
                      <a:pt x="8293" y="1320"/>
                    </a:lnTo>
                    <a:lnTo>
                      <a:pt x="8303" y="1338"/>
                    </a:lnTo>
                    <a:lnTo>
                      <a:pt x="8313" y="1355"/>
                    </a:lnTo>
                    <a:lnTo>
                      <a:pt x="8324" y="1371"/>
                    </a:lnTo>
                    <a:lnTo>
                      <a:pt x="8332" y="1386"/>
                    </a:lnTo>
                    <a:lnTo>
                      <a:pt x="8341" y="1401"/>
                    </a:lnTo>
                    <a:lnTo>
                      <a:pt x="8346" y="1414"/>
                    </a:lnTo>
                    <a:lnTo>
                      <a:pt x="8350" y="1426"/>
                    </a:lnTo>
                    <a:lnTo>
                      <a:pt x="8349" y="1439"/>
                    </a:lnTo>
                    <a:lnTo>
                      <a:pt x="8342" y="1451"/>
                    </a:lnTo>
                    <a:lnTo>
                      <a:pt x="8331" y="1462"/>
                    </a:lnTo>
                    <a:lnTo>
                      <a:pt x="8313" y="1474"/>
                    </a:lnTo>
                    <a:lnTo>
                      <a:pt x="8289" y="1485"/>
                    </a:lnTo>
                    <a:lnTo>
                      <a:pt x="8256" y="1497"/>
                    </a:lnTo>
                    <a:lnTo>
                      <a:pt x="8221" y="1509"/>
                    </a:lnTo>
                    <a:lnTo>
                      <a:pt x="8194" y="1522"/>
                    </a:lnTo>
                    <a:lnTo>
                      <a:pt x="8173" y="1536"/>
                    </a:lnTo>
                    <a:lnTo>
                      <a:pt x="8157" y="1550"/>
                    </a:lnTo>
                    <a:lnTo>
                      <a:pt x="8146" y="1567"/>
                    </a:lnTo>
                    <a:lnTo>
                      <a:pt x="8138" y="1583"/>
                    </a:lnTo>
                    <a:lnTo>
                      <a:pt x="8134" y="1600"/>
                    </a:lnTo>
                    <a:lnTo>
                      <a:pt x="8133" y="1619"/>
                    </a:lnTo>
                    <a:lnTo>
                      <a:pt x="8133" y="1638"/>
                    </a:lnTo>
                    <a:lnTo>
                      <a:pt x="8135" y="1656"/>
                    </a:lnTo>
                    <a:lnTo>
                      <a:pt x="8137" y="1676"/>
                    </a:lnTo>
                    <a:lnTo>
                      <a:pt x="8140" y="1695"/>
                    </a:lnTo>
                    <a:lnTo>
                      <a:pt x="8141" y="1715"/>
                    </a:lnTo>
                    <a:lnTo>
                      <a:pt x="8142" y="1736"/>
                    </a:lnTo>
                    <a:lnTo>
                      <a:pt x="8140" y="1756"/>
                    </a:lnTo>
                    <a:lnTo>
                      <a:pt x="8137" y="1776"/>
                    </a:lnTo>
                    <a:lnTo>
                      <a:pt x="8134" y="1796"/>
                    </a:lnTo>
                    <a:lnTo>
                      <a:pt x="8135" y="1817"/>
                    </a:lnTo>
                    <a:lnTo>
                      <a:pt x="8139" y="1837"/>
                    </a:lnTo>
                    <a:lnTo>
                      <a:pt x="8147" y="1857"/>
                    </a:lnTo>
                    <a:lnTo>
                      <a:pt x="8157" y="1878"/>
                    </a:lnTo>
                    <a:lnTo>
                      <a:pt x="8167" y="1897"/>
                    </a:lnTo>
                    <a:lnTo>
                      <a:pt x="8178" y="1916"/>
                    </a:lnTo>
                    <a:lnTo>
                      <a:pt x="8189" y="1935"/>
                    </a:lnTo>
                    <a:lnTo>
                      <a:pt x="8198" y="1952"/>
                    </a:lnTo>
                    <a:lnTo>
                      <a:pt x="8205" y="1968"/>
                    </a:lnTo>
                    <a:lnTo>
                      <a:pt x="8209" y="1984"/>
                    </a:lnTo>
                    <a:lnTo>
                      <a:pt x="8208" y="1998"/>
                    </a:lnTo>
                    <a:lnTo>
                      <a:pt x="8202" y="2010"/>
                    </a:lnTo>
                    <a:lnTo>
                      <a:pt x="8191" y="2021"/>
                    </a:lnTo>
                    <a:lnTo>
                      <a:pt x="8174" y="2030"/>
                    </a:lnTo>
                    <a:lnTo>
                      <a:pt x="8150" y="2037"/>
                    </a:lnTo>
                    <a:lnTo>
                      <a:pt x="8123" y="2043"/>
                    </a:lnTo>
                    <a:lnTo>
                      <a:pt x="8100" y="2049"/>
                    </a:lnTo>
                    <a:lnTo>
                      <a:pt x="8079" y="2057"/>
                    </a:lnTo>
                    <a:lnTo>
                      <a:pt x="8063" y="2065"/>
                    </a:lnTo>
                    <a:lnTo>
                      <a:pt x="8048" y="2073"/>
                    </a:lnTo>
                    <a:lnTo>
                      <a:pt x="8036" y="2084"/>
                    </a:lnTo>
                    <a:lnTo>
                      <a:pt x="8028" y="2095"/>
                    </a:lnTo>
                    <a:lnTo>
                      <a:pt x="8020" y="2107"/>
                    </a:lnTo>
                    <a:lnTo>
                      <a:pt x="8015" y="2120"/>
                    </a:lnTo>
                    <a:lnTo>
                      <a:pt x="8010" y="2135"/>
                    </a:lnTo>
                    <a:lnTo>
                      <a:pt x="8008" y="2152"/>
                    </a:lnTo>
                    <a:lnTo>
                      <a:pt x="8006" y="2169"/>
                    </a:lnTo>
                    <a:lnTo>
                      <a:pt x="8006" y="2189"/>
                    </a:lnTo>
                    <a:lnTo>
                      <a:pt x="8005" y="2210"/>
                    </a:lnTo>
                    <a:lnTo>
                      <a:pt x="8005" y="2234"/>
                    </a:lnTo>
                    <a:lnTo>
                      <a:pt x="8006" y="2259"/>
                    </a:lnTo>
                    <a:lnTo>
                      <a:pt x="8006" y="2283"/>
                    </a:lnTo>
                    <a:lnTo>
                      <a:pt x="8006" y="2306"/>
                    </a:lnTo>
                    <a:lnTo>
                      <a:pt x="8007" y="2328"/>
                    </a:lnTo>
                    <a:lnTo>
                      <a:pt x="8008" y="2347"/>
                    </a:lnTo>
                    <a:lnTo>
                      <a:pt x="8009" y="2366"/>
                    </a:lnTo>
                    <a:lnTo>
                      <a:pt x="8010" y="2383"/>
                    </a:lnTo>
                    <a:lnTo>
                      <a:pt x="8010" y="2400"/>
                    </a:lnTo>
                    <a:lnTo>
                      <a:pt x="8009" y="2415"/>
                    </a:lnTo>
                    <a:lnTo>
                      <a:pt x="8008" y="2430"/>
                    </a:lnTo>
                    <a:lnTo>
                      <a:pt x="8005" y="2446"/>
                    </a:lnTo>
                    <a:lnTo>
                      <a:pt x="8002" y="2460"/>
                    </a:lnTo>
                    <a:lnTo>
                      <a:pt x="7996" y="2475"/>
                    </a:lnTo>
                    <a:lnTo>
                      <a:pt x="7988" y="2489"/>
                    </a:lnTo>
                    <a:lnTo>
                      <a:pt x="7980" y="2506"/>
                    </a:lnTo>
                    <a:lnTo>
                      <a:pt x="7969" y="2521"/>
                    </a:lnTo>
                    <a:lnTo>
                      <a:pt x="7956" y="2538"/>
                    </a:lnTo>
                    <a:lnTo>
                      <a:pt x="7941" y="2555"/>
                    </a:lnTo>
                    <a:lnTo>
                      <a:pt x="7927" y="2570"/>
                    </a:lnTo>
                    <a:lnTo>
                      <a:pt x="7914" y="2584"/>
                    </a:lnTo>
                    <a:lnTo>
                      <a:pt x="7902" y="2598"/>
                    </a:lnTo>
                    <a:lnTo>
                      <a:pt x="7890" y="2612"/>
                    </a:lnTo>
                    <a:lnTo>
                      <a:pt x="7879" y="2624"/>
                    </a:lnTo>
                    <a:lnTo>
                      <a:pt x="7868" y="2637"/>
                    </a:lnTo>
                    <a:lnTo>
                      <a:pt x="7860" y="2649"/>
                    </a:lnTo>
                    <a:lnTo>
                      <a:pt x="7852" y="2661"/>
                    </a:lnTo>
                    <a:lnTo>
                      <a:pt x="7844" y="2674"/>
                    </a:lnTo>
                    <a:lnTo>
                      <a:pt x="7839" y="2686"/>
                    </a:lnTo>
                    <a:lnTo>
                      <a:pt x="7834" y="2699"/>
                    </a:lnTo>
                    <a:lnTo>
                      <a:pt x="7832" y="2713"/>
                    </a:lnTo>
                    <a:lnTo>
                      <a:pt x="7830" y="2727"/>
                    </a:lnTo>
                    <a:lnTo>
                      <a:pt x="7831" y="2743"/>
                    </a:lnTo>
                    <a:lnTo>
                      <a:pt x="7833" y="2760"/>
                    </a:lnTo>
                    <a:lnTo>
                      <a:pt x="7836" y="2777"/>
                    </a:lnTo>
                    <a:lnTo>
                      <a:pt x="7838" y="2798"/>
                    </a:lnTo>
                    <a:lnTo>
                      <a:pt x="7840" y="2819"/>
                    </a:lnTo>
                    <a:lnTo>
                      <a:pt x="7841" y="2842"/>
                    </a:lnTo>
                    <a:lnTo>
                      <a:pt x="7842" y="2866"/>
                    </a:lnTo>
                    <a:lnTo>
                      <a:pt x="7842" y="2890"/>
                    </a:lnTo>
                    <a:lnTo>
                      <a:pt x="7841" y="2914"/>
                    </a:lnTo>
                    <a:lnTo>
                      <a:pt x="7839" y="2938"/>
                    </a:lnTo>
                    <a:lnTo>
                      <a:pt x="7836" y="2961"/>
                    </a:lnTo>
                    <a:lnTo>
                      <a:pt x="7830" y="2984"/>
                    </a:lnTo>
                    <a:lnTo>
                      <a:pt x="7824" y="3005"/>
                    </a:lnTo>
                    <a:lnTo>
                      <a:pt x="7816" y="3025"/>
                    </a:lnTo>
                    <a:lnTo>
                      <a:pt x="7806" y="3043"/>
                    </a:lnTo>
                    <a:lnTo>
                      <a:pt x="7794" y="3058"/>
                    </a:lnTo>
                    <a:lnTo>
                      <a:pt x="7780" y="3071"/>
                    </a:lnTo>
                    <a:lnTo>
                      <a:pt x="7765" y="3082"/>
                    </a:lnTo>
                    <a:lnTo>
                      <a:pt x="7747" y="3091"/>
                    </a:lnTo>
                    <a:lnTo>
                      <a:pt x="7730" y="3101"/>
                    </a:lnTo>
                    <a:lnTo>
                      <a:pt x="7713" y="3113"/>
                    </a:lnTo>
                    <a:lnTo>
                      <a:pt x="7698" y="3126"/>
                    </a:lnTo>
                    <a:lnTo>
                      <a:pt x="7684" y="3141"/>
                    </a:lnTo>
                    <a:lnTo>
                      <a:pt x="7672" y="3157"/>
                    </a:lnTo>
                    <a:lnTo>
                      <a:pt x="7661" y="3176"/>
                    </a:lnTo>
                    <a:lnTo>
                      <a:pt x="7651" y="3197"/>
                    </a:lnTo>
                    <a:lnTo>
                      <a:pt x="7645" y="3221"/>
                    </a:lnTo>
                    <a:lnTo>
                      <a:pt x="7639" y="3246"/>
                    </a:lnTo>
                    <a:lnTo>
                      <a:pt x="7638" y="3274"/>
                    </a:lnTo>
                    <a:lnTo>
                      <a:pt x="7639" y="3306"/>
                    </a:lnTo>
                    <a:lnTo>
                      <a:pt x="7642" y="3340"/>
                    </a:lnTo>
                    <a:lnTo>
                      <a:pt x="7650" y="3378"/>
                    </a:lnTo>
                    <a:lnTo>
                      <a:pt x="7662" y="3418"/>
                    </a:lnTo>
                    <a:lnTo>
                      <a:pt x="7677" y="3463"/>
                    </a:lnTo>
                    <a:lnTo>
                      <a:pt x="7693" y="3506"/>
                    </a:lnTo>
                    <a:lnTo>
                      <a:pt x="7707" y="3543"/>
                    </a:lnTo>
                    <a:lnTo>
                      <a:pt x="7719" y="3576"/>
                    </a:lnTo>
                    <a:lnTo>
                      <a:pt x="7730" y="3604"/>
                    </a:lnTo>
                    <a:lnTo>
                      <a:pt x="7737" y="3628"/>
                    </a:lnTo>
                    <a:lnTo>
                      <a:pt x="7743" y="3649"/>
                    </a:lnTo>
                    <a:lnTo>
                      <a:pt x="7746" y="3667"/>
                    </a:lnTo>
                    <a:lnTo>
                      <a:pt x="7748" y="3684"/>
                    </a:lnTo>
                    <a:lnTo>
                      <a:pt x="7747" y="3698"/>
                    </a:lnTo>
                    <a:lnTo>
                      <a:pt x="7745" y="3711"/>
                    </a:lnTo>
                    <a:lnTo>
                      <a:pt x="7740" y="3724"/>
                    </a:lnTo>
                    <a:lnTo>
                      <a:pt x="7733" y="3737"/>
                    </a:lnTo>
                    <a:lnTo>
                      <a:pt x="7723" y="3750"/>
                    </a:lnTo>
                    <a:lnTo>
                      <a:pt x="7711" y="3765"/>
                    </a:lnTo>
                    <a:lnTo>
                      <a:pt x="7697" y="3781"/>
                    </a:lnTo>
                    <a:lnTo>
                      <a:pt x="7682" y="3801"/>
                    </a:lnTo>
                    <a:lnTo>
                      <a:pt x="7663" y="3817"/>
                    </a:lnTo>
                    <a:lnTo>
                      <a:pt x="7643" y="3830"/>
                    </a:lnTo>
                    <a:lnTo>
                      <a:pt x="7624" y="3838"/>
                    </a:lnTo>
                    <a:lnTo>
                      <a:pt x="7603" y="3842"/>
                    </a:lnTo>
                    <a:lnTo>
                      <a:pt x="7582" y="3844"/>
                    </a:lnTo>
                    <a:lnTo>
                      <a:pt x="7562" y="3845"/>
                    </a:lnTo>
                    <a:lnTo>
                      <a:pt x="7541" y="3846"/>
                    </a:lnTo>
                    <a:lnTo>
                      <a:pt x="7521" y="3847"/>
                    </a:lnTo>
                    <a:lnTo>
                      <a:pt x="7504" y="3851"/>
                    </a:lnTo>
                    <a:lnTo>
                      <a:pt x="7486" y="3856"/>
                    </a:lnTo>
                    <a:lnTo>
                      <a:pt x="7472" y="3866"/>
                    </a:lnTo>
                    <a:lnTo>
                      <a:pt x="7460" y="3879"/>
                    </a:lnTo>
                    <a:lnTo>
                      <a:pt x="7450" y="3899"/>
                    </a:lnTo>
                    <a:lnTo>
                      <a:pt x="7444" y="3924"/>
                    </a:lnTo>
                    <a:lnTo>
                      <a:pt x="7441" y="3957"/>
                    </a:lnTo>
                    <a:lnTo>
                      <a:pt x="7443" y="3999"/>
                    </a:lnTo>
                    <a:lnTo>
                      <a:pt x="7446" y="4043"/>
                    </a:lnTo>
                    <a:lnTo>
                      <a:pt x="7451" y="4082"/>
                    </a:lnTo>
                    <a:lnTo>
                      <a:pt x="7459" y="4117"/>
                    </a:lnTo>
                    <a:lnTo>
                      <a:pt x="7467" y="4148"/>
                    </a:lnTo>
                    <a:lnTo>
                      <a:pt x="7475" y="4176"/>
                    </a:lnTo>
                    <a:lnTo>
                      <a:pt x="7484" y="4201"/>
                    </a:lnTo>
                    <a:lnTo>
                      <a:pt x="7492" y="4223"/>
                    </a:lnTo>
                    <a:lnTo>
                      <a:pt x="7499" y="4242"/>
                    </a:lnTo>
                    <a:lnTo>
                      <a:pt x="7505" y="4259"/>
                    </a:lnTo>
                    <a:lnTo>
                      <a:pt x="7509" y="4274"/>
                    </a:lnTo>
                    <a:lnTo>
                      <a:pt x="7511" y="4289"/>
                    </a:lnTo>
                    <a:lnTo>
                      <a:pt x="7511" y="4302"/>
                    </a:lnTo>
                    <a:lnTo>
                      <a:pt x="7507" y="4314"/>
                    </a:lnTo>
                    <a:lnTo>
                      <a:pt x="7500" y="4325"/>
                    </a:lnTo>
                    <a:lnTo>
                      <a:pt x="7490" y="4336"/>
                    </a:lnTo>
                    <a:lnTo>
                      <a:pt x="7475" y="4348"/>
                    </a:lnTo>
                    <a:lnTo>
                      <a:pt x="7457" y="4358"/>
                    </a:lnTo>
                    <a:lnTo>
                      <a:pt x="7437" y="4368"/>
                    </a:lnTo>
                    <a:lnTo>
                      <a:pt x="7416" y="4378"/>
                    </a:lnTo>
                    <a:lnTo>
                      <a:pt x="7395" y="4387"/>
                    </a:lnTo>
                    <a:lnTo>
                      <a:pt x="7373" y="4396"/>
                    </a:lnTo>
                    <a:lnTo>
                      <a:pt x="7351" y="4405"/>
                    </a:lnTo>
                    <a:lnTo>
                      <a:pt x="7329" y="4414"/>
                    </a:lnTo>
                    <a:lnTo>
                      <a:pt x="7308" y="4424"/>
                    </a:lnTo>
                    <a:lnTo>
                      <a:pt x="7289" y="4434"/>
                    </a:lnTo>
                    <a:lnTo>
                      <a:pt x="7270" y="4446"/>
                    </a:lnTo>
                    <a:lnTo>
                      <a:pt x="7255" y="4458"/>
                    </a:lnTo>
                    <a:lnTo>
                      <a:pt x="7241" y="4472"/>
                    </a:lnTo>
                    <a:lnTo>
                      <a:pt x="7231" y="4487"/>
                    </a:lnTo>
                    <a:lnTo>
                      <a:pt x="7223" y="4505"/>
                    </a:lnTo>
                    <a:lnTo>
                      <a:pt x="7220" y="4524"/>
                    </a:lnTo>
                    <a:lnTo>
                      <a:pt x="7221" y="4546"/>
                    </a:lnTo>
                    <a:lnTo>
                      <a:pt x="7220" y="4567"/>
                    </a:lnTo>
                    <a:lnTo>
                      <a:pt x="7212" y="4583"/>
                    </a:lnTo>
                    <a:lnTo>
                      <a:pt x="7199" y="4596"/>
                    </a:lnTo>
                    <a:lnTo>
                      <a:pt x="7182" y="4606"/>
                    </a:lnTo>
                    <a:lnTo>
                      <a:pt x="7160" y="4614"/>
                    </a:lnTo>
                    <a:lnTo>
                      <a:pt x="7135" y="4619"/>
                    </a:lnTo>
                    <a:lnTo>
                      <a:pt x="7109" y="4623"/>
                    </a:lnTo>
                    <a:lnTo>
                      <a:pt x="7080" y="4626"/>
                    </a:lnTo>
                    <a:lnTo>
                      <a:pt x="7052" y="4627"/>
                    </a:lnTo>
                    <a:lnTo>
                      <a:pt x="7023" y="4628"/>
                    </a:lnTo>
                    <a:lnTo>
                      <a:pt x="6997" y="4630"/>
                    </a:lnTo>
                    <a:lnTo>
                      <a:pt x="6973" y="4633"/>
                    </a:lnTo>
                    <a:lnTo>
                      <a:pt x="6952" y="4636"/>
                    </a:lnTo>
                    <a:lnTo>
                      <a:pt x="6935" y="4641"/>
                    </a:lnTo>
                    <a:lnTo>
                      <a:pt x="6923" y="4649"/>
                    </a:lnTo>
                    <a:lnTo>
                      <a:pt x="6917" y="4660"/>
                    </a:lnTo>
                    <a:lnTo>
                      <a:pt x="6912" y="4671"/>
                    </a:lnTo>
                    <a:lnTo>
                      <a:pt x="6903" y="4683"/>
                    </a:lnTo>
                    <a:lnTo>
                      <a:pt x="6892" y="4696"/>
                    </a:lnTo>
                    <a:lnTo>
                      <a:pt x="6879" y="4709"/>
                    </a:lnTo>
                    <a:lnTo>
                      <a:pt x="6865" y="4723"/>
                    </a:lnTo>
                    <a:lnTo>
                      <a:pt x="6851" y="4737"/>
                    </a:lnTo>
                    <a:lnTo>
                      <a:pt x="6837" y="4754"/>
                    </a:lnTo>
                    <a:lnTo>
                      <a:pt x="6825" y="4770"/>
                    </a:lnTo>
                    <a:lnTo>
                      <a:pt x="6815" y="4788"/>
                    </a:lnTo>
                    <a:lnTo>
                      <a:pt x="6807" y="4806"/>
                    </a:lnTo>
                    <a:lnTo>
                      <a:pt x="6805" y="4826"/>
                    </a:lnTo>
                    <a:lnTo>
                      <a:pt x="6806" y="4847"/>
                    </a:lnTo>
                    <a:lnTo>
                      <a:pt x="6814" y="4869"/>
                    </a:lnTo>
                    <a:lnTo>
                      <a:pt x="6828" y="4892"/>
                    </a:lnTo>
                    <a:lnTo>
                      <a:pt x="6850" y="4917"/>
                    </a:lnTo>
                    <a:lnTo>
                      <a:pt x="6879" y="4945"/>
                    </a:lnTo>
                    <a:lnTo>
                      <a:pt x="6887" y="4957"/>
                    </a:lnTo>
                    <a:lnTo>
                      <a:pt x="6885" y="4973"/>
                    </a:lnTo>
                    <a:lnTo>
                      <a:pt x="6873" y="4993"/>
                    </a:lnTo>
                    <a:lnTo>
                      <a:pt x="6854" y="5014"/>
                    </a:lnTo>
                    <a:lnTo>
                      <a:pt x="6829" y="5037"/>
                    </a:lnTo>
                    <a:lnTo>
                      <a:pt x="6801" y="5062"/>
                    </a:lnTo>
                    <a:lnTo>
                      <a:pt x="6770" y="5087"/>
                    </a:lnTo>
                    <a:lnTo>
                      <a:pt x="6738" y="5112"/>
                    </a:lnTo>
                    <a:lnTo>
                      <a:pt x="6709" y="5137"/>
                    </a:lnTo>
                    <a:lnTo>
                      <a:pt x="6682" y="5162"/>
                    </a:lnTo>
                    <a:lnTo>
                      <a:pt x="6660" y="5185"/>
                    </a:lnTo>
                    <a:lnTo>
                      <a:pt x="6643" y="5207"/>
                    </a:lnTo>
                    <a:lnTo>
                      <a:pt x="6636" y="5226"/>
                    </a:lnTo>
                    <a:lnTo>
                      <a:pt x="6638" y="5244"/>
                    </a:lnTo>
                    <a:lnTo>
                      <a:pt x="6652" y="5258"/>
                    </a:lnTo>
                    <a:lnTo>
                      <a:pt x="6679" y="5269"/>
                    </a:lnTo>
                    <a:lnTo>
                      <a:pt x="6682" y="5270"/>
                    </a:lnTo>
                    <a:lnTo>
                      <a:pt x="6691" y="5275"/>
                    </a:lnTo>
                    <a:lnTo>
                      <a:pt x="6705" y="5281"/>
                    </a:lnTo>
                    <a:lnTo>
                      <a:pt x="6722" y="5290"/>
                    </a:lnTo>
                    <a:lnTo>
                      <a:pt x="6741" y="5303"/>
                    </a:lnTo>
                    <a:lnTo>
                      <a:pt x="6761" y="5317"/>
                    </a:lnTo>
                    <a:lnTo>
                      <a:pt x="6781" y="5335"/>
                    </a:lnTo>
                    <a:lnTo>
                      <a:pt x="6800" y="5354"/>
                    </a:lnTo>
                    <a:lnTo>
                      <a:pt x="6816" y="5377"/>
                    </a:lnTo>
                    <a:lnTo>
                      <a:pt x="6828" y="5401"/>
                    </a:lnTo>
                    <a:lnTo>
                      <a:pt x="6837" y="5428"/>
                    </a:lnTo>
                    <a:lnTo>
                      <a:pt x="6838" y="5459"/>
                    </a:lnTo>
                    <a:lnTo>
                      <a:pt x="6832" y="5491"/>
                    </a:lnTo>
                    <a:lnTo>
                      <a:pt x="6818" y="5526"/>
                    </a:lnTo>
                    <a:lnTo>
                      <a:pt x="6795" y="5563"/>
                    </a:lnTo>
                    <a:lnTo>
                      <a:pt x="6761" y="5602"/>
                    </a:lnTo>
                    <a:lnTo>
                      <a:pt x="6725" y="5637"/>
                    </a:lnTo>
                    <a:lnTo>
                      <a:pt x="6700" y="5665"/>
                    </a:lnTo>
                    <a:lnTo>
                      <a:pt x="6684" y="5687"/>
                    </a:lnTo>
                    <a:lnTo>
                      <a:pt x="6675" y="5704"/>
                    </a:lnTo>
                    <a:lnTo>
                      <a:pt x="6673" y="5717"/>
                    </a:lnTo>
                    <a:lnTo>
                      <a:pt x="6677" y="5725"/>
                    </a:lnTo>
                    <a:lnTo>
                      <a:pt x="6685" y="5733"/>
                    </a:lnTo>
                    <a:lnTo>
                      <a:pt x="6697" y="5741"/>
                    </a:lnTo>
                    <a:lnTo>
                      <a:pt x="6711" y="5749"/>
                    </a:lnTo>
                    <a:lnTo>
                      <a:pt x="6728" y="5759"/>
                    </a:lnTo>
                    <a:lnTo>
                      <a:pt x="6744" y="5772"/>
                    </a:lnTo>
                    <a:lnTo>
                      <a:pt x="6759" y="5790"/>
                    </a:lnTo>
                    <a:lnTo>
                      <a:pt x="6773" y="5813"/>
                    </a:lnTo>
                    <a:lnTo>
                      <a:pt x="6784" y="5842"/>
                    </a:lnTo>
                    <a:lnTo>
                      <a:pt x="6792" y="5881"/>
                    </a:lnTo>
                    <a:lnTo>
                      <a:pt x="6795" y="5927"/>
                    </a:lnTo>
                    <a:lnTo>
                      <a:pt x="6795" y="5975"/>
                    </a:lnTo>
                    <a:lnTo>
                      <a:pt x="6795" y="6019"/>
                    </a:lnTo>
                    <a:lnTo>
                      <a:pt x="6795" y="6056"/>
                    </a:lnTo>
                    <a:lnTo>
                      <a:pt x="6794" y="6090"/>
                    </a:lnTo>
                    <a:lnTo>
                      <a:pt x="6794" y="6120"/>
                    </a:lnTo>
                    <a:lnTo>
                      <a:pt x="6792" y="6145"/>
                    </a:lnTo>
                    <a:lnTo>
                      <a:pt x="6790" y="6168"/>
                    </a:lnTo>
                    <a:lnTo>
                      <a:pt x="6786" y="6188"/>
                    </a:lnTo>
                    <a:lnTo>
                      <a:pt x="6781" y="6207"/>
                    </a:lnTo>
                    <a:lnTo>
                      <a:pt x="6774" y="6224"/>
                    </a:lnTo>
                    <a:lnTo>
                      <a:pt x="6767" y="6242"/>
                    </a:lnTo>
                    <a:lnTo>
                      <a:pt x="6757" y="6258"/>
                    </a:lnTo>
                    <a:lnTo>
                      <a:pt x="6746" y="6276"/>
                    </a:lnTo>
                    <a:lnTo>
                      <a:pt x="6732" y="6293"/>
                    </a:lnTo>
                    <a:lnTo>
                      <a:pt x="6715" y="6313"/>
                    </a:lnTo>
                    <a:lnTo>
                      <a:pt x="6697" y="6336"/>
                    </a:lnTo>
                    <a:lnTo>
                      <a:pt x="6676" y="6358"/>
                    </a:lnTo>
                    <a:lnTo>
                      <a:pt x="6655" y="6378"/>
                    </a:lnTo>
                    <a:lnTo>
                      <a:pt x="6635" y="6397"/>
                    </a:lnTo>
                    <a:lnTo>
                      <a:pt x="6615" y="6416"/>
                    </a:lnTo>
                    <a:lnTo>
                      <a:pt x="6594" y="6431"/>
                    </a:lnTo>
                    <a:lnTo>
                      <a:pt x="6575" y="6446"/>
                    </a:lnTo>
                    <a:lnTo>
                      <a:pt x="6556" y="6459"/>
                    </a:lnTo>
                    <a:lnTo>
                      <a:pt x="6539" y="6471"/>
                    </a:lnTo>
                    <a:lnTo>
                      <a:pt x="6522" y="6482"/>
                    </a:lnTo>
                    <a:lnTo>
                      <a:pt x="6508" y="6491"/>
                    </a:lnTo>
                    <a:lnTo>
                      <a:pt x="6495" y="6498"/>
                    </a:lnTo>
                    <a:lnTo>
                      <a:pt x="6483" y="6504"/>
                    </a:lnTo>
                    <a:lnTo>
                      <a:pt x="6474" y="6509"/>
                    </a:lnTo>
                    <a:lnTo>
                      <a:pt x="6468" y="6513"/>
                    </a:lnTo>
                    <a:lnTo>
                      <a:pt x="6463" y="6515"/>
                    </a:lnTo>
                    <a:lnTo>
                      <a:pt x="6462" y="6516"/>
                    </a:lnTo>
                    <a:lnTo>
                      <a:pt x="6459" y="6718"/>
                    </a:lnTo>
                    <a:lnTo>
                      <a:pt x="6461" y="6718"/>
                    </a:lnTo>
                    <a:lnTo>
                      <a:pt x="6470" y="6718"/>
                    </a:lnTo>
                    <a:lnTo>
                      <a:pt x="6483" y="6720"/>
                    </a:lnTo>
                    <a:lnTo>
                      <a:pt x="6499" y="6722"/>
                    </a:lnTo>
                    <a:lnTo>
                      <a:pt x="6519" y="6726"/>
                    </a:lnTo>
                    <a:lnTo>
                      <a:pt x="6541" y="6731"/>
                    </a:lnTo>
                    <a:lnTo>
                      <a:pt x="6565" y="6737"/>
                    </a:lnTo>
                    <a:lnTo>
                      <a:pt x="6589" y="6744"/>
                    </a:lnTo>
                    <a:lnTo>
                      <a:pt x="6613" y="6753"/>
                    </a:lnTo>
                    <a:lnTo>
                      <a:pt x="6637" y="6764"/>
                    </a:lnTo>
                    <a:lnTo>
                      <a:pt x="6659" y="6777"/>
                    </a:lnTo>
                    <a:lnTo>
                      <a:pt x="6678" y="6791"/>
                    </a:lnTo>
                    <a:lnTo>
                      <a:pt x="6695" y="6809"/>
                    </a:lnTo>
                    <a:lnTo>
                      <a:pt x="6708" y="6828"/>
                    </a:lnTo>
                    <a:lnTo>
                      <a:pt x="6717" y="6850"/>
                    </a:lnTo>
                    <a:lnTo>
                      <a:pt x="6720" y="6875"/>
                    </a:lnTo>
                    <a:lnTo>
                      <a:pt x="6719" y="6876"/>
                    </a:lnTo>
                    <a:lnTo>
                      <a:pt x="6718" y="6880"/>
                    </a:lnTo>
                    <a:lnTo>
                      <a:pt x="6715" y="6886"/>
                    </a:lnTo>
                    <a:lnTo>
                      <a:pt x="6712" y="6894"/>
                    </a:lnTo>
                    <a:lnTo>
                      <a:pt x="6708" y="6905"/>
                    </a:lnTo>
                    <a:lnTo>
                      <a:pt x="6701" y="6917"/>
                    </a:lnTo>
                    <a:lnTo>
                      <a:pt x="6695" y="6930"/>
                    </a:lnTo>
                    <a:lnTo>
                      <a:pt x="6687" y="6945"/>
                    </a:lnTo>
                    <a:lnTo>
                      <a:pt x="6677" y="6961"/>
                    </a:lnTo>
                    <a:lnTo>
                      <a:pt x="6665" y="6979"/>
                    </a:lnTo>
                    <a:lnTo>
                      <a:pt x="6653" y="6997"/>
                    </a:lnTo>
                    <a:lnTo>
                      <a:pt x="6638" y="7017"/>
                    </a:lnTo>
                    <a:lnTo>
                      <a:pt x="6622" y="7037"/>
                    </a:lnTo>
                    <a:lnTo>
                      <a:pt x="6604" y="7056"/>
                    </a:lnTo>
                    <a:lnTo>
                      <a:pt x="6584" y="7077"/>
                    </a:lnTo>
                    <a:lnTo>
                      <a:pt x="6563" y="7098"/>
                    </a:lnTo>
                    <a:lnTo>
                      <a:pt x="6538" y="7113"/>
                    </a:lnTo>
                    <a:lnTo>
                      <a:pt x="6509" y="7122"/>
                    </a:lnTo>
                    <a:lnTo>
                      <a:pt x="6478" y="7124"/>
                    </a:lnTo>
                    <a:lnTo>
                      <a:pt x="6445" y="7121"/>
                    </a:lnTo>
                    <a:lnTo>
                      <a:pt x="6410" y="7113"/>
                    </a:lnTo>
                    <a:lnTo>
                      <a:pt x="6374" y="7102"/>
                    </a:lnTo>
                    <a:lnTo>
                      <a:pt x="6338" y="7090"/>
                    </a:lnTo>
                    <a:lnTo>
                      <a:pt x="6302" y="7077"/>
                    </a:lnTo>
                    <a:lnTo>
                      <a:pt x="6266" y="7065"/>
                    </a:lnTo>
                    <a:lnTo>
                      <a:pt x="6231" y="7053"/>
                    </a:lnTo>
                    <a:lnTo>
                      <a:pt x="6198" y="7044"/>
                    </a:lnTo>
                    <a:lnTo>
                      <a:pt x="6167" y="7040"/>
                    </a:lnTo>
                    <a:lnTo>
                      <a:pt x="6139" y="7040"/>
                    </a:lnTo>
                    <a:lnTo>
                      <a:pt x="6114" y="7047"/>
                    </a:lnTo>
                    <a:lnTo>
                      <a:pt x="6093" y="7060"/>
                    </a:lnTo>
                    <a:lnTo>
                      <a:pt x="6077" y="7082"/>
                    </a:lnTo>
                    <a:lnTo>
                      <a:pt x="6059" y="7104"/>
                    </a:lnTo>
                    <a:lnTo>
                      <a:pt x="6040" y="7122"/>
                    </a:lnTo>
                    <a:lnTo>
                      <a:pt x="6016" y="7136"/>
                    </a:lnTo>
                    <a:lnTo>
                      <a:pt x="5990" y="7146"/>
                    </a:lnTo>
                    <a:lnTo>
                      <a:pt x="5961" y="7151"/>
                    </a:lnTo>
                    <a:lnTo>
                      <a:pt x="5932" y="7154"/>
                    </a:lnTo>
                    <a:lnTo>
                      <a:pt x="5900" y="7153"/>
                    </a:lnTo>
                    <a:lnTo>
                      <a:pt x="5868" y="7148"/>
                    </a:lnTo>
                    <a:lnTo>
                      <a:pt x="5837" y="7143"/>
                    </a:lnTo>
                    <a:lnTo>
                      <a:pt x="5805" y="7134"/>
                    </a:lnTo>
                    <a:lnTo>
                      <a:pt x="5776" y="7125"/>
                    </a:lnTo>
                    <a:lnTo>
                      <a:pt x="5747" y="7114"/>
                    </a:lnTo>
                    <a:lnTo>
                      <a:pt x="5721" y="7102"/>
                    </a:lnTo>
                    <a:lnTo>
                      <a:pt x="5697" y="7090"/>
                    </a:lnTo>
                    <a:lnTo>
                      <a:pt x="5677" y="7078"/>
                    </a:lnTo>
                    <a:lnTo>
                      <a:pt x="5661" y="7067"/>
                    </a:lnTo>
                    <a:lnTo>
                      <a:pt x="5643" y="7055"/>
                    </a:lnTo>
                    <a:lnTo>
                      <a:pt x="5619" y="7043"/>
                    </a:lnTo>
                    <a:lnTo>
                      <a:pt x="5592" y="7032"/>
                    </a:lnTo>
                    <a:lnTo>
                      <a:pt x="5562" y="7023"/>
                    </a:lnTo>
                    <a:lnTo>
                      <a:pt x="5528" y="7013"/>
                    </a:lnTo>
                    <a:lnTo>
                      <a:pt x="5493" y="7005"/>
                    </a:lnTo>
                    <a:lnTo>
                      <a:pt x="5457" y="7000"/>
                    </a:lnTo>
                    <a:lnTo>
                      <a:pt x="5422" y="6995"/>
                    </a:lnTo>
                    <a:lnTo>
                      <a:pt x="5388" y="6994"/>
                    </a:lnTo>
                    <a:lnTo>
                      <a:pt x="5356" y="6994"/>
                    </a:lnTo>
                    <a:lnTo>
                      <a:pt x="5328" y="6999"/>
                    </a:lnTo>
                    <a:lnTo>
                      <a:pt x="5305" y="7006"/>
                    </a:lnTo>
                    <a:lnTo>
                      <a:pt x="5286" y="7017"/>
                    </a:lnTo>
                    <a:lnTo>
                      <a:pt x="5274" y="7031"/>
                    </a:lnTo>
                    <a:lnTo>
                      <a:pt x="5271" y="7051"/>
                    </a:lnTo>
                    <a:lnTo>
                      <a:pt x="5276" y="7075"/>
                    </a:lnTo>
                    <a:lnTo>
                      <a:pt x="5282" y="7103"/>
                    </a:lnTo>
                    <a:lnTo>
                      <a:pt x="5288" y="7138"/>
                    </a:lnTo>
                    <a:lnTo>
                      <a:pt x="5292" y="7179"/>
                    </a:lnTo>
                    <a:lnTo>
                      <a:pt x="5295" y="7223"/>
                    </a:lnTo>
                    <a:lnTo>
                      <a:pt x="5297" y="7270"/>
                    </a:lnTo>
                    <a:lnTo>
                      <a:pt x="5300" y="7320"/>
                    </a:lnTo>
                    <a:lnTo>
                      <a:pt x="5302" y="7370"/>
                    </a:lnTo>
                    <a:lnTo>
                      <a:pt x="5305" y="7421"/>
                    </a:lnTo>
                    <a:lnTo>
                      <a:pt x="5309" y="7470"/>
                    </a:lnTo>
                    <a:lnTo>
                      <a:pt x="5316" y="7518"/>
                    </a:lnTo>
                    <a:lnTo>
                      <a:pt x="5324" y="7563"/>
                    </a:lnTo>
                    <a:lnTo>
                      <a:pt x="5334" y="7605"/>
                    </a:lnTo>
                    <a:lnTo>
                      <a:pt x="5349" y="7641"/>
                    </a:lnTo>
                    <a:lnTo>
                      <a:pt x="5367" y="7671"/>
                    </a:lnTo>
                    <a:lnTo>
                      <a:pt x="5388" y="7694"/>
                    </a:lnTo>
                    <a:lnTo>
                      <a:pt x="5415" y="7710"/>
                    </a:lnTo>
                    <a:lnTo>
                      <a:pt x="5438" y="7722"/>
                    </a:lnTo>
                    <a:lnTo>
                      <a:pt x="5453" y="7736"/>
                    </a:lnTo>
                    <a:lnTo>
                      <a:pt x="5459" y="7751"/>
                    </a:lnTo>
                    <a:lnTo>
                      <a:pt x="5458" y="7766"/>
                    </a:lnTo>
                    <a:lnTo>
                      <a:pt x="5451" y="7784"/>
                    </a:lnTo>
                    <a:lnTo>
                      <a:pt x="5439" y="7800"/>
                    </a:lnTo>
                    <a:lnTo>
                      <a:pt x="5424" y="7817"/>
                    </a:lnTo>
                    <a:lnTo>
                      <a:pt x="5407" y="7835"/>
                    </a:lnTo>
                    <a:lnTo>
                      <a:pt x="5387" y="7852"/>
                    </a:lnTo>
                    <a:lnTo>
                      <a:pt x="5367" y="7870"/>
                    </a:lnTo>
                    <a:lnTo>
                      <a:pt x="5349" y="7885"/>
                    </a:lnTo>
                    <a:lnTo>
                      <a:pt x="5331" y="7900"/>
                    </a:lnTo>
                    <a:lnTo>
                      <a:pt x="5317" y="7915"/>
                    </a:lnTo>
                    <a:lnTo>
                      <a:pt x="5308" y="7928"/>
                    </a:lnTo>
                    <a:lnTo>
                      <a:pt x="5304" y="7940"/>
                    </a:lnTo>
                    <a:lnTo>
                      <a:pt x="5306" y="7950"/>
                    </a:lnTo>
                    <a:lnTo>
                      <a:pt x="5312" y="7958"/>
                    </a:lnTo>
                    <a:lnTo>
                      <a:pt x="5320" y="7968"/>
                    </a:lnTo>
                    <a:lnTo>
                      <a:pt x="5329" y="7980"/>
                    </a:lnTo>
                    <a:lnTo>
                      <a:pt x="5338" y="7992"/>
                    </a:lnTo>
                    <a:lnTo>
                      <a:pt x="5345" y="8006"/>
                    </a:lnTo>
                    <a:lnTo>
                      <a:pt x="5354" y="8022"/>
                    </a:lnTo>
                    <a:lnTo>
                      <a:pt x="5360" y="8038"/>
                    </a:lnTo>
                    <a:lnTo>
                      <a:pt x="5365" y="8057"/>
                    </a:lnTo>
                    <a:lnTo>
                      <a:pt x="5367" y="8076"/>
                    </a:lnTo>
                    <a:lnTo>
                      <a:pt x="5366" y="8098"/>
                    </a:lnTo>
                    <a:lnTo>
                      <a:pt x="5363" y="8121"/>
                    </a:lnTo>
                    <a:lnTo>
                      <a:pt x="5355" y="8146"/>
                    </a:lnTo>
                    <a:lnTo>
                      <a:pt x="5343" y="8173"/>
                    </a:lnTo>
                    <a:lnTo>
                      <a:pt x="5326" y="8202"/>
                    </a:lnTo>
                    <a:lnTo>
                      <a:pt x="5304" y="8233"/>
                    </a:lnTo>
                    <a:lnTo>
                      <a:pt x="5276" y="8267"/>
                    </a:lnTo>
                    <a:lnTo>
                      <a:pt x="5245" y="8302"/>
                    </a:lnTo>
                    <a:lnTo>
                      <a:pt x="5219" y="8338"/>
                    </a:lnTo>
                    <a:lnTo>
                      <a:pt x="5195" y="8375"/>
                    </a:lnTo>
                    <a:lnTo>
                      <a:pt x="5172" y="8412"/>
                    </a:lnTo>
                    <a:lnTo>
                      <a:pt x="5151" y="8451"/>
                    </a:lnTo>
                    <a:lnTo>
                      <a:pt x="5130" y="8489"/>
                    </a:lnTo>
                    <a:lnTo>
                      <a:pt x="5110" y="8526"/>
                    </a:lnTo>
                    <a:lnTo>
                      <a:pt x="5089" y="8563"/>
                    </a:lnTo>
                    <a:lnTo>
                      <a:pt x="5065" y="8599"/>
                    </a:lnTo>
                    <a:lnTo>
                      <a:pt x="5040" y="8634"/>
                    </a:lnTo>
                    <a:lnTo>
                      <a:pt x="5012" y="8668"/>
                    </a:lnTo>
                    <a:lnTo>
                      <a:pt x="4981" y="8701"/>
                    </a:lnTo>
                    <a:lnTo>
                      <a:pt x="4945" y="8730"/>
                    </a:lnTo>
                    <a:lnTo>
                      <a:pt x="4904" y="8759"/>
                    </a:lnTo>
                    <a:lnTo>
                      <a:pt x="4859" y="8784"/>
                    </a:lnTo>
                    <a:lnTo>
                      <a:pt x="4807" y="8808"/>
                    </a:lnTo>
                    <a:lnTo>
                      <a:pt x="4767" y="8820"/>
                    </a:lnTo>
                    <a:lnTo>
                      <a:pt x="4722" y="8833"/>
                    </a:lnTo>
                    <a:lnTo>
                      <a:pt x="4674" y="8846"/>
                    </a:lnTo>
                    <a:lnTo>
                      <a:pt x="4625" y="8860"/>
                    </a:lnTo>
                    <a:lnTo>
                      <a:pt x="4575" y="8874"/>
                    </a:lnTo>
                    <a:lnTo>
                      <a:pt x="4526" y="8889"/>
                    </a:lnTo>
                    <a:lnTo>
                      <a:pt x="4478" y="8902"/>
                    </a:lnTo>
                    <a:lnTo>
                      <a:pt x="4434" y="8913"/>
                    </a:lnTo>
                    <a:lnTo>
                      <a:pt x="4393" y="8922"/>
                    </a:lnTo>
                    <a:lnTo>
                      <a:pt x="4360" y="8931"/>
                    </a:lnTo>
                    <a:lnTo>
                      <a:pt x="4333" y="8937"/>
                    </a:lnTo>
                    <a:lnTo>
                      <a:pt x="4315" y="8939"/>
                    </a:lnTo>
                    <a:lnTo>
                      <a:pt x="4305" y="8939"/>
                    </a:lnTo>
                    <a:lnTo>
                      <a:pt x="4307" y="8935"/>
                    </a:lnTo>
                    <a:lnTo>
                      <a:pt x="4321" y="8928"/>
                    </a:lnTo>
                    <a:lnTo>
                      <a:pt x="4349" y="8916"/>
                    </a:lnTo>
                    <a:lnTo>
                      <a:pt x="4381" y="8902"/>
                    </a:lnTo>
                    <a:lnTo>
                      <a:pt x="4413" y="8890"/>
                    </a:lnTo>
                    <a:lnTo>
                      <a:pt x="4444" y="8878"/>
                    </a:lnTo>
                    <a:lnTo>
                      <a:pt x="4471" y="8867"/>
                    </a:lnTo>
                    <a:lnTo>
                      <a:pt x="4497" y="8856"/>
                    </a:lnTo>
                    <a:lnTo>
                      <a:pt x="4520" y="8846"/>
                    </a:lnTo>
                    <a:lnTo>
                      <a:pt x="4542" y="8835"/>
                    </a:lnTo>
                    <a:lnTo>
                      <a:pt x="4562" y="8824"/>
                    </a:lnTo>
                    <a:lnTo>
                      <a:pt x="4579" y="8812"/>
                    </a:lnTo>
                    <a:lnTo>
                      <a:pt x="4594" y="8799"/>
                    </a:lnTo>
                    <a:lnTo>
                      <a:pt x="4606" y="8785"/>
                    </a:lnTo>
                    <a:lnTo>
                      <a:pt x="4617" y="8770"/>
                    </a:lnTo>
                    <a:lnTo>
                      <a:pt x="4626" y="8752"/>
                    </a:lnTo>
                    <a:lnTo>
                      <a:pt x="4631" y="8732"/>
                    </a:lnTo>
                    <a:lnTo>
                      <a:pt x="4635" y="8711"/>
                    </a:lnTo>
                    <a:lnTo>
                      <a:pt x="4637" y="8687"/>
                    </a:lnTo>
                    <a:lnTo>
                      <a:pt x="4640" y="8663"/>
                    </a:lnTo>
                    <a:lnTo>
                      <a:pt x="4649" y="8642"/>
                    </a:lnTo>
                    <a:lnTo>
                      <a:pt x="4664" y="8624"/>
                    </a:lnTo>
                    <a:lnTo>
                      <a:pt x="4685" y="8608"/>
                    </a:lnTo>
                    <a:lnTo>
                      <a:pt x="4709" y="8593"/>
                    </a:lnTo>
                    <a:lnTo>
                      <a:pt x="4735" y="8576"/>
                    </a:lnTo>
                    <a:lnTo>
                      <a:pt x="4766" y="8559"/>
                    </a:lnTo>
                    <a:lnTo>
                      <a:pt x="4796" y="8539"/>
                    </a:lnTo>
                    <a:lnTo>
                      <a:pt x="4829" y="8517"/>
                    </a:lnTo>
                    <a:lnTo>
                      <a:pt x="4861" y="8490"/>
                    </a:lnTo>
                    <a:lnTo>
                      <a:pt x="4892" y="8458"/>
                    </a:lnTo>
                    <a:lnTo>
                      <a:pt x="4922" y="8421"/>
                    </a:lnTo>
                    <a:lnTo>
                      <a:pt x="4950" y="8376"/>
                    </a:lnTo>
                    <a:lnTo>
                      <a:pt x="4975" y="8324"/>
                    </a:lnTo>
                    <a:lnTo>
                      <a:pt x="4996" y="8263"/>
                    </a:lnTo>
                    <a:lnTo>
                      <a:pt x="5014" y="8192"/>
                    </a:lnTo>
                    <a:lnTo>
                      <a:pt x="5032" y="8059"/>
                    </a:lnTo>
                    <a:lnTo>
                      <a:pt x="5038" y="7942"/>
                    </a:lnTo>
                    <a:lnTo>
                      <a:pt x="5031" y="7840"/>
                    </a:lnTo>
                    <a:lnTo>
                      <a:pt x="5014" y="7753"/>
                    </a:lnTo>
                    <a:lnTo>
                      <a:pt x="4985" y="7679"/>
                    </a:lnTo>
                    <a:lnTo>
                      <a:pt x="4948" y="7618"/>
                    </a:lnTo>
                    <a:lnTo>
                      <a:pt x="4902" y="7570"/>
                    </a:lnTo>
                    <a:lnTo>
                      <a:pt x="4851" y="7534"/>
                    </a:lnTo>
                    <a:lnTo>
                      <a:pt x="4793" y="7508"/>
                    </a:lnTo>
                    <a:lnTo>
                      <a:pt x="4731" y="7494"/>
                    </a:lnTo>
                    <a:lnTo>
                      <a:pt x="4666" y="7490"/>
                    </a:lnTo>
                    <a:lnTo>
                      <a:pt x="4599" y="7495"/>
                    </a:lnTo>
                    <a:lnTo>
                      <a:pt x="4530" y="7510"/>
                    </a:lnTo>
                    <a:lnTo>
                      <a:pt x="4461" y="7531"/>
                    </a:lnTo>
                    <a:lnTo>
                      <a:pt x="4395" y="7562"/>
                    </a:lnTo>
                    <a:lnTo>
                      <a:pt x="4330" y="7599"/>
                    </a:lnTo>
                    <a:lnTo>
                      <a:pt x="4264" y="7642"/>
                    </a:lnTo>
                    <a:lnTo>
                      <a:pt x="4190" y="7689"/>
                    </a:lnTo>
                    <a:lnTo>
                      <a:pt x="4113" y="7738"/>
                    </a:lnTo>
                    <a:lnTo>
                      <a:pt x="4031" y="7790"/>
                    </a:lnTo>
                    <a:lnTo>
                      <a:pt x="3946" y="7841"/>
                    </a:lnTo>
                    <a:lnTo>
                      <a:pt x="3857" y="7893"/>
                    </a:lnTo>
                    <a:lnTo>
                      <a:pt x="3766" y="7942"/>
                    </a:lnTo>
                    <a:lnTo>
                      <a:pt x="3674" y="7989"/>
                    </a:lnTo>
                    <a:lnTo>
                      <a:pt x="3580" y="8030"/>
                    </a:lnTo>
                    <a:lnTo>
                      <a:pt x="3487" y="8065"/>
                    </a:lnTo>
                    <a:lnTo>
                      <a:pt x="3393" y="8095"/>
                    </a:lnTo>
                    <a:lnTo>
                      <a:pt x="3302" y="8116"/>
                    </a:lnTo>
                    <a:lnTo>
                      <a:pt x="3212" y="8126"/>
                    </a:lnTo>
                    <a:lnTo>
                      <a:pt x="3125" y="8126"/>
                    </a:lnTo>
                    <a:lnTo>
                      <a:pt x="3041" y="8116"/>
                    </a:lnTo>
                    <a:lnTo>
                      <a:pt x="2961" y="8091"/>
                    </a:lnTo>
                    <a:lnTo>
                      <a:pt x="2889" y="8061"/>
                    </a:lnTo>
                    <a:lnTo>
                      <a:pt x="2827" y="8036"/>
                    </a:lnTo>
                    <a:lnTo>
                      <a:pt x="2773" y="8014"/>
                    </a:lnTo>
                    <a:lnTo>
                      <a:pt x="2728" y="7996"/>
                    </a:lnTo>
                    <a:lnTo>
                      <a:pt x="2688" y="7981"/>
                    </a:lnTo>
                    <a:lnTo>
                      <a:pt x="2652" y="7969"/>
                    </a:lnTo>
                    <a:lnTo>
                      <a:pt x="2621" y="7959"/>
                    </a:lnTo>
                    <a:lnTo>
                      <a:pt x="2590" y="7952"/>
                    </a:lnTo>
                    <a:lnTo>
                      <a:pt x="2560" y="7945"/>
                    </a:lnTo>
                    <a:lnTo>
                      <a:pt x="2530" y="7941"/>
                    </a:lnTo>
                    <a:lnTo>
                      <a:pt x="2497" y="7938"/>
                    </a:lnTo>
                    <a:lnTo>
                      <a:pt x="2460" y="7935"/>
                    </a:lnTo>
                    <a:lnTo>
                      <a:pt x="2420" y="7933"/>
                    </a:lnTo>
                    <a:lnTo>
                      <a:pt x="2372" y="7932"/>
                    </a:lnTo>
                    <a:lnTo>
                      <a:pt x="2316" y="7930"/>
                    </a:lnTo>
                    <a:lnTo>
                      <a:pt x="2253" y="7928"/>
                    </a:lnTo>
                    <a:lnTo>
                      <a:pt x="2186" y="7919"/>
                    </a:lnTo>
                    <a:lnTo>
                      <a:pt x="2127" y="7903"/>
                    </a:lnTo>
                    <a:lnTo>
                      <a:pt x="2074" y="7879"/>
                    </a:lnTo>
                    <a:lnTo>
                      <a:pt x="2024" y="7847"/>
                    </a:lnTo>
                    <a:lnTo>
                      <a:pt x="1982" y="7811"/>
                    </a:lnTo>
                    <a:lnTo>
                      <a:pt x="1943" y="7769"/>
                    </a:lnTo>
                    <a:lnTo>
                      <a:pt x="1908" y="7726"/>
                    </a:lnTo>
                    <a:lnTo>
                      <a:pt x="1877" y="7679"/>
                    </a:lnTo>
                    <a:lnTo>
                      <a:pt x="1850" y="7632"/>
                    </a:lnTo>
                    <a:lnTo>
                      <a:pt x="1826" y="7585"/>
                    </a:lnTo>
                    <a:lnTo>
                      <a:pt x="1803" y="7539"/>
                    </a:lnTo>
                    <a:lnTo>
                      <a:pt x="1783" y="7496"/>
                    </a:lnTo>
                    <a:lnTo>
                      <a:pt x="1766" y="7457"/>
                    </a:lnTo>
                    <a:lnTo>
                      <a:pt x="1749" y="7423"/>
                    </a:lnTo>
                    <a:lnTo>
                      <a:pt x="1734" y="7395"/>
                    </a:lnTo>
                    <a:lnTo>
                      <a:pt x="1720" y="7374"/>
                    </a:lnTo>
                    <a:lnTo>
                      <a:pt x="1702" y="7356"/>
                    </a:lnTo>
                    <a:lnTo>
                      <a:pt x="1679" y="7338"/>
                    </a:lnTo>
                    <a:lnTo>
                      <a:pt x="1652" y="7321"/>
                    </a:lnTo>
                    <a:lnTo>
                      <a:pt x="1621" y="7305"/>
                    </a:lnTo>
                    <a:lnTo>
                      <a:pt x="1587" y="7291"/>
                    </a:lnTo>
                    <a:lnTo>
                      <a:pt x="1550" y="7279"/>
                    </a:lnTo>
                    <a:lnTo>
                      <a:pt x="1512" y="7272"/>
                    </a:lnTo>
                    <a:lnTo>
                      <a:pt x="1473" y="7267"/>
                    </a:lnTo>
                    <a:lnTo>
                      <a:pt x="1434" y="7267"/>
                    </a:lnTo>
                    <a:lnTo>
                      <a:pt x="1396" y="7272"/>
                    </a:lnTo>
                    <a:lnTo>
                      <a:pt x="1360" y="7282"/>
                    </a:lnTo>
                    <a:lnTo>
                      <a:pt x="1325" y="7300"/>
                    </a:lnTo>
                    <a:lnTo>
                      <a:pt x="1294" y="7325"/>
                    </a:lnTo>
                    <a:lnTo>
                      <a:pt x="1266" y="7357"/>
                    </a:lnTo>
                    <a:lnTo>
                      <a:pt x="1244" y="7398"/>
                    </a:lnTo>
                    <a:lnTo>
                      <a:pt x="1226" y="7448"/>
                    </a:lnTo>
                    <a:lnTo>
                      <a:pt x="1213" y="7503"/>
                    </a:lnTo>
                    <a:lnTo>
                      <a:pt x="1203" y="7561"/>
                    </a:lnTo>
                    <a:lnTo>
                      <a:pt x="1198" y="7619"/>
                    </a:lnTo>
                    <a:lnTo>
                      <a:pt x="1195" y="7679"/>
                    </a:lnTo>
                    <a:lnTo>
                      <a:pt x="1196" y="7739"/>
                    </a:lnTo>
                    <a:lnTo>
                      <a:pt x="1201" y="7799"/>
                    </a:lnTo>
                    <a:lnTo>
                      <a:pt x="1209" y="7860"/>
                    </a:lnTo>
                    <a:lnTo>
                      <a:pt x="1222" y="7921"/>
                    </a:lnTo>
                    <a:lnTo>
                      <a:pt x="1238" y="7980"/>
                    </a:lnTo>
                    <a:lnTo>
                      <a:pt x="1258" y="8040"/>
                    </a:lnTo>
                    <a:lnTo>
                      <a:pt x="1283" y="8098"/>
                    </a:lnTo>
                    <a:lnTo>
                      <a:pt x="1312" y="8154"/>
                    </a:lnTo>
                    <a:lnTo>
                      <a:pt x="1345" y="8208"/>
                    </a:lnTo>
                    <a:lnTo>
                      <a:pt x="1383" y="8261"/>
                    </a:lnTo>
                    <a:lnTo>
                      <a:pt x="1425" y="8310"/>
                    </a:lnTo>
                    <a:lnTo>
                      <a:pt x="1472" y="8358"/>
                    </a:lnTo>
                    <a:lnTo>
                      <a:pt x="1514" y="8396"/>
                    </a:lnTo>
                    <a:lnTo>
                      <a:pt x="1547" y="8427"/>
                    </a:lnTo>
                    <a:lnTo>
                      <a:pt x="1572" y="8450"/>
                    </a:lnTo>
                    <a:lnTo>
                      <a:pt x="1591" y="8467"/>
                    </a:lnTo>
                    <a:lnTo>
                      <a:pt x="1602" y="8478"/>
                    </a:lnTo>
                    <a:lnTo>
                      <a:pt x="1607" y="8483"/>
                    </a:lnTo>
                    <a:lnTo>
                      <a:pt x="1606" y="8486"/>
                    </a:lnTo>
                    <a:lnTo>
                      <a:pt x="1602" y="8483"/>
                    </a:lnTo>
                    <a:lnTo>
                      <a:pt x="1592" y="8479"/>
                    </a:lnTo>
                    <a:lnTo>
                      <a:pt x="1579" y="8473"/>
                    </a:lnTo>
                    <a:lnTo>
                      <a:pt x="1564" y="8464"/>
                    </a:lnTo>
                    <a:lnTo>
                      <a:pt x="1545" y="8455"/>
                    </a:lnTo>
                    <a:lnTo>
                      <a:pt x="1526" y="8446"/>
                    </a:lnTo>
                    <a:lnTo>
                      <a:pt x="1506" y="8438"/>
                    </a:lnTo>
                    <a:lnTo>
                      <a:pt x="1484" y="8431"/>
                    </a:lnTo>
                    <a:lnTo>
                      <a:pt x="1464" y="8428"/>
                    </a:lnTo>
                    <a:lnTo>
                      <a:pt x="1444" y="8425"/>
                    </a:lnTo>
                    <a:lnTo>
                      <a:pt x="1425" y="8422"/>
                    </a:lnTo>
                    <a:lnTo>
                      <a:pt x="1405" y="8420"/>
                    </a:lnTo>
                    <a:lnTo>
                      <a:pt x="1387" y="8417"/>
                    </a:lnTo>
                    <a:lnTo>
                      <a:pt x="1367" y="8412"/>
                    </a:lnTo>
                    <a:lnTo>
                      <a:pt x="1346" y="8406"/>
                    </a:lnTo>
                    <a:lnTo>
                      <a:pt x="1326" y="8398"/>
                    </a:lnTo>
                    <a:lnTo>
                      <a:pt x="1304" y="8387"/>
                    </a:lnTo>
                    <a:lnTo>
                      <a:pt x="1280" y="8374"/>
                    </a:lnTo>
                    <a:lnTo>
                      <a:pt x="1255" y="8358"/>
                    </a:lnTo>
                    <a:lnTo>
                      <a:pt x="1229" y="8337"/>
                    </a:lnTo>
                    <a:lnTo>
                      <a:pt x="1199" y="8312"/>
                    </a:lnTo>
                    <a:lnTo>
                      <a:pt x="1167" y="8283"/>
                    </a:lnTo>
                    <a:lnTo>
                      <a:pt x="1134" y="8248"/>
                    </a:lnTo>
                    <a:lnTo>
                      <a:pt x="1096" y="8206"/>
                    </a:lnTo>
                    <a:lnTo>
                      <a:pt x="1057" y="8160"/>
                    </a:lnTo>
                    <a:lnTo>
                      <a:pt x="1021" y="8114"/>
                    </a:lnTo>
                    <a:lnTo>
                      <a:pt x="992" y="8072"/>
                    </a:lnTo>
                    <a:lnTo>
                      <a:pt x="969" y="8031"/>
                    </a:lnTo>
                    <a:lnTo>
                      <a:pt x="950" y="7992"/>
                    </a:lnTo>
                    <a:lnTo>
                      <a:pt x="937" y="7954"/>
                    </a:lnTo>
                    <a:lnTo>
                      <a:pt x="927" y="7916"/>
                    </a:lnTo>
                    <a:lnTo>
                      <a:pt x="921" y="7877"/>
                    </a:lnTo>
                    <a:lnTo>
                      <a:pt x="917" y="7838"/>
                    </a:lnTo>
                    <a:lnTo>
                      <a:pt x="914" y="7797"/>
                    </a:lnTo>
                    <a:lnTo>
                      <a:pt x="913" y="7754"/>
                    </a:lnTo>
                    <a:lnTo>
                      <a:pt x="912" y="7708"/>
                    </a:lnTo>
                    <a:lnTo>
                      <a:pt x="911" y="7659"/>
                    </a:lnTo>
                    <a:lnTo>
                      <a:pt x="909" y="7606"/>
                    </a:lnTo>
                    <a:lnTo>
                      <a:pt x="904" y="7548"/>
                    </a:lnTo>
                    <a:lnTo>
                      <a:pt x="898" y="7484"/>
                    </a:lnTo>
                    <a:lnTo>
                      <a:pt x="889" y="7416"/>
                    </a:lnTo>
                    <a:lnTo>
                      <a:pt x="876" y="7348"/>
                    </a:lnTo>
                    <a:lnTo>
                      <a:pt x="862" y="7290"/>
                    </a:lnTo>
                    <a:lnTo>
                      <a:pt x="845" y="7241"/>
                    </a:lnTo>
                    <a:lnTo>
                      <a:pt x="828" y="7199"/>
                    </a:lnTo>
                    <a:lnTo>
                      <a:pt x="808" y="7163"/>
                    </a:lnTo>
                    <a:lnTo>
                      <a:pt x="788" y="7133"/>
                    </a:lnTo>
                    <a:lnTo>
                      <a:pt x="765" y="7107"/>
                    </a:lnTo>
                    <a:lnTo>
                      <a:pt x="741" y="7085"/>
                    </a:lnTo>
                    <a:lnTo>
                      <a:pt x="715" y="7064"/>
                    </a:lnTo>
                    <a:lnTo>
                      <a:pt x="688" y="7046"/>
                    </a:lnTo>
                    <a:lnTo>
                      <a:pt x="660" y="7028"/>
                    </a:lnTo>
                    <a:lnTo>
                      <a:pt x="630" y="7009"/>
                    </a:lnTo>
                    <a:lnTo>
                      <a:pt x="600" y="6990"/>
                    </a:lnTo>
                    <a:lnTo>
                      <a:pt x="568" y="6968"/>
                    </a:lnTo>
                    <a:lnTo>
                      <a:pt x="535" y="6943"/>
                    </a:lnTo>
                    <a:lnTo>
                      <a:pt x="502" y="6914"/>
                    </a:lnTo>
                    <a:lnTo>
                      <a:pt x="464" y="6888"/>
                    </a:lnTo>
                    <a:lnTo>
                      <a:pt x="425" y="6873"/>
                    </a:lnTo>
                    <a:lnTo>
                      <a:pt x="383" y="6868"/>
                    </a:lnTo>
                    <a:lnTo>
                      <a:pt x="338" y="6868"/>
                    </a:lnTo>
                    <a:lnTo>
                      <a:pt x="293" y="6873"/>
                    </a:lnTo>
                    <a:lnTo>
                      <a:pt x="248" y="6882"/>
                    </a:lnTo>
                    <a:lnTo>
                      <a:pt x="203" y="6890"/>
                    </a:lnTo>
                    <a:lnTo>
                      <a:pt x="162" y="6898"/>
                    </a:lnTo>
                    <a:lnTo>
                      <a:pt x="123" y="6902"/>
                    </a:lnTo>
                    <a:lnTo>
                      <a:pt x="88" y="6901"/>
                    </a:lnTo>
                    <a:lnTo>
                      <a:pt x="57" y="6894"/>
                    </a:lnTo>
                    <a:lnTo>
                      <a:pt x="32" y="6876"/>
                    </a:lnTo>
                    <a:lnTo>
                      <a:pt x="14" y="6848"/>
                    </a:lnTo>
                    <a:lnTo>
                      <a:pt x="3" y="6806"/>
                    </a:lnTo>
                    <a:lnTo>
                      <a:pt x="0" y="6749"/>
                    </a:lnTo>
                    <a:lnTo>
                      <a:pt x="7" y="6675"/>
                    </a:lnTo>
                    <a:lnTo>
                      <a:pt x="19" y="6600"/>
                    </a:lnTo>
                    <a:lnTo>
                      <a:pt x="33" y="6542"/>
                    </a:lnTo>
                    <a:lnTo>
                      <a:pt x="48" y="6498"/>
                    </a:lnTo>
                    <a:lnTo>
                      <a:pt x="66" y="6467"/>
                    </a:lnTo>
                    <a:lnTo>
                      <a:pt x="83" y="6446"/>
                    </a:lnTo>
                    <a:lnTo>
                      <a:pt x="102" y="6433"/>
                    </a:lnTo>
                    <a:lnTo>
                      <a:pt x="121" y="6428"/>
                    </a:lnTo>
                    <a:lnTo>
                      <a:pt x="139" y="6425"/>
                    </a:lnTo>
                    <a:lnTo>
                      <a:pt x="159" y="6426"/>
                    </a:lnTo>
                    <a:lnTo>
                      <a:pt x="177" y="6428"/>
                    </a:lnTo>
                    <a:lnTo>
                      <a:pt x="196" y="6428"/>
                    </a:lnTo>
                    <a:lnTo>
                      <a:pt x="213" y="6424"/>
                    </a:lnTo>
                    <a:lnTo>
                      <a:pt x="230" y="6416"/>
                    </a:lnTo>
                    <a:lnTo>
                      <a:pt x="245" y="6399"/>
                    </a:lnTo>
                    <a:lnTo>
                      <a:pt x="259" y="6373"/>
                    </a:lnTo>
                    <a:lnTo>
                      <a:pt x="272" y="6337"/>
                    </a:lnTo>
                    <a:lnTo>
                      <a:pt x="283" y="6294"/>
                    </a:lnTo>
                    <a:lnTo>
                      <a:pt x="294" y="6255"/>
                    </a:lnTo>
                    <a:lnTo>
                      <a:pt x="305" y="6218"/>
                    </a:lnTo>
                    <a:lnTo>
                      <a:pt x="316" y="6183"/>
                    </a:lnTo>
                    <a:lnTo>
                      <a:pt x="325" y="6152"/>
                    </a:lnTo>
                    <a:lnTo>
                      <a:pt x="334" y="6125"/>
                    </a:lnTo>
                    <a:lnTo>
                      <a:pt x="342" y="6101"/>
                    </a:lnTo>
                    <a:lnTo>
                      <a:pt x="350" y="6081"/>
                    </a:lnTo>
                    <a:lnTo>
                      <a:pt x="356" y="6066"/>
                    </a:lnTo>
                    <a:lnTo>
                      <a:pt x="362" y="6055"/>
                    </a:lnTo>
                    <a:lnTo>
                      <a:pt x="366" y="6050"/>
                    </a:lnTo>
                    <a:lnTo>
                      <a:pt x="369" y="6049"/>
                    </a:lnTo>
                    <a:lnTo>
                      <a:pt x="372" y="6053"/>
                    </a:lnTo>
                    <a:lnTo>
                      <a:pt x="373" y="6064"/>
                    </a:lnTo>
                    <a:lnTo>
                      <a:pt x="372" y="6080"/>
                    </a:lnTo>
                    <a:lnTo>
                      <a:pt x="371" y="6103"/>
                    </a:lnTo>
                    <a:lnTo>
                      <a:pt x="366" y="6131"/>
                    </a:lnTo>
                    <a:lnTo>
                      <a:pt x="361" y="6159"/>
                    </a:lnTo>
                    <a:lnTo>
                      <a:pt x="355" y="6188"/>
                    </a:lnTo>
                    <a:lnTo>
                      <a:pt x="350" y="6219"/>
                    </a:lnTo>
                    <a:lnTo>
                      <a:pt x="346" y="6250"/>
                    </a:lnTo>
                    <a:lnTo>
                      <a:pt x="344" y="6281"/>
                    </a:lnTo>
                    <a:lnTo>
                      <a:pt x="344" y="6313"/>
                    </a:lnTo>
                    <a:lnTo>
                      <a:pt x="349" y="6345"/>
                    </a:lnTo>
                    <a:lnTo>
                      <a:pt x="356" y="6376"/>
                    </a:lnTo>
                    <a:lnTo>
                      <a:pt x="371" y="6407"/>
                    </a:lnTo>
                    <a:lnTo>
                      <a:pt x="389" y="6438"/>
                    </a:lnTo>
                    <a:lnTo>
                      <a:pt x="415" y="6469"/>
                    </a:lnTo>
                    <a:lnTo>
                      <a:pt x="448" y="6498"/>
                    </a:lnTo>
                    <a:lnTo>
                      <a:pt x="490" y="6528"/>
                    </a:lnTo>
                    <a:lnTo>
                      <a:pt x="540" y="6556"/>
                    </a:lnTo>
                    <a:lnTo>
                      <a:pt x="601" y="6584"/>
                    </a:lnTo>
                    <a:lnTo>
                      <a:pt x="602" y="6584"/>
                    </a:lnTo>
                    <a:lnTo>
                      <a:pt x="609" y="6586"/>
                    </a:lnTo>
                    <a:lnTo>
                      <a:pt x="617" y="6590"/>
                    </a:lnTo>
                    <a:lnTo>
                      <a:pt x="630" y="6596"/>
                    </a:lnTo>
                    <a:lnTo>
                      <a:pt x="645" y="6603"/>
                    </a:lnTo>
                    <a:lnTo>
                      <a:pt x="661" y="6612"/>
                    </a:lnTo>
                    <a:lnTo>
                      <a:pt x="678" y="6623"/>
                    </a:lnTo>
                    <a:lnTo>
                      <a:pt x="696" y="6636"/>
                    </a:lnTo>
                    <a:lnTo>
                      <a:pt x="714" y="6650"/>
                    </a:lnTo>
                    <a:lnTo>
                      <a:pt x="732" y="6666"/>
                    </a:lnTo>
                    <a:lnTo>
                      <a:pt x="749" y="6684"/>
                    </a:lnTo>
                    <a:lnTo>
                      <a:pt x="766" y="6704"/>
                    </a:lnTo>
                    <a:lnTo>
                      <a:pt x="779" y="6726"/>
                    </a:lnTo>
                    <a:lnTo>
                      <a:pt x="790" y="6750"/>
                    </a:lnTo>
                    <a:lnTo>
                      <a:pt x="798" y="6775"/>
                    </a:lnTo>
                    <a:lnTo>
                      <a:pt x="804" y="6803"/>
                    </a:lnTo>
                    <a:lnTo>
                      <a:pt x="809" y="6832"/>
                    </a:lnTo>
                    <a:lnTo>
                      <a:pt x="820" y="6861"/>
                    </a:lnTo>
                    <a:lnTo>
                      <a:pt x="836" y="6888"/>
                    </a:lnTo>
                    <a:lnTo>
                      <a:pt x="855" y="6916"/>
                    </a:lnTo>
                    <a:lnTo>
                      <a:pt x="879" y="6941"/>
                    </a:lnTo>
                    <a:lnTo>
                      <a:pt x="905" y="6964"/>
                    </a:lnTo>
                    <a:lnTo>
                      <a:pt x="934" y="6983"/>
                    </a:lnTo>
                    <a:lnTo>
                      <a:pt x="964" y="7000"/>
                    </a:lnTo>
                    <a:lnTo>
                      <a:pt x="995" y="7011"/>
                    </a:lnTo>
                    <a:lnTo>
                      <a:pt x="1027" y="7018"/>
                    </a:lnTo>
                    <a:lnTo>
                      <a:pt x="1058" y="7020"/>
                    </a:lnTo>
                    <a:lnTo>
                      <a:pt x="1089" y="7016"/>
                    </a:lnTo>
                    <a:lnTo>
                      <a:pt x="1118" y="7006"/>
                    </a:lnTo>
                    <a:lnTo>
                      <a:pt x="1147" y="6989"/>
                    </a:lnTo>
                    <a:lnTo>
                      <a:pt x="1171" y="6964"/>
                    </a:lnTo>
                    <a:lnTo>
                      <a:pt x="1194" y="6931"/>
                    </a:lnTo>
                    <a:lnTo>
                      <a:pt x="1212" y="6890"/>
                    </a:lnTo>
                    <a:lnTo>
                      <a:pt x="1230" y="6848"/>
                    </a:lnTo>
                    <a:lnTo>
                      <a:pt x="1245" y="6801"/>
                    </a:lnTo>
                    <a:lnTo>
                      <a:pt x="1258" y="6752"/>
                    </a:lnTo>
                    <a:lnTo>
                      <a:pt x="1269" y="6702"/>
                    </a:lnTo>
                    <a:lnTo>
                      <a:pt x="1279" y="6649"/>
                    </a:lnTo>
                    <a:lnTo>
                      <a:pt x="1285" y="6596"/>
                    </a:lnTo>
                    <a:lnTo>
                      <a:pt x="1291" y="6543"/>
                    </a:lnTo>
                    <a:lnTo>
                      <a:pt x="1294" y="6491"/>
                    </a:lnTo>
                    <a:lnTo>
                      <a:pt x="1295" y="6441"/>
                    </a:lnTo>
                    <a:lnTo>
                      <a:pt x="1294" y="6391"/>
                    </a:lnTo>
                    <a:lnTo>
                      <a:pt x="1292" y="6346"/>
                    </a:lnTo>
                    <a:lnTo>
                      <a:pt x="1286" y="6303"/>
                    </a:lnTo>
                    <a:lnTo>
                      <a:pt x="1280" y="6264"/>
                    </a:lnTo>
                    <a:lnTo>
                      <a:pt x="1271" y="6230"/>
                    </a:lnTo>
                    <a:lnTo>
                      <a:pt x="1261" y="6202"/>
                    </a:lnTo>
                    <a:lnTo>
                      <a:pt x="1246" y="6170"/>
                    </a:lnTo>
                    <a:lnTo>
                      <a:pt x="1226" y="6128"/>
                    </a:lnTo>
                    <a:lnTo>
                      <a:pt x="1202" y="6078"/>
                    </a:lnTo>
                    <a:lnTo>
                      <a:pt x="1174" y="6020"/>
                    </a:lnTo>
                    <a:lnTo>
                      <a:pt x="1145" y="5955"/>
                    </a:lnTo>
                    <a:lnTo>
                      <a:pt x="1114" y="5884"/>
                    </a:lnTo>
                    <a:lnTo>
                      <a:pt x="1083" y="5807"/>
                    </a:lnTo>
                    <a:lnTo>
                      <a:pt x="1054" y="5727"/>
                    </a:lnTo>
                    <a:lnTo>
                      <a:pt x="1028" y="5644"/>
                    </a:lnTo>
                    <a:lnTo>
                      <a:pt x="1004" y="5557"/>
                    </a:lnTo>
                    <a:lnTo>
                      <a:pt x="985" y="5471"/>
                    </a:lnTo>
                    <a:lnTo>
                      <a:pt x="971" y="5385"/>
                    </a:lnTo>
                    <a:lnTo>
                      <a:pt x="964" y="5299"/>
                    </a:lnTo>
                    <a:lnTo>
                      <a:pt x="965" y="5214"/>
                    </a:lnTo>
                    <a:lnTo>
                      <a:pt x="976" y="5134"/>
                    </a:lnTo>
                    <a:lnTo>
                      <a:pt x="997" y="5057"/>
                    </a:lnTo>
                    <a:lnTo>
                      <a:pt x="1021" y="4988"/>
                    </a:lnTo>
                    <a:lnTo>
                      <a:pt x="1043" y="4932"/>
                    </a:lnTo>
                    <a:lnTo>
                      <a:pt x="1062" y="4887"/>
                    </a:lnTo>
                    <a:lnTo>
                      <a:pt x="1079" y="4852"/>
                    </a:lnTo>
                    <a:lnTo>
                      <a:pt x="1093" y="4826"/>
                    </a:lnTo>
                    <a:lnTo>
                      <a:pt x="1105" y="4808"/>
                    </a:lnTo>
                    <a:lnTo>
                      <a:pt x="1115" y="4798"/>
                    </a:lnTo>
                    <a:lnTo>
                      <a:pt x="1123" y="4794"/>
                    </a:lnTo>
                    <a:lnTo>
                      <a:pt x="1128" y="4796"/>
                    </a:lnTo>
                    <a:lnTo>
                      <a:pt x="1134" y="4803"/>
                    </a:lnTo>
                    <a:lnTo>
                      <a:pt x="1136" y="4813"/>
                    </a:lnTo>
                    <a:lnTo>
                      <a:pt x="1138" y="4826"/>
                    </a:lnTo>
                    <a:lnTo>
                      <a:pt x="1138" y="4841"/>
                    </a:lnTo>
                    <a:lnTo>
                      <a:pt x="1137" y="4857"/>
                    </a:lnTo>
                    <a:lnTo>
                      <a:pt x="1136" y="4874"/>
                    </a:lnTo>
                    <a:lnTo>
                      <a:pt x="1134" y="4889"/>
                    </a:lnTo>
                    <a:lnTo>
                      <a:pt x="1129" y="4908"/>
                    </a:lnTo>
                    <a:lnTo>
                      <a:pt x="1125" y="4935"/>
                    </a:lnTo>
                    <a:lnTo>
                      <a:pt x="1119" y="4970"/>
                    </a:lnTo>
                    <a:lnTo>
                      <a:pt x="1115" y="5010"/>
                    </a:lnTo>
                    <a:lnTo>
                      <a:pt x="1112" y="5055"/>
                    </a:lnTo>
                    <a:lnTo>
                      <a:pt x="1110" y="5104"/>
                    </a:lnTo>
                    <a:lnTo>
                      <a:pt x="1109" y="5156"/>
                    </a:lnTo>
                    <a:lnTo>
                      <a:pt x="1112" y="5207"/>
                    </a:lnTo>
                    <a:lnTo>
                      <a:pt x="1117" y="5259"/>
                    </a:lnTo>
                    <a:lnTo>
                      <a:pt x="1127" y="5309"/>
                    </a:lnTo>
                    <a:lnTo>
                      <a:pt x="1142" y="5356"/>
                    </a:lnTo>
                    <a:lnTo>
                      <a:pt x="1162" y="5400"/>
                    </a:lnTo>
                    <a:lnTo>
                      <a:pt x="1188" y="5439"/>
                    </a:lnTo>
                    <a:lnTo>
                      <a:pt x="1221" y="5471"/>
                    </a:lnTo>
                    <a:lnTo>
                      <a:pt x="1260" y="5495"/>
                    </a:lnTo>
                    <a:lnTo>
                      <a:pt x="1308" y="5511"/>
                    </a:lnTo>
                    <a:lnTo>
                      <a:pt x="1314" y="5513"/>
                    </a:lnTo>
                    <a:lnTo>
                      <a:pt x="1329" y="5517"/>
                    </a:lnTo>
                    <a:lnTo>
                      <a:pt x="1354" y="5525"/>
                    </a:lnTo>
                    <a:lnTo>
                      <a:pt x="1387" y="5534"/>
                    </a:lnTo>
                    <a:lnTo>
                      <a:pt x="1425" y="5546"/>
                    </a:lnTo>
                    <a:lnTo>
                      <a:pt x="1469" y="5561"/>
                    </a:lnTo>
                    <a:lnTo>
                      <a:pt x="1515" y="5578"/>
                    </a:lnTo>
                    <a:lnTo>
                      <a:pt x="1564" y="5597"/>
                    </a:lnTo>
                    <a:lnTo>
                      <a:pt x="1612" y="5617"/>
                    </a:lnTo>
                    <a:lnTo>
                      <a:pt x="1659" y="5639"/>
                    </a:lnTo>
                    <a:lnTo>
                      <a:pt x="1705" y="5663"/>
                    </a:lnTo>
                    <a:lnTo>
                      <a:pt x="1745" y="5688"/>
                    </a:lnTo>
                    <a:lnTo>
                      <a:pt x="1781" y="5713"/>
                    </a:lnTo>
                    <a:lnTo>
                      <a:pt x="1809" y="5741"/>
                    </a:lnTo>
                    <a:lnTo>
                      <a:pt x="1830" y="5768"/>
                    </a:lnTo>
                    <a:lnTo>
                      <a:pt x="1842" y="5798"/>
                    </a:lnTo>
                    <a:lnTo>
                      <a:pt x="1842" y="5799"/>
                    </a:lnTo>
                    <a:lnTo>
                      <a:pt x="1844" y="5804"/>
                    </a:lnTo>
                    <a:lnTo>
                      <a:pt x="1846" y="5813"/>
                    </a:lnTo>
                    <a:lnTo>
                      <a:pt x="1850" y="5823"/>
                    </a:lnTo>
                    <a:lnTo>
                      <a:pt x="1853" y="5835"/>
                    </a:lnTo>
                    <a:lnTo>
                      <a:pt x="1856" y="5847"/>
                    </a:lnTo>
                    <a:lnTo>
                      <a:pt x="1860" y="5859"/>
                    </a:lnTo>
                    <a:lnTo>
                      <a:pt x="1862" y="5871"/>
                    </a:lnTo>
                    <a:lnTo>
                      <a:pt x="1863" y="5881"/>
                    </a:lnTo>
                    <a:lnTo>
                      <a:pt x="1863" y="5888"/>
                    </a:lnTo>
                    <a:lnTo>
                      <a:pt x="1862" y="5894"/>
                    </a:lnTo>
                    <a:lnTo>
                      <a:pt x="1860" y="5895"/>
                    </a:lnTo>
                    <a:lnTo>
                      <a:pt x="1854" y="5891"/>
                    </a:lnTo>
                    <a:lnTo>
                      <a:pt x="1846" y="5885"/>
                    </a:lnTo>
                    <a:lnTo>
                      <a:pt x="1837" y="5871"/>
                    </a:lnTo>
                    <a:lnTo>
                      <a:pt x="1825" y="5852"/>
                    </a:lnTo>
                    <a:lnTo>
                      <a:pt x="1809" y="5829"/>
                    </a:lnTo>
                    <a:lnTo>
                      <a:pt x="1793" y="5808"/>
                    </a:lnTo>
                    <a:lnTo>
                      <a:pt x="1776" y="5790"/>
                    </a:lnTo>
                    <a:lnTo>
                      <a:pt x="1758" y="5772"/>
                    </a:lnTo>
                    <a:lnTo>
                      <a:pt x="1738" y="5757"/>
                    </a:lnTo>
                    <a:lnTo>
                      <a:pt x="1719" y="5742"/>
                    </a:lnTo>
                    <a:lnTo>
                      <a:pt x="1699" y="5729"/>
                    </a:lnTo>
                    <a:lnTo>
                      <a:pt x="1678" y="5717"/>
                    </a:lnTo>
                    <a:lnTo>
                      <a:pt x="1658" y="5705"/>
                    </a:lnTo>
                    <a:lnTo>
                      <a:pt x="1636" y="5695"/>
                    </a:lnTo>
                    <a:lnTo>
                      <a:pt x="1614" y="5685"/>
                    </a:lnTo>
                    <a:lnTo>
                      <a:pt x="1592" y="5675"/>
                    </a:lnTo>
                    <a:lnTo>
                      <a:pt x="1569" y="5668"/>
                    </a:lnTo>
                    <a:lnTo>
                      <a:pt x="1547" y="5659"/>
                    </a:lnTo>
                    <a:lnTo>
                      <a:pt x="1526" y="5651"/>
                    </a:lnTo>
                    <a:lnTo>
                      <a:pt x="1504" y="5644"/>
                    </a:lnTo>
                    <a:lnTo>
                      <a:pt x="1439" y="5622"/>
                    </a:lnTo>
                    <a:lnTo>
                      <a:pt x="1385" y="5609"/>
                    </a:lnTo>
                    <a:lnTo>
                      <a:pt x="1340" y="5605"/>
                    </a:lnTo>
                    <a:lnTo>
                      <a:pt x="1304" y="5610"/>
                    </a:lnTo>
                    <a:lnTo>
                      <a:pt x="1276" y="5620"/>
                    </a:lnTo>
                    <a:lnTo>
                      <a:pt x="1256" y="5636"/>
                    </a:lnTo>
                    <a:lnTo>
                      <a:pt x="1242" y="5658"/>
                    </a:lnTo>
                    <a:lnTo>
                      <a:pt x="1234" y="5683"/>
                    </a:lnTo>
                    <a:lnTo>
                      <a:pt x="1232" y="5710"/>
                    </a:lnTo>
                    <a:lnTo>
                      <a:pt x="1235" y="5741"/>
                    </a:lnTo>
                    <a:lnTo>
                      <a:pt x="1242" y="5771"/>
                    </a:lnTo>
                    <a:lnTo>
                      <a:pt x="1252" y="5803"/>
                    </a:lnTo>
                    <a:lnTo>
                      <a:pt x="1265" y="5834"/>
                    </a:lnTo>
                    <a:lnTo>
                      <a:pt x="1280" y="5862"/>
                    </a:lnTo>
                    <a:lnTo>
                      <a:pt x="1296" y="5888"/>
                    </a:lnTo>
                    <a:lnTo>
                      <a:pt x="1314" y="5911"/>
                    </a:lnTo>
                    <a:lnTo>
                      <a:pt x="1334" y="5936"/>
                    </a:lnTo>
                    <a:lnTo>
                      <a:pt x="1363" y="5973"/>
                    </a:lnTo>
                    <a:lnTo>
                      <a:pt x="1398" y="6020"/>
                    </a:lnTo>
                    <a:lnTo>
                      <a:pt x="1440" y="6073"/>
                    </a:lnTo>
                    <a:lnTo>
                      <a:pt x="1487" y="6132"/>
                    </a:lnTo>
                    <a:lnTo>
                      <a:pt x="1540" y="6193"/>
                    </a:lnTo>
                    <a:lnTo>
                      <a:pt x="1596" y="6255"/>
                    </a:lnTo>
                    <a:lnTo>
                      <a:pt x="1657" y="6318"/>
                    </a:lnTo>
                    <a:lnTo>
                      <a:pt x="1720" y="6377"/>
                    </a:lnTo>
                    <a:lnTo>
                      <a:pt x="1786" y="6433"/>
                    </a:lnTo>
                    <a:lnTo>
                      <a:pt x="1855" y="6482"/>
                    </a:lnTo>
                    <a:lnTo>
                      <a:pt x="1925" y="6523"/>
                    </a:lnTo>
                    <a:lnTo>
                      <a:pt x="1995" y="6553"/>
                    </a:lnTo>
                    <a:lnTo>
                      <a:pt x="2066" y="6572"/>
                    </a:lnTo>
                    <a:lnTo>
                      <a:pt x="2137" y="6576"/>
                    </a:lnTo>
                    <a:lnTo>
                      <a:pt x="2207" y="6565"/>
                    </a:lnTo>
                    <a:lnTo>
                      <a:pt x="2281" y="6548"/>
                    </a:lnTo>
                    <a:lnTo>
                      <a:pt x="2364" y="6537"/>
                    </a:lnTo>
                    <a:lnTo>
                      <a:pt x="2455" y="6529"/>
                    </a:lnTo>
                    <a:lnTo>
                      <a:pt x="2551" y="6525"/>
                    </a:lnTo>
                    <a:lnTo>
                      <a:pt x="2649" y="6521"/>
                    </a:lnTo>
                    <a:lnTo>
                      <a:pt x="2749" y="6517"/>
                    </a:lnTo>
                    <a:lnTo>
                      <a:pt x="2850" y="6510"/>
                    </a:lnTo>
                    <a:lnTo>
                      <a:pt x="2947" y="6501"/>
                    </a:lnTo>
                    <a:lnTo>
                      <a:pt x="3040" y="6484"/>
                    </a:lnTo>
                    <a:lnTo>
                      <a:pt x="3127" y="6461"/>
                    </a:lnTo>
                    <a:lnTo>
                      <a:pt x="3205" y="6430"/>
                    </a:lnTo>
                    <a:lnTo>
                      <a:pt x="3273" y="6388"/>
                    </a:lnTo>
                    <a:lnTo>
                      <a:pt x="3329" y="6334"/>
                    </a:lnTo>
                    <a:lnTo>
                      <a:pt x="3372" y="6267"/>
                    </a:lnTo>
                    <a:lnTo>
                      <a:pt x="3398" y="6184"/>
                    </a:lnTo>
                    <a:lnTo>
                      <a:pt x="3407" y="6086"/>
                    </a:lnTo>
                    <a:lnTo>
                      <a:pt x="3404" y="6046"/>
                    </a:lnTo>
                    <a:lnTo>
                      <a:pt x="3399" y="6004"/>
                    </a:lnTo>
                    <a:lnTo>
                      <a:pt x="3391" y="5960"/>
                    </a:lnTo>
                    <a:lnTo>
                      <a:pt x="3380" y="5914"/>
                    </a:lnTo>
                    <a:lnTo>
                      <a:pt x="3367" y="5866"/>
                    </a:lnTo>
                    <a:lnTo>
                      <a:pt x="3351" y="5818"/>
                    </a:lnTo>
                    <a:lnTo>
                      <a:pt x="3332" y="5770"/>
                    </a:lnTo>
                    <a:lnTo>
                      <a:pt x="3313" y="5722"/>
                    </a:lnTo>
                    <a:lnTo>
                      <a:pt x="3291" y="5675"/>
                    </a:lnTo>
                    <a:lnTo>
                      <a:pt x="3267" y="5630"/>
                    </a:lnTo>
                    <a:lnTo>
                      <a:pt x="3241" y="5587"/>
                    </a:lnTo>
                    <a:lnTo>
                      <a:pt x="3214" y="5545"/>
                    </a:lnTo>
                    <a:lnTo>
                      <a:pt x="3186" y="5508"/>
                    </a:lnTo>
                    <a:lnTo>
                      <a:pt x="3157" y="5473"/>
                    </a:lnTo>
                    <a:lnTo>
                      <a:pt x="3126" y="5444"/>
                    </a:lnTo>
                    <a:lnTo>
                      <a:pt x="3095" y="5419"/>
                    </a:lnTo>
                    <a:lnTo>
                      <a:pt x="3065" y="5396"/>
                    </a:lnTo>
                    <a:lnTo>
                      <a:pt x="3040" y="5375"/>
                    </a:lnTo>
                    <a:lnTo>
                      <a:pt x="3017" y="5354"/>
                    </a:lnTo>
                    <a:lnTo>
                      <a:pt x="2998" y="5336"/>
                    </a:lnTo>
                    <a:lnTo>
                      <a:pt x="2981" y="5317"/>
                    </a:lnTo>
                    <a:lnTo>
                      <a:pt x="2965" y="5299"/>
                    </a:lnTo>
                    <a:lnTo>
                      <a:pt x="2952" y="5280"/>
                    </a:lnTo>
                    <a:lnTo>
                      <a:pt x="2940" y="5263"/>
                    </a:lnTo>
                    <a:lnTo>
                      <a:pt x="2928" y="5243"/>
                    </a:lnTo>
                    <a:lnTo>
                      <a:pt x="2916" y="5224"/>
                    </a:lnTo>
                    <a:lnTo>
                      <a:pt x="2904" y="5204"/>
                    </a:lnTo>
                    <a:lnTo>
                      <a:pt x="2891" y="5183"/>
                    </a:lnTo>
                    <a:lnTo>
                      <a:pt x="2877" y="5161"/>
                    </a:lnTo>
                    <a:lnTo>
                      <a:pt x="2861" y="5137"/>
                    </a:lnTo>
                    <a:lnTo>
                      <a:pt x="2842" y="5111"/>
                    </a:lnTo>
                    <a:lnTo>
                      <a:pt x="2821" y="5083"/>
                    </a:lnTo>
                    <a:lnTo>
                      <a:pt x="2800" y="5053"/>
                    </a:lnTo>
                    <a:lnTo>
                      <a:pt x="2780" y="5019"/>
                    </a:lnTo>
                    <a:lnTo>
                      <a:pt x="2765" y="4983"/>
                    </a:lnTo>
                    <a:lnTo>
                      <a:pt x="2752" y="4946"/>
                    </a:lnTo>
                    <a:lnTo>
                      <a:pt x="2741" y="4909"/>
                    </a:lnTo>
                    <a:lnTo>
                      <a:pt x="2732" y="4873"/>
                    </a:lnTo>
                    <a:lnTo>
                      <a:pt x="2725" y="4837"/>
                    </a:lnTo>
                    <a:lnTo>
                      <a:pt x="2721" y="4804"/>
                    </a:lnTo>
                    <a:lnTo>
                      <a:pt x="2719" y="4774"/>
                    </a:lnTo>
                    <a:lnTo>
                      <a:pt x="2719" y="4748"/>
                    </a:lnTo>
                    <a:lnTo>
                      <a:pt x="2720" y="4728"/>
                    </a:lnTo>
                    <a:lnTo>
                      <a:pt x="2723" y="4713"/>
                    </a:lnTo>
                    <a:lnTo>
                      <a:pt x="2728" y="4706"/>
                    </a:lnTo>
                    <a:lnTo>
                      <a:pt x="2734" y="4705"/>
                    </a:lnTo>
                    <a:lnTo>
                      <a:pt x="2741" y="4713"/>
                    </a:lnTo>
                    <a:lnTo>
                      <a:pt x="2749" y="4732"/>
                    </a:lnTo>
                    <a:lnTo>
                      <a:pt x="2758" y="4757"/>
                    </a:lnTo>
                    <a:lnTo>
                      <a:pt x="2769" y="4786"/>
                    </a:lnTo>
                    <a:lnTo>
                      <a:pt x="2781" y="4819"/>
                    </a:lnTo>
                    <a:lnTo>
                      <a:pt x="2794" y="4855"/>
                    </a:lnTo>
                    <a:lnTo>
                      <a:pt x="2809" y="4892"/>
                    </a:lnTo>
                    <a:lnTo>
                      <a:pt x="2826" y="4932"/>
                    </a:lnTo>
                    <a:lnTo>
                      <a:pt x="2843" y="4971"/>
                    </a:lnTo>
                    <a:lnTo>
                      <a:pt x="2863" y="5009"/>
                    </a:lnTo>
                    <a:lnTo>
                      <a:pt x="2885" y="5047"/>
                    </a:lnTo>
                    <a:lnTo>
                      <a:pt x="2907" y="5083"/>
                    </a:lnTo>
                    <a:lnTo>
                      <a:pt x="2932" y="5116"/>
                    </a:lnTo>
                    <a:lnTo>
                      <a:pt x="2958" y="5147"/>
                    </a:lnTo>
                    <a:lnTo>
                      <a:pt x="2985" y="5173"/>
                    </a:lnTo>
                    <a:lnTo>
                      <a:pt x="3016" y="5194"/>
                    </a:lnTo>
                    <a:lnTo>
                      <a:pt x="3047" y="5209"/>
                    </a:lnTo>
                    <a:lnTo>
                      <a:pt x="3081" y="5219"/>
                    </a:lnTo>
                    <a:lnTo>
                      <a:pt x="3115" y="5226"/>
                    </a:lnTo>
                    <a:lnTo>
                      <a:pt x="3148" y="5239"/>
                    </a:lnTo>
                    <a:lnTo>
                      <a:pt x="3181" y="5254"/>
                    </a:lnTo>
                    <a:lnTo>
                      <a:pt x="3212" y="5272"/>
                    </a:lnTo>
                    <a:lnTo>
                      <a:pt x="3242" y="5293"/>
                    </a:lnTo>
                    <a:lnTo>
                      <a:pt x="3271" y="5316"/>
                    </a:lnTo>
                    <a:lnTo>
                      <a:pt x="3300" y="5341"/>
                    </a:lnTo>
                    <a:lnTo>
                      <a:pt x="3327" y="5367"/>
                    </a:lnTo>
                    <a:lnTo>
                      <a:pt x="3353" y="5394"/>
                    </a:lnTo>
                    <a:lnTo>
                      <a:pt x="3378" y="5421"/>
                    </a:lnTo>
                    <a:lnTo>
                      <a:pt x="3402" y="5447"/>
                    </a:lnTo>
                    <a:lnTo>
                      <a:pt x="3425" y="5473"/>
                    </a:lnTo>
                    <a:lnTo>
                      <a:pt x="3447" y="5498"/>
                    </a:lnTo>
                    <a:lnTo>
                      <a:pt x="3468" y="5521"/>
                    </a:lnTo>
                    <a:lnTo>
                      <a:pt x="3486" y="5542"/>
                    </a:lnTo>
                    <a:lnTo>
                      <a:pt x="3505" y="5562"/>
                    </a:lnTo>
                    <a:lnTo>
                      <a:pt x="3530" y="5576"/>
                    </a:lnTo>
                    <a:lnTo>
                      <a:pt x="3570" y="5584"/>
                    </a:lnTo>
                    <a:lnTo>
                      <a:pt x="3624" y="5587"/>
                    </a:lnTo>
                    <a:lnTo>
                      <a:pt x="3688" y="5585"/>
                    </a:lnTo>
                    <a:lnTo>
                      <a:pt x="3762" y="5579"/>
                    </a:lnTo>
                    <a:lnTo>
                      <a:pt x="3842" y="5569"/>
                    </a:lnTo>
                    <a:lnTo>
                      <a:pt x="3927" y="5556"/>
                    </a:lnTo>
                    <a:lnTo>
                      <a:pt x="4016" y="5541"/>
                    </a:lnTo>
                    <a:lnTo>
                      <a:pt x="4105" y="5523"/>
                    </a:lnTo>
                    <a:lnTo>
                      <a:pt x="4194" y="5505"/>
                    </a:lnTo>
                    <a:lnTo>
                      <a:pt x="4278" y="5485"/>
                    </a:lnTo>
                    <a:lnTo>
                      <a:pt x="4357" y="5466"/>
                    </a:lnTo>
                    <a:lnTo>
                      <a:pt x="4431" y="5446"/>
                    </a:lnTo>
                    <a:lnTo>
                      <a:pt x="4494" y="5427"/>
                    </a:lnTo>
                    <a:lnTo>
                      <a:pt x="4546" y="5410"/>
                    </a:lnTo>
                    <a:lnTo>
                      <a:pt x="4586" y="5395"/>
                    </a:lnTo>
                    <a:lnTo>
                      <a:pt x="4619" y="5376"/>
                    </a:lnTo>
                    <a:lnTo>
                      <a:pt x="4660" y="5351"/>
                    </a:lnTo>
                    <a:lnTo>
                      <a:pt x="4702" y="5320"/>
                    </a:lnTo>
                    <a:lnTo>
                      <a:pt x="4747" y="5285"/>
                    </a:lnTo>
                    <a:lnTo>
                      <a:pt x="4790" y="5247"/>
                    </a:lnTo>
                    <a:lnTo>
                      <a:pt x="4831" y="5207"/>
                    </a:lnTo>
                    <a:lnTo>
                      <a:pt x="4866" y="5164"/>
                    </a:lnTo>
                    <a:lnTo>
                      <a:pt x="4896" y="5123"/>
                    </a:lnTo>
                    <a:lnTo>
                      <a:pt x="4916" y="5081"/>
                    </a:lnTo>
                    <a:lnTo>
                      <a:pt x="4926" y="5042"/>
                    </a:lnTo>
                    <a:lnTo>
                      <a:pt x="4923" y="5006"/>
                    </a:lnTo>
                    <a:lnTo>
                      <a:pt x="4905" y="4973"/>
                    </a:lnTo>
                    <a:lnTo>
                      <a:pt x="4872" y="4947"/>
                    </a:lnTo>
                    <a:lnTo>
                      <a:pt x="4819" y="4926"/>
                    </a:lnTo>
                    <a:lnTo>
                      <a:pt x="4746" y="4913"/>
                    </a:lnTo>
                    <a:lnTo>
                      <a:pt x="4651" y="4909"/>
                    </a:lnTo>
                    <a:lnTo>
                      <a:pt x="4616" y="4905"/>
                    </a:lnTo>
                    <a:lnTo>
                      <a:pt x="4583" y="4901"/>
                    </a:lnTo>
                    <a:lnTo>
                      <a:pt x="4552" y="4895"/>
                    </a:lnTo>
                    <a:lnTo>
                      <a:pt x="4523" y="4885"/>
                    </a:lnTo>
                    <a:lnTo>
                      <a:pt x="4495" y="4874"/>
                    </a:lnTo>
                    <a:lnTo>
                      <a:pt x="4469" y="4860"/>
                    </a:lnTo>
                    <a:lnTo>
                      <a:pt x="4445" y="4844"/>
                    </a:lnTo>
                    <a:lnTo>
                      <a:pt x="4422" y="4827"/>
                    </a:lnTo>
                    <a:lnTo>
                      <a:pt x="4399" y="4808"/>
                    </a:lnTo>
                    <a:lnTo>
                      <a:pt x="4379" y="4788"/>
                    </a:lnTo>
                    <a:lnTo>
                      <a:pt x="4360" y="4766"/>
                    </a:lnTo>
                    <a:lnTo>
                      <a:pt x="4341" y="4742"/>
                    </a:lnTo>
                    <a:lnTo>
                      <a:pt x="4324" y="4718"/>
                    </a:lnTo>
                    <a:lnTo>
                      <a:pt x="4307" y="4691"/>
                    </a:lnTo>
                    <a:lnTo>
                      <a:pt x="4292" y="4664"/>
                    </a:lnTo>
                    <a:lnTo>
                      <a:pt x="4278" y="4637"/>
                    </a:lnTo>
                    <a:lnTo>
                      <a:pt x="4262" y="4610"/>
                    </a:lnTo>
                    <a:lnTo>
                      <a:pt x="4248" y="4586"/>
                    </a:lnTo>
                    <a:lnTo>
                      <a:pt x="4234" y="4565"/>
                    </a:lnTo>
                    <a:lnTo>
                      <a:pt x="4219" y="4547"/>
                    </a:lnTo>
                    <a:lnTo>
                      <a:pt x="4203" y="4531"/>
                    </a:lnTo>
                    <a:lnTo>
                      <a:pt x="4187" y="4517"/>
                    </a:lnTo>
                    <a:lnTo>
                      <a:pt x="4171" y="4505"/>
                    </a:lnTo>
                    <a:lnTo>
                      <a:pt x="4153" y="4494"/>
                    </a:lnTo>
                    <a:lnTo>
                      <a:pt x="4134" y="4484"/>
                    </a:lnTo>
                    <a:lnTo>
                      <a:pt x="4114" y="4475"/>
                    </a:lnTo>
                    <a:lnTo>
                      <a:pt x="4092" y="4465"/>
                    </a:lnTo>
                    <a:lnTo>
                      <a:pt x="4069" y="4457"/>
                    </a:lnTo>
                    <a:lnTo>
                      <a:pt x="4045" y="4447"/>
                    </a:lnTo>
                    <a:lnTo>
                      <a:pt x="4019" y="4436"/>
                    </a:lnTo>
                    <a:lnTo>
                      <a:pt x="3991" y="4424"/>
                    </a:lnTo>
                    <a:lnTo>
                      <a:pt x="3960" y="4411"/>
                    </a:lnTo>
                    <a:lnTo>
                      <a:pt x="3932" y="4392"/>
                    </a:lnTo>
                    <a:lnTo>
                      <a:pt x="3910" y="4367"/>
                    </a:lnTo>
                    <a:lnTo>
                      <a:pt x="3895" y="4337"/>
                    </a:lnTo>
                    <a:lnTo>
                      <a:pt x="3884" y="4302"/>
                    </a:lnTo>
                    <a:lnTo>
                      <a:pt x="3878" y="4265"/>
                    </a:lnTo>
                    <a:lnTo>
                      <a:pt x="3876" y="4226"/>
                    </a:lnTo>
                    <a:lnTo>
                      <a:pt x="3878" y="4188"/>
                    </a:lnTo>
                    <a:lnTo>
                      <a:pt x="3883" y="4151"/>
                    </a:lnTo>
                    <a:lnTo>
                      <a:pt x="3889" y="4117"/>
                    </a:lnTo>
                    <a:lnTo>
                      <a:pt x="3897" y="4088"/>
                    </a:lnTo>
                    <a:lnTo>
                      <a:pt x="3907" y="4064"/>
                    </a:lnTo>
                    <a:lnTo>
                      <a:pt x="3915" y="4046"/>
                    </a:lnTo>
                    <a:lnTo>
                      <a:pt x="3924" y="4037"/>
                    </a:lnTo>
                    <a:lnTo>
                      <a:pt x="3933" y="4040"/>
                    </a:lnTo>
                    <a:lnTo>
                      <a:pt x="3939" y="4052"/>
                    </a:lnTo>
                    <a:lnTo>
                      <a:pt x="3944" y="4077"/>
                    </a:lnTo>
                    <a:lnTo>
                      <a:pt x="3946" y="4106"/>
                    </a:lnTo>
                    <a:lnTo>
                      <a:pt x="3948" y="4135"/>
                    </a:lnTo>
                    <a:lnTo>
                      <a:pt x="3950" y="4161"/>
                    </a:lnTo>
                    <a:lnTo>
                      <a:pt x="3952" y="4184"/>
                    </a:lnTo>
                    <a:lnTo>
                      <a:pt x="3956" y="4206"/>
                    </a:lnTo>
                    <a:lnTo>
                      <a:pt x="3960" y="4225"/>
                    </a:lnTo>
                    <a:lnTo>
                      <a:pt x="3964" y="4243"/>
                    </a:lnTo>
                    <a:lnTo>
                      <a:pt x="3972" y="4259"/>
                    </a:lnTo>
                    <a:lnTo>
                      <a:pt x="3981" y="4274"/>
                    </a:lnTo>
                    <a:lnTo>
                      <a:pt x="3992" y="4288"/>
                    </a:lnTo>
                    <a:lnTo>
                      <a:pt x="4006" y="4301"/>
                    </a:lnTo>
                    <a:lnTo>
                      <a:pt x="4023" y="4312"/>
                    </a:lnTo>
                    <a:lnTo>
                      <a:pt x="4043" y="4321"/>
                    </a:lnTo>
                    <a:lnTo>
                      <a:pt x="4067" y="4331"/>
                    </a:lnTo>
                    <a:lnTo>
                      <a:pt x="4095" y="4341"/>
                    </a:lnTo>
                    <a:lnTo>
                      <a:pt x="4128" y="4350"/>
                    </a:lnTo>
                    <a:lnTo>
                      <a:pt x="4161" y="4360"/>
                    </a:lnTo>
                    <a:lnTo>
                      <a:pt x="4193" y="4370"/>
                    </a:lnTo>
                    <a:lnTo>
                      <a:pt x="4223" y="4385"/>
                    </a:lnTo>
                    <a:lnTo>
                      <a:pt x="4252" y="4400"/>
                    </a:lnTo>
                    <a:lnTo>
                      <a:pt x="4279" y="4416"/>
                    </a:lnTo>
                    <a:lnTo>
                      <a:pt x="4304" y="4434"/>
                    </a:lnTo>
                    <a:lnTo>
                      <a:pt x="4328" y="4452"/>
                    </a:lnTo>
                    <a:lnTo>
                      <a:pt x="4350" y="4472"/>
                    </a:lnTo>
                    <a:lnTo>
                      <a:pt x="4372" y="4491"/>
                    </a:lnTo>
                    <a:lnTo>
                      <a:pt x="4391" y="4510"/>
                    </a:lnTo>
                    <a:lnTo>
                      <a:pt x="4410" y="4530"/>
                    </a:lnTo>
                    <a:lnTo>
                      <a:pt x="4428" y="4548"/>
                    </a:lnTo>
                    <a:lnTo>
                      <a:pt x="4445" y="4567"/>
                    </a:lnTo>
                    <a:lnTo>
                      <a:pt x="4461" y="4584"/>
                    </a:lnTo>
                    <a:lnTo>
                      <a:pt x="4476" y="4602"/>
                    </a:lnTo>
                    <a:lnTo>
                      <a:pt x="4492" y="4617"/>
                    </a:lnTo>
                    <a:lnTo>
                      <a:pt x="4509" y="4629"/>
                    </a:lnTo>
                    <a:lnTo>
                      <a:pt x="4532" y="4640"/>
                    </a:lnTo>
                    <a:lnTo>
                      <a:pt x="4559" y="4648"/>
                    </a:lnTo>
                    <a:lnTo>
                      <a:pt x="4590" y="4653"/>
                    </a:lnTo>
                    <a:lnTo>
                      <a:pt x="4624" y="4657"/>
                    </a:lnTo>
                    <a:lnTo>
                      <a:pt x="4660" y="4659"/>
                    </a:lnTo>
                    <a:lnTo>
                      <a:pt x="4697" y="4659"/>
                    </a:lnTo>
                    <a:lnTo>
                      <a:pt x="4733" y="4658"/>
                    </a:lnTo>
                    <a:lnTo>
                      <a:pt x="4769" y="4657"/>
                    </a:lnTo>
                    <a:lnTo>
                      <a:pt x="4803" y="4654"/>
                    </a:lnTo>
                    <a:lnTo>
                      <a:pt x="4833" y="4651"/>
                    </a:lnTo>
                    <a:lnTo>
                      <a:pt x="4862" y="4649"/>
                    </a:lnTo>
                    <a:lnTo>
                      <a:pt x="4885" y="4646"/>
                    </a:lnTo>
                    <a:lnTo>
                      <a:pt x="4902" y="4643"/>
                    </a:lnTo>
                    <a:lnTo>
                      <a:pt x="4913" y="4642"/>
                    </a:lnTo>
                    <a:lnTo>
                      <a:pt x="4917" y="4642"/>
                    </a:lnTo>
                    <a:lnTo>
                      <a:pt x="4924" y="4637"/>
                    </a:lnTo>
                    <a:lnTo>
                      <a:pt x="4944" y="4623"/>
                    </a:lnTo>
                    <a:lnTo>
                      <a:pt x="4975" y="4600"/>
                    </a:lnTo>
                    <a:lnTo>
                      <a:pt x="5016" y="4571"/>
                    </a:lnTo>
                    <a:lnTo>
                      <a:pt x="5065" y="4536"/>
                    </a:lnTo>
                    <a:lnTo>
                      <a:pt x="5119" y="4498"/>
                    </a:lnTo>
                    <a:lnTo>
                      <a:pt x="5179" y="4457"/>
                    </a:lnTo>
                    <a:lnTo>
                      <a:pt x="5243" y="4414"/>
                    </a:lnTo>
                    <a:lnTo>
                      <a:pt x="5306" y="4372"/>
                    </a:lnTo>
                    <a:lnTo>
                      <a:pt x="5371" y="4330"/>
                    </a:lnTo>
                    <a:lnTo>
                      <a:pt x="5433" y="4291"/>
                    </a:lnTo>
                    <a:lnTo>
                      <a:pt x="5492" y="4255"/>
                    </a:lnTo>
                    <a:lnTo>
                      <a:pt x="5545" y="4224"/>
                    </a:lnTo>
                    <a:lnTo>
                      <a:pt x="5592" y="4200"/>
                    </a:lnTo>
                    <a:lnTo>
                      <a:pt x="5630" y="4184"/>
                    </a:lnTo>
                    <a:lnTo>
                      <a:pt x="5660" y="4176"/>
                    </a:lnTo>
                    <a:lnTo>
                      <a:pt x="5682" y="4171"/>
                    </a:lnTo>
                    <a:lnTo>
                      <a:pt x="5703" y="4163"/>
                    </a:lnTo>
                    <a:lnTo>
                      <a:pt x="5723" y="4152"/>
                    </a:lnTo>
                    <a:lnTo>
                      <a:pt x="5742" y="4139"/>
                    </a:lnTo>
                    <a:lnTo>
                      <a:pt x="5760" y="4123"/>
                    </a:lnTo>
                    <a:lnTo>
                      <a:pt x="5778" y="4105"/>
                    </a:lnTo>
                    <a:lnTo>
                      <a:pt x="5794" y="4086"/>
                    </a:lnTo>
                    <a:lnTo>
                      <a:pt x="5809" y="4065"/>
                    </a:lnTo>
                    <a:lnTo>
                      <a:pt x="5825" y="4043"/>
                    </a:lnTo>
                    <a:lnTo>
                      <a:pt x="5840" y="4020"/>
                    </a:lnTo>
                    <a:lnTo>
                      <a:pt x="5854" y="3997"/>
                    </a:lnTo>
                    <a:lnTo>
                      <a:pt x="5868" y="3973"/>
                    </a:lnTo>
                    <a:lnTo>
                      <a:pt x="5883" y="3950"/>
                    </a:lnTo>
                    <a:lnTo>
                      <a:pt x="5897" y="3927"/>
                    </a:lnTo>
                    <a:lnTo>
                      <a:pt x="5910" y="3905"/>
                    </a:lnTo>
                    <a:lnTo>
                      <a:pt x="5925" y="3886"/>
                    </a:lnTo>
                    <a:lnTo>
                      <a:pt x="5939" y="3865"/>
                    </a:lnTo>
                    <a:lnTo>
                      <a:pt x="5957" y="3843"/>
                    </a:lnTo>
                    <a:lnTo>
                      <a:pt x="5974" y="3820"/>
                    </a:lnTo>
                    <a:lnTo>
                      <a:pt x="5994" y="3798"/>
                    </a:lnTo>
                    <a:lnTo>
                      <a:pt x="6016" y="3774"/>
                    </a:lnTo>
                    <a:lnTo>
                      <a:pt x="6039" y="3751"/>
                    </a:lnTo>
                    <a:lnTo>
                      <a:pt x="6063" y="3727"/>
                    </a:lnTo>
                    <a:lnTo>
                      <a:pt x="6090" y="3703"/>
                    </a:lnTo>
                    <a:lnTo>
                      <a:pt x="6117" y="3679"/>
                    </a:lnTo>
                    <a:lnTo>
                      <a:pt x="6148" y="3655"/>
                    </a:lnTo>
                    <a:lnTo>
                      <a:pt x="6179" y="3632"/>
                    </a:lnTo>
                    <a:lnTo>
                      <a:pt x="6213" y="3608"/>
                    </a:lnTo>
                    <a:lnTo>
                      <a:pt x="6249" y="3587"/>
                    </a:lnTo>
                    <a:lnTo>
                      <a:pt x="6286" y="3564"/>
                    </a:lnTo>
                    <a:lnTo>
                      <a:pt x="6327" y="3542"/>
                    </a:lnTo>
                    <a:lnTo>
                      <a:pt x="6369" y="3522"/>
                    </a:lnTo>
                    <a:lnTo>
                      <a:pt x="6408" y="3498"/>
                    </a:lnTo>
                    <a:lnTo>
                      <a:pt x="6439" y="3470"/>
                    </a:lnTo>
                    <a:lnTo>
                      <a:pt x="6463" y="3435"/>
                    </a:lnTo>
                    <a:lnTo>
                      <a:pt x="6480" y="3398"/>
                    </a:lnTo>
                    <a:lnTo>
                      <a:pt x="6491" y="3356"/>
                    </a:lnTo>
                    <a:lnTo>
                      <a:pt x="6496" y="3312"/>
                    </a:lnTo>
                    <a:lnTo>
                      <a:pt x="6496" y="3267"/>
                    </a:lnTo>
                    <a:lnTo>
                      <a:pt x="6493" y="3221"/>
                    </a:lnTo>
                    <a:lnTo>
                      <a:pt x="6485" y="3175"/>
                    </a:lnTo>
                    <a:lnTo>
                      <a:pt x="6474" y="3130"/>
                    </a:lnTo>
                    <a:lnTo>
                      <a:pt x="6460" y="3088"/>
                    </a:lnTo>
                    <a:lnTo>
                      <a:pt x="6445" y="3048"/>
                    </a:lnTo>
                    <a:lnTo>
                      <a:pt x="6428" y="3011"/>
                    </a:lnTo>
                    <a:lnTo>
                      <a:pt x="6411" y="2979"/>
                    </a:lnTo>
                    <a:lnTo>
                      <a:pt x="6392" y="2952"/>
                    </a:lnTo>
                    <a:lnTo>
                      <a:pt x="6376" y="2933"/>
                    </a:lnTo>
                    <a:lnTo>
                      <a:pt x="6356" y="2916"/>
                    </a:lnTo>
                    <a:lnTo>
                      <a:pt x="6334" y="2903"/>
                    </a:lnTo>
                    <a:lnTo>
                      <a:pt x="6309" y="2893"/>
                    </a:lnTo>
                    <a:lnTo>
                      <a:pt x="6282" y="2886"/>
                    </a:lnTo>
                    <a:lnTo>
                      <a:pt x="6253" y="2879"/>
                    </a:lnTo>
                    <a:lnTo>
                      <a:pt x="6222" y="2876"/>
                    </a:lnTo>
                    <a:lnTo>
                      <a:pt x="6190" y="2874"/>
                    </a:lnTo>
                    <a:lnTo>
                      <a:pt x="6157" y="2874"/>
                    </a:lnTo>
                    <a:lnTo>
                      <a:pt x="6123" y="2875"/>
                    </a:lnTo>
                    <a:lnTo>
                      <a:pt x="6089" y="2877"/>
                    </a:lnTo>
                    <a:lnTo>
                      <a:pt x="6055" y="2879"/>
                    </a:lnTo>
                    <a:lnTo>
                      <a:pt x="6022" y="2882"/>
                    </a:lnTo>
                    <a:lnTo>
                      <a:pt x="5990" y="2887"/>
                    </a:lnTo>
                    <a:lnTo>
                      <a:pt x="5959" y="2890"/>
                    </a:lnTo>
                    <a:lnTo>
                      <a:pt x="5929" y="2893"/>
                    </a:lnTo>
                    <a:lnTo>
                      <a:pt x="5903" y="2898"/>
                    </a:lnTo>
                    <a:lnTo>
                      <a:pt x="5878" y="2899"/>
                    </a:lnTo>
                    <a:lnTo>
                      <a:pt x="5855" y="2899"/>
                    </a:lnTo>
                    <a:lnTo>
                      <a:pt x="5834" y="2896"/>
                    </a:lnTo>
                    <a:lnTo>
                      <a:pt x="5815" y="2892"/>
                    </a:lnTo>
                    <a:lnTo>
                      <a:pt x="5796" y="2888"/>
                    </a:lnTo>
                    <a:lnTo>
                      <a:pt x="5779" y="2881"/>
                    </a:lnTo>
                    <a:lnTo>
                      <a:pt x="5762" y="2875"/>
                    </a:lnTo>
                    <a:lnTo>
                      <a:pt x="5747" y="2867"/>
                    </a:lnTo>
                    <a:lnTo>
                      <a:pt x="5733" y="2858"/>
                    </a:lnTo>
                    <a:lnTo>
                      <a:pt x="5718" y="2851"/>
                    </a:lnTo>
                    <a:lnTo>
                      <a:pt x="5703" y="2842"/>
                    </a:lnTo>
                    <a:lnTo>
                      <a:pt x="5689" y="2834"/>
                    </a:lnTo>
                    <a:lnTo>
                      <a:pt x="5674" y="2828"/>
                    </a:lnTo>
                    <a:lnTo>
                      <a:pt x="5659" y="2821"/>
                    </a:lnTo>
                    <a:lnTo>
                      <a:pt x="5643" y="2817"/>
                    </a:lnTo>
                    <a:lnTo>
                      <a:pt x="5627" y="2814"/>
                    </a:lnTo>
                    <a:lnTo>
                      <a:pt x="5607" y="2811"/>
                    </a:lnTo>
                    <a:lnTo>
                      <a:pt x="5587" y="2811"/>
                    </a:lnTo>
                    <a:lnTo>
                      <a:pt x="5563" y="2812"/>
                    </a:lnTo>
                    <a:lnTo>
                      <a:pt x="5536" y="2816"/>
                    </a:lnTo>
                    <a:lnTo>
                      <a:pt x="5509" y="2820"/>
                    </a:lnTo>
                    <a:lnTo>
                      <a:pt x="5481" y="2827"/>
                    </a:lnTo>
                    <a:lnTo>
                      <a:pt x="5452" y="2834"/>
                    </a:lnTo>
                    <a:lnTo>
                      <a:pt x="5424" y="2843"/>
                    </a:lnTo>
                    <a:lnTo>
                      <a:pt x="5397" y="2852"/>
                    </a:lnTo>
                    <a:lnTo>
                      <a:pt x="5369" y="2863"/>
                    </a:lnTo>
                    <a:lnTo>
                      <a:pt x="5344" y="2875"/>
                    </a:lnTo>
                    <a:lnTo>
                      <a:pt x="5320" y="2887"/>
                    </a:lnTo>
                    <a:lnTo>
                      <a:pt x="5300" y="2900"/>
                    </a:lnTo>
                    <a:lnTo>
                      <a:pt x="5282" y="2913"/>
                    </a:lnTo>
                    <a:lnTo>
                      <a:pt x="5267" y="2927"/>
                    </a:lnTo>
                    <a:lnTo>
                      <a:pt x="5257" y="2942"/>
                    </a:lnTo>
                    <a:lnTo>
                      <a:pt x="5250" y="2958"/>
                    </a:lnTo>
                    <a:lnTo>
                      <a:pt x="5249" y="2974"/>
                    </a:lnTo>
                    <a:lnTo>
                      <a:pt x="5252" y="2993"/>
                    </a:lnTo>
                    <a:lnTo>
                      <a:pt x="5257" y="3012"/>
                    </a:lnTo>
                    <a:lnTo>
                      <a:pt x="5266" y="3032"/>
                    </a:lnTo>
                    <a:lnTo>
                      <a:pt x="5276" y="3053"/>
                    </a:lnTo>
                    <a:lnTo>
                      <a:pt x="5286" y="3071"/>
                    </a:lnTo>
                    <a:lnTo>
                      <a:pt x="5297" y="3090"/>
                    </a:lnTo>
                    <a:lnTo>
                      <a:pt x="5307" y="3106"/>
                    </a:lnTo>
                    <a:lnTo>
                      <a:pt x="5315" y="3121"/>
                    </a:lnTo>
                    <a:lnTo>
                      <a:pt x="5321" y="3135"/>
                    </a:lnTo>
                    <a:lnTo>
                      <a:pt x="5324" y="3144"/>
                    </a:lnTo>
                    <a:lnTo>
                      <a:pt x="5322" y="3151"/>
                    </a:lnTo>
                    <a:lnTo>
                      <a:pt x="5317" y="3153"/>
                    </a:lnTo>
                    <a:lnTo>
                      <a:pt x="5306" y="3152"/>
                    </a:lnTo>
                    <a:lnTo>
                      <a:pt x="5289" y="3147"/>
                    </a:lnTo>
                    <a:lnTo>
                      <a:pt x="5271" y="3139"/>
                    </a:lnTo>
                    <a:lnTo>
                      <a:pt x="5255" y="3130"/>
                    </a:lnTo>
                    <a:lnTo>
                      <a:pt x="5236" y="3119"/>
                    </a:lnTo>
                    <a:lnTo>
                      <a:pt x="5218" y="3107"/>
                    </a:lnTo>
                    <a:lnTo>
                      <a:pt x="5200" y="3093"/>
                    </a:lnTo>
                    <a:lnTo>
                      <a:pt x="5182" y="3078"/>
                    </a:lnTo>
                    <a:lnTo>
                      <a:pt x="5163" y="3061"/>
                    </a:lnTo>
                    <a:lnTo>
                      <a:pt x="5145" y="3044"/>
                    </a:lnTo>
                    <a:lnTo>
                      <a:pt x="5128" y="3024"/>
                    </a:lnTo>
                    <a:lnTo>
                      <a:pt x="5111" y="3005"/>
                    </a:lnTo>
                    <a:lnTo>
                      <a:pt x="5095" y="2985"/>
                    </a:lnTo>
                    <a:lnTo>
                      <a:pt x="5081" y="2963"/>
                    </a:lnTo>
                    <a:lnTo>
                      <a:pt x="5068" y="2942"/>
                    </a:lnTo>
                    <a:lnTo>
                      <a:pt x="5057" y="2921"/>
                    </a:lnTo>
                    <a:lnTo>
                      <a:pt x="5047" y="2898"/>
                    </a:lnTo>
                    <a:lnTo>
                      <a:pt x="5041" y="2876"/>
                    </a:lnTo>
                    <a:lnTo>
                      <a:pt x="5030" y="2838"/>
                    </a:lnTo>
                    <a:lnTo>
                      <a:pt x="5023" y="2803"/>
                    </a:lnTo>
                    <a:lnTo>
                      <a:pt x="5018" y="2770"/>
                    </a:lnTo>
                    <a:lnTo>
                      <a:pt x="5016" y="2741"/>
                    </a:lnTo>
                    <a:lnTo>
                      <a:pt x="5015" y="2716"/>
                    </a:lnTo>
                    <a:lnTo>
                      <a:pt x="5017" y="2693"/>
                    </a:lnTo>
                    <a:lnTo>
                      <a:pt x="5019" y="2675"/>
                    </a:lnTo>
                    <a:lnTo>
                      <a:pt x="5022" y="2660"/>
                    </a:lnTo>
                    <a:lnTo>
                      <a:pt x="5027" y="2649"/>
                    </a:lnTo>
                    <a:lnTo>
                      <a:pt x="5032" y="2641"/>
                    </a:lnTo>
                    <a:lnTo>
                      <a:pt x="5038" y="2638"/>
                    </a:lnTo>
                    <a:lnTo>
                      <a:pt x="5042" y="2638"/>
                    </a:lnTo>
                    <a:lnTo>
                      <a:pt x="5046" y="2643"/>
                    </a:lnTo>
                    <a:lnTo>
                      <a:pt x="5051" y="2652"/>
                    </a:lnTo>
                    <a:lnTo>
                      <a:pt x="5054" y="2665"/>
                    </a:lnTo>
                    <a:lnTo>
                      <a:pt x="5056" y="2684"/>
                    </a:lnTo>
                    <a:lnTo>
                      <a:pt x="5062" y="2735"/>
                    </a:lnTo>
                    <a:lnTo>
                      <a:pt x="5070" y="2777"/>
                    </a:lnTo>
                    <a:lnTo>
                      <a:pt x="5083" y="2811"/>
                    </a:lnTo>
                    <a:lnTo>
                      <a:pt x="5099" y="2835"/>
                    </a:lnTo>
                    <a:lnTo>
                      <a:pt x="5117" y="2852"/>
                    </a:lnTo>
                    <a:lnTo>
                      <a:pt x="5138" y="2862"/>
                    </a:lnTo>
                    <a:lnTo>
                      <a:pt x="5161" y="2863"/>
                    </a:lnTo>
                    <a:lnTo>
                      <a:pt x="5186" y="2858"/>
                    </a:lnTo>
                    <a:lnTo>
                      <a:pt x="5213" y="2846"/>
                    </a:lnTo>
                    <a:lnTo>
                      <a:pt x="5241" y="2830"/>
                    </a:lnTo>
                    <a:lnTo>
                      <a:pt x="5269" y="2808"/>
                    </a:lnTo>
                    <a:lnTo>
                      <a:pt x="5298" y="2782"/>
                    </a:lnTo>
                    <a:lnTo>
                      <a:pt x="5329" y="2752"/>
                    </a:lnTo>
                    <a:lnTo>
                      <a:pt x="5359" y="2719"/>
                    </a:lnTo>
                    <a:lnTo>
                      <a:pt x="5388" y="2681"/>
                    </a:lnTo>
                    <a:lnTo>
                      <a:pt x="5417" y="2643"/>
                    </a:lnTo>
                    <a:lnTo>
                      <a:pt x="5444" y="2606"/>
                    </a:lnTo>
                    <a:lnTo>
                      <a:pt x="5465" y="2578"/>
                    </a:lnTo>
                    <a:lnTo>
                      <a:pt x="5485" y="2556"/>
                    </a:lnTo>
                    <a:lnTo>
                      <a:pt x="5502" y="2539"/>
                    </a:lnTo>
                    <a:lnTo>
                      <a:pt x="5516" y="2529"/>
                    </a:lnTo>
                    <a:lnTo>
                      <a:pt x="5529" y="2522"/>
                    </a:lnTo>
                    <a:lnTo>
                      <a:pt x="5542" y="2520"/>
                    </a:lnTo>
                    <a:lnTo>
                      <a:pt x="5556" y="2519"/>
                    </a:lnTo>
                    <a:lnTo>
                      <a:pt x="5570" y="2521"/>
                    </a:lnTo>
                    <a:lnTo>
                      <a:pt x="5588" y="2524"/>
                    </a:lnTo>
                    <a:lnTo>
                      <a:pt x="5607" y="2527"/>
                    </a:lnTo>
                    <a:lnTo>
                      <a:pt x="5630" y="2531"/>
                    </a:lnTo>
                    <a:lnTo>
                      <a:pt x="5659" y="2532"/>
                    </a:lnTo>
                    <a:lnTo>
                      <a:pt x="5691" y="2532"/>
                    </a:lnTo>
                    <a:lnTo>
                      <a:pt x="5730" y="2529"/>
                    </a:lnTo>
                    <a:lnTo>
                      <a:pt x="5776" y="2523"/>
                    </a:lnTo>
                    <a:lnTo>
                      <a:pt x="5822" y="2515"/>
                    </a:lnTo>
                    <a:lnTo>
                      <a:pt x="5869" y="2511"/>
                    </a:lnTo>
                    <a:lnTo>
                      <a:pt x="5914" y="2510"/>
                    </a:lnTo>
                    <a:lnTo>
                      <a:pt x="5957" y="2509"/>
                    </a:lnTo>
                    <a:lnTo>
                      <a:pt x="5997" y="2510"/>
                    </a:lnTo>
                    <a:lnTo>
                      <a:pt x="6035" y="2510"/>
                    </a:lnTo>
                    <a:lnTo>
                      <a:pt x="6070" y="2510"/>
                    </a:lnTo>
                    <a:lnTo>
                      <a:pt x="6104" y="2509"/>
                    </a:lnTo>
                    <a:lnTo>
                      <a:pt x="6135" y="2506"/>
                    </a:lnTo>
                    <a:lnTo>
                      <a:pt x="6162" y="2499"/>
                    </a:lnTo>
                    <a:lnTo>
                      <a:pt x="6187" y="2489"/>
                    </a:lnTo>
                    <a:lnTo>
                      <a:pt x="6209" y="2476"/>
                    </a:lnTo>
                    <a:lnTo>
                      <a:pt x="6228" y="2458"/>
                    </a:lnTo>
                    <a:lnTo>
                      <a:pt x="6243" y="2434"/>
                    </a:lnTo>
                    <a:lnTo>
                      <a:pt x="6254" y="2404"/>
                    </a:lnTo>
                    <a:lnTo>
                      <a:pt x="6262" y="2368"/>
                    </a:lnTo>
                    <a:lnTo>
                      <a:pt x="6267" y="2329"/>
                    </a:lnTo>
                    <a:lnTo>
                      <a:pt x="6271" y="2294"/>
                    </a:lnTo>
                    <a:lnTo>
                      <a:pt x="6274" y="2262"/>
                    </a:lnTo>
                    <a:lnTo>
                      <a:pt x="6278" y="2234"/>
                    </a:lnTo>
                    <a:lnTo>
                      <a:pt x="6281" y="2210"/>
                    </a:lnTo>
                    <a:lnTo>
                      <a:pt x="6283" y="2189"/>
                    </a:lnTo>
                    <a:lnTo>
                      <a:pt x="6285" y="2173"/>
                    </a:lnTo>
                    <a:lnTo>
                      <a:pt x="6289" y="2161"/>
                    </a:lnTo>
                    <a:lnTo>
                      <a:pt x="6293" y="2153"/>
                    </a:lnTo>
                    <a:lnTo>
                      <a:pt x="6296" y="2150"/>
                    </a:lnTo>
                    <a:lnTo>
                      <a:pt x="6302" y="2151"/>
                    </a:lnTo>
                    <a:lnTo>
                      <a:pt x="6308" y="2156"/>
                    </a:lnTo>
                    <a:lnTo>
                      <a:pt x="6316" y="2167"/>
                    </a:lnTo>
                    <a:lnTo>
                      <a:pt x="6326" y="2182"/>
                    </a:lnTo>
                    <a:lnTo>
                      <a:pt x="6337" y="2204"/>
                    </a:lnTo>
                    <a:lnTo>
                      <a:pt x="6351" y="2230"/>
                    </a:lnTo>
                    <a:lnTo>
                      <a:pt x="6366" y="2257"/>
                    </a:lnTo>
                    <a:lnTo>
                      <a:pt x="6384" y="2281"/>
                    </a:lnTo>
                    <a:lnTo>
                      <a:pt x="6403" y="2303"/>
                    </a:lnTo>
                    <a:lnTo>
                      <a:pt x="6426" y="2321"/>
                    </a:lnTo>
                    <a:lnTo>
                      <a:pt x="6451" y="2336"/>
                    </a:lnTo>
                    <a:lnTo>
                      <a:pt x="6478" y="2349"/>
                    </a:lnTo>
                    <a:lnTo>
                      <a:pt x="6508" y="2360"/>
                    </a:lnTo>
                    <a:lnTo>
                      <a:pt x="6540" y="2370"/>
                    </a:lnTo>
                    <a:lnTo>
                      <a:pt x="6575" y="2377"/>
                    </a:lnTo>
                    <a:lnTo>
                      <a:pt x="6612" y="2382"/>
                    </a:lnTo>
                    <a:lnTo>
                      <a:pt x="6651" y="2386"/>
                    </a:lnTo>
                    <a:lnTo>
                      <a:pt x="6694" y="2388"/>
                    </a:lnTo>
                    <a:lnTo>
                      <a:pt x="6738" y="2388"/>
                    </a:lnTo>
                    <a:lnTo>
                      <a:pt x="6786" y="2388"/>
                    </a:lnTo>
                    <a:lnTo>
                      <a:pt x="6837" y="2386"/>
                    </a:lnTo>
                    <a:lnTo>
                      <a:pt x="6890" y="2383"/>
                    </a:lnTo>
                    <a:close/>
                  </a:path>
                </a:pathLst>
              </a:custGeom>
              <a:solidFill>
                <a:srgbClr val="AEC5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87" name="Freeform 367"/>
              <p:cNvSpPr>
                <a:spLocks/>
              </p:cNvSpPr>
              <p:nvPr/>
            </p:nvSpPr>
            <p:spPr bwMode="auto">
              <a:xfrm flipH="1">
                <a:off x="4340" y="2965"/>
                <a:ext cx="350" cy="370"/>
              </a:xfrm>
              <a:custGeom>
                <a:avLst/>
                <a:gdLst/>
                <a:ahLst/>
                <a:cxnLst>
                  <a:cxn ang="0">
                    <a:pos x="8380" y="537"/>
                  </a:cxn>
                  <a:cxn ang="0">
                    <a:pos x="8260" y="957"/>
                  </a:cxn>
                  <a:cxn ang="0">
                    <a:pos x="8279" y="1394"/>
                  </a:cxn>
                  <a:cxn ang="0">
                    <a:pos x="8058" y="1816"/>
                  </a:cxn>
                  <a:cxn ang="0">
                    <a:pos x="7939" y="2122"/>
                  </a:cxn>
                  <a:cxn ang="0">
                    <a:pos x="7815" y="2566"/>
                  </a:cxn>
                  <a:cxn ang="0">
                    <a:pos x="7700" y="3029"/>
                  </a:cxn>
                  <a:cxn ang="0">
                    <a:pos x="7657" y="3635"/>
                  </a:cxn>
                  <a:cxn ang="0">
                    <a:pos x="7325" y="3951"/>
                  </a:cxn>
                  <a:cxn ang="0">
                    <a:pos x="7180" y="4378"/>
                  </a:cxn>
                  <a:cxn ang="0">
                    <a:pos x="6752" y="4574"/>
                  </a:cxn>
                  <a:cxn ang="0">
                    <a:pos x="6489" y="5138"/>
                  </a:cxn>
                  <a:cxn ang="0">
                    <a:pos x="6520" y="5681"/>
                  </a:cxn>
                  <a:cxn ang="0">
                    <a:pos x="6649" y="6243"/>
                  </a:cxn>
                  <a:cxn ang="0">
                    <a:pos x="6424" y="6731"/>
                  </a:cxn>
                  <a:cxn ang="0">
                    <a:pos x="6516" y="7035"/>
                  </a:cxn>
                  <a:cxn ang="0">
                    <a:pos x="5837" y="7087"/>
                  </a:cxn>
                  <a:cxn ang="0">
                    <a:pos x="5191" y="6996"/>
                  </a:cxn>
                  <a:cxn ang="0">
                    <a:pos x="5287" y="7846"/>
                  </a:cxn>
                  <a:cxn ang="0">
                    <a:pos x="5137" y="8315"/>
                  </a:cxn>
                  <a:cxn ang="0">
                    <a:pos x="4367" y="8919"/>
                  </a:cxn>
                  <a:cxn ang="0">
                    <a:pos x="4707" y="8604"/>
                  </a:cxn>
                  <a:cxn ang="0">
                    <a:pos x="4502" y="7381"/>
                  </a:cxn>
                  <a:cxn ang="0">
                    <a:pos x="2636" y="7888"/>
                  </a:cxn>
                  <a:cxn ang="0">
                    <a:pos x="1708" y="7264"/>
                  </a:cxn>
                  <a:cxn ang="0">
                    <a:pos x="1133" y="7867"/>
                  </a:cxn>
                  <a:cxn ang="0">
                    <a:pos x="1321" y="8374"/>
                  </a:cxn>
                  <a:cxn ang="0">
                    <a:pos x="902" y="7707"/>
                  </a:cxn>
                  <a:cxn ang="0">
                    <a:pos x="399" y="6813"/>
                  </a:cxn>
                  <a:cxn ang="0">
                    <a:pos x="183" y="6460"/>
                  </a:cxn>
                  <a:cxn ang="0">
                    <a:pos x="292" y="6311"/>
                  </a:cxn>
                  <a:cxn ang="0">
                    <a:pos x="737" y="6804"/>
                  </a:cxn>
                  <a:cxn ang="0">
                    <a:pos x="1280" y="6614"/>
                  </a:cxn>
                  <a:cxn ang="0">
                    <a:pos x="981" y="5070"/>
                  </a:cxn>
                  <a:cxn ang="0">
                    <a:pos x="1059" y="5311"/>
                  </a:cxn>
                  <a:cxn ang="0">
                    <a:pos x="1796" y="5805"/>
                  </a:cxn>
                  <a:cxn ang="0">
                    <a:pos x="1566" y="5667"/>
                  </a:cxn>
                  <a:cxn ang="0">
                    <a:pos x="1383" y="6089"/>
                  </a:cxn>
                  <a:cxn ang="0">
                    <a:pos x="3354" y="6358"/>
                  </a:cxn>
                  <a:cxn ang="0">
                    <a:pos x="2942" y="5282"/>
                  </a:cxn>
                  <a:cxn ang="0">
                    <a:pos x="2706" y="4753"/>
                  </a:cxn>
                  <a:cxn ang="0">
                    <a:pos x="3285" y="5408"/>
                  </a:cxn>
                  <a:cxn ang="0">
                    <a:pos x="4683" y="5398"/>
                  </a:cxn>
                  <a:cxn ang="0">
                    <a:pos x="4366" y="4778"/>
                  </a:cxn>
                  <a:cxn ang="0">
                    <a:pos x="3880" y="4341"/>
                  </a:cxn>
                  <a:cxn ang="0">
                    <a:pos x="3962" y="4338"/>
                  </a:cxn>
                  <a:cxn ang="0">
                    <a:pos x="4564" y="4720"/>
                  </a:cxn>
                  <a:cxn ang="0">
                    <a:pos x="5679" y="4253"/>
                  </a:cxn>
                  <a:cxn ang="0">
                    <a:pos x="6115" y="3739"/>
                  </a:cxn>
                  <a:cxn ang="0">
                    <a:pos x="6397" y="2876"/>
                  </a:cxn>
                  <a:cxn ang="0">
                    <a:pos x="5690" y="2819"/>
                  </a:cxn>
                  <a:cxn ang="0">
                    <a:pos x="5199" y="2963"/>
                  </a:cxn>
                  <a:cxn ang="0">
                    <a:pos x="5067" y="2971"/>
                  </a:cxn>
                  <a:cxn ang="0">
                    <a:pos x="5067" y="2878"/>
                  </a:cxn>
                  <a:cxn ang="0">
                    <a:pos x="5665" y="2559"/>
                  </a:cxn>
                  <a:cxn ang="0">
                    <a:pos x="6273" y="2250"/>
                  </a:cxn>
                  <a:cxn ang="0">
                    <a:pos x="6841" y="2427"/>
                  </a:cxn>
                  <a:cxn ang="0">
                    <a:pos x="7249" y="1950"/>
                  </a:cxn>
                  <a:cxn ang="0">
                    <a:pos x="7642" y="1717"/>
                  </a:cxn>
                  <a:cxn ang="0">
                    <a:pos x="7620" y="926"/>
                  </a:cxn>
                  <a:cxn ang="0">
                    <a:pos x="7522" y="347"/>
                  </a:cxn>
                  <a:cxn ang="0">
                    <a:pos x="7739" y="143"/>
                  </a:cxn>
                  <a:cxn ang="0">
                    <a:pos x="8636" y="146"/>
                  </a:cxn>
                </a:cxnLst>
                <a:rect l="0" t="0" r="r" b="b"/>
                <a:pathLst>
                  <a:path w="8766" h="8922">
                    <a:moveTo>
                      <a:pt x="8736" y="183"/>
                    </a:moveTo>
                    <a:lnTo>
                      <a:pt x="8712" y="203"/>
                    </a:lnTo>
                    <a:lnTo>
                      <a:pt x="8692" y="219"/>
                    </a:lnTo>
                    <a:lnTo>
                      <a:pt x="8674" y="231"/>
                    </a:lnTo>
                    <a:lnTo>
                      <a:pt x="8659" y="241"/>
                    </a:lnTo>
                    <a:lnTo>
                      <a:pt x="8643" y="249"/>
                    </a:lnTo>
                    <a:lnTo>
                      <a:pt x="8631" y="255"/>
                    </a:lnTo>
                    <a:lnTo>
                      <a:pt x="8619" y="261"/>
                    </a:lnTo>
                    <a:lnTo>
                      <a:pt x="8608" y="267"/>
                    </a:lnTo>
                    <a:lnTo>
                      <a:pt x="8597" y="274"/>
                    </a:lnTo>
                    <a:lnTo>
                      <a:pt x="8588" y="282"/>
                    </a:lnTo>
                    <a:lnTo>
                      <a:pt x="8577" y="293"/>
                    </a:lnTo>
                    <a:lnTo>
                      <a:pt x="8566" y="307"/>
                    </a:lnTo>
                    <a:lnTo>
                      <a:pt x="8555" y="323"/>
                    </a:lnTo>
                    <a:lnTo>
                      <a:pt x="8543" y="345"/>
                    </a:lnTo>
                    <a:lnTo>
                      <a:pt x="8529" y="372"/>
                    </a:lnTo>
                    <a:lnTo>
                      <a:pt x="8514" y="406"/>
                    </a:lnTo>
                    <a:lnTo>
                      <a:pt x="8501" y="429"/>
                    </a:lnTo>
                    <a:lnTo>
                      <a:pt x="8486" y="450"/>
                    </a:lnTo>
                    <a:lnTo>
                      <a:pt x="8470" y="467"/>
                    </a:lnTo>
                    <a:lnTo>
                      <a:pt x="8451" y="483"/>
                    </a:lnTo>
                    <a:lnTo>
                      <a:pt x="8433" y="497"/>
                    </a:lnTo>
                    <a:lnTo>
                      <a:pt x="8414" y="510"/>
                    </a:lnTo>
                    <a:lnTo>
                      <a:pt x="8397" y="523"/>
                    </a:lnTo>
                    <a:lnTo>
                      <a:pt x="8380" y="537"/>
                    </a:lnTo>
                    <a:lnTo>
                      <a:pt x="8366" y="553"/>
                    </a:lnTo>
                    <a:lnTo>
                      <a:pt x="8354" y="571"/>
                    </a:lnTo>
                    <a:lnTo>
                      <a:pt x="8345" y="592"/>
                    </a:lnTo>
                    <a:lnTo>
                      <a:pt x="8340" y="616"/>
                    </a:lnTo>
                    <a:lnTo>
                      <a:pt x="8339" y="645"/>
                    </a:lnTo>
                    <a:lnTo>
                      <a:pt x="8343" y="679"/>
                    </a:lnTo>
                    <a:lnTo>
                      <a:pt x="8352" y="719"/>
                    </a:lnTo>
                    <a:lnTo>
                      <a:pt x="8368" y="766"/>
                    </a:lnTo>
                    <a:lnTo>
                      <a:pt x="8373" y="782"/>
                    </a:lnTo>
                    <a:lnTo>
                      <a:pt x="8375" y="796"/>
                    </a:lnTo>
                    <a:lnTo>
                      <a:pt x="8374" y="808"/>
                    </a:lnTo>
                    <a:lnTo>
                      <a:pt x="8371" y="820"/>
                    </a:lnTo>
                    <a:lnTo>
                      <a:pt x="8368" y="830"/>
                    </a:lnTo>
                    <a:lnTo>
                      <a:pt x="8363" y="840"/>
                    </a:lnTo>
                    <a:lnTo>
                      <a:pt x="8355" y="849"/>
                    </a:lnTo>
                    <a:lnTo>
                      <a:pt x="8347" y="858"/>
                    </a:lnTo>
                    <a:lnTo>
                      <a:pt x="8338" y="867"/>
                    </a:lnTo>
                    <a:lnTo>
                      <a:pt x="8328" y="876"/>
                    </a:lnTo>
                    <a:lnTo>
                      <a:pt x="8318" y="885"/>
                    </a:lnTo>
                    <a:lnTo>
                      <a:pt x="8308" y="894"/>
                    </a:lnTo>
                    <a:lnTo>
                      <a:pt x="8297" y="905"/>
                    </a:lnTo>
                    <a:lnTo>
                      <a:pt x="8287" y="916"/>
                    </a:lnTo>
                    <a:lnTo>
                      <a:pt x="8278" y="929"/>
                    </a:lnTo>
                    <a:lnTo>
                      <a:pt x="8269" y="943"/>
                    </a:lnTo>
                    <a:lnTo>
                      <a:pt x="8260" y="957"/>
                    </a:lnTo>
                    <a:lnTo>
                      <a:pt x="8251" y="973"/>
                    </a:lnTo>
                    <a:lnTo>
                      <a:pt x="8244" y="988"/>
                    </a:lnTo>
                    <a:lnTo>
                      <a:pt x="8237" y="1004"/>
                    </a:lnTo>
                    <a:lnTo>
                      <a:pt x="8230" y="1021"/>
                    </a:lnTo>
                    <a:lnTo>
                      <a:pt x="8224" y="1038"/>
                    </a:lnTo>
                    <a:lnTo>
                      <a:pt x="8218" y="1057"/>
                    </a:lnTo>
                    <a:lnTo>
                      <a:pt x="8212" y="1074"/>
                    </a:lnTo>
                    <a:lnTo>
                      <a:pt x="8208" y="1094"/>
                    </a:lnTo>
                    <a:lnTo>
                      <a:pt x="8203" y="1114"/>
                    </a:lnTo>
                    <a:lnTo>
                      <a:pt x="8200" y="1133"/>
                    </a:lnTo>
                    <a:lnTo>
                      <a:pt x="8197" y="1154"/>
                    </a:lnTo>
                    <a:lnTo>
                      <a:pt x="8194" y="1175"/>
                    </a:lnTo>
                    <a:lnTo>
                      <a:pt x="8192" y="1197"/>
                    </a:lnTo>
                    <a:lnTo>
                      <a:pt x="8191" y="1220"/>
                    </a:lnTo>
                    <a:lnTo>
                      <a:pt x="8191" y="1242"/>
                    </a:lnTo>
                    <a:lnTo>
                      <a:pt x="8194" y="1264"/>
                    </a:lnTo>
                    <a:lnTo>
                      <a:pt x="8199" y="1284"/>
                    </a:lnTo>
                    <a:lnTo>
                      <a:pt x="8208" y="1301"/>
                    </a:lnTo>
                    <a:lnTo>
                      <a:pt x="8219" y="1319"/>
                    </a:lnTo>
                    <a:lnTo>
                      <a:pt x="8231" y="1333"/>
                    </a:lnTo>
                    <a:lnTo>
                      <a:pt x="8244" y="1347"/>
                    </a:lnTo>
                    <a:lnTo>
                      <a:pt x="8256" y="1360"/>
                    </a:lnTo>
                    <a:lnTo>
                      <a:pt x="8266" y="1372"/>
                    </a:lnTo>
                    <a:lnTo>
                      <a:pt x="8273" y="1383"/>
                    </a:lnTo>
                    <a:lnTo>
                      <a:pt x="8279" y="1394"/>
                    </a:lnTo>
                    <a:lnTo>
                      <a:pt x="8280" y="1404"/>
                    </a:lnTo>
                    <a:lnTo>
                      <a:pt x="8275" y="1414"/>
                    </a:lnTo>
                    <a:lnTo>
                      <a:pt x="8264" y="1425"/>
                    </a:lnTo>
                    <a:lnTo>
                      <a:pt x="8248" y="1435"/>
                    </a:lnTo>
                    <a:lnTo>
                      <a:pt x="8224" y="1446"/>
                    </a:lnTo>
                    <a:lnTo>
                      <a:pt x="8191" y="1458"/>
                    </a:lnTo>
                    <a:lnTo>
                      <a:pt x="8156" y="1470"/>
                    </a:lnTo>
                    <a:lnTo>
                      <a:pt x="8129" y="1483"/>
                    </a:lnTo>
                    <a:lnTo>
                      <a:pt x="8107" y="1498"/>
                    </a:lnTo>
                    <a:lnTo>
                      <a:pt x="8090" y="1514"/>
                    </a:lnTo>
                    <a:lnTo>
                      <a:pt x="8077" y="1532"/>
                    </a:lnTo>
                    <a:lnTo>
                      <a:pt x="8068" y="1550"/>
                    </a:lnTo>
                    <a:lnTo>
                      <a:pt x="8062" y="1569"/>
                    </a:lnTo>
                    <a:lnTo>
                      <a:pt x="8059" y="1589"/>
                    </a:lnTo>
                    <a:lnTo>
                      <a:pt x="8058" y="1609"/>
                    </a:lnTo>
                    <a:lnTo>
                      <a:pt x="8058" y="1630"/>
                    </a:lnTo>
                    <a:lnTo>
                      <a:pt x="8058" y="1651"/>
                    </a:lnTo>
                    <a:lnTo>
                      <a:pt x="8059" y="1673"/>
                    </a:lnTo>
                    <a:lnTo>
                      <a:pt x="8060" y="1693"/>
                    </a:lnTo>
                    <a:lnTo>
                      <a:pt x="8059" y="1715"/>
                    </a:lnTo>
                    <a:lnTo>
                      <a:pt x="8058" y="1736"/>
                    </a:lnTo>
                    <a:lnTo>
                      <a:pt x="8054" y="1757"/>
                    </a:lnTo>
                    <a:lnTo>
                      <a:pt x="8050" y="1776"/>
                    </a:lnTo>
                    <a:lnTo>
                      <a:pt x="8052" y="1796"/>
                    </a:lnTo>
                    <a:lnTo>
                      <a:pt x="8058" y="1816"/>
                    </a:lnTo>
                    <a:lnTo>
                      <a:pt x="8067" y="1835"/>
                    </a:lnTo>
                    <a:lnTo>
                      <a:pt x="8078" y="1854"/>
                    </a:lnTo>
                    <a:lnTo>
                      <a:pt x="8090" y="1872"/>
                    </a:lnTo>
                    <a:lnTo>
                      <a:pt x="8103" y="1891"/>
                    </a:lnTo>
                    <a:lnTo>
                      <a:pt x="8115" y="1907"/>
                    </a:lnTo>
                    <a:lnTo>
                      <a:pt x="8126" y="1924"/>
                    </a:lnTo>
                    <a:lnTo>
                      <a:pt x="8133" y="1939"/>
                    </a:lnTo>
                    <a:lnTo>
                      <a:pt x="8139" y="1953"/>
                    </a:lnTo>
                    <a:lnTo>
                      <a:pt x="8140" y="1965"/>
                    </a:lnTo>
                    <a:lnTo>
                      <a:pt x="8136" y="1977"/>
                    </a:lnTo>
                    <a:lnTo>
                      <a:pt x="8126" y="1987"/>
                    </a:lnTo>
                    <a:lnTo>
                      <a:pt x="8108" y="1995"/>
                    </a:lnTo>
                    <a:lnTo>
                      <a:pt x="8084" y="2002"/>
                    </a:lnTo>
                    <a:lnTo>
                      <a:pt x="8057" y="2008"/>
                    </a:lnTo>
                    <a:lnTo>
                      <a:pt x="8033" y="2013"/>
                    </a:lnTo>
                    <a:lnTo>
                      <a:pt x="8013" y="2021"/>
                    </a:lnTo>
                    <a:lnTo>
                      <a:pt x="7996" y="2027"/>
                    </a:lnTo>
                    <a:lnTo>
                      <a:pt x="7982" y="2035"/>
                    </a:lnTo>
                    <a:lnTo>
                      <a:pt x="7970" y="2044"/>
                    </a:lnTo>
                    <a:lnTo>
                      <a:pt x="7960" y="2054"/>
                    </a:lnTo>
                    <a:lnTo>
                      <a:pt x="7953" y="2065"/>
                    </a:lnTo>
                    <a:lnTo>
                      <a:pt x="7947" y="2078"/>
                    </a:lnTo>
                    <a:lnTo>
                      <a:pt x="7944" y="2091"/>
                    </a:lnTo>
                    <a:lnTo>
                      <a:pt x="7940" y="2106"/>
                    </a:lnTo>
                    <a:lnTo>
                      <a:pt x="7939" y="2122"/>
                    </a:lnTo>
                    <a:lnTo>
                      <a:pt x="7938" y="2141"/>
                    </a:lnTo>
                    <a:lnTo>
                      <a:pt x="7937" y="2162"/>
                    </a:lnTo>
                    <a:lnTo>
                      <a:pt x="7937" y="2185"/>
                    </a:lnTo>
                    <a:lnTo>
                      <a:pt x="7938" y="2210"/>
                    </a:lnTo>
                    <a:lnTo>
                      <a:pt x="7938" y="2234"/>
                    </a:lnTo>
                    <a:lnTo>
                      <a:pt x="7938" y="2257"/>
                    </a:lnTo>
                    <a:lnTo>
                      <a:pt x="7939" y="2279"/>
                    </a:lnTo>
                    <a:lnTo>
                      <a:pt x="7940" y="2298"/>
                    </a:lnTo>
                    <a:lnTo>
                      <a:pt x="7940" y="2318"/>
                    </a:lnTo>
                    <a:lnTo>
                      <a:pt x="7941" y="2335"/>
                    </a:lnTo>
                    <a:lnTo>
                      <a:pt x="7941" y="2352"/>
                    </a:lnTo>
                    <a:lnTo>
                      <a:pt x="7940" y="2368"/>
                    </a:lnTo>
                    <a:lnTo>
                      <a:pt x="7938" y="2383"/>
                    </a:lnTo>
                    <a:lnTo>
                      <a:pt x="7935" y="2399"/>
                    </a:lnTo>
                    <a:lnTo>
                      <a:pt x="7930" y="2414"/>
                    </a:lnTo>
                    <a:lnTo>
                      <a:pt x="7925" y="2429"/>
                    </a:lnTo>
                    <a:lnTo>
                      <a:pt x="7917" y="2445"/>
                    </a:lnTo>
                    <a:lnTo>
                      <a:pt x="7909" y="2460"/>
                    </a:lnTo>
                    <a:lnTo>
                      <a:pt x="7898" y="2475"/>
                    </a:lnTo>
                    <a:lnTo>
                      <a:pt x="7885" y="2493"/>
                    </a:lnTo>
                    <a:lnTo>
                      <a:pt x="7869" y="2509"/>
                    </a:lnTo>
                    <a:lnTo>
                      <a:pt x="7855" y="2524"/>
                    </a:lnTo>
                    <a:lnTo>
                      <a:pt x="7842" y="2538"/>
                    </a:lnTo>
                    <a:lnTo>
                      <a:pt x="7828" y="2553"/>
                    </a:lnTo>
                    <a:lnTo>
                      <a:pt x="7815" y="2566"/>
                    </a:lnTo>
                    <a:lnTo>
                      <a:pt x="7803" y="2579"/>
                    </a:lnTo>
                    <a:lnTo>
                      <a:pt x="7792" y="2591"/>
                    </a:lnTo>
                    <a:lnTo>
                      <a:pt x="7781" y="2603"/>
                    </a:lnTo>
                    <a:lnTo>
                      <a:pt x="7771" y="2615"/>
                    </a:lnTo>
                    <a:lnTo>
                      <a:pt x="7763" y="2628"/>
                    </a:lnTo>
                    <a:lnTo>
                      <a:pt x="7756" y="2640"/>
                    </a:lnTo>
                    <a:lnTo>
                      <a:pt x="7750" y="2654"/>
                    </a:lnTo>
                    <a:lnTo>
                      <a:pt x="7747" y="2667"/>
                    </a:lnTo>
                    <a:lnTo>
                      <a:pt x="7745" y="2683"/>
                    </a:lnTo>
                    <a:lnTo>
                      <a:pt x="7745" y="2698"/>
                    </a:lnTo>
                    <a:lnTo>
                      <a:pt x="7747" y="2715"/>
                    </a:lnTo>
                    <a:lnTo>
                      <a:pt x="7749" y="2733"/>
                    </a:lnTo>
                    <a:lnTo>
                      <a:pt x="7751" y="2754"/>
                    </a:lnTo>
                    <a:lnTo>
                      <a:pt x="7752" y="2776"/>
                    </a:lnTo>
                    <a:lnTo>
                      <a:pt x="7754" y="2799"/>
                    </a:lnTo>
                    <a:lnTo>
                      <a:pt x="7754" y="2825"/>
                    </a:lnTo>
                    <a:lnTo>
                      <a:pt x="7754" y="2850"/>
                    </a:lnTo>
                    <a:lnTo>
                      <a:pt x="7751" y="2876"/>
                    </a:lnTo>
                    <a:lnTo>
                      <a:pt x="7748" y="2901"/>
                    </a:lnTo>
                    <a:lnTo>
                      <a:pt x="7744" y="2926"/>
                    </a:lnTo>
                    <a:lnTo>
                      <a:pt x="7738" y="2949"/>
                    </a:lnTo>
                    <a:lnTo>
                      <a:pt x="7731" y="2972"/>
                    </a:lnTo>
                    <a:lnTo>
                      <a:pt x="7722" y="2993"/>
                    </a:lnTo>
                    <a:lnTo>
                      <a:pt x="7712" y="3012"/>
                    </a:lnTo>
                    <a:lnTo>
                      <a:pt x="7700" y="3029"/>
                    </a:lnTo>
                    <a:lnTo>
                      <a:pt x="7685" y="3042"/>
                    </a:lnTo>
                    <a:lnTo>
                      <a:pt x="7669" y="3053"/>
                    </a:lnTo>
                    <a:lnTo>
                      <a:pt x="7652" y="3061"/>
                    </a:lnTo>
                    <a:lnTo>
                      <a:pt x="7635" y="3071"/>
                    </a:lnTo>
                    <a:lnTo>
                      <a:pt x="7618" y="3083"/>
                    </a:lnTo>
                    <a:lnTo>
                      <a:pt x="7603" y="3097"/>
                    </a:lnTo>
                    <a:lnTo>
                      <a:pt x="7589" y="3112"/>
                    </a:lnTo>
                    <a:lnTo>
                      <a:pt x="7576" y="3129"/>
                    </a:lnTo>
                    <a:lnTo>
                      <a:pt x="7564" y="3148"/>
                    </a:lnTo>
                    <a:lnTo>
                      <a:pt x="7555" y="3170"/>
                    </a:lnTo>
                    <a:lnTo>
                      <a:pt x="7547" y="3192"/>
                    </a:lnTo>
                    <a:lnTo>
                      <a:pt x="7542" y="3219"/>
                    </a:lnTo>
                    <a:lnTo>
                      <a:pt x="7540" y="3248"/>
                    </a:lnTo>
                    <a:lnTo>
                      <a:pt x="7540" y="3279"/>
                    </a:lnTo>
                    <a:lnTo>
                      <a:pt x="7544" y="3314"/>
                    </a:lnTo>
                    <a:lnTo>
                      <a:pt x="7552" y="3351"/>
                    </a:lnTo>
                    <a:lnTo>
                      <a:pt x="7562" y="3392"/>
                    </a:lnTo>
                    <a:lnTo>
                      <a:pt x="7578" y="3437"/>
                    </a:lnTo>
                    <a:lnTo>
                      <a:pt x="7594" y="3480"/>
                    </a:lnTo>
                    <a:lnTo>
                      <a:pt x="7608" y="3517"/>
                    </a:lnTo>
                    <a:lnTo>
                      <a:pt x="7621" y="3548"/>
                    </a:lnTo>
                    <a:lnTo>
                      <a:pt x="7633" y="3576"/>
                    </a:lnTo>
                    <a:lnTo>
                      <a:pt x="7643" y="3599"/>
                    </a:lnTo>
                    <a:lnTo>
                      <a:pt x="7651" y="3618"/>
                    </a:lnTo>
                    <a:lnTo>
                      <a:pt x="7657" y="3635"/>
                    </a:lnTo>
                    <a:lnTo>
                      <a:pt x="7662" y="3650"/>
                    </a:lnTo>
                    <a:lnTo>
                      <a:pt x="7663" y="3662"/>
                    </a:lnTo>
                    <a:lnTo>
                      <a:pt x="7663" y="3674"/>
                    </a:lnTo>
                    <a:lnTo>
                      <a:pt x="7660" y="3686"/>
                    </a:lnTo>
                    <a:lnTo>
                      <a:pt x="7654" y="3698"/>
                    </a:lnTo>
                    <a:lnTo>
                      <a:pt x="7647" y="3710"/>
                    </a:lnTo>
                    <a:lnTo>
                      <a:pt x="7637" y="3724"/>
                    </a:lnTo>
                    <a:lnTo>
                      <a:pt x="7624" y="3741"/>
                    </a:lnTo>
                    <a:lnTo>
                      <a:pt x="7608" y="3759"/>
                    </a:lnTo>
                    <a:lnTo>
                      <a:pt x="7590" y="3776"/>
                    </a:lnTo>
                    <a:lnTo>
                      <a:pt x="7569" y="3788"/>
                    </a:lnTo>
                    <a:lnTo>
                      <a:pt x="7546" y="3795"/>
                    </a:lnTo>
                    <a:lnTo>
                      <a:pt x="7522" y="3800"/>
                    </a:lnTo>
                    <a:lnTo>
                      <a:pt x="7498" y="3802"/>
                    </a:lnTo>
                    <a:lnTo>
                      <a:pt x="7474" y="3802"/>
                    </a:lnTo>
                    <a:lnTo>
                      <a:pt x="7449" y="3803"/>
                    </a:lnTo>
                    <a:lnTo>
                      <a:pt x="7426" y="3803"/>
                    </a:lnTo>
                    <a:lnTo>
                      <a:pt x="7403" y="3805"/>
                    </a:lnTo>
                    <a:lnTo>
                      <a:pt x="7382" y="3810"/>
                    </a:lnTo>
                    <a:lnTo>
                      <a:pt x="7365" y="3819"/>
                    </a:lnTo>
                    <a:lnTo>
                      <a:pt x="7349" y="3832"/>
                    </a:lnTo>
                    <a:lnTo>
                      <a:pt x="7337" y="3851"/>
                    </a:lnTo>
                    <a:lnTo>
                      <a:pt x="7328" y="3876"/>
                    </a:lnTo>
                    <a:lnTo>
                      <a:pt x="7323" y="3910"/>
                    </a:lnTo>
                    <a:lnTo>
                      <a:pt x="7325" y="3951"/>
                    </a:lnTo>
                    <a:lnTo>
                      <a:pt x="7328" y="3995"/>
                    </a:lnTo>
                    <a:lnTo>
                      <a:pt x="7334" y="4033"/>
                    </a:lnTo>
                    <a:lnTo>
                      <a:pt x="7343" y="4068"/>
                    </a:lnTo>
                    <a:lnTo>
                      <a:pt x="7353" y="4100"/>
                    </a:lnTo>
                    <a:lnTo>
                      <a:pt x="7364" y="4127"/>
                    </a:lnTo>
                    <a:lnTo>
                      <a:pt x="7375" y="4152"/>
                    </a:lnTo>
                    <a:lnTo>
                      <a:pt x="7386" y="4173"/>
                    </a:lnTo>
                    <a:lnTo>
                      <a:pt x="7395" y="4193"/>
                    </a:lnTo>
                    <a:lnTo>
                      <a:pt x="7404" y="4209"/>
                    </a:lnTo>
                    <a:lnTo>
                      <a:pt x="7411" y="4224"/>
                    </a:lnTo>
                    <a:lnTo>
                      <a:pt x="7415" y="4238"/>
                    </a:lnTo>
                    <a:lnTo>
                      <a:pt x="7417" y="4250"/>
                    </a:lnTo>
                    <a:lnTo>
                      <a:pt x="7415" y="4262"/>
                    </a:lnTo>
                    <a:lnTo>
                      <a:pt x="7410" y="4273"/>
                    </a:lnTo>
                    <a:lnTo>
                      <a:pt x="7400" y="4284"/>
                    </a:lnTo>
                    <a:lnTo>
                      <a:pt x="7386" y="4296"/>
                    </a:lnTo>
                    <a:lnTo>
                      <a:pt x="7367" y="4306"/>
                    </a:lnTo>
                    <a:lnTo>
                      <a:pt x="7346" y="4317"/>
                    </a:lnTo>
                    <a:lnTo>
                      <a:pt x="7323" y="4326"/>
                    </a:lnTo>
                    <a:lnTo>
                      <a:pt x="7299" y="4335"/>
                    </a:lnTo>
                    <a:lnTo>
                      <a:pt x="7275" y="4342"/>
                    </a:lnTo>
                    <a:lnTo>
                      <a:pt x="7251" y="4351"/>
                    </a:lnTo>
                    <a:lnTo>
                      <a:pt x="7226" y="4360"/>
                    </a:lnTo>
                    <a:lnTo>
                      <a:pt x="7203" y="4368"/>
                    </a:lnTo>
                    <a:lnTo>
                      <a:pt x="7180" y="4378"/>
                    </a:lnTo>
                    <a:lnTo>
                      <a:pt x="7160" y="4389"/>
                    </a:lnTo>
                    <a:lnTo>
                      <a:pt x="7142" y="4401"/>
                    </a:lnTo>
                    <a:lnTo>
                      <a:pt x="7126" y="4414"/>
                    </a:lnTo>
                    <a:lnTo>
                      <a:pt x="7114" y="4430"/>
                    </a:lnTo>
                    <a:lnTo>
                      <a:pt x="7105" y="4446"/>
                    </a:lnTo>
                    <a:lnTo>
                      <a:pt x="7101" y="4466"/>
                    </a:lnTo>
                    <a:lnTo>
                      <a:pt x="7102" y="4487"/>
                    </a:lnTo>
                    <a:lnTo>
                      <a:pt x="7100" y="4507"/>
                    </a:lnTo>
                    <a:lnTo>
                      <a:pt x="7092" y="4522"/>
                    </a:lnTo>
                    <a:lnTo>
                      <a:pt x="7077" y="4533"/>
                    </a:lnTo>
                    <a:lnTo>
                      <a:pt x="7057" y="4540"/>
                    </a:lnTo>
                    <a:lnTo>
                      <a:pt x="7033" y="4543"/>
                    </a:lnTo>
                    <a:lnTo>
                      <a:pt x="7006" y="4544"/>
                    </a:lnTo>
                    <a:lnTo>
                      <a:pt x="6975" y="4543"/>
                    </a:lnTo>
                    <a:lnTo>
                      <a:pt x="6945" y="4541"/>
                    </a:lnTo>
                    <a:lnTo>
                      <a:pt x="6913" y="4538"/>
                    </a:lnTo>
                    <a:lnTo>
                      <a:pt x="6881" y="4534"/>
                    </a:lnTo>
                    <a:lnTo>
                      <a:pt x="6852" y="4531"/>
                    </a:lnTo>
                    <a:lnTo>
                      <a:pt x="6826" y="4530"/>
                    </a:lnTo>
                    <a:lnTo>
                      <a:pt x="6802" y="4530"/>
                    </a:lnTo>
                    <a:lnTo>
                      <a:pt x="6783" y="4533"/>
                    </a:lnTo>
                    <a:lnTo>
                      <a:pt x="6770" y="4539"/>
                    </a:lnTo>
                    <a:lnTo>
                      <a:pt x="6764" y="4549"/>
                    </a:lnTo>
                    <a:lnTo>
                      <a:pt x="6760" y="4561"/>
                    </a:lnTo>
                    <a:lnTo>
                      <a:pt x="6752" y="4574"/>
                    </a:lnTo>
                    <a:lnTo>
                      <a:pt x="6745" y="4588"/>
                    </a:lnTo>
                    <a:lnTo>
                      <a:pt x="6735" y="4603"/>
                    </a:lnTo>
                    <a:lnTo>
                      <a:pt x="6725" y="4620"/>
                    </a:lnTo>
                    <a:lnTo>
                      <a:pt x="6715" y="4637"/>
                    </a:lnTo>
                    <a:lnTo>
                      <a:pt x="6706" y="4656"/>
                    </a:lnTo>
                    <a:lnTo>
                      <a:pt x="6699" y="4675"/>
                    </a:lnTo>
                    <a:lnTo>
                      <a:pt x="6694" y="4696"/>
                    </a:lnTo>
                    <a:lnTo>
                      <a:pt x="6691" y="4717"/>
                    </a:lnTo>
                    <a:lnTo>
                      <a:pt x="6694" y="4739"/>
                    </a:lnTo>
                    <a:lnTo>
                      <a:pt x="6699" y="4763"/>
                    </a:lnTo>
                    <a:lnTo>
                      <a:pt x="6710" y="4787"/>
                    </a:lnTo>
                    <a:lnTo>
                      <a:pt x="6726" y="4812"/>
                    </a:lnTo>
                    <a:lnTo>
                      <a:pt x="6749" y="4837"/>
                    </a:lnTo>
                    <a:lnTo>
                      <a:pt x="6780" y="4864"/>
                    </a:lnTo>
                    <a:lnTo>
                      <a:pt x="6786" y="4877"/>
                    </a:lnTo>
                    <a:lnTo>
                      <a:pt x="6781" y="4895"/>
                    </a:lnTo>
                    <a:lnTo>
                      <a:pt x="6764" y="4916"/>
                    </a:lnTo>
                    <a:lnTo>
                      <a:pt x="6740" y="4941"/>
                    </a:lnTo>
                    <a:lnTo>
                      <a:pt x="6709" y="4967"/>
                    </a:lnTo>
                    <a:lnTo>
                      <a:pt x="6673" y="4995"/>
                    </a:lnTo>
                    <a:lnTo>
                      <a:pt x="6633" y="5023"/>
                    </a:lnTo>
                    <a:lnTo>
                      <a:pt x="6593" y="5053"/>
                    </a:lnTo>
                    <a:lnTo>
                      <a:pt x="6555" y="5082"/>
                    </a:lnTo>
                    <a:lnTo>
                      <a:pt x="6520" y="5111"/>
                    </a:lnTo>
                    <a:lnTo>
                      <a:pt x="6489" y="5138"/>
                    </a:lnTo>
                    <a:lnTo>
                      <a:pt x="6468" y="5163"/>
                    </a:lnTo>
                    <a:lnTo>
                      <a:pt x="6453" y="5186"/>
                    </a:lnTo>
                    <a:lnTo>
                      <a:pt x="6451" y="5205"/>
                    </a:lnTo>
                    <a:lnTo>
                      <a:pt x="6462" y="5220"/>
                    </a:lnTo>
                    <a:lnTo>
                      <a:pt x="6489" y="5232"/>
                    </a:lnTo>
                    <a:lnTo>
                      <a:pt x="6493" y="5233"/>
                    </a:lnTo>
                    <a:lnTo>
                      <a:pt x="6501" y="5238"/>
                    </a:lnTo>
                    <a:lnTo>
                      <a:pt x="6517" y="5246"/>
                    </a:lnTo>
                    <a:lnTo>
                      <a:pt x="6534" y="5256"/>
                    </a:lnTo>
                    <a:lnTo>
                      <a:pt x="6555" y="5270"/>
                    </a:lnTo>
                    <a:lnTo>
                      <a:pt x="6577" y="5287"/>
                    </a:lnTo>
                    <a:lnTo>
                      <a:pt x="6599" y="5306"/>
                    </a:lnTo>
                    <a:lnTo>
                      <a:pt x="6619" y="5328"/>
                    </a:lnTo>
                    <a:lnTo>
                      <a:pt x="6637" y="5352"/>
                    </a:lnTo>
                    <a:lnTo>
                      <a:pt x="6651" y="5378"/>
                    </a:lnTo>
                    <a:lnTo>
                      <a:pt x="6660" y="5408"/>
                    </a:lnTo>
                    <a:lnTo>
                      <a:pt x="6663" y="5439"/>
                    </a:lnTo>
                    <a:lnTo>
                      <a:pt x="6659" y="5472"/>
                    </a:lnTo>
                    <a:lnTo>
                      <a:pt x="6645" y="5508"/>
                    </a:lnTo>
                    <a:lnTo>
                      <a:pt x="6623" y="5545"/>
                    </a:lnTo>
                    <a:lnTo>
                      <a:pt x="6589" y="5586"/>
                    </a:lnTo>
                    <a:lnTo>
                      <a:pt x="6555" y="5621"/>
                    </a:lnTo>
                    <a:lnTo>
                      <a:pt x="6533" y="5648"/>
                    </a:lnTo>
                    <a:lnTo>
                      <a:pt x="6522" y="5668"/>
                    </a:lnTo>
                    <a:lnTo>
                      <a:pt x="6520" y="5681"/>
                    </a:lnTo>
                    <a:lnTo>
                      <a:pt x="6526" y="5691"/>
                    </a:lnTo>
                    <a:lnTo>
                      <a:pt x="6540" y="5696"/>
                    </a:lnTo>
                    <a:lnTo>
                      <a:pt x="6558" y="5700"/>
                    </a:lnTo>
                    <a:lnTo>
                      <a:pt x="6580" y="5704"/>
                    </a:lnTo>
                    <a:lnTo>
                      <a:pt x="6605" y="5708"/>
                    </a:lnTo>
                    <a:lnTo>
                      <a:pt x="6630" y="5715"/>
                    </a:lnTo>
                    <a:lnTo>
                      <a:pt x="6656" y="5724"/>
                    </a:lnTo>
                    <a:lnTo>
                      <a:pt x="6680" y="5739"/>
                    </a:lnTo>
                    <a:lnTo>
                      <a:pt x="6701" y="5758"/>
                    </a:lnTo>
                    <a:lnTo>
                      <a:pt x="6719" y="5787"/>
                    </a:lnTo>
                    <a:lnTo>
                      <a:pt x="6730" y="5823"/>
                    </a:lnTo>
                    <a:lnTo>
                      <a:pt x="6734" y="5870"/>
                    </a:lnTo>
                    <a:lnTo>
                      <a:pt x="6733" y="5918"/>
                    </a:lnTo>
                    <a:lnTo>
                      <a:pt x="6732" y="5962"/>
                    </a:lnTo>
                    <a:lnTo>
                      <a:pt x="6730" y="6002"/>
                    </a:lnTo>
                    <a:lnTo>
                      <a:pt x="6727" y="6037"/>
                    </a:lnTo>
                    <a:lnTo>
                      <a:pt x="6723" y="6068"/>
                    </a:lnTo>
                    <a:lnTo>
                      <a:pt x="6718" y="6097"/>
                    </a:lnTo>
                    <a:lnTo>
                      <a:pt x="6712" y="6122"/>
                    </a:lnTo>
                    <a:lnTo>
                      <a:pt x="6704" y="6145"/>
                    </a:lnTo>
                    <a:lnTo>
                      <a:pt x="6696" y="6167"/>
                    </a:lnTo>
                    <a:lnTo>
                      <a:pt x="6686" y="6186"/>
                    </a:lnTo>
                    <a:lnTo>
                      <a:pt x="6675" y="6206"/>
                    </a:lnTo>
                    <a:lnTo>
                      <a:pt x="6663" y="6225"/>
                    </a:lnTo>
                    <a:lnTo>
                      <a:pt x="6649" y="6243"/>
                    </a:lnTo>
                    <a:lnTo>
                      <a:pt x="6632" y="6263"/>
                    </a:lnTo>
                    <a:lnTo>
                      <a:pt x="6615" y="6283"/>
                    </a:lnTo>
                    <a:lnTo>
                      <a:pt x="6596" y="6305"/>
                    </a:lnTo>
                    <a:lnTo>
                      <a:pt x="6576" y="6327"/>
                    </a:lnTo>
                    <a:lnTo>
                      <a:pt x="6555" y="6348"/>
                    </a:lnTo>
                    <a:lnTo>
                      <a:pt x="6535" y="6366"/>
                    </a:lnTo>
                    <a:lnTo>
                      <a:pt x="6514" y="6384"/>
                    </a:lnTo>
                    <a:lnTo>
                      <a:pt x="6495" y="6400"/>
                    </a:lnTo>
                    <a:lnTo>
                      <a:pt x="6476" y="6415"/>
                    </a:lnTo>
                    <a:lnTo>
                      <a:pt x="6458" y="6428"/>
                    </a:lnTo>
                    <a:lnTo>
                      <a:pt x="6440" y="6440"/>
                    </a:lnTo>
                    <a:lnTo>
                      <a:pt x="6425" y="6449"/>
                    </a:lnTo>
                    <a:lnTo>
                      <a:pt x="6410" y="6458"/>
                    </a:lnTo>
                    <a:lnTo>
                      <a:pt x="6398" y="6466"/>
                    </a:lnTo>
                    <a:lnTo>
                      <a:pt x="6387" y="6471"/>
                    </a:lnTo>
                    <a:lnTo>
                      <a:pt x="6378" y="6476"/>
                    </a:lnTo>
                    <a:lnTo>
                      <a:pt x="6371" y="6479"/>
                    </a:lnTo>
                    <a:lnTo>
                      <a:pt x="6367" y="6481"/>
                    </a:lnTo>
                    <a:lnTo>
                      <a:pt x="6366" y="6482"/>
                    </a:lnTo>
                    <a:lnTo>
                      <a:pt x="6358" y="6720"/>
                    </a:lnTo>
                    <a:lnTo>
                      <a:pt x="6361" y="6720"/>
                    </a:lnTo>
                    <a:lnTo>
                      <a:pt x="6370" y="6721"/>
                    </a:lnTo>
                    <a:lnTo>
                      <a:pt x="6383" y="6724"/>
                    </a:lnTo>
                    <a:lnTo>
                      <a:pt x="6402" y="6727"/>
                    </a:lnTo>
                    <a:lnTo>
                      <a:pt x="6424" y="6731"/>
                    </a:lnTo>
                    <a:lnTo>
                      <a:pt x="6448" y="6737"/>
                    </a:lnTo>
                    <a:lnTo>
                      <a:pt x="6473" y="6744"/>
                    </a:lnTo>
                    <a:lnTo>
                      <a:pt x="6500" y="6752"/>
                    </a:lnTo>
                    <a:lnTo>
                      <a:pt x="6526" y="6763"/>
                    </a:lnTo>
                    <a:lnTo>
                      <a:pt x="6552" y="6775"/>
                    </a:lnTo>
                    <a:lnTo>
                      <a:pt x="6576" y="6788"/>
                    </a:lnTo>
                    <a:lnTo>
                      <a:pt x="6597" y="6804"/>
                    </a:lnTo>
                    <a:lnTo>
                      <a:pt x="6616" y="6822"/>
                    </a:lnTo>
                    <a:lnTo>
                      <a:pt x="6629" y="6841"/>
                    </a:lnTo>
                    <a:lnTo>
                      <a:pt x="6639" y="6864"/>
                    </a:lnTo>
                    <a:lnTo>
                      <a:pt x="6642" y="6889"/>
                    </a:lnTo>
                    <a:lnTo>
                      <a:pt x="6641" y="6889"/>
                    </a:lnTo>
                    <a:lnTo>
                      <a:pt x="6639" y="6893"/>
                    </a:lnTo>
                    <a:lnTo>
                      <a:pt x="6637" y="6897"/>
                    </a:lnTo>
                    <a:lnTo>
                      <a:pt x="6632" y="6903"/>
                    </a:lnTo>
                    <a:lnTo>
                      <a:pt x="6627" y="6910"/>
                    </a:lnTo>
                    <a:lnTo>
                      <a:pt x="6620" y="6919"/>
                    </a:lnTo>
                    <a:lnTo>
                      <a:pt x="6613" y="6929"/>
                    </a:lnTo>
                    <a:lnTo>
                      <a:pt x="6604" y="6941"/>
                    </a:lnTo>
                    <a:lnTo>
                      <a:pt x="6593" y="6954"/>
                    </a:lnTo>
                    <a:lnTo>
                      <a:pt x="6580" y="6968"/>
                    </a:lnTo>
                    <a:lnTo>
                      <a:pt x="6567" y="6982"/>
                    </a:lnTo>
                    <a:lnTo>
                      <a:pt x="6552" y="6999"/>
                    </a:lnTo>
                    <a:lnTo>
                      <a:pt x="6534" y="7016"/>
                    </a:lnTo>
                    <a:lnTo>
                      <a:pt x="6516" y="7035"/>
                    </a:lnTo>
                    <a:lnTo>
                      <a:pt x="6496" y="7053"/>
                    </a:lnTo>
                    <a:lnTo>
                      <a:pt x="6474" y="7074"/>
                    </a:lnTo>
                    <a:lnTo>
                      <a:pt x="6449" y="7089"/>
                    </a:lnTo>
                    <a:lnTo>
                      <a:pt x="6421" y="7096"/>
                    </a:lnTo>
                    <a:lnTo>
                      <a:pt x="6390" y="7096"/>
                    </a:lnTo>
                    <a:lnTo>
                      <a:pt x="6358" y="7090"/>
                    </a:lnTo>
                    <a:lnTo>
                      <a:pt x="6323" y="7081"/>
                    </a:lnTo>
                    <a:lnTo>
                      <a:pt x="6288" y="7067"/>
                    </a:lnTo>
                    <a:lnTo>
                      <a:pt x="6254" y="7051"/>
                    </a:lnTo>
                    <a:lnTo>
                      <a:pt x="6218" y="7035"/>
                    </a:lnTo>
                    <a:lnTo>
                      <a:pt x="6183" y="7018"/>
                    </a:lnTo>
                    <a:lnTo>
                      <a:pt x="6149" y="7004"/>
                    </a:lnTo>
                    <a:lnTo>
                      <a:pt x="6117" y="6992"/>
                    </a:lnTo>
                    <a:lnTo>
                      <a:pt x="6087" y="6984"/>
                    </a:lnTo>
                    <a:lnTo>
                      <a:pt x="6059" y="6982"/>
                    </a:lnTo>
                    <a:lnTo>
                      <a:pt x="6035" y="6986"/>
                    </a:lnTo>
                    <a:lnTo>
                      <a:pt x="6014" y="6998"/>
                    </a:lnTo>
                    <a:lnTo>
                      <a:pt x="5998" y="7019"/>
                    </a:lnTo>
                    <a:lnTo>
                      <a:pt x="5982" y="7042"/>
                    </a:lnTo>
                    <a:lnTo>
                      <a:pt x="5962" y="7060"/>
                    </a:lnTo>
                    <a:lnTo>
                      <a:pt x="5940" y="7074"/>
                    </a:lnTo>
                    <a:lnTo>
                      <a:pt x="5916" y="7083"/>
                    </a:lnTo>
                    <a:lnTo>
                      <a:pt x="5891" y="7087"/>
                    </a:lnTo>
                    <a:lnTo>
                      <a:pt x="5865" y="7089"/>
                    </a:lnTo>
                    <a:lnTo>
                      <a:pt x="5837" y="7087"/>
                    </a:lnTo>
                    <a:lnTo>
                      <a:pt x="5809" y="7083"/>
                    </a:lnTo>
                    <a:lnTo>
                      <a:pt x="5781" y="7076"/>
                    </a:lnTo>
                    <a:lnTo>
                      <a:pt x="5754" y="7067"/>
                    </a:lnTo>
                    <a:lnTo>
                      <a:pt x="5726" y="7057"/>
                    </a:lnTo>
                    <a:lnTo>
                      <a:pt x="5701" y="7046"/>
                    </a:lnTo>
                    <a:lnTo>
                      <a:pt x="5677" y="7032"/>
                    </a:lnTo>
                    <a:lnTo>
                      <a:pt x="5656" y="7020"/>
                    </a:lnTo>
                    <a:lnTo>
                      <a:pt x="5637" y="7008"/>
                    </a:lnTo>
                    <a:lnTo>
                      <a:pt x="5621" y="6996"/>
                    </a:lnTo>
                    <a:lnTo>
                      <a:pt x="5603" y="6984"/>
                    </a:lnTo>
                    <a:lnTo>
                      <a:pt x="5579" y="6972"/>
                    </a:lnTo>
                    <a:lnTo>
                      <a:pt x="5549" y="6962"/>
                    </a:lnTo>
                    <a:lnTo>
                      <a:pt x="5516" y="6951"/>
                    </a:lnTo>
                    <a:lnTo>
                      <a:pt x="5478" y="6941"/>
                    </a:lnTo>
                    <a:lnTo>
                      <a:pt x="5439" y="6933"/>
                    </a:lnTo>
                    <a:lnTo>
                      <a:pt x="5400" y="6927"/>
                    </a:lnTo>
                    <a:lnTo>
                      <a:pt x="5361" y="6921"/>
                    </a:lnTo>
                    <a:lnTo>
                      <a:pt x="5322" y="6919"/>
                    </a:lnTo>
                    <a:lnTo>
                      <a:pt x="5286" y="6919"/>
                    </a:lnTo>
                    <a:lnTo>
                      <a:pt x="5255" y="6922"/>
                    </a:lnTo>
                    <a:lnTo>
                      <a:pt x="5228" y="6929"/>
                    </a:lnTo>
                    <a:lnTo>
                      <a:pt x="5207" y="6940"/>
                    </a:lnTo>
                    <a:lnTo>
                      <a:pt x="5194" y="6954"/>
                    </a:lnTo>
                    <a:lnTo>
                      <a:pt x="5187" y="6972"/>
                    </a:lnTo>
                    <a:lnTo>
                      <a:pt x="5191" y="6996"/>
                    </a:lnTo>
                    <a:lnTo>
                      <a:pt x="5198" y="7026"/>
                    </a:lnTo>
                    <a:lnTo>
                      <a:pt x="5203" y="7063"/>
                    </a:lnTo>
                    <a:lnTo>
                      <a:pt x="5207" y="7107"/>
                    </a:lnTo>
                    <a:lnTo>
                      <a:pt x="5208" y="7155"/>
                    </a:lnTo>
                    <a:lnTo>
                      <a:pt x="5209" y="7207"/>
                    </a:lnTo>
                    <a:lnTo>
                      <a:pt x="5210" y="7262"/>
                    </a:lnTo>
                    <a:lnTo>
                      <a:pt x="5211" y="7317"/>
                    </a:lnTo>
                    <a:lnTo>
                      <a:pt x="5212" y="7374"/>
                    </a:lnTo>
                    <a:lnTo>
                      <a:pt x="5215" y="7430"/>
                    </a:lnTo>
                    <a:lnTo>
                      <a:pt x="5220" y="7483"/>
                    </a:lnTo>
                    <a:lnTo>
                      <a:pt x="5226" y="7534"/>
                    </a:lnTo>
                    <a:lnTo>
                      <a:pt x="5236" y="7580"/>
                    </a:lnTo>
                    <a:lnTo>
                      <a:pt x="5249" y="7620"/>
                    </a:lnTo>
                    <a:lnTo>
                      <a:pt x="5267" y="7653"/>
                    </a:lnTo>
                    <a:lnTo>
                      <a:pt x="5287" y="7678"/>
                    </a:lnTo>
                    <a:lnTo>
                      <a:pt x="5315" y="7695"/>
                    </a:lnTo>
                    <a:lnTo>
                      <a:pt x="5338" y="7707"/>
                    </a:lnTo>
                    <a:lnTo>
                      <a:pt x="5353" y="7721"/>
                    </a:lnTo>
                    <a:lnTo>
                      <a:pt x="5358" y="7737"/>
                    </a:lnTo>
                    <a:lnTo>
                      <a:pt x="5358" y="7753"/>
                    </a:lnTo>
                    <a:lnTo>
                      <a:pt x="5351" y="7772"/>
                    </a:lnTo>
                    <a:lnTo>
                      <a:pt x="5340" y="7789"/>
                    </a:lnTo>
                    <a:lnTo>
                      <a:pt x="5325" y="7809"/>
                    </a:lnTo>
                    <a:lnTo>
                      <a:pt x="5306" y="7827"/>
                    </a:lnTo>
                    <a:lnTo>
                      <a:pt x="5287" y="7846"/>
                    </a:lnTo>
                    <a:lnTo>
                      <a:pt x="5268" y="7863"/>
                    </a:lnTo>
                    <a:lnTo>
                      <a:pt x="5248" y="7881"/>
                    </a:lnTo>
                    <a:lnTo>
                      <a:pt x="5232" y="7897"/>
                    </a:lnTo>
                    <a:lnTo>
                      <a:pt x="5218" y="7913"/>
                    </a:lnTo>
                    <a:lnTo>
                      <a:pt x="5208" y="7927"/>
                    </a:lnTo>
                    <a:lnTo>
                      <a:pt x="5204" y="7939"/>
                    </a:lnTo>
                    <a:lnTo>
                      <a:pt x="5207" y="7949"/>
                    </a:lnTo>
                    <a:lnTo>
                      <a:pt x="5213" y="7957"/>
                    </a:lnTo>
                    <a:lnTo>
                      <a:pt x="5222" y="7966"/>
                    </a:lnTo>
                    <a:lnTo>
                      <a:pt x="5231" y="7977"/>
                    </a:lnTo>
                    <a:lnTo>
                      <a:pt x="5240" y="7988"/>
                    </a:lnTo>
                    <a:lnTo>
                      <a:pt x="5250" y="8001"/>
                    </a:lnTo>
                    <a:lnTo>
                      <a:pt x="5260" y="8014"/>
                    </a:lnTo>
                    <a:lnTo>
                      <a:pt x="5268" y="8029"/>
                    </a:lnTo>
                    <a:lnTo>
                      <a:pt x="5274" y="8046"/>
                    </a:lnTo>
                    <a:lnTo>
                      <a:pt x="5278" y="8064"/>
                    </a:lnTo>
                    <a:lnTo>
                      <a:pt x="5279" y="8084"/>
                    </a:lnTo>
                    <a:lnTo>
                      <a:pt x="5275" y="8106"/>
                    </a:lnTo>
                    <a:lnTo>
                      <a:pt x="5269" y="8129"/>
                    </a:lnTo>
                    <a:lnTo>
                      <a:pt x="5258" y="8155"/>
                    </a:lnTo>
                    <a:lnTo>
                      <a:pt x="5242" y="8183"/>
                    </a:lnTo>
                    <a:lnTo>
                      <a:pt x="5220" y="8213"/>
                    </a:lnTo>
                    <a:lnTo>
                      <a:pt x="5191" y="8247"/>
                    </a:lnTo>
                    <a:lnTo>
                      <a:pt x="5162" y="8280"/>
                    </a:lnTo>
                    <a:lnTo>
                      <a:pt x="5137" y="8315"/>
                    </a:lnTo>
                    <a:lnTo>
                      <a:pt x="5115" y="8350"/>
                    </a:lnTo>
                    <a:lnTo>
                      <a:pt x="5096" y="8385"/>
                    </a:lnTo>
                    <a:lnTo>
                      <a:pt x="5079" y="8419"/>
                    </a:lnTo>
                    <a:lnTo>
                      <a:pt x="5062" y="8454"/>
                    </a:lnTo>
                    <a:lnTo>
                      <a:pt x="5047" y="8488"/>
                    </a:lnTo>
                    <a:lnTo>
                      <a:pt x="5031" y="8522"/>
                    </a:lnTo>
                    <a:lnTo>
                      <a:pt x="5012" y="8556"/>
                    </a:lnTo>
                    <a:lnTo>
                      <a:pt x="4992" y="8588"/>
                    </a:lnTo>
                    <a:lnTo>
                      <a:pt x="4969" y="8620"/>
                    </a:lnTo>
                    <a:lnTo>
                      <a:pt x="4941" y="8652"/>
                    </a:lnTo>
                    <a:lnTo>
                      <a:pt x="4910" y="8682"/>
                    </a:lnTo>
                    <a:lnTo>
                      <a:pt x="4873" y="8712"/>
                    </a:lnTo>
                    <a:lnTo>
                      <a:pt x="4829" y="8741"/>
                    </a:lnTo>
                    <a:lnTo>
                      <a:pt x="4779" y="8770"/>
                    </a:lnTo>
                    <a:lnTo>
                      <a:pt x="4744" y="8785"/>
                    </a:lnTo>
                    <a:lnTo>
                      <a:pt x="4706" y="8802"/>
                    </a:lnTo>
                    <a:lnTo>
                      <a:pt x="4664" y="8819"/>
                    </a:lnTo>
                    <a:lnTo>
                      <a:pt x="4620" y="8835"/>
                    </a:lnTo>
                    <a:lnTo>
                      <a:pt x="4577" y="8852"/>
                    </a:lnTo>
                    <a:lnTo>
                      <a:pt x="4533" y="8867"/>
                    </a:lnTo>
                    <a:lnTo>
                      <a:pt x="4492" y="8881"/>
                    </a:lnTo>
                    <a:lnTo>
                      <a:pt x="4453" y="8894"/>
                    </a:lnTo>
                    <a:lnTo>
                      <a:pt x="4418" y="8905"/>
                    </a:lnTo>
                    <a:lnTo>
                      <a:pt x="4390" y="8914"/>
                    </a:lnTo>
                    <a:lnTo>
                      <a:pt x="4367" y="8919"/>
                    </a:lnTo>
                    <a:lnTo>
                      <a:pt x="4352" y="8922"/>
                    </a:lnTo>
                    <a:lnTo>
                      <a:pt x="4346" y="8922"/>
                    </a:lnTo>
                    <a:lnTo>
                      <a:pt x="4351" y="8919"/>
                    </a:lnTo>
                    <a:lnTo>
                      <a:pt x="4366" y="8912"/>
                    </a:lnTo>
                    <a:lnTo>
                      <a:pt x="4394" y="8900"/>
                    </a:lnTo>
                    <a:lnTo>
                      <a:pt x="4427" y="8885"/>
                    </a:lnTo>
                    <a:lnTo>
                      <a:pt x="4459" y="8873"/>
                    </a:lnTo>
                    <a:lnTo>
                      <a:pt x="4487" y="8862"/>
                    </a:lnTo>
                    <a:lnTo>
                      <a:pt x="4513" y="8852"/>
                    </a:lnTo>
                    <a:lnTo>
                      <a:pt x="4537" y="8842"/>
                    </a:lnTo>
                    <a:lnTo>
                      <a:pt x="4560" y="8832"/>
                    </a:lnTo>
                    <a:lnTo>
                      <a:pt x="4580" y="8821"/>
                    </a:lnTo>
                    <a:lnTo>
                      <a:pt x="4597" y="8811"/>
                    </a:lnTo>
                    <a:lnTo>
                      <a:pt x="4613" y="8800"/>
                    </a:lnTo>
                    <a:lnTo>
                      <a:pt x="4626" y="8787"/>
                    </a:lnTo>
                    <a:lnTo>
                      <a:pt x="4637" y="8774"/>
                    </a:lnTo>
                    <a:lnTo>
                      <a:pt x="4647" y="8759"/>
                    </a:lnTo>
                    <a:lnTo>
                      <a:pt x="4653" y="8741"/>
                    </a:lnTo>
                    <a:lnTo>
                      <a:pt x="4659" y="8723"/>
                    </a:lnTo>
                    <a:lnTo>
                      <a:pt x="4662" y="8701"/>
                    </a:lnTo>
                    <a:lnTo>
                      <a:pt x="4663" y="8677"/>
                    </a:lnTo>
                    <a:lnTo>
                      <a:pt x="4665" y="8653"/>
                    </a:lnTo>
                    <a:lnTo>
                      <a:pt x="4674" y="8634"/>
                    </a:lnTo>
                    <a:lnTo>
                      <a:pt x="4688" y="8618"/>
                    </a:lnTo>
                    <a:lnTo>
                      <a:pt x="4707" y="8604"/>
                    </a:lnTo>
                    <a:lnTo>
                      <a:pt x="4730" y="8591"/>
                    </a:lnTo>
                    <a:lnTo>
                      <a:pt x="4755" y="8576"/>
                    </a:lnTo>
                    <a:lnTo>
                      <a:pt x="4782" y="8561"/>
                    </a:lnTo>
                    <a:lnTo>
                      <a:pt x="4811" y="8544"/>
                    </a:lnTo>
                    <a:lnTo>
                      <a:pt x="4842" y="8522"/>
                    </a:lnTo>
                    <a:lnTo>
                      <a:pt x="4874" y="8494"/>
                    </a:lnTo>
                    <a:lnTo>
                      <a:pt x="4904" y="8461"/>
                    </a:lnTo>
                    <a:lnTo>
                      <a:pt x="4934" y="8420"/>
                    </a:lnTo>
                    <a:lnTo>
                      <a:pt x="4962" y="8371"/>
                    </a:lnTo>
                    <a:lnTo>
                      <a:pt x="4988" y="8313"/>
                    </a:lnTo>
                    <a:lnTo>
                      <a:pt x="5011" y="8243"/>
                    </a:lnTo>
                    <a:lnTo>
                      <a:pt x="5031" y="8163"/>
                    </a:lnTo>
                    <a:lnTo>
                      <a:pt x="5054" y="8006"/>
                    </a:lnTo>
                    <a:lnTo>
                      <a:pt x="5062" y="7871"/>
                    </a:lnTo>
                    <a:lnTo>
                      <a:pt x="5055" y="7753"/>
                    </a:lnTo>
                    <a:lnTo>
                      <a:pt x="5035" y="7653"/>
                    </a:lnTo>
                    <a:lnTo>
                      <a:pt x="5004" y="7569"/>
                    </a:lnTo>
                    <a:lnTo>
                      <a:pt x="4962" y="7500"/>
                    </a:lnTo>
                    <a:lnTo>
                      <a:pt x="4912" y="7446"/>
                    </a:lnTo>
                    <a:lnTo>
                      <a:pt x="4854" y="7406"/>
                    </a:lnTo>
                    <a:lnTo>
                      <a:pt x="4790" y="7379"/>
                    </a:lnTo>
                    <a:lnTo>
                      <a:pt x="4721" y="7363"/>
                    </a:lnTo>
                    <a:lnTo>
                      <a:pt x="4650" y="7359"/>
                    </a:lnTo>
                    <a:lnTo>
                      <a:pt x="4576" y="7366"/>
                    </a:lnTo>
                    <a:lnTo>
                      <a:pt x="4502" y="7381"/>
                    </a:lnTo>
                    <a:lnTo>
                      <a:pt x="4430" y="7404"/>
                    </a:lnTo>
                    <a:lnTo>
                      <a:pt x="4361" y="7434"/>
                    </a:lnTo>
                    <a:lnTo>
                      <a:pt x="4295" y="7473"/>
                    </a:lnTo>
                    <a:lnTo>
                      <a:pt x="4228" y="7515"/>
                    </a:lnTo>
                    <a:lnTo>
                      <a:pt x="4156" y="7563"/>
                    </a:lnTo>
                    <a:lnTo>
                      <a:pt x="4080" y="7616"/>
                    </a:lnTo>
                    <a:lnTo>
                      <a:pt x="3999" y="7669"/>
                    </a:lnTo>
                    <a:lnTo>
                      <a:pt x="3915" y="7724"/>
                    </a:lnTo>
                    <a:lnTo>
                      <a:pt x="3828" y="7778"/>
                    </a:lnTo>
                    <a:lnTo>
                      <a:pt x="3738" y="7831"/>
                    </a:lnTo>
                    <a:lnTo>
                      <a:pt x="3648" y="7881"/>
                    </a:lnTo>
                    <a:lnTo>
                      <a:pt x="3556" y="7926"/>
                    </a:lnTo>
                    <a:lnTo>
                      <a:pt x="3464" y="7965"/>
                    </a:lnTo>
                    <a:lnTo>
                      <a:pt x="3373" y="7997"/>
                    </a:lnTo>
                    <a:lnTo>
                      <a:pt x="3282" y="8020"/>
                    </a:lnTo>
                    <a:lnTo>
                      <a:pt x="3194" y="8034"/>
                    </a:lnTo>
                    <a:lnTo>
                      <a:pt x="3107" y="8036"/>
                    </a:lnTo>
                    <a:lnTo>
                      <a:pt x="3023" y="8026"/>
                    </a:lnTo>
                    <a:lnTo>
                      <a:pt x="2945" y="8002"/>
                    </a:lnTo>
                    <a:lnTo>
                      <a:pt x="2871" y="7973"/>
                    </a:lnTo>
                    <a:lnTo>
                      <a:pt x="2810" y="7947"/>
                    </a:lnTo>
                    <a:lnTo>
                      <a:pt x="2757" y="7928"/>
                    </a:lnTo>
                    <a:lnTo>
                      <a:pt x="2711" y="7911"/>
                    </a:lnTo>
                    <a:lnTo>
                      <a:pt x="2672" y="7898"/>
                    </a:lnTo>
                    <a:lnTo>
                      <a:pt x="2636" y="7888"/>
                    </a:lnTo>
                    <a:lnTo>
                      <a:pt x="2604" y="7881"/>
                    </a:lnTo>
                    <a:lnTo>
                      <a:pt x="2575" y="7875"/>
                    </a:lnTo>
                    <a:lnTo>
                      <a:pt x="2545" y="7872"/>
                    </a:lnTo>
                    <a:lnTo>
                      <a:pt x="2514" y="7870"/>
                    </a:lnTo>
                    <a:lnTo>
                      <a:pt x="2482" y="7869"/>
                    </a:lnTo>
                    <a:lnTo>
                      <a:pt x="2446" y="7868"/>
                    </a:lnTo>
                    <a:lnTo>
                      <a:pt x="2405" y="7868"/>
                    </a:lnTo>
                    <a:lnTo>
                      <a:pt x="2357" y="7868"/>
                    </a:lnTo>
                    <a:lnTo>
                      <a:pt x="2303" y="7867"/>
                    </a:lnTo>
                    <a:lnTo>
                      <a:pt x="2239" y="7864"/>
                    </a:lnTo>
                    <a:lnTo>
                      <a:pt x="2173" y="7856"/>
                    </a:lnTo>
                    <a:lnTo>
                      <a:pt x="2113" y="7836"/>
                    </a:lnTo>
                    <a:lnTo>
                      <a:pt x="2058" y="7809"/>
                    </a:lnTo>
                    <a:lnTo>
                      <a:pt x="2009" y="7773"/>
                    </a:lnTo>
                    <a:lnTo>
                      <a:pt x="1964" y="7731"/>
                    </a:lnTo>
                    <a:lnTo>
                      <a:pt x="1924" y="7684"/>
                    </a:lnTo>
                    <a:lnTo>
                      <a:pt x="1889" y="7634"/>
                    </a:lnTo>
                    <a:lnTo>
                      <a:pt x="1856" y="7582"/>
                    </a:lnTo>
                    <a:lnTo>
                      <a:pt x="1828" y="7528"/>
                    </a:lnTo>
                    <a:lnTo>
                      <a:pt x="1803" y="7476"/>
                    </a:lnTo>
                    <a:lnTo>
                      <a:pt x="1780" y="7424"/>
                    </a:lnTo>
                    <a:lnTo>
                      <a:pt x="1759" y="7375"/>
                    </a:lnTo>
                    <a:lnTo>
                      <a:pt x="1740" y="7332"/>
                    </a:lnTo>
                    <a:lnTo>
                      <a:pt x="1724" y="7295"/>
                    </a:lnTo>
                    <a:lnTo>
                      <a:pt x="1708" y="7264"/>
                    </a:lnTo>
                    <a:lnTo>
                      <a:pt x="1694" y="7242"/>
                    </a:lnTo>
                    <a:lnTo>
                      <a:pt x="1675" y="7225"/>
                    </a:lnTo>
                    <a:lnTo>
                      <a:pt x="1651" y="7209"/>
                    </a:lnTo>
                    <a:lnTo>
                      <a:pt x="1620" y="7195"/>
                    </a:lnTo>
                    <a:lnTo>
                      <a:pt x="1585" y="7183"/>
                    </a:lnTo>
                    <a:lnTo>
                      <a:pt x="1546" y="7174"/>
                    </a:lnTo>
                    <a:lnTo>
                      <a:pt x="1505" y="7168"/>
                    </a:lnTo>
                    <a:lnTo>
                      <a:pt x="1461" y="7166"/>
                    </a:lnTo>
                    <a:lnTo>
                      <a:pt x="1417" y="7167"/>
                    </a:lnTo>
                    <a:lnTo>
                      <a:pt x="1373" y="7173"/>
                    </a:lnTo>
                    <a:lnTo>
                      <a:pt x="1329" y="7184"/>
                    </a:lnTo>
                    <a:lnTo>
                      <a:pt x="1287" y="7201"/>
                    </a:lnTo>
                    <a:lnTo>
                      <a:pt x="1248" y="7222"/>
                    </a:lnTo>
                    <a:lnTo>
                      <a:pt x="1213" y="7251"/>
                    </a:lnTo>
                    <a:lnTo>
                      <a:pt x="1183" y="7287"/>
                    </a:lnTo>
                    <a:lnTo>
                      <a:pt x="1159" y="7329"/>
                    </a:lnTo>
                    <a:lnTo>
                      <a:pt x="1141" y="7381"/>
                    </a:lnTo>
                    <a:lnTo>
                      <a:pt x="1128" y="7436"/>
                    </a:lnTo>
                    <a:lnTo>
                      <a:pt x="1118" y="7494"/>
                    </a:lnTo>
                    <a:lnTo>
                      <a:pt x="1113" y="7554"/>
                    </a:lnTo>
                    <a:lnTo>
                      <a:pt x="1109" y="7616"/>
                    </a:lnTo>
                    <a:lnTo>
                      <a:pt x="1109" y="7678"/>
                    </a:lnTo>
                    <a:lnTo>
                      <a:pt x="1114" y="7740"/>
                    </a:lnTo>
                    <a:lnTo>
                      <a:pt x="1121" y="7803"/>
                    </a:lnTo>
                    <a:lnTo>
                      <a:pt x="1133" y="7867"/>
                    </a:lnTo>
                    <a:lnTo>
                      <a:pt x="1148" y="7929"/>
                    </a:lnTo>
                    <a:lnTo>
                      <a:pt x="1167" y="7991"/>
                    </a:lnTo>
                    <a:lnTo>
                      <a:pt x="1190" y="8052"/>
                    </a:lnTo>
                    <a:lnTo>
                      <a:pt x="1218" y="8111"/>
                    </a:lnTo>
                    <a:lnTo>
                      <a:pt x="1249" y="8168"/>
                    </a:lnTo>
                    <a:lnTo>
                      <a:pt x="1285" y="8223"/>
                    </a:lnTo>
                    <a:lnTo>
                      <a:pt x="1326" y="8275"/>
                    </a:lnTo>
                    <a:lnTo>
                      <a:pt x="1371" y="8324"/>
                    </a:lnTo>
                    <a:lnTo>
                      <a:pt x="1411" y="8363"/>
                    </a:lnTo>
                    <a:lnTo>
                      <a:pt x="1442" y="8395"/>
                    </a:lnTo>
                    <a:lnTo>
                      <a:pt x="1465" y="8418"/>
                    </a:lnTo>
                    <a:lnTo>
                      <a:pt x="1482" y="8434"/>
                    </a:lnTo>
                    <a:lnTo>
                      <a:pt x="1490" y="8444"/>
                    </a:lnTo>
                    <a:lnTo>
                      <a:pt x="1494" y="8449"/>
                    </a:lnTo>
                    <a:lnTo>
                      <a:pt x="1492" y="8449"/>
                    </a:lnTo>
                    <a:lnTo>
                      <a:pt x="1485" y="8445"/>
                    </a:lnTo>
                    <a:lnTo>
                      <a:pt x="1474" y="8439"/>
                    </a:lnTo>
                    <a:lnTo>
                      <a:pt x="1460" y="8430"/>
                    </a:lnTo>
                    <a:lnTo>
                      <a:pt x="1442" y="8419"/>
                    </a:lnTo>
                    <a:lnTo>
                      <a:pt x="1424" y="8408"/>
                    </a:lnTo>
                    <a:lnTo>
                      <a:pt x="1403" y="8398"/>
                    </a:lnTo>
                    <a:lnTo>
                      <a:pt x="1382" y="8389"/>
                    </a:lnTo>
                    <a:lnTo>
                      <a:pt x="1361" y="8382"/>
                    </a:lnTo>
                    <a:lnTo>
                      <a:pt x="1341" y="8378"/>
                    </a:lnTo>
                    <a:lnTo>
                      <a:pt x="1321" y="8374"/>
                    </a:lnTo>
                    <a:lnTo>
                      <a:pt x="1304" y="8372"/>
                    </a:lnTo>
                    <a:lnTo>
                      <a:pt x="1286" y="8370"/>
                    </a:lnTo>
                    <a:lnTo>
                      <a:pt x="1271" y="8367"/>
                    </a:lnTo>
                    <a:lnTo>
                      <a:pt x="1256" y="8363"/>
                    </a:lnTo>
                    <a:lnTo>
                      <a:pt x="1240" y="8358"/>
                    </a:lnTo>
                    <a:lnTo>
                      <a:pt x="1225" y="8350"/>
                    </a:lnTo>
                    <a:lnTo>
                      <a:pt x="1208" y="8341"/>
                    </a:lnTo>
                    <a:lnTo>
                      <a:pt x="1190" y="8326"/>
                    </a:lnTo>
                    <a:lnTo>
                      <a:pt x="1171" y="8310"/>
                    </a:lnTo>
                    <a:lnTo>
                      <a:pt x="1149" y="8289"/>
                    </a:lnTo>
                    <a:lnTo>
                      <a:pt x="1125" y="8264"/>
                    </a:lnTo>
                    <a:lnTo>
                      <a:pt x="1099" y="8235"/>
                    </a:lnTo>
                    <a:lnTo>
                      <a:pt x="1068" y="8199"/>
                    </a:lnTo>
                    <a:lnTo>
                      <a:pt x="1034" y="8157"/>
                    </a:lnTo>
                    <a:lnTo>
                      <a:pt x="997" y="8110"/>
                    </a:lnTo>
                    <a:lnTo>
                      <a:pt x="963" y="8064"/>
                    </a:lnTo>
                    <a:lnTo>
                      <a:pt x="937" y="8021"/>
                    </a:lnTo>
                    <a:lnTo>
                      <a:pt x="918" y="7980"/>
                    </a:lnTo>
                    <a:lnTo>
                      <a:pt x="905" y="7942"/>
                    </a:lnTo>
                    <a:lnTo>
                      <a:pt x="897" y="7904"/>
                    </a:lnTo>
                    <a:lnTo>
                      <a:pt x="893" y="7867"/>
                    </a:lnTo>
                    <a:lnTo>
                      <a:pt x="892" y="7828"/>
                    </a:lnTo>
                    <a:lnTo>
                      <a:pt x="894" y="7790"/>
                    </a:lnTo>
                    <a:lnTo>
                      <a:pt x="898" y="7750"/>
                    </a:lnTo>
                    <a:lnTo>
                      <a:pt x="902" y="7707"/>
                    </a:lnTo>
                    <a:lnTo>
                      <a:pt x="906" y="7662"/>
                    </a:lnTo>
                    <a:lnTo>
                      <a:pt x="910" y="7613"/>
                    </a:lnTo>
                    <a:lnTo>
                      <a:pt x="911" y="7561"/>
                    </a:lnTo>
                    <a:lnTo>
                      <a:pt x="910" y="7504"/>
                    </a:lnTo>
                    <a:lnTo>
                      <a:pt x="905" y="7441"/>
                    </a:lnTo>
                    <a:lnTo>
                      <a:pt x="897" y="7373"/>
                    </a:lnTo>
                    <a:lnTo>
                      <a:pt x="883" y="7305"/>
                    </a:lnTo>
                    <a:lnTo>
                      <a:pt x="870" y="7246"/>
                    </a:lnTo>
                    <a:lnTo>
                      <a:pt x="854" y="7196"/>
                    </a:lnTo>
                    <a:lnTo>
                      <a:pt x="838" y="7153"/>
                    </a:lnTo>
                    <a:lnTo>
                      <a:pt x="819" y="7115"/>
                    </a:lnTo>
                    <a:lnTo>
                      <a:pt x="798" y="7083"/>
                    </a:lnTo>
                    <a:lnTo>
                      <a:pt x="778" y="7055"/>
                    </a:lnTo>
                    <a:lnTo>
                      <a:pt x="755" y="7030"/>
                    </a:lnTo>
                    <a:lnTo>
                      <a:pt x="730" y="7008"/>
                    </a:lnTo>
                    <a:lnTo>
                      <a:pt x="703" y="6989"/>
                    </a:lnTo>
                    <a:lnTo>
                      <a:pt x="676" y="6969"/>
                    </a:lnTo>
                    <a:lnTo>
                      <a:pt x="648" y="6950"/>
                    </a:lnTo>
                    <a:lnTo>
                      <a:pt x="618" y="6929"/>
                    </a:lnTo>
                    <a:lnTo>
                      <a:pt x="587" y="6906"/>
                    </a:lnTo>
                    <a:lnTo>
                      <a:pt x="554" y="6880"/>
                    </a:lnTo>
                    <a:lnTo>
                      <a:pt x="521" y="6851"/>
                    </a:lnTo>
                    <a:lnTo>
                      <a:pt x="484" y="6826"/>
                    </a:lnTo>
                    <a:lnTo>
                      <a:pt x="442" y="6814"/>
                    </a:lnTo>
                    <a:lnTo>
                      <a:pt x="399" y="6813"/>
                    </a:lnTo>
                    <a:lnTo>
                      <a:pt x="354" y="6820"/>
                    </a:lnTo>
                    <a:lnTo>
                      <a:pt x="307" y="6832"/>
                    </a:lnTo>
                    <a:lnTo>
                      <a:pt x="260" y="6848"/>
                    </a:lnTo>
                    <a:lnTo>
                      <a:pt x="214" y="6864"/>
                    </a:lnTo>
                    <a:lnTo>
                      <a:pt x="171" y="6881"/>
                    </a:lnTo>
                    <a:lnTo>
                      <a:pt x="130" y="6894"/>
                    </a:lnTo>
                    <a:lnTo>
                      <a:pt x="93" y="6901"/>
                    </a:lnTo>
                    <a:lnTo>
                      <a:pt x="60" y="6901"/>
                    </a:lnTo>
                    <a:lnTo>
                      <a:pt x="34" y="6892"/>
                    </a:lnTo>
                    <a:lnTo>
                      <a:pt x="14" y="6869"/>
                    </a:lnTo>
                    <a:lnTo>
                      <a:pt x="2" y="6832"/>
                    </a:lnTo>
                    <a:lnTo>
                      <a:pt x="0" y="6778"/>
                    </a:lnTo>
                    <a:lnTo>
                      <a:pt x="7" y="6705"/>
                    </a:lnTo>
                    <a:lnTo>
                      <a:pt x="18" y="6630"/>
                    </a:lnTo>
                    <a:lnTo>
                      <a:pt x="31" y="6572"/>
                    </a:lnTo>
                    <a:lnTo>
                      <a:pt x="45" y="6528"/>
                    </a:lnTo>
                    <a:lnTo>
                      <a:pt x="59" y="6497"/>
                    </a:lnTo>
                    <a:lnTo>
                      <a:pt x="75" y="6477"/>
                    </a:lnTo>
                    <a:lnTo>
                      <a:pt x="90" y="6465"/>
                    </a:lnTo>
                    <a:lnTo>
                      <a:pt x="105" y="6459"/>
                    </a:lnTo>
                    <a:lnTo>
                      <a:pt x="121" y="6459"/>
                    </a:lnTo>
                    <a:lnTo>
                      <a:pt x="137" y="6460"/>
                    </a:lnTo>
                    <a:lnTo>
                      <a:pt x="152" y="6463"/>
                    </a:lnTo>
                    <a:lnTo>
                      <a:pt x="167" y="6464"/>
                    </a:lnTo>
                    <a:lnTo>
                      <a:pt x="183" y="6460"/>
                    </a:lnTo>
                    <a:lnTo>
                      <a:pt x="197" y="6453"/>
                    </a:lnTo>
                    <a:lnTo>
                      <a:pt x="211" y="6436"/>
                    </a:lnTo>
                    <a:lnTo>
                      <a:pt x="224" y="6411"/>
                    </a:lnTo>
                    <a:lnTo>
                      <a:pt x="236" y="6375"/>
                    </a:lnTo>
                    <a:lnTo>
                      <a:pt x="247" y="6333"/>
                    </a:lnTo>
                    <a:lnTo>
                      <a:pt x="258" y="6294"/>
                    </a:lnTo>
                    <a:lnTo>
                      <a:pt x="268" y="6258"/>
                    </a:lnTo>
                    <a:lnTo>
                      <a:pt x="276" y="6227"/>
                    </a:lnTo>
                    <a:lnTo>
                      <a:pt x="285" y="6197"/>
                    </a:lnTo>
                    <a:lnTo>
                      <a:pt x="293" y="6172"/>
                    </a:lnTo>
                    <a:lnTo>
                      <a:pt x="300" y="6150"/>
                    </a:lnTo>
                    <a:lnTo>
                      <a:pt x="306" y="6134"/>
                    </a:lnTo>
                    <a:lnTo>
                      <a:pt x="310" y="6121"/>
                    </a:lnTo>
                    <a:lnTo>
                      <a:pt x="315" y="6112"/>
                    </a:lnTo>
                    <a:lnTo>
                      <a:pt x="317" y="6109"/>
                    </a:lnTo>
                    <a:lnTo>
                      <a:pt x="319" y="6110"/>
                    </a:lnTo>
                    <a:lnTo>
                      <a:pt x="319" y="6116"/>
                    </a:lnTo>
                    <a:lnTo>
                      <a:pt x="319" y="6128"/>
                    </a:lnTo>
                    <a:lnTo>
                      <a:pt x="317" y="6145"/>
                    </a:lnTo>
                    <a:lnTo>
                      <a:pt x="314" y="6169"/>
                    </a:lnTo>
                    <a:lnTo>
                      <a:pt x="308" y="6196"/>
                    </a:lnTo>
                    <a:lnTo>
                      <a:pt x="303" y="6223"/>
                    </a:lnTo>
                    <a:lnTo>
                      <a:pt x="298" y="6252"/>
                    </a:lnTo>
                    <a:lnTo>
                      <a:pt x="294" y="6281"/>
                    </a:lnTo>
                    <a:lnTo>
                      <a:pt x="292" y="6311"/>
                    </a:lnTo>
                    <a:lnTo>
                      <a:pt x="291" y="6340"/>
                    </a:lnTo>
                    <a:lnTo>
                      <a:pt x="293" y="6371"/>
                    </a:lnTo>
                    <a:lnTo>
                      <a:pt x="298" y="6400"/>
                    </a:lnTo>
                    <a:lnTo>
                      <a:pt x="308" y="6430"/>
                    </a:lnTo>
                    <a:lnTo>
                      <a:pt x="322" y="6459"/>
                    </a:lnTo>
                    <a:lnTo>
                      <a:pt x="342" y="6489"/>
                    </a:lnTo>
                    <a:lnTo>
                      <a:pt x="368" y="6518"/>
                    </a:lnTo>
                    <a:lnTo>
                      <a:pt x="400" y="6547"/>
                    </a:lnTo>
                    <a:lnTo>
                      <a:pt x="440" y="6574"/>
                    </a:lnTo>
                    <a:lnTo>
                      <a:pt x="487" y="6601"/>
                    </a:lnTo>
                    <a:lnTo>
                      <a:pt x="544" y="6629"/>
                    </a:lnTo>
                    <a:lnTo>
                      <a:pt x="545" y="6629"/>
                    </a:lnTo>
                    <a:lnTo>
                      <a:pt x="552" y="6632"/>
                    </a:lnTo>
                    <a:lnTo>
                      <a:pt x="561" y="6636"/>
                    </a:lnTo>
                    <a:lnTo>
                      <a:pt x="573" y="6643"/>
                    </a:lnTo>
                    <a:lnTo>
                      <a:pt x="589" y="6650"/>
                    </a:lnTo>
                    <a:lnTo>
                      <a:pt x="605" y="6660"/>
                    </a:lnTo>
                    <a:lnTo>
                      <a:pt x="623" y="6672"/>
                    </a:lnTo>
                    <a:lnTo>
                      <a:pt x="641" y="6685"/>
                    </a:lnTo>
                    <a:lnTo>
                      <a:pt x="660" y="6701"/>
                    </a:lnTo>
                    <a:lnTo>
                      <a:pt x="678" y="6718"/>
                    </a:lnTo>
                    <a:lnTo>
                      <a:pt x="696" y="6737"/>
                    </a:lnTo>
                    <a:lnTo>
                      <a:pt x="711" y="6757"/>
                    </a:lnTo>
                    <a:lnTo>
                      <a:pt x="725" y="6780"/>
                    </a:lnTo>
                    <a:lnTo>
                      <a:pt x="737" y="6804"/>
                    </a:lnTo>
                    <a:lnTo>
                      <a:pt x="746" y="6831"/>
                    </a:lnTo>
                    <a:lnTo>
                      <a:pt x="751" y="6859"/>
                    </a:lnTo>
                    <a:lnTo>
                      <a:pt x="757" y="6887"/>
                    </a:lnTo>
                    <a:lnTo>
                      <a:pt x="770" y="6916"/>
                    </a:lnTo>
                    <a:lnTo>
                      <a:pt x="787" y="6944"/>
                    </a:lnTo>
                    <a:lnTo>
                      <a:pt x="810" y="6970"/>
                    </a:lnTo>
                    <a:lnTo>
                      <a:pt x="838" y="6994"/>
                    </a:lnTo>
                    <a:lnTo>
                      <a:pt x="867" y="7017"/>
                    </a:lnTo>
                    <a:lnTo>
                      <a:pt x="900" y="7036"/>
                    </a:lnTo>
                    <a:lnTo>
                      <a:pt x="935" y="7052"/>
                    </a:lnTo>
                    <a:lnTo>
                      <a:pt x="970" y="7063"/>
                    </a:lnTo>
                    <a:lnTo>
                      <a:pt x="1006" y="7070"/>
                    </a:lnTo>
                    <a:lnTo>
                      <a:pt x="1041" y="7072"/>
                    </a:lnTo>
                    <a:lnTo>
                      <a:pt x="1076" y="7067"/>
                    </a:lnTo>
                    <a:lnTo>
                      <a:pt x="1107" y="7057"/>
                    </a:lnTo>
                    <a:lnTo>
                      <a:pt x="1138" y="7039"/>
                    </a:lnTo>
                    <a:lnTo>
                      <a:pt x="1164" y="7014"/>
                    </a:lnTo>
                    <a:lnTo>
                      <a:pt x="1187" y="6981"/>
                    </a:lnTo>
                    <a:lnTo>
                      <a:pt x="1206" y="6940"/>
                    </a:lnTo>
                    <a:lnTo>
                      <a:pt x="1223" y="6894"/>
                    </a:lnTo>
                    <a:lnTo>
                      <a:pt x="1238" y="6844"/>
                    </a:lnTo>
                    <a:lnTo>
                      <a:pt x="1251" y="6790"/>
                    </a:lnTo>
                    <a:lnTo>
                      <a:pt x="1262" y="6733"/>
                    </a:lnTo>
                    <a:lnTo>
                      <a:pt x="1272" y="6674"/>
                    </a:lnTo>
                    <a:lnTo>
                      <a:pt x="1280" y="6614"/>
                    </a:lnTo>
                    <a:lnTo>
                      <a:pt x="1285" y="6554"/>
                    </a:lnTo>
                    <a:lnTo>
                      <a:pt x="1288" y="6495"/>
                    </a:lnTo>
                    <a:lnTo>
                      <a:pt x="1290" y="6437"/>
                    </a:lnTo>
                    <a:lnTo>
                      <a:pt x="1288" y="6383"/>
                    </a:lnTo>
                    <a:lnTo>
                      <a:pt x="1286" y="6332"/>
                    </a:lnTo>
                    <a:lnTo>
                      <a:pt x="1282" y="6283"/>
                    </a:lnTo>
                    <a:lnTo>
                      <a:pt x="1275" y="6242"/>
                    </a:lnTo>
                    <a:lnTo>
                      <a:pt x="1267" y="6205"/>
                    </a:lnTo>
                    <a:lnTo>
                      <a:pt x="1257" y="6176"/>
                    </a:lnTo>
                    <a:lnTo>
                      <a:pt x="1242" y="6145"/>
                    </a:lnTo>
                    <a:lnTo>
                      <a:pt x="1221" y="6106"/>
                    </a:lnTo>
                    <a:lnTo>
                      <a:pt x="1196" y="6056"/>
                    </a:lnTo>
                    <a:lnTo>
                      <a:pt x="1167" y="6001"/>
                    </a:lnTo>
                    <a:lnTo>
                      <a:pt x="1137" y="5938"/>
                    </a:lnTo>
                    <a:lnTo>
                      <a:pt x="1105" y="5871"/>
                    </a:lnTo>
                    <a:lnTo>
                      <a:pt x="1073" y="5798"/>
                    </a:lnTo>
                    <a:lnTo>
                      <a:pt x="1043" y="5721"/>
                    </a:lnTo>
                    <a:lnTo>
                      <a:pt x="1016" y="5640"/>
                    </a:lnTo>
                    <a:lnTo>
                      <a:pt x="990" y="5559"/>
                    </a:lnTo>
                    <a:lnTo>
                      <a:pt x="971" y="5476"/>
                    </a:lnTo>
                    <a:lnTo>
                      <a:pt x="957" y="5391"/>
                    </a:lnTo>
                    <a:lnTo>
                      <a:pt x="949" y="5308"/>
                    </a:lnTo>
                    <a:lnTo>
                      <a:pt x="950" y="5227"/>
                    </a:lnTo>
                    <a:lnTo>
                      <a:pt x="960" y="5147"/>
                    </a:lnTo>
                    <a:lnTo>
                      <a:pt x="981" y="5070"/>
                    </a:lnTo>
                    <a:lnTo>
                      <a:pt x="1004" y="5002"/>
                    </a:lnTo>
                    <a:lnTo>
                      <a:pt x="1023" y="4948"/>
                    </a:lnTo>
                    <a:lnTo>
                      <a:pt x="1040" y="4906"/>
                    </a:lnTo>
                    <a:lnTo>
                      <a:pt x="1053" y="4874"/>
                    </a:lnTo>
                    <a:lnTo>
                      <a:pt x="1061" y="4853"/>
                    </a:lnTo>
                    <a:lnTo>
                      <a:pt x="1069" y="4841"/>
                    </a:lnTo>
                    <a:lnTo>
                      <a:pt x="1073" y="4836"/>
                    </a:lnTo>
                    <a:lnTo>
                      <a:pt x="1076" y="4838"/>
                    </a:lnTo>
                    <a:lnTo>
                      <a:pt x="1077" y="4846"/>
                    </a:lnTo>
                    <a:lnTo>
                      <a:pt x="1076" y="4859"/>
                    </a:lnTo>
                    <a:lnTo>
                      <a:pt x="1073" y="4874"/>
                    </a:lnTo>
                    <a:lnTo>
                      <a:pt x="1071" y="4891"/>
                    </a:lnTo>
                    <a:lnTo>
                      <a:pt x="1068" y="4910"/>
                    </a:lnTo>
                    <a:lnTo>
                      <a:pt x="1064" y="4930"/>
                    </a:lnTo>
                    <a:lnTo>
                      <a:pt x="1060" y="4947"/>
                    </a:lnTo>
                    <a:lnTo>
                      <a:pt x="1058" y="4963"/>
                    </a:lnTo>
                    <a:lnTo>
                      <a:pt x="1055" y="4982"/>
                    </a:lnTo>
                    <a:lnTo>
                      <a:pt x="1050" y="5008"/>
                    </a:lnTo>
                    <a:lnTo>
                      <a:pt x="1047" y="5041"/>
                    </a:lnTo>
                    <a:lnTo>
                      <a:pt x="1044" y="5079"/>
                    </a:lnTo>
                    <a:lnTo>
                      <a:pt x="1043" y="5122"/>
                    </a:lnTo>
                    <a:lnTo>
                      <a:pt x="1043" y="5168"/>
                    </a:lnTo>
                    <a:lnTo>
                      <a:pt x="1045" y="5215"/>
                    </a:lnTo>
                    <a:lnTo>
                      <a:pt x="1050" y="5263"/>
                    </a:lnTo>
                    <a:lnTo>
                      <a:pt x="1059" y="5311"/>
                    </a:lnTo>
                    <a:lnTo>
                      <a:pt x="1071" y="5355"/>
                    </a:lnTo>
                    <a:lnTo>
                      <a:pt x="1088" y="5398"/>
                    </a:lnTo>
                    <a:lnTo>
                      <a:pt x="1109" y="5436"/>
                    </a:lnTo>
                    <a:lnTo>
                      <a:pt x="1137" y="5469"/>
                    </a:lnTo>
                    <a:lnTo>
                      <a:pt x="1169" y="5495"/>
                    </a:lnTo>
                    <a:lnTo>
                      <a:pt x="1210" y="5514"/>
                    </a:lnTo>
                    <a:lnTo>
                      <a:pt x="1257" y="5524"/>
                    </a:lnTo>
                    <a:lnTo>
                      <a:pt x="1262" y="5525"/>
                    </a:lnTo>
                    <a:lnTo>
                      <a:pt x="1278" y="5529"/>
                    </a:lnTo>
                    <a:lnTo>
                      <a:pt x="1304" y="5536"/>
                    </a:lnTo>
                    <a:lnTo>
                      <a:pt x="1335" y="5544"/>
                    </a:lnTo>
                    <a:lnTo>
                      <a:pt x="1375" y="5556"/>
                    </a:lnTo>
                    <a:lnTo>
                      <a:pt x="1418" y="5571"/>
                    </a:lnTo>
                    <a:lnTo>
                      <a:pt x="1465" y="5586"/>
                    </a:lnTo>
                    <a:lnTo>
                      <a:pt x="1513" y="5604"/>
                    </a:lnTo>
                    <a:lnTo>
                      <a:pt x="1562" y="5623"/>
                    </a:lnTo>
                    <a:lnTo>
                      <a:pt x="1611" y="5645"/>
                    </a:lnTo>
                    <a:lnTo>
                      <a:pt x="1655" y="5668"/>
                    </a:lnTo>
                    <a:lnTo>
                      <a:pt x="1697" y="5692"/>
                    </a:lnTo>
                    <a:lnTo>
                      <a:pt x="1733" y="5717"/>
                    </a:lnTo>
                    <a:lnTo>
                      <a:pt x="1761" y="5743"/>
                    </a:lnTo>
                    <a:lnTo>
                      <a:pt x="1782" y="5771"/>
                    </a:lnTo>
                    <a:lnTo>
                      <a:pt x="1794" y="5800"/>
                    </a:lnTo>
                    <a:lnTo>
                      <a:pt x="1794" y="5801"/>
                    </a:lnTo>
                    <a:lnTo>
                      <a:pt x="1796" y="5805"/>
                    </a:lnTo>
                    <a:lnTo>
                      <a:pt x="1798" y="5813"/>
                    </a:lnTo>
                    <a:lnTo>
                      <a:pt x="1802" y="5822"/>
                    </a:lnTo>
                    <a:lnTo>
                      <a:pt x="1805" y="5831"/>
                    </a:lnTo>
                    <a:lnTo>
                      <a:pt x="1809" y="5841"/>
                    </a:lnTo>
                    <a:lnTo>
                      <a:pt x="1811" y="5851"/>
                    </a:lnTo>
                    <a:lnTo>
                      <a:pt x="1815" y="5861"/>
                    </a:lnTo>
                    <a:lnTo>
                      <a:pt x="1816" y="5869"/>
                    </a:lnTo>
                    <a:lnTo>
                      <a:pt x="1817" y="5875"/>
                    </a:lnTo>
                    <a:lnTo>
                      <a:pt x="1816" y="5877"/>
                    </a:lnTo>
                    <a:lnTo>
                      <a:pt x="1812" y="5877"/>
                    </a:lnTo>
                    <a:lnTo>
                      <a:pt x="1808" y="5873"/>
                    </a:lnTo>
                    <a:lnTo>
                      <a:pt x="1800" y="5864"/>
                    </a:lnTo>
                    <a:lnTo>
                      <a:pt x="1791" y="5851"/>
                    </a:lnTo>
                    <a:lnTo>
                      <a:pt x="1779" y="5831"/>
                    </a:lnTo>
                    <a:lnTo>
                      <a:pt x="1763" y="5809"/>
                    </a:lnTo>
                    <a:lnTo>
                      <a:pt x="1747" y="5789"/>
                    </a:lnTo>
                    <a:lnTo>
                      <a:pt x="1730" y="5770"/>
                    </a:lnTo>
                    <a:lnTo>
                      <a:pt x="1711" y="5753"/>
                    </a:lnTo>
                    <a:lnTo>
                      <a:pt x="1692" y="5738"/>
                    </a:lnTo>
                    <a:lnTo>
                      <a:pt x="1673" y="5723"/>
                    </a:lnTo>
                    <a:lnTo>
                      <a:pt x="1652" y="5710"/>
                    </a:lnTo>
                    <a:lnTo>
                      <a:pt x="1631" y="5698"/>
                    </a:lnTo>
                    <a:lnTo>
                      <a:pt x="1609" y="5687"/>
                    </a:lnTo>
                    <a:lnTo>
                      <a:pt x="1588" y="5676"/>
                    </a:lnTo>
                    <a:lnTo>
                      <a:pt x="1566" y="5667"/>
                    </a:lnTo>
                    <a:lnTo>
                      <a:pt x="1543" y="5658"/>
                    </a:lnTo>
                    <a:lnTo>
                      <a:pt x="1521" y="5649"/>
                    </a:lnTo>
                    <a:lnTo>
                      <a:pt x="1499" y="5640"/>
                    </a:lnTo>
                    <a:lnTo>
                      <a:pt x="1477" y="5632"/>
                    </a:lnTo>
                    <a:lnTo>
                      <a:pt x="1456" y="5624"/>
                    </a:lnTo>
                    <a:lnTo>
                      <a:pt x="1382" y="5598"/>
                    </a:lnTo>
                    <a:lnTo>
                      <a:pt x="1321" y="5584"/>
                    </a:lnTo>
                    <a:lnTo>
                      <a:pt x="1272" y="5579"/>
                    </a:lnTo>
                    <a:lnTo>
                      <a:pt x="1233" y="5584"/>
                    </a:lnTo>
                    <a:lnTo>
                      <a:pt x="1202" y="5596"/>
                    </a:lnTo>
                    <a:lnTo>
                      <a:pt x="1180" y="5615"/>
                    </a:lnTo>
                    <a:lnTo>
                      <a:pt x="1166" y="5640"/>
                    </a:lnTo>
                    <a:lnTo>
                      <a:pt x="1160" y="5669"/>
                    </a:lnTo>
                    <a:lnTo>
                      <a:pt x="1159" y="5702"/>
                    </a:lnTo>
                    <a:lnTo>
                      <a:pt x="1162" y="5735"/>
                    </a:lnTo>
                    <a:lnTo>
                      <a:pt x="1171" y="5771"/>
                    </a:lnTo>
                    <a:lnTo>
                      <a:pt x="1183" y="5806"/>
                    </a:lnTo>
                    <a:lnTo>
                      <a:pt x="1197" y="5840"/>
                    </a:lnTo>
                    <a:lnTo>
                      <a:pt x="1213" y="5872"/>
                    </a:lnTo>
                    <a:lnTo>
                      <a:pt x="1231" y="5899"/>
                    </a:lnTo>
                    <a:lnTo>
                      <a:pt x="1249" y="5923"/>
                    </a:lnTo>
                    <a:lnTo>
                      <a:pt x="1270" y="5949"/>
                    </a:lnTo>
                    <a:lnTo>
                      <a:pt x="1300" y="5988"/>
                    </a:lnTo>
                    <a:lnTo>
                      <a:pt x="1339" y="6035"/>
                    </a:lnTo>
                    <a:lnTo>
                      <a:pt x="1383" y="6089"/>
                    </a:lnTo>
                    <a:lnTo>
                      <a:pt x="1434" y="6150"/>
                    </a:lnTo>
                    <a:lnTo>
                      <a:pt x="1490" y="6214"/>
                    </a:lnTo>
                    <a:lnTo>
                      <a:pt x="1552" y="6279"/>
                    </a:lnTo>
                    <a:lnTo>
                      <a:pt x="1617" y="6345"/>
                    </a:lnTo>
                    <a:lnTo>
                      <a:pt x="1685" y="6407"/>
                    </a:lnTo>
                    <a:lnTo>
                      <a:pt x="1756" y="6465"/>
                    </a:lnTo>
                    <a:lnTo>
                      <a:pt x="1829" y="6516"/>
                    </a:lnTo>
                    <a:lnTo>
                      <a:pt x="1902" y="6559"/>
                    </a:lnTo>
                    <a:lnTo>
                      <a:pt x="1976" y="6591"/>
                    </a:lnTo>
                    <a:lnTo>
                      <a:pt x="2049" y="6611"/>
                    </a:lnTo>
                    <a:lnTo>
                      <a:pt x="2121" y="6616"/>
                    </a:lnTo>
                    <a:lnTo>
                      <a:pt x="2192" y="6606"/>
                    </a:lnTo>
                    <a:lnTo>
                      <a:pt x="2267" y="6588"/>
                    </a:lnTo>
                    <a:lnTo>
                      <a:pt x="2352" y="6578"/>
                    </a:lnTo>
                    <a:lnTo>
                      <a:pt x="2445" y="6572"/>
                    </a:lnTo>
                    <a:lnTo>
                      <a:pt x="2543" y="6568"/>
                    </a:lnTo>
                    <a:lnTo>
                      <a:pt x="2645" y="6565"/>
                    </a:lnTo>
                    <a:lnTo>
                      <a:pt x="2749" y="6562"/>
                    </a:lnTo>
                    <a:lnTo>
                      <a:pt x="2853" y="6555"/>
                    </a:lnTo>
                    <a:lnTo>
                      <a:pt x="2954" y="6544"/>
                    </a:lnTo>
                    <a:lnTo>
                      <a:pt x="3052" y="6527"/>
                    </a:lnTo>
                    <a:lnTo>
                      <a:pt x="3142" y="6501"/>
                    </a:lnTo>
                    <a:lnTo>
                      <a:pt x="3224" y="6466"/>
                    </a:lnTo>
                    <a:lnTo>
                      <a:pt x="3295" y="6419"/>
                    </a:lnTo>
                    <a:lnTo>
                      <a:pt x="3354" y="6358"/>
                    </a:lnTo>
                    <a:lnTo>
                      <a:pt x="3398" y="6281"/>
                    </a:lnTo>
                    <a:lnTo>
                      <a:pt x="3426" y="6188"/>
                    </a:lnTo>
                    <a:lnTo>
                      <a:pt x="3435" y="6077"/>
                    </a:lnTo>
                    <a:lnTo>
                      <a:pt x="3431" y="6038"/>
                    </a:lnTo>
                    <a:lnTo>
                      <a:pt x="3425" y="5995"/>
                    </a:lnTo>
                    <a:lnTo>
                      <a:pt x="3414" y="5949"/>
                    </a:lnTo>
                    <a:lnTo>
                      <a:pt x="3400" y="5902"/>
                    </a:lnTo>
                    <a:lnTo>
                      <a:pt x="3382" y="5854"/>
                    </a:lnTo>
                    <a:lnTo>
                      <a:pt x="3362" y="5805"/>
                    </a:lnTo>
                    <a:lnTo>
                      <a:pt x="3339" y="5755"/>
                    </a:lnTo>
                    <a:lnTo>
                      <a:pt x="3312" y="5706"/>
                    </a:lnTo>
                    <a:lnTo>
                      <a:pt x="3285" y="5658"/>
                    </a:lnTo>
                    <a:lnTo>
                      <a:pt x="3257" y="5611"/>
                    </a:lnTo>
                    <a:lnTo>
                      <a:pt x="3226" y="5565"/>
                    </a:lnTo>
                    <a:lnTo>
                      <a:pt x="3195" y="5524"/>
                    </a:lnTo>
                    <a:lnTo>
                      <a:pt x="3163" y="5484"/>
                    </a:lnTo>
                    <a:lnTo>
                      <a:pt x="3130" y="5449"/>
                    </a:lnTo>
                    <a:lnTo>
                      <a:pt x="3099" y="5419"/>
                    </a:lnTo>
                    <a:lnTo>
                      <a:pt x="3067" y="5394"/>
                    </a:lnTo>
                    <a:lnTo>
                      <a:pt x="3037" y="5371"/>
                    </a:lnTo>
                    <a:lnTo>
                      <a:pt x="3012" y="5351"/>
                    </a:lnTo>
                    <a:lnTo>
                      <a:pt x="2990" y="5332"/>
                    </a:lnTo>
                    <a:lnTo>
                      <a:pt x="2972" y="5315"/>
                    </a:lnTo>
                    <a:lnTo>
                      <a:pt x="2957" y="5298"/>
                    </a:lnTo>
                    <a:lnTo>
                      <a:pt x="2942" y="5282"/>
                    </a:lnTo>
                    <a:lnTo>
                      <a:pt x="2930" y="5266"/>
                    </a:lnTo>
                    <a:lnTo>
                      <a:pt x="2919" y="5251"/>
                    </a:lnTo>
                    <a:lnTo>
                      <a:pt x="2909" y="5234"/>
                    </a:lnTo>
                    <a:lnTo>
                      <a:pt x="2898" y="5218"/>
                    </a:lnTo>
                    <a:lnTo>
                      <a:pt x="2887" y="5200"/>
                    </a:lnTo>
                    <a:lnTo>
                      <a:pt x="2875" y="5181"/>
                    </a:lnTo>
                    <a:lnTo>
                      <a:pt x="2862" y="5160"/>
                    </a:lnTo>
                    <a:lnTo>
                      <a:pt x="2846" y="5137"/>
                    </a:lnTo>
                    <a:lnTo>
                      <a:pt x="2828" y="5113"/>
                    </a:lnTo>
                    <a:lnTo>
                      <a:pt x="2807" y="5086"/>
                    </a:lnTo>
                    <a:lnTo>
                      <a:pt x="2784" y="5055"/>
                    </a:lnTo>
                    <a:lnTo>
                      <a:pt x="2766" y="5022"/>
                    </a:lnTo>
                    <a:lnTo>
                      <a:pt x="2748" y="4989"/>
                    </a:lnTo>
                    <a:lnTo>
                      <a:pt x="2734" y="4955"/>
                    </a:lnTo>
                    <a:lnTo>
                      <a:pt x="2721" y="4920"/>
                    </a:lnTo>
                    <a:lnTo>
                      <a:pt x="2711" y="4886"/>
                    </a:lnTo>
                    <a:lnTo>
                      <a:pt x="2702" y="4854"/>
                    </a:lnTo>
                    <a:lnTo>
                      <a:pt x="2697" y="4825"/>
                    </a:lnTo>
                    <a:lnTo>
                      <a:pt x="2692" y="4799"/>
                    </a:lnTo>
                    <a:lnTo>
                      <a:pt x="2690" y="4776"/>
                    </a:lnTo>
                    <a:lnTo>
                      <a:pt x="2690" y="4758"/>
                    </a:lnTo>
                    <a:lnTo>
                      <a:pt x="2691" y="4747"/>
                    </a:lnTo>
                    <a:lnTo>
                      <a:pt x="2695" y="4741"/>
                    </a:lnTo>
                    <a:lnTo>
                      <a:pt x="2699" y="4743"/>
                    </a:lnTo>
                    <a:lnTo>
                      <a:pt x="2706" y="4753"/>
                    </a:lnTo>
                    <a:lnTo>
                      <a:pt x="2714" y="4771"/>
                    </a:lnTo>
                    <a:lnTo>
                      <a:pt x="2723" y="4796"/>
                    </a:lnTo>
                    <a:lnTo>
                      <a:pt x="2733" y="4825"/>
                    </a:lnTo>
                    <a:lnTo>
                      <a:pt x="2745" y="4858"/>
                    </a:lnTo>
                    <a:lnTo>
                      <a:pt x="2757" y="4891"/>
                    </a:lnTo>
                    <a:lnTo>
                      <a:pt x="2771" y="4927"/>
                    </a:lnTo>
                    <a:lnTo>
                      <a:pt x="2785" y="4966"/>
                    </a:lnTo>
                    <a:lnTo>
                      <a:pt x="2802" y="5003"/>
                    </a:lnTo>
                    <a:lnTo>
                      <a:pt x="2820" y="5040"/>
                    </a:lnTo>
                    <a:lnTo>
                      <a:pt x="2839" y="5076"/>
                    </a:lnTo>
                    <a:lnTo>
                      <a:pt x="2861" y="5110"/>
                    </a:lnTo>
                    <a:lnTo>
                      <a:pt x="2883" y="5141"/>
                    </a:lnTo>
                    <a:lnTo>
                      <a:pt x="2909" y="5171"/>
                    </a:lnTo>
                    <a:lnTo>
                      <a:pt x="2935" y="5195"/>
                    </a:lnTo>
                    <a:lnTo>
                      <a:pt x="2964" y="5216"/>
                    </a:lnTo>
                    <a:lnTo>
                      <a:pt x="2995" y="5230"/>
                    </a:lnTo>
                    <a:lnTo>
                      <a:pt x="3029" y="5240"/>
                    </a:lnTo>
                    <a:lnTo>
                      <a:pt x="3062" y="5247"/>
                    </a:lnTo>
                    <a:lnTo>
                      <a:pt x="3096" y="5260"/>
                    </a:lnTo>
                    <a:lnTo>
                      <a:pt x="3129" y="5278"/>
                    </a:lnTo>
                    <a:lnTo>
                      <a:pt x="3162" y="5299"/>
                    </a:lnTo>
                    <a:lnTo>
                      <a:pt x="3194" y="5323"/>
                    </a:lnTo>
                    <a:lnTo>
                      <a:pt x="3225" y="5350"/>
                    </a:lnTo>
                    <a:lnTo>
                      <a:pt x="3256" y="5378"/>
                    </a:lnTo>
                    <a:lnTo>
                      <a:pt x="3285" y="5408"/>
                    </a:lnTo>
                    <a:lnTo>
                      <a:pt x="3312" y="5438"/>
                    </a:lnTo>
                    <a:lnTo>
                      <a:pt x="3340" y="5469"/>
                    </a:lnTo>
                    <a:lnTo>
                      <a:pt x="3366" y="5500"/>
                    </a:lnTo>
                    <a:lnTo>
                      <a:pt x="3390" y="5529"/>
                    </a:lnTo>
                    <a:lnTo>
                      <a:pt x="3413" y="5556"/>
                    </a:lnTo>
                    <a:lnTo>
                      <a:pt x="3435" y="5581"/>
                    </a:lnTo>
                    <a:lnTo>
                      <a:pt x="3454" y="5604"/>
                    </a:lnTo>
                    <a:lnTo>
                      <a:pt x="3473" y="5624"/>
                    </a:lnTo>
                    <a:lnTo>
                      <a:pt x="3499" y="5637"/>
                    </a:lnTo>
                    <a:lnTo>
                      <a:pt x="3543" y="5644"/>
                    </a:lnTo>
                    <a:lnTo>
                      <a:pt x="3601" y="5645"/>
                    </a:lnTo>
                    <a:lnTo>
                      <a:pt x="3672" y="5640"/>
                    </a:lnTo>
                    <a:lnTo>
                      <a:pt x="3752" y="5632"/>
                    </a:lnTo>
                    <a:lnTo>
                      <a:pt x="3841" y="5619"/>
                    </a:lnTo>
                    <a:lnTo>
                      <a:pt x="3935" y="5602"/>
                    </a:lnTo>
                    <a:lnTo>
                      <a:pt x="4032" y="5583"/>
                    </a:lnTo>
                    <a:lnTo>
                      <a:pt x="4129" y="5562"/>
                    </a:lnTo>
                    <a:lnTo>
                      <a:pt x="4226" y="5540"/>
                    </a:lnTo>
                    <a:lnTo>
                      <a:pt x="4319" y="5517"/>
                    </a:lnTo>
                    <a:lnTo>
                      <a:pt x="4405" y="5494"/>
                    </a:lnTo>
                    <a:lnTo>
                      <a:pt x="4484" y="5471"/>
                    </a:lnTo>
                    <a:lnTo>
                      <a:pt x="4553" y="5450"/>
                    </a:lnTo>
                    <a:lnTo>
                      <a:pt x="4607" y="5432"/>
                    </a:lnTo>
                    <a:lnTo>
                      <a:pt x="4648" y="5417"/>
                    </a:lnTo>
                    <a:lnTo>
                      <a:pt x="4683" y="5398"/>
                    </a:lnTo>
                    <a:lnTo>
                      <a:pt x="4723" y="5372"/>
                    </a:lnTo>
                    <a:lnTo>
                      <a:pt x="4767" y="5339"/>
                    </a:lnTo>
                    <a:lnTo>
                      <a:pt x="4811" y="5301"/>
                    </a:lnTo>
                    <a:lnTo>
                      <a:pt x="4855" y="5259"/>
                    </a:lnTo>
                    <a:lnTo>
                      <a:pt x="4895" y="5216"/>
                    </a:lnTo>
                    <a:lnTo>
                      <a:pt x="4931" y="5170"/>
                    </a:lnTo>
                    <a:lnTo>
                      <a:pt x="4959" y="5124"/>
                    </a:lnTo>
                    <a:lnTo>
                      <a:pt x="4977" y="5078"/>
                    </a:lnTo>
                    <a:lnTo>
                      <a:pt x="4984" y="5036"/>
                    </a:lnTo>
                    <a:lnTo>
                      <a:pt x="4976" y="4996"/>
                    </a:lnTo>
                    <a:lnTo>
                      <a:pt x="4952" y="4961"/>
                    </a:lnTo>
                    <a:lnTo>
                      <a:pt x="4911" y="4933"/>
                    </a:lnTo>
                    <a:lnTo>
                      <a:pt x="4849" y="4911"/>
                    </a:lnTo>
                    <a:lnTo>
                      <a:pt x="4764" y="4898"/>
                    </a:lnTo>
                    <a:lnTo>
                      <a:pt x="4655" y="4895"/>
                    </a:lnTo>
                    <a:lnTo>
                      <a:pt x="4619" y="4894"/>
                    </a:lnTo>
                    <a:lnTo>
                      <a:pt x="4587" y="4889"/>
                    </a:lnTo>
                    <a:lnTo>
                      <a:pt x="4554" y="4884"/>
                    </a:lnTo>
                    <a:lnTo>
                      <a:pt x="4523" y="4875"/>
                    </a:lnTo>
                    <a:lnTo>
                      <a:pt x="4494" y="4864"/>
                    </a:lnTo>
                    <a:lnTo>
                      <a:pt x="4465" y="4850"/>
                    </a:lnTo>
                    <a:lnTo>
                      <a:pt x="4438" y="4835"/>
                    </a:lnTo>
                    <a:lnTo>
                      <a:pt x="4413" y="4818"/>
                    </a:lnTo>
                    <a:lnTo>
                      <a:pt x="4389" y="4799"/>
                    </a:lnTo>
                    <a:lnTo>
                      <a:pt x="4366" y="4778"/>
                    </a:lnTo>
                    <a:lnTo>
                      <a:pt x="4344" y="4756"/>
                    </a:lnTo>
                    <a:lnTo>
                      <a:pt x="4325" y="4732"/>
                    </a:lnTo>
                    <a:lnTo>
                      <a:pt x="4305" y="4707"/>
                    </a:lnTo>
                    <a:lnTo>
                      <a:pt x="4287" y="4681"/>
                    </a:lnTo>
                    <a:lnTo>
                      <a:pt x="4271" y="4653"/>
                    </a:lnTo>
                    <a:lnTo>
                      <a:pt x="4257" y="4626"/>
                    </a:lnTo>
                    <a:lnTo>
                      <a:pt x="4242" y="4599"/>
                    </a:lnTo>
                    <a:lnTo>
                      <a:pt x="4227" y="4575"/>
                    </a:lnTo>
                    <a:lnTo>
                      <a:pt x="4213" y="4555"/>
                    </a:lnTo>
                    <a:lnTo>
                      <a:pt x="4199" y="4538"/>
                    </a:lnTo>
                    <a:lnTo>
                      <a:pt x="4185" y="4522"/>
                    </a:lnTo>
                    <a:lnTo>
                      <a:pt x="4169" y="4510"/>
                    </a:lnTo>
                    <a:lnTo>
                      <a:pt x="4153" y="4498"/>
                    </a:lnTo>
                    <a:lnTo>
                      <a:pt x="4137" y="4488"/>
                    </a:lnTo>
                    <a:lnTo>
                      <a:pt x="4119" y="4480"/>
                    </a:lnTo>
                    <a:lnTo>
                      <a:pt x="4100" y="4471"/>
                    </a:lnTo>
                    <a:lnTo>
                      <a:pt x="4079" y="4463"/>
                    </a:lnTo>
                    <a:lnTo>
                      <a:pt x="4057" y="4455"/>
                    </a:lnTo>
                    <a:lnTo>
                      <a:pt x="4033" y="4446"/>
                    </a:lnTo>
                    <a:lnTo>
                      <a:pt x="4007" y="4435"/>
                    </a:lnTo>
                    <a:lnTo>
                      <a:pt x="3978" y="4424"/>
                    </a:lnTo>
                    <a:lnTo>
                      <a:pt x="3949" y="4411"/>
                    </a:lnTo>
                    <a:lnTo>
                      <a:pt x="3919" y="4392"/>
                    </a:lnTo>
                    <a:lnTo>
                      <a:pt x="3898" y="4369"/>
                    </a:lnTo>
                    <a:lnTo>
                      <a:pt x="3880" y="4341"/>
                    </a:lnTo>
                    <a:lnTo>
                      <a:pt x="3867" y="4311"/>
                    </a:lnTo>
                    <a:lnTo>
                      <a:pt x="3858" y="4277"/>
                    </a:lnTo>
                    <a:lnTo>
                      <a:pt x="3854" y="4243"/>
                    </a:lnTo>
                    <a:lnTo>
                      <a:pt x="3852" y="4209"/>
                    </a:lnTo>
                    <a:lnTo>
                      <a:pt x="3853" y="4177"/>
                    </a:lnTo>
                    <a:lnTo>
                      <a:pt x="3856" y="4148"/>
                    </a:lnTo>
                    <a:lnTo>
                      <a:pt x="3861" y="4123"/>
                    </a:lnTo>
                    <a:lnTo>
                      <a:pt x="3867" y="4103"/>
                    </a:lnTo>
                    <a:lnTo>
                      <a:pt x="3874" y="4090"/>
                    </a:lnTo>
                    <a:lnTo>
                      <a:pt x="3880" y="4085"/>
                    </a:lnTo>
                    <a:lnTo>
                      <a:pt x="3886" y="4088"/>
                    </a:lnTo>
                    <a:lnTo>
                      <a:pt x="3891" y="4102"/>
                    </a:lnTo>
                    <a:lnTo>
                      <a:pt x="3895" y="4128"/>
                    </a:lnTo>
                    <a:lnTo>
                      <a:pt x="3898" y="4158"/>
                    </a:lnTo>
                    <a:lnTo>
                      <a:pt x="3899" y="4185"/>
                    </a:lnTo>
                    <a:lnTo>
                      <a:pt x="3901" y="4209"/>
                    </a:lnTo>
                    <a:lnTo>
                      <a:pt x="3902" y="4231"/>
                    </a:lnTo>
                    <a:lnTo>
                      <a:pt x="3904" y="4249"/>
                    </a:lnTo>
                    <a:lnTo>
                      <a:pt x="3906" y="4267"/>
                    </a:lnTo>
                    <a:lnTo>
                      <a:pt x="3911" y="4282"/>
                    </a:lnTo>
                    <a:lnTo>
                      <a:pt x="3916" y="4296"/>
                    </a:lnTo>
                    <a:lnTo>
                      <a:pt x="3924" y="4308"/>
                    </a:lnTo>
                    <a:lnTo>
                      <a:pt x="3934" y="4319"/>
                    </a:lnTo>
                    <a:lnTo>
                      <a:pt x="3946" y="4329"/>
                    </a:lnTo>
                    <a:lnTo>
                      <a:pt x="3962" y="4338"/>
                    </a:lnTo>
                    <a:lnTo>
                      <a:pt x="3982" y="4347"/>
                    </a:lnTo>
                    <a:lnTo>
                      <a:pt x="4005" y="4355"/>
                    </a:lnTo>
                    <a:lnTo>
                      <a:pt x="4032" y="4364"/>
                    </a:lnTo>
                    <a:lnTo>
                      <a:pt x="4065" y="4373"/>
                    </a:lnTo>
                    <a:lnTo>
                      <a:pt x="4097" y="4383"/>
                    </a:lnTo>
                    <a:lnTo>
                      <a:pt x="4129" y="4396"/>
                    </a:lnTo>
                    <a:lnTo>
                      <a:pt x="4160" y="4411"/>
                    </a:lnTo>
                    <a:lnTo>
                      <a:pt x="4188" y="4428"/>
                    </a:lnTo>
                    <a:lnTo>
                      <a:pt x="4214" y="4448"/>
                    </a:lnTo>
                    <a:lnTo>
                      <a:pt x="4239" y="4469"/>
                    </a:lnTo>
                    <a:lnTo>
                      <a:pt x="4262" y="4492"/>
                    </a:lnTo>
                    <a:lnTo>
                      <a:pt x="4285" y="4515"/>
                    </a:lnTo>
                    <a:lnTo>
                      <a:pt x="4306" y="4538"/>
                    </a:lnTo>
                    <a:lnTo>
                      <a:pt x="4326" y="4561"/>
                    </a:lnTo>
                    <a:lnTo>
                      <a:pt x="4344" y="4583"/>
                    </a:lnTo>
                    <a:lnTo>
                      <a:pt x="4362" y="4605"/>
                    </a:lnTo>
                    <a:lnTo>
                      <a:pt x="4379" y="4626"/>
                    </a:lnTo>
                    <a:lnTo>
                      <a:pt x="4394" y="4646"/>
                    </a:lnTo>
                    <a:lnTo>
                      <a:pt x="4410" y="4663"/>
                    </a:lnTo>
                    <a:lnTo>
                      <a:pt x="4425" y="4680"/>
                    </a:lnTo>
                    <a:lnTo>
                      <a:pt x="4442" y="4692"/>
                    </a:lnTo>
                    <a:lnTo>
                      <a:pt x="4466" y="4702"/>
                    </a:lnTo>
                    <a:lnTo>
                      <a:pt x="4495" y="4710"/>
                    </a:lnTo>
                    <a:lnTo>
                      <a:pt x="4528" y="4716"/>
                    </a:lnTo>
                    <a:lnTo>
                      <a:pt x="4564" y="4720"/>
                    </a:lnTo>
                    <a:lnTo>
                      <a:pt x="4602" y="4722"/>
                    </a:lnTo>
                    <a:lnTo>
                      <a:pt x="4640" y="4723"/>
                    </a:lnTo>
                    <a:lnTo>
                      <a:pt x="4679" y="4723"/>
                    </a:lnTo>
                    <a:lnTo>
                      <a:pt x="4718" y="4722"/>
                    </a:lnTo>
                    <a:lnTo>
                      <a:pt x="4754" y="4720"/>
                    </a:lnTo>
                    <a:lnTo>
                      <a:pt x="4787" y="4718"/>
                    </a:lnTo>
                    <a:lnTo>
                      <a:pt x="4817" y="4716"/>
                    </a:lnTo>
                    <a:lnTo>
                      <a:pt x="4841" y="4713"/>
                    </a:lnTo>
                    <a:lnTo>
                      <a:pt x="4861" y="4711"/>
                    </a:lnTo>
                    <a:lnTo>
                      <a:pt x="4873" y="4710"/>
                    </a:lnTo>
                    <a:lnTo>
                      <a:pt x="4877" y="4710"/>
                    </a:lnTo>
                    <a:lnTo>
                      <a:pt x="4885" y="4705"/>
                    </a:lnTo>
                    <a:lnTo>
                      <a:pt x="4909" y="4689"/>
                    </a:lnTo>
                    <a:lnTo>
                      <a:pt x="4947" y="4666"/>
                    </a:lnTo>
                    <a:lnTo>
                      <a:pt x="4996" y="4636"/>
                    </a:lnTo>
                    <a:lnTo>
                      <a:pt x="5055" y="4601"/>
                    </a:lnTo>
                    <a:lnTo>
                      <a:pt x="5120" y="4561"/>
                    </a:lnTo>
                    <a:lnTo>
                      <a:pt x="5192" y="4518"/>
                    </a:lnTo>
                    <a:lnTo>
                      <a:pt x="5268" y="4474"/>
                    </a:lnTo>
                    <a:lnTo>
                      <a:pt x="5344" y="4430"/>
                    </a:lnTo>
                    <a:lnTo>
                      <a:pt x="5421" y="4387"/>
                    </a:lnTo>
                    <a:lnTo>
                      <a:pt x="5494" y="4345"/>
                    </a:lnTo>
                    <a:lnTo>
                      <a:pt x="5564" y="4308"/>
                    </a:lnTo>
                    <a:lnTo>
                      <a:pt x="5626" y="4277"/>
                    </a:lnTo>
                    <a:lnTo>
                      <a:pt x="5679" y="4253"/>
                    </a:lnTo>
                    <a:lnTo>
                      <a:pt x="5722" y="4235"/>
                    </a:lnTo>
                    <a:lnTo>
                      <a:pt x="5752" y="4228"/>
                    </a:lnTo>
                    <a:lnTo>
                      <a:pt x="5773" y="4222"/>
                    </a:lnTo>
                    <a:lnTo>
                      <a:pt x="5793" y="4213"/>
                    </a:lnTo>
                    <a:lnTo>
                      <a:pt x="5810" y="4201"/>
                    </a:lnTo>
                    <a:lnTo>
                      <a:pt x="5827" y="4186"/>
                    </a:lnTo>
                    <a:lnTo>
                      <a:pt x="5841" y="4169"/>
                    </a:lnTo>
                    <a:lnTo>
                      <a:pt x="5853" y="4149"/>
                    </a:lnTo>
                    <a:lnTo>
                      <a:pt x="5865" y="4127"/>
                    </a:lnTo>
                    <a:lnTo>
                      <a:pt x="5876" y="4104"/>
                    </a:lnTo>
                    <a:lnTo>
                      <a:pt x="5887" y="4080"/>
                    </a:lnTo>
                    <a:lnTo>
                      <a:pt x="5897" y="4055"/>
                    </a:lnTo>
                    <a:lnTo>
                      <a:pt x="5907" y="4030"/>
                    </a:lnTo>
                    <a:lnTo>
                      <a:pt x="5918" y="4005"/>
                    </a:lnTo>
                    <a:lnTo>
                      <a:pt x="5929" y="3980"/>
                    </a:lnTo>
                    <a:lnTo>
                      <a:pt x="5940" y="3956"/>
                    </a:lnTo>
                    <a:lnTo>
                      <a:pt x="5953" y="3934"/>
                    </a:lnTo>
                    <a:lnTo>
                      <a:pt x="5968" y="3913"/>
                    </a:lnTo>
                    <a:lnTo>
                      <a:pt x="5983" y="3891"/>
                    </a:lnTo>
                    <a:lnTo>
                      <a:pt x="5999" y="3868"/>
                    </a:lnTo>
                    <a:lnTo>
                      <a:pt x="6019" y="3844"/>
                    </a:lnTo>
                    <a:lnTo>
                      <a:pt x="6040" y="3819"/>
                    </a:lnTo>
                    <a:lnTo>
                      <a:pt x="6062" y="3793"/>
                    </a:lnTo>
                    <a:lnTo>
                      <a:pt x="6088" y="3767"/>
                    </a:lnTo>
                    <a:lnTo>
                      <a:pt x="6115" y="3739"/>
                    </a:lnTo>
                    <a:lnTo>
                      <a:pt x="6143" y="3712"/>
                    </a:lnTo>
                    <a:lnTo>
                      <a:pt x="6173" y="3685"/>
                    </a:lnTo>
                    <a:lnTo>
                      <a:pt x="6206" y="3658"/>
                    </a:lnTo>
                    <a:lnTo>
                      <a:pt x="6239" y="3631"/>
                    </a:lnTo>
                    <a:lnTo>
                      <a:pt x="6274" y="3605"/>
                    </a:lnTo>
                    <a:lnTo>
                      <a:pt x="6312" y="3580"/>
                    </a:lnTo>
                    <a:lnTo>
                      <a:pt x="6351" y="3556"/>
                    </a:lnTo>
                    <a:lnTo>
                      <a:pt x="6392" y="3534"/>
                    </a:lnTo>
                    <a:lnTo>
                      <a:pt x="6435" y="3513"/>
                    </a:lnTo>
                    <a:lnTo>
                      <a:pt x="6473" y="3489"/>
                    </a:lnTo>
                    <a:lnTo>
                      <a:pt x="6502" y="3459"/>
                    </a:lnTo>
                    <a:lnTo>
                      <a:pt x="6524" y="3422"/>
                    </a:lnTo>
                    <a:lnTo>
                      <a:pt x="6538" y="3381"/>
                    </a:lnTo>
                    <a:lnTo>
                      <a:pt x="6546" y="3337"/>
                    </a:lnTo>
                    <a:lnTo>
                      <a:pt x="6548" y="3289"/>
                    </a:lnTo>
                    <a:lnTo>
                      <a:pt x="6544" y="3239"/>
                    </a:lnTo>
                    <a:lnTo>
                      <a:pt x="6536" y="3189"/>
                    </a:lnTo>
                    <a:lnTo>
                      <a:pt x="6524" y="3139"/>
                    </a:lnTo>
                    <a:lnTo>
                      <a:pt x="6510" y="3090"/>
                    </a:lnTo>
                    <a:lnTo>
                      <a:pt x="6493" y="3043"/>
                    </a:lnTo>
                    <a:lnTo>
                      <a:pt x="6474" y="2999"/>
                    </a:lnTo>
                    <a:lnTo>
                      <a:pt x="6453" y="2960"/>
                    </a:lnTo>
                    <a:lnTo>
                      <a:pt x="6434" y="2925"/>
                    </a:lnTo>
                    <a:lnTo>
                      <a:pt x="6414" y="2897"/>
                    </a:lnTo>
                    <a:lnTo>
                      <a:pt x="6397" y="2876"/>
                    </a:lnTo>
                    <a:lnTo>
                      <a:pt x="6376" y="2861"/>
                    </a:lnTo>
                    <a:lnTo>
                      <a:pt x="6352" y="2849"/>
                    </a:lnTo>
                    <a:lnTo>
                      <a:pt x="6323" y="2840"/>
                    </a:lnTo>
                    <a:lnTo>
                      <a:pt x="6292" y="2834"/>
                    </a:lnTo>
                    <a:lnTo>
                      <a:pt x="6257" y="2831"/>
                    </a:lnTo>
                    <a:lnTo>
                      <a:pt x="6220" y="2831"/>
                    </a:lnTo>
                    <a:lnTo>
                      <a:pt x="6181" y="2832"/>
                    </a:lnTo>
                    <a:lnTo>
                      <a:pt x="6141" y="2835"/>
                    </a:lnTo>
                    <a:lnTo>
                      <a:pt x="6101" y="2840"/>
                    </a:lnTo>
                    <a:lnTo>
                      <a:pt x="6060" y="2844"/>
                    </a:lnTo>
                    <a:lnTo>
                      <a:pt x="6021" y="2850"/>
                    </a:lnTo>
                    <a:lnTo>
                      <a:pt x="5982" y="2856"/>
                    </a:lnTo>
                    <a:lnTo>
                      <a:pt x="5946" y="2862"/>
                    </a:lnTo>
                    <a:lnTo>
                      <a:pt x="5911" y="2867"/>
                    </a:lnTo>
                    <a:lnTo>
                      <a:pt x="5879" y="2871"/>
                    </a:lnTo>
                    <a:lnTo>
                      <a:pt x="5852" y="2876"/>
                    </a:lnTo>
                    <a:lnTo>
                      <a:pt x="5827" y="2877"/>
                    </a:lnTo>
                    <a:lnTo>
                      <a:pt x="5804" y="2876"/>
                    </a:lnTo>
                    <a:lnTo>
                      <a:pt x="5783" y="2873"/>
                    </a:lnTo>
                    <a:lnTo>
                      <a:pt x="5764" y="2866"/>
                    </a:lnTo>
                    <a:lnTo>
                      <a:pt x="5748" y="2859"/>
                    </a:lnTo>
                    <a:lnTo>
                      <a:pt x="5732" y="2851"/>
                    </a:lnTo>
                    <a:lnTo>
                      <a:pt x="5718" y="2841"/>
                    </a:lnTo>
                    <a:lnTo>
                      <a:pt x="5703" y="2830"/>
                    </a:lnTo>
                    <a:lnTo>
                      <a:pt x="5690" y="2819"/>
                    </a:lnTo>
                    <a:lnTo>
                      <a:pt x="5677" y="2808"/>
                    </a:lnTo>
                    <a:lnTo>
                      <a:pt x="5664" y="2797"/>
                    </a:lnTo>
                    <a:lnTo>
                      <a:pt x="5650" y="2787"/>
                    </a:lnTo>
                    <a:lnTo>
                      <a:pt x="5637" y="2779"/>
                    </a:lnTo>
                    <a:lnTo>
                      <a:pt x="5623" y="2771"/>
                    </a:lnTo>
                    <a:lnTo>
                      <a:pt x="5607" y="2764"/>
                    </a:lnTo>
                    <a:lnTo>
                      <a:pt x="5591" y="2761"/>
                    </a:lnTo>
                    <a:lnTo>
                      <a:pt x="5571" y="2759"/>
                    </a:lnTo>
                    <a:lnTo>
                      <a:pt x="5549" y="2760"/>
                    </a:lnTo>
                    <a:lnTo>
                      <a:pt x="5525" y="2764"/>
                    </a:lnTo>
                    <a:lnTo>
                      <a:pt x="5498" y="2770"/>
                    </a:lnTo>
                    <a:lnTo>
                      <a:pt x="5470" y="2778"/>
                    </a:lnTo>
                    <a:lnTo>
                      <a:pt x="5441" y="2787"/>
                    </a:lnTo>
                    <a:lnTo>
                      <a:pt x="5411" y="2798"/>
                    </a:lnTo>
                    <a:lnTo>
                      <a:pt x="5381" y="2810"/>
                    </a:lnTo>
                    <a:lnTo>
                      <a:pt x="5352" y="2823"/>
                    </a:lnTo>
                    <a:lnTo>
                      <a:pt x="5325" y="2839"/>
                    </a:lnTo>
                    <a:lnTo>
                      <a:pt x="5297" y="2853"/>
                    </a:lnTo>
                    <a:lnTo>
                      <a:pt x="5273" y="2868"/>
                    </a:lnTo>
                    <a:lnTo>
                      <a:pt x="5251" y="2885"/>
                    </a:lnTo>
                    <a:lnTo>
                      <a:pt x="5233" y="2900"/>
                    </a:lnTo>
                    <a:lnTo>
                      <a:pt x="5218" y="2915"/>
                    </a:lnTo>
                    <a:lnTo>
                      <a:pt x="5207" y="2930"/>
                    </a:lnTo>
                    <a:lnTo>
                      <a:pt x="5200" y="2946"/>
                    </a:lnTo>
                    <a:lnTo>
                      <a:pt x="5199" y="2963"/>
                    </a:lnTo>
                    <a:lnTo>
                      <a:pt x="5202" y="2982"/>
                    </a:lnTo>
                    <a:lnTo>
                      <a:pt x="5208" y="3001"/>
                    </a:lnTo>
                    <a:lnTo>
                      <a:pt x="5216" y="3021"/>
                    </a:lnTo>
                    <a:lnTo>
                      <a:pt x="5227" y="3041"/>
                    </a:lnTo>
                    <a:lnTo>
                      <a:pt x="5238" y="3060"/>
                    </a:lnTo>
                    <a:lnTo>
                      <a:pt x="5249" y="3079"/>
                    </a:lnTo>
                    <a:lnTo>
                      <a:pt x="5260" y="3095"/>
                    </a:lnTo>
                    <a:lnTo>
                      <a:pt x="5269" y="3111"/>
                    </a:lnTo>
                    <a:lnTo>
                      <a:pt x="5275" y="3123"/>
                    </a:lnTo>
                    <a:lnTo>
                      <a:pt x="5279" y="3131"/>
                    </a:lnTo>
                    <a:lnTo>
                      <a:pt x="5279" y="3138"/>
                    </a:lnTo>
                    <a:lnTo>
                      <a:pt x="5273" y="3139"/>
                    </a:lnTo>
                    <a:lnTo>
                      <a:pt x="5262" y="3137"/>
                    </a:lnTo>
                    <a:lnTo>
                      <a:pt x="5246" y="3129"/>
                    </a:lnTo>
                    <a:lnTo>
                      <a:pt x="5231" y="3120"/>
                    </a:lnTo>
                    <a:lnTo>
                      <a:pt x="5214" y="3111"/>
                    </a:lnTo>
                    <a:lnTo>
                      <a:pt x="5198" y="3100"/>
                    </a:lnTo>
                    <a:lnTo>
                      <a:pt x="5181" y="3087"/>
                    </a:lnTo>
                    <a:lnTo>
                      <a:pt x="5164" y="3073"/>
                    </a:lnTo>
                    <a:lnTo>
                      <a:pt x="5147" y="3058"/>
                    </a:lnTo>
                    <a:lnTo>
                      <a:pt x="5129" y="3042"/>
                    </a:lnTo>
                    <a:lnTo>
                      <a:pt x="5113" y="3025"/>
                    </a:lnTo>
                    <a:lnTo>
                      <a:pt x="5096" y="3008"/>
                    </a:lnTo>
                    <a:lnTo>
                      <a:pt x="5081" y="2989"/>
                    </a:lnTo>
                    <a:lnTo>
                      <a:pt x="5067" y="2971"/>
                    </a:lnTo>
                    <a:lnTo>
                      <a:pt x="5053" y="2952"/>
                    </a:lnTo>
                    <a:lnTo>
                      <a:pt x="5041" y="2933"/>
                    </a:lnTo>
                    <a:lnTo>
                      <a:pt x="5031" y="2913"/>
                    </a:lnTo>
                    <a:lnTo>
                      <a:pt x="5022" y="2894"/>
                    </a:lnTo>
                    <a:lnTo>
                      <a:pt x="5016" y="2876"/>
                    </a:lnTo>
                    <a:lnTo>
                      <a:pt x="5005" y="2838"/>
                    </a:lnTo>
                    <a:lnTo>
                      <a:pt x="4996" y="2804"/>
                    </a:lnTo>
                    <a:lnTo>
                      <a:pt x="4990" y="2774"/>
                    </a:lnTo>
                    <a:lnTo>
                      <a:pt x="4986" y="2747"/>
                    </a:lnTo>
                    <a:lnTo>
                      <a:pt x="4985" y="2724"/>
                    </a:lnTo>
                    <a:lnTo>
                      <a:pt x="4985" y="2704"/>
                    </a:lnTo>
                    <a:lnTo>
                      <a:pt x="4986" y="2689"/>
                    </a:lnTo>
                    <a:lnTo>
                      <a:pt x="4988" y="2677"/>
                    </a:lnTo>
                    <a:lnTo>
                      <a:pt x="4992" y="2668"/>
                    </a:lnTo>
                    <a:lnTo>
                      <a:pt x="4995" y="2664"/>
                    </a:lnTo>
                    <a:lnTo>
                      <a:pt x="4999" y="2663"/>
                    </a:lnTo>
                    <a:lnTo>
                      <a:pt x="5004" y="2665"/>
                    </a:lnTo>
                    <a:lnTo>
                      <a:pt x="5007" y="2672"/>
                    </a:lnTo>
                    <a:lnTo>
                      <a:pt x="5010" y="2683"/>
                    </a:lnTo>
                    <a:lnTo>
                      <a:pt x="5013" y="2697"/>
                    </a:lnTo>
                    <a:lnTo>
                      <a:pt x="5016" y="2715"/>
                    </a:lnTo>
                    <a:lnTo>
                      <a:pt x="5022" y="2773"/>
                    </a:lnTo>
                    <a:lnTo>
                      <a:pt x="5033" y="2819"/>
                    </a:lnTo>
                    <a:lnTo>
                      <a:pt x="5048" y="2854"/>
                    </a:lnTo>
                    <a:lnTo>
                      <a:pt x="5067" y="2878"/>
                    </a:lnTo>
                    <a:lnTo>
                      <a:pt x="5089" y="2893"/>
                    </a:lnTo>
                    <a:lnTo>
                      <a:pt x="5114" y="2899"/>
                    </a:lnTo>
                    <a:lnTo>
                      <a:pt x="5140" y="2895"/>
                    </a:lnTo>
                    <a:lnTo>
                      <a:pt x="5169" y="2886"/>
                    </a:lnTo>
                    <a:lnTo>
                      <a:pt x="5200" y="2869"/>
                    </a:lnTo>
                    <a:lnTo>
                      <a:pt x="5232" y="2847"/>
                    </a:lnTo>
                    <a:lnTo>
                      <a:pt x="5263" y="2820"/>
                    </a:lnTo>
                    <a:lnTo>
                      <a:pt x="5296" y="2788"/>
                    </a:lnTo>
                    <a:lnTo>
                      <a:pt x="5329" y="2754"/>
                    </a:lnTo>
                    <a:lnTo>
                      <a:pt x="5361" y="2716"/>
                    </a:lnTo>
                    <a:lnTo>
                      <a:pt x="5391" y="2677"/>
                    </a:lnTo>
                    <a:lnTo>
                      <a:pt x="5422" y="2638"/>
                    </a:lnTo>
                    <a:lnTo>
                      <a:pt x="5448" y="2602"/>
                    </a:lnTo>
                    <a:lnTo>
                      <a:pt x="5470" y="2574"/>
                    </a:lnTo>
                    <a:lnTo>
                      <a:pt x="5489" y="2555"/>
                    </a:lnTo>
                    <a:lnTo>
                      <a:pt x="5506" y="2541"/>
                    </a:lnTo>
                    <a:lnTo>
                      <a:pt x="5521" y="2533"/>
                    </a:lnTo>
                    <a:lnTo>
                      <a:pt x="5534" y="2530"/>
                    </a:lnTo>
                    <a:lnTo>
                      <a:pt x="5547" y="2530"/>
                    </a:lnTo>
                    <a:lnTo>
                      <a:pt x="5561" y="2533"/>
                    </a:lnTo>
                    <a:lnTo>
                      <a:pt x="5577" y="2537"/>
                    </a:lnTo>
                    <a:lnTo>
                      <a:pt x="5594" y="2544"/>
                    </a:lnTo>
                    <a:lnTo>
                      <a:pt x="5614" y="2550"/>
                    </a:lnTo>
                    <a:lnTo>
                      <a:pt x="5638" y="2556"/>
                    </a:lnTo>
                    <a:lnTo>
                      <a:pt x="5665" y="2559"/>
                    </a:lnTo>
                    <a:lnTo>
                      <a:pt x="5698" y="2561"/>
                    </a:lnTo>
                    <a:lnTo>
                      <a:pt x="5737" y="2559"/>
                    </a:lnTo>
                    <a:lnTo>
                      <a:pt x="5783" y="2554"/>
                    </a:lnTo>
                    <a:lnTo>
                      <a:pt x="5830" y="2546"/>
                    </a:lnTo>
                    <a:lnTo>
                      <a:pt x="5876" y="2543"/>
                    </a:lnTo>
                    <a:lnTo>
                      <a:pt x="5919" y="2543"/>
                    </a:lnTo>
                    <a:lnTo>
                      <a:pt x="5961" y="2544"/>
                    </a:lnTo>
                    <a:lnTo>
                      <a:pt x="6000" y="2546"/>
                    </a:lnTo>
                    <a:lnTo>
                      <a:pt x="6037" y="2548"/>
                    </a:lnTo>
                    <a:lnTo>
                      <a:pt x="6071" y="2550"/>
                    </a:lnTo>
                    <a:lnTo>
                      <a:pt x="6103" y="2552"/>
                    </a:lnTo>
                    <a:lnTo>
                      <a:pt x="6132" y="2550"/>
                    </a:lnTo>
                    <a:lnTo>
                      <a:pt x="6157" y="2546"/>
                    </a:lnTo>
                    <a:lnTo>
                      <a:pt x="6181" y="2540"/>
                    </a:lnTo>
                    <a:lnTo>
                      <a:pt x="6201" y="2528"/>
                    </a:lnTo>
                    <a:lnTo>
                      <a:pt x="6219" y="2511"/>
                    </a:lnTo>
                    <a:lnTo>
                      <a:pt x="6233" y="2489"/>
                    </a:lnTo>
                    <a:lnTo>
                      <a:pt x="6244" y="2460"/>
                    </a:lnTo>
                    <a:lnTo>
                      <a:pt x="6251" y="2425"/>
                    </a:lnTo>
                    <a:lnTo>
                      <a:pt x="6256" y="2386"/>
                    </a:lnTo>
                    <a:lnTo>
                      <a:pt x="6260" y="2351"/>
                    </a:lnTo>
                    <a:lnTo>
                      <a:pt x="6264" y="2320"/>
                    </a:lnTo>
                    <a:lnTo>
                      <a:pt x="6268" y="2293"/>
                    </a:lnTo>
                    <a:lnTo>
                      <a:pt x="6270" y="2270"/>
                    </a:lnTo>
                    <a:lnTo>
                      <a:pt x="6273" y="2250"/>
                    </a:lnTo>
                    <a:lnTo>
                      <a:pt x="6276" y="2235"/>
                    </a:lnTo>
                    <a:lnTo>
                      <a:pt x="6280" y="2224"/>
                    </a:lnTo>
                    <a:lnTo>
                      <a:pt x="6283" y="2217"/>
                    </a:lnTo>
                    <a:lnTo>
                      <a:pt x="6288" y="2215"/>
                    </a:lnTo>
                    <a:lnTo>
                      <a:pt x="6294" y="2219"/>
                    </a:lnTo>
                    <a:lnTo>
                      <a:pt x="6300" y="2225"/>
                    </a:lnTo>
                    <a:lnTo>
                      <a:pt x="6308" y="2237"/>
                    </a:lnTo>
                    <a:lnTo>
                      <a:pt x="6318" y="2253"/>
                    </a:lnTo>
                    <a:lnTo>
                      <a:pt x="6329" y="2274"/>
                    </a:lnTo>
                    <a:lnTo>
                      <a:pt x="6343" y="2302"/>
                    </a:lnTo>
                    <a:lnTo>
                      <a:pt x="6358" y="2328"/>
                    </a:lnTo>
                    <a:lnTo>
                      <a:pt x="6376" y="2351"/>
                    </a:lnTo>
                    <a:lnTo>
                      <a:pt x="6397" y="2370"/>
                    </a:lnTo>
                    <a:lnTo>
                      <a:pt x="6421" y="2388"/>
                    </a:lnTo>
                    <a:lnTo>
                      <a:pt x="6446" y="2401"/>
                    </a:lnTo>
                    <a:lnTo>
                      <a:pt x="6474" y="2412"/>
                    </a:lnTo>
                    <a:lnTo>
                      <a:pt x="6505" y="2421"/>
                    </a:lnTo>
                    <a:lnTo>
                      <a:pt x="6538" y="2426"/>
                    </a:lnTo>
                    <a:lnTo>
                      <a:pt x="6573" y="2430"/>
                    </a:lnTo>
                    <a:lnTo>
                      <a:pt x="6612" y="2433"/>
                    </a:lnTo>
                    <a:lnTo>
                      <a:pt x="6653" y="2434"/>
                    </a:lnTo>
                    <a:lnTo>
                      <a:pt x="6696" y="2434"/>
                    </a:lnTo>
                    <a:lnTo>
                      <a:pt x="6742" y="2431"/>
                    </a:lnTo>
                    <a:lnTo>
                      <a:pt x="6790" y="2429"/>
                    </a:lnTo>
                    <a:lnTo>
                      <a:pt x="6841" y="2427"/>
                    </a:lnTo>
                    <a:lnTo>
                      <a:pt x="6894" y="2425"/>
                    </a:lnTo>
                    <a:lnTo>
                      <a:pt x="6950" y="2418"/>
                    </a:lnTo>
                    <a:lnTo>
                      <a:pt x="7008" y="2407"/>
                    </a:lnTo>
                    <a:lnTo>
                      <a:pt x="7067" y="2391"/>
                    </a:lnTo>
                    <a:lnTo>
                      <a:pt x="7125" y="2370"/>
                    </a:lnTo>
                    <a:lnTo>
                      <a:pt x="7183" y="2345"/>
                    </a:lnTo>
                    <a:lnTo>
                      <a:pt x="7237" y="2319"/>
                    </a:lnTo>
                    <a:lnTo>
                      <a:pt x="7288" y="2290"/>
                    </a:lnTo>
                    <a:lnTo>
                      <a:pt x="7335" y="2259"/>
                    </a:lnTo>
                    <a:lnTo>
                      <a:pt x="7376" y="2227"/>
                    </a:lnTo>
                    <a:lnTo>
                      <a:pt x="7411" y="2195"/>
                    </a:lnTo>
                    <a:lnTo>
                      <a:pt x="7437" y="2164"/>
                    </a:lnTo>
                    <a:lnTo>
                      <a:pt x="7454" y="2133"/>
                    </a:lnTo>
                    <a:lnTo>
                      <a:pt x="7463" y="2106"/>
                    </a:lnTo>
                    <a:lnTo>
                      <a:pt x="7460" y="2080"/>
                    </a:lnTo>
                    <a:lnTo>
                      <a:pt x="7445" y="2058"/>
                    </a:lnTo>
                    <a:lnTo>
                      <a:pt x="7416" y="2041"/>
                    </a:lnTo>
                    <a:lnTo>
                      <a:pt x="7385" y="2026"/>
                    </a:lnTo>
                    <a:lnTo>
                      <a:pt x="7356" y="2013"/>
                    </a:lnTo>
                    <a:lnTo>
                      <a:pt x="7331" y="2000"/>
                    </a:lnTo>
                    <a:lnTo>
                      <a:pt x="7307" y="1988"/>
                    </a:lnTo>
                    <a:lnTo>
                      <a:pt x="7287" y="1978"/>
                    </a:lnTo>
                    <a:lnTo>
                      <a:pt x="7271" y="1967"/>
                    </a:lnTo>
                    <a:lnTo>
                      <a:pt x="7258" y="1959"/>
                    </a:lnTo>
                    <a:lnTo>
                      <a:pt x="7249" y="1950"/>
                    </a:lnTo>
                    <a:lnTo>
                      <a:pt x="7245" y="1942"/>
                    </a:lnTo>
                    <a:lnTo>
                      <a:pt x="7246" y="1936"/>
                    </a:lnTo>
                    <a:lnTo>
                      <a:pt x="7251" y="1930"/>
                    </a:lnTo>
                    <a:lnTo>
                      <a:pt x="7262" y="1926"/>
                    </a:lnTo>
                    <a:lnTo>
                      <a:pt x="7280" y="1923"/>
                    </a:lnTo>
                    <a:lnTo>
                      <a:pt x="7303" y="1919"/>
                    </a:lnTo>
                    <a:lnTo>
                      <a:pt x="7333" y="1918"/>
                    </a:lnTo>
                    <a:lnTo>
                      <a:pt x="7370" y="1918"/>
                    </a:lnTo>
                    <a:lnTo>
                      <a:pt x="7407" y="1917"/>
                    </a:lnTo>
                    <a:lnTo>
                      <a:pt x="7441" y="1917"/>
                    </a:lnTo>
                    <a:lnTo>
                      <a:pt x="7470" y="1917"/>
                    </a:lnTo>
                    <a:lnTo>
                      <a:pt x="7495" y="1915"/>
                    </a:lnTo>
                    <a:lnTo>
                      <a:pt x="7517" y="1913"/>
                    </a:lnTo>
                    <a:lnTo>
                      <a:pt x="7535" y="1910"/>
                    </a:lnTo>
                    <a:lnTo>
                      <a:pt x="7550" y="1905"/>
                    </a:lnTo>
                    <a:lnTo>
                      <a:pt x="7564" y="1899"/>
                    </a:lnTo>
                    <a:lnTo>
                      <a:pt x="7575" y="1890"/>
                    </a:lnTo>
                    <a:lnTo>
                      <a:pt x="7584" y="1880"/>
                    </a:lnTo>
                    <a:lnTo>
                      <a:pt x="7593" y="1868"/>
                    </a:lnTo>
                    <a:lnTo>
                      <a:pt x="7601" y="1853"/>
                    </a:lnTo>
                    <a:lnTo>
                      <a:pt x="7608" y="1835"/>
                    </a:lnTo>
                    <a:lnTo>
                      <a:pt x="7615" y="1815"/>
                    </a:lnTo>
                    <a:lnTo>
                      <a:pt x="7623" y="1791"/>
                    </a:lnTo>
                    <a:lnTo>
                      <a:pt x="7631" y="1764"/>
                    </a:lnTo>
                    <a:lnTo>
                      <a:pt x="7642" y="1717"/>
                    </a:lnTo>
                    <a:lnTo>
                      <a:pt x="7651" y="1670"/>
                    </a:lnTo>
                    <a:lnTo>
                      <a:pt x="7655" y="1623"/>
                    </a:lnTo>
                    <a:lnTo>
                      <a:pt x="7656" y="1578"/>
                    </a:lnTo>
                    <a:lnTo>
                      <a:pt x="7655" y="1533"/>
                    </a:lnTo>
                    <a:lnTo>
                      <a:pt x="7652" y="1489"/>
                    </a:lnTo>
                    <a:lnTo>
                      <a:pt x="7648" y="1447"/>
                    </a:lnTo>
                    <a:lnTo>
                      <a:pt x="7642" y="1405"/>
                    </a:lnTo>
                    <a:lnTo>
                      <a:pt x="7636" y="1366"/>
                    </a:lnTo>
                    <a:lnTo>
                      <a:pt x="7630" y="1329"/>
                    </a:lnTo>
                    <a:lnTo>
                      <a:pt x="7626" y="1294"/>
                    </a:lnTo>
                    <a:lnTo>
                      <a:pt x="7621" y="1262"/>
                    </a:lnTo>
                    <a:lnTo>
                      <a:pt x="7620" y="1233"/>
                    </a:lnTo>
                    <a:lnTo>
                      <a:pt x="7620" y="1206"/>
                    </a:lnTo>
                    <a:lnTo>
                      <a:pt x="7624" y="1183"/>
                    </a:lnTo>
                    <a:lnTo>
                      <a:pt x="7631" y="1165"/>
                    </a:lnTo>
                    <a:lnTo>
                      <a:pt x="7638" y="1146"/>
                    </a:lnTo>
                    <a:lnTo>
                      <a:pt x="7641" y="1126"/>
                    </a:lnTo>
                    <a:lnTo>
                      <a:pt x="7641" y="1103"/>
                    </a:lnTo>
                    <a:lnTo>
                      <a:pt x="7640" y="1079"/>
                    </a:lnTo>
                    <a:lnTo>
                      <a:pt x="7637" y="1055"/>
                    </a:lnTo>
                    <a:lnTo>
                      <a:pt x="7633" y="1028"/>
                    </a:lnTo>
                    <a:lnTo>
                      <a:pt x="7629" y="1002"/>
                    </a:lnTo>
                    <a:lnTo>
                      <a:pt x="7625" y="977"/>
                    </a:lnTo>
                    <a:lnTo>
                      <a:pt x="7621" y="951"/>
                    </a:lnTo>
                    <a:lnTo>
                      <a:pt x="7620" y="926"/>
                    </a:lnTo>
                    <a:lnTo>
                      <a:pt x="7621" y="902"/>
                    </a:lnTo>
                    <a:lnTo>
                      <a:pt x="7625" y="880"/>
                    </a:lnTo>
                    <a:lnTo>
                      <a:pt x="7631" y="859"/>
                    </a:lnTo>
                    <a:lnTo>
                      <a:pt x="7641" y="841"/>
                    </a:lnTo>
                    <a:lnTo>
                      <a:pt x="7656" y="824"/>
                    </a:lnTo>
                    <a:lnTo>
                      <a:pt x="7677" y="812"/>
                    </a:lnTo>
                    <a:lnTo>
                      <a:pt x="7697" y="798"/>
                    </a:lnTo>
                    <a:lnTo>
                      <a:pt x="7712" y="780"/>
                    </a:lnTo>
                    <a:lnTo>
                      <a:pt x="7722" y="758"/>
                    </a:lnTo>
                    <a:lnTo>
                      <a:pt x="7727" y="733"/>
                    </a:lnTo>
                    <a:lnTo>
                      <a:pt x="7728" y="705"/>
                    </a:lnTo>
                    <a:lnTo>
                      <a:pt x="7726" y="675"/>
                    </a:lnTo>
                    <a:lnTo>
                      <a:pt x="7722" y="644"/>
                    </a:lnTo>
                    <a:lnTo>
                      <a:pt x="7713" y="612"/>
                    </a:lnTo>
                    <a:lnTo>
                      <a:pt x="7703" y="582"/>
                    </a:lnTo>
                    <a:lnTo>
                      <a:pt x="7690" y="550"/>
                    </a:lnTo>
                    <a:lnTo>
                      <a:pt x="7677" y="521"/>
                    </a:lnTo>
                    <a:lnTo>
                      <a:pt x="7662" y="493"/>
                    </a:lnTo>
                    <a:lnTo>
                      <a:pt x="7647" y="468"/>
                    </a:lnTo>
                    <a:lnTo>
                      <a:pt x="7630" y="445"/>
                    </a:lnTo>
                    <a:lnTo>
                      <a:pt x="7615" y="427"/>
                    </a:lnTo>
                    <a:lnTo>
                      <a:pt x="7601" y="414"/>
                    </a:lnTo>
                    <a:lnTo>
                      <a:pt x="7581" y="397"/>
                    </a:lnTo>
                    <a:lnTo>
                      <a:pt x="7555" y="376"/>
                    </a:lnTo>
                    <a:lnTo>
                      <a:pt x="7522" y="347"/>
                    </a:lnTo>
                    <a:lnTo>
                      <a:pt x="7484" y="314"/>
                    </a:lnTo>
                    <a:lnTo>
                      <a:pt x="7442" y="278"/>
                    </a:lnTo>
                    <a:lnTo>
                      <a:pt x="7399" y="239"/>
                    </a:lnTo>
                    <a:lnTo>
                      <a:pt x="7355" y="200"/>
                    </a:lnTo>
                    <a:lnTo>
                      <a:pt x="7312" y="162"/>
                    </a:lnTo>
                    <a:lnTo>
                      <a:pt x="7272" y="123"/>
                    </a:lnTo>
                    <a:lnTo>
                      <a:pt x="7236" y="88"/>
                    </a:lnTo>
                    <a:lnTo>
                      <a:pt x="7206" y="58"/>
                    </a:lnTo>
                    <a:lnTo>
                      <a:pt x="7181" y="33"/>
                    </a:lnTo>
                    <a:lnTo>
                      <a:pt x="7166" y="13"/>
                    </a:lnTo>
                    <a:lnTo>
                      <a:pt x="7161" y="2"/>
                    </a:lnTo>
                    <a:lnTo>
                      <a:pt x="7166" y="0"/>
                    </a:lnTo>
                    <a:lnTo>
                      <a:pt x="7186" y="8"/>
                    </a:lnTo>
                    <a:lnTo>
                      <a:pt x="7214" y="20"/>
                    </a:lnTo>
                    <a:lnTo>
                      <a:pt x="7248" y="33"/>
                    </a:lnTo>
                    <a:lnTo>
                      <a:pt x="7287" y="46"/>
                    </a:lnTo>
                    <a:lnTo>
                      <a:pt x="7330" y="59"/>
                    </a:lnTo>
                    <a:lnTo>
                      <a:pt x="7376" y="71"/>
                    </a:lnTo>
                    <a:lnTo>
                      <a:pt x="7425" y="84"/>
                    </a:lnTo>
                    <a:lnTo>
                      <a:pt x="7476" y="95"/>
                    </a:lnTo>
                    <a:lnTo>
                      <a:pt x="7529" y="107"/>
                    </a:lnTo>
                    <a:lnTo>
                      <a:pt x="7581" y="117"/>
                    </a:lnTo>
                    <a:lnTo>
                      <a:pt x="7635" y="127"/>
                    </a:lnTo>
                    <a:lnTo>
                      <a:pt x="7688" y="135"/>
                    </a:lnTo>
                    <a:lnTo>
                      <a:pt x="7739" y="143"/>
                    </a:lnTo>
                    <a:lnTo>
                      <a:pt x="7790" y="148"/>
                    </a:lnTo>
                    <a:lnTo>
                      <a:pt x="7837" y="154"/>
                    </a:lnTo>
                    <a:lnTo>
                      <a:pt x="7881" y="157"/>
                    </a:lnTo>
                    <a:lnTo>
                      <a:pt x="7923" y="160"/>
                    </a:lnTo>
                    <a:lnTo>
                      <a:pt x="7962" y="162"/>
                    </a:lnTo>
                    <a:lnTo>
                      <a:pt x="8006" y="163"/>
                    </a:lnTo>
                    <a:lnTo>
                      <a:pt x="8050" y="164"/>
                    </a:lnTo>
                    <a:lnTo>
                      <a:pt x="8096" y="166"/>
                    </a:lnTo>
                    <a:lnTo>
                      <a:pt x="8143" y="167"/>
                    </a:lnTo>
                    <a:lnTo>
                      <a:pt x="8190" y="168"/>
                    </a:lnTo>
                    <a:lnTo>
                      <a:pt x="8236" y="169"/>
                    </a:lnTo>
                    <a:lnTo>
                      <a:pt x="8282" y="169"/>
                    </a:lnTo>
                    <a:lnTo>
                      <a:pt x="8326" y="170"/>
                    </a:lnTo>
                    <a:lnTo>
                      <a:pt x="8367" y="170"/>
                    </a:lnTo>
                    <a:lnTo>
                      <a:pt x="8405" y="170"/>
                    </a:lnTo>
                    <a:lnTo>
                      <a:pt x="8441" y="170"/>
                    </a:lnTo>
                    <a:lnTo>
                      <a:pt x="8472" y="170"/>
                    </a:lnTo>
                    <a:lnTo>
                      <a:pt x="8499" y="169"/>
                    </a:lnTo>
                    <a:lnTo>
                      <a:pt x="8521" y="169"/>
                    </a:lnTo>
                    <a:lnTo>
                      <a:pt x="8537" y="168"/>
                    </a:lnTo>
                    <a:lnTo>
                      <a:pt x="8552" y="165"/>
                    </a:lnTo>
                    <a:lnTo>
                      <a:pt x="8569" y="162"/>
                    </a:lnTo>
                    <a:lnTo>
                      <a:pt x="8590" y="157"/>
                    </a:lnTo>
                    <a:lnTo>
                      <a:pt x="8613" y="152"/>
                    </a:lnTo>
                    <a:lnTo>
                      <a:pt x="8636" y="146"/>
                    </a:lnTo>
                    <a:lnTo>
                      <a:pt x="8660" y="141"/>
                    </a:lnTo>
                    <a:lnTo>
                      <a:pt x="8683" y="136"/>
                    </a:lnTo>
                    <a:lnTo>
                      <a:pt x="8704" y="132"/>
                    </a:lnTo>
                    <a:lnTo>
                      <a:pt x="8724" y="130"/>
                    </a:lnTo>
                    <a:lnTo>
                      <a:pt x="8740" y="129"/>
                    </a:lnTo>
                    <a:lnTo>
                      <a:pt x="8754" y="130"/>
                    </a:lnTo>
                    <a:lnTo>
                      <a:pt x="8762" y="134"/>
                    </a:lnTo>
                    <a:lnTo>
                      <a:pt x="8766" y="141"/>
                    </a:lnTo>
                    <a:lnTo>
                      <a:pt x="8762" y="151"/>
                    </a:lnTo>
                    <a:lnTo>
                      <a:pt x="8752" y="165"/>
                    </a:lnTo>
                    <a:lnTo>
                      <a:pt x="8736" y="183"/>
                    </a:lnTo>
                    <a:close/>
                  </a:path>
                </a:pathLst>
              </a:custGeom>
              <a:solidFill>
                <a:srgbClr val="A5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88" name="Freeform 368"/>
              <p:cNvSpPr>
                <a:spLocks/>
              </p:cNvSpPr>
              <p:nvPr/>
            </p:nvSpPr>
            <p:spPr bwMode="auto">
              <a:xfrm flipH="1">
                <a:off x="4360" y="2977"/>
                <a:ext cx="14" cy="8"/>
              </a:xfrm>
              <a:custGeom>
                <a:avLst/>
                <a:gdLst/>
                <a:ahLst/>
                <a:cxnLst>
                  <a:cxn ang="0">
                    <a:pos x="361" y="0"/>
                  </a:cxn>
                  <a:cxn ang="0">
                    <a:pos x="360" y="1"/>
                  </a:cxn>
                  <a:cxn ang="0">
                    <a:pos x="360" y="7"/>
                  </a:cxn>
                  <a:cxn ang="0">
                    <a:pos x="360" y="16"/>
                  </a:cxn>
                  <a:cxn ang="0">
                    <a:pos x="360" y="28"/>
                  </a:cxn>
                  <a:cxn ang="0">
                    <a:pos x="359" y="41"/>
                  </a:cxn>
                  <a:cxn ang="0">
                    <a:pos x="359" y="56"/>
                  </a:cxn>
                  <a:cxn ang="0">
                    <a:pos x="358" y="74"/>
                  </a:cxn>
                  <a:cxn ang="0">
                    <a:pos x="357" y="90"/>
                  </a:cxn>
                  <a:cxn ang="0">
                    <a:pos x="356" y="108"/>
                  </a:cxn>
                  <a:cxn ang="0">
                    <a:pos x="355" y="124"/>
                  </a:cxn>
                  <a:cxn ang="0">
                    <a:pos x="354" y="141"/>
                  </a:cxn>
                  <a:cxn ang="0">
                    <a:pos x="353" y="155"/>
                  </a:cxn>
                  <a:cxn ang="0">
                    <a:pos x="352" y="167"/>
                  </a:cxn>
                  <a:cxn ang="0">
                    <a:pos x="349" y="177"/>
                  </a:cxn>
                  <a:cxn ang="0">
                    <a:pos x="347" y="184"/>
                  </a:cxn>
                  <a:cxn ang="0">
                    <a:pos x="346" y="188"/>
                  </a:cxn>
                  <a:cxn ang="0">
                    <a:pos x="337" y="190"/>
                  </a:cxn>
                  <a:cxn ang="0">
                    <a:pos x="324" y="191"/>
                  </a:cxn>
                  <a:cxn ang="0">
                    <a:pos x="306" y="193"/>
                  </a:cxn>
                  <a:cxn ang="0">
                    <a:pos x="283" y="194"/>
                  </a:cxn>
                  <a:cxn ang="0">
                    <a:pos x="257" y="194"/>
                  </a:cxn>
                  <a:cxn ang="0">
                    <a:pos x="228" y="194"/>
                  </a:cxn>
                  <a:cxn ang="0">
                    <a:pos x="198" y="195"/>
                  </a:cxn>
                  <a:cxn ang="0">
                    <a:pos x="167" y="194"/>
                  </a:cxn>
                  <a:cxn ang="0">
                    <a:pos x="137" y="194"/>
                  </a:cxn>
                  <a:cxn ang="0">
                    <a:pos x="108" y="194"/>
                  </a:cxn>
                  <a:cxn ang="0">
                    <a:pos x="81" y="193"/>
                  </a:cxn>
                  <a:cxn ang="0">
                    <a:pos x="57" y="193"/>
                  </a:cxn>
                  <a:cxn ang="0">
                    <a:pos x="36" y="192"/>
                  </a:cxn>
                  <a:cxn ang="0">
                    <a:pos x="21" y="192"/>
                  </a:cxn>
                  <a:cxn ang="0">
                    <a:pos x="11" y="192"/>
                  </a:cxn>
                  <a:cxn ang="0">
                    <a:pos x="8" y="192"/>
                  </a:cxn>
                  <a:cxn ang="0">
                    <a:pos x="0" y="0"/>
                  </a:cxn>
                  <a:cxn ang="0">
                    <a:pos x="361" y="0"/>
                  </a:cxn>
                </a:cxnLst>
                <a:rect l="0" t="0" r="r" b="b"/>
                <a:pathLst>
                  <a:path w="361" h="195">
                    <a:moveTo>
                      <a:pt x="361" y="0"/>
                    </a:moveTo>
                    <a:lnTo>
                      <a:pt x="360" y="1"/>
                    </a:lnTo>
                    <a:lnTo>
                      <a:pt x="360" y="7"/>
                    </a:lnTo>
                    <a:lnTo>
                      <a:pt x="360" y="16"/>
                    </a:lnTo>
                    <a:lnTo>
                      <a:pt x="360" y="28"/>
                    </a:lnTo>
                    <a:lnTo>
                      <a:pt x="359" y="41"/>
                    </a:lnTo>
                    <a:lnTo>
                      <a:pt x="359" y="56"/>
                    </a:lnTo>
                    <a:lnTo>
                      <a:pt x="358" y="74"/>
                    </a:lnTo>
                    <a:lnTo>
                      <a:pt x="357" y="90"/>
                    </a:lnTo>
                    <a:lnTo>
                      <a:pt x="356" y="108"/>
                    </a:lnTo>
                    <a:lnTo>
                      <a:pt x="355" y="124"/>
                    </a:lnTo>
                    <a:lnTo>
                      <a:pt x="354" y="141"/>
                    </a:lnTo>
                    <a:lnTo>
                      <a:pt x="353" y="155"/>
                    </a:lnTo>
                    <a:lnTo>
                      <a:pt x="352" y="167"/>
                    </a:lnTo>
                    <a:lnTo>
                      <a:pt x="349" y="177"/>
                    </a:lnTo>
                    <a:lnTo>
                      <a:pt x="347" y="184"/>
                    </a:lnTo>
                    <a:lnTo>
                      <a:pt x="346" y="188"/>
                    </a:lnTo>
                    <a:lnTo>
                      <a:pt x="337" y="190"/>
                    </a:lnTo>
                    <a:lnTo>
                      <a:pt x="324" y="191"/>
                    </a:lnTo>
                    <a:lnTo>
                      <a:pt x="306" y="193"/>
                    </a:lnTo>
                    <a:lnTo>
                      <a:pt x="283" y="194"/>
                    </a:lnTo>
                    <a:lnTo>
                      <a:pt x="257" y="194"/>
                    </a:lnTo>
                    <a:lnTo>
                      <a:pt x="228" y="194"/>
                    </a:lnTo>
                    <a:lnTo>
                      <a:pt x="198" y="195"/>
                    </a:lnTo>
                    <a:lnTo>
                      <a:pt x="167" y="194"/>
                    </a:lnTo>
                    <a:lnTo>
                      <a:pt x="137" y="194"/>
                    </a:lnTo>
                    <a:lnTo>
                      <a:pt x="108" y="194"/>
                    </a:lnTo>
                    <a:lnTo>
                      <a:pt x="81" y="193"/>
                    </a:lnTo>
                    <a:lnTo>
                      <a:pt x="57" y="193"/>
                    </a:lnTo>
                    <a:lnTo>
                      <a:pt x="36" y="192"/>
                    </a:lnTo>
                    <a:lnTo>
                      <a:pt x="21" y="192"/>
                    </a:lnTo>
                    <a:lnTo>
                      <a:pt x="11" y="192"/>
                    </a:lnTo>
                    <a:lnTo>
                      <a:pt x="8" y="192"/>
                    </a:lnTo>
                    <a:lnTo>
                      <a:pt x="0" y="0"/>
                    </a:lnTo>
                    <a:lnTo>
                      <a:pt x="361" y="0"/>
                    </a:lnTo>
                    <a:close/>
                  </a:path>
                </a:pathLst>
              </a:custGeom>
              <a:solidFill>
                <a:srgbClr val="8CA5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89" name="Freeform 369"/>
              <p:cNvSpPr>
                <a:spLocks/>
              </p:cNvSpPr>
              <p:nvPr/>
            </p:nvSpPr>
            <p:spPr bwMode="auto">
              <a:xfrm flipH="1">
                <a:off x="4340" y="2967"/>
                <a:ext cx="63" cy="10"/>
              </a:xfrm>
              <a:custGeom>
                <a:avLst/>
                <a:gdLst/>
                <a:ahLst/>
                <a:cxnLst>
                  <a:cxn ang="0">
                    <a:pos x="1553" y="102"/>
                  </a:cxn>
                  <a:cxn ang="0">
                    <a:pos x="1522" y="110"/>
                  </a:cxn>
                  <a:cxn ang="0">
                    <a:pos x="1485" y="127"/>
                  </a:cxn>
                  <a:cxn ang="0">
                    <a:pos x="1456" y="148"/>
                  </a:cxn>
                  <a:cxn ang="0">
                    <a:pos x="1441" y="167"/>
                  </a:cxn>
                  <a:cxn ang="0">
                    <a:pos x="1419" y="177"/>
                  </a:cxn>
                  <a:cxn ang="0">
                    <a:pos x="1393" y="178"/>
                  </a:cxn>
                  <a:cxn ang="0">
                    <a:pos x="1368" y="172"/>
                  </a:cxn>
                  <a:cxn ang="0">
                    <a:pos x="1330" y="164"/>
                  </a:cxn>
                  <a:cxn ang="0">
                    <a:pos x="1255" y="166"/>
                  </a:cxn>
                  <a:cxn ang="0">
                    <a:pos x="1177" y="178"/>
                  </a:cxn>
                  <a:cxn ang="0">
                    <a:pos x="1128" y="200"/>
                  </a:cxn>
                  <a:cxn ang="0">
                    <a:pos x="1118" y="220"/>
                  </a:cxn>
                  <a:cxn ang="0">
                    <a:pos x="1103" y="216"/>
                  </a:cxn>
                  <a:cxn ang="0">
                    <a:pos x="1072" y="203"/>
                  </a:cxn>
                  <a:cxn ang="0">
                    <a:pos x="1020" y="192"/>
                  </a:cxn>
                  <a:cxn ang="0">
                    <a:pos x="936" y="188"/>
                  </a:cxn>
                  <a:cxn ang="0">
                    <a:pos x="830" y="175"/>
                  </a:cxn>
                  <a:cxn ang="0">
                    <a:pos x="732" y="166"/>
                  </a:cxn>
                  <a:cxn ang="0">
                    <a:pos x="669" y="172"/>
                  </a:cxn>
                  <a:cxn ang="0">
                    <a:pos x="650" y="194"/>
                  </a:cxn>
                  <a:cxn ang="0">
                    <a:pos x="629" y="217"/>
                  </a:cxn>
                  <a:cxn ang="0">
                    <a:pos x="602" y="236"/>
                  </a:cxn>
                  <a:cxn ang="0">
                    <a:pos x="561" y="245"/>
                  </a:cxn>
                  <a:cxn ang="0">
                    <a:pos x="514" y="239"/>
                  </a:cxn>
                  <a:cxn ang="0">
                    <a:pos x="478" y="220"/>
                  </a:cxn>
                  <a:cxn ang="0">
                    <a:pos x="438" y="196"/>
                  </a:cxn>
                  <a:cxn ang="0">
                    <a:pos x="377" y="178"/>
                  </a:cxn>
                  <a:cxn ang="0">
                    <a:pos x="297" y="169"/>
                  </a:cxn>
                  <a:cxn ang="0">
                    <a:pos x="234" y="152"/>
                  </a:cxn>
                  <a:cxn ang="0">
                    <a:pos x="189" y="129"/>
                  </a:cxn>
                  <a:cxn ang="0">
                    <a:pos x="166" y="105"/>
                  </a:cxn>
                  <a:cxn ang="0">
                    <a:pos x="144" y="79"/>
                  </a:cxn>
                  <a:cxn ang="0">
                    <a:pos x="85" y="46"/>
                  </a:cxn>
                  <a:cxn ang="0">
                    <a:pos x="25" y="17"/>
                  </a:cxn>
                  <a:cxn ang="0">
                    <a:pos x="0" y="0"/>
                  </a:cxn>
                  <a:cxn ang="0">
                    <a:pos x="37" y="7"/>
                  </a:cxn>
                  <a:cxn ang="0">
                    <a:pos x="125" y="31"/>
                  </a:cxn>
                  <a:cxn ang="0">
                    <a:pos x="250" y="65"/>
                  </a:cxn>
                  <a:cxn ang="0">
                    <a:pos x="401" y="99"/>
                  </a:cxn>
                  <a:cxn ang="0">
                    <a:pos x="567" y="127"/>
                  </a:cxn>
                  <a:cxn ang="0">
                    <a:pos x="743" y="146"/>
                  </a:cxn>
                  <a:cxn ang="0">
                    <a:pos x="915" y="157"/>
                  </a:cxn>
                  <a:cxn ang="0">
                    <a:pos x="1073" y="156"/>
                  </a:cxn>
                  <a:cxn ang="0">
                    <a:pos x="1218" y="142"/>
                  </a:cxn>
                  <a:cxn ang="0">
                    <a:pos x="1369" y="125"/>
                  </a:cxn>
                  <a:cxn ang="0">
                    <a:pos x="1494" y="108"/>
                  </a:cxn>
                  <a:cxn ang="0">
                    <a:pos x="1558" y="99"/>
                  </a:cxn>
                </a:cxnLst>
                <a:rect l="0" t="0" r="r" b="b"/>
                <a:pathLst>
                  <a:path w="1561" h="246">
                    <a:moveTo>
                      <a:pt x="1561" y="99"/>
                    </a:moveTo>
                    <a:lnTo>
                      <a:pt x="1560" y="99"/>
                    </a:lnTo>
                    <a:lnTo>
                      <a:pt x="1557" y="99"/>
                    </a:lnTo>
                    <a:lnTo>
                      <a:pt x="1553" y="102"/>
                    </a:lnTo>
                    <a:lnTo>
                      <a:pt x="1546" y="103"/>
                    </a:lnTo>
                    <a:lnTo>
                      <a:pt x="1538" y="105"/>
                    </a:lnTo>
                    <a:lnTo>
                      <a:pt x="1531" y="108"/>
                    </a:lnTo>
                    <a:lnTo>
                      <a:pt x="1522" y="110"/>
                    </a:lnTo>
                    <a:lnTo>
                      <a:pt x="1512" y="115"/>
                    </a:lnTo>
                    <a:lnTo>
                      <a:pt x="1503" y="118"/>
                    </a:lnTo>
                    <a:lnTo>
                      <a:pt x="1494" y="122"/>
                    </a:lnTo>
                    <a:lnTo>
                      <a:pt x="1485" y="127"/>
                    </a:lnTo>
                    <a:lnTo>
                      <a:pt x="1476" y="131"/>
                    </a:lnTo>
                    <a:lnTo>
                      <a:pt x="1468" y="137"/>
                    </a:lnTo>
                    <a:lnTo>
                      <a:pt x="1462" y="142"/>
                    </a:lnTo>
                    <a:lnTo>
                      <a:pt x="1456" y="148"/>
                    </a:lnTo>
                    <a:lnTo>
                      <a:pt x="1453" y="154"/>
                    </a:lnTo>
                    <a:lnTo>
                      <a:pt x="1450" y="158"/>
                    </a:lnTo>
                    <a:lnTo>
                      <a:pt x="1446" y="164"/>
                    </a:lnTo>
                    <a:lnTo>
                      <a:pt x="1441" y="167"/>
                    </a:lnTo>
                    <a:lnTo>
                      <a:pt x="1436" y="170"/>
                    </a:lnTo>
                    <a:lnTo>
                      <a:pt x="1430" y="174"/>
                    </a:lnTo>
                    <a:lnTo>
                      <a:pt x="1425" y="176"/>
                    </a:lnTo>
                    <a:lnTo>
                      <a:pt x="1419" y="177"/>
                    </a:lnTo>
                    <a:lnTo>
                      <a:pt x="1413" y="178"/>
                    </a:lnTo>
                    <a:lnTo>
                      <a:pt x="1406" y="179"/>
                    </a:lnTo>
                    <a:lnTo>
                      <a:pt x="1400" y="179"/>
                    </a:lnTo>
                    <a:lnTo>
                      <a:pt x="1393" y="178"/>
                    </a:lnTo>
                    <a:lnTo>
                      <a:pt x="1387" y="177"/>
                    </a:lnTo>
                    <a:lnTo>
                      <a:pt x="1380" y="176"/>
                    </a:lnTo>
                    <a:lnTo>
                      <a:pt x="1374" y="174"/>
                    </a:lnTo>
                    <a:lnTo>
                      <a:pt x="1368" y="172"/>
                    </a:lnTo>
                    <a:lnTo>
                      <a:pt x="1363" y="169"/>
                    </a:lnTo>
                    <a:lnTo>
                      <a:pt x="1355" y="166"/>
                    </a:lnTo>
                    <a:lnTo>
                      <a:pt x="1343" y="165"/>
                    </a:lnTo>
                    <a:lnTo>
                      <a:pt x="1330" y="164"/>
                    </a:lnTo>
                    <a:lnTo>
                      <a:pt x="1313" y="163"/>
                    </a:lnTo>
                    <a:lnTo>
                      <a:pt x="1295" y="163"/>
                    </a:lnTo>
                    <a:lnTo>
                      <a:pt x="1275" y="164"/>
                    </a:lnTo>
                    <a:lnTo>
                      <a:pt x="1255" y="166"/>
                    </a:lnTo>
                    <a:lnTo>
                      <a:pt x="1235" y="168"/>
                    </a:lnTo>
                    <a:lnTo>
                      <a:pt x="1214" y="170"/>
                    </a:lnTo>
                    <a:lnTo>
                      <a:pt x="1194" y="174"/>
                    </a:lnTo>
                    <a:lnTo>
                      <a:pt x="1177" y="178"/>
                    </a:lnTo>
                    <a:lnTo>
                      <a:pt x="1161" y="182"/>
                    </a:lnTo>
                    <a:lnTo>
                      <a:pt x="1146" y="188"/>
                    </a:lnTo>
                    <a:lnTo>
                      <a:pt x="1136" y="193"/>
                    </a:lnTo>
                    <a:lnTo>
                      <a:pt x="1128" y="200"/>
                    </a:lnTo>
                    <a:lnTo>
                      <a:pt x="1125" y="208"/>
                    </a:lnTo>
                    <a:lnTo>
                      <a:pt x="1122" y="213"/>
                    </a:lnTo>
                    <a:lnTo>
                      <a:pt x="1120" y="217"/>
                    </a:lnTo>
                    <a:lnTo>
                      <a:pt x="1118" y="220"/>
                    </a:lnTo>
                    <a:lnTo>
                      <a:pt x="1116" y="221"/>
                    </a:lnTo>
                    <a:lnTo>
                      <a:pt x="1113" y="221"/>
                    </a:lnTo>
                    <a:lnTo>
                      <a:pt x="1108" y="219"/>
                    </a:lnTo>
                    <a:lnTo>
                      <a:pt x="1103" y="216"/>
                    </a:lnTo>
                    <a:lnTo>
                      <a:pt x="1097" y="214"/>
                    </a:lnTo>
                    <a:lnTo>
                      <a:pt x="1091" y="210"/>
                    </a:lnTo>
                    <a:lnTo>
                      <a:pt x="1082" y="206"/>
                    </a:lnTo>
                    <a:lnTo>
                      <a:pt x="1072" y="203"/>
                    </a:lnTo>
                    <a:lnTo>
                      <a:pt x="1061" y="200"/>
                    </a:lnTo>
                    <a:lnTo>
                      <a:pt x="1049" y="197"/>
                    </a:lnTo>
                    <a:lnTo>
                      <a:pt x="1035" y="194"/>
                    </a:lnTo>
                    <a:lnTo>
                      <a:pt x="1020" y="192"/>
                    </a:lnTo>
                    <a:lnTo>
                      <a:pt x="1002" y="192"/>
                    </a:lnTo>
                    <a:lnTo>
                      <a:pt x="982" y="191"/>
                    </a:lnTo>
                    <a:lnTo>
                      <a:pt x="960" y="190"/>
                    </a:lnTo>
                    <a:lnTo>
                      <a:pt x="936" y="188"/>
                    </a:lnTo>
                    <a:lnTo>
                      <a:pt x="910" y="185"/>
                    </a:lnTo>
                    <a:lnTo>
                      <a:pt x="883" y="181"/>
                    </a:lnTo>
                    <a:lnTo>
                      <a:pt x="857" y="178"/>
                    </a:lnTo>
                    <a:lnTo>
                      <a:pt x="830" y="175"/>
                    </a:lnTo>
                    <a:lnTo>
                      <a:pt x="804" y="173"/>
                    </a:lnTo>
                    <a:lnTo>
                      <a:pt x="779" y="169"/>
                    </a:lnTo>
                    <a:lnTo>
                      <a:pt x="755" y="167"/>
                    </a:lnTo>
                    <a:lnTo>
                      <a:pt x="732" y="166"/>
                    </a:lnTo>
                    <a:lnTo>
                      <a:pt x="712" y="165"/>
                    </a:lnTo>
                    <a:lnTo>
                      <a:pt x="694" y="166"/>
                    </a:lnTo>
                    <a:lnTo>
                      <a:pt x="680" y="168"/>
                    </a:lnTo>
                    <a:lnTo>
                      <a:pt x="669" y="172"/>
                    </a:lnTo>
                    <a:lnTo>
                      <a:pt x="664" y="177"/>
                    </a:lnTo>
                    <a:lnTo>
                      <a:pt x="660" y="182"/>
                    </a:lnTo>
                    <a:lnTo>
                      <a:pt x="655" y="188"/>
                    </a:lnTo>
                    <a:lnTo>
                      <a:pt x="650" y="194"/>
                    </a:lnTo>
                    <a:lnTo>
                      <a:pt x="645" y="200"/>
                    </a:lnTo>
                    <a:lnTo>
                      <a:pt x="641" y="206"/>
                    </a:lnTo>
                    <a:lnTo>
                      <a:pt x="636" y="212"/>
                    </a:lnTo>
                    <a:lnTo>
                      <a:pt x="629" y="217"/>
                    </a:lnTo>
                    <a:lnTo>
                      <a:pt x="624" y="223"/>
                    </a:lnTo>
                    <a:lnTo>
                      <a:pt x="617" y="227"/>
                    </a:lnTo>
                    <a:lnTo>
                      <a:pt x="609" y="232"/>
                    </a:lnTo>
                    <a:lnTo>
                      <a:pt x="602" y="236"/>
                    </a:lnTo>
                    <a:lnTo>
                      <a:pt x="593" y="239"/>
                    </a:lnTo>
                    <a:lnTo>
                      <a:pt x="583" y="241"/>
                    </a:lnTo>
                    <a:lnTo>
                      <a:pt x="572" y="244"/>
                    </a:lnTo>
                    <a:lnTo>
                      <a:pt x="561" y="245"/>
                    </a:lnTo>
                    <a:lnTo>
                      <a:pt x="549" y="246"/>
                    </a:lnTo>
                    <a:lnTo>
                      <a:pt x="536" y="245"/>
                    </a:lnTo>
                    <a:lnTo>
                      <a:pt x="525" y="243"/>
                    </a:lnTo>
                    <a:lnTo>
                      <a:pt x="514" y="239"/>
                    </a:lnTo>
                    <a:lnTo>
                      <a:pt x="506" y="236"/>
                    </a:lnTo>
                    <a:lnTo>
                      <a:pt x="496" y="231"/>
                    </a:lnTo>
                    <a:lnTo>
                      <a:pt x="487" y="225"/>
                    </a:lnTo>
                    <a:lnTo>
                      <a:pt x="478" y="220"/>
                    </a:lnTo>
                    <a:lnTo>
                      <a:pt x="470" y="214"/>
                    </a:lnTo>
                    <a:lnTo>
                      <a:pt x="460" y="208"/>
                    </a:lnTo>
                    <a:lnTo>
                      <a:pt x="449" y="202"/>
                    </a:lnTo>
                    <a:lnTo>
                      <a:pt x="438" y="196"/>
                    </a:lnTo>
                    <a:lnTo>
                      <a:pt x="425" y="190"/>
                    </a:lnTo>
                    <a:lnTo>
                      <a:pt x="411" y="186"/>
                    </a:lnTo>
                    <a:lnTo>
                      <a:pt x="395" y="181"/>
                    </a:lnTo>
                    <a:lnTo>
                      <a:pt x="377" y="178"/>
                    </a:lnTo>
                    <a:lnTo>
                      <a:pt x="357" y="177"/>
                    </a:lnTo>
                    <a:lnTo>
                      <a:pt x="335" y="175"/>
                    </a:lnTo>
                    <a:lnTo>
                      <a:pt x="316" y="173"/>
                    </a:lnTo>
                    <a:lnTo>
                      <a:pt x="297" y="169"/>
                    </a:lnTo>
                    <a:lnTo>
                      <a:pt x="280" y="165"/>
                    </a:lnTo>
                    <a:lnTo>
                      <a:pt x="263" y="162"/>
                    </a:lnTo>
                    <a:lnTo>
                      <a:pt x="248" y="156"/>
                    </a:lnTo>
                    <a:lnTo>
                      <a:pt x="234" y="152"/>
                    </a:lnTo>
                    <a:lnTo>
                      <a:pt x="221" y="146"/>
                    </a:lnTo>
                    <a:lnTo>
                      <a:pt x="209" y="141"/>
                    </a:lnTo>
                    <a:lnTo>
                      <a:pt x="199" y="134"/>
                    </a:lnTo>
                    <a:lnTo>
                      <a:pt x="189" y="129"/>
                    </a:lnTo>
                    <a:lnTo>
                      <a:pt x="181" y="122"/>
                    </a:lnTo>
                    <a:lnTo>
                      <a:pt x="175" y="117"/>
                    </a:lnTo>
                    <a:lnTo>
                      <a:pt x="170" y="110"/>
                    </a:lnTo>
                    <a:lnTo>
                      <a:pt x="166" y="105"/>
                    </a:lnTo>
                    <a:lnTo>
                      <a:pt x="165" y="99"/>
                    </a:lnTo>
                    <a:lnTo>
                      <a:pt x="161" y="93"/>
                    </a:lnTo>
                    <a:lnTo>
                      <a:pt x="154" y="86"/>
                    </a:lnTo>
                    <a:lnTo>
                      <a:pt x="144" y="79"/>
                    </a:lnTo>
                    <a:lnTo>
                      <a:pt x="132" y="70"/>
                    </a:lnTo>
                    <a:lnTo>
                      <a:pt x="117" y="62"/>
                    </a:lnTo>
                    <a:lnTo>
                      <a:pt x="102" y="54"/>
                    </a:lnTo>
                    <a:lnTo>
                      <a:pt x="85" y="46"/>
                    </a:lnTo>
                    <a:lnTo>
                      <a:pt x="70" y="38"/>
                    </a:lnTo>
                    <a:lnTo>
                      <a:pt x="54" y="30"/>
                    </a:lnTo>
                    <a:lnTo>
                      <a:pt x="38" y="23"/>
                    </a:lnTo>
                    <a:lnTo>
                      <a:pt x="25" y="17"/>
                    </a:lnTo>
                    <a:lnTo>
                      <a:pt x="14" y="11"/>
                    </a:lnTo>
                    <a:lnTo>
                      <a:pt x="7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23" y="2"/>
                    </a:lnTo>
                    <a:lnTo>
                      <a:pt x="37" y="7"/>
                    </a:lnTo>
                    <a:lnTo>
                      <a:pt x="55" y="11"/>
                    </a:lnTo>
                    <a:lnTo>
                      <a:pt x="75" y="17"/>
                    </a:lnTo>
                    <a:lnTo>
                      <a:pt x="98" y="23"/>
                    </a:lnTo>
                    <a:lnTo>
                      <a:pt x="125" y="31"/>
                    </a:lnTo>
                    <a:lnTo>
                      <a:pt x="153" y="38"/>
                    </a:lnTo>
                    <a:lnTo>
                      <a:pt x="184" y="47"/>
                    </a:lnTo>
                    <a:lnTo>
                      <a:pt x="216" y="56"/>
                    </a:lnTo>
                    <a:lnTo>
                      <a:pt x="250" y="65"/>
                    </a:lnTo>
                    <a:lnTo>
                      <a:pt x="286" y="73"/>
                    </a:lnTo>
                    <a:lnTo>
                      <a:pt x="323" y="82"/>
                    </a:lnTo>
                    <a:lnTo>
                      <a:pt x="362" y="91"/>
                    </a:lnTo>
                    <a:lnTo>
                      <a:pt x="401" y="99"/>
                    </a:lnTo>
                    <a:lnTo>
                      <a:pt x="441" y="107"/>
                    </a:lnTo>
                    <a:lnTo>
                      <a:pt x="482" y="114"/>
                    </a:lnTo>
                    <a:lnTo>
                      <a:pt x="523" y="120"/>
                    </a:lnTo>
                    <a:lnTo>
                      <a:pt x="567" y="127"/>
                    </a:lnTo>
                    <a:lnTo>
                      <a:pt x="609" y="132"/>
                    </a:lnTo>
                    <a:lnTo>
                      <a:pt x="654" y="138"/>
                    </a:lnTo>
                    <a:lnTo>
                      <a:pt x="698" y="142"/>
                    </a:lnTo>
                    <a:lnTo>
                      <a:pt x="743" y="146"/>
                    </a:lnTo>
                    <a:lnTo>
                      <a:pt x="786" y="150"/>
                    </a:lnTo>
                    <a:lnTo>
                      <a:pt x="830" y="153"/>
                    </a:lnTo>
                    <a:lnTo>
                      <a:pt x="874" y="155"/>
                    </a:lnTo>
                    <a:lnTo>
                      <a:pt x="915" y="157"/>
                    </a:lnTo>
                    <a:lnTo>
                      <a:pt x="956" y="158"/>
                    </a:lnTo>
                    <a:lnTo>
                      <a:pt x="997" y="158"/>
                    </a:lnTo>
                    <a:lnTo>
                      <a:pt x="1036" y="157"/>
                    </a:lnTo>
                    <a:lnTo>
                      <a:pt x="1073" y="156"/>
                    </a:lnTo>
                    <a:lnTo>
                      <a:pt x="1109" y="154"/>
                    </a:lnTo>
                    <a:lnTo>
                      <a:pt x="1144" y="150"/>
                    </a:lnTo>
                    <a:lnTo>
                      <a:pt x="1181" y="146"/>
                    </a:lnTo>
                    <a:lnTo>
                      <a:pt x="1218" y="142"/>
                    </a:lnTo>
                    <a:lnTo>
                      <a:pt x="1257" y="138"/>
                    </a:lnTo>
                    <a:lnTo>
                      <a:pt x="1295" y="133"/>
                    </a:lnTo>
                    <a:lnTo>
                      <a:pt x="1333" y="129"/>
                    </a:lnTo>
                    <a:lnTo>
                      <a:pt x="1369" y="125"/>
                    </a:lnTo>
                    <a:lnTo>
                      <a:pt x="1404" y="120"/>
                    </a:lnTo>
                    <a:lnTo>
                      <a:pt x="1437" y="116"/>
                    </a:lnTo>
                    <a:lnTo>
                      <a:pt x="1466" y="112"/>
                    </a:lnTo>
                    <a:lnTo>
                      <a:pt x="1494" y="108"/>
                    </a:lnTo>
                    <a:lnTo>
                      <a:pt x="1517" y="105"/>
                    </a:lnTo>
                    <a:lnTo>
                      <a:pt x="1535" y="103"/>
                    </a:lnTo>
                    <a:lnTo>
                      <a:pt x="1549" y="101"/>
                    </a:lnTo>
                    <a:lnTo>
                      <a:pt x="1558" y="99"/>
                    </a:lnTo>
                    <a:lnTo>
                      <a:pt x="1561" y="99"/>
                    </a:lnTo>
                    <a:close/>
                  </a:path>
                </a:pathLst>
              </a:custGeom>
              <a:solidFill>
                <a:srgbClr val="8CA5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90" name="Freeform 370"/>
              <p:cNvSpPr>
                <a:spLocks/>
              </p:cNvSpPr>
              <p:nvPr/>
            </p:nvSpPr>
            <p:spPr bwMode="auto">
              <a:xfrm flipH="1">
                <a:off x="4381" y="2898"/>
                <a:ext cx="14" cy="18"/>
              </a:xfrm>
              <a:custGeom>
                <a:avLst/>
                <a:gdLst/>
                <a:ahLst/>
                <a:cxnLst>
                  <a:cxn ang="0">
                    <a:pos x="293" y="1"/>
                  </a:cxn>
                  <a:cxn ang="0">
                    <a:pos x="293" y="14"/>
                  </a:cxn>
                  <a:cxn ang="0">
                    <a:pos x="294" y="38"/>
                  </a:cxn>
                  <a:cxn ang="0">
                    <a:pos x="296" y="71"/>
                  </a:cxn>
                  <a:cxn ang="0">
                    <a:pos x="301" y="111"/>
                  </a:cxn>
                  <a:cxn ang="0">
                    <a:pos x="306" y="156"/>
                  </a:cxn>
                  <a:cxn ang="0">
                    <a:pos x="314" y="204"/>
                  </a:cxn>
                  <a:cxn ang="0">
                    <a:pos x="325" y="255"/>
                  </a:cxn>
                  <a:cxn ang="0">
                    <a:pos x="329" y="280"/>
                  </a:cxn>
                  <a:cxn ang="0">
                    <a:pos x="317" y="286"/>
                  </a:cxn>
                  <a:cxn ang="0">
                    <a:pos x="295" y="298"/>
                  </a:cxn>
                  <a:cxn ang="0">
                    <a:pos x="264" y="316"/>
                  </a:cxn>
                  <a:cxn ang="0">
                    <a:pos x="223" y="339"/>
                  </a:cxn>
                  <a:cxn ang="0">
                    <a:pos x="176" y="366"/>
                  </a:cxn>
                  <a:cxn ang="0">
                    <a:pos x="123" y="397"/>
                  </a:cxn>
                  <a:cxn ang="0">
                    <a:pos x="65" y="430"/>
                  </a:cxn>
                  <a:cxn ang="0">
                    <a:pos x="33" y="447"/>
                  </a:cxn>
                  <a:cxn ang="0">
                    <a:pos x="31" y="435"/>
                  </a:cxn>
                  <a:cxn ang="0">
                    <a:pos x="26" y="413"/>
                  </a:cxn>
                  <a:cxn ang="0">
                    <a:pos x="20" y="382"/>
                  </a:cxn>
                  <a:cxn ang="0">
                    <a:pos x="14" y="344"/>
                  </a:cxn>
                  <a:cxn ang="0">
                    <a:pos x="8" y="302"/>
                  </a:cxn>
                  <a:cxn ang="0">
                    <a:pos x="3" y="255"/>
                  </a:cxn>
                  <a:cxn ang="0">
                    <a:pos x="0" y="207"/>
                  </a:cxn>
                  <a:cxn ang="0">
                    <a:pos x="0" y="182"/>
                  </a:cxn>
                  <a:cxn ang="0">
                    <a:pos x="9" y="176"/>
                  </a:cxn>
                  <a:cxn ang="0">
                    <a:pos x="26" y="164"/>
                  </a:cxn>
                  <a:cxn ang="0">
                    <a:pos x="51" y="147"/>
                  </a:cxn>
                  <a:cxn ang="0">
                    <a:pos x="86" y="125"/>
                  </a:cxn>
                  <a:cxn ang="0">
                    <a:pos x="131" y="95"/>
                  </a:cxn>
                  <a:cxn ang="0">
                    <a:pos x="187" y="61"/>
                  </a:cxn>
                  <a:cxn ang="0">
                    <a:pos x="255" y="22"/>
                  </a:cxn>
                </a:cxnLst>
                <a:rect l="0" t="0" r="r" b="b"/>
                <a:pathLst>
                  <a:path w="331" h="449">
                    <a:moveTo>
                      <a:pt x="293" y="0"/>
                    </a:moveTo>
                    <a:lnTo>
                      <a:pt x="293" y="1"/>
                    </a:lnTo>
                    <a:lnTo>
                      <a:pt x="293" y="7"/>
                    </a:lnTo>
                    <a:lnTo>
                      <a:pt x="293" y="14"/>
                    </a:lnTo>
                    <a:lnTo>
                      <a:pt x="293" y="24"/>
                    </a:lnTo>
                    <a:lnTo>
                      <a:pt x="294" y="38"/>
                    </a:lnTo>
                    <a:lnTo>
                      <a:pt x="295" y="54"/>
                    </a:lnTo>
                    <a:lnTo>
                      <a:pt x="296" y="71"/>
                    </a:lnTo>
                    <a:lnTo>
                      <a:pt x="299" y="90"/>
                    </a:lnTo>
                    <a:lnTo>
                      <a:pt x="301" y="111"/>
                    </a:lnTo>
                    <a:lnTo>
                      <a:pt x="303" y="132"/>
                    </a:lnTo>
                    <a:lnTo>
                      <a:pt x="306" y="156"/>
                    </a:lnTo>
                    <a:lnTo>
                      <a:pt x="311" y="179"/>
                    </a:lnTo>
                    <a:lnTo>
                      <a:pt x="314" y="204"/>
                    </a:lnTo>
                    <a:lnTo>
                      <a:pt x="319" y="230"/>
                    </a:lnTo>
                    <a:lnTo>
                      <a:pt x="325" y="255"/>
                    </a:lnTo>
                    <a:lnTo>
                      <a:pt x="331" y="280"/>
                    </a:lnTo>
                    <a:lnTo>
                      <a:pt x="329" y="280"/>
                    </a:lnTo>
                    <a:lnTo>
                      <a:pt x="325" y="282"/>
                    </a:lnTo>
                    <a:lnTo>
                      <a:pt x="317" y="286"/>
                    </a:lnTo>
                    <a:lnTo>
                      <a:pt x="307" y="292"/>
                    </a:lnTo>
                    <a:lnTo>
                      <a:pt x="295" y="298"/>
                    </a:lnTo>
                    <a:lnTo>
                      <a:pt x="281" y="307"/>
                    </a:lnTo>
                    <a:lnTo>
                      <a:pt x="264" y="316"/>
                    </a:lnTo>
                    <a:lnTo>
                      <a:pt x="245" y="327"/>
                    </a:lnTo>
                    <a:lnTo>
                      <a:pt x="223" y="339"/>
                    </a:lnTo>
                    <a:lnTo>
                      <a:pt x="200" y="352"/>
                    </a:lnTo>
                    <a:lnTo>
                      <a:pt x="176" y="366"/>
                    </a:lnTo>
                    <a:lnTo>
                      <a:pt x="150" y="380"/>
                    </a:lnTo>
                    <a:lnTo>
                      <a:pt x="123" y="397"/>
                    </a:lnTo>
                    <a:lnTo>
                      <a:pt x="94" y="413"/>
                    </a:lnTo>
                    <a:lnTo>
                      <a:pt x="65" y="430"/>
                    </a:lnTo>
                    <a:lnTo>
                      <a:pt x="34" y="449"/>
                    </a:lnTo>
                    <a:lnTo>
                      <a:pt x="33" y="447"/>
                    </a:lnTo>
                    <a:lnTo>
                      <a:pt x="32" y="442"/>
                    </a:lnTo>
                    <a:lnTo>
                      <a:pt x="31" y="435"/>
                    </a:lnTo>
                    <a:lnTo>
                      <a:pt x="29" y="425"/>
                    </a:lnTo>
                    <a:lnTo>
                      <a:pt x="26" y="413"/>
                    </a:lnTo>
                    <a:lnTo>
                      <a:pt x="23" y="399"/>
                    </a:lnTo>
                    <a:lnTo>
                      <a:pt x="20" y="382"/>
                    </a:lnTo>
                    <a:lnTo>
                      <a:pt x="17" y="364"/>
                    </a:lnTo>
                    <a:lnTo>
                      <a:pt x="14" y="344"/>
                    </a:lnTo>
                    <a:lnTo>
                      <a:pt x="10" y="323"/>
                    </a:lnTo>
                    <a:lnTo>
                      <a:pt x="8" y="302"/>
                    </a:lnTo>
                    <a:lnTo>
                      <a:pt x="5" y="279"/>
                    </a:lnTo>
                    <a:lnTo>
                      <a:pt x="3" y="255"/>
                    </a:lnTo>
                    <a:lnTo>
                      <a:pt x="2" y="231"/>
                    </a:lnTo>
                    <a:lnTo>
                      <a:pt x="0" y="207"/>
                    </a:lnTo>
                    <a:lnTo>
                      <a:pt x="0" y="183"/>
                    </a:lnTo>
                    <a:lnTo>
                      <a:pt x="0" y="182"/>
                    </a:lnTo>
                    <a:lnTo>
                      <a:pt x="4" y="179"/>
                    </a:lnTo>
                    <a:lnTo>
                      <a:pt x="9" y="176"/>
                    </a:lnTo>
                    <a:lnTo>
                      <a:pt x="16" y="171"/>
                    </a:lnTo>
                    <a:lnTo>
                      <a:pt x="26" y="164"/>
                    </a:lnTo>
                    <a:lnTo>
                      <a:pt x="37" y="156"/>
                    </a:lnTo>
                    <a:lnTo>
                      <a:pt x="51" y="147"/>
                    </a:lnTo>
                    <a:lnTo>
                      <a:pt x="67" y="137"/>
                    </a:lnTo>
                    <a:lnTo>
                      <a:pt x="86" y="125"/>
                    </a:lnTo>
                    <a:lnTo>
                      <a:pt x="107" y="111"/>
                    </a:lnTo>
                    <a:lnTo>
                      <a:pt x="131" y="95"/>
                    </a:lnTo>
                    <a:lnTo>
                      <a:pt x="158" y="79"/>
                    </a:lnTo>
                    <a:lnTo>
                      <a:pt x="187" y="61"/>
                    </a:lnTo>
                    <a:lnTo>
                      <a:pt x="220" y="43"/>
                    </a:lnTo>
                    <a:lnTo>
                      <a:pt x="255" y="22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91" name="Freeform 371"/>
              <p:cNvSpPr>
                <a:spLocks/>
              </p:cNvSpPr>
              <p:nvPr/>
            </p:nvSpPr>
            <p:spPr bwMode="auto">
              <a:xfrm flipH="1">
                <a:off x="4395" y="2908"/>
                <a:ext cx="11" cy="17"/>
              </a:xfrm>
              <a:custGeom>
                <a:avLst/>
                <a:gdLst/>
                <a:ahLst/>
                <a:cxnLst>
                  <a:cxn ang="0">
                    <a:pos x="233" y="1"/>
                  </a:cxn>
                  <a:cxn ang="0">
                    <a:pos x="233" y="10"/>
                  </a:cxn>
                  <a:cxn ang="0">
                    <a:pos x="235" y="29"/>
                  </a:cxn>
                  <a:cxn ang="0">
                    <a:pos x="238" y="55"/>
                  </a:cxn>
                  <a:cxn ang="0">
                    <a:pos x="241" y="89"/>
                  </a:cxn>
                  <a:cxn ang="0">
                    <a:pos x="248" y="131"/>
                  </a:cxn>
                  <a:cxn ang="0">
                    <a:pos x="255" y="180"/>
                  </a:cxn>
                  <a:cxn ang="0">
                    <a:pos x="265" y="237"/>
                  </a:cxn>
                  <a:cxn ang="0">
                    <a:pos x="271" y="268"/>
                  </a:cxn>
                  <a:cxn ang="0">
                    <a:pos x="264" y="270"/>
                  </a:cxn>
                  <a:cxn ang="0">
                    <a:pos x="250" y="275"/>
                  </a:cxn>
                  <a:cxn ang="0">
                    <a:pos x="229" y="286"/>
                  </a:cxn>
                  <a:cxn ang="0">
                    <a:pos x="202" y="302"/>
                  </a:cxn>
                  <a:cxn ang="0">
                    <a:pos x="166" y="322"/>
                  </a:cxn>
                  <a:cxn ang="0">
                    <a:pos x="121" y="352"/>
                  </a:cxn>
                  <a:cxn ang="0">
                    <a:pos x="69" y="389"/>
                  </a:cxn>
                  <a:cxn ang="0">
                    <a:pos x="39" y="409"/>
                  </a:cxn>
                  <a:cxn ang="0">
                    <a:pos x="36" y="397"/>
                  </a:cxn>
                  <a:cxn ang="0">
                    <a:pos x="30" y="374"/>
                  </a:cxn>
                  <a:cxn ang="0">
                    <a:pos x="23" y="343"/>
                  </a:cxn>
                  <a:cxn ang="0">
                    <a:pos x="16" y="305"/>
                  </a:cxn>
                  <a:cxn ang="0">
                    <a:pos x="9" y="261"/>
                  </a:cxn>
                  <a:cxn ang="0">
                    <a:pos x="3" y="214"/>
                  </a:cxn>
                  <a:cxn ang="0">
                    <a:pos x="0" y="166"/>
                  </a:cxn>
                  <a:cxn ang="0">
                    <a:pos x="1" y="141"/>
                  </a:cxn>
                  <a:cxn ang="0">
                    <a:pos x="13" y="133"/>
                  </a:cxn>
                  <a:cxn ang="0">
                    <a:pos x="35" y="119"/>
                  </a:cxn>
                  <a:cxn ang="0">
                    <a:pos x="64" y="101"/>
                  </a:cxn>
                  <a:cxn ang="0">
                    <a:pos x="100" y="79"/>
                  </a:cxn>
                  <a:cxn ang="0">
                    <a:pos x="138" y="55"/>
                  </a:cxn>
                  <a:cxn ang="0">
                    <a:pos x="178" y="32"/>
                  </a:cxn>
                  <a:cxn ang="0">
                    <a:pos x="215" y="10"/>
                  </a:cxn>
                </a:cxnLst>
                <a:rect l="0" t="0" r="r" b="b"/>
                <a:pathLst>
                  <a:path w="272" h="411">
                    <a:moveTo>
                      <a:pt x="233" y="0"/>
                    </a:moveTo>
                    <a:lnTo>
                      <a:pt x="233" y="1"/>
                    </a:lnTo>
                    <a:lnTo>
                      <a:pt x="233" y="5"/>
                    </a:lnTo>
                    <a:lnTo>
                      <a:pt x="233" y="10"/>
                    </a:lnTo>
                    <a:lnTo>
                      <a:pt x="235" y="18"/>
                    </a:lnTo>
                    <a:lnTo>
                      <a:pt x="235" y="29"/>
                    </a:lnTo>
                    <a:lnTo>
                      <a:pt x="236" y="41"/>
                    </a:lnTo>
                    <a:lnTo>
                      <a:pt x="238" y="55"/>
                    </a:lnTo>
                    <a:lnTo>
                      <a:pt x="239" y="71"/>
                    </a:lnTo>
                    <a:lnTo>
                      <a:pt x="241" y="89"/>
                    </a:lnTo>
                    <a:lnTo>
                      <a:pt x="244" y="109"/>
                    </a:lnTo>
                    <a:lnTo>
                      <a:pt x="248" y="131"/>
                    </a:lnTo>
                    <a:lnTo>
                      <a:pt x="251" y="155"/>
                    </a:lnTo>
                    <a:lnTo>
                      <a:pt x="255" y="180"/>
                    </a:lnTo>
                    <a:lnTo>
                      <a:pt x="260" y="208"/>
                    </a:lnTo>
                    <a:lnTo>
                      <a:pt x="265" y="237"/>
                    </a:lnTo>
                    <a:lnTo>
                      <a:pt x="272" y="268"/>
                    </a:lnTo>
                    <a:lnTo>
                      <a:pt x="271" y="268"/>
                    </a:lnTo>
                    <a:lnTo>
                      <a:pt x="268" y="269"/>
                    </a:lnTo>
                    <a:lnTo>
                      <a:pt x="264" y="270"/>
                    </a:lnTo>
                    <a:lnTo>
                      <a:pt x="257" y="272"/>
                    </a:lnTo>
                    <a:lnTo>
                      <a:pt x="250" y="275"/>
                    </a:lnTo>
                    <a:lnTo>
                      <a:pt x="241" y="280"/>
                    </a:lnTo>
                    <a:lnTo>
                      <a:pt x="229" y="286"/>
                    </a:lnTo>
                    <a:lnTo>
                      <a:pt x="216" y="293"/>
                    </a:lnTo>
                    <a:lnTo>
                      <a:pt x="202" y="302"/>
                    </a:lnTo>
                    <a:lnTo>
                      <a:pt x="184" y="311"/>
                    </a:lnTo>
                    <a:lnTo>
                      <a:pt x="166" y="322"/>
                    </a:lnTo>
                    <a:lnTo>
                      <a:pt x="144" y="337"/>
                    </a:lnTo>
                    <a:lnTo>
                      <a:pt x="121" y="352"/>
                    </a:lnTo>
                    <a:lnTo>
                      <a:pt x="96" y="369"/>
                    </a:lnTo>
                    <a:lnTo>
                      <a:pt x="69" y="389"/>
                    </a:lnTo>
                    <a:lnTo>
                      <a:pt x="40" y="411"/>
                    </a:lnTo>
                    <a:lnTo>
                      <a:pt x="39" y="409"/>
                    </a:lnTo>
                    <a:lnTo>
                      <a:pt x="38" y="404"/>
                    </a:lnTo>
                    <a:lnTo>
                      <a:pt x="36" y="397"/>
                    </a:lnTo>
                    <a:lnTo>
                      <a:pt x="34" y="387"/>
                    </a:lnTo>
                    <a:lnTo>
                      <a:pt x="30" y="374"/>
                    </a:lnTo>
                    <a:lnTo>
                      <a:pt x="27" y="359"/>
                    </a:lnTo>
                    <a:lnTo>
                      <a:pt x="23" y="343"/>
                    </a:lnTo>
                    <a:lnTo>
                      <a:pt x="19" y="325"/>
                    </a:lnTo>
                    <a:lnTo>
                      <a:pt x="16" y="305"/>
                    </a:lnTo>
                    <a:lnTo>
                      <a:pt x="12" y="284"/>
                    </a:lnTo>
                    <a:lnTo>
                      <a:pt x="9" y="261"/>
                    </a:lnTo>
                    <a:lnTo>
                      <a:pt x="5" y="238"/>
                    </a:lnTo>
                    <a:lnTo>
                      <a:pt x="3" y="214"/>
                    </a:lnTo>
                    <a:lnTo>
                      <a:pt x="1" y="190"/>
                    </a:lnTo>
                    <a:lnTo>
                      <a:pt x="0" y="166"/>
                    </a:lnTo>
                    <a:lnTo>
                      <a:pt x="0" y="142"/>
                    </a:lnTo>
                    <a:lnTo>
                      <a:pt x="1" y="141"/>
                    </a:lnTo>
                    <a:lnTo>
                      <a:pt x="5" y="138"/>
                    </a:lnTo>
                    <a:lnTo>
                      <a:pt x="13" y="133"/>
                    </a:lnTo>
                    <a:lnTo>
                      <a:pt x="23" y="127"/>
                    </a:lnTo>
                    <a:lnTo>
                      <a:pt x="35" y="119"/>
                    </a:lnTo>
                    <a:lnTo>
                      <a:pt x="49" y="111"/>
                    </a:lnTo>
                    <a:lnTo>
                      <a:pt x="64" y="101"/>
                    </a:lnTo>
                    <a:lnTo>
                      <a:pt x="82" y="90"/>
                    </a:lnTo>
                    <a:lnTo>
                      <a:pt x="100" y="79"/>
                    </a:lnTo>
                    <a:lnTo>
                      <a:pt x="119" y="67"/>
                    </a:lnTo>
                    <a:lnTo>
                      <a:pt x="138" y="55"/>
                    </a:lnTo>
                    <a:lnTo>
                      <a:pt x="158" y="44"/>
                    </a:lnTo>
                    <a:lnTo>
                      <a:pt x="178" y="32"/>
                    </a:lnTo>
                    <a:lnTo>
                      <a:pt x="196" y="21"/>
                    </a:lnTo>
                    <a:lnTo>
                      <a:pt x="215" y="10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0000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92" name="Freeform 372"/>
              <p:cNvSpPr>
                <a:spLocks/>
              </p:cNvSpPr>
              <p:nvPr/>
            </p:nvSpPr>
            <p:spPr bwMode="auto">
              <a:xfrm flipH="1">
                <a:off x="4378" y="2880"/>
                <a:ext cx="2" cy="3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9"/>
                  </a:cxn>
                  <a:cxn ang="0">
                    <a:pos x="0" y="44"/>
                  </a:cxn>
                  <a:cxn ang="0">
                    <a:pos x="0" y="75"/>
                  </a:cxn>
                  <a:cxn ang="0">
                    <a:pos x="1" y="111"/>
                  </a:cxn>
                  <a:cxn ang="0">
                    <a:pos x="1" y="149"/>
                  </a:cxn>
                  <a:cxn ang="0">
                    <a:pos x="2" y="192"/>
                  </a:cxn>
                  <a:cxn ang="0">
                    <a:pos x="3" y="238"/>
                  </a:cxn>
                  <a:cxn ang="0">
                    <a:pos x="5" y="287"/>
                  </a:cxn>
                  <a:cxn ang="0">
                    <a:pos x="9" y="337"/>
                  </a:cxn>
                  <a:cxn ang="0">
                    <a:pos x="12" y="390"/>
                  </a:cxn>
                  <a:cxn ang="0">
                    <a:pos x="16" y="444"/>
                  </a:cxn>
                  <a:cxn ang="0">
                    <a:pos x="21" y="500"/>
                  </a:cxn>
                  <a:cxn ang="0">
                    <a:pos x="27" y="555"/>
                  </a:cxn>
                  <a:cxn ang="0">
                    <a:pos x="35" y="611"/>
                  </a:cxn>
                  <a:cxn ang="0">
                    <a:pos x="43" y="667"/>
                  </a:cxn>
                  <a:cxn ang="0">
                    <a:pos x="54" y="721"/>
                  </a:cxn>
                </a:cxnLst>
                <a:rect l="0" t="0" r="r" b="b"/>
                <a:pathLst>
                  <a:path w="54" h="721">
                    <a:moveTo>
                      <a:pt x="1" y="0"/>
                    </a:moveTo>
                    <a:lnTo>
                      <a:pt x="0" y="19"/>
                    </a:lnTo>
                    <a:lnTo>
                      <a:pt x="0" y="44"/>
                    </a:lnTo>
                    <a:lnTo>
                      <a:pt x="0" y="75"/>
                    </a:lnTo>
                    <a:lnTo>
                      <a:pt x="1" y="111"/>
                    </a:lnTo>
                    <a:lnTo>
                      <a:pt x="1" y="149"/>
                    </a:lnTo>
                    <a:lnTo>
                      <a:pt x="2" y="192"/>
                    </a:lnTo>
                    <a:lnTo>
                      <a:pt x="3" y="238"/>
                    </a:lnTo>
                    <a:lnTo>
                      <a:pt x="5" y="287"/>
                    </a:lnTo>
                    <a:lnTo>
                      <a:pt x="9" y="337"/>
                    </a:lnTo>
                    <a:lnTo>
                      <a:pt x="12" y="390"/>
                    </a:lnTo>
                    <a:lnTo>
                      <a:pt x="16" y="444"/>
                    </a:lnTo>
                    <a:lnTo>
                      <a:pt x="21" y="500"/>
                    </a:lnTo>
                    <a:lnTo>
                      <a:pt x="27" y="555"/>
                    </a:lnTo>
                    <a:lnTo>
                      <a:pt x="35" y="611"/>
                    </a:lnTo>
                    <a:lnTo>
                      <a:pt x="43" y="667"/>
                    </a:lnTo>
                    <a:lnTo>
                      <a:pt x="54" y="721"/>
                    </a:lnTo>
                  </a:path>
                </a:pathLst>
              </a:custGeom>
              <a:noFill/>
              <a:ln w="3175">
                <a:solidFill>
                  <a:srgbClr val="4C4C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93" name="Freeform 373"/>
              <p:cNvSpPr>
                <a:spLocks/>
              </p:cNvSpPr>
              <p:nvPr/>
            </p:nvSpPr>
            <p:spPr bwMode="auto">
              <a:xfrm flipH="1">
                <a:off x="4380" y="2880"/>
                <a:ext cx="0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0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94" name="Freeform 374"/>
              <p:cNvSpPr>
                <a:spLocks/>
              </p:cNvSpPr>
              <p:nvPr/>
            </p:nvSpPr>
            <p:spPr bwMode="auto">
              <a:xfrm flipH="1">
                <a:off x="4378" y="2910"/>
                <a:ext cx="0" cy="1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2"/>
                  </a:cxn>
                  <a:cxn ang="0">
                    <a:pos x="13" y="0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lnTo>
                      <a:pt x="0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95" name="Freeform 375"/>
              <p:cNvSpPr>
                <a:spLocks/>
              </p:cNvSpPr>
              <p:nvPr/>
            </p:nvSpPr>
            <p:spPr bwMode="auto">
              <a:xfrm flipH="1">
                <a:off x="4377" y="2910"/>
                <a:ext cx="2" cy="9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23" y="1"/>
                  </a:cxn>
                  <a:cxn ang="0">
                    <a:pos x="25" y="8"/>
                  </a:cxn>
                  <a:cxn ang="0">
                    <a:pos x="28" y="17"/>
                  </a:cxn>
                  <a:cxn ang="0">
                    <a:pos x="30" y="29"/>
                  </a:cxn>
                  <a:cxn ang="0">
                    <a:pos x="33" y="44"/>
                  </a:cxn>
                  <a:cxn ang="0">
                    <a:pos x="35" y="60"/>
                  </a:cxn>
                  <a:cxn ang="0">
                    <a:pos x="39" y="78"/>
                  </a:cxn>
                  <a:cxn ang="0">
                    <a:pos x="40" y="96"/>
                  </a:cxn>
                  <a:cxn ang="0">
                    <a:pos x="41" y="115"/>
                  </a:cxn>
                  <a:cxn ang="0">
                    <a:pos x="41" y="135"/>
                  </a:cxn>
                  <a:cxn ang="0">
                    <a:pos x="39" y="153"/>
                  </a:cxn>
                  <a:cxn ang="0">
                    <a:pos x="35" y="171"/>
                  </a:cxn>
                  <a:cxn ang="0">
                    <a:pos x="30" y="187"/>
                  </a:cxn>
                  <a:cxn ang="0">
                    <a:pos x="23" y="201"/>
                  </a:cxn>
                  <a:cxn ang="0">
                    <a:pos x="12" y="212"/>
                  </a:cxn>
                  <a:cxn ang="0">
                    <a:pos x="0" y="222"/>
                  </a:cxn>
                </a:cxnLst>
                <a:rect l="0" t="0" r="r" b="b"/>
                <a:pathLst>
                  <a:path w="41" h="222">
                    <a:moveTo>
                      <a:pt x="23" y="0"/>
                    </a:moveTo>
                    <a:lnTo>
                      <a:pt x="23" y="1"/>
                    </a:lnTo>
                    <a:lnTo>
                      <a:pt x="25" y="8"/>
                    </a:lnTo>
                    <a:lnTo>
                      <a:pt x="28" y="17"/>
                    </a:lnTo>
                    <a:lnTo>
                      <a:pt x="30" y="29"/>
                    </a:lnTo>
                    <a:lnTo>
                      <a:pt x="33" y="44"/>
                    </a:lnTo>
                    <a:lnTo>
                      <a:pt x="35" y="60"/>
                    </a:lnTo>
                    <a:lnTo>
                      <a:pt x="39" y="78"/>
                    </a:lnTo>
                    <a:lnTo>
                      <a:pt x="40" y="96"/>
                    </a:lnTo>
                    <a:lnTo>
                      <a:pt x="41" y="115"/>
                    </a:lnTo>
                    <a:lnTo>
                      <a:pt x="41" y="135"/>
                    </a:lnTo>
                    <a:lnTo>
                      <a:pt x="39" y="153"/>
                    </a:lnTo>
                    <a:lnTo>
                      <a:pt x="35" y="171"/>
                    </a:lnTo>
                    <a:lnTo>
                      <a:pt x="30" y="187"/>
                    </a:lnTo>
                    <a:lnTo>
                      <a:pt x="23" y="201"/>
                    </a:lnTo>
                    <a:lnTo>
                      <a:pt x="12" y="212"/>
                    </a:lnTo>
                    <a:lnTo>
                      <a:pt x="0" y="222"/>
                    </a:lnTo>
                  </a:path>
                </a:pathLst>
              </a:custGeom>
              <a:noFill/>
              <a:ln w="3175">
                <a:solidFill>
                  <a:srgbClr val="4C4C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96" name="Freeform 376"/>
              <p:cNvSpPr>
                <a:spLocks/>
              </p:cNvSpPr>
              <p:nvPr/>
            </p:nvSpPr>
            <p:spPr bwMode="auto">
              <a:xfrm flipH="1">
                <a:off x="4378" y="2910"/>
                <a:ext cx="0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3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lnTo>
                      <a:pt x="1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97" name="Freeform 377"/>
              <p:cNvSpPr>
                <a:spLocks/>
              </p:cNvSpPr>
              <p:nvPr/>
            </p:nvSpPr>
            <p:spPr bwMode="auto">
              <a:xfrm flipH="1">
                <a:off x="4379" y="2919"/>
                <a:ext cx="0" cy="1"/>
              </a:xfrm>
              <a:custGeom>
                <a:avLst/>
                <a:gdLst/>
                <a:ahLst/>
                <a:cxnLst>
                  <a:cxn ang="0">
                    <a:pos x="7" y="13"/>
                  </a:cxn>
                  <a:cxn ang="0">
                    <a:pos x="0" y="0"/>
                  </a:cxn>
                  <a:cxn ang="0">
                    <a:pos x="7" y="13"/>
                  </a:cxn>
                </a:cxnLst>
                <a:rect l="0" t="0" r="r" b="b"/>
                <a:pathLst>
                  <a:path w="7" h="13">
                    <a:moveTo>
                      <a:pt x="7" y="13"/>
                    </a:moveTo>
                    <a:lnTo>
                      <a:pt x="0" y="0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98" name="Freeform 378"/>
              <p:cNvSpPr>
                <a:spLocks/>
              </p:cNvSpPr>
              <p:nvPr/>
            </p:nvSpPr>
            <p:spPr bwMode="auto">
              <a:xfrm flipH="1">
                <a:off x="4379" y="2919"/>
                <a:ext cx="28" cy="7"/>
              </a:xfrm>
              <a:custGeom>
                <a:avLst/>
                <a:gdLst/>
                <a:ahLst/>
                <a:cxnLst>
                  <a:cxn ang="0">
                    <a:pos x="691" y="0"/>
                  </a:cxn>
                  <a:cxn ang="0">
                    <a:pos x="671" y="10"/>
                  </a:cxn>
                  <a:cxn ang="0">
                    <a:pos x="641" y="24"/>
                  </a:cxn>
                  <a:cxn ang="0">
                    <a:pos x="604" y="42"/>
                  </a:cxn>
                  <a:cxn ang="0">
                    <a:pos x="559" y="63"/>
                  </a:cxn>
                  <a:cxn ang="0">
                    <a:pos x="508" y="87"/>
                  </a:cxn>
                  <a:cxn ang="0">
                    <a:pos x="453" y="110"/>
                  </a:cxn>
                  <a:cxn ang="0">
                    <a:pos x="397" y="134"/>
                  </a:cxn>
                  <a:cxn ang="0">
                    <a:pos x="339" y="156"/>
                  </a:cxn>
                  <a:cxn ang="0">
                    <a:pos x="280" y="177"/>
                  </a:cxn>
                  <a:cxn ang="0">
                    <a:pos x="224" y="193"/>
                  </a:cxn>
                  <a:cxn ang="0">
                    <a:pos x="171" y="206"/>
                  </a:cxn>
                  <a:cxn ang="0">
                    <a:pos x="122" y="213"/>
                  </a:cxn>
                  <a:cxn ang="0">
                    <a:pos x="79" y="214"/>
                  </a:cxn>
                  <a:cxn ang="0">
                    <a:pos x="43" y="207"/>
                  </a:cxn>
                  <a:cxn ang="0">
                    <a:pos x="17" y="193"/>
                  </a:cxn>
                  <a:cxn ang="0">
                    <a:pos x="0" y="169"/>
                  </a:cxn>
                </a:cxnLst>
                <a:rect l="0" t="0" r="r" b="b"/>
                <a:pathLst>
                  <a:path w="691" h="214">
                    <a:moveTo>
                      <a:pt x="691" y="0"/>
                    </a:moveTo>
                    <a:lnTo>
                      <a:pt x="671" y="10"/>
                    </a:lnTo>
                    <a:lnTo>
                      <a:pt x="641" y="24"/>
                    </a:lnTo>
                    <a:lnTo>
                      <a:pt x="604" y="42"/>
                    </a:lnTo>
                    <a:lnTo>
                      <a:pt x="559" y="63"/>
                    </a:lnTo>
                    <a:lnTo>
                      <a:pt x="508" y="87"/>
                    </a:lnTo>
                    <a:lnTo>
                      <a:pt x="453" y="110"/>
                    </a:lnTo>
                    <a:lnTo>
                      <a:pt x="397" y="134"/>
                    </a:lnTo>
                    <a:lnTo>
                      <a:pt x="339" y="156"/>
                    </a:lnTo>
                    <a:lnTo>
                      <a:pt x="280" y="177"/>
                    </a:lnTo>
                    <a:lnTo>
                      <a:pt x="224" y="193"/>
                    </a:lnTo>
                    <a:lnTo>
                      <a:pt x="171" y="206"/>
                    </a:lnTo>
                    <a:lnTo>
                      <a:pt x="122" y="213"/>
                    </a:lnTo>
                    <a:lnTo>
                      <a:pt x="79" y="214"/>
                    </a:lnTo>
                    <a:lnTo>
                      <a:pt x="43" y="207"/>
                    </a:lnTo>
                    <a:lnTo>
                      <a:pt x="17" y="193"/>
                    </a:lnTo>
                    <a:lnTo>
                      <a:pt x="0" y="169"/>
                    </a:lnTo>
                  </a:path>
                </a:pathLst>
              </a:custGeom>
              <a:noFill/>
              <a:ln w="3175">
                <a:solidFill>
                  <a:srgbClr val="4C4C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899" name="Freeform 379"/>
              <p:cNvSpPr>
                <a:spLocks/>
              </p:cNvSpPr>
              <p:nvPr/>
            </p:nvSpPr>
            <p:spPr bwMode="auto">
              <a:xfrm flipH="1">
                <a:off x="4379" y="2919"/>
                <a:ext cx="0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3"/>
                  </a:cxn>
                  <a:cxn ang="0">
                    <a:pos x="0" y="0"/>
                  </a:cxn>
                </a:cxnLst>
                <a:rect l="0" t="0" r="r" b="b"/>
                <a:pathLst>
                  <a:path w="7" h="13">
                    <a:moveTo>
                      <a:pt x="0" y="0"/>
                    </a:moveTo>
                    <a:lnTo>
                      <a:pt x="7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00" name="Freeform 380"/>
              <p:cNvSpPr>
                <a:spLocks/>
              </p:cNvSpPr>
              <p:nvPr/>
            </p:nvSpPr>
            <p:spPr bwMode="auto">
              <a:xfrm flipH="1">
                <a:off x="4406" y="2926"/>
                <a:ext cx="1" cy="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3" y="0"/>
                  </a:cxn>
                  <a:cxn ang="0">
                    <a:pos x="0" y="4"/>
                  </a:cxn>
                </a:cxnLst>
                <a:rect l="0" t="0" r="r" b="b"/>
                <a:pathLst>
                  <a:path w="13" h="4">
                    <a:moveTo>
                      <a:pt x="0" y="4"/>
                    </a:moveTo>
                    <a:lnTo>
                      <a:pt x="1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01" name="Freeform 381"/>
              <p:cNvSpPr>
                <a:spLocks/>
              </p:cNvSpPr>
              <p:nvPr/>
            </p:nvSpPr>
            <p:spPr bwMode="auto">
              <a:xfrm flipH="1">
                <a:off x="4406" y="2867"/>
                <a:ext cx="2" cy="59"/>
              </a:xfrm>
              <a:custGeom>
                <a:avLst/>
                <a:gdLst/>
                <a:ahLst/>
                <a:cxnLst>
                  <a:cxn ang="0">
                    <a:pos x="55" y="1419"/>
                  </a:cxn>
                  <a:cxn ang="0">
                    <a:pos x="39" y="1366"/>
                  </a:cxn>
                  <a:cxn ang="0">
                    <a:pos x="26" y="1299"/>
                  </a:cxn>
                  <a:cxn ang="0">
                    <a:pos x="16" y="1221"/>
                  </a:cxn>
                  <a:cxn ang="0">
                    <a:pos x="8" y="1134"/>
                  </a:cxn>
                  <a:cxn ang="0">
                    <a:pos x="4" y="1039"/>
                  </a:cxn>
                  <a:cxn ang="0">
                    <a:pos x="1" y="939"/>
                  </a:cxn>
                  <a:cxn ang="0">
                    <a:pos x="0" y="834"/>
                  </a:cxn>
                  <a:cxn ang="0">
                    <a:pos x="2" y="726"/>
                  </a:cxn>
                  <a:cxn ang="0">
                    <a:pos x="4" y="618"/>
                  </a:cxn>
                  <a:cxn ang="0">
                    <a:pos x="10" y="512"/>
                  </a:cxn>
                  <a:cxn ang="0">
                    <a:pos x="15" y="408"/>
                  </a:cxn>
                  <a:cxn ang="0">
                    <a:pos x="23" y="310"/>
                  </a:cxn>
                  <a:cxn ang="0">
                    <a:pos x="31" y="217"/>
                  </a:cxn>
                  <a:cxn ang="0">
                    <a:pos x="41" y="134"/>
                  </a:cxn>
                  <a:cxn ang="0">
                    <a:pos x="51" y="61"/>
                  </a:cxn>
                  <a:cxn ang="0">
                    <a:pos x="63" y="0"/>
                  </a:cxn>
                </a:cxnLst>
                <a:rect l="0" t="0" r="r" b="b"/>
                <a:pathLst>
                  <a:path w="63" h="1419">
                    <a:moveTo>
                      <a:pt x="55" y="1419"/>
                    </a:moveTo>
                    <a:lnTo>
                      <a:pt x="39" y="1366"/>
                    </a:lnTo>
                    <a:lnTo>
                      <a:pt x="26" y="1299"/>
                    </a:lnTo>
                    <a:lnTo>
                      <a:pt x="16" y="1221"/>
                    </a:lnTo>
                    <a:lnTo>
                      <a:pt x="8" y="1134"/>
                    </a:lnTo>
                    <a:lnTo>
                      <a:pt x="4" y="1039"/>
                    </a:lnTo>
                    <a:lnTo>
                      <a:pt x="1" y="939"/>
                    </a:lnTo>
                    <a:lnTo>
                      <a:pt x="0" y="834"/>
                    </a:lnTo>
                    <a:lnTo>
                      <a:pt x="2" y="726"/>
                    </a:lnTo>
                    <a:lnTo>
                      <a:pt x="4" y="618"/>
                    </a:lnTo>
                    <a:lnTo>
                      <a:pt x="10" y="512"/>
                    </a:lnTo>
                    <a:lnTo>
                      <a:pt x="15" y="408"/>
                    </a:lnTo>
                    <a:lnTo>
                      <a:pt x="23" y="310"/>
                    </a:lnTo>
                    <a:lnTo>
                      <a:pt x="31" y="217"/>
                    </a:lnTo>
                    <a:lnTo>
                      <a:pt x="41" y="134"/>
                    </a:lnTo>
                    <a:lnTo>
                      <a:pt x="51" y="61"/>
                    </a:lnTo>
                    <a:lnTo>
                      <a:pt x="63" y="0"/>
                    </a:lnTo>
                  </a:path>
                </a:pathLst>
              </a:custGeom>
              <a:noFill/>
              <a:ln w="3175">
                <a:solidFill>
                  <a:srgbClr val="4C4C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02" name="Freeform 382"/>
              <p:cNvSpPr>
                <a:spLocks/>
              </p:cNvSpPr>
              <p:nvPr/>
            </p:nvSpPr>
            <p:spPr bwMode="auto">
              <a:xfrm flipH="1">
                <a:off x="4406" y="2926"/>
                <a:ext cx="1" cy="1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4"/>
                  </a:cxn>
                  <a:cxn ang="0">
                    <a:pos x="13" y="0"/>
                  </a:cxn>
                </a:cxnLst>
                <a:rect l="0" t="0" r="r" b="b"/>
                <a:pathLst>
                  <a:path w="13" h="4">
                    <a:moveTo>
                      <a:pt x="13" y="0"/>
                    </a:moveTo>
                    <a:lnTo>
                      <a:pt x="0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03" name="Freeform 383"/>
              <p:cNvSpPr>
                <a:spLocks/>
              </p:cNvSpPr>
              <p:nvPr/>
            </p:nvSpPr>
            <p:spPr bwMode="auto">
              <a:xfrm flipH="1">
                <a:off x="4406" y="286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2"/>
                  </a:cxn>
                  <a:cxn ang="0">
                    <a:pos x="0" y="0"/>
                  </a:cxn>
                </a:cxnLst>
                <a:rect l="0" t="0" r="r" b="b"/>
                <a:pathLst>
                  <a:path w="13" h="2">
                    <a:moveTo>
                      <a:pt x="0" y="0"/>
                    </a:moveTo>
                    <a:lnTo>
                      <a:pt x="1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04" name="Freeform 384"/>
              <p:cNvSpPr>
                <a:spLocks/>
              </p:cNvSpPr>
              <p:nvPr/>
            </p:nvSpPr>
            <p:spPr bwMode="auto">
              <a:xfrm flipH="1">
                <a:off x="4401" y="2861"/>
                <a:ext cx="6" cy="6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0" y="149"/>
                  </a:cxn>
                  <a:cxn ang="0">
                    <a:pos x="2" y="145"/>
                  </a:cxn>
                  <a:cxn ang="0">
                    <a:pos x="4" y="142"/>
                  </a:cxn>
                  <a:cxn ang="0">
                    <a:pos x="9" y="136"/>
                  </a:cxn>
                  <a:cxn ang="0">
                    <a:pos x="13" y="129"/>
                  </a:cxn>
                  <a:cxn ang="0">
                    <a:pos x="20" y="121"/>
                  </a:cxn>
                  <a:cxn ang="0">
                    <a:pos x="26" y="112"/>
                  </a:cxn>
                  <a:cxn ang="0">
                    <a:pos x="35" y="102"/>
                  </a:cxn>
                  <a:cxn ang="0">
                    <a:pos x="44" y="91"/>
                  </a:cxn>
                  <a:cxn ang="0">
                    <a:pos x="54" y="79"/>
                  </a:cxn>
                  <a:cxn ang="0">
                    <a:pos x="64" y="67"/>
                  </a:cxn>
                  <a:cxn ang="0">
                    <a:pos x="77" y="54"/>
                  </a:cxn>
                  <a:cxn ang="0">
                    <a:pos x="90" y="41"/>
                  </a:cxn>
                  <a:cxn ang="0">
                    <a:pos x="104" y="26"/>
                  </a:cxn>
                  <a:cxn ang="0">
                    <a:pos x="119" y="13"/>
                  </a:cxn>
                  <a:cxn ang="0">
                    <a:pos x="135" y="0"/>
                  </a:cxn>
                </a:cxnLst>
                <a:rect l="0" t="0" r="r" b="b"/>
                <a:pathLst>
                  <a:path w="135" h="150">
                    <a:moveTo>
                      <a:pt x="0" y="150"/>
                    </a:moveTo>
                    <a:lnTo>
                      <a:pt x="0" y="149"/>
                    </a:lnTo>
                    <a:lnTo>
                      <a:pt x="2" y="145"/>
                    </a:lnTo>
                    <a:lnTo>
                      <a:pt x="4" y="142"/>
                    </a:lnTo>
                    <a:lnTo>
                      <a:pt x="9" y="136"/>
                    </a:lnTo>
                    <a:lnTo>
                      <a:pt x="13" y="129"/>
                    </a:lnTo>
                    <a:lnTo>
                      <a:pt x="20" y="121"/>
                    </a:lnTo>
                    <a:lnTo>
                      <a:pt x="26" y="112"/>
                    </a:lnTo>
                    <a:lnTo>
                      <a:pt x="35" y="102"/>
                    </a:lnTo>
                    <a:lnTo>
                      <a:pt x="44" y="91"/>
                    </a:lnTo>
                    <a:lnTo>
                      <a:pt x="54" y="79"/>
                    </a:lnTo>
                    <a:lnTo>
                      <a:pt x="64" y="67"/>
                    </a:lnTo>
                    <a:lnTo>
                      <a:pt x="77" y="54"/>
                    </a:lnTo>
                    <a:lnTo>
                      <a:pt x="90" y="41"/>
                    </a:lnTo>
                    <a:lnTo>
                      <a:pt x="104" y="26"/>
                    </a:lnTo>
                    <a:lnTo>
                      <a:pt x="119" y="13"/>
                    </a:lnTo>
                    <a:lnTo>
                      <a:pt x="135" y="0"/>
                    </a:lnTo>
                  </a:path>
                </a:pathLst>
              </a:custGeom>
              <a:noFill/>
              <a:ln w="3175">
                <a:solidFill>
                  <a:srgbClr val="4C4C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05" name="Freeform 385"/>
              <p:cNvSpPr>
                <a:spLocks/>
              </p:cNvSpPr>
              <p:nvPr/>
            </p:nvSpPr>
            <p:spPr bwMode="auto">
              <a:xfrm flipH="1">
                <a:off x="4406" y="2867"/>
                <a:ext cx="1" cy="1"/>
              </a:xfrm>
              <a:custGeom>
                <a:avLst/>
                <a:gdLst/>
                <a:ahLst/>
                <a:cxnLst>
                  <a:cxn ang="0">
                    <a:pos x="11" y="7"/>
                  </a:cxn>
                  <a:cxn ang="0">
                    <a:pos x="0" y="0"/>
                  </a:cxn>
                  <a:cxn ang="0">
                    <a:pos x="11" y="7"/>
                  </a:cxn>
                </a:cxnLst>
                <a:rect l="0" t="0" r="r" b="b"/>
                <a:pathLst>
                  <a:path w="11" h="7">
                    <a:moveTo>
                      <a:pt x="11" y="7"/>
                    </a:moveTo>
                    <a:lnTo>
                      <a:pt x="0" y="0"/>
                    </a:lnTo>
                    <a:lnTo>
                      <a:pt x="11" y="7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06" name="Freeform 386"/>
              <p:cNvSpPr>
                <a:spLocks/>
              </p:cNvSpPr>
              <p:nvPr/>
            </p:nvSpPr>
            <p:spPr bwMode="auto">
              <a:xfrm flipH="1">
                <a:off x="4401" y="28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11"/>
                  </a:cxn>
                  <a:cxn ang="0">
                    <a:pos x="0" y="0"/>
                  </a:cxn>
                </a:cxnLst>
                <a:rect l="0" t="0" r="r" b="b"/>
                <a:pathLst>
                  <a:path w="9" h="11">
                    <a:moveTo>
                      <a:pt x="0" y="0"/>
                    </a:moveTo>
                    <a:lnTo>
                      <a:pt x="9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07" name="Freeform 387"/>
              <p:cNvSpPr>
                <a:spLocks/>
              </p:cNvSpPr>
              <p:nvPr/>
            </p:nvSpPr>
            <p:spPr bwMode="auto">
              <a:xfrm flipH="1">
                <a:off x="4384" y="2850"/>
                <a:ext cx="17" cy="11"/>
              </a:xfrm>
              <a:custGeom>
                <a:avLst/>
                <a:gdLst/>
                <a:ahLst/>
                <a:cxnLst>
                  <a:cxn ang="0">
                    <a:pos x="0" y="280"/>
                  </a:cxn>
                  <a:cxn ang="0">
                    <a:pos x="24" y="259"/>
                  </a:cxn>
                  <a:cxn ang="0">
                    <a:pos x="52" y="240"/>
                  </a:cxn>
                  <a:cxn ang="0">
                    <a:pos x="79" y="220"/>
                  </a:cxn>
                  <a:cxn ang="0">
                    <a:pos x="107" y="202"/>
                  </a:cxn>
                  <a:cxn ang="0">
                    <a:pos x="136" y="183"/>
                  </a:cxn>
                  <a:cxn ang="0">
                    <a:pos x="165" y="164"/>
                  </a:cxn>
                  <a:cxn ang="0">
                    <a:pos x="195" y="146"/>
                  </a:cxn>
                  <a:cxn ang="0">
                    <a:pos x="224" y="128"/>
                  </a:cxn>
                  <a:cxn ang="0">
                    <a:pos x="253" y="111"/>
                  </a:cxn>
                  <a:cxn ang="0">
                    <a:pos x="282" y="93"/>
                  </a:cxn>
                  <a:cxn ang="0">
                    <a:pos x="309" y="77"/>
                  </a:cxn>
                  <a:cxn ang="0">
                    <a:pos x="336" y="61"/>
                  </a:cxn>
                  <a:cxn ang="0">
                    <a:pos x="362" y="44"/>
                  </a:cxn>
                  <a:cxn ang="0">
                    <a:pos x="386" y="29"/>
                  </a:cxn>
                  <a:cxn ang="0">
                    <a:pos x="408" y="14"/>
                  </a:cxn>
                  <a:cxn ang="0">
                    <a:pos x="428" y="0"/>
                  </a:cxn>
                </a:cxnLst>
                <a:rect l="0" t="0" r="r" b="b"/>
                <a:pathLst>
                  <a:path w="428" h="280">
                    <a:moveTo>
                      <a:pt x="0" y="280"/>
                    </a:moveTo>
                    <a:lnTo>
                      <a:pt x="24" y="259"/>
                    </a:lnTo>
                    <a:lnTo>
                      <a:pt x="52" y="240"/>
                    </a:lnTo>
                    <a:lnTo>
                      <a:pt x="79" y="220"/>
                    </a:lnTo>
                    <a:lnTo>
                      <a:pt x="107" y="202"/>
                    </a:lnTo>
                    <a:lnTo>
                      <a:pt x="136" y="183"/>
                    </a:lnTo>
                    <a:lnTo>
                      <a:pt x="165" y="164"/>
                    </a:lnTo>
                    <a:lnTo>
                      <a:pt x="195" y="146"/>
                    </a:lnTo>
                    <a:lnTo>
                      <a:pt x="224" y="128"/>
                    </a:lnTo>
                    <a:lnTo>
                      <a:pt x="253" y="111"/>
                    </a:lnTo>
                    <a:lnTo>
                      <a:pt x="282" y="93"/>
                    </a:lnTo>
                    <a:lnTo>
                      <a:pt x="309" y="77"/>
                    </a:lnTo>
                    <a:lnTo>
                      <a:pt x="336" y="61"/>
                    </a:lnTo>
                    <a:lnTo>
                      <a:pt x="362" y="44"/>
                    </a:lnTo>
                    <a:lnTo>
                      <a:pt x="386" y="29"/>
                    </a:lnTo>
                    <a:lnTo>
                      <a:pt x="408" y="14"/>
                    </a:lnTo>
                    <a:lnTo>
                      <a:pt x="428" y="0"/>
                    </a:lnTo>
                  </a:path>
                </a:pathLst>
              </a:custGeom>
              <a:noFill/>
              <a:ln w="3175">
                <a:solidFill>
                  <a:srgbClr val="4C4C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08" name="Freeform 388"/>
              <p:cNvSpPr>
                <a:spLocks/>
              </p:cNvSpPr>
              <p:nvPr/>
            </p:nvSpPr>
            <p:spPr bwMode="auto">
              <a:xfrm flipH="1">
                <a:off x="4401" y="2861"/>
                <a:ext cx="0" cy="0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0" y="0"/>
                  </a:cxn>
                  <a:cxn ang="0">
                    <a:pos x="9" y="11"/>
                  </a:cxn>
                </a:cxnLst>
                <a:rect l="0" t="0" r="r" b="b"/>
                <a:pathLst>
                  <a:path w="9" h="11">
                    <a:moveTo>
                      <a:pt x="9" y="11"/>
                    </a:moveTo>
                    <a:lnTo>
                      <a:pt x="0" y="0"/>
                    </a:lnTo>
                    <a:lnTo>
                      <a:pt x="9" y="11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09" name="Freeform 389"/>
              <p:cNvSpPr>
                <a:spLocks/>
              </p:cNvSpPr>
              <p:nvPr/>
            </p:nvSpPr>
            <p:spPr bwMode="auto">
              <a:xfrm flipH="1">
                <a:off x="4383" y="2849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11"/>
                  </a:cxn>
                  <a:cxn ang="0">
                    <a:pos x="0" y="0"/>
                  </a:cxn>
                </a:cxnLst>
                <a:rect l="0" t="0" r="r" b="b"/>
                <a:pathLst>
                  <a:path w="9" h="11">
                    <a:moveTo>
                      <a:pt x="0" y="0"/>
                    </a:moveTo>
                    <a:lnTo>
                      <a:pt x="9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10" name="Freeform 390"/>
              <p:cNvSpPr>
                <a:spLocks/>
              </p:cNvSpPr>
              <p:nvPr/>
            </p:nvSpPr>
            <p:spPr bwMode="auto">
              <a:xfrm flipH="1">
                <a:off x="4379" y="2848"/>
                <a:ext cx="5" cy="4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11" y="28"/>
                  </a:cxn>
                  <a:cxn ang="0">
                    <a:pos x="23" y="20"/>
                  </a:cxn>
                  <a:cxn ang="0">
                    <a:pos x="35" y="14"/>
                  </a:cxn>
                  <a:cxn ang="0">
                    <a:pos x="48" y="8"/>
                  </a:cxn>
                  <a:cxn ang="0">
                    <a:pos x="60" y="4"/>
                  </a:cxn>
                  <a:cxn ang="0">
                    <a:pos x="72" y="1"/>
                  </a:cxn>
                  <a:cxn ang="0">
                    <a:pos x="83" y="0"/>
                  </a:cxn>
                  <a:cxn ang="0">
                    <a:pos x="94" y="0"/>
                  </a:cxn>
                  <a:cxn ang="0">
                    <a:pos x="104" y="2"/>
                  </a:cxn>
                  <a:cxn ang="0">
                    <a:pos x="113" y="5"/>
                  </a:cxn>
                  <a:cxn ang="0">
                    <a:pos x="120" y="12"/>
                  </a:cxn>
                  <a:cxn ang="0">
                    <a:pos x="126" y="20"/>
                  </a:cxn>
                  <a:cxn ang="0">
                    <a:pos x="129" y="31"/>
                  </a:cxn>
                  <a:cxn ang="0">
                    <a:pos x="131" y="45"/>
                  </a:cxn>
                  <a:cxn ang="0">
                    <a:pos x="130" y="62"/>
                  </a:cxn>
                  <a:cxn ang="0">
                    <a:pos x="128" y="82"/>
                  </a:cxn>
                </a:cxnLst>
                <a:rect l="0" t="0" r="r" b="b"/>
                <a:pathLst>
                  <a:path w="131" h="82">
                    <a:moveTo>
                      <a:pt x="0" y="36"/>
                    </a:moveTo>
                    <a:lnTo>
                      <a:pt x="11" y="28"/>
                    </a:lnTo>
                    <a:lnTo>
                      <a:pt x="23" y="20"/>
                    </a:lnTo>
                    <a:lnTo>
                      <a:pt x="35" y="14"/>
                    </a:lnTo>
                    <a:lnTo>
                      <a:pt x="48" y="8"/>
                    </a:lnTo>
                    <a:lnTo>
                      <a:pt x="60" y="4"/>
                    </a:lnTo>
                    <a:lnTo>
                      <a:pt x="72" y="1"/>
                    </a:lnTo>
                    <a:lnTo>
                      <a:pt x="83" y="0"/>
                    </a:lnTo>
                    <a:lnTo>
                      <a:pt x="94" y="0"/>
                    </a:lnTo>
                    <a:lnTo>
                      <a:pt x="104" y="2"/>
                    </a:lnTo>
                    <a:lnTo>
                      <a:pt x="113" y="5"/>
                    </a:lnTo>
                    <a:lnTo>
                      <a:pt x="120" y="12"/>
                    </a:lnTo>
                    <a:lnTo>
                      <a:pt x="126" y="20"/>
                    </a:lnTo>
                    <a:lnTo>
                      <a:pt x="129" y="31"/>
                    </a:lnTo>
                    <a:lnTo>
                      <a:pt x="131" y="45"/>
                    </a:lnTo>
                    <a:lnTo>
                      <a:pt x="130" y="62"/>
                    </a:lnTo>
                    <a:lnTo>
                      <a:pt x="128" y="82"/>
                    </a:lnTo>
                  </a:path>
                </a:pathLst>
              </a:custGeom>
              <a:noFill/>
              <a:ln w="3175">
                <a:solidFill>
                  <a:srgbClr val="4C4C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11" name="Freeform 391"/>
              <p:cNvSpPr>
                <a:spLocks/>
              </p:cNvSpPr>
              <p:nvPr/>
            </p:nvSpPr>
            <p:spPr bwMode="auto">
              <a:xfrm flipH="1">
                <a:off x="4383" y="2849"/>
                <a:ext cx="1" cy="1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0" y="0"/>
                  </a:cxn>
                  <a:cxn ang="0">
                    <a:pos x="9" y="11"/>
                  </a:cxn>
                </a:cxnLst>
                <a:rect l="0" t="0" r="r" b="b"/>
                <a:pathLst>
                  <a:path w="9" h="11">
                    <a:moveTo>
                      <a:pt x="9" y="11"/>
                    </a:moveTo>
                    <a:lnTo>
                      <a:pt x="0" y="0"/>
                    </a:lnTo>
                    <a:lnTo>
                      <a:pt x="9" y="11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12" name="Freeform 392"/>
              <p:cNvSpPr>
                <a:spLocks/>
              </p:cNvSpPr>
              <p:nvPr/>
            </p:nvSpPr>
            <p:spPr bwMode="auto">
              <a:xfrm flipH="1">
                <a:off x="4378" y="2851"/>
                <a:ext cx="1" cy="1"/>
              </a:xfrm>
              <a:custGeom>
                <a:avLst/>
                <a:gdLst/>
                <a:ahLst/>
                <a:cxnLst>
                  <a:cxn ang="0">
                    <a:pos x="13" y="3"/>
                  </a:cxn>
                  <a:cxn ang="0">
                    <a:pos x="0" y="0"/>
                  </a:cxn>
                  <a:cxn ang="0">
                    <a:pos x="13" y="3"/>
                  </a:cxn>
                </a:cxnLst>
                <a:rect l="0" t="0" r="r" b="b"/>
                <a:pathLst>
                  <a:path w="13" h="3">
                    <a:moveTo>
                      <a:pt x="13" y="3"/>
                    </a:moveTo>
                    <a:lnTo>
                      <a:pt x="0" y="0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13" name="Freeform 393"/>
              <p:cNvSpPr>
                <a:spLocks/>
              </p:cNvSpPr>
              <p:nvPr/>
            </p:nvSpPr>
            <p:spPr bwMode="auto">
              <a:xfrm flipH="1">
                <a:off x="4379" y="2852"/>
                <a:ext cx="1" cy="28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4" y="25"/>
                  </a:cxn>
                  <a:cxn ang="0">
                    <a:pos x="29" y="55"/>
                  </a:cxn>
                  <a:cxn ang="0">
                    <a:pos x="25" y="92"/>
                  </a:cxn>
                  <a:cxn ang="0">
                    <a:pos x="22" y="133"/>
                  </a:cxn>
                  <a:cxn ang="0">
                    <a:pos x="18" y="177"/>
                  </a:cxn>
                  <a:cxn ang="0">
                    <a:pos x="15" y="224"/>
                  </a:cxn>
                  <a:cxn ang="0">
                    <a:pos x="13" y="273"/>
                  </a:cxn>
                  <a:cxn ang="0">
                    <a:pos x="10" y="325"/>
                  </a:cxn>
                  <a:cxn ang="0">
                    <a:pos x="8" y="376"/>
                  </a:cxn>
                  <a:cxn ang="0">
                    <a:pos x="5" y="428"/>
                  </a:cxn>
                  <a:cxn ang="0">
                    <a:pos x="3" y="479"/>
                  </a:cxn>
                  <a:cxn ang="0">
                    <a:pos x="2" y="528"/>
                  </a:cxn>
                  <a:cxn ang="0">
                    <a:pos x="1" y="574"/>
                  </a:cxn>
                  <a:cxn ang="0">
                    <a:pos x="0" y="616"/>
                  </a:cxn>
                  <a:cxn ang="0">
                    <a:pos x="0" y="656"/>
                  </a:cxn>
                  <a:cxn ang="0">
                    <a:pos x="0" y="691"/>
                  </a:cxn>
                </a:cxnLst>
                <a:rect l="0" t="0" r="r" b="b"/>
                <a:pathLst>
                  <a:path w="38" h="691">
                    <a:moveTo>
                      <a:pt x="38" y="0"/>
                    </a:moveTo>
                    <a:lnTo>
                      <a:pt x="34" y="25"/>
                    </a:lnTo>
                    <a:lnTo>
                      <a:pt x="29" y="55"/>
                    </a:lnTo>
                    <a:lnTo>
                      <a:pt x="25" y="92"/>
                    </a:lnTo>
                    <a:lnTo>
                      <a:pt x="22" y="133"/>
                    </a:lnTo>
                    <a:lnTo>
                      <a:pt x="18" y="177"/>
                    </a:lnTo>
                    <a:lnTo>
                      <a:pt x="15" y="224"/>
                    </a:lnTo>
                    <a:lnTo>
                      <a:pt x="13" y="273"/>
                    </a:lnTo>
                    <a:lnTo>
                      <a:pt x="10" y="325"/>
                    </a:lnTo>
                    <a:lnTo>
                      <a:pt x="8" y="376"/>
                    </a:lnTo>
                    <a:lnTo>
                      <a:pt x="5" y="428"/>
                    </a:lnTo>
                    <a:lnTo>
                      <a:pt x="3" y="479"/>
                    </a:lnTo>
                    <a:lnTo>
                      <a:pt x="2" y="528"/>
                    </a:lnTo>
                    <a:lnTo>
                      <a:pt x="1" y="574"/>
                    </a:lnTo>
                    <a:lnTo>
                      <a:pt x="0" y="616"/>
                    </a:lnTo>
                    <a:lnTo>
                      <a:pt x="0" y="656"/>
                    </a:lnTo>
                    <a:lnTo>
                      <a:pt x="0" y="691"/>
                    </a:lnTo>
                  </a:path>
                </a:pathLst>
              </a:custGeom>
              <a:noFill/>
              <a:ln w="3175">
                <a:solidFill>
                  <a:srgbClr val="4C4C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14" name="Freeform 394"/>
              <p:cNvSpPr>
                <a:spLocks/>
              </p:cNvSpPr>
              <p:nvPr/>
            </p:nvSpPr>
            <p:spPr bwMode="auto">
              <a:xfrm flipH="1">
                <a:off x="4378" y="2851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3"/>
                  </a:cxn>
                  <a:cxn ang="0">
                    <a:pos x="0" y="0"/>
                  </a:cxn>
                </a:cxnLst>
                <a:rect l="0" t="0" r="r" b="b"/>
                <a:pathLst>
                  <a:path w="13" h="3">
                    <a:moveTo>
                      <a:pt x="0" y="0"/>
                    </a:moveTo>
                    <a:lnTo>
                      <a:pt x="1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15" name="Freeform 395"/>
              <p:cNvSpPr>
                <a:spLocks/>
              </p:cNvSpPr>
              <p:nvPr/>
            </p:nvSpPr>
            <p:spPr bwMode="auto">
              <a:xfrm flipH="1">
                <a:off x="4380" y="2880"/>
                <a:ext cx="0" cy="1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16" name="Freeform 396"/>
              <p:cNvSpPr>
                <a:spLocks/>
              </p:cNvSpPr>
              <p:nvPr/>
            </p:nvSpPr>
            <p:spPr bwMode="auto">
              <a:xfrm flipH="1">
                <a:off x="4335" y="2999"/>
                <a:ext cx="8" cy="7"/>
              </a:xfrm>
              <a:custGeom>
                <a:avLst/>
                <a:gdLst/>
                <a:ahLst/>
                <a:cxnLst>
                  <a:cxn ang="0">
                    <a:pos x="191" y="0"/>
                  </a:cxn>
                  <a:cxn ang="0">
                    <a:pos x="10" y="102"/>
                  </a:cxn>
                  <a:cxn ang="0">
                    <a:pos x="0" y="176"/>
                  </a:cxn>
                  <a:cxn ang="0">
                    <a:pos x="179" y="75"/>
                  </a:cxn>
                  <a:cxn ang="0">
                    <a:pos x="179" y="74"/>
                  </a:cxn>
                  <a:cxn ang="0">
                    <a:pos x="179" y="73"/>
                  </a:cxn>
                  <a:cxn ang="0">
                    <a:pos x="180" y="69"/>
                  </a:cxn>
                  <a:cxn ang="0">
                    <a:pos x="181" y="66"/>
                  </a:cxn>
                  <a:cxn ang="0">
                    <a:pos x="183" y="63"/>
                  </a:cxn>
                  <a:cxn ang="0">
                    <a:pos x="184" y="57"/>
                  </a:cxn>
                  <a:cxn ang="0">
                    <a:pos x="185" y="53"/>
                  </a:cxn>
                  <a:cxn ang="0">
                    <a:pos x="186" y="46"/>
                  </a:cxn>
                  <a:cxn ang="0">
                    <a:pos x="187" y="41"/>
                  </a:cxn>
                  <a:cxn ang="0">
                    <a:pos x="188" y="34"/>
                  </a:cxn>
                  <a:cxn ang="0">
                    <a:pos x="189" y="29"/>
                  </a:cxn>
                  <a:cxn ang="0">
                    <a:pos x="190" y="22"/>
                  </a:cxn>
                  <a:cxn ang="0">
                    <a:pos x="191" y="16"/>
                  </a:cxn>
                  <a:cxn ang="0">
                    <a:pos x="191" y="10"/>
                  </a:cxn>
                  <a:cxn ang="0">
                    <a:pos x="191" y="4"/>
                  </a:cxn>
                  <a:cxn ang="0">
                    <a:pos x="191" y="0"/>
                  </a:cxn>
                </a:cxnLst>
                <a:rect l="0" t="0" r="r" b="b"/>
                <a:pathLst>
                  <a:path w="191" h="176">
                    <a:moveTo>
                      <a:pt x="191" y="0"/>
                    </a:moveTo>
                    <a:lnTo>
                      <a:pt x="10" y="102"/>
                    </a:lnTo>
                    <a:lnTo>
                      <a:pt x="0" y="176"/>
                    </a:lnTo>
                    <a:lnTo>
                      <a:pt x="179" y="75"/>
                    </a:lnTo>
                    <a:lnTo>
                      <a:pt x="179" y="74"/>
                    </a:lnTo>
                    <a:lnTo>
                      <a:pt x="179" y="73"/>
                    </a:lnTo>
                    <a:lnTo>
                      <a:pt x="180" y="69"/>
                    </a:lnTo>
                    <a:lnTo>
                      <a:pt x="181" y="66"/>
                    </a:lnTo>
                    <a:lnTo>
                      <a:pt x="183" y="63"/>
                    </a:lnTo>
                    <a:lnTo>
                      <a:pt x="184" y="57"/>
                    </a:lnTo>
                    <a:lnTo>
                      <a:pt x="185" y="53"/>
                    </a:lnTo>
                    <a:lnTo>
                      <a:pt x="186" y="46"/>
                    </a:lnTo>
                    <a:lnTo>
                      <a:pt x="187" y="41"/>
                    </a:lnTo>
                    <a:lnTo>
                      <a:pt x="188" y="34"/>
                    </a:lnTo>
                    <a:lnTo>
                      <a:pt x="189" y="29"/>
                    </a:lnTo>
                    <a:lnTo>
                      <a:pt x="190" y="22"/>
                    </a:lnTo>
                    <a:lnTo>
                      <a:pt x="191" y="16"/>
                    </a:lnTo>
                    <a:lnTo>
                      <a:pt x="191" y="10"/>
                    </a:lnTo>
                    <a:lnTo>
                      <a:pt x="191" y="4"/>
                    </a:lnTo>
                    <a:lnTo>
                      <a:pt x="191" y="0"/>
                    </a:lnTo>
                    <a:close/>
                  </a:path>
                </a:pathLst>
              </a:custGeom>
              <a:solidFill>
                <a:srgbClr val="A5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17" name="Freeform 397"/>
              <p:cNvSpPr>
                <a:spLocks/>
              </p:cNvSpPr>
              <p:nvPr/>
            </p:nvSpPr>
            <p:spPr bwMode="auto">
              <a:xfrm flipH="1">
                <a:off x="4342" y="3003"/>
                <a:ext cx="9" cy="7"/>
              </a:xfrm>
              <a:custGeom>
                <a:avLst/>
                <a:gdLst/>
                <a:ahLst/>
                <a:cxnLst>
                  <a:cxn ang="0">
                    <a:pos x="206" y="0"/>
                  </a:cxn>
                  <a:cxn ang="0">
                    <a:pos x="9" y="107"/>
                  </a:cxn>
                  <a:cxn ang="0">
                    <a:pos x="0" y="182"/>
                  </a:cxn>
                  <a:cxn ang="0">
                    <a:pos x="195" y="75"/>
                  </a:cxn>
                  <a:cxn ang="0">
                    <a:pos x="195" y="74"/>
                  </a:cxn>
                  <a:cxn ang="0">
                    <a:pos x="195" y="73"/>
                  </a:cxn>
                  <a:cxn ang="0">
                    <a:pos x="196" y="70"/>
                  </a:cxn>
                  <a:cxn ang="0">
                    <a:pos x="197" y="67"/>
                  </a:cxn>
                  <a:cxn ang="0">
                    <a:pos x="199" y="63"/>
                  </a:cxn>
                  <a:cxn ang="0">
                    <a:pos x="200" y="58"/>
                  </a:cxn>
                  <a:cxn ang="0">
                    <a:pos x="201" y="53"/>
                  </a:cxn>
                  <a:cxn ang="0">
                    <a:pos x="202" y="47"/>
                  </a:cxn>
                  <a:cxn ang="0">
                    <a:pos x="203" y="41"/>
                  </a:cxn>
                  <a:cxn ang="0">
                    <a:pos x="204" y="35"/>
                  </a:cxn>
                  <a:cxn ang="0">
                    <a:pos x="205" y="29"/>
                  </a:cxn>
                  <a:cxn ang="0">
                    <a:pos x="206" y="23"/>
                  </a:cxn>
                  <a:cxn ang="0">
                    <a:pos x="206" y="16"/>
                  </a:cxn>
                  <a:cxn ang="0">
                    <a:pos x="206" y="11"/>
                  </a:cxn>
                  <a:cxn ang="0">
                    <a:pos x="206" y="4"/>
                  </a:cxn>
                  <a:cxn ang="0">
                    <a:pos x="206" y="0"/>
                  </a:cxn>
                </a:cxnLst>
                <a:rect l="0" t="0" r="r" b="b"/>
                <a:pathLst>
                  <a:path w="206" h="182">
                    <a:moveTo>
                      <a:pt x="206" y="0"/>
                    </a:moveTo>
                    <a:lnTo>
                      <a:pt x="9" y="107"/>
                    </a:lnTo>
                    <a:lnTo>
                      <a:pt x="0" y="182"/>
                    </a:lnTo>
                    <a:lnTo>
                      <a:pt x="195" y="75"/>
                    </a:lnTo>
                    <a:lnTo>
                      <a:pt x="195" y="74"/>
                    </a:lnTo>
                    <a:lnTo>
                      <a:pt x="195" y="73"/>
                    </a:lnTo>
                    <a:lnTo>
                      <a:pt x="196" y="70"/>
                    </a:lnTo>
                    <a:lnTo>
                      <a:pt x="197" y="67"/>
                    </a:lnTo>
                    <a:lnTo>
                      <a:pt x="199" y="63"/>
                    </a:lnTo>
                    <a:lnTo>
                      <a:pt x="200" y="58"/>
                    </a:lnTo>
                    <a:lnTo>
                      <a:pt x="201" y="53"/>
                    </a:lnTo>
                    <a:lnTo>
                      <a:pt x="202" y="47"/>
                    </a:lnTo>
                    <a:lnTo>
                      <a:pt x="203" y="41"/>
                    </a:lnTo>
                    <a:lnTo>
                      <a:pt x="204" y="35"/>
                    </a:lnTo>
                    <a:lnTo>
                      <a:pt x="205" y="29"/>
                    </a:lnTo>
                    <a:lnTo>
                      <a:pt x="206" y="23"/>
                    </a:lnTo>
                    <a:lnTo>
                      <a:pt x="206" y="16"/>
                    </a:lnTo>
                    <a:lnTo>
                      <a:pt x="206" y="11"/>
                    </a:lnTo>
                    <a:lnTo>
                      <a:pt x="206" y="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C6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18" name="Freeform 398"/>
              <p:cNvSpPr>
                <a:spLocks/>
              </p:cNvSpPr>
              <p:nvPr/>
            </p:nvSpPr>
            <p:spPr bwMode="auto">
              <a:xfrm flipH="1">
                <a:off x="4389" y="2953"/>
                <a:ext cx="4" cy="2"/>
              </a:xfrm>
              <a:custGeom>
                <a:avLst/>
                <a:gdLst/>
                <a:ahLst/>
                <a:cxnLst>
                  <a:cxn ang="0">
                    <a:pos x="78" y="7"/>
                  </a:cxn>
                  <a:cxn ang="0">
                    <a:pos x="77" y="6"/>
                  </a:cxn>
                  <a:cxn ang="0">
                    <a:pos x="75" y="5"/>
                  </a:cxn>
                  <a:cxn ang="0">
                    <a:pos x="72" y="4"/>
                  </a:cxn>
                  <a:cxn ang="0">
                    <a:pos x="68" y="3"/>
                  </a:cxn>
                  <a:cxn ang="0">
                    <a:pos x="63" y="2"/>
                  </a:cxn>
                  <a:cxn ang="0">
                    <a:pos x="57" y="1"/>
                  </a:cxn>
                  <a:cxn ang="0">
                    <a:pos x="52" y="0"/>
                  </a:cxn>
                  <a:cxn ang="0">
                    <a:pos x="45" y="0"/>
                  </a:cxn>
                  <a:cxn ang="0">
                    <a:pos x="39" y="1"/>
                  </a:cxn>
                  <a:cxn ang="0">
                    <a:pos x="32" y="2"/>
                  </a:cxn>
                  <a:cxn ang="0">
                    <a:pos x="26" y="5"/>
                  </a:cxn>
                  <a:cxn ang="0">
                    <a:pos x="19" y="10"/>
                  </a:cxn>
                  <a:cxn ang="0">
                    <a:pos x="13" y="15"/>
                  </a:cxn>
                  <a:cxn ang="0">
                    <a:pos x="7" y="22"/>
                  </a:cxn>
                  <a:cxn ang="0">
                    <a:pos x="3" y="30"/>
                  </a:cxn>
                  <a:cxn ang="0">
                    <a:pos x="0" y="42"/>
                  </a:cxn>
                </a:cxnLst>
                <a:rect l="0" t="0" r="r" b="b"/>
                <a:pathLst>
                  <a:path w="78" h="42">
                    <a:moveTo>
                      <a:pt x="78" y="7"/>
                    </a:moveTo>
                    <a:lnTo>
                      <a:pt x="77" y="6"/>
                    </a:lnTo>
                    <a:lnTo>
                      <a:pt x="75" y="5"/>
                    </a:lnTo>
                    <a:lnTo>
                      <a:pt x="72" y="4"/>
                    </a:lnTo>
                    <a:lnTo>
                      <a:pt x="68" y="3"/>
                    </a:lnTo>
                    <a:lnTo>
                      <a:pt x="63" y="2"/>
                    </a:lnTo>
                    <a:lnTo>
                      <a:pt x="57" y="1"/>
                    </a:lnTo>
                    <a:lnTo>
                      <a:pt x="52" y="0"/>
                    </a:lnTo>
                    <a:lnTo>
                      <a:pt x="45" y="0"/>
                    </a:lnTo>
                    <a:lnTo>
                      <a:pt x="39" y="1"/>
                    </a:lnTo>
                    <a:lnTo>
                      <a:pt x="32" y="2"/>
                    </a:lnTo>
                    <a:lnTo>
                      <a:pt x="26" y="5"/>
                    </a:lnTo>
                    <a:lnTo>
                      <a:pt x="19" y="10"/>
                    </a:lnTo>
                    <a:lnTo>
                      <a:pt x="13" y="15"/>
                    </a:lnTo>
                    <a:lnTo>
                      <a:pt x="7" y="22"/>
                    </a:lnTo>
                    <a:lnTo>
                      <a:pt x="3" y="30"/>
                    </a:lnTo>
                    <a:lnTo>
                      <a:pt x="0" y="4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19" name="Freeform 399"/>
              <p:cNvSpPr>
                <a:spLocks/>
              </p:cNvSpPr>
              <p:nvPr/>
            </p:nvSpPr>
            <p:spPr bwMode="auto">
              <a:xfrm flipH="1">
                <a:off x="4389" y="2952"/>
                <a:ext cx="2" cy="2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0" y="39"/>
                  </a:cxn>
                  <a:cxn ang="0">
                    <a:pos x="20" y="0"/>
                  </a:cxn>
                </a:cxnLst>
                <a:rect l="0" t="0" r="r" b="b"/>
                <a:pathLst>
                  <a:path w="20" h="39">
                    <a:moveTo>
                      <a:pt x="20" y="0"/>
                    </a:moveTo>
                    <a:lnTo>
                      <a:pt x="0" y="39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20" name="Freeform 400"/>
              <p:cNvSpPr>
                <a:spLocks/>
              </p:cNvSpPr>
              <p:nvPr/>
            </p:nvSpPr>
            <p:spPr bwMode="auto">
              <a:xfrm flipH="1">
                <a:off x="4392" y="2954"/>
                <a:ext cx="1" cy="0"/>
              </a:xfrm>
              <a:custGeom>
                <a:avLst/>
                <a:gdLst/>
                <a:ahLst/>
                <a:cxnLst>
                  <a:cxn ang="0">
                    <a:pos x="43" y="11"/>
                  </a:cxn>
                  <a:cxn ang="0">
                    <a:pos x="0" y="0"/>
                  </a:cxn>
                  <a:cxn ang="0">
                    <a:pos x="43" y="11"/>
                  </a:cxn>
                </a:cxnLst>
                <a:rect l="0" t="0" r="r" b="b"/>
                <a:pathLst>
                  <a:path w="43" h="11">
                    <a:moveTo>
                      <a:pt x="43" y="11"/>
                    </a:moveTo>
                    <a:lnTo>
                      <a:pt x="0" y="0"/>
                    </a:lnTo>
                    <a:lnTo>
                      <a:pt x="43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21" name="Freeform 401"/>
              <p:cNvSpPr>
                <a:spLocks/>
              </p:cNvSpPr>
              <p:nvPr/>
            </p:nvSpPr>
            <p:spPr bwMode="auto">
              <a:xfrm flipH="1">
                <a:off x="4393" y="2954"/>
                <a:ext cx="2" cy="17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4" y="14"/>
                  </a:cxn>
                  <a:cxn ang="0">
                    <a:pos x="50" y="32"/>
                  </a:cxn>
                  <a:cxn ang="0">
                    <a:pos x="45" y="54"/>
                  </a:cxn>
                  <a:cxn ang="0">
                    <a:pos x="41" y="78"/>
                  </a:cxn>
                  <a:cxn ang="0">
                    <a:pos x="37" y="106"/>
                  </a:cxn>
                  <a:cxn ang="0">
                    <a:pos x="31" y="136"/>
                  </a:cxn>
                  <a:cxn ang="0">
                    <a:pos x="27" y="167"/>
                  </a:cxn>
                  <a:cxn ang="0">
                    <a:pos x="22" y="199"/>
                  </a:cxn>
                  <a:cxn ang="0">
                    <a:pos x="17" y="233"/>
                  </a:cxn>
                  <a:cxn ang="0">
                    <a:pos x="14" y="266"/>
                  </a:cxn>
                  <a:cxn ang="0">
                    <a:pos x="9" y="299"/>
                  </a:cxn>
                  <a:cxn ang="0">
                    <a:pos x="6" y="331"/>
                  </a:cxn>
                  <a:cxn ang="0">
                    <a:pos x="3" y="362"/>
                  </a:cxn>
                  <a:cxn ang="0">
                    <a:pos x="1" y="390"/>
                  </a:cxn>
                  <a:cxn ang="0">
                    <a:pos x="0" y="418"/>
                  </a:cxn>
                  <a:cxn ang="0">
                    <a:pos x="0" y="442"/>
                  </a:cxn>
                </a:cxnLst>
                <a:rect l="0" t="0" r="r" b="b"/>
                <a:pathLst>
                  <a:path w="59" h="442">
                    <a:moveTo>
                      <a:pt x="59" y="0"/>
                    </a:moveTo>
                    <a:lnTo>
                      <a:pt x="54" y="14"/>
                    </a:lnTo>
                    <a:lnTo>
                      <a:pt x="50" y="32"/>
                    </a:lnTo>
                    <a:lnTo>
                      <a:pt x="45" y="54"/>
                    </a:lnTo>
                    <a:lnTo>
                      <a:pt x="41" y="78"/>
                    </a:lnTo>
                    <a:lnTo>
                      <a:pt x="37" y="106"/>
                    </a:lnTo>
                    <a:lnTo>
                      <a:pt x="31" y="136"/>
                    </a:lnTo>
                    <a:lnTo>
                      <a:pt x="27" y="167"/>
                    </a:lnTo>
                    <a:lnTo>
                      <a:pt x="22" y="199"/>
                    </a:lnTo>
                    <a:lnTo>
                      <a:pt x="17" y="233"/>
                    </a:lnTo>
                    <a:lnTo>
                      <a:pt x="14" y="266"/>
                    </a:lnTo>
                    <a:lnTo>
                      <a:pt x="9" y="299"/>
                    </a:lnTo>
                    <a:lnTo>
                      <a:pt x="6" y="331"/>
                    </a:lnTo>
                    <a:lnTo>
                      <a:pt x="3" y="362"/>
                    </a:lnTo>
                    <a:lnTo>
                      <a:pt x="1" y="390"/>
                    </a:lnTo>
                    <a:lnTo>
                      <a:pt x="0" y="418"/>
                    </a:lnTo>
                    <a:lnTo>
                      <a:pt x="0" y="44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22" name="Freeform 402"/>
              <p:cNvSpPr>
                <a:spLocks/>
              </p:cNvSpPr>
              <p:nvPr/>
            </p:nvSpPr>
            <p:spPr bwMode="auto">
              <a:xfrm flipH="1">
                <a:off x="4392" y="2954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3" y="13"/>
                  </a:cxn>
                  <a:cxn ang="0">
                    <a:pos x="0" y="0"/>
                  </a:cxn>
                </a:cxnLst>
                <a:rect l="0" t="0" r="r" b="b"/>
                <a:pathLst>
                  <a:path w="43" h="13">
                    <a:moveTo>
                      <a:pt x="0" y="0"/>
                    </a:moveTo>
                    <a:lnTo>
                      <a:pt x="4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23" name="Freeform 403"/>
              <p:cNvSpPr>
                <a:spLocks/>
              </p:cNvSpPr>
              <p:nvPr/>
            </p:nvSpPr>
            <p:spPr bwMode="auto">
              <a:xfrm flipH="1">
                <a:off x="4394" y="2973"/>
                <a:ext cx="2" cy="0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0" y="0"/>
                  </a:cxn>
                  <a:cxn ang="0">
                    <a:pos x="43" y="0"/>
                  </a:cxn>
                </a:cxnLst>
                <a:rect l="0" t="0" r="r" b="b"/>
                <a:pathLst>
                  <a:path w="43">
                    <a:moveTo>
                      <a:pt x="43" y="0"/>
                    </a:moveTo>
                    <a:lnTo>
                      <a:pt x="0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24" name="Freeform 404"/>
              <p:cNvSpPr>
                <a:spLocks/>
              </p:cNvSpPr>
              <p:nvPr/>
            </p:nvSpPr>
            <p:spPr bwMode="auto">
              <a:xfrm flipH="1">
                <a:off x="4389" y="2953"/>
                <a:ext cx="4" cy="2"/>
              </a:xfrm>
              <a:custGeom>
                <a:avLst/>
                <a:gdLst/>
                <a:ahLst/>
                <a:cxnLst>
                  <a:cxn ang="0">
                    <a:pos x="78" y="7"/>
                  </a:cxn>
                  <a:cxn ang="0">
                    <a:pos x="77" y="6"/>
                  </a:cxn>
                  <a:cxn ang="0">
                    <a:pos x="75" y="5"/>
                  </a:cxn>
                  <a:cxn ang="0">
                    <a:pos x="72" y="4"/>
                  </a:cxn>
                  <a:cxn ang="0">
                    <a:pos x="68" y="3"/>
                  </a:cxn>
                  <a:cxn ang="0">
                    <a:pos x="63" y="2"/>
                  </a:cxn>
                  <a:cxn ang="0">
                    <a:pos x="57" y="1"/>
                  </a:cxn>
                  <a:cxn ang="0">
                    <a:pos x="52" y="0"/>
                  </a:cxn>
                  <a:cxn ang="0">
                    <a:pos x="45" y="0"/>
                  </a:cxn>
                  <a:cxn ang="0">
                    <a:pos x="39" y="1"/>
                  </a:cxn>
                  <a:cxn ang="0">
                    <a:pos x="32" y="2"/>
                  </a:cxn>
                  <a:cxn ang="0">
                    <a:pos x="26" y="5"/>
                  </a:cxn>
                  <a:cxn ang="0">
                    <a:pos x="19" y="10"/>
                  </a:cxn>
                  <a:cxn ang="0">
                    <a:pos x="13" y="15"/>
                  </a:cxn>
                  <a:cxn ang="0">
                    <a:pos x="7" y="22"/>
                  </a:cxn>
                  <a:cxn ang="0">
                    <a:pos x="3" y="30"/>
                  </a:cxn>
                  <a:cxn ang="0">
                    <a:pos x="0" y="42"/>
                  </a:cxn>
                </a:cxnLst>
                <a:rect l="0" t="0" r="r" b="b"/>
                <a:pathLst>
                  <a:path w="78" h="42">
                    <a:moveTo>
                      <a:pt x="78" y="7"/>
                    </a:moveTo>
                    <a:lnTo>
                      <a:pt x="77" y="6"/>
                    </a:lnTo>
                    <a:lnTo>
                      <a:pt x="75" y="5"/>
                    </a:lnTo>
                    <a:lnTo>
                      <a:pt x="72" y="4"/>
                    </a:lnTo>
                    <a:lnTo>
                      <a:pt x="68" y="3"/>
                    </a:lnTo>
                    <a:lnTo>
                      <a:pt x="63" y="2"/>
                    </a:lnTo>
                    <a:lnTo>
                      <a:pt x="57" y="1"/>
                    </a:lnTo>
                    <a:lnTo>
                      <a:pt x="52" y="0"/>
                    </a:lnTo>
                    <a:lnTo>
                      <a:pt x="45" y="0"/>
                    </a:lnTo>
                    <a:lnTo>
                      <a:pt x="39" y="1"/>
                    </a:lnTo>
                    <a:lnTo>
                      <a:pt x="32" y="2"/>
                    </a:lnTo>
                    <a:lnTo>
                      <a:pt x="26" y="5"/>
                    </a:lnTo>
                    <a:lnTo>
                      <a:pt x="19" y="10"/>
                    </a:lnTo>
                    <a:lnTo>
                      <a:pt x="13" y="15"/>
                    </a:lnTo>
                    <a:lnTo>
                      <a:pt x="7" y="22"/>
                    </a:lnTo>
                    <a:lnTo>
                      <a:pt x="3" y="30"/>
                    </a:lnTo>
                    <a:lnTo>
                      <a:pt x="0" y="42"/>
                    </a:lnTo>
                  </a:path>
                </a:pathLst>
              </a:custGeom>
              <a:noFill/>
              <a:ln w="3175">
                <a:solidFill>
                  <a:srgbClr val="4C7F7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25" name="Freeform 405"/>
              <p:cNvSpPr>
                <a:spLocks/>
              </p:cNvSpPr>
              <p:nvPr/>
            </p:nvSpPr>
            <p:spPr bwMode="auto">
              <a:xfrm flipH="1">
                <a:off x="4389" y="2953"/>
                <a:ext cx="2" cy="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3"/>
                  </a:cxn>
                  <a:cxn ang="0">
                    <a:pos x="6" y="0"/>
                  </a:cxn>
                </a:cxnLst>
                <a:rect l="0" t="0" r="r" b="b"/>
                <a:pathLst>
                  <a:path w="6" h="13">
                    <a:moveTo>
                      <a:pt x="6" y="0"/>
                    </a:moveTo>
                    <a:lnTo>
                      <a:pt x="0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26" name="Freeform 406"/>
              <p:cNvSpPr>
                <a:spLocks/>
              </p:cNvSpPr>
              <p:nvPr/>
            </p:nvSpPr>
            <p:spPr bwMode="auto">
              <a:xfrm flipH="1">
                <a:off x="4393" y="2954"/>
                <a:ext cx="0" cy="1"/>
              </a:xfrm>
              <a:custGeom>
                <a:avLst/>
                <a:gdLst/>
                <a:ahLst/>
                <a:cxnLst>
                  <a:cxn ang="0">
                    <a:pos x="13" y="3"/>
                  </a:cxn>
                  <a:cxn ang="0">
                    <a:pos x="0" y="0"/>
                  </a:cxn>
                  <a:cxn ang="0">
                    <a:pos x="13" y="3"/>
                  </a:cxn>
                </a:cxnLst>
                <a:rect l="0" t="0" r="r" b="b"/>
                <a:pathLst>
                  <a:path w="13" h="3">
                    <a:moveTo>
                      <a:pt x="13" y="3"/>
                    </a:moveTo>
                    <a:lnTo>
                      <a:pt x="0" y="0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27" name="Freeform 407"/>
              <p:cNvSpPr>
                <a:spLocks/>
              </p:cNvSpPr>
              <p:nvPr/>
            </p:nvSpPr>
            <p:spPr bwMode="auto">
              <a:xfrm flipH="1">
                <a:off x="4393" y="2954"/>
                <a:ext cx="2" cy="17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4" y="14"/>
                  </a:cxn>
                  <a:cxn ang="0">
                    <a:pos x="50" y="32"/>
                  </a:cxn>
                  <a:cxn ang="0">
                    <a:pos x="45" y="54"/>
                  </a:cxn>
                  <a:cxn ang="0">
                    <a:pos x="41" y="78"/>
                  </a:cxn>
                  <a:cxn ang="0">
                    <a:pos x="37" y="106"/>
                  </a:cxn>
                  <a:cxn ang="0">
                    <a:pos x="31" y="136"/>
                  </a:cxn>
                  <a:cxn ang="0">
                    <a:pos x="27" y="167"/>
                  </a:cxn>
                  <a:cxn ang="0">
                    <a:pos x="22" y="199"/>
                  </a:cxn>
                  <a:cxn ang="0">
                    <a:pos x="17" y="233"/>
                  </a:cxn>
                  <a:cxn ang="0">
                    <a:pos x="14" y="266"/>
                  </a:cxn>
                  <a:cxn ang="0">
                    <a:pos x="9" y="299"/>
                  </a:cxn>
                  <a:cxn ang="0">
                    <a:pos x="6" y="331"/>
                  </a:cxn>
                  <a:cxn ang="0">
                    <a:pos x="3" y="362"/>
                  </a:cxn>
                  <a:cxn ang="0">
                    <a:pos x="1" y="390"/>
                  </a:cxn>
                  <a:cxn ang="0">
                    <a:pos x="0" y="418"/>
                  </a:cxn>
                  <a:cxn ang="0">
                    <a:pos x="0" y="442"/>
                  </a:cxn>
                </a:cxnLst>
                <a:rect l="0" t="0" r="r" b="b"/>
                <a:pathLst>
                  <a:path w="59" h="442">
                    <a:moveTo>
                      <a:pt x="59" y="0"/>
                    </a:moveTo>
                    <a:lnTo>
                      <a:pt x="54" y="14"/>
                    </a:lnTo>
                    <a:lnTo>
                      <a:pt x="50" y="32"/>
                    </a:lnTo>
                    <a:lnTo>
                      <a:pt x="45" y="54"/>
                    </a:lnTo>
                    <a:lnTo>
                      <a:pt x="41" y="78"/>
                    </a:lnTo>
                    <a:lnTo>
                      <a:pt x="37" y="106"/>
                    </a:lnTo>
                    <a:lnTo>
                      <a:pt x="31" y="136"/>
                    </a:lnTo>
                    <a:lnTo>
                      <a:pt x="27" y="167"/>
                    </a:lnTo>
                    <a:lnTo>
                      <a:pt x="22" y="199"/>
                    </a:lnTo>
                    <a:lnTo>
                      <a:pt x="17" y="233"/>
                    </a:lnTo>
                    <a:lnTo>
                      <a:pt x="14" y="266"/>
                    </a:lnTo>
                    <a:lnTo>
                      <a:pt x="9" y="299"/>
                    </a:lnTo>
                    <a:lnTo>
                      <a:pt x="6" y="331"/>
                    </a:lnTo>
                    <a:lnTo>
                      <a:pt x="3" y="362"/>
                    </a:lnTo>
                    <a:lnTo>
                      <a:pt x="1" y="390"/>
                    </a:lnTo>
                    <a:lnTo>
                      <a:pt x="0" y="418"/>
                    </a:lnTo>
                    <a:lnTo>
                      <a:pt x="0" y="442"/>
                    </a:lnTo>
                  </a:path>
                </a:pathLst>
              </a:custGeom>
              <a:noFill/>
              <a:ln w="3175">
                <a:solidFill>
                  <a:srgbClr val="4C7F7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28" name="Freeform 408"/>
              <p:cNvSpPr>
                <a:spLocks/>
              </p:cNvSpPr>
              <p:nvPr/>
            </p:nvSpPr>
            <p:spPr bwMode="auto">
              <a:xfrm flipH="1">
                <a:off x="4393" y="2954"/>
                <a:ext cx="0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5"/>
                  </a:cxn>
                  <a:cxn ang="0">
                    <a:pos x="0" y="0"/>
                  </a:cxn>
                </a:cxnLst>
                <a:rect l="0" t="0" r="r" b="b"/>
                <a:pathLst>
                  <a:path w="13" h="5">
                    <a:moveTo>
                      <a:pt x="0" y="0"/>
                    </a:moveTo>
                    <a:lnTo>
                      <a:pt x="1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29" name="Freeform 409"/>
              <p:cNvSpPr>
                <a:spLocks/>
              </p:cNvSpPr>
              <p:nvPr/>
            </p:nvSpPr>
            <p:spPr bwMode="auto">
              <a:xfrm flipH="1">
                <a:off x="4395" y="2973"/>
                <a:ext cx="0" cy="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30" name="Freeform 410"/>
              <p:cNvSpPr>
                <a:spLocks/>
              </p:cNvSpPr>
              <p:nvPr/>
            </p:nvSpPr>
            <p:spPr bwMode="auto">
              <a:xfrm flipH="1">
                <a:off x="4401" y="2950"/>
                <a:ext cx="7" cy="14"/>
              </a:xfrm>
              <a:custGeom>
                <a:avLst/>
                <a:gdLst/>
                <a:ahLst/>
                <a:cxnLst>
                  <a:cxn ang="0">
                    <a:pos x="165" y="0"/>
                  </a:cxn>
                  <a:cxn ang="0">
                    <a:pos x="154" y="4"/>
                  </a:cxn>
                  <a:cxn ang="0">
                    <a:pos x="143" y="10"/>
                  </a:cxn>
                  <a:cxn ang="0">
                    <a:pos x="132" y="18"/>
                  </a:cxn>
                  <a:cxn ang="0">
                    <a:pos x="120" y="27"/>
                  </a:cxn>
                  <a:cxn ang="0">
                    <a:pos x="109" y="38"/>
                  </a:cxn>
                  <a:cxn ang="0">
                    <a:pos x="98" y="50"/>
                  </a:cxn>
                  <a:cxn ang="0">
                    <a:pos x="87" y="64"/>
                  </a:cxn>
                  <a:cxn ang="0">
                    <a:pos x="76" y="81"/>
                  </a:cxn>
                  <a:cxn ang="0">
                    <a:pos x="66" y="101"/>
                  </a:cxn>
                  <a:cxn ang="0">
                    <a:pos x="55" y="124"/>
                  </a:cxn>
                  <a:cxn ang="0">
                    <a:pos x="45" y="150"/>
                  </a:cxn>
                  <a:cxn ang="0">
                    <a:pos x="35" y="180"/>
                  </a:cxn>
                  <a:cxn ang="0">
                    <a:pos x="25" y="212"/>
                  </a:cxn>
                  <a:cxn ang="0">
                    <a:pos x="16" y="250"/>
                  </a:cxn>
                  <a:cxn ang="0">
                    <a:pos x="8" y="291"/>
                  </a:cxn>
                  <a:cxn ang="0">
                    <a:pos x="0" y="338"/>
                  </a:cxn>
                </a:cxnLst>
                <a:rect l="0" t="0" r="r" b="b"/>
                <a:pathLst>
                  <a:path w="165" h="338">
                    <a:moveTo>
                      <a:pt x="165" y="0"/>
                    </a:moveTo>
                    <a:lnTo>
                      <a:pt x="154" y="4"/>
                    </a:lnTo>
                    <a:lnTo>
                      <a:pt x="143" y="10"/>
                    </a:lnTo>
                    <a:lnTo>
                      <a:pt x="132" y="18"/>
                    </a:lnTo>
                    <a:lnTo>
                      <a:pt x="120" y="27"/>
                    </a:lnTo>
                    <a:lnTo>
                      <a:pt x="109" y="38"/>
                    </a:lnTo>
                    <a:lnTo>
                      <a:pt x="98" y="50"/>
                    </a:lnTo>
                    <a:lnTo>
                      <a:pt x="87" y="64"/>
                    </a:lnTo>
                    <a:lnTo>
                      <a:pt x="76" y="81"/>
                    </a:lnTo>
                    <a:lnTo>
                      <a:pt x="66" y="101"/>
                    </a:lnTo>
                    <a:lnTo>
                      <a:pt x="55" y="124"/>
                    </a:lnTo>
                    <a:lnTo>
                      <a:pt x="45" y="150"/>
                    </a:lnTo>
                    <a:lnTo>
                      <a:pt x="35" y="180"/>
                    </a:lnTo>
                    <a:lnTo>
                      <a:pt x="25" y="212"/>
                    </a:lnTo>
                    <a:lnTo>
                      <a:pt x="16" y="250"/>
                    </a:lnTo>
                    <a:lnTo>
                      <a:pt x="8" y="291"/>
                    </a:lnTo>
                    <a:lnTo>
                      <a:pt x="0" y="338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31" name="Freeform 411"/>
              <p:cNvSpPr>
                <a:spLocks/>
              </p:cNvSpPr>
              <p:nvPr/>
            </p:nvSpPr>
            <p:spPr bwMode="auto">
              <a:xfrm flipH="1">
                <a:off x="4400" y="2948"/>
                <a:ext cx="2" cy="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8" y="1"/>
                  </a:cxn>
                  <a:cxn ang="0">
                    <a:pos x="16" y="0"/>
                  </a:cxn>
                  <a:cxn ang="0">
                    <a:pos x="23" y="0"/>
                  </a:cxn>
                  <a:cxn ang="0">
                    <a:pos x="31" y="1"/>
                  </a:cxn>
                  <a:cxn ang="0">
                    <a:pos x="38" y="3"/>
                  </a:cxn>
                  <a:cxn ang="0">
                    <a:pos x="45" y="7"/>
                  </a:cxn>
                  <a:cxn ang="0">
                    <a:pos x="52" y="12"/>
                  </a:cxn>
                  <a:cxn ang="0">
                    <a:pos x="57" y="18"/>
                  </a:cxn>
                  <a:cxn ang="0">
                    <a:pos x="60" y="25"/>
                  </a:cxn>
                  <a:cxn ang="0">
                    <a:pos x="64" y="33"/>
                  </a:cxn>
                  <a:cxn ang="0">
                    <a:pos x="65" y="40"/>
                  </a:cxn>
                  <a:cxn ang="0">
                    <a:pos x="65" y="48"/>
                  </a:cxn>
                  <a:cxn ang="0">
                    <a:pos x="64" y="55"/>
                  </a:cxn>
                  <a:cxn ang="0">
                    <a:pos x="61" y="63"/>
                  </a:cxn>
                  <a:cxn ang="0">
                    <a:pos x="57" y="70"/>
                  </a:cxn>
                  <a:cxn ang="0">
                    <a:pos x="53" y="76"/>
                  </a:cxn>
                  <a:cxn ang="0">
                    <a:pos x="46" y="82"/>
                  </a:cxn>
                  <a:cxn ang="0">
                    <a:pos x="40" y="85"/>
                  </a:cxn>
                  <a:cxn ang="0">
                    <a:pos x="40" y="85"/>
                  </a:cxn>
                  <a:cxn ang="0">
                    <a:pos x="0" y="4"/>
                  </a:cxn>
                </a:cxnLst>
                <a:rect l="0" t="0" r="r" b="b"/>
                <a:pathLst>
                  <a:path w="65" h="85">
                    <a:moveTo>
                      <a:pt x="0" y="4"/>
                    </a:moveTo>
                    <a:lnTo>
                      <a:pt x="0" y="4"/>
                    </a:lnTo>
                    <a:lnTo>
                      <a:pt x="8" y="1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31" y="1"/>
                    </a:lnTo>
                    <a:lnTo>
                      <a:pt x="38" y="3"/>
                    </a:lnTo>
                    <a:lnTo>
                      <a:pt x="45" y="7"/>
                    </a:lnTo>
                    <a:lnTo>
                      <a:pt x="52" y="12"/>
                    </a:lnTo>
                    <a:lnTo>
                      <a:pt x="57" y="18"/>
                    </a:lnTo>
                    <a:lnTo>
                      <a:pt x="60" y="25"/>
                    </a:lnTo>
                    <a:lnTo>
                      <a:pt x="64" y="33"/>
                    </a:lnTo>
                    <a:lnTo>
                      <a:pt x="65" y="40"/>
                    </a:lnTo>
                    <a:lnTo>
                      <a:pt x="65" y="48"/>
                    </a:lnTo>
                    <a:lnTo>
                      <a:pt x="64" y="55"/>
                    </a:lnTo>
                    <a:lnTo>
                      <a:pt x="61" y="63"/>
                    </a:lnTo>
                    <a:lnTo>
                      <a:pt x="57" y="70"/>
                    </a:lnTo>
                    <a:lnTo>
                      <a:pt x="53" y="76"/>
                    </a:lnTo>
                    <a:lnTo>
                      <a:pt x="46" y="82"/>
                    </a:lnTo>
                    <a:lnTo>
                      <a:pt x="40" y="85"/>
                    </a:lnTo>
                    <a:lnTo>
                      <a:pt x="40" y="8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32" name="Freeform 412"/>
              <p:cNvSpPr>
                <a:spLocks/>
              </p:cNvSpPr>
              <p:nvPr/>
            </p:nvSpPr>
            <p:spPr bwMode="auto">
              <a:xfrm flipH="1">
                <a:off x="4406" y="2963"/>
                <a:ext cx="4" cy="2"/>
              </a:xfrm>
              <a:custGeom>
                <a:avLst/>
                <a:gdLst/>
                <a:ahLst/>
                <a:cxnLst>
                  <a:cxn ang="0">
                    <a:pos x="90" y="14"/>
                  </a:cxn>
                  <a:cxn ang="0">
                    <a:pos x="90" y="14"/>
                  </a:cxn>
                  <a:cxn ang="0">
                    <a:pos x="88" y="21"/>
                  </a:cxn>
                  <a:cxn ang="0">
                    <a:pos x="84" y="29"/>
                  </a:cxn>
                  <a:cxn ang="0">
                    <a:pos x="80" y="35"/>
                  </a:cxn>
                  <a:cxn ang="0">
                    <a:pos x="75" y="41"/>
                  </a:cxn>
                  <a:cxn ang="0">
                    <a:pos x="68" y="46"/>
                  </a:cxn>
                  <a:cxn ang="0">
                    <a:pos x="60" y="50"/>
                  </a:cxn>
                  <a:cxn ang="0">
                    <a:pos x="53" y="52"/>
                  </a:cxn>
                  <a:cxn ang="0">
                    <a:pos x="45" y="52"/>
                  </a:cxn>
                  <a:cxn ang="0">
                    <a:pos x="38" y="52"/>
                  </a:cxn>
                  <a:cxn ang="0">
                    <a:pos x="31" y="50"/>
                  </a:cxn>
                  <a:cxn ang="0">
                    <a:pos x="23" y="46"/>
                  </a:cxn>
                  <a:cxn ang="0">
                    <a:pos x="17" y="42"/>
                  </a:cxn>
                  <a:cxn ang="0">
                    <a:pos x="11" y="36"/>
                  </a:cxn>
                  <a:cxn ang="0">
                    <a:pos x="6" y="30"/>
                  </a:cxn>
                  <a:cxn ang="0">
                    <a:pos x="2" y="22"/>
                  </a:cxn>
                  <a:cxn ang="0">
                    <a:pos x="0" y="15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0" y="14"/>
                  </a:cxn>
                </a:cxnLst>
                <a:rect l="0" t="0" r="r" b="b"/>
                <a:pathLst>
                  <a:path w="90" h="52">
                    <a:moveTo>
                      <a:pt x="90" y="14"/>
                    </a:moveTo>
                    <a:lnTo>
                      <a:pt x="90" y="14"/>
                    </a:lnTo>
                    <a:lnTo>
                      <a:pt x="88" y="21"/>
                    </a:lnTo>
                    <a:lnTo>
                      <a:pt x="84" y="29"/>
                    </a:lnTo>
                    <a:lnTo>
                      <a:pt x="80" y="35"/>
                    </a:lnTo>
                    <a:lnTo>
                      <a:pt x="75" y="41"/>
                    </a:lnTo>
                    <a:lnTo>
                      <a:pt x="68" y="46"/>
                    </a:lnTo>
                    <a:lnTo>
                      <a:pt x="60" y="50"/>
                    </a:lnTo>
                    <a:lnTo>
                      <a:pt x="53" y="52"/>
                    </a:lnTo>
                    <a:lnTo>
                      <a:pt x="45" y="52"/>
                    </a:lnTo>
                    <a:lnTo>
                      <a:pt x="38" y="52"/>
                    </a:lnTo>
                    <a:lnTo>
                      <a:pt x="31" y="50"/>
                    </a:lnTo>
                    <a:lnTo>
                      <a:pt x="23" y="46"/>
                    </a:lnTo>
                    <a:lnTo>
                      <a:pt x="17" y="42"/>
                    </a:lnTo>
                    <a:lnTo>
                      <a:pt x="11" y="36"/>
                    </a:lnTo>
                    <a:lnTo>
                      <a:pt x="6" y="30"/>
                    </a:lnTo>
                    <a:lnTo>
                      <a:pt x="2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33" name="Line 413"/>
              <p:cNvSpPr>
                <a:spLocks noChangeShapeType="1"/>
              </p:cNvSpPr>
              <p:nvPr/>
            </p:nvSpPr>
            <p:spPr bwMode="auto">
              <a:xfrm>
                <a:off x="4408" y="2964"/>
                <a:ext cx="2" cy="17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34" name="Freeform 414"/>
              <p:cNvSpPr>
                <a:spLocks/>
              </p:cNvSpPr>
              <p:nvPr/>
            </p:nvSpPr>
            <p:spPr bwMode="auto">
              <a:xfrm flipH="1">
                <a:off x="4401" y="2950"/>
                <a:ext cx="7" cy="14"/>
              </a:xfrm>
              <a:custGeom>
                <a:avLst/>
                <a:gdLst/>
                <a:ahLst/>
                <a:cxnLst>
                  <a:cxn ang="0">
                    <a:pos x="165" y="0"/>
                  </a:cxn>
                  <a:cxn ang="0">
                    <a:pos x="154" y="4"/>
                  </a:cxn>
                  <a:cxn ang="0">
                    <a:pos x="143" y="10"/>
                  </a:cxn>
                  <a:cxn ang="0">
                    <a:pos x="132" y="18"/>
                  </a:cxn>
                  <a:cxn ang="0">
                    <a:pos x="120" y="27"/>
                  </a:cxn>
                  <a:cxn ang="0">
                    <a:pos x="109" y="38"/>
                  </a:cxn>
                  <a:cxn ang="0">
                    <a:pos x="98" y="50"/>
                  </a:cxn>
                  <a:cxn ang="0">
                    <a:pos x="87" y="64"/>
                  </a:cxn>
                  <a:cxn ang="0">
                    <a:pos x="76" y="81"/>
                  </a:cxn>
                  <a:cxn ang="0">
                    <a:pos x="66" y="101"/>
                  </a:cxn>
                  <a:cxn ang="0">
                    <a:pos x="55" y="124"/>
                  </a:cxn>
                  <a:cxn ang="0">
                    <a:pos x="45" y="150"/>
                  </a:cxn>
                  <a:cxn ang="0">
                    <a:pos x="35" y="180"/>
                  </a:cxn>
                  <a:cxn ang="0">
                    <a:pos x="25" y="212"/>
                  </a:cxn>
                  <a:cxn ang="0">
                    <a:pos x="16" y="250"/>
                  </a:cxn>
                  <a:cxn ang="0">
                    <a:pos x="8" y="291"/>
                  </a:cxn>
                  <a:cxn ang="0">
                    <a:pos x="0" y="338"/>
                  </a:cxn>
                </a:cxnLst>
                <a:rect l="0" t="0" r="r" b="b"/>
                <a:pathLst>
                  <a:path w="165" h="338">
                    <a:moveTo>
                      <a:pt x="165" y="0"/>
                    </a:moveTo>
                    <a:lnTo>
                      <a:pt x="154" y="4"/>
                    </a:lnTo>
                    <a:lnTo>
                      <a:pt x="143" y="10"/>
                    </a:lnTo>
                    <a:lnTo>
                      <a:pt x="132" y="18"/>
                    </a:lnTo>
                    <a:lnTo>
                      <a:pt x="120" y="27"/>
                    </a:lnTo>
                    <a:lnTo>
                      <a:pt x="109" y="38"/>
                    </a:lnTo>
                    <a:lnTo>
                      <a:pt x="98" y="50"/>
                    </a:lnTo>
                    <a:lnTo>
                      <a:pt x="87" y="64"/>
                    </a:lnTo>
                    <a:lnTo>
                      <a:pt x="76" y="81"/>
                    </a:lnTo>
                    <a:lnTo>
                      <a:pt x="66" y="101"/>
                    </a:lnTo>
                    <a:lnTo>
                      <a:pt x="55" y="124"/>
                    </a:lnTo>
                    <a:lnTo>
                      <a:pt x="45" y="150"/>
                    </a:lnTo>
                    <a:lnTo>
                      <a:pt x="35" y="180"/>
                    </a:lnTo>
                    <a:lnTo>
                      <a:pt x="25" y="212"/>
                    </a:lnTo>
                    <a:lnTo>
                      <a:pt x="16" y="250"/>
                    </a:lnTo>
                    <a:lnTo>
                      <a:pt x="8" y="291"/>
                    </a:lnTo>
                    <a:lnTo>
                      <a:pt x="0" y="338"/>
                    </a:lnTo>
                  </a:path>
                </a:pathLst>
              </a:custGeom>
              <a:noFill/>
              <a:ln w="7938">
                <a:solidFill>
                  <a:srgbClr val="4C7F7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35" name="Freeform 415"/>
              <p:cNvSpPr>
                <a:spLocks/>
              </p:cNvSpPr>
              <p:nvPr/>
            </p:nvSpPr>
            <p:spPr bwMode="auto">
              <a:xfrm flipH="1">
                <a:off x="4401" y="2949"/>
                <a:ext cx="2" cy="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9" y="1"/>
                  </a:cxn>
                  <a:cxn ang="0">
                    <a:pos x="22" y="3"/>
                  </a:cxn>
                  <a:cxn ang="0">
                    <a:pos x="25" y="5"/>
                  </a:cxn>
                  <a:cxn ang="0">
                    <a:pos x="28" y="8"/>
                  </a:cxn>
                  <a:cxn ang="0">
                    <a:pos x="30" y="12"/>
                  </a:cxn>
                  <a:cxn ang="0">
                    <a:pos x="32" y="16"/>
                  </a:cxn>
                  <a:cxn ang="0">
                    <a:pos x="32" y="19"/>
                  </a:cxn>
                  <a:cxn ang="0">
                    <a:pos x="32" y="23"/>
                  </a:cxn>
                  <a:cxn ang="0">
                    <a:pos x="32" y="27"/>
                  </a:cxn>
                  <a:cxn ang="0">
                    <a:pos x="31" y="30"/>
                  </a:cxn>
                  <a:cxn ang="0">
                    <a:pos x="28" y="34"/>
                  </a:cxn>
                  <a:cxn ang="0">
                    <a:pos x="26" y="37"/>
                  </a:cxn>
                  <a:cxn ang="0">
                    <a:pos x="23" y="40"/>
                  </a:cxn>
                  <a:cxn ang="0">
                    <a:pos x="20" y="41"/>
                  </a:cxn>
                  <a:cxn ang="0">
                    <a:pos x="20" y="41"/>
                  </a:cxn>
                  <a:cxn ang="0">
                    <a:pos x="0" y="2"/>
                  </a:cxn>
                </a:cxnLst>
                <a:rect l="0" t="0" r="r" b="b"/>
                <a:pathLst>
                  <a:path w="32" h="41">
                    <a:moveTo>
                      <a:pt x="0" y="2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9" y="1"/>
                    </a:lnTo>
                    <a:lnTo>
                      <a:pt x="22" y="3"/>
                    </a:lnTo>
                    <a:lnTo>
                      <a:pt x="25" y="5"/>
                    </a:lnTo>
                    <a:lnTo>
                      <a:pt x="28" y="8"/>
                    </a:lnTo>
                    <a:lnTo>
                      <a:pt x="30" y="12"/>
                    </a:lnTo>
                    <a:lnTo>
                      <a:pt x="32" y="16"/>
                    </a:lnTo>
                    <a:lnTo>
                      <a:pt x="32" y="19"/>
                    </a:lnTo>
                    <a:lnTo>
                      <a:pt x="32" y="23"/>
                    </a:lnTo>
                    <a:lnTo>
                      <a:pt x="32" y="27"/>
                    </a:lnTo>
                    <a:lnTo>
                      <a:pt x="31" y="30"/>
                    </a:lnTo>
                    <a:lnTo>
                      <a:pt x="28" y="34"/>
                    </a:lnTo>
                    <a:lnTo>
                      <a:pt x="26" y="37"/>
                    </a:lnTo>
                    <a:lnTo>
                      <a:pt x="23" y="40"/>
                    </a:lnTo>
                    <a:lnTo>
                      <a:pt x="20" y="41"/>
                    </a:lnTo>
                    <a:lnTo>
                      <a:pt x="20" y="4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36" name="Freeform 416"/>
              <p:cNvSpPr>
                <a:spLocks/>
              </p:cNvSpPr>
              <p:nvPr/>
            </p:nvSpPr>
            <p:spPr bwMode="auto">
              <a:xfrm flipH="1">
                <a:off x="4407" y="2964"/>
                <a:ext cx="2" cy="0"/>
              </a:xfrm>
              <a:custGeom>
                <a:avLst/>
                <a:gdLst/>
                <a:ahLst/>
                <a:cxnLst>
                  <a:cxn ang="0">
                    <a:pos x="44" y="6"/>
                  </a:cxn>
                  <a:cxn ang="0">
                    <a:pos x="44" y="6"/>
                  </a:cxn>
                  <a:cxn ang="0">
                    <a:pos x="43" y="10"/>
                  </a:cxn>
                  <a:cxn ang="0">
                    <a:pos x="42" y="14"/>
                  </a:cxn>
                  <a:cxn ang="0">
                    <a:pos x="40" y="17"/>
                  </a:cxn>
                  <a:cxn ang="0">
                    <a:pos x="36" y="19"/>
                  </a:cxn>
                  <a:cxn ang="0">
                    <a:pos x="33" y="23"/>
                  </a:cxn>
                  <a:cxn ang="0">
                    <a:pos x="30" y="24"/>
                  </a:cxn>
                  <a:cxn ang="0">
                    <a:pos x="25" y="25"/>
                  </a:cxn>
                  <a:cxn ang="0">
                    <a:pos x="22" y="25"/>
                  </a:cxn>
                  <a:cxn ang="0">
                    <a:pos x="19" y="25"/>
                  </a:cxn>
                  <a:cxn ang="0">
                    <a:pos x="15" y="24"/>
                  </a:cxn>
                  <a:cxn ang="0">
                    <a:pos x="11" y="23"/>
                  </a:cxn>
                  <a:cxn ang="0">
                    <a:pos x="8" y="20"/>
                  </a:cxn>
                  <a:cxn ang="0">
                    <a:pos x="6" y="17"/>
                  </a:cxn>
                  <a:cxn ang="0">
                    <a:pos x="2" y="14"/>
                  </a:cxn>
                  <a:cxn ang="0">
                    <a:pos x="1" y="11"/>
                  </a:cxn>
                  <a:cxn ang="0">
                    <a:pos x="0" y="6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4" y="6"/>
                  </a:cxn>
                </a:cxnLst>
                <a:rect l="0" t="0" r="r" b="b"/>
                <a:pathLst>
                  <a:path w="44" h="25">
                    <a:moveTo>
                      <a:pt x="44" y="6"/>
                    </a:moveTo>
                    <a:lnTo>
                      <a:pt x="44" y="6"/>
                    </a:lnTo>
                    <a:lnTo>
                      <a:pt x="43" y="10"/>
                    </a:lnTo>
                    <a:lnTo>
                      <a:pt x="42" y="14"/>
                    </a:lnTo>
                    <a:lnTo>
                      <a:pt x="40" y="17"/>
                    </a:lnTo>
                    <a:lnTo>
                      <a:pt x="36" y="19"/>
                    </a:lnTo>
                    <a:lnTo>
                      <a:pt x="33" y="23"/>
                    </a:lnTo>
                    <a:lnTo>
                      <a:pt x="30" y="24"/>
                    </a:lnTo>
                    <a:lnTo>
                      <a:pt x="25" y="25"/>
                    </a:lnTo>
                    <a:lnTo>
                      <a:pt x="22" y="25"/>
                    </a:lnTo>
                    <a:lnTo>
                      <a:pt x="19" y="25"/>
                    </a:lnTo>
                    <a:lnTo>
                      <a:pt x="15" y="24"/>
                    </a:lnTo>
                    <a:lnTo>
                      <a:pt x="11" y="23"/>
                    </a:lnTo>
                    <a:lnTo>
                      <a:pt x="8" y="20"/>
                    </a:lnTo>
                    <a:lnTo>
                      <a:pt x="6" y="17"/>
                    </a:lnTo>
                    <a:lnTo>
                      <a:pt x="2" y="14"/>
                    </a:lnTo>
                    <a:lnTo>
                      <a:pt x="1" y="11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6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37" name="Line 417"/>
              <p:cNvSpPr>
                <a:spLocks noChangeShapeType="1"/>
              </p:cNvSpPr>
              <p:nvPr/>
            </p:nvSpPr>
            <p:spPr bwMode="auto">
              <a:xfrm>
                <a:off x="4408" y="2964"/>
                <a:ext cx="3" cy="20"/>
              </a:xfrm>
              <a:prstGeom prst="line">
                <a:avLst/>
              </a:prstGeom>
              <a:noFill/>
              <a:ln w="7938">
                <a:solidFill>
                  <a:srgbClr val="4C7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38" name="Freeform 418"/>
              <p:cNvSpPr>
                <a:spLocks/>
              </p:cNvSpPr>
              <p:nvPr/>
            </p:nvSpPr>
            <p:spPr bwMode="auto">
              <a:xfrm flipH="1">
                <a:off x="4419" y="2961"/>
                <a:ext cx="10" cy="15"/>
              </a:xfrm>
              <a:custGeom>
                <a:avLst/>
                <a:gdLst/>
                <a:ahLst/>
                <a:cxnLst>
                  <a:cxn ang="0">
                    <a:pos x="272" y="0"/>
                  </a:cxn>
                  <a:cxn ang="0">
                    <a:pos x="260" y="5"/>
                  </a:cxn>
                  <a:cxn ang="0">
                    <a:pos x="245" y="11"/>
                  </a:cxn>
                  <a:cxn ang="0">
                    <a:pos x="230" y="19"/>
                  </a:cxn>
                  <a:cxn ang="0">
                    <a:pos x="214" y="30"/>
                  </a:cxn>
                  <a:cxn ang="0">
                    <a:pos x="196" y="42"/>
                  </a:cxn>
                  <a:cxn ang="0">
                    <a:pos x="178" y="57"/>
                  </a:cxn>
                  <a:cxn ang="0">
                    <a:pos x="158" y="74"/>
                  </a:cxn>
                  <a:cxn ang="0">
                    <a:pos x="139" y="94"/>
                  </a:cxn>
                  <a:cxn ang="0">
                    <a:pos x="120" y="116"/>
                  </a:cxn>
                  <a:cxn ang="0">
                    <a:pos x="100" y="141"/>
                  </a:cxn>
                  <a:cxn ang="0">
                    <a:pos x="82" y="170"/>
                  </a:cxn>
                  <a:cxn ang="0">
                    <a:pos x="63" y="201"/>
                  </a:cxn>
                  <a:cxn ang="0">
                    <a:pos x="46" y="236"/>
                  </a:cxn>
                  <a:cxn ang="0">
                    <a:pos x="28" y="274"/>
                  </a:cxn>
                  <a:cxn ang="0">
                    <a:pos x="13" y="316"/>
                  </a:cxn>
                  <a:cxn ang="0">
                    <a:pos x="0" y="362"/>
                  </a:cxn>
                </a:cxnLst>
                <a:rect l="0" t="0" r="r" b="b"/>
                <a:pathLst>
                  <a:path w="272" h="362">
                    <a:moveTo>
                      <a:pt x="272" y="0"/>
                    </a:moveTo>
                    <a:lnTo>
                      <a:pt x="260" y="5"/>
                    </a:lnTo>
                    <a:lnTo>
                      <a:pt x="245" y="11"/>
                    </a:lnTo>
                    <a:lnTo>
                      <a:pt x="230" y="19"/>
                    </a:lnTo>
                    <a:lnTo>
                      <a:pt x="214" y="30"/>
                    </a:lnTo>
                    <a:lnTo>
                      <a:pt x="196" y="42"/>
                    </a:lnTo>
                    <a:lnTo>
                      <a:pt x="178" y="57"/>
                    </a:lnTo>
                    <a:lnTo>
                      <a:pt x="158" y="74"/>
                    </a:lnTo>
                    <a:lnTo>
                      <a:pt x="139" y="94"/>
                    </a:lnTo>
                    <a:lnTo>
                      <a:pt x="120" y="116"/>
                    </a:lnTo>
                    <a:lnTo>
                      <a:pt x="100" y="141"/>
                    </a:lnTo>
                    <a:lnTo>
                      <a:pt x="82" y="170"/>
                    </a:lnTo>
                    <a:lnTo>
                      <a:pt x="63" y="201"/>
                    </a:lnTo>
                    <a:lnTo>
                      <a:pt x="46" y="236"/>
                    </a:lnTo>
                    <a:lnTo>
                      <a:pt x="28" y="274"/>
                    </a:lnTo>
                    <a:lnTo>
                      <a:pt x="13" y="316"/>
                    </a:lnTo>
                    <a:lnTo>
                      <a:pt x="0" y="362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39" name="Freeform 419"/>
              <p:cNvSpPr>
                <a:spLocks/>
              </p:cNvSpPr>
              <p:nvPr/>
            </p:nvSpPr>
            <p:spPr bwMode="auto">
              <a:xfrm flipH="1">
                <a:off x="4417" y="2959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8" y="0"/>
                  </a:cxn>
                  <a:cxn ang="0">
                    <a:pos x="15" y="0"/>
                  </a:cxn>
                  <a:cxn ang="0">
                    <a:pos x="22" y="0"/>
                  </a:cxn>
                  <a:cxn ang="0">
                    <a:pos x="30" y="2"/>
                  </a:cxn>
                  <a:cxn ang="0">
                    <a:pos x="38" y="5"/>
                  </a:cxn>
                  <a:cxn ang="0">
                    <a:pos x="44" y="11"/>
                  </a:cxn>
                  <a:cxn ang="0">
                    <a:pos x="50" y="16"/>
                  </a:cxn>
                  <a:cxn ang="0">
                    <a:pos x="54" y="23"/>
                  </a:cxn>
                  <a:cxn ang="0">
                    <a:pos x="57" y="30"/>
                  </a:cxn>
                  <a:cxn ang="0">
                    <a:pos x="59" y="38"/>
                  </a:cxn>
                  <a:cxn ang="0">
                    <a:pos x="59" y="44"/>
                  </a:cxn>
                  <a:cxn ang="0">
                    <a:pos x="59" y="52"/>
                  </a:cxn>
                  <a:cxn ang="0">
                    <a:pos x="57" y="60"/>
                  </a:cxn>
                  <a:cxn ang="0">
                    <a:pos x="54" y="67"/>
                  </a:cxn>
                  <a:cxn ang="0">
                    <a:pos x="48" y="74"/>
                  </a:cxn>
                  <a:cxn ang="0">
                    <a:pos x="43" y="79"/>
                  </a:cxn>
                  <a:cxn ang="0">
                    <a:pos x="36" y="84"/>
                  </a:cxn>
                  <a:cxn ang="0">
                    <a:pos x="29" y="87"/>
                  </a:cxn>
                  <a:cxn ang="0">
                    <a:pos x="29" y="87"/>
                  </a:cxn>
                  <a:cxn ang="0">
                    <a:pos x="0" y="2"/>
                  </a:cxn>
                </a:cxnLst>
                <a:rect l="0" t="0" r="r" b="b"/>
                <a:pathLst>
                  <a:path w="59" h="87">
                    <a:moveTo>
                      <a:pt x="0" y="2"/>
                    </a:moveTo>
                    <a:lnTo>
                      <a:pt x="0" y="2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0" y="2"/>
                    </a:lnTo>
                    <a:lnTo>
                      <a:pt x="38" y="5"/>
                    </a:lnTo>
                    <a:lnTo>
                      <a:pt x="44" y="11"/>
                    </a:lnTo>
                    <a:lnTo>
                      <a:pt x="50" y="16"/>
                    </a:lnTo>
                    <a:lnTo>
                      <a:pt x="54" y="23"/>
                    </a:lnTo>
                    <a:lnTo>
                      <a:pt x="57" y="30"/>
                    </a:lnTo>
                    <a:lnTo>
                      <a:pt x="59" y="38"/>
                    </a:lnTo>
                    <a:lnTo>
                      <a:pt x="59" y="44"/>
                    </a:lnTo>
                    <a:lnTo>
                      <a:pt x="59" y="52"/>
                    </a:lnTo>
                    <a:lnTo>
                      <a:pt x="57" y="60"/>
                    </a:lnTo>
                    <a:lnTo>
                      <a:pt x="54" y="67"/>
                    </a:lnTo>
                    <a:lnTo>
                      <a:pt x="48" y="74"/>
                    </a:lnTo>
                    <a:lnTo>
                      <a:pt x="43" y="79"/>
                    </a:lnTo>
                    <a:lnTo>
                      <a:pt x="36" y="84"/>
                    </a:lnTo>
                    <a:lnTo>
                      <a:pt x="29" y="87"/>
                    </a:lnTo>
                    <a:lnTo>
                      <a:pt x="29" y="8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40" name="Freeform 420"/>
              <p:cNvSpPr>
                <a:spLocks/>
              </p:cNvSpPr>
              <p:nvPr/>
            </p:nvSpPr>
            <p:spPr bwMode="auto">
              <a:xfrm flipH="1">
                <a:off x="4428" y="2975"/>
                <a:ext cx="3" cy="2"/>
              </a:xfrm>
              <a:custGeom>
                <a:avLst/>
                <a:gdLst/>
                <a:ahLst/>
                <a:cxnLst>
                  <a:cxn ang="0">
                    <a:pos x="88" y="24"/>
                  </a:cxn>
                  <a:cxn ang="0">
                    <a:pos x="88" y="24"/>
                  </a:cxn>
                  <a:cxn ang="0">
                    <a:pos x="85" y="31"/>
                  </a:cxn>
                  <a:cxn ang="0">
                    <a:pos x="82" y="38"/>
                  </a:cxn>
                  <a:cxn ang="0">
                    <a:pos x="76" y="43"/>
                  </a:cxn>
                  <a:cxn ang="0">
                    <a:pos x="70" y="49"/>
                  </a:cxn>
                  <a:cxn ang="0">
                    <a:pos x="63" y="53"/>
                  </a:cxn>
                  <a:cxn ang="0">
                    <a:pos x="56" y="55"/>
                  </a:cxn>
                  <a:cxn ang="0">
                    <a:pos x="48" y="57"/>
                  </a:cxn>
                  <a:cxn ang="0">
                    <a:pos x="40" y="57"/>
                  </a:cxn>
                  <a:cxn ang="0">
                    <a:pos x="33" y="55"/>
                  </a:cxn>
                  <a:cxn ang="0">
                    <a:pos x="25" y="52"/>
                  </a:cxn>
                  <a:cxn ang="0">
                    <a:pos x="19" y="49"/>
                  </a:cxn>
                  <a:cxn ang="0">
                    <a:pos x="13" y="43"/>
                  </a:cxn>
                  <a:cxn ang="0">
                    <a:pos x="8" y="37"/>
                  </a:cxn>
                  <a:cxn ang="0">
                    <a:pos x="3" y="30"/>
                  </a:cxn>
                  <a:cxn ang="0">
                    <a:pos x="1" y="23"/>
                  </a:cxn>
                  <a:cxn ang="0">
                    <a:pos x="0" y="15"/>
                  </a:cxn>
                  <a:cxn ang="0">
                    <a:pos x="0" y="7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88" y="24"/>
                  </a:cxn>
                </a:cxnLst>
                <a:rect l="0" t="0" r="r" b="b"/>
                <a:pathLst>
                  <a:path w="88" h="57">
                    <a:moveTo>
                      <a:pt x="88" y="24"/>
                    </a:moveTo>
                    <a:lnTo>
                      <a:pt x="88" y="24"/>
                    </a:lnTo>
                    <a:lnTo>
                      <a:pt x="85" y="31"/>
                    </a:lnTo>
                    <a:lnTo>
                      <a:pt x="82" y="38"/>
                    </a:lnTo>
                    <a:lnTo>
                      <a:pt x="76" y="43"/>
                    </a:lnTo>
                    <a:lnTo>
                      <a:pt x="70" y="49"/>
                    </a:lnTo>
                    <a:lnTo>
                      <a:pt x="63" y="53"/>
                    </a:lnTo>
                    <a:lnTo>
                      <a:pt x="56" y="55"/>
                    </a:lnTo>
                    <a:lnTo>
                      <a:pt x="48" y="57"/>
                    </a:lnTo>
                    <a:lnTo>
                      <a:pt x="40" y="57"/>
                    </a:lnTo>
                    <a:lnTo>
                      <a:pt x="33" y="55"/>
                    </a:lnTo>
                    <a:lnTo>
                      <a:pt x="25" y="52"/>
                    </a:lnTo>
                    <a:lnTo>
                      <a:pt x="19" y="49"/>
                    </a:lnTo>
                    <a:lnTo>
                      <a:pt x="13" y="43"/>
                    </a:lnTo>
                    <a:lnTo>
                      <a:pt x="8" y="37"/>
                    </a:lnTo>
                    <a:lnTo>
                      <a:pt x="3" y="30"/>
                    </a:lnTo>
                    <a:lnTo>
                      <a:pt x="1" y="23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8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41" name="Line 421"/>
              <p:cNvSpPr>
                <a:spLocks noChangeShapeType="1"/>
              </p:cNvSpPr>
              <p:nvPr/>
            </p:nvSpPr>
            <p:spPr bwMode="auto">
              <a:xfrm>
                <a:off x="4430" y="2976"/>
                <a:ext cx="4" cy="2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42" name="Freeform 422"/>
              <p:cNvSpPr>
                <a:spLocks/>
              </p:cNvSpPr>
              <p:nvPr/>
            </p:nvSpPr>
            <p:spPr bwMode="auto">
              <a:xfrm flipH="1">
                <a:off x="4419" y="2961"/>
                <a:ext cx="10" cy="15"/>
              </a:xfrm>
              <a:custGeom>
                <a:avLst/>
                <a:gdLst/>
                <a:ahLst/>
                <a:cxnLst>
                  <a:cxn ang="0">
                    <a:pos x="272" y="0"/>
                  </a:cxn>
                  <a:cxn ang="0">
                    <a:pos x="260" y="5"/>
                  </a:cxn>
                  <a:cxn ang="0">
                    <a:pos x="245" y="11"/>
                  </a:cxn>
                  <a:cxn ang="0">
                    <a:pos x="230" y="19"/>
                  </a:cxn>
                  <a:cxn ang="0">
                    <a:pos x="214" y="30"/>
                  </a:cxn>
                  <a:cxn ang="0">
                    <a:pos x="196" y="42"/>
                  </a:cxn>
                  <a:cxn ang="0">
                    <a:pos x="178" y="57"/>
                  </a:cxn>
                  <a:cxn ang="0">
                    <a:pos x="158" y="74"/>
                  </a:cxn>
                  <a:cxn ang="0">
                    <a:pos x="139" y="94"/>
                  </a:cxn>
                  <a:cxn ang="0">
                    <a:pos x="120" y="116"/>
                  </a:cxn>
                  <a:cxn ang="0">
                    <a:pos x="100" y="141"/>
                  </a:cxn>
                  <a:cxn ang="0">
                    <a:pos x="82" y="170"/>
                  </a:cxn>
                  <a:cxn ang="0">
                    <a:pos x="63" y="201"/>
                  </a:cxn>
                  <a:cxn ang="0">
                    <a:pos x="46" y="236"/>
                  </a:cxn>
                  <a:cxn ang="0">
                    <a:pos x="28" y="274"/>
                  </a:cxn>
                  <a:cxn ang="0">
                    <a:pos x="13" y="316"/>
                  </a:cxn>
                  <a:cxn ang="0">
                    <a:pos x="0" y="362"/>
                  </a:cxn>
                </a:cxnLst>
                <a:rect l="0" t="0" r="r" b="b"/>
                <a:pathLst>
                  <a:path w="272" h="362">
                    <a:moveTo>
                      <a:pt x="272" y="0"/>
                    </a:moveTo>
                    <a:lnTo>
                      <a:pt x="260" y="5"/>
                    </a:lnTo>
                    <a:lnTo>
                      <a:pt x="245" y="11"/>
                    </a:lnTo>
                    <a:lnTo>
                      <a:pt x="230" y="19"/>
                    </a:lnTo>
                    <a:lnTo>
                      <a:pt x="214" y="30"/>
                    </a:lnTo>
                    <a:lnTo>
                      <a:pt x="196" y="42"/>
                    </a:lnTo>
                    <a:lnTo>
                      <a:pt x="178" y="57"/>
                    </a:lnTo>
                    <a:lnTo>
                      <a:pt x="158" y="74"/>
                    </a:lnTo>
                    <a:lnTo>
                      <a:pt x="139" y="94"/>
                    </a:lnTo>
                    <a:lnTo>
                      <a:pt x="120" y="116"/>
                    </a:lnTo>
                    <a:lnTo>
                      <a:pt x="100" y="141"/>
                    </a:lnTo>
                    <a:lnTo>
                      <a:pt x="82" y="170"/>
                    </a:lnTo>
                    <a:lnTo>
                      <a:pt x="63" y="201"/>
                    </a:lnTo>
                    <a:lnTo>
                      <a:pt x="46" y="236"/>
                    </a:lnTo>
                    <a:lnTo>
                      <a:pt x="28" y="274"/>
                    </a:lnTo>
                    <a:lnTo>
                      <a:pt x="13" y="316"/>
                    </a:lnTo>
                    <a:lnTo>
                      <a:pt x="0" y="362"/>
                    </a:lnTo>
                  </a:path>
                </a:pathLst>
              </a:custGeom>
              <a:noFill/>
              <a:ln w="7938">
                <a:solidFill>
                  <a:srgbClr val="4C7F7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43" name="Freeform 423"/>
              <p:cNvSpPr>
                <a:spLocks/>
              </p:cNvSpPr>
              <p:nvPr/>
            </p:nvSpPr>
            <p:spPr bwMode="auto">
              <a:xfrm flipH="1">
                <a:off x="4418" y="2960"/>
                <a:ext cx="2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10" y="0"/>
                  </a:cxn>
                  <a:cxn ang="0">
                    <a:pos x="14" y="1"/>
                  </a:cxn>
                  <a:cxn ang="0">
                    <a:pos x="17" y="2"/>
                  </a:cxn>
                  <a:cxn ang="0">
                    <a:pos x="21" y="5"/>
                  </a:cxn>
                  <a:cxn ang="0">
                    <a:pos x="24" y="7"/>
                  </a:cxn>
                  <a:cxn ang="0">
                    <a:pos x="26" y="10"/>
                  </a:cxn>
                  <a:cxn ang="0">
                    <a:pos x="27" y="15"/>
                  </a:cxn>
                  <a:cxn ang="0">
                    <a:pos x="28" y="18"/>
                  </a:cxn>
                  <a:cxn ang="0">
                    <a:pos x="28" y="21"/>
                  </a:cxn>
                  <a:cxn ang="0">
                    <a:pos x="28" y="25"/>
                  </a:cxn>
                  <a:cxn ang="0">
                    <a:pos x="27" y="29"/>
                  </a:cxn>
                  <a:cxn ang="0">
                    <a:pos x="26" y="32"/>
                  </a:cxn>
                  <a:cxn ang="0">
                    <a:pos x="23" y="36"/>
                  </a:cxn>
                  <a:cxn ang="0">
                    <a:pos x="21" y="39"/>
                  </a:cxn>
                  <a:cxn ang="0">
                    <a:pos x="17" y="41"/>
                  </a:cxn>
                  <a:cxn ang="0">
                    <a:pos x="13" y="42"/>
                  </a:cxn>
                  <a:cxn ang="0">
                    <a:pos x="13" y="42"/>
                  </a:cxn>
                  <a:cxn ang="0">
                    <a:pos x="0" y="1"/>
                  </a:cxn>
                </a:cxnLst>
                <a:rect l="0" t="0" r="r" b="b"/>
                <a:pathLst>
                  <a:path w="28" h="42">
                    <a:moveTo>
                      <a:pt x="0" y="1"/>
                    </a:moveTo>
                    <a:lnTo>
                      <a:pt x="0" y="1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4" y="1"/>
                    </a:lnTo>
                    <a:lnTo>
                      <a:pt x="17" y="2"/>
                    </a:lnTo>
                    <a:lnTo>
                      <a:pt x="21" y="5"/>
                    </a:lnTo>
                    <a:lnTo>
                      <a:pt x="24" y="7"/>
                    </a:lnTo>
                    <a:lnTo>
                      <a:pt x="26" y="10"/>
                    </a:lnTo>
                    <a:lnTo>
                      <a:pt x="27" y="15"/>
                    </a:lnTo>
                    <a:lnTo>
                      <a:pt x="28" y="18"/>
                    </a:lnTo>
                    <a:lnTo>
                      <a:pt x="28" y="21"/>
                    </a:lnTo>
                    <a:lnTo>
                      <a:pt x="28" y="25"/>
                    </a:lnTo>
                    <a:lnTo>
                      <a:pt x="27" y="29"/>
                    </a:lnTo>
                    <a:lnTo>
                      <a:pt x="26" y="32"/>
                    </a:lnTo>
                    <a:lnTo>
                      <a:pt x="23" y="36"/>
                    </a:lnTo>
                    <a:lnTo>
                      <a:pt x="21" y="39"/>
                    </a:lnTo>
                    <a:lnTo>
                      <a:pt x="17" y="41"/>
                    </a:lnTo>
                    <a:lnTo>
                      <a:pt x="13" y="42"/>
                    </a:lnTo>
                    <a:lnTo>
                      <a:pt x="13" y="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44" name="Freeform 424"/>
              <p:cNvSpPr>
                <a:spLocks/>
              </p:cNvSpPr>
              <p:nvPr/>
            </p:nvSpPr>
            <p:spPr bwMode="auto">
              <a:xfrm flipH="1">
                <a:off x="4429" y="2976"/>
                <a:ext cx="2" cy="1"/>
              </a:xfrm>
              <a:custGeom>
                <a:avLst/>
                <a:gdLst/>
                <a:ahLst/>
                <a:cxnLst>
                  <a:cxn ang="0">
                    <a:pos x="44" y="11"/>
                  </a:cxn>
                  <a:cxn ang="0">
                    <a:pos x="44" y="11"/>
                  </a:cxn>
                  <a:cxn ang="0">
                    <a:pos x="41" y="16"/>
                  </a:cxn>
                  <a:cxn ang="0">
                    <a:pos x="40" y="19"/>
                  </a:cxn>
                  <a:cxn ang="0">
                    <a:pos x="37" y="21"/>
                  </a:cxn>
                  <a:cxn ang="0">
                    <a:pos x="34" y="24"/>
                  </a:cxn>
                  <a:cxn ang="0">
                    <a:pos x="30" y="27"/>
                  </a:cxn>
                  <a:cxn ang="0">
                    <a:pos x="27" y="28"/>
                  </a:cxn>
                  <a:cxn ang="0">
                    <a:pos x="23" y="28"/>
                  </a:cxn>
                  <a:cxn ang="0">
                    <a:pos x="20" y="28"/>
                  </a:cxn>
                  <a:cxn ang="0">
                    <a:pos x="16" y="28"/>
                  </a:cxn>
                  <a:cxn ang="0">
                    <a:pos x="12" y="25"/>
                  </a:cxn>
                  <a:cxn ang="0">
                    <a:pos x="9" y="24"/>
                  </a:cxn>
                  <a:cxn ang="0">
                    <a:pos x="6" y="21"/>
                  </a:cxn>
                  <a:cxn ang="0">
                    <a:pos x="3" y="18"/>
                  </a:cxn>
                  <a:cxn ang="0">
                    <a:pos x="1" y="15"/>
                  </a:cxn>
                  <a:cxn ang="0">
                    <a:pos x="0" y="11"/>
                  </a:cxn>
                  <a:cxn ang="0">
                    <a:pos x="0" y="7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4" y="11"/>
                  </a:cxn>
                </a:cxnLst>
                <a:rect l="0" t="0" r="r" b="b"/>
                <a:pathLst>
                  <a:path w="44" h="28">
                    <a:moveTo>
                      <a:pt x="44" y="11"/>
                    </a:moveTo>
                    <a:lnTo>
                      <a:pt x="44" y="11"/>
                    </a:lnTo>
                    <a:lnTo>
                      <a:pt x="41" y="16"/>
                    </a:lnTo>
                    <a:lnTo>
                      <a:pt x="40" y="19"/>
                    </a:lnTo>
                    <a:lnTo>
                      <a:pt x="37" y="21"/>
                    </a:lnTo>
                    <a:lnTo>
                      <a:pt x="34" y="24"/>
                    </a:lnTo>
                    <a:lnTo>
                      <a:pt x="30" y="27"/>
                    </a:lnTo>
                    <a:lnTo>
                      <a:pt x="27" y="28"/>
                    </a:lnTo>
                    <a:lnTo>
                      <a:pt x="23" y="28"/>
                    </a:lnTo>
                    <a:lnTo>
                      <a:pt x="20" y="28"/>
                    </a:lnTo>
                    <a:lnTo>
                      <a:pt x="16" y="28"/>
                    </a:lnTo>
                    <a:lnTo>
                      <a:pt x="12" y="25"/>
                    </a:lnTo>
                    <a:lnTo>
                      <a:pt x="9" y="24"/>
                    </a:lnTo>
                    <a:lnTo>
                      <a:pt x="6" y="21"/>
                    </a:lnTo>
                    <a:lnTo>
                      <a:pt x="3" y="18"/>
                    </a:lnTo>
                    <a:lnTo>
                      <a:pt x="1" y="15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11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45" name="Line 425"/>
              <p:cNvSpPr>
                <a:spLocks noChangeShapeType="1"/>
              </p:cNvSpPr>
              <p:nvPr/>
            </p:nvSpPr>
            <p:spPr bwMode="auto">
              <a:xfrm>
                <a:off x="4430" y="2976"/>
                <a:ext cx="4" cy="22"/>
              </a:xfrm>
              <a:prstGeom prst="line">
                <a:avLst/>
              </a:prstGeom>
              <a:noFill/>
              <a:ln w="7938">
                <a:solidFill>
                  <a:srgbClr val="4C7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46" name="Freeform 426"/>
              <p:cNvSpPr>
                <a:spLocks/>
              </p:cNvSpPr>
              <p:nvPr/>
            </p:nvSpPr>
            <p:spPr bwMode="auto">
              <a:xfrm flipH="1">
                <a:off x="4384" y="2952"/>
                <a:ext cx="72" cy="60"/>
              </a:xfrm>
              <a:custGeom>
                <a:avLst/>
                <a:gdLst/>
                <a:ahLst/>
                <a:cxnLst>
                  <a:cxn ang="0">
                    <a:pos x="1709" y="13"/>
                  </a:cxn>
                  <a:cxn ang="0">
                    <a:pos x="1760" y="53"/>
                  </a:cxn>
                  <a:cxn ang="0">
                    <a:pos x="1788" y="121"/>
                  </a:cxn>
                  <a:cxn ang="0">
                    <a:pos x="1783" y="214"/>
                  </a:cxn>
                  <a:cxn ang="0">
                    <a:pos x="1730" y="325"/>
                  </a:cxn>
                  <a:cxn ang="0">
                    <a:pos x="1662" y="412"/>
                  </a:cxn>
                  <a:cxn ang="0">
                    <a:pos x="1625" y="450"/>
                  </a:cxn>
                  <a:cxn ang="0">
                    <a:pos x="1531" y="529"/>
                  </a:cxn>
                  <a:cxn ang="0">
                    <a:pos x="1363" y="653"/>
                  </a:cxn>
                  <a:cxn ang="0">
                    <a:pos x="1105" y="815"/>
                  </a:cxn>
                  <a:cxn ang="0">
                    <a:pos x="741" y="1018"/>
                  </a:cxn>
                  <a:cxn ang="0">
                    <a:pos x="688" y="1048"/>
                  </a:cxn>
                  <a:cxn ang="0">
                    <a:pos x="552" y="1122"/>
                  </a:cxn>
                  <a:cxn ang="0">
                    <a:pos x="373" y="1221"/>
                  </a:cxn>
                  <a:cxn ang="0">
                    <a:pos x="189" y="1322"/>
                  </a:cxn>
                  <a:cxn ang="0">
                    <a:pos x="36" y="1405"/>
                  </a:cxn>
                  <a:cxn ang="0">
                    <a:pos x="0" y="1420"/>
                  </a:cxn>
                  <a:cxn ang="0">
                    <a:pos x="4" y="1404"/>
                  </a:cxn>
                  <a:cxn ang="0">
                    <a:pos x="14" y="1378"/>
                  </a:cxn>
                  <a:cxn ang="0">
                    <a:pos x="32" y="1349"/>
                  </a:cxn>
                  <a:cxn ang="0">
                    <a:pos x="61" y="1322"/>
                  </a:cxn>
                  <a:cxn ang="0">
                    <a:pos x="111" y="1296"/>
                  </a:cxn>
                  <a:cxn ang="0">
                    <a:pos x="272" y="1212"/>
                  </a:cxn>
                  <a:cxn ang="0">
                    <a:pos x="521" y="1077"/>
                  </a:cxn>
                  <a:cxn ang="0">
                    <a:pos x="796" y="926"/>
                  </a:cxn>
                  <a:cxn ang="0">
                    <a:pos x="1039" y="789"/>
                  </a:cxn>
                  <a:cxn ang="0">
                    <a:pos x="1189" y="702"/>
                  </a:cxn>
                  <a:cxn ang="0">
                    <a:pos x="1325" y="608"/>
                  </a:cxn>
                  <a:cxn ang="0">
                    <a:pos x="1468" y="499"/>
                  </a:cxn>
                  <a:cxn ang="0">
                    <a:pos x="1596" y="383"/>
                  </a:cxn>
                  <a:cxn ang="0">
                    <a:pos x="1691" y="267"/>
                  </a:cxn>
                  <a:cxn ang="0">
                    <a:pos x="1733" y="158"/>
                  </a:cxn>
                  <a:cxn ang="0">
                    <a:pos x="1730" y="122"/>
                  </a:cxn>
                  <a:cxn ang="0">
                    <a:pos x="1727" y="108"/>
                  </a:cxn>
                  <a:cxn ang="0">
                    <a:pos x="1718" y="86"/>
                  </a:cxn>
                  <a:cxn ang="0">
                    <a:pos x="1703" y="62"/>
                  </a:cxn>
                  <a:cxn ang="0">
                    <a:pos x="1680" y="40"/>
                  </a:cxn>
                  <a:cxn ang="0">
                    <a:pos x="1647" y="22"/>
                  </a:cxn>
                  <a:cxn ang="0">
                    <a:pos x="1625" y="9"/>
                  </a:cxn>
                  <a:cxn ang="0">
                    <a:pos x="1619" y="3"/>
                  </a:cxn>
                  <a:cxn ang="0">
                    <a:pos x="1627" y="1"/>
                  </a:cxn>
                  <a:cxn ang="0">
                    <a:pos x="1644" y="1"/>
                  </a:cxn>
                  <a:cxn ang="0">
                    <a:pos x="1668" y="3"/>
                  </a:cxn>
                </a:cxnLst>
                <a:rect l="0" t="0" r="r" b="b"/>
                <a:pathLst>
                  <a:path w="1792" h="1425">
                    <a:moveTo>
                      <a:pt x="1668" y="3"/>
                    </a:moveTo>
                    <a:lnTo>
                      <a:pt x="1688" y="5"/>
                    </a:lnTo>
                    <a:lnTo>
                      <a:pt x="1709" y="13"/>
                    </a:lnTo>
                    <a:lnTo>
                      <a:pt x="1727" y="23"/>
                    </a:lnTo>
                    <a:lnTo>
                      <a:pt x="1745" y="37"/>
                    </a:lnTo>
                    <a:lnTo>
                      <a:pt x="1760" y="53"/>
                    </a:lnTo>
                    <a:lnTo>
                      <a:pt x="1772" y="73"/>
                    </a:lnTo>
                    <a:lnTo>
                      <a:pt x="1782" y="96"/>
                    </a:lnTo>
                    <a:lnTo>
                      <a:pt x="1788" y="121"/>
                    </a:lnTo>
                    <a:lnTo>
                      <a:pt x="1792" y="149"/>
                    </a:lnTo>
                    <a:lnTo>
                      <a:pt x="1789" y="180"/>
                    </a:lnTo>
                    <a:lnTo>
                      <a:pt x="1783" y="214"/>
                    </a:lnTo>
                    <a:lnTo>
                      <a:pt x="1772" y="249"/>
                    </a:lnTo>
                    <a:lnTo>
                      <a:pt x="1754" y="286"/>
                    </a:lnTo>
                    <a:lnTo>
                      <a:pt x="1730" y="325"/>
                    </a:lnTo>
                    <a:lnTo>
                      <a:pt x="1701" y="367"/>
                    </a:lnTo>
                    <a:lnTo>
                      <a:pt x="1664" y="410"/>
                    </a:lnTo>
                    <a:lnTo>
                      <a:pt x="1662" y="412"/>
                    </a:lnTo>
                    <a:lnTo>
                      <a:pt x="1654" y="420"/>
                    </a:lnTo>
                    <a:lnTo>
                      <a:pt x="1642" y="432"/>
                    </a:lnTo>
                    <a:lnTo>
                      <a:pt x="1625" y="450"/>
                    </a:lnTo>
                    <a:lnTo>
                      <a:pt x="1601" y="471"/>
                    </a:lnTo>
                    <a:lnTo>
                      <a:pt x="1569" y="499"/>
                    </a:lnTo>
                    <a:lnTo>
                      <a:pt x="1531" y="529"/>
                    </a:lnTo>
                    <a:lnTo>
                      <a:pt x="1484" y="566"/>
                    </a:lnTo>
                    <a:lnTo>
                      <a:pt x="1427" y="607"/>
                    </a:lnTo>
                    <a:lnTo>
                      <a:pt x="1363" y="653"/>
                    </a:lnTo>
                    <a:lnTo>
                      <a:pt x="1287" y="702"/>
                    </a:lnTo>
                    <a:lnTo>
                      <a:pt x="1201" y="756"/>
                    </a:lnTo>
                    <a:lnTo>
                      <a:pt x="1105" y="815"/>
                    </a:lnTo>
                    <a:lnTo>
                      <a:pt x="996" y="879"/>
                    </a:lnTo>
                    <a:lnTo>
                      <a:pt x="875" y="946"/>
                    </a:lnTo>
                    <a:lnTo>
                      <a:pt x="741" y="1018"/>
                    </a:lnTo>
                    <a:lnTo>
                      <a:pt x="735" y="1022"/>
                    </a:lnTo>
                    <a:lnTo>
                      <a:pt x="716" y="1031"/>
                    </a:lnTo>
                    <a:lnTo>
                      <a:pt x="688" y="1048"/>
                    </a:lnTo>
                    <a:lnTo>
                      <a:pt x="650" y="1069"/>
                    </a:lnTo>
                    <a:lnTo>
                      <a:pt x="604" y="1094"/>
                    </a:lnTo>
                    <a:lnTo>
                      <a:pt x="552" y="1122"/>
                    </a:lnTo>
                    <a:lnTo>
                      <a:pt x="496" y="1154"/>
                    </a:lnTo>
                    <a:lnTo>
                      <a:pt x="436" y="1187"/>
                    </a:lnTo>
                    <a:lnTo>
                      <a:pt x="373" y="1221"/>
                    </a:lnTo>
                    <a:lnTo>
                      <a:pt x="311" y="1255"/>
                    </a:lnTo>
                    <a:lnTo>
                      <a:pt x="249" y="1289"/>
                    </a:lnTo>
                    <a:lnTo>
                      <a:pt x="189" y="1322"/>
                    </a:lnTo>
                    <a:lnTo>
                      <a:pt x="133" y="1352"/>
                    </a:lnTo>
                    <a:lnTo>
                      <a:pt x="82" y="1381"/>
                    </a:lnTo>
                    <a:lnTo>
                      <a:pt x="36" y="1405"/>
                    </a:lnTo>
                    <a:lnTo>
                      <a:pt x="0" y="1425"/>
                    </a:lnTo>
                    <a:lnTo>
                      <a:pt x="0" y="1423"/>
                    </a:lnTo>
                    <a:lnTo>
                      <a:pt x="0" y="1420"/>
                    </a:lnTo>
                    <a:lnTo>
                      <a:pt x="1" y="1416"/>
                    </a:lnTo>
                    <a:lnTo>
                      <a:pt x="2" y="1410"/>
                    </a:lnTo>
                    <a:lnTo>
                      <a:pt x="4" y="1404"/>
                    </a:lnTo>
                    <a:lnTo>
                      <a:pt x="7" y="1396"/>
                    </a:lnTo>
                    <a:lnTo>
                      <a:pt x="10" y="1387"/>
                    </a:lnTo>
                    <a:lnTo>
                      <a:pt x="14" y="1378"/>
                    </a:lnTo>
                    <a:lnTo>
                      <a:pt x="19" y="1368"/>
                    </a:lnTo>
                    <a:lnTo>
                      <a:pt x="25" y="1359"/>
                    </a:lnTo>
                    <a:lnTo>
                      <a:pt x="32" y="1349"/>
                    </a:lnTo>
                    <a:lnTo>
                      <a:pt x="40" y="1339"/>
                    </a:lnTo>
                    <a:lnTo>
                      <a:pt x="50" y="1331"/>
                    </a:lnTo>
                    <a:lnTo>
                      <a:pt x="61" y="1322"/>
                    </a:lnTo>
                    <a:lnTo>
                      <a:pt x="74" y="1314"/>
                    </a:lnTo>
                    <a:lnTo>
                      <a:pt x="89" y="1308"/>
                    </a:lnTo>
                    <a:lnTo>
                      <a:pt x="111" y="1296"/>
                    </a:lnTo>
                    <a:lnTo>
                      <a:pt x="152" y="1276"/>
                    </a:lnTo>
                    <a:lnTo>
                      <a:pt x="205" y="1248"/>
                    </a:lnTo>
                    <a:lnTo>
                      <a:pt x="272" y="1212"/>
                    </a:lnTo>
                    <a:lnTo>
                      <a:pt x="348" y="1171"/>
                    </a:lnTo>
                    <a:lnTo>
                      <a:pt x="431" y="1126"/>
                    </a:lnTo>
                    <a:lnTo>
                      <a:pt x="521" y="1077"/>
                    </a:lnTo>
                    <a:lnTo>
                      <a:pt x="613" y="1027"/>
                    </a:lnTo>
                    <a:lnTo>
                      <a:pt x="705" y="977"/>
                    </a:lnTo>
                    <a:lnTo>
                      <a:pt x="796" y="926"/>
                    </a:lnTo>
                    <a:lnTo>
                      <a:pt x="884" y="878"/>
                    </a:lnTo>
                    <a:lnTo>
                      <a:pt x="965" y="832"/>
                    </a:lnTo>
                    <a:lnTo>
                      <a:pt x="1039" y="789"/>
                    </a:lnTo>
                    <a:lnTo>
                      <a:pt x="1103" y="753"/>
                    </a:lnTo>
                    <a:lnTo>
                      <a:pt x="1153" y="724"/>
                    </a:lnTo>
                    <a:lnTo>
                      <a:pt x="1189" y="702"/>
                    </a:lnTo>
                    <a:lnTo>
                      <a:pt x="1233" y="672"/>
                    </a:lnTo>
                    <a:lnTo>
                      <a:pt x="1278" y="641"/>
                    </a:lnTo>
                    <a:lnTo>
                      <a:pt x="1325" y="608"/>
                    </a:lnTo>
                    <a:lnTo>
                      <a:pt x="1373" y="573"/>
                    </a:lnTo>
                    <a:lnTo>
                      <a:pt x="1421" y="536"/>
                    </a:lnTo>
                    <a:lnTo>
                      <a:pt x="1468" y="499"/>
                    </a:lnTo>
                    <a:lnTo>
                      <a:pt x="1513" y="460"/>
                    </a:lnTo>
                    <a:lnTo>
                      <a:pt x="1557" y="422"/>
                    </a:lnTo>
                    <a:lnTo>
                      <a:pt x="1596" y="383"/>
                    </a:lnTo>
                    <a:lnTo>
                      <a:pt x="1632" y="344"/>
                    </a:lnTo>
                    <a:lnTo>
                      <a:pt x="1664" y="305"/>
                    </a:lnTo>
                    <a:lnTo>
                      <a:pt x="1691" y="267"/>
                    </a:lnTo>
                    <a:lnTo>
                      <a:pt x="1712" y="230"/>
                    </a:lnTo>
                    <a:lnTo>
                      <a:pt x="1725" y="193"/>
                    </a:lnTo>
                    <a:lnTo>
                      <a:pt x="1733" y="158"/>
                    </a:lnTo>
                    <a:lnTo>
                      <a:pt x="1732" y="125"/>
                    </a:lnTo>
                    <a:lnTo>
                      <a:pt x="1730" y="124"/>
                    </a:lnTo>
                    <a:lnTo>
                      <a:pt x="1730" y="122"/>
                    </a:lnTo>
                    <a:lnTo>
                      <a:pt x="1729" y="118"/>
                    </a:lnTo>
                    <a:lnTo>
                      <a:pt x="1728" y="113"/>
                    </a:lnTo>
                    <a:lnTo>
                      <a:pt x="1727" y="108"/>
                    </a:lnTo>
                    <a:lnTo>
                      <a:pt x="1724" y="101"/>
                    </a:lnTo>
                    <a:lnTo>
                      <a:pt x="1722" y="94"/>
                    </a:lnTo>
                    <a:lnTo>
                      <a:pt x="1718" y="86"/>
                    </a:lnTo>
                    <a:lnTo>
                      <a:pt x="1714" y="78"/>
                    </a:lnTo>
                    <a:lnTo>
                      <a:pt x="1709" y="71"/>
                    </a:lnTo>
                    <a:lnTo>
                      <a:pt x="1703" y="62"/>
                    </a:lnTo>
                    <a:lnTo>
                      <a:pt x="1697" y="54"/>
                    </a:lnTo>
                    <a:lnTo>
                      <a:pt x="1689" y="47"/>
                    </a:lnTo>
                    <a:lnTo>
                      <a:pt x="1680" y="40"/>
                    </a:lnTo>
                    <a:lnTo>
                      <a:pt x="1670" y="34"/>
                    </a:lnTo>
                    <a:lnTo>
                      <a:pt x="1661" y="28"/>
                    </a:lnTo>
                    <a:lnTo>
                      <a:pt x="1647" y="22"/>
                    </a:lnTo>
                    <a:lnTo>
                      <a:pt x="1638" y="17"/>
                    </a:lnTo>
                    <a:lnTo>
                      <a:pt x="1630" y="13"/>
                    </a:lnTo>
                    <a:lnTo>
                      <a:pt x="1625" y="9"/>
                    </a:lnTo>
                    <a:lnTo>
                      <a:pt x="1620" y="6"/>
                    </a:lnTo>
                    <a:lnTo>
                      <a:pt x="1619" y="4"/>
                    </a:lnTo>
                    <a:lnTo>
                      <a:pt x="1619" y="3"/>
                    </a:lnTo>
                    <a:lnTo>
                      <a:pt x="1620" y="2"/>
                    </a:lnTo>
                    <a:lnTo>
                      <a:pt x="1622" y="1"/>
                    </a:lnTo>
                    <a:lnTo>
                      <a:pt x="1627" y="1"/>
                    </a:lnTo>
                    <a:lnTo>
                      <a:pt x="1632" y="0"/>
                    </a:lnTo>
                    <a:lnTo>
                      <a:pt x="1638" y="1"/>
                    </a:lnTo>
                    <a:lnTo>
                      <a:pt x="1644" y="1"/>
                    </a:lnTo>
                    <a:lnTo>
                      <a:pt x="1652" y="1"/>
                    </a:lnTo>
                    <a:lnTo>
                      <a:pt x="1659" y="2"/>
                    </a:lnTo>
                    <a:lnTo>
                      <a:pt x="1668" y="3"/>
                    </a:lnTo>
                    <a:close/>
                  </a:path>
                </a:pathLst>
              </a:custGeom>
              <a:solidFill>
                <a:srgbClr val="4C7F7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47" name="Freeform 427"/>
              <p:cNvSpPr>
                <a:spLocks/>
              </p:cNvSpPr>
              <p:nvPr/>
            </p:nvSpPr>
            <p:spPr bwMode="auto">
              <a:xfrm flipH="1">
                <a:off x="4384" y="2952"/>
                <a:ext cx="72" cy="60"/>
              </a:xfrm>
              <a:custGeom>
                <a:avLst/>
                <a:gdLst/>
                <a:ahLst/>
                <a:cxnLst>
                  <a:cxn ang="0">
                    <a:pos x="1709" y="13"/>
                  </a:cxn>
                  <a:cxn ang="0">
                    <a:pos x="1760" y="53"/>
                  </a:cxn>
                  <a:cxn ang="0">
                    <a:pos x="1788" y="121"/>
                  </a:cxn>
                  <a:cxn ang="0">
                    <a:pos x="1783" y="214"/>
                  </a:cxn>
                  <a:cxn ang="0">
                    <a:pos x="1730" y="325"/>
                  </a:cxn>
                  <a:cxn ang="0">
                    <a:pos x="1662" y="412"/>
                  </a:cxn>
                  <a:cxn ang="0">
                    <a:pos x="1625" y="450"/>
                  </a:cxn>
                  <a:cxn ang="0">
                    <a:pos x="1531" y="529"/>
                  </a:cxn>
                  <a:cxn ang="0">
                    <a:pos x="1363" y="653"/>
                  </a:cxn>
                  <a:cxn ang="0">
                    <a:pos x="1105" y="815"/>
                  </a:cxn>
                  <a:cxn ang="0">
                    <a:pos x="741" y="1018"/>
                  </a:cxn>
                  <a:cxn ang="0">
                    <a:pos x="688" y="1048"/>
                  </a:cxn>
                  <a:cxn ang="0">
                    <a:pos x="552" y="1122"/>
                  </a:cxn>
                  <a:cxn ang="0">
                    <a:pos x="373" y="1221"/>
                  </a:cxn>
                  <a:cxn ang="0">
                    <a:pos x="189" y="1322"/>
                  </a:cxn>
                  <a:cxn ang="0">
                    <a:pos x="36" y="1405"/>
                  </a:cxn>
                  <a:cxn ang="0">
                    <a:pos x="0" y="1420"/>
                  </a:cxn>
                  <a:cxn ang="0">
                    <a:pos x="4" y="1404"/>
                  </a:cxn>
                  <a:cxn ang="0">
                    <a:pos x="14" y="1378"/>
                  </a:cxn>
                  <a:cxn ang="0">
                    <a:pos x="32" y="1349"/>
                  </a:cxn>
                  <a:cxn ang="0">
                    <a:pos x="61" y="1322"/>
                  </a:cxn>
                  <a:cxn ang="0">
                    <a:pos x="111" y="1296"/>
                  </a:cxn>
                  <a:cxn ang="0">
                    <a:pos x="272" y="1212"/>
                  </a:cxn>
                  <a:cxn ang="0">
                    <a:pos x="521" y="1077"/>
                  </a:cxn>
                  <a:cxn ang="0">
                    <a:pos x="796" y="926"/>
                  </a:cxn>
                  <a:cxn ang="0">
                    <a:pos x="1039" y="789"/>
                  </a:cxn>
                  <a:cxn ang="0">
                    <a:pos x="1189" y="702"/>
                  </a:cxn>
                  <a:cxn ang="0">
                    <a:pos x="1325" y="608"/>
                  </a:cxn>
                  <a:cxn ang="0">
                    <a:pos x="1468" y="499"/>
                  </a:cxn>
                  <a:cxn ang="0">
                    <a:pos x="1596" y="383"/>
                  </a:cxn>
                  <a:cxn ang="0">
                    <a:pos x="1691" y="267"/>
                  </a:cxn>
                  <a:cxn ang="0">
                    <a:pos x="1733" y="158"/>
                  </a:cxn>
                  <a:cxn ang="0">
                    <a:pos x="1730" y="122"/>
                  </a:cxn>
                  <a:cxn ang="0">
                    <a:pos x="1727" y="108"/>
                  </a:cxn>
                  <a:cxn ang="0">
                    <a:pos x="1718" y="86"/>
                  </a:cxn>
                  <a:cxn ang="0">
                    <a:pos x="1703" y="62"/>
                  </a:cxn>
                  <a:cxn ang="0">
                    <a:pos x="1680" y="40"/>
                  </a:cxn>
                  <a:cxn ang="0">
                    <a:pos x="1647" y="22"/>
                  </a:cxn>
                  <a:cxn ang="0">
                    <a:pos x="1625" y="9"/>
                  </a:cxn>
                  <a:cxn ang="0">
                    <a:pos x="1619" y="3"/>
                  </a:cxn>
                  <a:cxn ang="0">
                    <a:pos x="1627" y="1"/>
                  </a:cxn>
                  <a:cxn ang="0">
                    <a:pos x="1644" y="1"/>
                  </a:cxn>
                  <a:cxn ang="0">
                    <a:pos x="1668" y="3"/>
                  </a:cxn>
                </a:cxnLst>
                <a:rect l="0" t="0" r="r" b="b"/>
                <a:pathLst>
                  <a:path w="1792" h="1425">
                    <a:moveTo>
                      <a:pt x="1668" y="3"/>
                    </a:moveTo>
                    <a:lnTo>
                      <a:pt x="1688" y="5"/>
                    </a:lnTo>
                    <a:lnTo>
                      <a:pt x="1709" y="13"/>
                    </a:lnTo>
                    <a:lnTo>
                      <a:pt x="1727" y="23"/>
                    </a:lnTo>
                    <a:lnTo>
                      <a:pt x="1745" y="37"/>
                    </a:lnTo>
                    <a:lnTo>
                      <a:pt x="1760" y="53"/>
                    </a:lnTo>
                    <a:lnTo>
                      <a:pt x="1772" y="73"/>
                    </a:lnTo>
                    <a:lnTo>
                      <a:pt x="1782" y="96"/>
                    </a:lnTo>
                    <a:lnTo>
                      <a:pt x="1788" y="121"/>
                    </a:lnTo>
                    <a:lnTo>
                      <a:pt x="1792" y="149"/>
                    </a:lnTo>
                    <a:lnTo>
                      <a:pt x="1789" y="180"/>
                    </a:lnTo>
                    <a:lnTo>
                      <a:pt x="1783" y="214"/>
                    </a:lnTo>
                    <a:lnTo>
                      <a:pt x="1772" y="249"/>
                    </a:lnTo>
                    <a:lnTo>
                      <a:pt x="1754" y="286"/>
                    </a:lnTo>
                    <a:lnTo>
                      <a:pt x="1730" y="325"/>
                    </a:lnTo>
                    <a:lnTo>
                      <a:pt x="1701" y="367"/>
                    </a:lnTo>
                    <a:lnTo>
                      <a:pt x="1664" y="410"/>
                    </a:lnTo>
                    <a:lnTo>
                      <a:pt x="1662" y="412"/>
                    </a:lnTo>
                    <a:lnTo>
                      <a:pt x="1654" y="420"/>
                    </a:lnTo>
                    <a:lnTo>
                      <a:pt x="1642" y="432"/>
                    </a:lnTo>
                    <a:lnTo>
                      <a:pt x="1625" y="450"/>
                    </a:lnTo>
                    <a:lnTo>
                      <a:pt x="1601" y="471"/>
                    </a:lnTo>
                    <a:lnTo>
                      <a:pt x="1569" y="499"/>
                    </a:lnTo>
                    <a:lnTo>
                      <a:pt x="1531" y="529"/>
                    </a:lnTo>
                    <a:lnTo>
                      <a:pt x="1484" y="566"/>
                    </a:lnTo>
                    <a:lnTo>
                      <a:pt x="1427" y="607"/>
                    </a:lnTo>
                    <a:lnTo>
                      <a:pt x="1363" y="653"/>
                    </a:lnTo>
                    <a:lnTo>
                      <a:pt x="1287" y="702"/>
                    </a:lnTo>
                    <a:lnTo>
                      <a:pt x="1201" y="756"/>
                    </a:lnTo>
                    <a:lnTo>
                      <a:pt x="1105" y="815"/>
                    </a:lnTo>
                    <a:lnTo>
                      <a:pt x="996" y="879"/>
                    </a:lnTo>
                    <a:lnTo>
                      <a:pt x="875" y="946"/>
                    </a:lnTo>
                    <a:lnTo>
                      <a:pt x="741" y="1018"/>
                    </a:lnTo>
                    <a:lnTo>
                      <a:pt x="735" y="1022"/>
                    </a:lnTo>
                    <a:lnTo>
                      <a:pt x="716" y="1031"/>
                    </a:lnTo>
                    <a:lnTo>
                      <a:pt x="688" y="1048"/>
                    </a:lnTo>
                    <a:lnTo>
                      <a:pt x="650" y="1069"/>
                    </a:lnTo>
                    <a:lnTo>
                      <a:pt x="604" y="1094"/>
                    </a:lnTo>
                    <a:lnTo>
                      <a:pt x="552" y="1122"/>
                    </a:lnTo>
                    <a:lnTo>
                      <a:pt x="496" y="1154"/>
                    </a:lnTo>
                    <a:lnTo>
                      <a:pt x="436" y="1187"/>
                    </a:lnTo>
                    <a:lnTo>
                      <a:pt x="373" y="1221"/>
                    </a:lnTo>
                    <a:lnTo>
                      <a:pt x="311" y="1255"/>
                    </a:lnTo>
                    <a:lnTo>
                      <a:pt x="249" y="1289"/>
                    </a:lnTo>
                    <a:lnTo>
                      <a:pt x="189" y="1322"/>
                    </a:lnTo>
                    <a:lnTo>
                      <a:pt x="133" y="1352"/>
                    </a:lnTo>
                    <a:lnTo>
                      <a:pt x="82" y="1381"/>
                    </a:lnTo>
                    <a:lnTo>
                      <a:pt x="36" y="1405"/>
                    </a:lnTo>
                    <a:lnTo>
                      <a:pt x="0" y="1425"/>
                    </a:lnTo>
                    <a:lnTo>
                      <a:pt x="0" y="1423"/>
                    </a:lnTo>
                    <a:lnTo>
                      <a:pt x="0" y="1420"/>
                    </a:lnTo>
                    <a:lnTo>
                      <a:pt x="1" y="1416"/>
                    </a:lnTo>
                    <a:lnTo>
                      <a:pt x="2" y="1410"/>
                    </a:lnTo>
                    <a:lnTo>
                      <a:pt x="4" y="1404"/>
                    </a:lnTo>
                    <a:lnTo>
                      <a:pt x="7" y="1396"/>
                    </a:lnTo>
                    <a:lnTo>
                      <a:pt x="10" y="1387"/>
                    </a:lnTo>
                    <a:lnTo>
                      <a:pt x="14" y="1378"/>
                    </a:lnTo>
                    <a:lnTo>
                      <a:pt x="19" y="1368"/>
                    </a:lnTo>
                    <a:lnTo>
                      <a:pt x="25" y="1359"/>
                    </a:lnTo>
                    <a:lnTo>
                      <a:pt x="32" y="1349"/>
                    </a:lnTo>
                    <a:lnTo>
                      <a:pt x="40" y="1339"/>
                    </a:lnTo>
                    <a:lnTo>
                      <a:pt x="50" y="1331"/>
                    </a:lnTo>
                    <a:lnTo>
                      <a:pt x="61" y="1322"/>
                    </a:lnTo>
                    <a:lnTo>
                      <a:pt x="74" y="1314"/>
                    </a:lnTo>
                    <a:lnTo>
                      <a:pt x="89" y="1308"/>
                    </a:lnTo>
                    <a:lnTo>
                      <a:pt x="111" y="1296"/>
                    </a:lnTo>
                    <a:lnTo>
                      <a:pt x="152" y="1276"/>
                    </a:lnTo>
                    <a:lnTo>
                      <a:pt x="205" y="1248"/>
                    </a:lnTo>
                    <a:lnTo>
                      <a:pt x="272" y="1212"/>
                    </a:lnTo>
                    <a:lnTo>
                      <a:pt x="348" y="1171"/>
                    </a:lnTo>
                    <a:lnTo>
                      <a:pt x="431" y="1126"/>
                    </a:lnTo>
                    <a:lnTo>
                      <a:pt x="521" y="1077"/>
                    </a:lnTo>
                    <a:lnTo>
                      <a:pt x="613" y="1027"/>
                    </a:lnTo>
                    <a:lnTo>
                      <a:pt x="705" y="977"/>
                    </a:lnTo>
                    <a:lnTo>
                      <a:pt x="796" y="926"/>
                    </a:lnTo>
                    <a:lnTo>
                      <a:pt x="884" y="878"/>
                    </a:lnTo>
                    <a:lnTo>
                      <a:pt x="965" y="832"/>
                    </a:lnTo>
                    <a:lnTo>
                      <a:pt x="1039" y="789"/>
                    </a:lnTo>
                    <a:lnTo>
                      <a:pt x="1103" y="753"/>
                    </a:lnTo>
                    <a:lnTo>
                      <a:pt x="1153" y="724"/>
                    </a:lnTo>
                    <a:lnTo>
                      <a:pt x="1189" y="702"/>
                    </a:lnTo>
                    <a:lnTo>
                      <a:pt x="1233" y="672"/>
                    </a:lnTo>
                    <a:lnTo>
                      <a:pt x="1278" y="641"/>
                    </a:lnTo>
                    <a:lnTo>
                      <a:pt x="1325" y="608"/>
                    </a:lnTo>
                    <a:lnTo>
                      <a:pt x="1373" y="573"/>
                    </a:lnTo>
                    <a:lnTo>
                      <a:pt x="1421" y="536"/>
                    </a:lnTo>
                    <a:lnTo>
                      <a:pt x="1468" y="499"/>
                    </a:lnTo>
                    <a:lnTo>
                      <a:pt x="1513" y="460"/>
                    </a:lnTo>
                    <a:lnTo>
                      <a:pt x="1557" y="422"/>
                    </a:lnTo>
                    <a:lnTo>
                      <a:pt x="1596" y="383"/>
                    </a:lnTo>
                    <a:lnTo>
                      <a:pt x="1632" y="344"/>
                    </a:lnTo>
                    <a:lnTo>
                      <a:pt x="1664" y="305"/>
                    </a:lnTo>
                    <a:lnTo>
                      <a:pt x="1691" y="267"/>
                    </a:lnTo>
                    <a:lnTo>
                      <a:pt x="1712" y="230"/>
                    </a:lnTo>
                    <a:lnTo>
                      <a:pt x="1725" y="193"/>
                    </a:lnTo>
                    <a:lnTo>
                      <a:pt x="1733" y="158"/>
                    </a:lnTo>
                    <a:lnTo>
                      <a:pt x="1732" y="125"/>
                    </a:lnTo>
                    <a:lnTo>
                      <a:pt x="1730" y="124"/>
                    </a:lnTo>
                    <a:lnTo>
                      <a:pt x="1730" y="122"/>
                    </a:lnTo>
                    <a:lnTo>
                      <a:pt x="1729" y="118"/>
                    </a:lnTo>
                    <a:lnTo>
                      <a:pt x="1728" y="113"/>
                    </a:lnTo>
                    <a:lnTo>
                      <a:pt x="1727" y="108"/>
                    </a:lnTo>
                    <a:lnTo>
                      <a:pt x="1724" y="101"/>
                    </a:lnTo>
                    <a:lnTo>
                      <a:pt x="1722" y="94"/>
                    </a:lnTo>
                    <a:lnTo>
                      <a:pt x="1718" y="86"/>
                    </a:lnTo>
                    <a:lnTo>
                      <a:pt x="1714" y="78"/>
                    </a:lnTo>
                    <a:lnTo>
                      <a:pt x="1709" y="71"/>
                    </a:lnTo>
                    <a:lnTo>
                      <a:pt x="1703" y="62"/>
                    </a:lnTo>
                    <a:lnTo>
                      <a:pt x="1697" y="54"/>
                    </a:lnTo>
                    <a:lnTo>
                      <a:pt x="1689" y="47"/>
                    </a:lnTo>
                    <a:lnTo>
                      <a:pt x="1680" y="40"/>
                    </a:lnTo>
                    <a:lnTo>
                      <a:pt x="1670" y="34"/>
                    </a:lnTo>
                    <a:lnTo>
                      <a:pt x="1661" y="28"/>
                    </a:lnTo>
                    <a:lnTo>
                      <a:pt x="1647" y="22"/>
                    </a:lnTo>
                    <a:lnTo>
                      <a:pt x="1638" y="17"/>
                    </a:lnTo>
                    <a:lnTo>
                      <a:pt x="1630" y="13"/>
                    </a:lnTo>
                    <a:lnTo>
                      <a:pt x="1625" y="9"/>
                    </a:lnTo>
                    <a:lnTo>
                      <a:pt x="1620" y="6"/>
                    </a:lnTo>
                    <a:lnTo>
                      <a:pt x="1619" y="4"/>
                    </a:lnTo>
                    <a:lnTo>
                      <a:pt x="1619" y="3"/>
                    </a:lnTo>
                    <a:lnTo>
                      <a:pt x="1620" y="2"/>
                    </a:lnTo>
                    <a:lnTo>
                      <a:pt x="1622" y="1"/>
                    </a:lnTo>
                    <a:lnTo>
                      <a:pt x="1627" y="1"/>
                    </a:lnTo>
                    <a:lnTo>
                      <a:pt x="1632" y="0"/>
                    </a:lnTo>
                    <a:lnTo>
                      <a:pt x="1638" y="1"/>
                    </a:lnTo>
                    <a:lnTo>
                      <a:pt x="1644" y="1"/>
                    </a:lnTo>
                    <a:lnTo>
                      <a:pt x="1652" y="1"/>
                    </a:lnTo>
                    <a:lnTo>
                      <a:pt x="1659" y="2"/>
                    </a:lnTo>
                    <a:lnTo>
                      <a:pt x="1668" y="3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48" name="Freeform 428"/>
              <p:cNvSpPr>
                <a:spLocks/>
              </p:cNvSpPr>
              <p:nvPr/>
            </p:nvSpPr>
            <p:spPr bwMode="auto">
              <a:xfrm flipH="1">
                <a:off x="4398" y="2946"/>
                <a:ext cx="8" cy="7"/>
              </a:xfrm>
              <a:custGeom>
                <a:avLst/>
                <a:gdLst/>
                <a:ahLst/>
                <a:cxnLst>
                  <a:cxn ang="0">
                    <a:pos x="78" y="12"/>
                  </a:cxn>
                  <a:cxn ang="0">
                    <a:pos x="90" y="25"/>
                  </a:cxn>
                  <a:cxn ang="0">
                    <a:pos x="105" y="39"/>
                  </a:cxn>
                  <a:cxn ang="0">
                    <a:pos x="121" y="53"/>
                  </a:cxn>
                  <a:cxn ang="0">
                    <a:pos x="138" y="66"/>
                  </a:cxn>
                  <a:cxn ang="0">
                    <a:pos x="153" y="77"/>
                  </a:cxn>
                  <a:cxn ang="0">
                    <a:pos x="167" y="86"/>
                  </a:cxn>
                  <a:cxn ang="0">
                    <a:pos x="179" y="91"/>
                  </a:cxn>
                  <a:cxn ang="0">
                    <a:pos x="187" y="95"/>
                  </a:cxn>
                  <a:cxn ang="0">
                    <a:pos x="187" y="100"/>
                  </a:cxn>
                  <a:cxn ang="0">
                    <a:pos x="179" y="109"/>
                  </a:cxn>
                  <a:cxn ang="0">
                    <a:pos x="165" y="120"/>
                  </a:cxn>
                  <a:cxn ang="0">
                    <a:pos x="146" y="132"/>
                  </a:cxn>
                  <a:cxn ang="0">
                    <a:pos x="126" y="144"/>
                  </a:cxn>
                  <a:cxn ang="0">
                    <a:pos x="103" y="154"/>
                  </a:cxn>
                  <a:cxn ang="0">
                    <a:pos x="81" y="160"/>
                  </a:cxn>
                  <a:cxn ang="0">
                    <a:pos x="66" y="162"/>
                  </a:cxn>
                  <a:cxn ang="0">
                    <a:pos x="59" y="158"/>
                  </a:cxn>
                  <a:cxn ang="0">
                    <a:pos x="55" y="149"/>
                  </a:cxn>
                  <a:cxn ang="0">
                    <a:pos x="52" y="138"/>
                  </a:cxn>
                  <a:cxn ang="0">
                    <a:pos x="49" y="127"/>
                  </a:cxn>
                  <a:cxn ang="0">
                    <a:pos x="43" y="119"/>
                  </a:cxn>
                  <a:cxn ang="0">
                    <a:pos x="33" y="114"/>
                  </a:cxn>
                  <a:cxn ang="0">
                    <a:pos x="18" y="115"/>
                  </a:cxn>
                  <a:cxn ang="0">
                    <a:pos x="3" y="120"/>
                  </a:cxn>
                  <a:cxn ang="0">
                    <a:pos x="0" y="118"/>
                  </a:cxn>
                  <a:cxn ang="0">
                    <a:pos x="1" y="109"/>
                  </a:cxn>
                  <a:cxn ang="0">
                    <a:pos x="4" y="98"/>
                  </a:cxn>
                  <a:cxn ang="0">
                    <a:pos x="9" y="84"/>
                  </a:cxn>
                  <a:cxn ang="0">
                    <a:pos x="14" y="71"/>
                  </a:cxn>
                  <a:cxn ang="0">
                    <a:pos x="19" y="57"/>
                  </a:cxn>
                  <a:cxn ang="0">
                    <a:pos x="22" y="48"/>
                  </a:cxn>
                  <a:cxn ang="0">
                    <a:pos x="23" y="41"/>
                  </a:cxn>
                  <a:cxn ang="0">
                    <a:pos x="25" y="32"/>
                  </a:cxn>
                  <a:cxn ang="0">
                    <a:pos x="31" y="24"/>
                  </a:cxn>
                  <a:cxn ang="0">
                    <a:pos x="36" y="15"/>
                  </a:cxn>
                  <a:cxn ang="0">
                    <a:pos x="44" y="6"/>
                  </a:cxn>
                  <a:cxn ang="0">
                    <a:pos x="52" y="1"/>
                  </a:cxn>
                  <a:cxn ang="0">
                    <a:pos x="60" y="0"/>
                  </a:cxn>
                  <a:cxn ang="0">
                    <a:pos x="68" y="2"/>
                  </a:cxn>
                </a:cxnLst>
                <a:rect l="0" t="0" r="r" b="b"/>
                <a:pathLst>
                  <a:path w="188" h="163">
                    <a:moveTo>
                      <a:pt x="72" y="6"/>
                    </a:moveTo>
                    <a:lnTo>
                      <a:pt x="78" y="12"/>
                    </a:lnTo>
                    <a:lnTo>
                      <a:pt x="83" y="18"/>
                    </a:lnTo>
                    <a:lnTo>
                      <a:pt x="90" y="25"/>
                    </a:lnTo>
                    <a:lnTo>
                      <a:pt x="97" y="32"/>
                    </a:lnTo>
                    <a:lnTo>
                      <a:pt x="105" y="39"/>
                    </a:lnTo>
                    <a:lnTo>
                      <a:pt x="114" y="47"/>
                    </a:lnTo>
                    <a:lnTo>
                      <a:pt x="121" y="53"/>
                    </a:lnTo>
                    <a:lnTo>
                      <a:pt x="130" y="60"/>
                    </a:lnTo>
                    <a:lnTo>
                      <a:pt x="138" y="66"/>
                    </a:lnTo>
                    <a:lnTo>
                      <a:pt x="145" y="72"/>
                    </a:lnTo>
                    <a:lnTo>
                      <a:pt x="153" y="77"/>
                    </a:lnTo>
                    <a:lnTo>
                      <a:pt x="161" y="82"/>
                    </a:lnTo>
                    <a:lnTo>
                      <a:pt x="167" y="86"/>
                    </a:lnTo>
                    <a:lnTo>
                      <a:pt x="174" y="89"/>
                    </a:lnTo>
                    <a:lnTo>
                      <a:pt x="179" y="91"/>
                    </a:lnTo>
                    <a:lnTo>
                      <a:pt x="185" y="94"/>
                    </a:lnTo>
                    <a:lnTo>
                      <a:pt x="187" y="95"/>
                    </a:lnTo>
                    <a:lnTo>
                      <a:pt x="188" y="97"/>
                    </a:lnTo>
                    <a:lnTo>
                      <a:pt x="187" y="100"/>
                    </a:lnTo>
                    <a:lnTo>
                      <a:pt x="183" y="104"/>
                    </a:lnTo>
                    <a:lnTo>
                      <a:pt x="179" y="109"/>
                    </a:lnTo>
                    <a:lnTo>
                      <a:pt x="173" y="114"/>
                    </a:lnTo>
                    <a:lnTo>
                      <a:pt x="165" y="120"/>
                    </a:lnTo>
                    <a:lnTo>
                      <a:pt x="156" y="126"/>
                    </a:lnTo>
                    <a:lnTo>
                      <a:pt x="146" y="132"/>
                    </a:lnTo>
                    <a:lnTo>
                      <a:pt x="137" y="138"/>
                    </a:lnTo>
                    <a:lnTo>
                      <a:pt x="126" y="144"/>
                    </a:lnTo>
                    <a:lnTo>
                      <a:pt x="115" y="149"/>
                    </a:lnTo>
                    <a:lnTo>
                      <a:pt x="103" y="154"/>
                    </a:lnTo>
                    <a:lnTo>
                      <a:pt x="92" y="158"/>
                    </a:lnTo>
                    <a:lnTo>
                      <a:pt x="81" y="160"/>
                    </a:lnTo>
                    <a:lnTo>
                      <a:pt x="71" y="163"/>
                    </a:lnTo>
                    <a:lnTo>
                      <a:pt x="66" y="162"/>
                    </a:lnTo>
                    <a:lnTo>
                      <a:pt x="62" y="161"/>
                    </a:lnTo>
                    <a:lnTo>
                      <a:pt x="59" y="158"/>
                    </a:lnTo>
                    <a:lnTo>
                      <a:pt x="57" y="154"/>
                    </a:lnTo>
                    <a:lnTo>
                      <a:pt x="55" y="149"/>
                    </a:lnTo>
                    <a:lnTo>
                      <a:pt x="54" y="144"/>
                    </a:lnTo>
                    <a:lnTo>
                      <a:pt x="52" y="138"/>
                    </a:lnTo>
                    <a:lnTo>
                      <a:pt x="50" y="133"/>
                    </a:lnTo>
                    <a:lnTo>
                      <a:pt x="49" y="127"/>
                    </a:lnTo>
                    <a:lnTo>
                      <a:pt x="46" y="122"/>
                    </a:lnTo>
                    <a:lnTo>
                      <a:pt x="43" y="119"/>
                    </a:lnTo>
                    <a:lnTo>
                      <a:pt x="38" y="115"/>
                    </a:lnTo>
                    <a:lnTo>
                      <a:pt x="33" y="114"/>
                    </a:lnTo>
                    <a:lnTo>
                      <a:pt x="26" y="113"/>
                    </a:lnTo>
                    <a:lnTo>
                      <a:pt x="18" y="115"/>
                    </a:lnTo>
                    <a:lnTo>
                      <a:pt x="8" y="120"/>
                    </a:lnTo>
                    <a:lnTo>
                      <a:pt x="3" y="120"/>
                    </a:lnTo>
                    <a:lnTo>
                      <a:pt x="1" y="120"/>
                    </a:lnTo>
                    <a:lnTo>
                      <a:pt x="0" y="118"/>
                    </a:lnTo>
                    <a:lnTo>
                      <a:pt x="0" y="113"/>
                    </a:lnTo>
                    <a:lnTo>
                      <a:pt x="1" y="109"/>
                    </a:lnTo>
                    <a:lnTo>
                      <a:pt x="2" y="103"/>
                    </a:lnTo>
                    <a:lnTo>
                      <a:pt x="4" y="98"/>
                    </a:lnTo>
                    <a:lnTo>
                      <a:pt x="7" y="91"/>
                    </a:lnTo>
                    <a:lnTo>
                      <a:pt x="9" y="84"/>
                    </a:lnTo>
                    <a:lnTo>
                      <a:pt x="12" y="77"/>
                    </a:lnTo>
                    <a:lnTo>
                      <a:pt x="14" y="71"/>
                    </a:lnTo>
                    <a:lnTo>
                      <a:pt x="18" y="63"/>
                    </a:lnTo>
                    <a:lnTo>
                      <a:pt x="19" y="57"/>
                    </a:lnTo>
                    <a:lnTo>
                      <a:pt x="21" y="52"/>
                    </a:lnTo>
                    <a:lnTo>
                      <a:pt x="22" y="48"/>
                    </a:lnTo>
                    <a:lnTo>
                      <a:pt x="23" y="44"/>
                    </a:lnTo>
                    <a:lnTo>
                      <a:pt x="23" y="41"/>
                    </a:lnTo>
                    <a:lnTo>
                      <a:pt x="24" y="37"/>
                    </a:lnTo>
                    <a:lnTo>
                      <a:pt x="25" y="32"/>
                    </a:lnTo>
                    <a:lnTo>
                      <a:pt x="27" y="28"/>
                    </a:lnTo>
                    <a:lnTo>
                      <a:pt x="31" y="24"/>
                    </a:lnTo>
                    <a:lnTo>
                      <a:pt x="33" y="19"/>
                    </a:lnTo>
                    <a:lnTo>
                      <a:pt x="36" y="15"/>
                    </a:lnTo>
                    <a:lnTo>
                      <a:pt x="40" y="11"/>
                    </a:lnTo>
                    <a:lnTo>
                      <a:pt x="44" y="6"/>
                    </a:lnTo>
                    <a:lnTo>
                      <a:pt x="48" y="4"/>
                    </a:lnTo>
                    <a:lnTo>
                      <a:pt x="52" y="1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5" y="0"/>
                    </a:lnTo>
                    <a:lnTo>
                      <a:pt x="68" y="2"/>
                    </a:lnTo>
                    <a:lnTo>
                      <a:pt x="72" y="6"/>
                    </a:lnTo>
                    <a:close/>
                  </a:path>
                </a:pathLst>
              </a:custGeom>
              <a:solidFill>
                <a:srgbClr val="4C7F7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49" name="Freeform 429"/>
              <p:cNvSpPr>
                <a:spLocks/>
              </p:cNvSpPr>
              <p:nvPr/>
            </p:nvSpPr>
            <p:spPr bwMode="auto">
              <a:xfrm flipH="1">
                <a:off x="4398" y="2946"/>
                <a:ext cx="8" cy="7"/>
              </a:xfrm>
              <a:custGeom>
                <a:avLst/>
                <a:gdLst/>
                <a:ahLst/>
                <a:cxnLst>
                  <a:cxn ang="0">
                    <a:pos x="78" y="12"/>
                  </a:cxn>
                  <a:cxn ang="0">
                    <a:pos x="90" y="25"/>
                  </a:cxn>
                  <a:cxn ang="0">
                    <a:pos x="105" y="39"/>
                  </a:cxn>
                  <a:cxn ang="0">
                    <a:pos x="121" y="53"/>
                  </a:cxn>
                  <a:cxn ang="0">
                    <a:pos x="138" y="66"/>
                  </a:cxn>
                  <a:cxn ang="0">
                    <a:pos x="153" y="77"/>
                  </a:cxn>
                  <a:cxn ang="0">
                    <a:pos x="167" y="86"/>
                  </a:cxn>
                  <a:cxn ang="0">
                    <a:pos x="179" y="91"/>
                  </a:cxn>
                  <a:cxn ang="0">
                    <a:pos x="187" y="95"/>
                  </a:cxn>
                  <a:cxn ang="0">
                    <a:pos x="187" y="100"/>
                  </a:cxn>
                  <a:cxn ang="0">
                    <a:pos x="179" y="109"/>
                  </a:cxn>
                  <a:cxn ang="0">
                    <a:pos x="165" y="120"/>
                  </a:cxn>
                  <a:cxn ang="0">
                    <a:pos x="146" y="132"/>
                  </a:cxn>
                  <a:cxn ang="0">
                    <a:pos x="126" y="144"/>
                  </a:cxn>
                  <a:cxn ang="0">
                    <a:pos x="103" y="154"/>
                  </a:cxn>
                  <a:cxn ang="0">
                    <a:pos x="81" y="160"/>
                  </a:cxn>
                  <a:cxn ang="0">
                    <a:pos x="66" y="162"/>
                  </a:cxn>
                  <a:cxn ang="0">
                    <a:pos x="59" y="158"/>
                  </a:cxn>
                  <a:cxn ang="0">
                    <a:pos x="55" y="149"/>
                  </a:cxn>
                  <a:cxn ang="0">
                    <a:pos x="52" y="138"/>
                  </a:cxn>
                  <a:cxn ang="0">
                    <a:pos x="49" y="127"/>
                  </a:cxn>
                  <a:cxn ang="0">
                    <a:pos x="43" y="119"/>
                  </a:cxn>
                  <a:cxn ang="0">
                    <a:pos x="33" y="114"/>
                  </a:cxn>
                  <a:cxn ang="0">
                    <a:pos x="18" y="115"/>
                  </a:cxn>
                  <a:cxn ang="0">
                    <a:pos x="3" y="120"/>
                  </a:cxn>
                  <a:cxn ang="0">
                    <a:pos x="0" y="118"/>
                  </a:cxn>
                  <a:cxn ang="0">
                    <a:pos x="1" y="109"/>
                  </a:cxn>
                  <a:cxn ang="0">
                    <a:pos x="4" y="98"/>
                  </a:cxn>
                  <a:cxn ang="0">
                    <a:pos x="9" y="84"/>
                  </a:cxn>
                  <a:cxn ang="0">
                    <a:pos x="14" y="71"/>
                  </a:cxn>
                  <a:cxn ang="0">
                    <a:pos x="19" y="57"/>
                  </a:cxn>
                  <a:cxn ang="0">
                    <a:pos x="22" y="48"/>
                  </a:cxn>
                  <a:cxn ang="0">
                    <a:pos x="23" y="41"/>
                  </a:cxn>
                  <a:cxn ang="0">
                    <a:pos x="25" y="32"/>
                  </a:cxn>
                  <a:cxn ang="0">
                    <a:pos x="31" y="24"/>
                  </a:cxn>
                  <a:cxn ang="0">
                    <a:pos x="36" y="15"/>
                  </a:cxn>
                  <a:cxn ang="0">
                    <a:pos x="44" y="6"/>
                  </a:cxn>
                  <a:cxn ang="0">
                    <a:pos x="52" y="1"/>
                  </a:cxn>
                  <a:cxn ang="0">
                    <a:pos x="60" y="0"/>
                  </a:cxn>
                  <a:cxn ang="0">
                    <a:pos x="68" y="2"/>
                  </a:cxn>
                </a:cxnLst>
                <a:rect l="0" t="0" r="r" b="b"/>
                <a:pathLst>
                  <a:path w="188" h="163">
                    <a:moveTo>
                      <a:pt x="72" y="6"/>
                    </a:moveTo>
                    <a:lnTo>
                      <a:pt x="78" y="12"/>
                    </a:lnTo>
                    <a:lnTo>
                      <a:pt x="83" y="18"/>
                    </a:lnTo>
                    <a:lnTo>
                      <a:pt x="90" y="25"/>
                    </a:lnTo>
                    <a:lnTo>
                      <a:pt x="97" y="32"/>
                    </a:lnTo>
                    <a:lnTo>
                      <a:pt x="105" y="39"/>
                    </a:lnTo>
                    <a:lnTo>
                      <a:pt x="114" y="47"/>
                    </a:lnTo>
                    <a:lnTo>
                      <a:pt x="121" y="53"/>
                    </a:lnTo>
                    <a:lnTo>
                      <a:pt x="130" y="60"/>
                    </a:lnTo>
                    <a:lnTo>
                      <a:pt x="138" y="66"/>
                    </a:lnTo>
                    <a:lnTo>
                      <a:pt x="145" y="72"/>
                    </a:lnTo>
                    <a:lnTo>
                      <a:pt x="153" y="77"/>
                    </a:lnTo>
                    <a:lnTo>
                      <a:pt x="161" y="82"/>
                    </a:lnTo>
                    <a:lnTo>
                      <a:pt x="167" y="86"/>
                    </a:lnTo>
                    <a:lnTo>
                      <a:pt x="174" y="89"/>
                    </a:lnTo>
                    <a:lnTo>
                      <a:pt x="179" y="91"/>
                    </a:lnTo>
                    <a:lnTo>
                      <a:pt x="185" y="94"/>
                    </a:lnTo>
                    <a:lnTo>
                      <a:pt x="187" y="95"/>
                    </a:lnTo>
                    <a:lnTo>
                      <a:pt x="188" y="97"/>
                    </a:lnTo>
                    <a:lnTo>
                      <a:pt x="187" y="100"/>
                    </a:lnTo>
                    <a:lnTo>
                      <a:pt x="183" y="104"/>
                    </a:lnTo>
                    <a:lnTo>
                      <a:pt x="179" y="109"/>
                    </a:lnTo>
                    <a:lnTo>
                      <a:pt x="173" y="114"/>
                    </a:lnTo>
                    <a:lnTo>
                      <a:pt x="165" y="120"/>
                    </a:lnTo>
                    <a:lnTo>
                      <a:pt x="156" y="126"/>
                    </a:lnTo>
                    <a:lnTo>
                      <a:pt x="146" y="132"/>
                    </a:lnTo>
                    <a:lnTo>
                      <a:pt x="137" y="138"/>
                    </a:lnTo>
                    <a:lnTo>
                      <a:pt x="126" y="144"/>
                    </a:lnTo>
                    <a:lnTo>
                      <a:pt x="115" y="149"/>
                    </a:lnTo>
                    <a:lnTo>
                      <a:pt x="103" y="154"/>
                    </a:lnTo>
                    <a:lnTo>
                      <a:pt x="92" y="158"/>
                    </a:lnTo>
                    <a:lnTo>
                      <a:pt x="81" y="160"/>
                    </a:lnTo>
                    <a:lnTo>
                      <a:pt x="71" y="163"/>
                    </a:lnTo>
                    <a:lnTo>
                      <a:pt x="66" y="162"/>
                    </a:lnTo>
                    <a:lnTo>
                      <a:pt x="62" y="161"/>
                    </a:lnTo>
                    <a:lnTo>
                      <a:pt x="59" y="158"/>
                    </a:lnTo>
                    <a:lnTo>
                      <a:pt x="57" y="154"/>
                    </a:lnTo>
                    <a:lnTo>
                      <a:pt x="55" y="149"/>
                    </a:lnTo>
                    <a:lnTo>
                      <a:pt x="54" y="144"/>
                    </a:lnTo>
                    <a:lnTo>
                      <a:pt x="52" y="138"/>
                    </a:lnTo>
                    <a:lnTo>
                      <a:pt x="50" y="133"/>
                    </a:lnTo>
                    <a:lnTo>
                      <a:pt x="49" y="127"/>
                    </a:lnTo>
                    <a:lnTo>
                      <a:pt x="46" y="122"/>
                    </a:lnTo>
                    <a:lnTo>
                      <a:pt x="43" y="119"/>
                    </a:lnTo>
                    <a:lnTo>
                      <a:pt x="38" y="115"/>
                    </a:lnTo>
                    <a:lnTo>
                      <a:pt x="33" y="114"/>
                    </a:lnTo>
                    <a:lnTo>
                      <a:pt x="26" y="113"/>
                    </a:lnTo>
                    <a:lnTo>
                      <a:pt x="18" y="115"/>
                    </a:lnTo>
                    <a:lnTo>
                      <a:pt x="8" y="120"/>
                    </a:lnTo>
                    <a:lnTo>
                      <a:pt x="3" y="120"/>
                    </a:lnTo>
                    <a:lnTo>
                      <a:pt x="1" y="120"/>
                    </a:lnTo>
                    <a:lnTo>
                      <a:pt x="0" y="118"/>
                    </a:lnTo>
                    <a:lnTo>
                      <a:pt x="0" y="113"/>
                    </a:lnTo>
                    <a:lnTo>
                      <a:pt x="1" y="109"/>
                    </a:lnTo>
                    <a:lnTo>
                      <a:pt x="2" y="103"/>
                    </a:lnTo>
                    <a:lnTo>
                      <a:pt x="4" y="98"/>
                    </a:lnTo>
                    <a:lnTo>
                      <a:pt x="7" y="91"/>
                    </a:lnTo>
                    <a:lnTo>
                      <a:pt x="9" y="84"/>
                    </a:lnTo>
                    <a:lnTo>
                      <a:pt x="12" y="77"/>
                    </a:lnTo>
                    <a:lnTo>
                      <a:pt x="14" y="71"/>
                    </a:lnTo>
                    <a:lnTo>
                      <a:pt x="18" y="63"/>
                    </a:lnTo>
                    <a:lnTo>
                      <a:pt x="19" y="57"/>
                    </a:lnTo>
                    <a:lnTo>
                      <a:pt x="21" y="52"/>
                    </a:lnTo>
                    <a:lnTo>
                      <a:pt x="22" y="48"/>
                    </a:lnTo>
                    <a:lnTo>
                      <a:pt x="23" y="44"/>
                    </a:lnTo>
                    <a:lnTo>
                      <a:pt x="23" y="41"/>
                    </a:lnTo>
                    <a:lnTo>
                      <a:pt x="24" y="37"/>
                    </a:lnTo>
                    <a:lnTo>
                      <a:pt x="25" y="32"/>
                    </a:lnTo>
                    <a:lnTo>
                      <a:pt x="27" y="28"/>
                    </a:lnTo>
                    <a:lnTo>
                      <a:pt x="31" y="24"/>
                    </a:lnTo>
                    <a:lnTo>
                      <a:pt x="33" y="19"/>
                    </a:lnTo>
                    <a:lnTo>
                      <a:pt x="36" y="15"/>
                    </a:lnTo>
                    <a:lnTo>
                      <a:pt x="40" y="11"/>
                    </a:lnTo>
                    <a:lnTo>
                      <a:pt x="44" y="6"/>
                    </a:lnTo>
                    <a:lnTo>
                      <a:pt x="48" y="4"/>
                    </a:lnTo>
                    <a:lnTo>
                      <a:pt x="52" y="1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5" y="0"/>
                    </a:lnTo>
                    <a:lnTo>
                      <a:pt x="68" y="2"/>
                    </a:lnTo>
                    <a:lnTo>
                      <a:pt x="72" y="6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50" name="Freeform 430"/>
              <p:cNvSpPr>
                <a:spLocks/>
              </p:cNvSpPr>
              <p:nvPr/>
            </p:nvSpPr>
            <p:spPr bwMode="auto">
              <a:xfrm flipH="1">
                <a:off x="4415" y="2957"/>
                <a:ext cx="8" cy="7"/>
              </a:xfrm>
              <a:custGeom>
                <a:avLst/>
                <a:gdLst/>
                <a:ahLst/>
                <a:cxnLst>
                  <a:cxn ang="0">
                    <a:pos x="77" y="12"/>
                  </a:cxn>
                  <a:cxn ang="0">
                    <a:pos x="90" y="25"/>
                  </a:cxn>
                  <a:cxn ang="0">
                    <a:pos x="104" y="40"/>
                  </a:cxn>
                  <a:cxn ang="0">
                    <a:pos x="121" y="54"/>
                  </a:cxn>
                  <a:cxn ang="0">
                    <a:pos x="136" y="67"/>
                  </a:cxn>
                  <a:cxn ang="0">
                    <a:pos x="152" y="78"/>
                  </a:cxn>
                  <a:cxn ang="0">
                    <a:pos x="165" y="86"/>
                  </a:cxn>
                  <a:cxn ang="0">
                    <a:pos x="177" y="92"/>
                  </a:cxn>
                  <a:cxn ang="0">
                    <a:pos x="185" y="95"/>
                  </a:cxn>
                  <a:cxn ang="0">
                    <a:pos x="185" y="101"/>
                  </a:cxn>
                  <a:cxn ang="0">
                    <a:pos x="177" y="110"/>
                  </a:cxn>
                  <a:cxn ang="0">
                    <a:pos x="163" y="121"/>
                  </a:cxn>
                  <a:cxn ang="0">
                    <a:pos x="146" y="133"/>
                  </a:cxn>
                  <a:cxn ang="0">
                    <a:pos x="125" y="145"/>
                  </a:cxn>
                  <a:cxn ang="0">
                    <a:pos x="102" y="155"/>
                  </a:cxn>
                  <a:cxn ang="0">
                    <a:pos x="80" y="162"/>
                  </a:cxn>
                  <a:cxn ang="0">
                    <a:pos x="65" y="163"/>
                  </a:cxn>
                  <a:cxn ang="0">
                    <a:pos x="58" y="159"/>
                  </a:cxn>
                  <a:cxn ang="0">
                    <a:pos x="55" y="150"/>
                  </a:cxn>
                  <a:cxn ang="0">
                    <a:pos x="52" y="139"/>
                  </a:cxn>
                  <a:cxn ang="0">
                    <a:pos x="48" y="128"/>
                  </a:cxn>
                  <a:cxn ang="0">
                    <a:pos x="43" y="119"/>
                  </a:cxn>
                  <a:cxn ang="0">
                    <a:pos x="33" y="115"/>
                  </a:cxn>
                  <a:cxn ang="0">
                    <a:pos x="18" y="117"/>
                  </a:cxn>
                  <a:cxn ang="0">
                    <a:pos x="4" y="121"/>
                  </a:cxn>
                  <a:cxn ang="0">
                    <a:pos x="0" y="118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9" y="84"/>
                  </a:cxn>
                  <a:cxn ang="0">
                    <a:pos x="15" y="71"/>
                  </a:cxn>
                  <a:cxn ang="0">
                    <a:pos x="19" y="58"/>
                  </a:cxn>
                  <a:cxn ang="0">
                    <a:pos x="22" y="48"/>
                  </a:cxn>
                  <a:cxn ang="0">
                    <a:pos x="23" y="42"/>
                  </a:cxn>
                  <a:cxn ang="0">
                    <a:pos x="26" y="33"/>
                  </a:cxn>
                  <a:cxn ang="0">
                    <a:pos x="30" y="24"/>
                  </a:cxn>
                  <a:cxn ang="0">
                    <a:pos x="36" y="15"/>
                  </a:cxn>
                  <a:cxn ang="0">
                    <a:pos x="44" y="7"/>
                  </a:cxn>
                  <a:cxn ang="0">
                    <a:pos x="52" y="1"/>
                  </a:cxn>
                  <a:cxn ang="0">
                    <a:pos x="60" y="0"/>
                  </a:cxn>
                  <a:cxn ang="0">
                    <a:pos x="68" y="2"/>
                  </a:cxn>
                </a:cxnLst>
                <a:rect l="0" t="0" r="r" b="b"/>
                <a:pathLst>
                  <a:path w="186" h="164">
                    <a:moveTo>
                      <a:pt x="72" y="7"/>
                    </a:moveTo>
                    <a:lnTo>
                      <a:pt x="77" y="12"/>
                    </a:lnTo>
                    <a:lnTo>
                      <a:pt x="83" y="19"/>
                    </a:lnTo>
                    <a:lnTo>
                      <a:pt x="90" y="25"/>
                    </a:lnTo>
                    <a:lnTo>
                      <a:pt x="96" y="33"/>
                    </a:lnTo>
                    <a:lnTo>
                      <a:pt x="104" y="40"/>
                    </a:lnTo>
                    <a:lnTo>
                      <a:pt x="112" y="47"/>
                    </a:lnTo>
                    <a:lnTo>
                      <a:pt x="121" y="54"/>
                    </a:lnTo>
                    <a:lnTo>
                      <a:pt x="128" y="60"/>
                    </a:lnTo>
                    <a:lnTo>
                      <a:pt x="136" y="67"/>
                    </a:lnTo>
                    <a:lnTo>
                      <a:pt x="145" y="73"/>
                    </a:lnTo>
                    <a:lnTo>
                      <a:pt x="152" y="78"/>
                    </a:lnTo>
                    <a:lnTo>
                      <a:pt x="159" y="83"/>
                    </a:lnTo>
                    <a:lnTo>
                      <a:pt x="165" y="86"/>
                    </a:lnTo>
                    <a:lnTo>
                      <a:pt x="172" y="90"/>
                    </a:lnTo>
                    <a:lnTo>
                      <a:pt x="177" y="92"/>
                    </a:lnTo>
                    <a:lnTo>
                      <a:pt x="183" y="94"/>
                    </a:lnTo>
                    <a:lnTo>
                      <a:pt x="185" y="95"/>
                    </a:lnTo>
                    <a:lnTo>
                      <a:pt x="186" y="97"/>
                    </a:lnTo>
                    <a:lnTo>
                      <a:pt x="185" y="101"/>
                    </a:lnTo>
                    <a:lnTo>
                      <a:pt x="182" y="105"/>
                    </a:lnTo>
                    <a:lnTo>
                      <a:pt x="177" y="110"/>
                    </a:lnTo>
                    <a:lnTo>
                      <a:pt x="171" y="116"/>
                    </a:lnTo>
                    <a:lnTo>
                      <a:pt x="163" y="121"/>
                    </a:lnTo>
                    <a:lnTo>
                      <a:pt x="155" y="128"/>
                    </a:lnTo>
                    <a:lnTo>
                      <a:pt x="146" y="133"/>
                    </a:lnTo>
                    <a:lnTo>
                      <a:pt x="136" y="140"/>
                    </a:lnTo>
                    <a:lnTo>
                      <a:pt x="125" y="145"/>
                    </a:lnTo>
                    <a:lnTo>
                      <a:pt x="114" y="151"/>
                    </a:lnTo>
                    <a:lnTo>
                      <a:pt x="102" y="155"/>
                    </a:lnTo>
                    <a:lnTo>
                      <a:pt x="91" y="159"/>
                    </a:lnTo>
                    <a:lnTo>
                      <a:pt x="80" y="162"/>
                    </a:lnTo>
                    <a:lnTo>
                      <a:pt x="70" y="164"/>
                    </a:lnTo>
                    <a:lnTo>
                      <a:pt x="65" y="163"/>
                    </a:lnTo>
                    <a:lnTo>
                      <a:pt x="62" y="162"/>
                    </a:lnTo>
                    <a:lnTo>
                      <a:pt x="58" y="159"/>
                    </a:lnTo>
                    <a:lnTo>
                      <a:pt x="56" y="155"/>
                    </a:lnTo>
                    <a:lnTo>
                      <a:pt x="55" y="150"/>
                    </a:lnTo>
                    <a:lnTo>
                      <a:pt x="54" y="144"/>
                    </a:lnTo>
                    <a:lnTo>
                      <a:pt x="52" y="139"/>
                    </a:lnTo>
                    <a:lnTo>
                      <a:pt x="51" y="133"/>
                    </a:lnTo>
                    <a:lnTo>
                      <a:pt x="48" y="128"/>
                    </a:lnTo>
                    <a:lnTo>
                      <a:pt x="46" y="124"/>
                    </a:lnTo>
                    <a:lnTo>
                      <a:pt x="43" y="119"/>
                    </a:lnTo>
                    <a:lnTo>
                      <a:pt x="39" y="117"/>
                    </a:lnTo>
                    <a:lnTo>
                      <a:pt x="33" y="115"/>
                    </a:lnTo>
                    <a:lnTo>
                      <a:pt x="27" y="115"/>
                    </a:lnTo>
                    <a:lnTo>
                      <a:pt x="18" y="117"/>
                    </a:lnTo>
                    <a:lnTo>
                      <a:pt x="8" y="121"/>
                    </a:lnTo>
                    <a:lnTo>
                      <a:pt x="4" y="121"/>
                    </a:lnTo>
                    <a:lnTo>
                      <a:pt x="2" y="120"/>
                    </a:lnTo>
                    <a:lnTo>
                      <a:pt x="0" y="118"/>
                    </a:lnTo>
                    <a:lnTo>
                      <a:pt x="0" y="115"/>
                    </a:lnTo>
                    <a:lnTo>
                      <a:pt x="0" y="110"/>
                    </a:lnTo>
                    <a:lnTo>
                      <a:pt x="3" y="105"/>
                    </a:lnTo>
                    <a:lnTo>
                      <a:pt x="4" y="98"/>
                    </a:lnTo>
                    <a:lnTo>
                      <a:pt x="7" y="92"/>
                    </a:lnTo>
                    <a:lnTo>
                      <a:pt x="9" y="84"/>
                    </a:lnTo>
                    <a:lnTo>
                      <a:pt x="12" y="78"/>
                    </a:lnTo>
                    <a:lnTo>
                      <a:pt x="15" y="71"/>
                    </a:lnTo>
                    <a:lnTo>
                      <a:pt x="17" y="64"/>
                    </a:lnTo>
                    <a:lnTo>
                      <a:pt x="19" y="58"/>
                    </a:lnTo>
                    <a:lnTo>
                      <a:pt x="21" y="53"/>
                    </a:lnTo>
                    <a:lnTo>
                      <a:pt x="22" y="48"/>
                    </a:lnTo>
                    <a:lnTo>
                      <a:pt x="23" y="45"/>
                    </a:lnTo>
                    <a:lnTo>
                      <a:pt x="23" y="42"/>
                    </a:lnTo>
                    <a:lnTo>
                      <a:pt x="24" y="37"/>
                    </a:lnTo>
                    <a:lnTo>
                      <a:pt x="26" y="33"/>
                    </a:lnTo>
                    <a:lnTo>
                      <a:pt x="28" y="29"/>
                    </a:lnTo>
                    <a:lnTo>
                      <a:pt x="30" y="24"/>
                    </a:lnTo>
                    <a:lnTo>
                      <a:pt x="33" y="20"/>
                    </a:lnTo>
                    <a:lnTo>
                      <a:pt x="36" y="15"/>
                    </a:lnTo>
                    <a:lnTo>
                      <a:pt x="40" y="11"/>
                    </a:lnTo>
                    <a:lnTo>
                      <a:pt x="44" y="7"/>
                    </a:lnTo>
                    <a:lnTo>
                      <a:pt x="47" y="5"/>
                    </a:lnTo>
                    <a:lnTo>
                      <a:pt x="52" y="1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4" y="0"/>
                    </a:lnTo>
                    <a:lnTo>
                      <a:pt x="68" y="2"/>
                    </a:lnTo>
                    <a:lnTo>
                      <a:pt x="72" y="7"/>
                    </a:lnTo>
                    <a:close/>
                  </a:path>
                </a:pathLst>
              </a:custGeom>
              <a:solidFill>
                <a:srgbClr val="4C7F7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51" name="Freeform 431"/>
              <p:cNvSpPr>
                <a:spLocks/>
              </p:cNvSpPr>
              <p:nvPr/>
            </p:nvSpPr>
            <p:spPr bwMode="auto">
              <a:xfrm flipH="1">
                <a:off x="4415" y="2957"/>
                <a:ext cx="8" cy="7"/>
              </a:xfrm>
              <a:custGeom>
                <a:avLst/>
                <a:gdLst/>
                <a:ahLst/>
                <a:cxnLst>
                  <a:cxn ang="0">
                    <a:pos x="77" y="12"/>
                  </a:cxn>
                  <a:cxn ang="0">
                    <a:pos x="90" y="25"/>
                  </a:cxn>
                  <a:cxn ang="0">
                    <a:pos x="104" y="40"/>
                  </a:cxn>
                  <a:cxn ang="0">
                    <a:pos x="121" y="54"/>
                  </a:cxn>
                  <a:cxn ang="0">
                    <a:pos x="136" y="67"/>
                  </a:cxn>
                  <a:cxn ang="0">
                    <a:pos x="152" y="78"/>
                  </a:cxn>
                  <a:cxn ang="0">
                    <a:pos x="165" y="86"/>
                  </a:cxn>
                  <a:cxn ang="0">
                    <a:pos x="177" y="92"/>
                  </a:cxn>
                  <a:cxn ang="0">
                    <a:pos x="185" y="95"/>
                  </a:cxn>
                  <a:cxn ang="0">
                    <a:pos x="185" y="101"/>
                  </a:cxn>
                  <a:cxn ang="0">
                    <a:pos x="177" y="110"/>
                  </a:cxn>
                  <a:cxn ang="0">
                    <a:pos x="163" y="121"/>
                  </a:cxn>
                  <a:cxn ang="0">
                    <a:pos x="146" y="133"/>
                  </a:cxn>
                  <a:cxn ang="0">
                    <a:pos x="125" y="145"/>
                  </a:cxn>
                  <a:cxn ang="0">
                    <a:pos x="102" y="155"/>
                  </a:cxn>
                  <a:cxn ang="0">
                    <a:pos x="80" y="162"/>
                  </a:cxn>
                  <a:cxn ang="0">
                    <a:pos x="65" y="163"/>
                  </a:cxn>
                  <a:cxn ang="0">
                    <a:pos x="58" y="159"/>
                  </a:cxn>
                  <a:cxn ang="0">
                    <a:pos x="55" y="150"/>
                  </a:cxn>
                  <a:cxn ang="0">
                    <a:pos x="52" y="139"/>
                  </a:cxn>
                  <a:cxn ang="0">
                    <a:pos x="48" y="128"/>
                  </a:cxn>
                  <a:cxn ang="0">
                    <a:pos x="43" y="119"/>
                  </a:cxn>
                  <a:cxn ang="0">
                    <a:pos x="33" y="115"/>
                  </a:cxn>
                  <a:cxn ang="0">
                    <a:pos x="18" y="117"/>
                  </a:cxn>
                  <a:cxn ang="0">
                    <a:pos x="4" y="121"/>
                  </a:cxn>
                  <a:cxn ang="0">
                    <a:pos x="0" y="118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9" y="84"/>
                  </a:cxn>
                  <a:cxn ang="0">
                    <a:pos x="15" y="71"/>
                  </a:cxn>
                  <a:cxn ang="0">
                    <a:pos x="19" y="58"/>
                  </a:cxn>
                  <a:cxn ang="0">
                    <a:pos x="22" y="48"/>
                  </a:cxn>
                  <a:cxn ang="0">
                    <a:pos x="23" y="42"/>
                  </a:cxn>
                  <a:cxn ang="0">
                    <a:pos x="26" y="33"/>
                  </a:cxn>
                  <a:cxn ang="0">
                    <a:pos x="30" y="24"/>
                  </a:cxn>
                  <a:cxn ang="0">
                    <a:pos x="36" y="15"/>
                  </a:cxn>
                  <a:cxn ang="0">
                    <a:pos x="44" y="7"/>
                  </a:cxn>
                  <a:cxn ang="0">
                    <a:pos x="52" y="1"/>
                  </a:cxn>
                  <a:cxn ang="0">
                    <a:pos x="60" y="0"/>
                  </a:cxn>
                  <a:cxn ang="0">
                    <a:pos x="68" y="2"/>
                  </a:cxn>
                </a:cxnLst>
                <a:rect l="0" t="0" r="r" b="b"/>
                <a:pathLst>
                  <a:path w="186" h="164">
                    <a:moveTo>
                      <a:pt x="72" y="7"/>
                    </a:moveTo>
                    <a:lnTo>
                      <a:pt x="77" y="12"/>
                    </a:lnTo>
                    <a:lnTo>
                      <a:pt x="83" y="19"/>
                    </a:lnTo>
                    <a:lnTo>
                      <a:pt x="90" y="25"/>
                    </a:lnTo>
                    <a:lnTo>
                      <a:pt x="96" y="33"/>
                    </a:lnTo>
                    <a:lnTo>
                      <a:pt x="104" y="40"/>
                    </a:lnTo>
                    <a:lnTo>
                      <a:pt x="112" y="47"/>
                    </a:lnTo>
                    <a:lnTo>
                      <a:pt x="121" y="54"/>
                    </a:lnTo>
                    <a:lnTo>
                      <a:pt x="128" y="60"/>
                    </a:lnTo>
                    <a:lnTo>
                      <a:pt x="136" y="67"/>
                    </a:lnTo>
                    <a:lnTo>
                      <a:pt x="145" y="73"/>
                    </a:lnTo>
                    <a:lnTo>
                      <a:pt x="152" y="78"/>
                    </a:lnTo>
                    <a:lnTo>
                      <a:pt x="159" y="83"/>
                    </a:lnTo>
                    <a:lnTo>
                      <a:pt x="165" y="86"/>
                    </a:lnTo>
                    <a:lnTo>
                      <a:pt x="172" y="90"/>
                    </a:lnTo>
                    <a:lnTo>
                      <a:pt x="177" y="92"/>
                    </a:lnTo>
                    <a:lnTo>
                      <a:pt x="183" y="94"/>
                    </a:lnTo>
                    <a:lnTo>
                      <a:pt x="185" y="95"/>
                    </a:lnTo>
                    <a:lnTo>
                      <a:pt x="186" y="97"/>
                    </a:lnTo>
                    <a:lnTo>
                      <a:pt x="185" y="101"/>
                    </a:lnTo>
                    <a:lnTo>
                      <a:pt x="182" y="105"/>
                    </a:lnTo>
                    <a:lnTo>
                      <a:pt x="177" y="110"/>
                    </a:lnTo>
                    <a:lnTo>
                      <a:pt x="171" y="116"/>
                    </a:lnTo>
                    <a:lnTo>
                      <a:pt x="163" y="121"/>
                    </a:lnTo>
                    <a:lnTo>
                      <a:pt x="155" y="128"/>
                    </a:lnTo>
                    <a:lnTo>
                      <a:pt x="146" y="133"/>
                    </a:lnTo>
                    <a:lnTo>
                      <a:pt x="136" y="140"/>
                    </a:lnTo>
                    <a:lnTo>
                      <a:pt x="125" y="145"/>
                    </a:lnTo>
                    <a:lnTo>
                      <a:pt x="114" y="151"/>
                    </a:lnTo>
                    <a:lnTo>
                      <a:pt x="102" y="155"/>
                    </a:lnTo>
                    <a:lnTo>
                      <a:pt x="91" y="159"/>
                    </a:lnTo>
                    <a:lnTo>
                      <a:pt x="80" y="162"/>
                    </a:lnTo>
                    <a:lnTo>
                      <a:pt x="70" y="164"/>
                    </a:lnTo>
                    <a:lnTo>
                      <a:pt x="65" y="163"/>
                    </a:lnTo>
                    <a:lnTo>
                      <a:pt x="62" y="162"/>
                    </a:lnTo>
                    <a:lnTo>
                      <a:pt x="58" y="159"/>
                    </a:lnTo>
                    <a:lnTo>
                      <a:pt x="56" y="155"/>
                    </a:lnTo>
                    <a:lnTo>
                      <a:pt x="55" y="150"/>
                    </a:lnTo>
                    <a:lnTo>
                      <a:pt x="54" y="144"/>
                    </a:lnTo>
                    <a:lnTo>
                      <a:pt x="52" y="139"/>
                    </a:lnTo>
                    <a:lnTo>
                      <a:pt x="51" y="133"/>
                    </a:lnTo>
                    <a:lnTo>
                      <a:pt x="48" y="128"/>
                    </a:lnTo>
                    <a:lnTo>
                      <a:pt x="46" y="124"/>
                    </a:lnTo>
                    <a:lnTo>
                      <a:pt x="43" y="119"/>
                    </a:lnTo>
                    <a:lnTo>
                      <a:pt x="39" y="117"/>
                    </a:lnTo>
                    <a:lnTo>
                      <a:pt x="33" y="115"/>
                    </a:lnTo>
                    <a:lnTo>
                      <a:pt x="27" y="115"/>
                    </a:lnTo>
                    <a:lnTo>
                      <a:pt x="18" y="117"/>
                    </a:lnTo>
                    <a:lnTo>
                      <a:pt x="8" y="121"/>
                    </a:lnTo>
                    <a:lnTo>
                      <a:pt x="4" y="121"/>
                    </a:lnTo>
                    <a:lnTo>
                      <a:pt x="2" y="120"/>
                    </a:lnTo>
                    <a:lnTo>
                      <a:pt x="0" y="118"/>
                    </a:lnTo>
                    <a:lnTo>
                      <a:pt x="0" y="115"/>
                    </a:lnTo>
                    <a:lnTo>
                      <a:pt x="0" y="110"/>
                    </a:lnTo>
                    <a:lnTo>
                      <a:pt x="3" y="105"/>
                    </a:lnTo>
                    <a:lnTo>
                      <a:pt x="4" y="98"/>
                    </a:lnTo>
                    <a:lnTo>
                      <a:pt x="7" y="92"/>
                    </a:lnTo>
                    <a:lnTo>
                      <a:pt x="9" y="84"/>
                    </a:lnTo>
                    <a:lnTo>
                      <a:pt x="12" y="78"/>
                    </a:lnTo>
                    <a:lnTo>
                      <a:pt x="15" y="71"/>
                    </a:lnTo>
                    <a:lnTo>
                      <a:pt x="17" y="64"/>
                    </a:lnTo>
                    <a:lnTo>
                      <a:pt x="19" y="58"/>
                    </a:lnTo>
                    <a:lnTo>
                      <a:pt x="21" y="53"/>
                    </a:lnTo>
                    <a:lnTo>
                      <a:pt x="22" y="48"/>
                    </a:lnTo>
                    <a:lnTo>
                      <a:pt x="23" y="45"/>
                    </a:lnTo>
                    <a:lnTo>
                      <a:pt x="23" y="42"/>
                    </a:lnTo>
                    <a:lnTo>
                      <a:pt x="24" y="37"/>
                    </a:lnTo>
                    <a:lnTo>
                      <a:pt x="26" y="33"/>
                    </a:lnTo>
                    <a:lnTo>
                      <a:pt x="28" y="29"/>
                    </a:lnTo>
                    <a:lnTo>
                      <a:pt x="30" y="24"/>
                    </a:lnTo>
                    <a:lnTo>
                      <a:pt x="33" y="20"/>
                    </a:lnTo>
                    <a:lnTo>
                      <a:pt x="36" y="15"/>
                    </a:lnTo>
                    <a:lnTo>
                      <a:pt x="40" y="11"/>
                    </a:lnTo>
                    <a:lnTo>
                      <a:pt x="44" y="7"/>
                    </a:lnTo>
                    <a:lnTo>
                      <a:pt x="47" y="5"/>
                    </a:lnTo>
                    <a:lnTo>
                      <a:pt x="52" y="1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4" y="0"/>
                    </a:lnTo>
                    <a:lnTo>
                      <a:pt x="68" y="2"/>
                    </a:lnTo>
                    <a:lnTo>
                      <a:pt x="72" y="7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52" name="Freeform 432"/>
              <p:cNvSpPr>
                <a:spLocks/>
              </p:cNvSpPr>
              <p:nvPr/>
            </p:nvSpPr>
            <p:spPr bwMode="auto">
              <a:xfrm flipH="1">
                <a:off x="4564" y="3096"/>
                <a:ext cx="25" cy="56"/>
              </a:xfrm>
              <a:custGeom>
                <a:avLst/>
                <a:gdLst/>
                <a:ahLst/>
                <a:cxnLst>
                  <a:cxn ang="0">
                    <a:pos x="221" y="1214"/>
                  </a:cxn>
                  <a:cxn ang="0">
                    <a:pos x="257" y="1139"/>
                  </a:cxn>
                  <a:cxn ang="0">
                    <a:pos x="293" y="1053"/>
                  </a:cxn>
                  <a:cxn ang="0">
                    <a:pos x="331" y="965"/>
                  </a:cxn>
                  <a:cxn ang="0">
                    <a:pos x="372" y="878"/>
                  </a:cxn>
                  <a:cxn ang="0">
                    <a:pos x="417" y="797"/>
                  </a:cxn>
                  <a:cxn ang="0">
                    <a:pos x="465" y="729"/>
                  </a:cxn>
                  <a:cxn ang="0">
                    <a:pos x="517" y="678"/>
                  </a:cxn>
                  <a:cxn ang="0">
                    <a:pos x="573" y="646"/>
                  </a:cxn>
                  <a:cxn ang="0">
                    <a:pos x="608" y="622"/>
                  </a:cxn>
                  <a:cxn ang="0">
                    <a:pos x="622" y="600"/>
                  </a:cxn>
                  <a:cxn ang="0">
                    <a:pos x="617" y="581"/>
                  </a:cxn>
                  <a:cxn ang="0">
                    <a:pos x="600" y="562"/>
                  </a:cxn>
                  <a:cxn ang="0">
                    <a:pos x="571" y="544"/>
                  </a:cxn>
                  <a:cxn ang="0">
                    <a:pos x="535" y="524"/>
                  </a:cxn>
                  <a:cxn ang="0">
                    <a:pos x="493" y="501"/>
                  </a:cxn>
                  <a:cxn ang="0">
                    <a:pos x="453" y="475"/>
                  </a:cxn>
                  <a:cxn ang="0">
                    <a:pos x="419" y="447"/>
                  </a:cxn>
                  <a:cxn ang="0">
                    <a:pos x="391" y="419"/>
                  </a:cxn>
                  <a:cxn ang="0">
                    <a:pos x="372" y="387"/>
                  </a:cxn>
                  <a:cxn ang="0">
                    <a:pos x="359" y="354"/>
                  </a:cxn>
                  <a:cxn ang="0">
                    <a:pos x="355" y="315"/>
                  </a:cxn>
                  <a:cxn ang="0">
                    <a:pos x="359" y="273"/>
                  </a:cxn>
                  <a:cxn ang="0">
                    <a:pos x="372" y="225"/>
                  </a:cxn>
                  <a:cxn ang="0">
                    <a:pos x="405" y="134"/>
                  </a:cxn>
                  <a:cxn ang="0">
                    <a:pos x="422" y="47"/>
                  </a:cxn>
                  <a:cxn ang="0">
                    <a:pos x="408" y="6"/>
                  </a:cxn>
                  <a:cxn ang="0">
                    <a:pos x="372" y="2"/>
                  </a:cxn>
                  <a:cxn ang="0">
                    <a:pos x="322" y="26"/>
                  </a:cxn>
                  <a:cxn ang="0">
                    <a:pos x="265" y="69"/>
                  </a:cxn>
                  <a:cxn ang="0">
                    <a:pos x="212" y="118"/>
                  </a:cxn>
                  <a:cxn ang="0">
                    <a:pos x="172" y="166"/>
                  </a:cxn>
                  <a:cxn ang="0">
                    <a:pos x="150" y="206"/>
                  </a:cxn>
                  <a:cxn ang="0">
                    <a:pos x="131" y="255"/>
                  </a:cxn>
                  <a:cxn ang="0">
                    <a:pos x="112" y="312"/>
                  </a:cxn>
                  <a:cxn ang="0">
                    <a:pos x="96" y="371"/>
                  </a:cxn>
                  <a:cxn ang="0">
                    <a:pos x="80" y="429"/>
                  </a:cxn>
                  <a:cxn ang="0">
                    <a:pos x="68" y="478"/>
                  </a:cxn>
                  <a:cxn ang="0">
                    <a:pos x="59" y="516"/>
                  </a:cxn>
                  <a:cxn ang="0">
                    <a:pos x="54" y="538"/>
                  </a:cxn>
                  <a:cxn ang="0">
                    <a:pos x="54" y="542"/>
                  </a:cxn>
                  <a:cxn ang="0">
                    <a:pos x="54" y="559"/>
                  </a:cxn>
                  <a:cxn ang="0">
                    <a:pos x="54" y="589"/>
                  </a:cxn>
                  <a:cxn ang="0">
                    <a:pos x="53" y="630"/>
                  </a:cxn>
                  <a:cxn ang="0">
                    <a:pos x="50" y="680"/>
                  </a:cxn>
                  <a:cxn ang="0">
                    <a:pos x="44" y="735"/>
                  </a:cxn>
                  <a:cxn ang="0">
                    <a:pos x="36" y="791"/>
                  </a:cxn>
                  <a:cxn ang="0">
                    <a:pos x="22" y="849"/>
                  </a:cxn>
                  <a:cxn ang="0">
                    <a:pos x="7" y="908"/>
                  </a:cxn>
                  <a:cxn ang="0">
                    <a:pos x="0" y="991"/>
                  </a:cxn>
                  <a:cxn ang="0">
                    <a:pos x="3" y="1087"/>
                  </a:cxn>
                  <a:cxn ang="0">
                    <a:pos x="17" y="1183"/>
                  </a:cxn>
                  <a:cxn ang="0">
                    <a:pos x="40" y="1266"/>
                  </a:cxn>
                  <a:cxn ang="0">
                    <a:pos x="74" y="1321"/>
                  </a:cxn>
                  <a:cxn ang="0">
                    <a:pos x="119" y="1334"/>
                  </a:cxn>
                  <a:cxn ang="0">
                    <a:pos x="172" y="1293"/>
                  </a:cxn>
                </a:cxnLst>
                <a:rect l="0" t="0" r="r" b="b"/>
                <a:pathLst>
                  <a:path w="622" h="1334">
                    <a:moveTo>
                      <a:pt x="204" y="1248"/>
                    </a:moveTo>
                    <a:lnTo>
                      <a:pt x="221" y="1214"/>
                    </a:lnTo>
                    <a:lnTo>
                      <a:pt x="239" y="1178"/>
                    </a:lnTo>
                    <a:lnTo>
                      <a:pt x="257" y="1139"/>
                    </a:lnTo>
                    <a:lnTo>
                      <a:pt x="275" y="1097"/>
                    </a:lnTo>
                    <a:lnTo>
                      <a:pt x="293" y="1053"/>
                    </a:lnTo>
                    <a:lnTo>
                      <a:pt x="313" y="1010"/>
                    </a:lnTo>
                    <a:lnTo>
                      <a:pt x="331" y="965"/>
                    </a:lnTo>
                    <a:lnTo>
                      <a:pt x="352" y="921"/>
                    </a:lnTo>
                    <a:lnTo>
                      <a:pt x="372" y="878"/>
                    </a:lnTo>
                    <a:lnTo>
                      <a:pt x="394" y="836"/>
                    </a:lnTo>
                    <a:lnTo>
                      <a:pt x="417" y="797"/>
                    </a:lnTo>
                    <a:lnTo>
                      <a:pt x="440" y="761"/>
                    </a:lnTo>
                    <a:lnTo>
                      <a:pt x="465" y="729"/>
                    </a:lnTo>
                    <a:lnTo>
                      <a:pt x="490" y="701"/>
                    </a:lnTo>
                    <a:lnTo>
                      <a:pt x="517" y="678"/>
                    </a:lnTo>
                    <a:lnTo>
                      <a:pt x="547" y="660"/>
                    </a:lnTo>
                    <a:lnTo>
                      <a:pt x="573" y="646"/>
                    </a:lnTo>
                    <a:lnTo>
                      <a:pt x="592" y="633"/>
                    </a:lnTo>
                    <a:lnTo>
                      <a:pt x="608" y="622"/>
                    </a:lnTo>
                    <a:lnTo>
                      <a:pt x="616" y="610"/>
                    </a:lnTo>
                    <a:lnTo>
                      <a:pt x="622" y="600"/>
                    </a:lnTo>
                    <a:lnTo>
                      <a:pt x="622" y="591"/>
                    </a:lnTo>
                    <a:lnTo>
                      <a:pt x="617" y="581"/>
                    </a:lnTo>
                    <a:lnTo>
                      <a:pt x="610" y="572"/>
                    </a:lnTo>
                    <a:lnTo>
                      <a:pt x="600" y="562"/>
                    </a:lnTo>
                    <a:lnTo>
                      <a:pt x="586" y="553"/>
                    </a:lnTo>
                    <a:lnTo>
                      <a:pt x="571" y="544"/>
                    </a:lnTo>
                    <a:lnTo>
                      <a:pt x="553" y="534"/>
                    </a:lnTo>
                    <a:lnTo>
                      <a:pt x="535" y="524"/>
                    </a:lnTo>
                    <a:lnTo>
                      <a:pt x="514" y="513"/>
                    </a:lnTo>
                    <a:lnTo>
                      <a:pt x="493" y="501"/>
                    </a:lnTo>
                    <a:lnTo>
                      <a:pt x="473" y="489"/>
                    </a:lnTo>
                    <a:lnTo>
                      <a:pt x="453" y="475"/>
                    </a:lnTo>
                    <a:lnTo>
                      <a:pt x="435" y="462"/>
                    </a:lnTo>
                    <a:lnTo>
                      <a:pt x="419" y="447"/>
                    </a:lnTo>
                    <a:lnTo>
                      <a:pt x="404" y="433"/>
                    </a:lnTo>
                    <a:lnTo>
                      <a:pt x="391" y="419"/>
                    </a:lnTo>
                    <a:lnTo>
                      <a:pt x="381" y="404"/>
                    </a:lnTo>
                    <a:lnTo>
                      <a:pt x="372" y="387"/>
                    </a:lnTo>
                    <a:lnTo>
                      <a:pt x="364" y="371"/>
                    </a:lnTo>
                    <a:lnTo>
                      <a:pt x="359" y="354"/>
                    </a:lnTo>
                    <a:lnTo>
                      <a:pt x="357" y="335"/>
                    </a:lnTo>
                    <a:lnTo>
                      <a:pt x="355" y="315"/>
                    </a:lnTo>
                    <a:lnTo>
                      <a:pt x="355" y="295"/>
                    </a:lnTo>
                    <a:lnTo>
                      <a:pt x="359" y="273"/>
                    </a:lnTo>
                    <a:lnTo>
                      <a:pt x="364" y="250"/>
                    </a:lnTo>
                    <a:lnTo>
                      <a:pt x="372" y="225"/>
                    </a:lnTo>
                    <a:lnTo>
                      <a:pt x="382" y="200"/>
                    </a:lnTo>
                    <a:lnTo>
                      <a:pt x="405" y="134"/>
                    </a:lnTo>
                    <a:lnTo>
                      <a:pt x="418" y="84"/>
                    </a:lnTo>
                    <a:lnTo>
                      <a:pt x="422" y="47"/>
                    </a:lnTo>
                    <a:lnTo>
                      <a:pt x="419" y="21"/>
                    </a:lnTo>
                    <a:lnTo>
                      <a:pt x="408" y="6"/>
                    </a:lnTo>
                    <a:lnTo>
                      <a:pt x="393" y="0"/>
                    </a:lnTo>
                    <a:lnTo>
                      <a:pt x="372" y="2"/>
                    </a:lnTo>
                    <a:lnTo>
                      <a:pt x="348" y="12"/>
                    </a:lnTo>
                    <a:lnTo>
                      <a:pt x="322" y="26"/>
                    </a:lnTo>
                    <a:lnTo>
                      <a:pt x="293" y="46"/>
                    </a:lnTo>
                    <a:lnTo>
                      <a:pt x="265" y="69"/>
                    </a:lnTo>
                    <a:lnTo>
                      <a:pt x="239" y="93"/>
                    </a:lnTo>
                    <a:lnTo>
                      <a:pt x="212" y="118"/>
                    </a:lnTo>
                    <a:lnTo>
                      <a:pt x="191" y="143"/>
                    </a:lnTo>
                    <a:lnTo>
                      <a:pt x="172" y="166"/>
                    </a:lnTo>
                    <a:lnTo>
                      <a:pt x="160" y="187"/>
                    </a:lnTo>
                    <a:lnTo>
                      <a:pt x="150" y="206"/>
                    </a:lnTo>
                    <a:lnTo>
                      <a:pt x="140" y="230"/>
                    </a:lnTo>
                    <a:lnTo>
                      <a:pt x="131" y="255"/>
                    </a:lnTo>
                    <a:lnTo>
                      <a:pt x="122" y="284"/>
                    </a:lnTo>
                    <a:lnTo>
                      <a:pt x="112" y="312"/>
                    </a:lnTo>
                    <a:lnTo>
                      <a:pt x="103" y="342"/>
                    </a:lnTo>
                    <a:lnTo>
                      <a:pt x="96" y="371"/>
                    </a:lnTo>
                    <a:lnTo>
                      <a:pt x="87" y="401"/>
                    </a:lnTo>
                    <a:lnTo>
                      <a:pt x="80" y="429"/>
                    </a:lnTo>
                    <a:lnTo>
                      <a:pt x="74" y="455"/>
                    </a:lnTo>
                    <a:lnTo>
                      <a:pt x="68" y="478"/>
                    </a:lnTo>
                    <a:lnTo>
                      <a:pt x="63" y="500"/>
                    </a:lnTo>
                    <a:lnTo>
                      <a:pt x="59" y="516"/>
                    </a:lnTo>
                    <a:lnTo>
                      <a:pt x="56" y="529"/>
                    </a:lnTo>
                    <a:lnTo>
                      <a:pt x="54" y="538"/>
                    </a:lnTo>
                    <a:lnTo>
                      <a:pt x="54" y="541"/>
                    </a:lnTo>
                    <a:lnTo>
                      <a:pt x="54" y="542"/>
                    </a:lnTo>
                    <a:lnTo>
                      <a:pt x="54" y="549"/>
                    </a:lnTo>
                    <a:lnTo>
                      <a:pt x="54" y="559"/>
                    </a:lnTo>
                    <a:lnTo>
                      <a:pt x="54" y="573"/>
                    </a:lnTo>
                    <a:lnTo>
                      <a:pt x="54" y="589"/>
                    </a:lnTo>
                    <a:lnTo>
                      <a:pt x="53" y="609"/>
                    </a:lnTo>
                    <a:lnTo>
                      <a:pt x="53" y="630"/>
                    </a:lnTo>
                    <a:lnTo>
                      <a:pt x="52" y="654"/>
                    </a:lnTo>
                    <a:lnTo>
                      <a:pt x="50" y="680"/>
                    </a:lnTo>
                    <a:lnTo>
                      <a:pt x="48" y="706"/>
                    </a:lnTo>
                    <a:lnTo>
                      <a:pt x="44" y="735"/>
                    </a:lnTo>
                    <a:lnTo>
                      <a:pt x="40" y="763"/>
                    </a:lnTo>
                    <a:lnTo>
                      <a:pt x="36" y="791"/>
                    </a:lnTo>
                    <a:lnTo>
                      <a:pt x="29" y="821"/>
                    </a:lnTo>
                    <a:lnTo>
                      <a:pt x="22" y="849"/>
                    </a:lnTo>
                    <a:lnTo>
                      <a:pt x="15" y="878"/>
                    </a:lnTo>
                    <a:lnTo>
                      <a:pt x="7" y="908"/>
                    </a:lnTo>
                    <a:lnTo>
                      <a:pt x="2" y="948"/>
                    </a:lnTo>
                    <a:lnTo>
                      <a:pt x="0" y="991"/>
                    </a:lnTo>
                    <a:lnTo>
                      <a:pt x="1" y="1038"/>
                    </a:lnTo>
                    <a:lnTo>
                      <a:pt x="3" y="1087"/>
                    </a:lnTo>
                    <a:lnTo>
                      <a:pt x="8" y="1136"/>
                    </a:lnTo>
                    <a:lnTo>
                      <a:pt x="17" y="1183"/>
                    </a:lnTo>
                    <a:lnTo>
                      <a:pt x="27" y="1227"/>
                    </a:lnTo>
                    <a:lnTo>
                      <a:pt x="40" y="1266"/>
                    </a:lnTo>
                    <a:lnTo>
                      <a:pt x="56" y="1298"/>
                    </a:lnTo>
                    <a:lnTo>
                      <a:pt x="74" y="1321"/>
                    </a:lnTo>
                    <a:lnTo>
                      <a:pt x="95" y="1334"/>
                    </a:lnTo>
                    <a:lnTo>
                      <a:pt x="119" y="1334"/>
                    </a:lnTo>
                    <a:lnTo>
                      <a:pt x="144" y="1321"/>
                    </a:lnTo>
                    <a:lnTo>
                      <a:pt x="172" y="1293"/>
                    </a:lnTo>
                    <a:lnTo>
                      <a:pt x="204" y="1248"/>
                    </a:lnTo>
                    <a:close/>
                  </a:path>
                </a:pathLst>
              </a:custGeom>
              <a:solidFill>
                <a:srgbClr val="D8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53" name="Freeform 433"/>
              <p:cNvSpPr>
                <a:spLocks/>
              </p:cNvSpPr>
              <p:nvPr/>
            </p:nvSpPr>
            <p:spPr bwMode="auto">
              <a:xfrm flipH="1">
                <a:off x="4566" y="3098"/>
                <a:ext cx="22" cy="52"/>
              </a:xfrm>
              <a:custGeom>
                <a:avLst/>
                <a:gdLst/>
                <a:ahLst/>
                <a:cxnLst>
                  <a:cxn ang="0">
                    <a:pos x="333" y="203"/>
                  </a:cxn>
                  <a:cxn ang="0">
                    <a:pos x="322" y="246"/>
                  </a:cxn>
                  <a:cxn ang="0">
                    <a:pos x="319" y="284"/>
                  </a:cxn>
                  <a:cxn ang="0">
                    <a:pos x="321" y="319"/>
                  </a:cxn>
                  <a:cxn ang="0">
                    <a:pos x="332" y="350"/>
                  </a:cxn>
                  <a:cxn ang="0">
                    <a:pos x="350" y="379"/>
                  </a:cxn>
                  <a:cxn ang="0">
                    <a:pos x="376" y="407"/>
                  </a:cxn>
                  <a:cxn ang="0">
                    <a:pos x="409" y="433"/>
                  </a:cxn>
                  <a:cxn ang="0">
                    <a:pos x="449" y="459"/>
                  </a:cxn>
                  <a:cxn ang="0">
                    <a:pos x="487" y="482"/>
                  </a:cxn>
                  <a:cxn ang="0">
                    <a:pos x="519" y="500"/>
                  </a:cxn>
                  <a:cxn ang="0">
                    <a:pos x="543" y="519"/>
                  </a:cxn>
                  <a:cxn ang="0">
                    <a:pos x="556" y="537"/>
                  </a:cxn>
                  <a:cxn ang="0">
                    <a:pos x="556" y="555"/>
                  </a:cxn>
                  <a:cxn ang="0">
                    <a:pos x="541" y="576"/>
                  </a:cxn>
                  <a:cxn ang="0">
                    <a:pos x="508" y="600"/>
                  </a:cxn>
                  <a:cxn ang="0">
                    <a:pos x="456" y="633"/>
                  </a:cxn>
                  <a:cxn ang="0">
                    <a:pos x="406" y="682"/>
                  </a:cxn>
                  <a:cxn ang="0">
                    <a:pos x="362" y="743"/>
                  </a:cxn>
                  <a:cxn ang="0">
                    <a:pos x="322" y="814"/>
                  </a:cxn>
                  <a:cxn ang="0">
                    <a:pos x="286" y="890"/>
                  </a:cxn>
                  <a:cxn ang="0">
                    <a:pos x="254" y="969"/>
                  </a:cxn>
                  <a:cxn ang="0">
                    <a:pos x="221" y="1045"/>
                  </a:cxn>
                  <a:cxn ang="0">
                    <a:pos x="188" y="1117"/>
                  </a:cxn>
                  <a:cxn ang="0">
                    <a:pos x="144" y="1193"/>
                  </a:cxn>
                  <a:cxn ang="0">
                    <a:pos x="97" y="1233"/>
                  </a:cxn>
                  <a:cxn ang="0">
                    <a:pos x="59" y="1223"/>
                  </a:cxn>
                  <a:cxn ang="0">
                    <a:pos x="31" y="1176"/>
                  </a:cxn>
                  <a:cxn ang="0">
                    <a:pos x="11" y="1103"/>
                  </a:cxn>
                  <a:cxn ang="0">
                    <a:pos x="1" y="1017"/>
                  </a:cxn>
                  <a:cxn ang="0">
                    <a:pos x="1" y="930"/>
                  </a:cxn>
                  <a:cxn ang="0">
                    <a:pos x="9" y="852"/>
                  </a:cxn>
                  <a:cxn ang="0">
                    <a:pos x="25" y="793"/>
                  </a:cxn>
                  <a:cxn ang="0">
                    <a:pos x="37" y="738"/>
                  </a:cxn>
                  <a:cxn ang="0">
                    <a:pos x="46" y="684"/>
                  </a:cxn>
                  <a:cxn ang="0">
                    <a:pos x="52" y="634"/>
                  </a:cxn>
                  <a:cxn ang="0">
                    <a:pos x="54" y="590"/>
                  </a:cxn>
                  <a:cxn ang="0">
                    <a:pos x="55" y="553"/>
                  </a:cxn>
                  <a:cxn ang="0">
                    <a:pos x="55" y="527"/>
                  </a:cxn>
                  <a:cxn ang="0">
                    <a:pos x="55" y="512"/>
                  </a:cxn>
                  <a:cxn ang="0">
                    <a:pos x="55" y="508"/>
                  </a:cxn>
                  <a:cxn ang="0">
                    <a:pos x="59" y="487"/>
                  </a:cxn>
                  <a:cxn ang="0">
                    <a:pos x="66" y="451"/>
                  </a:cxn>
                  <a:cxn ang="0">
                    <a:pos x="77" y="402"/>
                  </a:cxn>
                  <a:cxn ang="0">
                    <a:pos x="90" y="348"/>
                  </a:cxn>
                  <a:cxn ang="0">
                    <a:pos x="105" y="290"/>
                  </a:cxn>
                  <a:cxn ang="0">
                    <a:pos x="123" y="235"/>
                  </a:cxn>
                  <a:cxn ang="0">
                    <a:pos x="141" y="187"/>
                  </a:cxn>
                  <a:cxn ang="0">
                    <a:pos x="163" y="147"/>
                  </a:cxn>
                  <a:cxn ang="0">
                    <a:pos x="198" y="102"/>
                  </a:cxn>
                  <a:cxn ang="0">
                    <a:pos x="243" y="58"/>
                  </a:cxn>
                  <a:cxn ang="0">
                    <a:pos x="289" y="21"/>
                  </a:cxn>
                  <a:cxn ang="0">
                    <a:pos x="330" y="1"/>
                  </a:cxn>
                  <a:cxn ang="0">
                    <a:pos x="359" y="7"/>
                  </a:cxn>
                  <a:cxn ang="0">
                    <a:pos x="371" y="44"/>
                  </a:cxn>
                  <a:cxn ang="0">
                    <a:pos x="358" y="123"/>
                  </a:cxn>
                </a:cxnLst>
                <a:rect l="0" t="0" r="r" b="b"/>
                <a:pathLst>
                  <a:path w="558" h="1234">
                    <a:moveTo>
                      <a:pt x="341" y="181"/>
                    </a:moveTo>
                    <a:lnTo>
                      <a:pt x="333" y="203"/>
                    </a:lnTo>
                    <a:lnTo>
                      <a:pt x="327" y="225"/>
                    </a:lnTo>
                    <a:lnTo>
                      <a:pt x="322" y="246"/>
                    </a:lnTo>
                    <a:lnTo>
                      <a:pt x="320" y="266"/>
                    </a:lnTo>
                    <a:lnTo>
                      <a:pt x="319" y="284"/>
                    </a:lnTo>
                    <a:lnTo>
                      <a:pt x="319" y="302"/>
                    </a:lnTo>
                    <a:lnTo>
                      <a:pt x="321" y="319"/>
                    </a:lnTo>
                    <a:lnTo>
                      <a:pt x="326" y="335"/>
                    </a:lnTo>
                    <a:lnTo>
                      <a:pt x="332" y="350"/>
                    </a:lnTo>
                    <a:lnTo>
                      <a:pt x="340" y="365"/>
                    </a:lnTo>
                    <a:lnTo>
                      <a:pt x="350" y="379"/>
                    </a:lnTo>
                    <a:lnTo>
                      <a:pt x="362" y="393"/>
                    </a:lnTo>
                    <a:lnTo>
                      <a:pt x="376" y="407"/>
                    </a:lnTo>
                    <a:lnTo>
                      <a:pt x="391" y="420"/>
                    </a:lnTo>
                    <a:lnTo>
                      <a:pt x="409" y="433"/>
                    </a:lnTo>
                    <a:lnTo>
                      <a:pt x="429" y="447"/>
                    </a:lnTo>
                    <a:lnTo>
                      <a:pt x="449" y="459"/>
                    </a:lnTo>
                    <a:lnTo>
                      <a:pt x="469" y="471"/>
                    </a:lnTo>
                    <a:lnTo>
                      <a:pt x="487" y="482"/>
                    </a:lnTo>
                    <a:lnTo>
                      <a:pt x="504" y="492"/>
                    </a:lnTo>
                    <a:lnTo>
                      <a:pt x="519" y="500"/>
                    </a:lnTo>
                    <a:lnTo>
                      <a:pt x="532" y="510"/>
                    </a:lnTo>
                    <a:lnTo>
                      <a:pt x="543" y="519"/>
                    </a:lnTo>
                    <a:lnTo>
                      <a:pt x="552" y="528"/>
                    </a:lnTo>
                    <a:lnTo>
                      <a:pt x="556" y="537"/>
                    </a:lnTo>
                    <a:lnTo>
                      <a:pt x="558" y="545"/>
                    </a:lnTo>
                    <a:lnTo>
                      <a:pt x="556" y="555"/>
                    </a:lnTo>
                    <a:lnTo>
                      <a:pt x="551" y="565"/>
                    </a:lnTo>
                    <a:lnTo>
                      <a:pt x="541" y="576"/>
                    </a:lnTo>
                    <a:lnTo>
                      <a:pt x="527" y="588"/>
                    </a:lnTo>
                    <a:lnTo>
                      <a:pt x="508" y="600"/>
                    </a:lnTo>
                    <a:lnTo>
                      <a:pt x="484" y="615"/>
                    </a:lnTo>
                    <a:lnTo>
                      <a:pt x="456" y="633"/>
                    </a:lnTo>
                    <a:lnTo>
                      <a:pt x="430" y="656"/>
                    </a:lnTo>
                    <a:lnTo>
                      <a:pt x="406" y="682"/>
                    </a:lnTo>
                    <a:lnTo>
                      <a:pt x="384" y="711"/>
                    </a:lnTo>
                    <a:lnTo>
                      <a:pt x="362" y="743"/>
                    </a:lnTo>
                    <a:lnTo>
                      <a:pt x="342" y="778"/>
                    </a:lnTo>
                    <a:lnTo>
                      <a:pt x="322" y="814"/>
                    </a:lnTo>
                    <a:lnTo>
                      <a:pt x="305" y="852"/>
                    </a:lnTo>
                    <a:lnTo>
                      <a:pt x="286" y="890"/>
                    </a:lnTo>
                    <a:lnTo>
                      <a:pt x="270" y="930"/>
                    </a:lnTo>
                    <a:lnTo>
                      <a:pt x="254" y="969"/>
                    </a:lnTo>
                    <a:lnTo>
                      <a:pt x="237" y="1008"/>
                    </a:lnTo>
                    <a:lnTo>
                      <a:pt x="221" y="1045"/>
                    </a:lnTo>
                    <a:lnTo>
                      <a:pt x="204" y="1082"/>
                    </a:lnTo>
                    <a:lnTo>
                      <a:pt x="188" y="1117"/>
                    </a:lnTo>
                    <a:lnTo>
                      <a:pt x="172" y="1150"/>
                    </a:lnTo>
                    <a:lnTo>
                      <a:pt x="144" y="1193"/>
                    </a:lnTo>
                    <a:lnTo>
                      <a:pt x="119" y="1220"/>
                    </a:lnTo>
                    <a:lnTo>
                      <a:pt x="97" y="1233"/>
                    </a:lnTo>
                    <a:lnTo>
                      <a:pt x="77" y="1234"/>
                    </a:lnTo>
                    <a:lnTo>
                      <a:pt x="59" y="1223"/>
                    </a:lnTo>
                    <a:lnTo>
                      <a:pt x="44" y="1204"/>
                    </a:lnTo>
                    <a:lnTo>
                      <a:pt x="31" y="1176"/>
                    </a:lnTo>
                    <a:lnTo>
                      <a:pt x="20" y="1142"/>
                    </a:lnTo>
                    <a:lnTo>
                      <a:pt x="11" y="1103"/>
                    </a:lnTo>
                    <a:lnTo>
                      <a:pt x="6" y="1062"/>
                    </a:lnTo>
                    <a:lnTo>
                      <a:pt x="1" y="1017"/>
                    </a:lnTo>
                    <a:lnTo>
                      <a:pt x="0" y="973"/>
                    </a:lnTo>
                    <a:lnTo>
                      <a:pt x="1" y="930"/>
                    </a:lnTo>
                    <a:lnTo>
                      <a:pt x="5" y="888"/>
                    </a:lnTo>
                    <a:lnTo>
                      <a:pt x="9" y="852"/>
                    </a:lnTo>
                    <a:lnTo>
                      <a:pt x="18" y="821"/>
                    </a:lnTo>
                    <a:lnTo>
                      <a:pt x="25" y="793"/>
                    </a:lnTo>
                    <a:lnTo>
                      <a:pt x="32" y="766"/>
                    </a:lnTo>
                    <a:lnTo>
                      <a:pt x="37" y="738"/>
                    </a:lnTo>
                    <a:lnTo>
                      <a:pt x="43" y="711"/>
                    </a:lnTo>
                    <a:lnTo>
                      <a:pt x="46" y="684"/>
                    </a:lnTo>
                    <a:lnTo>
                      <a:pt x="49" y="659"/>
                    </a:lnTo>
                    <a:lnTo>
                      <a:pt x="52" y="634"/>
                    </a:lnTo>
                    <a:lnTo>
                      <a:pt x="53" y="611"/>
                    </a:lnTo>
                    <a:lnTo>
                      <a:pt x="54" y="590"/>
                    </a:lnTo>
                    <a:lnTo>
                      <a:pt x="55" y="570"/>
                    </a:lnTo>
                    <a:lnTo>
                      <a:pt x="55" y="553"/>
                    </a:lnTo>
                    <a:lnTo>
                      <a:pt x="55" y="539"/>
                    </a:lnTo>
                    <a:lnTo>
                      <a:pt x="55" y="527"/>
                    </a:lnTo>
                    <a:lnTo>
                      <a:pt x="55" y="518"/>
                    </a:lnTo>
                    <a:lnTo>
                      <a:pt x="55" y="512"/>
                    </a:lnTo>
                    <a:lnTo>
                      <a:pt x="55" y="511"/>
                    </a:lnTo>
                    <a:lnTo>
                      <a:pt x="55" y="508"/>
                    </a:lnTo>
                    <a:lnTo>
                      <a:pt x="56" y="500"/>
                    </a:lnTo>
                    <a:lnTo>
                      <a:pt x="59" y="487"/>
                    </a:lnTo>
                    <a:lnTo>
                      <a:pt x="63" y="471"/>
                    </a:lnTo>
                    <a:lnTo>
                      <a:pt x="66" y="451"/>
                    </a:lnTo>
                    <a:lnTo>
                      <a:pt x="71" y="428"/>
                    </a:lnTo>
                    <a:lnTo>
                      <a:pt x="77" y="402"/>
                    </a:lnTo>
                    <a:lnTo>
                      <a:pt x="83" y="376"/>
                    </a:lnTo>
                    <a:lnTo>
                      <a:pt x="90" y="348"/>
                    </a:lnTo>
                    <a:lnTo>
                      <a:pt x="97" y="319"/>
                    </a:lnTo>
                    <a:lnTo>
                      <a:pt x="105" y="290"/>
                    </a:lnTo>
                    <a:lnTo>
                      <a:pt x="114" y="262"/>
                    </a:lnTo>
                    <a:lnTo>
                      <a:pt x="123" y="235"/>
                    </a:lnTo>
                    <a:lnTo>
                      <a:pt x="131" y="210"/>
                    </a:lnTo>
                    <a:lnTo>
                      <a:pt x="141" y="187"/>
                    </a:lnTo>
                    <a:lnTo>
                      <a:pt x="151" y="167"/>
                    </a:lnTo>
                    <a:lnTo>
                      <a:pt x="163" y="147"/>
                    </a:lnTo>
                    <a:lnTo>
                      <a:pt x="179" y="125"/>
                    </a:lnTo>
                    <a:lnTo>
                      <a:pt x="198" y="102"/>
                    </a:lnTo>
                    <a:lnTo>
                      <a:pt x="220" y="79"/>
                    </a:lnTo>
                    <a:lnTo>
                      <a:pt x="243" y="58"/>
                    </a:lnTo>
                    <a:lnTo>
                      <a:pt x="266" y="39"/>
                    </a:lnTo>
                    <a:lnTo>
                      <a:pt x="289" y="21"/>
                    </a:lnTo>
                    <a:lnTo>
                      <a:pt x="310" y="9"/>
                    </a:lnTo>
                    <a:lnTo>
                      <a:pt x="330" y="1"/>
                    </a:lnTo>
                    <a:lnTo>
                      <a:pt x="346" y="0"/>
                    </a:lnTo>
                    <a:lnTo>
                      <a:pt x="359" y="7"/>
                    </a:lnTo>
                    <a:lnTo>
                      <a:pt x="368" y="21"/>
                    </a:lnTo>
                    <a:lnTo>
                      <a:pt x="371" y="44"/>
                    </a:lnTo>
                    <a:lnTo>
                      <a:pt x="368" y="78"/>
                    </a:lnTo>
                    <a:lnTo>
                      <a:pt x="358" y="123"/>
                    </a:lnTo>
                    <a:lnTo>
                      <a:pt x="341" y="181"/>
                    </a:lnTo>
                    <a:close/>
                  </a:path>
                </a:pathLst>
              </a:custGeom>
              <a:solidFill>
                <a:srgbClr val="D1E0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54" name="Freeform 434"/>
              <p:cNvSpPr>
                <a:spLocks/>
              </p:cNvSpPr>
              <p:nvPr/>
            </p:nvSpPr>
            <p:spPr bwMode="auto">
              <a:xfrm flipH="1">
                <a:off x="4567" y="3101"/>
                <a:ext cx="20" cy="47"/>
              </a:xfrm>
              <a:custGeom>
                <a:avLst/>
                <a:gdLst/>
                <a:ahLst/>
                <a:cxnLst>
                  <a:cxn ang="0">
                    <a:pos x="294" y="180"/>
                  </a:cxn>
                  <a:cxn ang="0">
                    <a:pos x="286" y="218"/>
                  </a:cxn>
                  <a:cxn ang="0">
                    <a:pos x="283" y="252"/>
                  </a:cxn>
                  <a:cxn ang="0">
                    <a:pos x="285" y="283"/>
                  </a:cxn>
                  <a:cxn ang="0">
                    <a:pos x="294" y="311"/>
                  </a:cxn>
                  <a:cxn ang="0">
                    <a:pos x="309" y="339"/>
                  </a:cxn>
                  <a:cxn ang="0">
                    <a:pos x="332" y="365"/>
                  </a:cxn>
                  <a:cxn ang="0">
                    <a:pos x="364" y="390"/>
                  </a:cxn>
                  <a:cxn ang="0">
                    <a:pos x="403" y="416"/>
                  </a:cxn>
                  <a:cxn ang="0">
                    <a:pos x="439" y="438"/>
                  </a:cxn>
                  <a:cxn ang="0">
                    <a:pos x="467" y="455"/>
                  </a:cxn>
                  <a:cxn ang="0">
                    <a:pos x="486" y="472"/>
                  </a:cxn>
                  <a:cxn ang="0">
                    <a:pos x="495" y="488"/>
                  </a:cxn>
                  <a:cxn ang="0">
                    <a:pos x="491" y="507"/>
                  </a:cxn>
                  <a:cxn ang="0">
                    <a:pos x="474" y="526"/>
                  </a:cxn>
                  <a:cxn ang="0">
                    <a:pos x="442" y="551"/>
                  </a:cxn>
                  <a:cxn ang="0">
                    <a:pos x="394" y="585"/>
                  </a:cxn>
                  <a:cxn ang="0">
                    <a:pos x="348" y="632"/>
                  </a:cxn>
                  <a:cxn ang="0">
                    <a:pos x="308" y="687"/>
                  </a:cxn>
                  <a:cxn ang="0">
                    <a:pos x="274" y="748"/>
                  </a:cxn>
                  <a:cxn ang="0">
                    <a:pos x="242" y="814"/>
                  </a:cxn>
                  <a:cxn ang="0">
                    <a:pos x="214" y="882"/>
                  </a:cxn>
                  <a:cxn ang="0">
                    <a:pos x="186" y="951"/>
                  </a:cxn>
                  <a:cxn ang="0">
                    <a:pos x="156" y="1018"/>
                  </a:cxn>
                  <a:cxn ang="0">
                    <a:pos x="117" y="1090"/>
                  </a:cxn>
                  <a:cxn ang="0">
                    <a:pos x="76" y="1129"/>
                  </a:cxn>
                  <a:cxn ang="0">
                    <a:pos x="45" y="1125"/>
                  </a:cxn>
                  <a:cxn ang="0">
                    <a:pos x="22" y="1085"/>
                  </a:cxn>
                  <a:cxn ang="0">
                    <a:pos x="7" y="1022"/>
                  </a:cxn>
                  <a:cxn ang="0">
                    <a:pos x="0" y="946"/>
                  </a:cxn>
                  <a:cxn ang="0">
                    <a:pos x="1" y="867"/>
                  </a:cxn>
                  <a:cxn ang="0">
                    <a:pos x="11" y="794"/>
                  </a:cxn>
                  <a:cxn ang="0">
                    <a:pos x="27" y="736"/>
                  </a:cxn>
                  <a:cxn ang="0">
                    <a:pos x="39" y="684"/>
                  </a:cxn>
                  <a:cxn ang="0">
                    <a:pos x="48" y="633"/>
                  </a:cxn>
                  <a:cxn ang="0">
                    <a:pos x="52" y="588"/>
                  </a:cxn>
                  <a:cxn ang="0">
                    <a:pos x="55" y="548"/>
                  </a:cxn>
                  <a:cxn ang="0">
                    <a:pos x="56" y="517"/>
                  </a:cxn>
                  <a:cxn ang="0">
                    <a:pos x="55" y="494"/>
                  </a:cxn>
                  <a:cxn ang="0">
                    <a:pos x="55" y="482"/>
                  </a:cxn>
                  <a:cxn ang="0">
                    <a:pos x="55" y="477"/>
                  </a:cxn>
                  <a:cxn ang="0">
                    <a:pos x="58" y="458"/>
                  </a:cxn>
                  <a:cxn ang="0">
                    <a:pos x="64" y="422"/>
                  </a:cxn>
                  <a:cxn ang="0">
                    <a:pos x="73" y="375"/>
                  </a:cxn>
                  <a:cxn ang="0">
                    <a:pos x="84" y="321"/>
                  </a:cxn>
                  <a:cxn ang="0">
                    <a:pos x="98" y="265"/>
                  </a:cxn>
                  <a:cxn ang="0">
                    <a:pos x="115" y="211"/>
                  </a:cxn>
                  <a:cxn ang="0">
                    <a:pos x="132" y="164"/>
                  </a:cxn>
                  <a:cxn ang="0">
                    <a:pos x="153" y="125"/>
                  </a:cxn>
                  <a:cxn ang="0">
                    <a:pos x="183" y="83"/>
                  </a:cxn>
                  <a:cxn ang="0">
                    <a:pos x="218" y="45"/>
                  </a:cxn>
                  <a:cxn ang="0">
                    <a:pos x="255" y="14"/>
                  </a:cxn>
                  <a:cxn ang="0">
                    <a:pos x="287" y="0"/>
                  </a:cxn>
                  <a:cxn ang="0">
                    <a:pos x="311" y="7"/>
                  </a:cxn>
                  <a:cxn ang="0">
                    <a:pos x="320" y="40"/>
                  </a:cxn>
                  <a:cxn ang="0">
                    <a:pos x="311" y="109"/>
                  </a:cxn>
                </a:cxnLst>
                <a:rect l="0" t="0" r="r" b="b"/>
                <a:pathLst>
                  <a:path w="495" h="1132">
                    <a:moveTo>
                      <a:pt x="299" y="159"/>
                    </a:moveTo>
                    <a:lnTo>
                      <a:pt x="294" y="180"/>
                    </a:lnTo>
                    <a:lnTo>
                      <a:pt x="289" y="200"/>
                    </a:lnTo>
                    <a:lnTo>
                      <a:pt x="286" y="218"/>
                    </a:lnTo>
                    <a:lnTo>
                      <a:pt x="284" y="236"/>
                    </a:lnTo>
                    <a:lnTo>
                      <a:pt x="283" y="252"/>
                    </a:lnTo>
                    <a:lnTo>
                      <a:pt x="283" y="268"/>
                    </a:lnTo>
                    <a:lnTo>
                      <a:pt x="285" y="283"/>
                    </a:lnTo>
                    <a:lnTo>
                      <a:pt x="288" y="298"/>
                    </a:lnTo>
                    <a:lnTo>
                      <a:pt x="294" y="311"/>
                    </a:lnTo>
                    <a:lnTo>
                      <a:pt x="300" y="325"/>
                    </a:lnTo>
                    <a:lnTo>
                      <a:pt x="309" y="339"/>
                    </a:lnTo>
                    <a:lnTo>
                      <a:pt x="319" y="352"/>
                    </a:lnTo>
                    <a:lnTo>
                      <a:pt x="332" y="365"/>
                    </a:lnTo>
                    <a:lnTo>
                      <a:pt x="346" y="378"/>
                    </a:lnTo>
                    <a:lnTo>
                      <a:pt x="364" y="390"/>
                    </a:lnTo>
                    <a:lnTo>
                      <a:pt x="383" y="404"/>
                    </a:lnTo>
                    <a:lnTo>
                      <a:pt x="403" y="416"/>
                    </a:lnTo>
                    <a:lnTo>
                      <a:pt x="421" y="427"/>
                    </a:lnTo>
                    <a:lnTo>
                      <a:pt x="439" y="438"/>
                    </a:lnTo>
                    <a:lnTo>
                      <a:pt x="454" y="447"/>
                    </a:lnTo>
                    <a:lnTo>
                      <a:pt x="467" y="455"/>
                    </a:lnTo>
                    <a:lnTo>
                      <a:pt x="477" y="464"/>
                    </a:lnTo>
                    <a:lnTo>
                      <a:pt x="486" y="472"/>
                    </a:lnTo>
                    <a:lnTo>
                      <a:pt x="491" y="481"/>
                    </a:lnTo>
                    <a:lnTo>
                      <a:pt x="495" y="488"/>
                    </a:lnTo>
                    <a:lnTo>
                      <a:pt x="495" y="497"/>
                    </a:lnTo>
                    <a:lnTo>
                      <a:pt x="491" y="507"/>
                    </a:lnTo>
                    <a:lnTo>
                      <a:pt x="485" y="517"/>
                    </a:lnTo>
                    <a:lnTo>
                      <a:pt x="474" y="526"/>
                    </a:lnTo>
                    <a:lnTo>
                      <a:pt x="460" y="538"/>
                    </a:lnTo>
                    <a:lnTo>
                      <a:pt x="442" y="551"/>
                    </a:lnTo>
                    <a:lnTo>
                      <a:pt x="420" y="567"/>
                    </a:lnTo>
                    <a:lnTo>
                      <a:pt x="394" y="585"/>
                    </a:lnTo>
                    <a:lnTo>
                      <a:pt x="370" y="607"/>
                    </a:lnTo>
                    <a:lnTo>
                      <a:pt x="348" y="632"/>
                    </a:lnTo>
                    <a:lnTo>
                      <a:pt x="327" y="658"/>
                    </a:lnTo>
                    <a:lnTo>
                      <a:pt x="308" y="687"/>
                    </a:lnTo>
                    <a:lnTo>
                      <a:pt x="290" y="716"/>
                    </a:lnTo>
                    <a:lnTo>
                      <a:pt x="274" y="748"/>
                    </a:lnTo>
                    <a:lnTo>
                      <a:pt x="258" y="781"/>
                    </a:lnTo>
                    <a:lnTo>
                      <a:pt x="242" y="814"/>
                    </a:lnTo>
                    <a:lnTo>
                      <a:pt x="228" y="847"/>
                    </a:lnTo>
                    <a:lnTo>
                      <a:pt x="214" y="882"/>
                    </a:lnTo>
                    <a:lnTo>
                      <a:pt x="200" y="916"/>
                    </a:lnTo>
                    <a:lnTo>
                      <a:pt x="186" y="951"/>
                    </a:lnTo>
                    <a:lnTo>
                      <a:pt x="170" y="985"/>
                    </a:lnTo>
                    <a:lnTo>
                      <a:pt x="156" y="1018"/>
                    </a:lnTo>
                    <a:lnTo>
                      <a:pt x="141" y="1050"/>
                    </a:lnTo>
                    <a:lnTo>
                      <a:pt x="117" y="1090"/>
                    </a:lnTo>
                    <a:lnTo>
                      <a:pt x="96" y="1116"/>
                    </a:lnTo>
                    <a:lnTo>
                      <a:pt x="76" y="1129"/>
                    </a:lnTo>
                    <a:lnTo>
                      <a:pt x="59" y="1132"/>
                    </a:lnTo>
                    <a:lnTo>
                      <a:pt x="45" y="1125"/>
                    </a:lnTo>
                    <a:lnTo>
                      <a:pt x="32" y="1108"/>
                    </a:lnTo>
                    <a:lnTo>
                      <a:pt x="22" y="1085"/>
                    </a:lnTo>
                    <a:lnTo>
                      <a:pt x="13" y="1056"/>
                    </a:lnTo>
                    <a:lnTo>
                      <a:pt x="7" y="1022"/>
                    </a:lnTo>
                    <a:lnTo>
                      <a:pt x="2" y="985"/>
                    </a:lnTo>
                    <a:lnTo>
                      <a:pt x="0" y="946"/>
                    </a:lnTo>
                    <a:lnTo>
                      <a:pt x="0" y="906"/>
                    </a:lnTo>
                    <a:lnTo>
                      <a:pt x="1" y="867"/>
                    </a:lnTo>
                    <a:lnTo>
                      <a:pt x="5" y="829"/>
                    </a:lnTo>
                    <a:lnTo>
                      <a:pt x="11" y="794"/>
                    </a:lnTo>
                    <a:lnTo>
                      <a:pt x="20" y="764"/>
                    </a:lnTo>
                    <a:lnTo>
                      <a:pt x="27" y="736"/>
                    </a:lnTo>
                    <a:lnTo>
                      <a:pt x="34" y="710"/>
                    </a:lnTo>
                    <a:lnTo>
                      <a:pt x="39" y="684"/>
                    </a:lnTo>
                    <a:lnTo>
                      <a:pt x="45" y="657"/>
                    </a:lnTo>
                    <a:lnTo>
                      <a:pt x="48" y="633"/>
                    </a:lnTo>
                    <a:lnTo>
                      <a:pt x="51" y="609"/>
                    </a:lnTo>
                    <a:lnTo>
                      <a:pt x="52" y="588"/>
                    </a:lnTo>
                    <a:lnTo>
                      <a:pt x="55" y="567"/>
                    </a:lnTo>
                    <a:lnTo>
                      <a:pt x="55" y="548"/>
                    </a:lnTo>
                    <a:lnTo>
                      <a:pt x="56" y="531"/>
                    </a:lnTo>
                    <a:lnTo>
                      <a:pt x="56" y="517"/>
                    </a:lnTo>
                    <a:lnTo>
                      <a:pt x="56" y="503"/>
                    </a:lnTo>
                    <a:lnTo>
                      <a:pt x="55" y="494"/>
                    </a:lnTo>
                    <a:lnTo>
                      <a:pt x="55" y="486"/>
                    </a:lnTo>
                    <a:lnTo>
                      <a:pt x="55" y="482"/>
                    </a:lnTo>
                    <a:lnTo>
                      <a:pt x="55" y="481"/>
                    </a:lnTo>
                    <a:lnTo>
                      <a:pt x="55" y="477"/>
                    </a:lnTo>
                    <a:lnTo>
                      <a:pt x="56" y="470"/>
                    </a:lnTo>
                    <a:lnTo>
                      <a:pt x="58" y="458"/>
                    </a:lnTo>
                    <a:lnTo>
                      <a:pt x="60" y="441"/>
                    </a:lnTo>
                    <a:lnTo>
                      <a:pt x="64" y="422"/>
                    </a:lnTo>
                    <a:lnTo>
                      <a:pt x="68" y="400"/>
                    </a:lnTo>
                    <a:lnTo>
                      <a:pt x="73" y="375"/>
                    </a:lnTo>
                    <a:lnTo>
                      <a:pt x="79" y="348"/>
                    </a:lnTo>
                    <a:lnTo>
                      <a:pt x="84" y="321"/>
                    </a:lnTo>
                    <a:lnTo>
                      <a:pt x="92" y="294"/>
                    </a:lnTo>
                    <a:lnTo>
                      <a:pt x="98" y="265"/>
                    </a:lnTo>
                    <a:lnTo>
                      <a:pt x="106" y="238"/>
                    </a:lnTo>
                    <a:lnTo>
                      <a:pt x="115" y="211"/>
                    </a:lnTo>
                    <a:lnTo>
                      <a:pt x="123" y="187"/>
                    </a:lnTo>
                    <a:lnTo>
                      <a:pt x="132" y="164"/>
                    </a:lnTo>
                    <a:lnTo>
                      <a:pt x="142" y="144"/>
                    </a:lnTo>
                    <a:lnTo>
                      <a:pt x="153" y="125"/>
                    </a:lnTo>
                    <a:lnTo>
                      <a:pt x="167" y="104"/>
                    </a:lnTo>
                    <a:lnTo>
                      <a:pt x="183" y="83"/>
                    </a:lnTo>
                    <a:lnTo>
                      <a:pt x="201" y="63"/>
                    </a:lnTo>
                    <a:lnTo>
                      <a:pt x="218" y="45"/>
                    </a:lnTo>
                    <a:lnTo>
                      <a:pt x="237" y="28"/>
                    </a:lnTo>
                    <a:lnTo>
                      <a:pt x="255" y="14"/>
                    </a:lnTo>
                    <a:lnTo>
                      <a:pt x="272" y="4"/>
                    </a:lnTo>
                    <a:lnTo>
                      <a:pt x="287" y="0"/>
                    </a:lnTo>
                    <a:lnTo>
                      <a:pt x="300" y="0"/>
                    </a:lnTo>
                    <a:lnTo>
                      <a:pt x="311" y="7"/>
                    </a:lnTo>
                    <a:lnTo>
                      <a:pt x="318" y="20"/>
                    </a:lnTo>
                    <a:lnTo>
                      <a:pt x="320" y="40"/>
                    </a:lnTo>
                    <a:lnTo>
                      <a:pt x="319" y="71"/>
                    </a:lnTo>
                    <a:lnTo>
                      <a:pt x="311" y="109"/>
                    </a:lnTo>
                    <a:lnTo>
                      <a:pt x="299" y="159"/>
                    </a:lnTo>
                    <a:close/>
                  </a:path>
                </a:pathLst>
              </a:custGeom>
              <a:solidFill>
                <a:srgbClr val="C9DB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55" name="Freeform 435"/>
              <p:cNvSpPr>
                <a:spLocks/>
              </p:cNvSpPr>
              <p:nvPr/>
            </p:nvSpPr>
            <p:spPr bwMode="auto">
              <a:xfrm flipH="1">
                <a:off x="4569" y="3103"/>
                <a:ext cx="18" cy="42"/>
              </a:xfrm>
              <a:custGeom>
                <a:avLst/>
                <a:gdLst/>
                <a:ahLst/>
                <a:cxnLst>
                  <a:cxn ang="0">
                    <a:pos x="256" y="160"/>
                  </a:cxn>
                  <a:cxn ang="0">
                    <a:pos x="251" y="194"/>
                  </a:cxn>
                  <a:cxn ang="0">
                    <a:pos x="247" y="223"/>
                  </a:cxn>
                  <a:cxn ang="0">
                    <a:pos x="248" y="251"/>
                  </a:cxn>
                  <a:cxn ang="0">
                    <a:pos x="255" y="277"/>
                  </a:cxn>
                  <a:cxn ang="0">
                    <a:pos x="268" y="301"/>
                  </a:cxn>
                  <a:cxn ang="0">
                    <a:pos x="290" y="326"/>
                  </a:cxn>
                  <a:cxn ang="0">
                    <a:pos x="320" y="351"/>
                  </a:cxn>
                  <a:cxn ang="0">
                    <a:pos x="360" y="376"/>
                  </a:cxn>
                  <a:cxn ang="0">
                    <a:pos x="393" y="397"/>
                  </a:cxn>
                  <a:cxn ang="0">
                    <a:pos x="417" y="414"/>
                  </a:cxn>
                  <a:cxn ang="0">
                    <a:pos x="431" y="431"/>
                  </a:cxn>
                  <a:cxn ang="0">
                    <a:pos x="434" y="446"/>
                  </a:cxn>
                  <a:cxn ang="0">
                    <a:pos x="426" y="462"/>
                  </a:cxn>
                  <a:cxn ang="0">
                    <a:pos x="408" y="483"/>
                  </a:cxn>
                  <a:cxn ang="0">
                    <a:pos x="376" y="508"/>
                  </a:cxn>
                  <a:cxn ang="0">
                    <a:pos x="331" y="543"/>
                  </a:cxn>
                  <a:cxn ang="0">
                    <a:pos x="290" y="588"/>
                  </a:cxn>
                  <a:cxn ang="0">
                    <a:pos x="255" y="635"/>
                  </a:cxn>
                  <a:cxn ang="0">
                    <a:pos x="226" y="687"/>
                  </a:cxn>
                  <a:cxn ang="0">
                    <a:pos x="199" y="742"/>
                  </a:cxn>
                  <a:cxn ang="0">
                    <a:pos x="174" y="800"/>
                  </a:cxn>
                  <a:cxn ang="0">
                    <a:pos x="150" y="860"/>
                  </a:cxn>
                  <a:cxn ang="0">
                    <a:pos x="124" y="922"/>
                  </a:cxn>
                  <a:cxn ang="0">
                    <a:pos x="89" y="991"/>
                  </a:cxn>
                  <a:cxn ang="0">
                    <a:pos x="56" y="1030"/>
                  </a:cxn>
                  <a:cxn ang="0">
                    <a:pos x="31" y="1030"/>
                  </a:cxn>
                  <a:cxn ang="0">
                    <a:pos x="13" y="998"/>
                  </a:cxn>
                  <a:cxn ang="0">
                    <a:pos x="3" y="946"/>
                  </a:cxn>
                  <a:cxn ang="0">
                    <a:pos x="0" y="879"/>
                  </a:cxn>
                  <a:cxn ang="0">
                    <a:pos x="4" y="807"/>
                  </a:cxn>
                  <a:cxn ang="0">
                    <a:pos x="14" y="741"/>
                  </a:cxn>
                  <a:cxn ang="0">
                    <a:pos x="30" y="684"/>
                  </a:cxn>
                  <a:cxn ang="0">
                    <a:pos x="42" y="633"/>
                  </a:cxn>
                  <a:cxn ang="0">
                    <a:pos x="51" y="586"/>
                  </a:cxn>
                  <a:cxn ang="0">
                    <a:pos x="55" y="544"/>
                  </a:cxn>
                  <a:cxn ang="0">
                    <a:pos x="56" y="510"/>
                  </a:cxn>
                  <a:cxn ang="0">
                    <a:pos x="56" y="482"/>
                  </a:cxn>
                  <a:cxn ang="0">
                    <a:pos x="55" y="463"/>
                  </a:cxn>
                  <a:cxn ang="0">
                    <a:pos x="55" y="454"/>
                  </a:cxn>
                  <a:cxn ang="0">
                    <a:pos x="55" y="449"/>
                  </a:cxn>
                  <a:cxn ang="0">
                    <a:pos x="57" y="431"/>
                  </a:cxn>
                  <a:cxn ang="0">
                    <a:pos x="63" y="396"/>
                  </a:cxn>
                  <a:cxn ang="0">
                    <a:pos x="70" y="351"/>
                  </a:cxn>
                  <a:cxn ang="0">
                    <a:pos x="80" y="299"/>
                  </a:cxn>
                  <a:cxn ang="0">
                    <a:pos x="92" y="244"/>
                  </a:cxn>
                  <a:cxn ang="0">
                    <a:pos x="107" y="192"/>
                  </a:cxn>
                  <a:cxn ang="0">
                    <a:pos x="124" y="145"/>
                  </a:cxn>
                  <a:cxn ang="0">
                    <a:pos x="144" y="105"/>
                  </a:cxn>
                  <a:cxn ang="0">
                    <a:pos x="169" y="68"/>
                  </a:cxn>
                  <a:cxn ang="0">
                    <a:pos x="196" y="35"/>
                  </a:cxn>
                  <a:cxn ang="0">
                    <a:pos x="223" y="11"/>
                  </a:cxn>
                  <a:cxn ang="0">
                    <a:pos x="246" y="0"/>
                  </a:cxn>
                  <a:cxn ang="0">
                    <a:pos x="264" y="9"/>
                  </a:cxn>
                  <a:cxn ang="0">
                    <a:pos x="271" y="41"/>
                  </a:cxn>
                  <a:cxn ang="0">
                    <a:pos x="266" y="100"/>
                  </a:cxn>
                </a:cxnLst>
                <a:rect l="0" t="0" r="r" b="b"/>
                <a:pathLst>
                  <a:path w="434" h="1034">
                    <a:moveTo>
                      <a:pt x="259" y="142"/>
                    </a:moveTo>
                    <a:lnTo>
                      <a:pt x="256" y="160"/>
                    </a:lnTo>
                    <a:lnTo>
                      <a:pt x="253" y="177"/>
                    </a:lnTo>
                    <a:lnTo>
                      <a:pt x="251" y="194"/>
                    </a:lnTo>
                    <a:lnTo>
                      <a:pt x="248" y="209"/>
                    </a:lnTo>
                    <a:lnTo>
                      <a:pt x="247" y="223"/>
                    </a:lnTo>
                    <a:lnTo>
                      <a:pt x="247" y="237"/>
                    </a:lnTo>
                    <a:lnTo>
                      <a:pt x="248" y="251"/>
                    </a:lnTo>
                    <a:lnTo>
                      <a:pt x="252" y="264"/>
                    </a:lnTo>
                    <a:lnTo>
                      <a:pt x="255" y="277"/>
                    </a:lnTo>
                    <a:lnTo>
                      <a:pt x="260" y="289"/>
                    </a:lnTo>
                    <a:lnTo>
                      <a:pt x="268" y="301"/>
                    </a:lnTo>
                    <a:lnTo>
                      <a:pt x="278" y="313"/>
                    </a:lnTo>
                    <a:lnTo>
                      <a:pt x="290" y="326"/>
                    </a:lnTo>
                    <a:lnTo>
                      <a:pt x="304" y="338"/>
                    </a:lnTo>
                    <a:lnTo>
                      <a:pt x="320" y="351"/>
                    </a:lnTo>
                    <a:lnTo>
                      <a:pt x="340" y="364"/>
                    </a:lnTo>
                    <a:lnTo>
                      <a:pt x="360" y="376"/>
                    </a:lnTo>
                    <a:lnTo>
                      <a:pt x="377" y="387"/>
                    </a:lnTo>
                    <a:lnTo>
                      <a:pt x="393" y="397"/>
                    </a:lnTo>
                    <a:lnTo>
                      <a:pt x="406" y="407"/>
                    </a:lnTo>
                    <a:lnTo>
                      <a:pt x="417" y="414"/>
                    </a:lnTo>
                    <a:lnTo>
                      <a:pt x="425" y="423"/>
                    </a:lnTo>
                    <a:lnTo>
                      <a:pt x="431" y="431"/>
                    </a:lnTo>
                    <a:lnTo>
                      <a:pt x="434" y="438"/>
                    </a:lnTo>
                    <a:lnTo>
                      <a:pt x="434" y="446"/>
                    </a:lnTo>
                    <a:lnTo>
                      <a:pt x="432" y="454"/>
                    </a:lnTo>
                    <a:lnTo>
                      <a:pt x="426" y="462"/>
                    </a:lnTo>
                    <a:lnTo>
                      <a:pt x="419" y="472"/>
                    </a:lnTo>
                    <a:lnTo>
                      <a:pt x="408" y="483"/>
                    </a:lnTo>
                    <a:lnTo>
                      <a:pt x="394" y="494"/>
                    </a:lnTo>
                    <a:lnTo>
                      <a:pt x="376" y="508"/>
                    </a:lnTo>
                    <a:lnTo>
                      <a:pt x="357" y="523"/>
                    </a:lnTo>
                    <a:lnTo>
                      <a:pt x="331" y="543"/>
                    </a:lnTo>
                    <a:lnTo>
                      <a:pt x="310" y="565"/>
                    </a:lnTo>
                    <a:lnTo>
                      <a:pt x="290" y="588"/>
                    </a:lnTo>
                    <a:lnTo>
                      <a:pt x="271" y="611"/>
                    </a:lnTo>
                    <a:lnTo>
                      <a:pt x="255" y="635"/>
                    </a:lnTo>
                    <a:lnTo>
                      <a:pt x="240" y="661"/>
                    </a:lnTo>
                    <a:lnTo>
                      <a:pt x="226" y="687"/>
                    </a:lnTo>
                    <a:lnTo>
                      <a:pt x="211" y="715"/>
                    </a:lnTo>
                    <a:lnTo>
                      <a:pt x="199" y="742"/>
                    </a:lnTo>
                    <a:lnTo>
                      <a:pt x="186" y="770"/>
                    </a:lnTo>
                    <a:lnTo>
                      <a:pt x="174" y="800"/>
                    </a:lnTo>
                    <a:lnTo>
                      <a:pt x="162" y="829"/>
                    </a:lnTo>
                    <a:lnTo>
                      <a:pt x="150" y="860"/>
                    </a:lnTo>
                    <a:lnTo>
                      <a:pt x="137" y="890"/>
                    </a:lnTo>
                    <a:lnTo>
                      <a:pt x="124" y="922"/>
                    </a:lnTo>
                    <a:lnTo>
                      <a:pt x="110" y="955"/>
                    </a:lnTo>
                    <a:lnTo>
                      <a:pt x="89" y="991"/>
                    </a:lnTo>
                    <a:lnTo>
                      <a:pt x="72" y="1016"/>
                    </a:lnTo>
                    <a:lnTo>
                      <a:pt x="56" y="1030"/>
                    </a:lnTo>
                    <a:lnTo>
                      <a:pt x="42" y="1034"/>
                    </a:lnTo>
                    <a:lnTo>
                      <a:pt x="31" y="1030"/>
                    </a:lnTo>
                    <a:lnTo>
                      <a:pt x="21" y="1018"/>
                    </a:lnTo>
                    <a:lnTo>
                      <a:pt x="13" y="998"/>
                    </a:lnTo>
                    <a:lnTo>
                      <a:pt x="7" y="974"/>
                    </a:lnTo>
                    <a:lnTo>
                      <a:pt x="3" y="946"/>
                    </a:lnTo>
                    <a:lnTo>
                      <a:pt x="1" y="913"/>
                    </a:lnTo>
                    <a:lnTo>
                      <a:pt x="0" y="879"/>
                    </a:lnTo>
                    <a:lnTo>
                      <a:pt x="1" y="843"/>
                    </a:lnTo>
                    <a:lnTo>
                      <a:pt x="4" y="807"/>
                    </a:lnTo>
                    <a:lnTo>
                      <a:pt x="8" y="774"/>
                    </a:lnTo>
                    <a:lnTo>
                      <a:pt x="14" y="741"/>
                    </a:lnTo>
                    <a:lnTo>
                      <a:pt x="22" y="711"/>
                    </a:lnTo>
                    <a:lnTo>
                      <a:pt x="30" y="684"/>
                    </a:lnTo>
                    <a:lnTo>
                      <a:pt x="37" y="658"/>
                    </a:lnTo>
                    <a:lnTo>
                      <a:pt x="42" y="633"/>
                    </a:lnTo>
                    <a:lnTo>
                      <a:pt x="46" y="609"/>
                    </a:lnTo>
                    <a:lnTo>
                      <a:pt x="51" y="586"/>
                    </a:lnTo>
                    <a:lnTo>
                      <a:pt x="53" y="565"/>
                    </a:lnTo>
                    <a:lnTo>
                      <a:pt x="55" y="544"/>
                    </a:lnTo>
                    <a:lnTo>
                      <a:pt x="56" y="527"/>
                    </a:lnTo>
                    <a:lnTo>
                      <a:pt x="56" y="510"/>
                    </a:lnTo>
                    <a:lnTo>
                      <a:pt x="56" y="495"/>
                    </a:lnTo>
                    <a:lnTo>
                      <a:pt x="56" y="482"/>
                    </a:lnTo>
                    <a:lnTo>
                      <a:pt x="56" y="472"/>
                    </a:lnTo>
                    <a:lnTo>
                      <a:pt x="55" y="463"/>
                    </a:lnTo>
                    <a:lnTo>
                      <a:pt x="55" y="457"/>
                    </a:lnTo>
                    <a:lnTo>
                      <a:pt x="55" y="454"/>
                    </a:lnTo>
                    <a:lnTo>
                      <a:pt x="55" y="453"/>
                    </a:lnTo>
                    <a:lnTo>
                      <a:pt x="55" y="449"/>
                    </a:lnTo>
                    <a:lnTo>
                      <a:pt x="56" y="442"/>
                    </a:lnTo>
                    <a:lnTo>
                      <a:pt x="57" y="431"/>
                    </a:lnTo>
                    <a:lnTo>
                      <a:pt x="60" y="414"/>
                    </a:lnTo>
                    <a:lnTo>
                      <a:pt x="63" y="396"/>
                    </a:lnTo>
                    <a:lnTo>
                      <a:pt x="66" y="374"/>
                    </a:lnTo>
                    <a:lnTo>
                      <a:pt x="70" y="351"/>
                    </a:lnTo>
                    <a:lnTo>
                      <a:pt x="75" y="325"/>
                    </a:lnTo>
                    <a:lnTo>
                      <a:pt x="80" y="299"/>
                    </a:lnTo>
                    <a:lnTo>
                      <a:pt x="86" y="271"/>
                    </a:lnTo>
                    <a:lnTo>
                      <a:pt x="92" y="244"/>
                    </a:lnTo>
                    <a:lnTo>
                      <a:pt x="99" y="217"/>
                    </a:lnTo>
                    <a:lnTo>
                      <a:pt x="107" y="192"/>
                    </a:lnTo>
                    <a:lnTo>
                      <a:pt x="115" y="166"/>
                    </a:lnTo>
                    <a:lnTo>
                      <a:pt x="124" y="145"/>
                    </a:lnTo>
                    <a:lnTo>
                      <a:pt x="134" y="125"/>
                    </a:lnTo>
                    <a:lnTo>
                      <a:pt x="144" y="105"/>
                    </a:lnTo>
                    <a:lnTo>
                      <a:pt x="156" y="87"/>
                    </a:lnTo>
                    <a:lnTo>
                      <a:pt x="169" y="68"/>
                    </a:lnTo>
                    <a:lnTo>
                      <a:pt x="183" y="51"/>
                    </a:lnTo>
                    <a:lnTo>
                      <a:pt x="196" y="35"/>
                    </a:lnTo>
                    <a:lnTo>
                      <a:pt x="210" y="21"/>
                    </a:lnTo>
                    <a:lnTo>
                      <a:pt x="223" y="11"/>
                    </a:lnTo>
                    <a:lnTo>
                      <a:pt x="235" y="4"/>
                    </a:lnTo>
                    <a:lnTo>
                      <a:pt x="246" y="0"/>
                    </a:lnTo>
                    <a:lnTo>
                      <a:pt x="256" y="3"/>
                    </a:lnTo>
                    <a:lnTo>
                      <a:pt x="264" y="9"/>
                    </a:lnTo>
                    <a:lnTo>
                      <a:pt x="268" y="21"/>
                    </a:lnTo>
                    <a:lnTo>
                      <a:pt x="271" y="41"/>
                    </a:lnTo>
                    <a:lnTo>
                      <a:pt x="270" y="66"/>
                    </a:lnTo>
                    <a:lnTo>
                      <a:pt x="266" y="100"/>
                    </a:lnTo>
                    <a:lnTo>
                      <a:pt x="259" y="142"/>
                    </a:lnTo>
                    <a:close/>
                  </a:path>
                </a:pathLst>
              </a:custGeom>
              <a:solidFill>
                <a:srgbClr val="C1D6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56" name="Freeform 436"/>
              <p:cNvSpPr>
                <a:spLocks/>
              </p:cNvSpPr>
              <p:nvPr/>
            </p:nvSpPr>
            <p:spPr bwMode="auto">
              <a:xfrm flipH="1">
                <a:off x="4570" y="3105"/>
                <a:ext cx="16" cy="39"/>
              </a:xfrm>
              <a:custGeom>
                <a:avLst/>
                <a:gdLst/>
                <a:ahLst/>
                <a:cxnLst>
                  <a:cxn ang="0">
                    <a:pos x="221" y="138"/>
                  </a:cxn>
                  <a:cxn ang="0">
                    <a:pos x="217" y="166"/>
                  </a:cxn>
                  <a:cxn ang="0">
                    <a:pos x="215" y="192"/>
                  </a:cxn>
                  <a:cxn ang="0">
                    <a:pos x="215" y="216"/>
                  </a:cxn>
                  <a:cxn ang="0">
                    <a:pos x="219" y="240"/>
                  </a:cxn>
                  <a:cxn ang="0">
                    <a:pos x="230" y="262"/>
                  </a:cxn>
                  <a:cxn ang="0">
                    <a:pos x="249" y="286"/>
                  </a:cxn>
                  <a:cxn ang="0">
                    <a:pos x="278" y="310"/>
                  </a:cxn>
                  <a:cxn ang="0">
                    <a:pos x="317" y="335"/>
                  </a:cxn>
                  <a:cxn ang="0">
                    <a:pos x="347" y="355"/>
                  </a:cxn>
                  <a:cxn ang="0">
                    <a:pos x="368" y="371"/>
                  </a:cxn>
                  <a:cxn ang="0">
                    <a:pos x="377" y="387"/>
                  </a:cxn>
                  <a:cxn ang="0">
                    <a:pos x="376" y="401"/>
                  </a:cxn>
                  <a:cxn ang="0">
                    <a:pos x="365" y="416"/>
                  </a:cxn>
                  <a:cxn ang="0">
                    <a:pos x="344" y="436"/>
                  </a:cxn>
                  <a:cxn ang="0">
                    <a:pos x="313" y="461"/>
                  </a:cxn>
                  <a:cxn ang="0">
                    <a:pos x="273" y="498"/>
                  </a:cxn>
                  <a:cxn ang="0">
                    <a:pos x="234" y="539"/>
                  </a:cxn>
                  <a:cxn ang="0">
                    <a:pos x="203" y="581"/>
                  </a:cxn>
                  <a:cxn ang="0">
                    <a:pos x="179" y="623"/>
                  </a:cxn>
                  <a:cxn ang="0">
                    <a:pos x="157" y="667"/>
                  </a:cxn>
                  <a:cxn ang="0">
                    <a:pos x="138" y="715"/>
                  </a:cxn>
                  <a:cxn ang="0">
                    <a:pos x="118" y="768"/>
                  </a:cxn>
                  <a:cxn ang="0">
                    <a:pos x="95" y="825"/>
                  </a:cxn>
                  <a:cxn ang="0">
                    <a:pos x="65" y="892"/>
                  </a:cxn>
                  <a:cxn ang="0">
                    <a:pos x="38" y="929"/>
                  </a:cxn>
                  <a:cxn ang="0">
                    <a:pos x="20" y="934"/>
                  </a:cxn>
                  <a:cxn ang="0">
                    <a:pos x="7" y="910"/>
                  </a:cxn>
                  <a:cxn ang="0">
                    <a:pos x="1" y="866"/>
                  </a:cxn>
                  <a:cxn ang="0">
                    <a:pos x="1" y="809"/>
                  </a:cxn>
                  <a:cxn ang="0">
                    <a:pos x="8" y="746"/>
                  </a:cxn>
                  <a:cxn ang="0">
                    <a:pos x="20" y="683"/>
                  </a:cxn>
                  <a:cxn ang="0">
                    <a:pos x="36" y="628"/>
                  </a:cxn>
                  <a:cxn ang="0">
                    <a:pos x="48" y="579"/>
                  </a:cxn>
                  <a:cxn ang="0">
                    <a:pos x="55" y="536"/>
                  </a:cxn>
                  <a:cxn ang="0">
                    <a:pos x="59" y="500"/>
                  </a:cxn>
                  <a:cxn ang="0">
                    <a:pos x="60" y="469"/>
                  </a:cxn>
                  <a:cxn ang="0">
                    <a:pos x="60" y="448"/>
                  </a:cxn>
                  <a:cxn ang="0">
                    <a:pos x="59" y="432"/>
                  </a:cxn>
                  <a:cxn ang="0">
                    <a:pos x="58" y="424"/>
                  </a:cxn>
                  <a:cxn ang="0">
                    <a:pos x="58" y="414"/>
                  </a:cxn>
                  <a:cxn ang="0">
                    <a:pos x="61" y="388"/>
                  </a:cxn>
                  <a:cxn ang="0">
                    <a:pos x="65" y="348"/>
                  </a:cxn>
                  <a:cxn ang="0">
                    <a:pos x="73" y="300"/>
                  </a:cxn>
                  <a:cxn ang="0">
                    <a:pos x="82" y="248"/>
                  </a:cxn>
                  <a:cxn ang="0">
                    <a:pos x="95" y="195"/>
                  </a:cxn>
                  <a:cxn ang="0">
                    <a:pos x="110" y="146"/>
                  </a:cxn>
                  <a:cxn ang="0">
                    <a:pos x="129" y="105"/>
                  </a:cxn>
                  <a:cxn ang="0">
                    <a:pos x="148" y="69"/>
                  </a:cxn>
                  <a:cxn ang="0">
                    <a:pos x="167" y="37"/>
                  </a:cxn>
                  <a:cxn ang="0">
                    <a:pos x="184" y="14"/>
                  </a:cxn>
                  <a:cxn ang="0">
                    <a:pos x="201" y="2"/>
                  </a:cxn>
                  <a:cxn ang="0">
                    <a:pos x="213" y="3"/>
                  </a:cxn>
                  <a:cxn ang="0">
                    <a:pos x="221" y="22"/>
                  </a:cxn>
                  <a:cxn ang="0">
                    <a:pos x="224" y="60"/>
                  </a:cxn>
                  <a:cxn ang="0">
                    <a:pos x="222" y="122"/>
                  </a:cxn>
                </a:cxnLst>
                <a:rect l="0" t="0" r="r" b="b"/>
                <a:pathLst>
                  <a:path w="378" h="935">
                    <a:moveTo>
                      <a:pt x="222" y="122"/>
                    </a:moveTo>
                    <a:lnTo>
                      <a:pt x="221" y="138"/>
                    </a:lnTo>
                    <a:lnTo>
                      <a:pt x="218" y="152"/>
                    </a:lnTo>
                    <a:lnTo>
                      <a:pt x="217" y="166"/>
                    </a:lnTo>
                    <a:lnTo>
                      <a:pt x="216" y="180"/>
                    </a:lnTo>
                    <a:lnTo>
                      <a:pt x="215" y="192"/>
                    </a:lnTo>
                    <a:lnTo>
                      <a:pt x="214" y="205"/>
                    </a:lnTo>
                    <a:lnTo>
                      <a:pt x="215" y="216"/>
                    </a:lnTo>
                    <a:lnTo>
                      <a:pt x="216" y="228"/>
                    </a:lnTo>
                    <a:lnTo>
                      <a:pt x="219" y="240"/>
                    </a:lnTo>
                    <a:lnTo>
                      <a:pt x="224" y="251"/>
                    </a:lnTo>
                    <a:lnTo>
                      <a:pt x="230" y="262"/>
                    </a:lnTo>
                    <a:lnTo>
                      <a:pt x="238" y="274"/>
                    </a:lnTo>
                    <a:lnTo>
                      <a:pt x="249" y="286"/>
                    </a:lnTo>
                    <a:lnTo>
                      <a:pt x="262" y="297"/>
                    </a:lnTo>
                    <a:lnTo>
                      <a:pt x="278" y="310"/>
                    </a:lnTo>
                    <a:lnTo>
                      <a:pt x="298" y="323"/>
                    </a:lnTo>
                    <a:lnTo>
                      <a:pt x="317" y="335"/>
                    </a:lnTo>
                    <a:lnTo>
                      <a:pt x="334" y="346"/>
                    </a:lnTo>
                    <a:lnTo>
                      <a:pt x="347" y="355"/>
                    </a:lnTo>
                    <a:lnTo>
                      <a:pt x="359" y="364"/>
                    </a:lnTo>
                    <a:lnTo>
                      <a:pt x="368" y="371"/>
                    </a:lnTo>
                    <a:lnTo>
                      <a:pt x="373" y="379"/>
                    </a:lnTo>
                    <a:lnTo>
                      <a:pt x="377" y="387"/>
                    </a:lnTo>
                    <a:lnTo>
                      <a:pt x="378" y="393"/>
                    </a:lnTo>
                    <a:lnTo>
                      <a:pt x="376" y="401"/>
                    </a:lnTo>
                    <a:lnTo>
                      <a:pt x="371" y="408"/>
                    </a:lnTo>
                    <a:lnTo>
                      <a:pt x="365" y="416"/>
                    </a:lnTo>
                    <a:lnTo>
                      <a:pt x="356" y="426"/>
                    </a:lnTo>
                    <a:lnTo>
                      <a:pt x="344" y="436"/>
                    </a:lnTo>
                    <a:lnTo>
                      <a:pt x="330" y="448"/>
                    </a:lnTo>
                    <a:lnTo>
                      <a:pt x="313" y="461"/>
                    </a:lnTo>
                    <a:lnTo>
                      <a:pt x="296" y="477"/>
                    </a:lnTo>
                    <a:lnTo>
                      <a:pt x="273" y="498"/>
                    </a:lnTo>
                    <a:lnTo>
                      <a:pt x="252" y="519"/>
                    </a:lnTo>
                    <a:lnTo>
                      <a:pt x="234" y="539"/>
                    </a:lnTo>
                    <a:lnTo>
                      <a:pt x="218" y="560"/>
                    </a:lnTo>
                    <a:lnTo>
                      <a:pt x="203" y="581"/>
                    </a:lnTo>
                    <a:lnTo>
                      <a:pt x="191" y="602"/>
                    </a:lnTo>
                    <a:lnTo>
                      <a:pt x="179" y="623"/>
                    </a:lnTo>
                    <a:lnTo>
                      <a:pt x="168" y="645"/>
                    </a:lnTo>
                    <a:lnTo>
                      <a:pt x="157" y="667"/>
                    </a:lnTo>
                    <a:lnTo>
                      <a:pt x="147" y="691"/>
                    </a:lnTo>
                    <a:lnTo>
                      <a:pt x="138" y="715"/>
                    </a:lnTo>
                    <a:lnTo>
                      <a:pt x="128" y="740"/>
                    </a:lnTo>
                    <a:lnTo>
                      <a:pt x="118" y="768"/>
                    </a:lnTo>
                    <a:lnTo>
                      <a:pt x="107" y="796"/>
                    </a:lnTo>
                    <a:lnTo>
                      <a:pt x="95" y="825"/>
                    </a:lnTo>
                    <a:lnTo>
                      <a:pt x="82" y="858"/>
                    </a:lnTo>
                    <a:lnTo>
                      <a:pt x="65" y="892"/>
                    </a:lnTo>
                    <a:lnTo>
                      <a:pt x="51" y="915"/>
                    </a:lnTo>
                    <a:lnTo>
                      <a:pt x="38" y="929"/>
                    </a:lnTo>
                    <a:lnTo>
                      <a:pt x="28" y="935"/>
                    </a:lnTo>
                    <a:lnTo>
                      <a:pt x="20" y="934"/>
                    </a:lnTo>
                    <a:lnTo>
                      <a:pt x="12" y="925"/>
                    </a:lnTo>
                    <a:lnTo>
                      <a:pt x="7" y="910"/>
                    </a:lnTo>
                    <a:lnTo>
                      <a:pt x="3" y="890"/>
                    </a:lnTo>
                    <a:lnTo>
                      <a:pt x="1" y="866"/>
                    </a:lnTo>
                    <a:lnTo>
                      <a:pt x="0" y="839"/>
                    </a:lnTo>
                    <a:lnTo>
                      <a:pt x="1" y="809"/>
                    </a:lnTo>
                    <a:lnTo>
                      <a:pt x="3" y="778"/>
                    </a:lnTo>
                    <a:lnTo>
                      <a:pt x="8" y="746"/>
                    </a:lnTo>
                    <a:lnTo>
                      <a:pt x="13" y="714"/>
                    </a:lnTo>
                    <a:lnTo>
                      <a:pt x="20" y="683"/>
                    </a:lnTo>
                    <a:lnTo>
                      <a:pt x="28" y="655"/>
                    </a:lnTo>
                    <a:lnTo>
                      <a:pt x="36" y="628"/>
                    </a:lnTo>
                    <a:lnTo>
                      <a:pt x="43" y="603"/>
                    </a:lnTo>
                    <a:lnTo>
                      <a:pt x="48" y="579"/>
                    </a:lnTo>
                    <a:lnTo>
                      <a:pt x="51" y="557"/>
                    </a:lnTo>
                    <a:lnTo>
                      <a:pt x="55" y="536"/>
                    </a:lnTo>
                    <a:lnTo>
                      <a:pt x="58" y="518"/>
                    </a:lnTo>
                    <a:lnTo>
                      <a:pt x="59" y="500"/>
                    </a:lnTo>
                    <a:lnTo>
                      <a:pt x="60" y="484"/>
                    </a:lnTo>
                    <a:lnTo>
                      <a:pt x="60" y="469"/>
                    </a:lnTo>
                    <a:lnTo>
                      <a:pt x="60" y="457"/>
                    </a:lnTo>
                    <a:lnTo>
                      <a:pt x="60" y="448"/>
                    </a:lnTo>
                    <a:lnTo>
                      <a:pt x="59" y="439"/>
                    </a:lnTo>
                    <a:lnTo>
                      <a:pt x="59" y="432"/>
                    </a:lnTo>
                    <a:lnTo>
                      <a:pt x="58" y="427"/>
                    </a:lnTo>
                    <a:lnTo>
                      <a:pt x="58" y="424"/>
                    </a:lnTo>
                    <a:lnTo>
                      <a:pt x="58" y="420"/>
                    </a:lnTo>
                    <a:lnTo>
                      <a:pt x="58" y="414"/>
                    </a:lnTo>
                    <a:lnTo>
                      <a:pt x="59" y="402"/>
                    </a:lnTo>
                    <a:lnTo>
                      <a:pt x="61" y="388"/>
                    </a:lnTo>
                    <a:lnTo>
                      <a:pt x="63" y="369"/>
                    </a:lnTo>
                    <a:lnTo>
                      <a:pt x="65" y="348"/>
                    </a:lnTo>
                    <a:lnTo>
                      <a:pt x="69" y="325"/>
                    </a:lnTo>
                    <a:lnTo>
                      <a:pt x="73" y="300"/>
                    </a:lnTo>
                    <a:lnTo>
                      <a:pt x="78" y="275"/>
                    </a:lnTo>
                    <a:lnTo>
                      <a:pt x="82" y="248"/>
                    </a:lnTo>
                    <a:lnTo>
                      <a:pt x="88" y="222"/>
                    </a:lnTo>
                    <a:lnTo>
                      <a:pt x="95" y="195"/>
                    </a:lnTo>
                    <a:lnTo>
                      <a:pt x="102" y="170"/>
                    </a:lnTo>
                    <a:lnTo>
                      <a:pt x="110" y="146"/>
                    </a:lnTo>
                    <a:lnTo>
                      <a:pt x="119" y="124"/>
                    </a:lnTo>
                    <a:lnTo>
                      <a:pt x="129" y="105"/>
                    </a:lnTo>
                    <a:lnTo>
                      <a:pt x="139" y="86"/>
                    </a:lnTo>
                    <a:lnTo>
                      <a:pt x="148" y="69"/>
                    </a:lnTo>
                    <a:lnTo>
                      <a:pt x="157" y="52"/>
                    </a:lnTo>
                    <a:lnTo>
                      <a:pt x="167" y="37"/>
                    </a:lnTo>
                    <a:lnTo>
                      <a:pt x="177" y="25"/>
                    </a:lnTo>
                    <a:lnTo>
                      <a:pt x="184" y="14"/>
                    </a:lnTo>
                    <a:lnTo>
                      <a:pt x="193" y="7"/>
                    </a:lnTo>
                    <a:lnTo>
                      <a:pt x="201" y="2"/>
                    </a:lnTo>
                    <a:lnTo>
                      <a:pt x="207" y="0"/>
                    </a:lnTo>
                    <a:lnTo>
                      <a:pt x="213" y="3"/>
                    </a:lnTo>
                    <a:lnTo>
                      <a:pt x="217" y="10"/>
                    </a:lnTo>
                    <a:lnTo>
                      <a:pt x="221" y="22"/>
                    </a:lnTo>
                    <a:lnTo>
                      <a:pt x="223" y="38"/>
                    </a:lnTo>
                    <a:lnTo>
                      <a:pt x="224" y="60"/>
                    </a:lnTo>
                    <a:lnTo>
                      <a:pt x="224" y="87"/>
                    </a:lnTo>
                    <a:lnTo>
                      <a:pt x="222" y="122"/>
                    </a:lnTo>
                    <a:close/>
                  </a:path>
                </a:pathLst>
              </a:custGeom>
              <a:solidFill>
                <a:srgbClr val="BAD1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57" name="Freeform 437"/>
              <p:cNvSpPr>
                <a:spLocks/>
              </p:cNvSpPr>
              <p:nvPr/>
            </p:nvSpPr>
            <p:spPr bwMode="auto">
              <a:xfrm flipH="1">
                <a:off x="4572" y="3108"/>
                <a:ext cx="13" cy="32"/>
              </a:xfrm>
              <a:custGeom>
                <a:avLst/>
                <a:gdLst/>
                <a:ahLst/>
                <a:cxnLst>
                  <a:cxn ang="0">
                    <a:pos x="67" y="730"/>
                  </a:cxn>
                  <a:cxn ang="0">
                    <a:pos x="87" y="676"/>
                  </a:cxn>
                  <a:cxn ang="0">
                    <a:pos x="103" y="632"/>
                  </a:cxn>
                  <a:cxn ang="0">
                    <a:pos x="118" y="594"/>
                  </a:cxn>
                  <a:cxn ang="0">
                    <a:pos x="135" y="561"/>
                  </a:cxn>
                  <a:cxn ang="0">
                    <a:pos x="155" y="528"/>
                  </a:cxn>
                  <a:cxn ang="0">
                    <a:pos x="181" y="494"/>
                  </a:cxn>
                  <a:cxn ang="0">
                    <a:pos x="216" y="455"/>
                  </a:cxn>
                  <a:cxn ang="0">
                    <a:pos x="254" y="416"/>
                  </a:cxn>
                  <a:cxn ang="0">
                    <a:pos x="282" y="391"/>
                  </a:cxn>
                  <a:cxn ang="0">
                    <a:pos x="305" y="372"/>
                  </a:cxn>
                  <a:cxn ang="0">
                    <a:pos x="319" y="356"/>
                  </a:cxn>
                  <a:cxn ang="0">
                    <a:pos x="326" y="343"/>
                  </a:cxn>
                  <a:cxn ang="0">
                    <a:pos x="321" y="330"/>
                  </a:cxn>
                  <a:cxn ang="0">
                    <a:pos x="306" y="314"/>
                  </a:cxn>
                  <a:cxn ang="0">
                    <a:pos x="278" y="294"/>
                  </a:cxn>
                  <a:cxn ang="0">
                    <a:pos x="239" y="269"/>
                  </a:cxn>
                  <a:cxn ang="0">
                    <a:pos x="211" y="245"/>
                  </a:cxn>
                  <a:cxn ang="0">
                    <a:pos x="195" y="224"/>
                  </a:cxn>
                  <a:cxn ang="0">
                    <a:pos x="186" y="204"/>
                  </a:cxn>
                  <a:cxn ang="0">
                    <a:pos x="183" y="184"/>
                  </a:cxn>
                  <a:cxn ang="0">
                    <a:pos x="184" y="163"/>
                  </a:cxn>
                  <a:cxn ang="0">
                    <a:pos x="186" y="141"/>
                  </a:cxn>
                  <a:cxn ang="0">
                    <a:pos x="186" y="117"/>
                  </a:cxn>
                  <a:cxn ang="0">
                    <a:pos x="183" y="77"/>
                  </a:cxn>
                  <a:cxn ang="0">
                    <a:pos x="178" y="38"/>
                  </a:cxn>
                  <a:cxn ang="0">
                    <a:pos x="174" y="13"/>
                  </a:cxn>
                  <a:cxn ang="0">
                    <a:pos x="171" y="0"/>
                  </a:cxn>
                  <a:cxn ang="0">
                    <a:pos x="165" y="3"/>
                  </a:cxn>
                  <a:cxn ang="0">
                    <a:pos x="159" y="15"/>
                  </a:cxn>
                  <a:cxn ang="0">
                    <a:pos x="148" y="37"/>
                  </a:cxn>
                  <a:cxn ang="0">
                    <a:pos x="133" y="66"/>
                  </a:cxn>
                  <a:cxn ang="0">
                    <a:pos x="115" y="104"/>
                  </a:cxn>
                  <a:cxn ang="0">
                    <a:pos x="99" y="149"/>
                  </a:cxn>
                  <a:cxn ang="0">
                    <a:pos x="87" y="199"/>
                  </a:cxn>
                  <a:cxn ang="0">
                    <a:pos x="77" y="251"/>
                  </a:cxn>
                  <a:cxn ang="0">
                    <a:pos x="70" y="300"/>
                  </a:cxn>
                  <a:cxn ang="0">
                    <a:pos x="66" y="342"/>
                  </a:cxn>
                  <a:cxn ang="0">
                    <a:pos x="64" y="374"/>
                  </a:cxn>
                  <a:cxn ang="0">
                    <a:pos x="63" y="391"/>
                  </a:cxn>
                  <a:cxn ang="0">
                    <a:pos x="63" y="397"/>
                  </a:cxn>
                  <a:cxn ang="0">
                    <a:pos x="65" y="406"/>
                  </a:cxn>
                  <a:cxn ang="0">
                    <a:pos x="66" y="421"/>
                  </a:cxn>
                  <a:cxn ang="0">
                    <a:pos x="66" y="443"/>
                  </a:cxn>
                  <a:cxn ang="0">
                    <a:pos x="64" y="471"/>
                  </a:cxn>
                  <a:cxn ang="0">
                    <a:pos x="58" y="506"/>
                  </a:cxn>
                  <a:cxn ang="0">
                    <a:pos x="49" y="550"/>
                  </a:cxn>
                  <a:cxn ang="0">
                    <a:pos x="35" y="601"/>
                  </a:cxn>
                  <a:cxn ang="0">
                    <a:pos x="19" y="658"/>
                  </a:cxn>
                  <a:cxn ang="0">
                    <a:pos x="8" y="715"/>
                  </a:cxn>
                  <a:cxn ang="0">
                    <a:pos x="1" y="766"/>
                  </a:cxn>
                  <a:cxn ang="0">
                    <a:pos x="1" y="807"/>
                  </a:cxn>
                  <a:cxn ang="0">
                    <a:pos x="6" y="832"/>
                  </a:cxn>
                  <a:cxn ang="0">
                    <a:pos x="16" y="837"/>
                  </a:cxn>
                  <a:cxn ang="0">
                    <a:pos x="32" y="815"/>
                  </a:cxn>
                  <a:cxn ang="0">
                    <a:pos x="56" y="763"/>
                  </a:cxn>
                </a:cxnLst>
                <a:rect l="0" t="0" r="r" b="b"/>
                <a:pathLst>
                  <a:path w="326" h="838">
                    <a:moveTo>
                      <a:pt x="56" y="763"/>
                    </a:moveTo>
                    <a:lnTo>
                      <a:pt x="67" y="730"/>
                    </a:lnTo>
                    <a:lnTo>
                      <a:pt x="78" y="701"/>
                    </a:lnTo>
                    <a:lnTo>
                      <a:pt x="87" y="676"/>
                    </a:lnTo>
                    <a:lnTo>
                      <a:pt x="95" y="653"/>
                    </a:lnTo>
                    <a:lnTo>
                      <a:pt x="103" y="632"/>
                    </a:lnTo>
                    <a:lnTo>
                      <a:pt x="111" y="612"/>
                    </a:lnTo>
                    <a:lnTo>
                      <a:pt x="118" y="594"/>
                    </a:lnTo>
                    <a:lnTo>
                      <a:pt x="126" y="577"/>
                    </a:lnTo>
                    <a:lnTo>
                      <a:pt x="135" y="561"/>
                    </a:lnTo>
                    <a:lnTo>
                      <a:pt x="144" y="544"/>
                    </a:lnTo>
                    <a:lnTo>
                      <a:pt x="155" y="528"/>
                    </a:lnTo>
                    <a:lnTo>
                      <a:pt x="167" y="511"/>
                    </a:lnTo>
                    <a:lnTo>
                      <a:pt x="181" y="494"/>
                    </a:lnTo>
                    <a:lnTo>
                      <a:pt x="198" y="475"/>
                    </a:lnTo>
                    <a:lnTo>
                      <a:pt x="216" y="455"/>
                    </a:lnTo>
                    <a:lnTo>
                      <a:pt x="238" y="433"/>
                    </a:lnTo>
                    <a:lnTo>
                      <a:pt x="254" y="416"/>
                    </a:lnTo>
                    <a:lnTo>
                      <a:pt x="269" y="402"/>
                    </a:lnTo>
                    <a:lnTo>
                      <a:pt x="282" y="391"/>
                    </a:lnTo>
                    <a:lnTo>
                      <a:pt x="294" y="380"/>
                    </a:lnTo>
                    <a:lnTo>
                      <a:pt x="305" y="372"/>
                    </a:lnTo>
                    <a:lnTo>
                      <a:pt x="313" y="364"/>
                    </a:lnTo>
                    <a:lnTo>
                      <a:pt x="319" y="356"/>
                    </a:lnTo>
                    <a:lnTo>
                      <a:pt x="323" y="350"/>
                    </a:lnTo>
                    <a:lnTo>
                      <a:pt x="326" y="343"/>
                    </a:lnTo>
                    <a:lnTo>
                      <a:pt x="325" y="337"/>
                    </a:lnTo>
                    <a:lnTo>
                      <a:pt x="321" y="330"/>
                    </a:lnTo>
                    <a:lnTo>
                      <a:pt x="315" y="323"/>
                    </a:lnTo>
                    <a:lnTo>
                      <a:pt x="306" y="314"/>
                    </a:lnTo>
                    <a:lnTo>
                      <a:pt x="293" y="305"/>
                    </a:lnTo>
                    <a:lnTo>
                      <a:pt x="278" y="294"/>
                    </a:lnTo>
                    <a:lnTo>
                      <a:pt x="259" y="282"/>
                    </a:lnTo>
                    <a:lnTo>
                      <a:pt x="239" y="269"/>
                    </a:lnTo>
                    <a:lnTo>
                      <a:pt x="224" y="257"/>
                    </a:lnTo>
                    <a:lnTo>
                      <a:pt x="211" y="245"/>
                    </a:lnTo>
                    <a:lnTo>
                      <a:pt x="202" y="234"/>
                    </a:lnTo>
                    <a:lnTo>
                      <a:pt x="195" y="224"/>
                    </a:lnTo>
                    <a:lnTo>
                      <a:pt x="189" y="213"/>
                    </a:lnTo>
                    <a:lnTo>
                      <a:pt x="186" y="204"/>
                    </a:lnTo>
                    <a:lnTo>
                      <a:pt x="184" y="194"/>
                    </a:lnTo>
                    <a:lnTo>
                      <a:pt x="183" y="184"/>
                    </a:lnTo>
                    <a:lnTo>
                      <a:pt x="184" y="173"/>
                    </a:lnTo>
                    <a:lnTo>
                      <a:pt x="184" y="163"/>
                    </a:lnTo>
                    <a:lnTo>
                      <a:pt x="185" y="152"/>
                    </a:lnTo>
                    <a:lnTo>
                      <a:pt x="186" y="141"/>
                    </a:lnTo>
                    <a:lnTo>
                      <a:pt x="187" y="129"/>
                    </a:lnTo>
                    <a:lnTo>
                      <a:pt x="186" y="117"/>
                    </a:lnTo>
                    <a:lnTo>
                      <a:pt x="186" y="104"/>
                    </a:lnTo>
                    <a:lnTo>
                      <a:pt x="183" y="77"/>
                    </a:lnTo>
                    <a:lnTo>
                      <a:pt x="179" y="55"/>
                    </a:lnTo>
                    <a:lnTo>
                      <a:pt x="178" y="38"/>
                    </a:lnTo>
                    <a:lnTo>
                      <a:pt x="176" y="22"/>
                    </a:lnTo>
                    <a:lnTo>
                      <a:pt x="174" y="13"/>
                    </a:lnTo>
                    <a:lnTo>
                      <a:pt x="172" y="5"/>
                    </a:lnTo>
                    <a:lnTo>
                      <a:pt x="171" y="0"/>
                    </a:lnTo>
                    <a:lnTo>
                      <a:pt x="168" y="0"/>
                    </a:lnTo>
                    <a:lnTo>
                      <a:pt x="165" y="3"/>
                    </a:lnTo>
                    <a:lnTo>
                      <a:pt x="162" y="7"/>
                    </a:lnTo>
                    <a:lnTo>
                      <a:pt x="159" y="15"/>
                    </a:lnTo>
                    <a:lnTo>
                      <a:pt x="153" y="25"/>
                    </a:lnTo>
                    <a:lnTo>
                      <a:pt x="148" y="37"/>
                    </a:lnTo>
                    <a:lnTo>
                      <a:pt x="141" y="51"/>
                    </a:lnTo>
                    <a:lnTo>
                      <a:pt x="133" y="66"/>
                    </a:lnTo>
                    <a:lnTo>
                      <a:pt x="125" y="85"/>
                    </a:lnTo>
                    <a:lnTo>
                      <a:pt x="115" y="104"/>
                    </a:lnTo>
                    <a:lnTo>
                      <a:pt x="106" y="126"/>
                    </a:lnTo>
                    <a:lnTo>
                      <a:pt x="99" y="149"/>
                    </a:lnTo>
                    <a:lnTo>
                      <a:pt x="92" y="174"/>
                    </a:lnTo>
                    <a:lnTo>
                      <a:pt x="87" y="199"/>
                    </a:lnTo>
                    <a:lnTo>
                      <a:pt x="81" y="225"/>
                    </a:lnTo>
                    <a:lnTo>
                      <a:pt x="77" y="251"/>
                    </a:lnTo>
                    <a:lnTo>
                      <a:pt x="73" y="276"/>
                    </a:lnTo>
                    <a:lnTo>
                      <a:pt x="70" y="300"/>
                    </a:lnTo>
                    <a:lnTo>
                      <a:pt x="68" y="322"/>
                    </a:lnTo>
                    <a:lnTo>
                      <a:pt x="66" y="342"/>
                    </a:lnTo>
                    <a:lnTo>
                      <a:pt x="65" y="360"/>
                    </a:lnTo>
                    <a:lnTo>
                      <a:pt x="64" y="374"/>
                    </a:lnTo>
                    <a:lnTo>
                      <a:pt x="63" y="385"/>
                    </a:lnTo>
                    <a:lnTo>
                      <a:pt x="63" y="391"/>
                    </a:lnTo>
                    <a:lnTo>
                      <a:pt x="63" y="395"/>
                    </a:lnTo>
                    <a:lnTo>
                      <a:pt x="63" y="397"/>
                    </a:lnTo>
                    <a:lnTo>
                      <a:pt x="64" y="400"/>
                    </a:lnTo>
                    <a:lnTo>
                      <a:pt x="65" y="406"/>
                    </a:lnTo>
                    <a:lnTo>
                      <a:pt x="65" y="412"/>
                    </a:lnTo>
                    <a:lnTo>
                      <a:pt x="66" y="421"/>
                    </a:lnTo>
                    <a:lnTo>
                      <a:pt x="66" y="431"/>
                    </a:lnTo>
                    <a:lnTo>
                      <a:pt x="66" y="443"/>
                    </a:lnTo>
                    <a:lnTo>
                      <a:pt x="65" y="456"/>
                    </a:lnTo>
                    <a:lnTo>
                      <a:pt x="64" y="471"/>
                    </a:lnTo>
                    <a:lnTo>
                      <a:pt x="61" y="487"/>
                    </a:lnTo>
                    <a:lnTo>
                      <a:pt x="58" y="506"/>
                    </a:lnTo>
                    <a:lnTo>
                      <a:pt x="54" y="527"/>
                    </a:lnTo>
                    <a:lnTo>
                      <a:pt x="49" y="550"/>
                    </a:lnTo>
                    <a:lnTo>
                      <a:pt x="43" y="574"/>
                    </a:lnTo>
                    <a:lnTo>
                      <a:pt x="35" y="601"/>
                    </a:lnTo>
                    <a:lnTo>
                      <a:pt x="26" y="628"/>
                    </a:lnTo>
                    <a:lnTo>
                      <a:pt x="19" y="658"/>
                    </a:lnTo>
                    <a:lnTo>
                      <a:pt x="13" y="686"/>
                    </a:lnTo>
                    <a:lnTo>
                      <a:pt x="8" y="715"/>
                    </a:lnTo>
                    <a:lnTo>
                      <a:pt x="5" y="741"/>
                    </a:lnTo>
                    <a:lnTo>
                      <a:pt x="1" y="766"/>
                    </a:lnTo>
                    <a:lnTo>
                      <a:pt x="0" y="789"/>
                    </a:lnTo>
                    <a:lnTo>
                      <a:pt x="1" y="807"/>
                    </a:lnTo>
                    <a:lnTo>
                      <a:pt x="2" y="823"/>
                    </a:lnTo>
                    <a:lnTo>
                      <a:pt x="6" y="832"/>
                    </a:lnTo>
                    <a:lnTo>
                      <a:pt x="10" y="838"/>
                    </a:lnTo>
                    <a:lnTo>
                      <a:pt x="16" y="837"/>
                    </a:lnTo>
                    <a:lnTo>
                      <a:pt x="23" y="830"/>
                    </a:lnTo>
                    <a:lnTo>
                      <a:pt x="32" y="815"/>
                    </a:lnTo>
                    <a:lnTo>
                      <a:pt x="43" y="793"/>
                    </a:lnTo>
                    <a:lnTo>
                      <a:pt x="56" y="763"/>
                    </a:lnTo>
                    <a:close/>
                  </a:path>
                </a:pathLst>
              </a:custGeom>
              <a:solidFill>
                <a:srgbClr val="B2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58" name="Freeform 438"/>
              <p:cNvSpPr>
                <a:spLocks/>
              </p:cNvSpPr>
              <p:nvPr/>
            </p:nvSpPr>
            <p:spPr bwMode="auto">
              <a:xfrm flipH="1">
                <a:off x="4646" y="3248"/>
                <a:ext cx="60" cy="87"/>
              </a:xfrm>
              <a:custGeom>
                <a:avLst/>
                <a:gdLst/>
                <a:ahLst/>
                <a:cxnLst>
                  <a:cxn ang="0">
                    <a:pos x="1402" y="1959"/>
                  </a:cxn>
                  <a:cxn ang="0">
                    <a:pos x="1254" y="1800"/>
                  </a:cxn>
                  <a:cxn ang="0">
                    <a:pos x="1114" y="1625"/>
                  </a:cxn>
                  <a:cxn ang="0">
                    <a:pos x="988" y="1445"/>
                  </a:cxn>
                  <a:cxn ang="0">
                    <a:pos x="882" y="1269"/>
                  </a:cxn>
                  <a:cxn ang="0">
                    <a:pos x="803" y="1107"/>
                  </a:cxn>
                  <a:cxn ang="0">
                    <a:pos x="755" y="972"/>
                  </a:cxn>
                  <a:cxn ang="0">
                    <a:pos x="745" y="870"/>
                  </a:cxn>
                  <a:cxn ang="0">
                    <a:pos x="771" y="810"/>
                  </a:cxn>
                  <a:cxn ang="0">
                    <a:pos x="786" y="770"/>
                  </a:cxn>
                  <a:cxn ang="0">
                    <a:pos x="786" y="745"/>
                  </a:cxn>
                  <a:cxn ang="0">
                    <a:pos x="772" y="731"/>
                  </a:cxn>
                  <a:cxn ang="0">
                    <a:pos x="747" y="725"/>
                  </a:cxn>
                  <a:cxn ang="0">
                    <a:pos x="713" y="725"/>
                  </a:cxn>
                  <a:cxn ang="0">
                    <a:pos x="672" y="728"/>
                  </a:cxn>
                  <a:cxn ang="0">
                    <a:pos x="625" y="732"/>
                  </a:cxn>
                  <a:cxn ang="0">
                    <a:pos x="576" y="731"/>
                  </a:cxn>
                  <a:cxn ang="0">
                    <a:pos x="530" y="721"/>
                  </a:cxn>
                  <a:cxn ang="0">
                    <a:pos x="485" y="701"/>
                  </a:cxn>
                  <a:cxn ang="0">
                    <a:pos x="443" y="674"/>
                  </a:cxn>
                  <a:cxn ang="0">
                    <a:pos x="403" y="639"/>
                  </a:cxn>
                  <a:cxn ang="0">
                    <a:pos x="366" y="600"/>
                  </a:cxn>
                  <a:cxn ang="0">
                    <a:pos x="331" y="555"/>
                  </a:cxn>
                  <a:cxn ang="0">
                    <a:pos x="298" y="508"/>
                  </a:cxn>
                  <a:cxn ang="0">
                    <a:pos x="243" y="413"/>
                  </a:cxn>
                  <a:cxn ang="0">
                    <a:pos x="171" y="273"/>
                  </a:cxn>
                  <a:cxn ang="0">
                    <a:pos x="112" y="149"/>
                  </a:cxn>
                  <a:cxn ang="0">
                    <a:pos x="67" y="54"/>
                  </a:cxn>
                  <a:cxn ang="0">
                    <a:pos x="33" y="5"/>
                  </a:cxn>
                  <a:cxn ang="0">
                    <a:pos x="12" y="13"/>
                  </a:cxn>
                  <a:cxn ang="0">
                    <a:pos x="1" y="95"/>
                  </a:cxn>
                  <a:cxn ang="0">
                    <a:pos x="2" y="266"/>
                  </a:cxn>
                  <a:cxn ang="0">
                    <a:pos x="9" y="414"/>
                  </a:cxn>
                  <a:cxn ang="0">
                    <a:pos x="25" y="489"/>
                  </a:cxn>
                  <a:cxn ang="0">
                    <a:pos x="53" y="588"/>
                  </a:cxn>
                  <a:cxn ang="0">
                    <a:pos x="88" y="698"/>
                  </a:cxn>
                  <a:cxn ang="0">
                    <a:pos x="124" y="808"/>
                  </a:cxn>
                  <a:cxn ang="0">
                    <a:pos x="157" y="908"/>
                  </a:cxn>
                  <a:cxn ang="0">
                    <a:pos x="184" y="985"/>
                  </a:cxn>
                  <a:cxn ang="0">
                    <a:pos x="200" y="1029"/>
                  </a:cxn>
                  <a:cxn ang="0">
                    <a:pos x="203" y="1037"/>
                  </a:cxn>
                  <a:cxn ang="0">
                    <a:pos x="213" y="1054"/>
                  </a:cxn>
                  <a:cxn ang="0">
                    <a:pos x="232" y="1083"/>
                  </a:cxn>
                  <a:cxn ang="0">
                    <a:pos x="256" y="1124"/>
                  </a:cxn>
                  <a:cxn ang="0">
                    <a:pos x="283" y="1171"/>
                  </a:cxn>
                  <a:cxn ang="0">
                    <a:pos x="310" y="1222"/>
                  </a:cxn>
                  <a:cxn ang="0">
                    <a:pos x="336" y="1273"/>
                  </a:cxn>
                  <a:cxn ang="0">
                    <a:pos x="358" y="1324"/>
                  </a:cxn>
                  <a:cxn ang="0">
                    <a:pos x="413" y="1447"/>
                  </a:cxn>
                  <a:cxn ang="0">
                    <a:pos x="560" y="1633"/>
                  </a:cxn>
                  <a:cxn ang="0">
                    <a:pos x="758" y="1793"/>
                  </a:cxn>
                  <a:cxn ang="0">
                    <a:pos x="978" y="1925"/>
                  </a:cxn>
                  <a:cxn ang="0">
                    <a:pos x="1191" y="2022"/>
                  </a:cxn>
                  <a:cxn ang="0">
                    <a:pos x="1370" y="2081"/>
                  </a:cxn>
                  <a:cxn ang="0">
                    <a:pos x="1486" y="2097"/>
                  </a:cxn>
                  <a:cxn ang="0">
                    <a:pos x="1509" y="2065"/>
                  </a:cxn>
                </a:cxnLst>
                <a:rect l="0" t="0" r="r" b="b"/>
                <a:pathLst>
                  <a:path w="1511" h="2097">
                    <a:moveTo>
                      <a:pt x="1478" y="2030"/>
                    </a:moveTo>
                    <a:lnTo>
                      <a:pt x="1402" y="1959"/>
                    </a:lnTo>
                    <a:lnTo>
                      <a:pt x="1328" y="1881"/>
                    </a:lnTo>
                    <a:lnTo>
                      <a:pt x="1254" y="1800"/>
                    </a:lnTo>
                    <a:lnTo>
                      <a:pt x="1183" y="1713"/>
                    </a:lnTo>
                    <a:lnTo>
                      <a:pt x="1114" y="1625"/>
                    </a:lnTo>
                    <a:lnTo>
                      <a:pt x="1049" y="1534"/>
                    </a:lnTo>
                    <a:lnTo>
                      <a:pt x="988" y="1445"/>
                    </a:lnTo>
                    <a:lnTo>
                      <a:pt x="933" y="1355"/>
                    </a:lnTo>
                    <a:lnTo>
                      <a:pt x="882" y="1269"/>
                    </a:lnTo>
                    <a:lnTo>
                      <a:pt x="839" y="1186"/>
                    </a:lnTo>
                    <a:lnTo>
                      <a:pt x="803" y="1107"/>
                    </a:lnTo>
                    <a:lnTo>
                      <a:pt x="774" y="1036"/>
                    </a:lnTo>
                    <a:lnTo>
                      <a:pt x="755" y="972"/>
                    </a:lnTo>
                    <a:lnTo>
                      <a:pt x="745" y="916"/>
                    </a:lnTo>
                    <a:lnTo>
                      <a:pt x="745" y="870"/>
                    </a:lnTo>
                    <a:lnTo>
                      <a:pt x="757" y="837"/>
                    </a:lnTo>
                    <a:lnTo>
                      <a:pt x="771" y="810"/>
                    </a:lnTo>
                    <a:lnTo>
                      <a:pt x="781" y="789"/>
                    </a:lnTo>
                    <a:lnTo>
                      <a:pt x="786" y="770"/>
                    </a:lnTo>
                    <a:lnTo>
                      <a:pt x="788" y="756"/>
                    </a:lnTo>
                    <a:lnTo>
                      <a:pt x="786" y="745"/>
                    </a:lnTo>
                    <a:lnTo>
                      <a:pt x="781" y="737"/>
                    </a:lnTo>
                    <a:lnTo>
                      <a:pt x="772" y="731"/>
                    </a:lnTo>
                    <a:lnTo>
                      <a:pt x="761" y="727"/>
                    </a:lnTo>
                    <a:lnTo>
                      <a:pt x="747" y="725"/>
                    </a:lnTo>
                    <a:lnTo>
                      <a:pt x="732" y="725"/>
                    </a:lnTo>
                    <a:lnTo>
                      <a:pt x="713" y="725"/>
                    </a:lnTo>
                    <a:lnTo>
                      <a:pt x="692" y="727"/>
                    </a:lnTo>
                    <a:lnTo>
                      <a:pt x="672" y="728"/>
                    </a:lnTo>
                    <a:lnTo>
                      <a:pt x="649" y="731"/>
                    </a:lnTo>
                    <a:lnTo>
                      <a:pt x="625" y="732"/>
                    </a:lnTo>
                    <a:lnTo>
                      <a:pt x="601" y="733"/>
                    </a:lnTo>
                    <a:lnTo>
                      <a:pt x="576" y="731"/>
                    </a:lnTo>
                    <a:lnTo>
                      <a:pt x="553" y="727"/>
                    </a:lnTo>
                    <a:lnTo>
                      <a:pt x="530" y="721"/>
                    </a:lnTo>
                    <a:lnTo>
                      <a:pt x="507" y="712"/>
                    </a:lnTo>
                    <a:lnTo>
                      <a:pt x="485" y="701"/>
                    </a:lnTo>
                    <a:lnTo>
                      <a:pt x="464" y="688"/>
                    </a:lnTo>
                    <a:lnTo>
                      <a:pt x="443" y="674"/>
                    </a:lnTo>
                    <a:lnTo>
                      <a:pt x="423" y="658"/>
                    </a:lnTo>
                    <a:lnTo>
                      <a:pt x="403" y="639"/>
                    </a:lnTo>
                    <a:lnTo>
                      <a:pt x="385" y="620"/>
                    </a:lnTo>
                    <a:lnTo>
                      <a:pt x="366" y="600"/>
                    </a:lnTo>
                    <a:lnTo>
                      <a:pt x="348" y="578"/>
                    </a:lnTo>
                    <a:lnTo>
                      <a:pt x="331" y="555"/>
                    </a:lnTo>
                    <a:lnTo>
                      <a:pt x="315" y="532"/>
                    </a:lnTo>
                    <a:lnTo>
                      <a:pt x="298" y="508"/>
                    </a:lnTo>
                    <a:lnTo>
                      <a:pt x="284" y="484"/>
                    </a:lnTo>
                    <a:lnTo>
                      <a:pt x="243" y="413"/>
                    </a:lnTo>
                    <a:lnTo>
                      <a:pt x="204" y="342"/>
                    </a:lnTo>
                    <a:lnTo>
                      <a:pt x="171" y="273"/>
                    </a:lnTo>
                    <a:lnTo>
                      <a:pt x="140" y="208"/>
                    </a:lnTo>
                    <a:lnTo>
                      <a:pt x="112" y="149"/>
                    </a:lnTo>
                    <a:lnTo>
                      <a:pt x="88" y="96"/>
                    </a:lnTo>
                    <a:lnTo>
                      <a:pt x="67" y="54"/>
                    </a:lnTo>
                    <a:lnTo>
                      <a:pt x="48" y="23"/>
                    </a:lnTo>
                    <a:lnTo>
                      <a:pt x="33" y="5"/>
                    </a:lnTo>
                    <a:lnTo>
                      <a:pt x="21" y="0"/>
                    </a:lnTo>
                    <a:lnTo>
                      <a:pt x="12" y="13"/>
                    </a:lnTo>
                    <a:lnTo>
                      <a:pt x="6" y="44"/>
                    </a:lnTo>
                    <a:lnTo>
                      <a:pt x="1" y="95"/>
                    </a:lnTo>
                    <a:lnTo>
                      <a:pt x="0" y="168"/>
                    </a:lnTo>
                    <a:lnTo>
                      <a:pt x="2" y="266"/>
                    </a:lnTo>
                    <a:lnTo>
                      <a:pt x="7" y="389"/>
                    </a:lnTo>
                    <a:lnTo>
                      <a:pt x="9" y="414"/>
                    </a:lnTo>
                    <a:lnTo>
                      <a:pt x="16" y="449"/>
                    </a:lnTo>
                    <a:lnTo>
                      <a:pt x="25" y="489"/>
                    </a:lnTo>
                    <a:lnTo>
                      <a:pt x="38" y="536"/>
                    </a:lnTo>
                    <a:lnTo>
                      <a:pt x="53" y="588"/>
                    </a:lnTo>
                    <a:lnTo>
                      <a:pt x="69" y="642"/>
                    </a:lnTo>
                    <a:lnTo>
                      <a:pt x="88" y="698"/>
                    </a:lnTo>
                    <a:lnTo>
                      <a:pt x="105" y="754"/>
                    </a:lnTo>
                    <a:lnTo>
                      <a:pt x="124" y="808"/>
                    </a:lnTo>
                    <a:lnTo>
                      <a:pt x="141" y="860"/>
                    </a:lnTo>
                    <a:lnTo>
                      <a:pt x="157" y="908"/>
                    </a:lnTo>
                    <a:lnTo>
                      <a:pt x="172" y="949"/>
                    </a:lnTo>
                    <a:lnTo>
                      <a:pt x="184" y="985"/>
                    </a:lnTo>
                    <a:lnTo>
                      <a:pt x="193" y="1011"/>
                    </a:lnTo>
                    <a:lnTo>
                      <a:pt x="200" y="1029"/>
                    </a:lnTo>
                    <a:lnTo>
                      <a:pt x="202" y="1035"/>
                    </a:lnTo>
                    <a:lnTo>
                      <a:pt x="203" y="1037"/>
                    </a:lnTo>
                    <a:lnTo>
                      <a:pt x="207" y="1043"/>
                    </a:lnTo>
                    <a:lnTo>
                      <a:pt x="213" y="1054"/>
                    </a:lnTo>
                    <a:lnTo>
                      <a:pt x="222" y="1067"/>
                    </a:lnTo>
                    <a:lnTo>
                      <a:pt x="232" y="1083"/>
                    </a:lnTo>
                    <a:lnTo>
                      <a:pt x="244" y="1102"/>
                    </a:lnTo>
                    <a:lnTo>
                      <a:pt x="256" y="1124"/>
                    </a:lnTo>
                    <a:lnTo>
                      <a:pt x="269" y="1147"/>
                    </a:lnTo>
                    <a:lnTo>
                      <a:pt x="283" y="1171"/>
                    </a:lnTo>
                    <a:lnTo>
                      <a:pt x="296" y="1196"/>
                    </a:lnTo>
                    <a:lnTo>
                      <a:pt x="310" y="1222"/>
                    </a:lnTo>
                    <a:lnTo>
                      <a:pt x="323" y="1247"/>
                    </a:lnTo>
                    <a:lnTo>
                      <a:pt x="336" y="1273"/>
                    </a:lnTo>
                    <a:lnTo>
                      <a:pt x="347" y="1298"/>
                    </a:lnTo>
                    <a:lnTo>
                      <a:pt x="358" y="1324"/>
                    </a:lnTo>
                    <a:lnTo>
                      <a:pt x="367" y="1346"/>
                    </a:lnTo>
                    <a:lnTo>
                      <a:pt x="413" y="1447"/>
                    </a:lnTo>
                    <a:lnTo>
                      <a:pt x="478" y="1542"/>
                    </a:lnTo>
                    <a:lnTo>
                      <a:pt x="560" y="1633"/>
                    </a:lnTo>
                    <a:lnTo>
                      <a:pt x="654" y="1716"/>
                    </a:lnTo>
                    <a:lnTo>
                      <a:pt x="758" y="1793"/>
                    </a:lnTo>
                    <a:lnTo>
                      <a:pt x="867" y="1863"/>
                    </a:lnTo>
                    <a:lnTo>
                      <a:pt x="978" y="1925"/>
                    </a:lnTo>
                    <a:lnTo>
                      <a:pt x="1088" y="1978"/>
                    </a:lnTo>
                    <a:lnTo>
                      <a:pt x="1191" y="2022"/>
                    </a:lnTo>
                    <a:lnTo>
                      <a:pt x="1287" y="2057"/>
                    </a:lnTo>
                    <a:lnTo>
                      <a:pt x="1370" y="2081"/>
                    </a:lnTo>
                    <a:lnTo>
                      <a:pt x="1438" y="2094"/>
                    </a:lnTo>
                    <a:lnTo>
                      <a:pt x="1486" y="2097"/>
                    </a:lnTo>
                    <a:lnTo>
                      <a:pt x="1511" y="2087"/>
                    </a:lnTo>
                    <a:lnTo>
                      <a:pt x="1509" y="2065"/>
                    </a:lnTo>
                    <a:lnTo>
                      <a:pt x="1478" y="2030"/>
                    </a:lnTo>
                    <a:close/>
                  </a:path>
                </a:pathLst>
              </a:custGeom>
              <a:solidFill>
                <a:srgbClr val="D8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59" name="Freeform 439"/>
              <p:cNvSpPr>
                <a:spLocks/>
              </p:cNvSpPr>
              <p:nvPr/>
            </p:nvSpPr>
            <p:spPr bwMode="auto">
              <a:xfrm flipH="1">
                <a:off x="4652" y="3253"/>
                <a:ext cx="53" cy="77"/>
              </a:xfrm>
              <a:custGeom>
                <a:avLst/>
                <a:gdLst/>
                <a:ahLst/>
                <a:cxnLst>
                  <a:cxn ang="0">
                    <a:pos x="563" y="634"/>
                  </a:cxn>
                  <a:cxn ang="0">
                    <a:pos x="608" y="631"/>
                  </a:cxn>
                  <a:cxn ang="0">
                    <a:pos x="646" y="629"/>
                  </a:cxn>
                  <a:cxn ang="0">
                    <a:pos x="676" y="630"/>
                  </a:cxn>
                  <a:cxn ang="0">
                    <a:pos x="697" y="638"/>
                  </a:cxn>
                  <a:cxn ang="0">
                    <a:pos x="708" y="652"/>
                  </a:cxn>
                  <a:cxn ang="0">
                    <a:pos x="705" y="678"/>
                  </a:cxn>
                  <a:cxn ang="0">
                    <a:pos x="690" y="717"/>
                  </a:cxn>
                  <a:cxn ang="0">
                    <a:pos x="667" y="776"/>
                  </a:cxn>
                  <a:cxn ang="0">
                    <a:pos x="675" y="868"/>
                  </a:cxn>
                  <a:cxn ang="0">
                    <a:pos x="715" y="990"/>
                  </a:cxn>
                  <a:cxn ang="0">
                    <a:pos x="782" y="1129"/>
                  </a:cxn>
                  <a:cxn ang="0">
                    <a:pos x="872" y="1282"/>
                  </a:cxn>
                  <a:cxn ang="0">
                    <a:pos x="979" y="1439"/>
                  </a:cxn>
                  <a:cxn ang="0">
                    <a:pos x="1098" y="1592"/>
                  </a:cxn>
                  <a:cxn ang="0">
                    <a:pos x="1225" y="1734"/>
                  </a:cxn>
                  <a:cxn ang="0">
                    <a:pos x="1317" y="1832"/>
                  </a:cxn>
                  <a:cxn ang="0">
                    <a:pos x="1297" y="1866"/>
                  </a:cxn>
                  <a:cxn ang="0">
                    <a:pos x="1200" y="1855"/>
                  </a:cxn>
                  <a:cxn ang="0">
                    <a:pos x="1049" y="1805"/>
                  </a:cxn>
                  <a:cxn ang="0">
                    <a:pos x="868" y="1720"/>
                  </a:cxn>
                  <a:cxn ang="0">
                    <a:pos x="680" y="1603"/>
                  </a:cxn>
                  <a:cxn ang="0">
                    <a:pos x="512" y="1461"/>
                  </a:cxn>
                  <a:cxn ang="0">
                    <a:pos x="385" y="1297"/>
                  </a:cxn>
                  <a:cxn ang="0">
                    <a:pos x="337" y="1185"/>
                  </a:cxn>
                  <a:cxn ang="0">
                    <a:pos x="317" y="1136"/>
                  </a:cxn>
                  <a:cxn ang="0">
                    <a:pos x="293" y="1086"/>
                  </a:cxn>
                  <a:cxn ang="0">
                    <a:pos x="268" y="1039"/>
                  </a:cxn>
                  <a:cxn ang="0">
                    <a:pos x="242" y="996"/>
                  </a:cxn>
                  <a:cxn ang="0">
                    <a:pos x="221" y="960"/>
                  </a:cxn>
                  <a:cxn ang="0">
                    <a:pos x="204" y="934"/>
                  </a:cxn>
                  <a:cxn ang="0">
                    <a:pos x="196" y="920"/>
                  </a:cxn>
                  <a:cxn ang="0">
                    <a:pos x="192" y="913"/>
                  </a:cxn>
                  <a:cxn ang="0">
                    <a:pos x="177" y="874"/>
                  </a:cxn>
                  <a:cxn ang="0">
                    <a:pos x="151" y="806"/>
                  </a:cxn>
                  <a:cxn ang="0">
                    <a:pos x="119" y="718"/>
                  </a:cxn>
                  <a:cxn ang="0">
                    <a:pos x="84" y="619"/>
                  </a:cxn>
                  <a:cxn ang="0">
                    <a:pos x="51" y="521"/>
                  </a:cxn>
                  <a:cxn ang="0">
                    <a:pos x="24" y="432"/>
                  </a:cxn>
                  <a:cxn ang="0">
                    <a:pos x="8" y="361"/>
                  </a:cxn>
                  <a:cxn ang="0">
                    <a:pos x="1" y="231"/>
                  </a:cxn>
                  <a:cxn ang="0">
                    <a:pos x="1" y="84"/>
                  </a:cxn>
                  <a:cxn ang="0">
                    <a:pos x="9" y="12"/>
                  </a:cxn>
                  <a:cxn ang="0">
                    <a:pos x="27" y="3"/>
                  </a:cxn>
                  <a:cxn ang="0">
                    <a:pos x="56" y="45"/>
                  </a:cxn>
                  <a:cxn ang="0">
                    <a:pos x="95" y="125"/>
                  </a:cxn>
                  <a:cxn ang="0">
                    <a:pos x="146" y="233"/>
                  </a:cxn>
                  <a:cxn ang="0">
                    <a:pos x="211" y="354"/>
                  </a:cxn>
                  <a:cxn ang="0">
                    <a:pos x="262" y="439"/>
                  </a:cxn>
                  <a:cxn ang="0">
                    <a:pos x="292" y="481"/>
                  </a:cxn>
                  <a:cxn ang="0">
                    <a:pos x="322" y="520"/>
                  </a:cxn>
                  <a:cxn ang="0">
                    <a:pos x="356" y="555"/>
                  </a:cxn>
                  <a:cxn ang="0">
                    <a:pos x="391" y="584"/>
                  </a:cxn>
                  <a:cxn ang="0">
                    <a:pos x="429" y="608"/>
                  </a:cxn>
                  <a:cxn ang="0">
                    <a:pos x="471" y="625"/>
                  </a:cxn>
                  <a:cxn ang="0">
                    <a:pos x="515" y="634"/>
                  </a:cxn>
                </a:cxnLst>
                <a:rect l="0" t="0" r="r" b="b"/>
                <a:pathLst>
                  <a:path w="1318" h="1866">
                    <a:moveTo>
                      <a:pt x="540" y="635"/>
                    </a:moveTo>
                    <a:lnTo>
                      <a:pt x="563" y="634"/>
                    </a:lnTo>
                    <a:lnTo>
                      <a:pt x="586" y="633"/>
                    </a:lnTo>
                    <a:lnTo>
                      <a:pt x="608" y="631"/>
                    </a:lnTo>
                    <a:lnTo>
                      <a:pt x="628" y="630"/>
                    </a:lnTo>
                    <a:lnTo>
                      <a:pt x="646" y="629"/>
                    </a:lnTo>
                    <a:lnTo>
                      <a:pt x="662" y="629"/>
                    </a:lnTo>
                    <a:lnTo>
                      <a:pt x="676" y="630"/>
                    </a:lnTo>
                    <a:lnTo>
                      <a:pt x="688" y="634"/>
                    </a:lnTo>
                    <a:lnTo>
                      <a:pt x="697" y="638"/>
                    </a:lnTo>
                    <a:lnTo>
                      <a:pt x="703" y="643"/>
                    </a:lnTo>
                    <a:lnTo>
                      <a:pt x="708" y="652"/>
                    </a:lnTo>
                    <a:lnTo>
                      <a:pt x="708" y="664"/>
                    </a:lnTo>
                    <a:lnTo>
                      <a:pt x="705" y="678"/>
                    </a:lnTo>
                    <a:lnTo>
                      <a:pt x="700" y="696"/>
                    </a:lnTo>
                    <a:lnTo>
                      <a:pt x="690" y="717"/>
                    </a:lnTo>
                    <a:lnTo>
                      <a:pt x="678" y="743"/>
                    </a:lnTo>
                    <a:lnTo>
                      <a:pt x="667" y="776"/>
                    </a:lnTo>
                    <a:lnTo>
                      <a:pt x="666" y="818"/>
                    </a:lnTo>
                    <a:lnTo>
                      <a:pt x="675" y="868"/>
                    </a:lnTo>
                    <a:lnTo>
                      <a:pt x="691" y="926"/>
                    </a:lnTo>
                    <a:lnTo>
                      <a:pt x="715" y="990"/>
                    </a:lnTo>
                    <a:lnTo>
                      <a:pt x="746" y="1057"/>
                    </a:lnTo>
                    <a:lnTo>
                      <a:pt x="782" y="1129"/>
                    </a:lnTo>
                    <a:lnTo>
                      <a:pt x="824" y="1205"/>
                    </a:lnTo>
                    <a:lnTo>
                      <a:pt x="872" y="1282"/>
                    </a:lnTo>
                    <a:lnTo>
                      <a:pt x="924" y="1361"/>
                    </a:lnTo>
                    <a:lnTo>
                      <a:pt x="979" y="1439"/>
                    </a:lnTo>
                    <a:lnTo>
                      <a:pt x="1038" y="1517"/>
                    </a:lnTo>
                    <a:lnTo>
                      <a:pt x="1098" y="1592"/>
                    </a:lnTo>
                    <a:lnTo>
                      <a:pt x="1162" y="1665"/>
                    </a:lnTo>
                    <a:lnTo>
                      <a:pt x="1225" y="1734"/>
                    </a:lnTo>
                    <a:lnTo>
                      <a:pt x="1289" y="1799"/>
                    </a:lnTo>
                    <a:lnTo>
                      <a:pt x="1317" y="1832"/>
                    </a:lnTo>
                    <a:lnTo>
                      <a:pt x="1318" y="1855"/>
                    </a:lnTo>
                    <a:lnTo>
                      <a:pt x="1297" y="1866"/>
                    </a:lnTo>
                    <a:lnTo>
                      <a:pt x="1257" y="1866"/>
                    </a:lnTo>
                    <a:lnTo>
                      <a:pt x="1200" y="1855"/>
                    </a:lnTo>
                    <a:lnTo>
                      <a:pt x="1130" y="1836"/>
                    </a:lnTo>
                    <a:lnTo>
                      <a:pt x="1049" y="1805"/>
                    </a:lnTo>
                    <a:lnTo>
                      <a:pt x="961" y="1767"/>
                    </a:lnTo>
                    <a:lnTo>
                      <a:pt x="868" y="1720"/>
                    </a:lnTo>
                    <a:lnTo>
                      <a:pt x="773" y="1665"/>
                    </a:lnTo>
                    <a:lnTo>
                      <a:pt x="680" y="1603"/>
                    </a:lnTo>
                    <a:lnTo>
                      <a:pt x="593" y="1535"/>
                    </a:lnTo>
                    <a:lnTo>
                      <a:pt x="512" y="1461"/>
                    </a:lnTo>
                    <a:lnTo>
                      <a:pt x="442" y="1382"/>
                    </a:lnTo>
                    <a:lnTo>
                      <a:pt x="385" y="1297"/>
                    </a:lnTo>
                    <a:lnTo>
                      <a:pt x="346" y="1209"/>
                    </a:lnTo>
                    <a:lnTo>
                      <a:pt x="337" y="1185"/>
                    </a:lnTo>
                    <a:lnTo>
                      <a:pt x="328" y="1160"/>
                    </a:lnTo>
                    <a:lnTo>
                      <a:pt x="317" y="1136"/>
                    </a:lnTo>
                    <a:lnTo>
                      <a:pt x="305" y="1111"/>
                    </a:lnTo>
                    <a:lnTo>
                      <a:pt x="293" y="1086"/>
                    </a:lnTo>
                    <a:lnTo>
                      <a:pt x="280" y="1062"/>
                    </a:lnTo>
                    <a:lnTo>
                      <a:pt x="268" y="1039"/>
                    </a:lnTo>
                    <a:lnTo>
                      <a:pt x="254" y="1017"/>
                    </a:lnTo>
                    <a:lnTo>
                      <a:pt x="242" y="996"/>
                    </a:lnTo>
                    <a:lnTo>
                      <a:pt x="232" y="978"/>
                    </a:lnTo>
                    <a:lnTo>
                      <a:pt x="221" y="960"/>
                    </a:lnTo>
                    <a:lnTo>
                      <a:pt x="212" y="946"/>
                    </a:lnTo>
                    <a:lnTo>
                      <a:pt x="204" y="934"/>
                    </a:lnTo>
                    <a:lnTo>
                      <a:pt x="199" y="925"/>
                    </a:lnTo>
                    <a:lnTo>
                      <a:pt x="196" y="920"/>
                    </a:lnTo>
                    <a:lnTo>
                      <a:pt x="194" y="919"/>
                    </a:lnTo>
                    <a:lnTo>
                      <a:pt x="192" y="913"/>
                    </a:lnTo>
                    <a:lnTo>
                      <a:pt x="186" y="898"/>
                    </a:lnTo>
                    <a:lnTo>
                      <a:pt x="177" y="874"/>
                    </a:lnTo>
                    <a:lnTo>
                      <a:pt x="165" y="843"/>
                    </a:lnTo>
                    <a:lnTo>
                      <a:pt x="151" y="806"/>
                    </a:lnTo>
                    <a:lnTo>
                      <a:pt x="135" y="764"/>
                    </a:lnTo>
                    <a:lnTo>
                      <a:pt x="119" y="718"/>
                    </a:lnTo>
                    <a:lnTo>
                      <a:pt x="102" y="670"/>
                    </a:lnTo>
                    <a:lnTo>
                      <a:pt x="84" y="619"/>
                    </a:lnTo>
                    <a:lnTo>
                      <a:pt x="67" y="569"/>
                    </a:lnTo>
                    <a:lnTo>
                      <a:pt x="51" y="521"/>
                    </a:lnTo>
                    <a:lnTo>
                      <a:pt x="37" y="474"/>
                    </a:lnTo>
                    <a:lnTo>
                      <a:pt x="24" y="432"/>
                    </a:lnTo>
                    <a:lnTo>
                      <a:pt x="14" y="393"/>
                    </a:lnTo>
                    <a:lnTo>
                      <a:pt x="8" y="361"/>
                    </a:lnTo>
                    <a:lnTo>
                      <a:pt x="6" y="337"/>
                    </a:lnTo>
                    <a:lnTo>
                      <a:pt x="1" y="231"/>
                    </a:lnTo>
                    <a:lnTo>
                      <a:pt x="0" y="148"/>
                    </a:lnTo>
                    <a:lnTo>
                      <a:pt x="1" y="84"/>
                    </a:lnTo>
                    <a:lnTo>
                      <a:pt x="3" y="40"/>
                    </a:lnTo>
                    <a:lnTo>
                      <a:pt x="9" y="12"/>
                    </a:lnTo>
                    <a:lnTo>
                      <a:pt x="16" y="0"/>
                    </a:lnTo>
                    <a:lnTo>
                      <a:pt x="27" y="3"/>
                    </a:lnTo>
                    <a:lnTo>
                      <a:pt x="40" y="18"/>
                    </a:lnTo>
                    <a:lnTo>
                      <a:pt x="56" y="45"/>
                    </a:lnTo>
                    <a:lnTo>
                      <a:pt x="74" y="81"/>
                    </a:lnTo>
                    <a:lnTo>
                      <a:pt x="95" y="125"/>
                    </a:lnTo>
                    <a:lnTo>
                      <a:pt x="119" y="176"/>
                    </a:lnTo>
                    <a:lnTo>
                      <a:pt x="146" y="233"/>
                    </a:lnTo>
                    <a:lnTo>
                      <a:pt x="177" y="292"/>
                    </a:lnTo>
                    <a:lnTo>
                      <a:pt x="211" y="354"/>
                    </a:lnTo>
                    <a:lnTo>
                      <a:pt x="249" y="417"/>
                    </a:lnTo>
                    <a:lnTo>
                      <a:pt x="262" y="439"/>
                    </a:lnTo>
                    <a:lnTo>
                      <a:pt x="277" y="460"/>
                    </a:lnTo>
                    <a:lnTo>
                      <a:pt x="292" y="481"/>
                    </a:lnTo>
                    <a:lnTo>
                      <a:pt x="307" y="500"/>
                    </a:lnTo>
                    <a:lnTo>
                      <a:pt x="322" y="520"/>
                    </a:lnTo>
                    <a:lnTo>
                      <a:pt x="339" y="538"/>
                    </a:lnTo>
                    <a:lnTo>
                      <a:pt x="356" y="555"/>
                    </a:lnTo>
                    <a:lnTo>
                      <a:pt x="373" y="570"/>
                    </a:lnTo>
                    <a:lnTo>
                      <a:pt x="391" y="584"/>
                    </a:lnTo>
                    <a:lnTo>
                      <a:pt x="409" y="596"/>
                    </a:lnTo>
                    <a:lnTo>
                      <a:pt x="429" y="608"/>
                    </a:lnTo>
                    <a:lnTo>
                      <a:pt x="450" y="617"/>
                    </a:lnTo>
                    <a:lnTo>
                      <a:pt x="471" y="625"/>
                    </a:lnTo>
                    <a:lnTo>
                      <a:pt x="492" y="630"/>
                    </a:lnTo>
                    <a:lnTo>
                      <a:pt x="515" y="634"/>
                    </a:lnTo>
                    <a:lnTo>
                      <a:pt x="540" y="635"/>
                    </a:lnTo>
                    <a:close/>
                  </a:path>
                </a:pathLst>
              </a:custGeom>
              <a:solidFill>
                <a:srgbClr val="D2E1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60" name="Freeform 440"/>
              <p:cNvSpPr>
                <a:spLocks/>
              </p:cNvSpPr>
              <p:nvPr/>
            </p:nvSpPr>
            <p:spPr bwMode="auto">
              <a:xfrm flipH="1">
                <a:off x="4658" y="3258"/>
                <a:ext cx="45" cy="67"/>
              </a:xfrm>
              <a:custGeom>
                <a:avLst/>
                <a:gdLst/>
                <a:ahLst/>
                <a:cxnLst>
                  <a:cxn ang="0">
                    <a:pos x="502" y="535"/>
                  </a:cxn>
                  <a:cxn ang="0">
                    <a:pos x="545" y="534"/>
                  </a:cxn>
                  <a:cxn ang="0">
                    <a:pos x="580" y="533"/>
                  </a:cxn>
                  <a:cxn ang="0">
                    <a:pos x="605" y="535"/>
                  </a:cxn>
                  <a:cxn ang="0">
                    <a:pos x="622" y="544"/>
                  </a:cxn>
                  <a:cxn ang="0">
                    <a:pos x="629" y="559"/>
                  </a:cxn>
                  <a:cxn ang="0">
                    <a:pos x="625" y="586"/>
                  </a:cxn>
                  <a:cxn ang="0">
                    <a:pos x="611" y="624"/>
                  </a:cxn>
                  <a:cxn ang="0">
                    <a:pos x="591" y="682"/>
                  </a:cxn>
                  <a:cxn ang="0">
                    <a:pos x="595" y="766"/>
                  </a:cxn>
                  <a:cxn ang="0">
                    <a:pos x="627" y="871"/>
                  </a:cxn>
                  <a:cxn ang="0">
                    <a:pos x="682" y="991"/>
                  </a:cxn>
                  <a:cxn ang="0">
                    <a:pos x="756" y="1121"/>
                  </a:cxn>
                  <a:cxn ang="0">
                    <a:pos x="845" y="1254"/>
                  </a:cxn>
                  <a:cxn ang="0">
                    <a:pos x="943" y="1385"/>
                  </a:cxn>
                  <a:cxn ang="0">
                    <a:pos x="1048" y="1509"/>
                  </a:cxn>
                  <a:cxn ang="0">
                    <a:pos x="1124" y="1602"/>
                  </a:cxn>
                  <a:cxn ang="0">
                    <a:pos x="1109" y="1637"/>
                  </a:cxn>
                  <a:cxn ang="0">
                    <a:pos x="1031" y="1632"/>
                  </a:cxn>
                  <a:cxn ang="0">
                    <a:pos x="906" y="1589"/>
                  </a:cxn>
                  <a:cxn ang="0">
                    <a:pos x="758" y="1515"/>
                  </a:cxn>
                  <a:cxn ang="0">
                    <a:pos x="604" y="1414"/>
                  </a:cxn>
                  <a:cxn ang="0">
                    <a:pos x="464" y="1290"/>
                  </a:cxn>
                  <a:cxn ang="0">
                    <a:pos x="359" y="1148"/>
                  </a:cxn>
                  <a:cxn ang="0">
                    <a:pos x="318" y="1046"/>
                  </a:cxn>
                  <a:cxn ang="0">
                    <a:pos x="297" y="998"/>
                  </a:cxn>
                  <a:cxn ang="0">
                    <a:pos x="275" y="951"/>
                  </a:cxn>
                  <a:cxn ang="0">
                    <a:pos x="251" y="908"/>
                  </a:cxn>
                  <a:cxn ang="0">
                    <a:pos x="229" y="870"/>
                  </a:cxn>
                  <a:cxn ang="0">
                    <a:pos x="210" y="838"/>
                  </a:cxn>
                  <a:cxn ang="0">
                    <a:pos x="194" y="815"/>
                  </a:cxn>
                  <a:cxn ang="0">
                    <a:pos x="187" y="803"/>
                  </a:cxn>
                  <a:cxn ang="0">
                    <a:pos x="183" y="796"/>
                  </a:cxn>
                  <a:cxn ang="0">
                    <a:pos x="169" y="764"/>
                  </a:cxn>
                  <a:cxn ang="0">
                    <a:pos x="144" y="704"/>
                  </a:cxn>
                  <a:cxn ang="0">
                    <a:pos x="113" y="627"/>
                  </a:cxn>
                  <a:cxn ang="0">
                    <a:pos x="81" y="541"/>
                  </a:cxn>
                  <a:cxn ang="0">
                    <a:pos x="49" y="454"/>
                  </a:cxn>
                  <a:cxn ang="0">
                    <a:pos x="24" y="374"/>
                  </a:cxn>
                  <a:cxn ang="0">
                    <a:pos x="8" y="309"/>
                  </a:cxn>
                  <a:cxn ang="0">
                    <a:pos x="1" y="197"/>
                  </a:cxn>
                  <a:cxn ang="0">
                    <a:pos x="0" y="72"/>
                  </a:cxn>
                  <a:cxn ang="0">
                    <a:pos x="6" y="11"/>
                  </a:cxn>
                  <a:cxn ang="0">
                    <a:pos x="21" y="2"/>
                  </a:cxn>
                  <a:cxn ang="0">
                    <a:pos x="45" y="35"/>
                  </a:cxn>
                  <a:cxn ang="0">
                    <a:pos x="79" y="102"/>
                  </a:cxn>
                  <a:cxn ang="0">
                    <a:pos x="123" y="192"/>
                  </a:cxn>
                  <a:cxn ang="0">
                    <a:pos x="180" y="295"/>
                  </a:cxn>
                  <a:cxn ang="0">
                    <a:pos x="226" y="368"/>
                  </a:cxn>
                  <a:cxn ang="0">
                    <a:pos x="252" y="406"/>
                  </a:cxn>
                  <a:cxn ang="0">
                    <a:pos x="279" y="439"/>
                  </a:cxn>
                  <a:cxn ang="0">
                    <a:pos x="308" y="470"/>
                  </a:cxn>
                  <a:cxn ang="0">
                    <a:pos x="339" y="495"/>
                  </a:cxn>
                  <a:cxn ang="0">
                    <a:pos x="373" y="515"/>
                  </a:cxn>
                  <a:cxn ang="0">
                    <a:pos x="412" y="528"/>
                  </a:cxn>
                  <a:cxn ang="0">
                    <a:pos x="455" y="535"/>
                  </a:cxn>
                </a:cxnLst>
                <a:rect l="0" t="0" r="r" b="b"/>
                <a:pathLst>
                  <a:path w="1125" h="1639">
                    <a:moveTo>
                      <a:pt x="479" y="537"/>
                    </a:moveTo>
                    <a:lnTo>
                      <a:pt x="502" y="535"/>
                    </a:lnTo>
                    <a:lnTo>
                      <a:pt x="525" y="534"/>
                    </a:lnTo>
                    <a:lnTo>
                      <a:pt x="545" y="534"/>
                    </a:lnTo>
                    <a:lnTo>
                      <a:pt x="563" y="533"/>
                    </a:lnTo>
                    <a:lnTo>
                      <a:pt x="580" y="533"/>
                    </a:lnTo>
                    <a:lnTo>
                      <a:pt x="593" y="534"/>
                    </a:lnTo>
                    <a:lnTo>
                      <a:pt x="605" y="535"/>
                    </a:lnTo>
                    <a:lnTo>
                      <a:pt x="615" y="539"/>
                    </a:lnTo>
                    <a:lnTo>
                      <a:pt x="622" y="544"/>
                    </a:lnTo>
                    <a:lnTo>
                      <a:pt x="627" y="551"/>
                    </a:lnTo>
                    <a:lnTo>
                      <a:pt x="629" y="559"/>
                    </a:lnTo>
                    <a:lnTo>
                      <a:pt x="629" y="571"/>
                    </a:lnTo>
                    <a:lnTo>
                      <a:pt x="625" y="586"/>
                    </a:lnTo>
                    <a:lnTo>
                      <a:pt x="620" y="603"/>
                    </a:lnTo>
                    <a:lnTo>
                      <a:pt x="611" y="624"/>
                    </a:lnTo>
                    <a:lnTo>
                      <a:pt x="600" y="649"/>
                    </a:lnTo>
                    <a:lnTo>
                      <a:pt x="591" y="682"/>
                    </a:lnTo>
                    <a:lnTo>
                      <a:pt x="588" y="721"/>
                    </a:lnTo>
                    <a:lnTo>
                      <a:pt x="595" y="766"/>
                    </a:lnTo>
                    <a:lnTo>
                      <a:pt x="608" y="816"/>
                    </a:lnTo>
                    <a:lnTo>
                      <a:pt x="627" y="871"/>
                    </a:lnTo>
                    <a:lnTo>
                      <a:pt x="652" y="930"/>
                    </a:lnTo>
                    <a:lnTo>
                      <a:pt x="682" y="991"/>
                    </a:lnTo>
                    <a:lnTo>
                      <a:pt x="717" y="1055"/>
                    </a:lnTo>
                    <a:lnTo>
                      <a:pt x="756" y="1121"/>
                    </a:lnTo>
                    <a:lnTo>
                      <a:pt x="799" y="1187"/>
                    </a:lnTo>
                    <a:lnTo>
                      <a:pt x="845" y="1254"/>
                    </a:lnTo>
                    <a:lnTo>
                      <a:pt x="893" y="1320"/>
                    </a:lnTo>
                    <a:lnTo>
                      <a:pt x="943" y="1385"/>
                    </a:lnTo>
                    <a:lnTo>
                      <a:pt x="996" y="1449"/>
                    </a:lnTo>
                    <a:lnTo>
                      <a:pt x="1048" y="1509"/>
                    </a:lnTo>
                    <a:lnTo>
                      <a:pt x="1101" y="1568"/>
                    </a:lnTo>
                    <a:lnTo>
                      <a:pt x="1124" y="1602"/>
                    </a:lnTo>
                    <a:lnTo>
                      <a:pt x="1125" y="1625"/>
                    </a:lnTo>
                    <a:lnTo>
                      <a:pt x="1109" y="1637"/>
                    </a:lnTo>
                    <a:lnTo>
                      <a:pt x="1076" y="1639"/>
                    </a:lnTo>
                    <a:lnTo>
                      <a:pt x="1031" y="1632"/>
                    </a:lnTo>
                    <a:lnTo>
                      <a:pt x="973" y="1615"/>
                    </a:lnTo>
                    <a:lnTo>
                      <a:pt x="906" y="1589"/>
                    </a:lnTo>
                    <a:lnTo>
                      <a:pt x="834" y="1556"/>
                    </a:lnTo>
                    <a:lnTo>
                      <a:pt x="758" y="1515"/>
                    </a:lnTo>
                    <a:lnTo>
                      <a:pt x="680" y="1468"/>
                    </a:lnTo>
                    <a:lnTo>
                      <a:pt x="604" y="1414"/>
                    </a:lnTo>
                    <a:lnTo>
                      <a:pt x="531" y="1354"/>
                    </a:lnTo>
                    <a:lnTo>
                      <a:pt x="464" y="1290"/>
                    </a:lnTo>
                    <a:lnTo>
                      <a:pt x="406" y="1221"/>
                    </a:lnTo>
                    <a:lnTo>
                      <a:pt x="359" y="1148"/>
                    </a:lnTo>
                    <a:lnTo>
                      <a:pt x="326" y="1072"/>
                    </a:lnTo>
                    <a:lnTo>
                      <a:pt x="318" y="1046"/>
                    </a:lnTo>
                    <a:lnTo>
                      <a:pt x="308" y="1022"/>
                    </a:lnTo>
                    <a:lnTo>
                      <a:pt x="297" y="998"/>
                    </a:lnTo>
                    <a:lnTo>
                      <a:pt x="286" y="974"/>
                    </a:lnTo>
                    <a:lnTo>
                      <a:pt x="275" y="951"/>
                    </a:lnTo>
                    <a:lnTo>
                      <a:pt x="263" y="928"/>
                    </a:lnTo>
                    <a:lnTo>
                      <a:pt x="251" y="908"/>
                    </a:lnTo>
                    <a:lnTo>
                      <a:pt x="240" y="888"/>
                    </a:lnTo>
                    <a:lnTo>
                      <a:pt x="229" y="870"/>
                    </a:lnTo>
                    <a:lnTo>
                      <a:pt x="218" y="853"/>
                    </a:lnTo>
                    <a:lnTo>
                      <a:pt x="210" y="838"/>
                    </a:lnTo>
                    <a:lnTo>
                      <a:pt x="201" y="826"/>
                    </a:lnTo>
                    <a:lnTo>
                      <a:pt x="194" y="815"/>
                    </a:lnTo>
                    <a:lnTo>
                      <a:pt x="189" y="807"/>
                    </a:lnTo>
                    <a:lnTo>
                      <a:pt x="187" y="803"/>
                    </a:lnTo>
                    <a:lnTo>
                      <a:pt x="186" y="802"/>
                    </a:lnTo>
                    <a:lnTo>
                      <a:pt x="183" y="796"/>
                    </a:lnTo>
                    <a:lnTo>
                      <a:pt x="178" y="783"/>
                    </a:lnTo>
                    <a:lnTo>
                      <a:pt x="169" y="764"/>
                    </a:lnTo>
                    <a:lnTo>
                      <a:pt x="158" y="736"/>
                    </a:lnTo>
                    <a:lnTo>
                      <a:pt x="144" y="704"/>
                    </a:lnTo>
                    <a:lnTo>
                      <a:pt x="130" y="668"/>
                    </a:lnTo>
                    <a:lnTo>
                      <a:pt x="113" y="627"/>
                    </a:lnTo>
                    <a:lnTo>
                      <a:pt x="97" y="585"/>
                    </a:lnTo>
                    <a:lnTo>
                      <a:pt x="81" y="541"/>
                    </a:lnTo>
                    <a:lnTo>
                      <a:pt x="64" y="497"/>
                    </a:lnTo>
                    <a:lnTo>
                      <a:pt x="49" y="454"/>
                    </a:lnTo>
                    <a:lnTo>
                      <a:pt x="36" y="412"/>
                    </a:lnTo>
                    <a:lnTo>
                      <a:pt x="24" y="374"/>
                    </a:lnTo>
                    <a:lnTo>
                      <a:pt x="14" y="339"/>
                    </a:lnTo>
                    <a:lnTo>
                      <a:pt x="8" y="309"/>
                    </a:lnTo>
                    <a:lnTo>
                      <a:pt x="5" y="285"/>
                    </a:lnTo>
                    <a:lnTo>
                      <a:pt x="1" y="197"/>
                    </a:lnTo>
                    <a:lnTo>
                      <a:pt x="0" y="126"/>
                    </a:lnTo>
                    <a:lnTo>
                      <a:pt x="0" y="72"/>
                    </a:lnTo>
                    <a:lnTo>
                      <a:pt x="2" y="34"/>
                    </a:lnTo>
                    <a:lnTo>
                      <a:pt x="6" y="11"/>
                    </a:lnTo>
                    <a:lnTo>
                      <a:pt x="12" y="0"/>
                    </a:lnTo>
                    <a:lnTo>
                      <a:pt x="21" y="2"/>
                    </a:lnTo>
                    <a:lnTo>
                      <a:pt x="32" y="14"/>
                    </a:lnTo>
                    <a:lnTo>
                      <a:pt x="45" y="35"/>
                    </a:lnTo>
                    <a:lnTo>
                      <a:pt x="60" y="65"/>
                    </a:lnTo>
                    <a:lnTo>
                      <a:pt x="79" y="102"/>
                    </a:lnTo>
                    <a:lnTo>
                      <a:pt x="99" y="145"/>
                    </a:lnTo>
                    <a:lnTo>
                      <a:pt x="123" y="192"/>
                    </a:lnTo>
                    <a:lnTo>
                      <a:pt x="151" y="243"/>
                    </a:lnTo>
                    <a:lnTo>
                      <a:pt x="180" y="295"/>
                    </a:lnTo>
                    <a:lnTo>
                      <a:pt x="214" y="350"/>
                    </a:lnTo>
                    <a:lnTo>
                      <a:pt x="226" y="368"/>
                    </a:lnTo>
                    <a:lnTo>
                      <a:pt x="239" y="388"/>
                    </a:lnTo>
                    <a:lnTo>
                      <a:pt x="252" y="406"/>
                    </a:lnTo>
                    <a:lnTo>
                      <a:pt x="265" y="423"/>
                    </a:lnTo>
                    <a:lnTo>
                      <a:pt x="279" y="439"/>
                    </a:lnTo>
                    <a:lnTo>
                      <a:pt x="294" y="455"/>
                    </a:lnTo>
                    <a:lnTo>
                      <a:pt x="308" y="470"/>
                    </a:lnTo>
                    <a:lnTo>
                      <a:pt x="323" y="483"/>
                    </a:lnTo>
                    <a:lnTo>
                      <a:pt x="339" y="495"/>
                    </a:lnTo>
                    <a:lnTo>
                      <a:pt x="356" y="505"/>
                    </a:lnTo>
                    <a:lnTo>
                      <a:pt x="373" y="515"/>
                    </a:lnTo>
                    <a:lnTo>
                      <a:pt x="392" y="522"/>
                    </a:lnTo>
                    <a:lnTo>
                      <a:pt x="412" y="528"/>
                    </a:lnTo>
                    <a:lnTo>
                      <a:pt x="432" y="532"/>
                    </a:lnTo>
                    <a:lnTo>
                      <a:pt x="455" y="535"/>
                    </a:lnTo>
                    <a:lnTo>
                      <a:pt x="479" y="537"/>
                    </a:lnTo>
                    <a:close/>
                  </a:path>
                </a:pathLst>
              </a:custGeom>
              <a:solidFill>
                <a:srgbClr val="CB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61" name="Freeform 441"/>
              <p:cNvSpPr>
                <a:spLocks/>
              </p:cNvSpPr>
              <p:nvPr/>
            </p:nvSpPr>
            <p:spPr bwMode="auto">
              <a:xfrm flipH="1">
                <a:off x="4664" y="3263"/>
                <a:ext cx="37" cy="59"/>
              </a:xfrm>
              <a:custGeom>
                <a:avLst/>
                <a:gdLst/>
                <a:ahLst/>
                <a:cxnLst>
                  <a:cxn ang="0">
                    <a:pos x="442" y="438"/>
                  </a:cxn>
                  <a:cxn ang="0">
                    <a:pos x="481" y="437"/>
                  </a:cxn>
                  <a:cxn ang="0">
                    <a:pos x="512" y="437"/>
                  </a:cxn>
                  <a:cxn ang="0">
                    <a:pos x="534" y="442"/>
                  </a:cxn>
                  <a:cxn ang="0">
                    <a:pos x="546" y="450"/>
                  </a:cxn>
                  <a:cxn ang="0">
                    <a:pos x="549" y="468"/>
                  </a:cxn>
                  <a:cxn ang="0">
                    <a:pos x="543" y="494"/>
                  </a:cxn>
                  <a:cxn ang="0">
                    <a:pos x="530" y="532"/>
                  </a:cxn>
                  <a:cxn ang="0">
                    <a:pos x="512" y="588"/>
                  </a:cxn>
                  <a:cxn ang="0">
                    <a:pos x="514" y="664"/>
                  </a:cxn>
                  <a:cxn ang="0">
                    <a:pos x="539" y="754"/>
                  </a:cxn>
                  <a:cxn ang="0">
                    <a:pos x="582" y="853"/>
                  </a:cxn>
                  <a:cxn ang="0">
                    <a:pos x="641" y="959"/>
                  </a:cxn>
                  <a:cxn ang="0">
                    <a:pos x="710" y="1068"/>
                  </a:cxn>
                  <a:cxn ang="0">
                    <a:pos x="788" y="1179"/>
                  </a:cxn>
                  <a:cxn ang="0">
                    <a:pos x="870" y="1287"/>
                  </a:cxn>
                  <a:cxn ang="0">
                    <a:pos x="931" y="1372"/>
                  </a:cxn>
                  <a:cxn ang="0">
                    <a:pos x="921" y="1409"/>
                  </a:cxn>
                  <a:cxn ang="0">
                    <a:pos x="860" y="1408"/>
                  </a:cxn>
                  <a:cxn ang="0">
                    <a:pos x="764" y="1374"/>
                  </a:cxn>
                  <a:cxn ang="0">
                    <a:pos x="647" y="1311"/>
                  </a:cxn>
                  <a:cxn ang="0">
                    <a:pos x="526" y="1224"/>
                  </a:cxn>
                  <a:cxn ang="0">
                    <a:pos x="416" y="1120"/>
                  </a:cxn>
                  <a:cxn ang="0">
                    <a:pos x="332" y="998"/>
                  </a:cxn>
                  <a:cxn ang="0">
                    <a:pos x="297" y="910"/>
                  </a:cxn>
                  <a:cxn ang="0">
                    <a:pos x="278" y="862"/>
                  </a:cxn>
                  <a:cxn ang="0">
                    <a:pos x="257" y="817"/>
                  </a:cxn>
                  <a:cxn ang="0">
                    <a:pos x="236" y="777"/>
                  </a:cxn>
                  <a:cxn ang="0">
                    <a:pos x="216" y="743"/>
                  </a:cxn>
                  <a:cxn ang="0">
                    <a:pos x="198" y="716"/>
                  </a:cxn>
                  <a:cxn ang="0">
                    <a:pos x="185" y="696"/>
                  </a:cxn>
                  <a:cxn ang="0">
                    <a:pos x="178" y="686"/>
                  </a:cxn>
                  <a:cxn ang="0">
                    <a:pos x="176" y="681"/>
                  </a:cxn>
                  <a:cxn ang="0">
                    <a:pos x="162" y="652"/>
                  </a:cxn>
                  <a:cxn ang="0">
                    <a:pos x="138" y="602"/>
                  </a:cxn>
                  <a:cxn ang="0">
                    <a:pos x="109" y="537"/>
                  </a:cxn>
                  <a:cxn ang="0">
                    <a:pos x="78" y="463"/>
                  </a:cxn>
                  <a:cxn ang="0">
                    <a:pos x="48" y="387"/>
                  </a:cxn>
                  <a:cxn ang="0">
                    <a:pos x="24" y="316"/>
                  </a:cxn>
                  <a:cxn ang="0">
                    <a:pos x="7" y="257"/>
                  </a:cxn>
                  <a:cxn ang="0">
                    <a:pos x="2" y="162"/>
                  </a:cxn>
                  <a:cxn ang="0">
                    <a:pos x="0" y="62"/>
                  </a:cxn>
                  <a:cxn ang="0">
                    <a:pos x="4" y="10"/>
                  </a:cxn>
                  <a:cxn ang="0">
                    <a:pos x="15" y="0"/>
                  </a:cxn>
                  <a:cxn ang="0">
                    <a:pos x="34" y="26"/>
                  </a:cxn>
                  <a:cxn ang="0">
                    <a:pos x="62" y="79"/>
                  </a:cxn>
                  <a:cxn ang="0">
                    <a:pos x="100" y="152"/>
                  </a:cxn>
                  <a:cxn ang="0">
                    <a:pos x="149" y="238"/>
                  </a:cxn>
                  <a:cxn ang="0">
                    <a:pos x="190" y="301"/>
                  </a:cxn>
                  <a:cxn ang="0">
                    <a:pos x="213" y="333"/>
                  </a:cxn>
                  <a:cxn ang="0">
                    <a:pos x="236" y="362"/>
                  </a:cxn>
                  <a:cxn ang="0">
                    <a:pos x="260" y="387"/>
                  </a:cxn>
                  <a:cxn ang="0">
                    <a:pos x="287" y="407"/>
                  </a:cxn>
                  <a:cxn ang="0">
                    <a:pos x="317" y="423"/>
                  </a:cxn>
                  <a:cxn ang="0">
                    <a:pos x="354" y="433"/>
                  </a:cxn>
                  <a:cxn ang="0">
                    <a:pos x="395" y="438"/>
                  </a:cxn>
                </a:cxnLst>
                <a:rect l="0" t="0" r="r" b="b"/>
                <a:pathLst>
                  <a:path w="933" h="1413">
                    <a:moveTo>
                      <a:pt x="419" y="439"/>
                    </a:moveTo>
                    <a:lnTo>
                      <a:pt x="442" y="438"/>
                    </a:lnTo>
                    <a:lnTo>
                      <a:pt x="463" y="438"/>
                    </a:lnTo>
                    <a:lnTo>
                      <a:pt x="481" y="437"/>
                    </a:lnTo>
                    <a:lnTo>
                      <a:pt x="498" y="437"/>
                    </a:lnTo>
                    <a:lnTo>
                      <a:pt x="512" y="437"/>
                    </a:lnTo>
                    <a:lnTo>
                      <a:pt x="524" y="439"/>
                    </a:lnTo>
                    <a:lnTo>
                      <a:pt x="534" y="442"/>
                    </a:lnTo>
                    <a:lnTo>
                      <a:pt x="540" y="445"/>
                    </a:lnTo>
                    <a:lnTo>
                      <a:pt x="546" y="450"/>
                    </a:lnTo>
                    <a:lnTo>
                      <a:pt x="548" y="458"/>
                    </a:lnTo>
                    <a:lnTo>
                      <a:pt x="549" y="468"/>
                    </a:lnTo>
                    <a:lnTo>
                      <a:pt x="548" y="479"/>
                    </a:lnTo>
                    <a:lnTo>
                      <a:pt x="543" y="494"/>
                    </a:lnTo>
                    <a:lnTo>
                      <a:pt x="538" y="511"/>
                    </a:lnTo>
                    <a:lnTo>
                      <a:pt x="530" y="532"/>
                    </a:lnTo>
                    <a:lnTo>
                      <a:pt x="521" y="556"/>
                    </a:lnTo>
                    <a:lnTo>
                      <a:pt x="512" y="588"/>
                    </a:lnTo>
                    <a:lnTo>
                      <a:pt x="510" y="624"/>
                    </a:lnTo>
                    <a:lnTo>
                      <a:pt x="514" y="664"/>
                    </a:lnTo>
                    <a:lnTo>
                      <a:pt x="524" y="708"/>
                    </a:lnTo>
                    <a:lnTo>
                      <a:pt x="539" y="754"/>
                    </a:lnTo>
                    <a:lnTo>
                      <a:pt x="559" y="802"/>
                    </a:lnTo>
                    <a:lnTo>
                      <a:pt x="582" y="853"/>
                    </a:lnTo>
                    <a:lnTo>
                      <a:pt x="610" y="906"/>
                    </a:lnTo>
                    <a:lnTo>
                      <a:pt x="641" y="959"/>
                    </a:lnTo>
                    <a:lnTo>
                      <a:pt x="674" y="1014"/>
                    </a:lnTo>
                    <a:lnTo>
                      <a:pt x="710" y="1068"/>
                    </a:lnTo>
                    <a:lnTo>
                      <a:pt x="749" y="1124"/>
                    </a:lnTo>
                    <a:lnTo>
                      <a:pt x="788" y="1179"/>
                    </a:lnTo>
                    <a:lnTo>
                      <a:pt x="828" y="1233"/>
                    </a:lnTo>
                    <a:lnTo>
                      <a:pt x="870" y="1287"/>
                    </a:lnTo>
                    <a:lnTo>
                      <a:pt x="912" y="1339"/>
                    </a:lnTo>
                    <a:lnTo>
                      <a:pt x="931" y="1372"/>
                    </a:lnTo>
                    <a:lnTo>
                      <a:pt x="933" y="1396"/>
                    </a:lnTo>
                    <a:lnTo>
                      <a:pt x="921" y="1409"/>
                    </a:lnTo>
                    <a:lnTo>
                      <a:pt x="896" y="1413"/>
                    </a:lnTo>
                    <a:lnTo>
                      <a:pt x="860" y="1408"/>
                    </a:lnTo>
                    <a:lnTo>
                      <a:pt x="815" y="1395"/>
                    </a:lnTo>
                    <a:lnTo>
                      <a:pt x="764" y="1374"/>
                    </a:lnTo>
                    <a:lnTo>
                      <a:pt x="707" y="1346"/>
                    </a:lnTo>
                    <a:lnTo>
                      <a:pt x="647" y="1311"/>
                    </a:lnTo>
                    <a:lnTo>
                      <a:pt x="586" y="1270"/>
                    </a:lnTo>
                    <a:lnTo>
                      <a:pt x="526" y="1224"/>
                    </a:lnTo>
                    <a:lnTo>
                      <a:pt x="468" y="1174"/>
                    </a:lnTo>
                    <a:lnTo>
                      <a:pt x="416" y="1120"/>
                    </a:lnTo>
                    <a:lnTo>
                      <a:pt x="370" y="1061"/>
                    </a:lnTo>
                    <a:lnTo>
                      <a:pt x="332" y="998"/>
                    </a:lnTo>
                    <a:lnTo>
                      <a:pt x="305" y="935"/>
                    </a:lnTo>
                    <a:lnTo>
                      <a:pt x="297" y="910"/>
                    </a:lnTo>
                    <a:lnTo>
                      <a:pt x="288" y="885"/>
                    </a:lnTo>
                    <a:lnTo>
                      <a:pt x="278" y="862"/>
                    </a:lnTo>
                    <a:lnTo>
                      <a:pt x="267" y="839"/>
                    </a:lnTo>
                    <a:lnTo>
                      <a:pt x="257" y="817"/>
                    </a:lnTo>
                    <a:lnTo>
                      <a:pt x="247" y="796"/>
                    </a:lnTo>
                    <a:lnTo>
                      <a:pt x="236" y="777"/>
                    </a:lnTo>
                    <a:lnTo>
                      <a:pt x="226" y="759"/>
                    </a:lnTo>
                    <a:lnTo>
                      <a:pt x="216" y="743"/>
                    </a:lnTo>
                    <a:lnTo>
                      <a:pt x="207" y="729"/>
                    </a:lnTo>
                    <a:lnTo>
                      <a:pt x="198" y="716"/>
                    </a:lnTo>
                    <a:lnTo>
                      <a:pt x="191" y="705"/>
                    </a:lnTo>
                    <a:lnTo>
                      <a:pt x="185" y="696"/>
                    </a:lnTo>
                    <a:lnTo>
                      <a:pt x="181" y="689"/>
                    </a:lnTo>
                    <a:lnTo>
                      <a:pt x="178" y="686"/>
                    </a:lnTo>
                    <a:lnTo>
                      <a:pt x="178" y="685"/>
                    </a:lnTo>
                    <a:lnTo>
                      <a:pt x="176" y="681"/>
                    </a:lnTo>
                    <a:lnTo>
                      <a:pt x="170" y="670"/>
                    </a:lnTo>
                    <a:lnTo>
                      <a:pt x="162" y="652"/>
                    </a:lnTo>
                    <a:lnTo>
                      <a:pt x="152" y="629"/>
                    </a:lnTo>
                    <a:lnTo>
                      <a:pt x="138" y="602"/>
                    </a:lnTo>
                    <a:lnTo>
                      <a:pt x="124" y="571"/>
                    </a:lnTo>
                    <a:lnTo>
                      <a:pt x="109" y="537"/>
                    </a:lnTo>
                    <a:lnTo>
                      <a:pt x="94" y="501"/>
                    </a:lnTo>
                    <a:lnTo>
                      <a:pt x="78" y="463"/>
                    </a:lnTo>
                    <a:lnTo>
                      <a:pt x="63" y="425"/>
                    </a:lnTo>
                    <a:lnTo>
                      <a:pt x="48" y="387"/>
                    </a:lnTo>
                    <a:lnTo>
                      <a:pt x="35" y="351"/>
                    </a:lnTo>
                    <a:lnTo>
                      <a:pt x="24" y="316"/>
                    </a:lnTo>
                    <a:lnTo>
                      <a:pt x="14" y="285"/>
                    </a:lnTo>
                    <a:lnTo>
                      <a:pt x="7" y="257"/>
                    </a:lnTo>
                    <a:lnTo>
                      <a:pt x="5" y="234"/>
                    </a:lnTo>
                    <a:lnTo>
                      <a:pt x="2" y="162"/>
                    </a:lnTo>
                    <a:lnTo>
                      <a:pt x="0" y="105"/>
                    </a:lnTo>
                    <a:lnTo>
                      <a:pt x="0" y="62"/>
                    </a:lnTo>
                    <a:lnTo>
                      <a:pt x="1" y="30"/>
                    </a:lnTo>
                    <a:lnTo>
                      <a:pt x="4" y="1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23" y="9"/>
                    </a:lnTo>
                    <a:lnTo>
                      <a:pt x="34" y="26"/>
                    </a:lnTo>
                    <a:lnTo>
                      <a:pt x="47" y="50"/>
                    </a:lnTo>
                    <a:lnTo>
                      <a:pt x="62" y="79"/>
                    </a:lnTo>
                    <a:lnTo>
                      <a:pt x="79" y="113"/>
                    </a:lnTo>
                    <a:lnTo>
                      <a:pt x="100" y="152"/>
                    </a:lnTo>
                    <a:lnTo>
                      <a:pt x="123" y="194"/>
                    </a:lnTo>
                    <a:lnTo>
                      <a:pt x="149" y="238"/>
                    </a:lnTo>
                    <a:lnTo>
                      <a:pt x="179" y="284"/>
                    </a:lnTo>
                    <a:lnTo>
                      <a:pt x="190" y="301"/>
                    </a:lnTo>
                    <a:lnTo>
                      <a:pt x="202" y="318"/>
                    </a:lnTo>
                    <a:lnTo>
                      <a:pt x="213" y="333"/>
                    </a:lnTo>
                    <a:lnTo>
                      <a:pt x="224" y="349"/>
                    </a:lnTo>
                    <a:lnTo>
                      <a:pt x="236" y="362"/>
                    </a:lnTo>
                    <a:lnTo>
                      <a:pt x="248" y="375"/>
                    </a:lnTo>
                    <a:lnTo>
                      <a:pt x="260" y="387"/>
                    </a:lnTo>
                    <a:lnTo>
                      <a:pt x="273" y="398"/>
                    </a:lnTo>
                    <a:lnTo>
                      <a:pt x="287" y="407"/>
                    </a:lnTo>
                    <a:lnTo>
                      <a:pt x="301" y="415"/>
                    </a:lnTo>
                    <a:lnTo>
                      <a:pt x="317" y="423"/>
                    </a:lnTo>
                    <a:lnTo>
                      <a:pt x="335" y="428"/>
                    </a:lnTo>
                    <a:lnTo>
                      <a:pt x="354" y="433"/>
                    </a:lnTo>
                    <a:lnTo>
                      <a:pt x="373" y="436"/>
                    </a:lnTo>
                    <a:lnTo>
                      <a:pt x="395" y="438"/>
                    </a:lnTo>
                    <a:lnTo>
                      <a:pt x="419" y="439"/>
                    </a:lnTo>
                    <a:close/>
                  </a:path>
                </a:pathLst>
              </a:custGeom>
              <a:solidFill>
                <a:srgbClr val="C5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62" name="Freeform 442"/>
              <p:cNvSpPr>
                <a:spLocks/>
              </p:cNvSpPr>
              <p:nvPr/>
            </p:nvSpPr>
            <p:spPr bwMode="auto">
              <a:xfrm flipH="1">
                <a:off x="4670" y="3268"/>
                <a:ext cx="29" cy="50"/>
              </a:xfrm>
              <a:custGeom>
                <a:avLst/>
                <a:gdLst/>
                <a:ahLst/>
                <a:cxnLst>
                  <a:cxn ang="0">
                    <a:pos x="380" y="342"/>
                  </a:cxn>
                  <a:cxn ang="0">
                    <a:pos x="417" y="341"/>
                  </a:cxn>
                  <a:cxn ang="0">
                    <a:pos x="444" y="343"/>
                  </a:cxn>
                  <a:cxn ang="0">
                    <a:pos x="462" y="348"/>
                  </a:cxn>
                  <a:cxn ang="0">
                    <a:pos x="469" y="357"/>
                  </a:cxn>
                  <a:cxn ang="0">
                    <a:pos x="469" y="376"/>
                  </a:cxn>
                  <a:cxn ang="0">
                    <a:pos x="463" y="402"/>
                  </a:cxn>
                  <a:cxn ang="0">
                    <a:pos x="450" y="439"/>
                  </a:cxn>
                  <a:cxn ang="0">
                    <a:pos x="434" y="494"/>
                  </a:cxn>
                  <a:cxn ang="0">
                    <a:pos x="433" y="563"/>
                  </a:cxn>
                  <a:cxn ang="0">
                    <a:pos x="451" y="636"/>
                  </a:cxn>
                  <a:cxn ang="0">
                    <a:pos x="481" y="715"/>
                  </a:cxn>
                  <a:cxn ang="0">
                    <a:pos x="524" y="797"/>
                  </a:cxn>
                  <a:cxn ang="0">
                    <a:pos x="575" y="884"/>
                  </a:cxn>
                  <a:cxn ang="0">
                    <a:pos x="632" y="972"/>
                  </a:cxn>
                  <a:cxn ang="0">
                    <a:pos x="692" y="1063"/>
                  </a:cxn>
                  <a:cxn ang="0">
                    <a:pos x="737" y="1141"/>
                  </a:cxn>
                  <a:cxn ang="0">
                    <a:pos x="731" y="1181"/>
                  </a:cxn>
                  <a:cxn ang="0">
                    <a:pos x="689" y="1184"/>
                  </a:cxn>
                  <a:cxn ang="0">
                    <a:pos x="620" y="1159"/>
                  </a:cxn>
                  <a:cxn ang="0">
                    <a:pos x="536" y="1108"/>
                  </a:cxn>
                  <a:cxn ang="0">
                    <a:pos x="447" y="1037"/>
                  </a:cxn>
                  <a:cxn ang="0">
                    <a:pos x="367" y="949"/>
                  </a:cxn>
                  <a:cxn ang="0">
                    <a:pos x="304" y="850"/>
                  </a:cxn>
                  <a:cxn ang="0">
                    <a:pos x="275" y="772"/>
                  </a:cxn>
                  <a:cxn ang="0">
                    <a:pos x="257" y="725"/>
                  </a:cxn>
                  <a:cxn ang="0">
                    <a:pos x="238" y="684"/>
                  </a:cxn>
                  <a:cxn ang="0">
                    <a:pos x="219" y="647"/>
                  </a:cxn>
                  <a:cxn ang="0">
                    <a:pos x="201" y="617"/>
                  </a:cxn>
                  <a:cxn ang="0">
                    <a:pos x="185" y="594"/>
                  </a:cxn>
                  <a:cxn ang="0">
                    <a:pos x="174" y="578"/>
                  </a:cxn>
                  <a:cxn ang="0">
                    <a:pos x="168" y="569"/>
                  </a:cxn>
                  <a:cxn ang="0">
                    <a:pos x="160" y="557"/>
                  </a:cxn>
                  <a:cxn ang="0">
                    <a:pos x="143" y="525"/>
                  </a:cxn>
                  <a:cxn ang="0">
                    <a:pos x="118" y="476"/>
                  </a:cxn>
                  <a:cxn ang="0">
                    <a:pos x="89" y="418"/>
                  </a:cxn>
                  <a:cxn ang="0">
                    <a:pos x="60" y="354"/>
                  </a:cxn>
                  <a:cxn ang="0">
                    <a:pos x="34" y="291"/>
                  </a:cxn>
                  <a:cxn ang="0">
                    <a:pos x="14" y="232"/>
                  </a:cxn>
                  <a:cxn ang="0">
                    <a:pos x="5" y="184"/>
                  </a:cxn>
                  <a:cxn ang="0">
                    <a:pos x="0" y="86"/>
                  </a:cxn>
                  <a:cxn ang="0">
                    <a:pos x="0" y="27"/>
                  </a:cxn>
                  <a:cxn ang="0">
                    <a:pos x="4" y="2"/>
                  </a:cxn>
                  <a:cxn ang="0">
                    <a:pos x="15" y="6"/>
                  </a:cxn>
                  <a:cxn ang="0">
                    <a:pos x="32" y="34"/>
                  </a:cxn>
                  <a:cxn ang="0">
                    <a:pos x="59" y="82"/>
                  </a:cxn>
                  <a:cxn ang="0">
                    <a:pos x="95" y="146"/>
                  </a:cxn>
                  <a:cxn ang="0">
                    <a:pos x="143" y="219"/>
                  </a:cxn>
                  <a:cxn ang="0">
                    <a:pos x="162" y="247"/>
                  </a:cxn>
                  <a:cxn ang="0">
                    <a:pos x="181" y="272"/>
                  </a:cxn>
                  <a:cxn ang="0">
                    <a:pos x="201" y="294"/>
                  </a:cxn>
                  <a:cxn ang="0">
                    <a:pos x="221" y="312"/>
                  </a:cxn>
                  <a:cxn ang="0">
                    <a:pos x="245" y="326"/>
                  </a:cxn>
                  <a:cxn ang="0">
                    <a:pos x="276" y="336"/>
                  </a:cxn>
                  <a:cxn ang="0">
                    <a:pos x="312" y="341"/>
                  </a:cxn>
                  <a:cxn ang="0">
                    <a:pos x="357" y="343"/>
                  </a:cxn>
                </a:cxnLst>
                <a:rect l="0" t="0" r="r" b="b"/>
                <a:pathLst>
                  <a:path w="740" h="1186">
                    <a:moveTo>
                      <a:pt x="357" y="343"/>
                    </a:moveTo>
                    <a:lnTo>
                      <a:pt x="380" y="342"/>
                    </a:lnTo>
                    <a:lnTo>
                      <a:pt x="399" y="342"/>
                    </a:lnTo>
                    <a:lnTo>
                      <a:pt x="417" y="341"/>
                    </a:lnTo>
                    <a:lnTo>
                      <a:pt x="432" y="342"/>
                    </a:lnTo>
                    <a:lnTo>
                      <a:pt x="444" y="343"/>
                    </a:lnTo>
                    <a:lnTo>
                      <a:pt x="454" y="344"/>
                    </a:lnTo>
                    <a:lnTo>
                      <a:pt x="462" y="348"/>
                    </a:lnTo>
                    <a:lnTo>
                      <a:pt x="466" y="352"/>
                    </a:lnTo>
                    <a:lnTo>
                      <a:pt x="469" y="357"/>
                    </a:lnTo>
                    <a:lnTo>
                      <a:pt x="470" y="366"/>
                    </a:lnTo>
                    <a:lnTo>
                      <a:pt x="469" y="376"/>
                    </a:lnTo>
                    <a:lnTo>
                      <a:pt x="467" y="388"/>
                    </a:lnTo>
                    <a:lnTo>
                      <a:pt x="463" y="402"/>
                    </a:lnTo>
                    <a:lnTo>
                      <a:pt x="457" y="420"/>
                    </a:lnTo>
                    <a:lnTo>
                      <a:pt x="450" y="439"/>
                    </a:lnTo>
                    <a:lnTo>
                      <a:pt x="442" y="463"/>
                    </a:lnTo>
                    <a:lnTo>
                      <a:pt x="434" y="494"/>
                    </a:lnTo>
                    <a:lnTo>
                      <a:pt x="431" y="528"/>
                    </a:lnTo>
                    <a:lnTo>
                      <a:pt x="433" y="563"/>
                    </a:lnTo>
                    <a:lnTo>
                      <a:pt x="440" y="599"/>
                    </a:lnTo>
                    <a:lnTo>
                      <a:pt x="451" y="636"/>
                    </a:lnTo>
                    <a:lnTo>
                      <a:pt x="465" y="675"/>
                    </a:lnTo>
                    <a:lnTo>
                      <a:pt x="481" y="715"/>
                    </a:lnTo>
                    <a:lnTo>
                      <a:pt x="502" y="756"/>
                    </a:lnTo>
                    <a:lnTo>
                      <a:pt x="524" y="797"/>
                    </a:lnTo>
                    <a:lnTo>
                      <a:pt x="549" y="840"/>
                    </a:lnTo>
                    <a:lnTo>
                      <a:pt x="575" y="884"/>
                    </a:lnTo>
                    <a:lnTo>
                      <a:pt x="602" y="929"/>
                    </a:lnTo>
                    <a:lnTo>
                      <a:pt x="632" y="972"/>
                    </a:lnTo>
                    <a:lnTo>
                      <a:pt x="661" y="1018"/>
                    </a:lnTo>
                    <a:lnTo>
                      <a:pt x="692" y="1063"/>
                    </a:lnTo>
                    <a:lnTo>
                      <a:pt x="722" y="1109"/>
                    </a:lnTo>
                    <a:lnTo>
                      <a:pt x="737" y="1141"/>
                    </a:lnTo>
                    <a:lnTo>
                      <a:pt x="740" y="1165"/>
                    </a:lnTo>
                    <a:lnTo>
                      <a:pt x="731" y="1181"/>
                    </a:lnTo>
                    <a:lnTo>
                      <a:pt x="714" y="1186"/>
                    </a:lnTo>
                    <a:lnTo>
                      <a:pt x="689" y="1184"/>
                    </a:lnTo>
                    <a:lnTo>
                      <a:pt x="657" y="1175"/>
                    </a:lnTo>
                    <a:lnTo>
                      <a:pt x="620" y="1159"/>
                    </a:lnTo>
                    <a:lnTo>
                      <a:pt x="578" y="1136"/>
                    </a:lnTo>
                    <a:lnTo>
                      <a:pt x="536" y="1108"/>
                    </a:lnTo>
                    <a:lnTo>
                      <a:pt x="491" y="1075"/>
                    </a:lnTo>
                    <a:lnTo>
                      <a:pt x="447" y="1037"/>
                    </a:lnTo>
                    <a:lnTo>
                      <a:pt x="405" y="994"/>
                    </a:lnTo>
                    <a:lnTo>
                      <a:pt x="367" y="949"/>
                    </a:lnTo>
                    <a:lnTo>
                      <a:pt x="332" y="901"/>
                    </a:lnTo>
                    <a:lnTo>
                      <a:pt x="304" y="850"/>
                    </a:lnTo>
                    <a:lnTo>
                      <a:pt x="284" y="799"/>
                    </a:lnTo>
                    <a:lnTo>
                      <a:pt x="275" y="772"/>
                    </a:lnTo>
                    <a:lnTo>
                      <a:pt x="266" y="748"/>
                    </a:lnTo>
                    <a:lnTo>
                      <a:pt x="257" y="725"/>
                    </a:lnTo>
                    <a:lnTo>
                      <a:pt x="248" y="704"/>
                    </a:lnTo>
                    <a:lnTo>
                      <a:pt x="238" y="684"/>
                    </a:lnTo>
                    <a:lnTo>
                      <a:pt x="228" y="664"/>
                    </a:lnTo>
                    <a:lnTo>
                      <a:pt x="219" y="647"/>
                    </a:lnTo>
                    <a:lnTo>
                      <a:pt x="209" y="632"/>
                    </a:lnTo>
                    <a:lnTo>
                      <a:pt x="201" y="617"/>
                    </a:lnTo>
                    <a:lnTo>
                      <a:pt x="193" y="604"/>
                    </a:lnTo>
                    <a:lnTo>
                      <a:pt x="185" y="594"/>
                    </a:lnTo>
                    <a:lnTo>
                      <a:pt x="180" y="585"/>
                    </a:lnTo>
                    <a:lnTo>
                      <a:pt x="174" y="578"/>
                    </a:lnTo>
                    <a:lnTo>
                      <a:pt x="170" y="573"/>
                    </a:lnTo>
                    <a:lnTo>
                      <a:pt x="168" y="569"/>
                    </a:lnTo>
                    <a:lnTo>
                      <a:pt x="166" y="566"/>
                    </a:lnTo>
                    <a:lnTo>
                      <a:pt x="160" y="557"/>
                    </a:lnTo>
                    <a:lnTo>
                      <a:pt x="153" y="543"/>
                    </a:lnTo>
                    <a:lnTo>
                      <a:pt x="143" y="525"/>
                    </a:lnTo>
                    <a:lnTo>
                      <a:pt x="131" y="502"/>
                    </a:lnTo>
                    <a:lnTo>
                      <a:pt x="118" y="476"/>
                    </a:lnTo>
                    <a:lnTo>
                      <a:pt x="103" y="448"/>
                    </a:lnTo>
                    <a:lnTo>
                      <a:pt x="89" y="418"/>
                    </a:lnTo>
                    <a:lnTo>
                      <a:pt x="74" y="386"/>
                    </a:lnTo>
                    <a:lnTo>
                      <a:pt x="60" y="354"/>
                    </a:lnTo>
                    <a:lnTo>
                      <a:pt x="46" y="323"/>
                    </a:lnTo>
                    <a:lnTo>
                      <a:pt x="34" y="291"/>
                    </a:lnTo>
                    <a:lnTo>
                      <a:pt x="23" y="260"/>
                    </a:lnTo>
                    <a:lnTo>
                      <a:pt x="14" y="232"/>
                    </a:lnTo>
                    <a:lnTo>
                      <a:pt x="7" y="206"/>
                    </a:lnTo>
                    <a:lnTo>
                      <a:pt x="5" y="184"/>
                    </a:lnTo>
                    <a:lnTo>
                      <a:pt x="2" y="129"/>
                    </a:lnTo>
                    <a:lnTo>
                      <a:pt x="0" y="86"/>
                    </a:lnTo>
                    <a:lnTo>
                      <a:pt x="0" y="52"/>
                    </a:lnTo>
                    <a:lnTo>
                      <a:pt x="0" y="27"/>
                    </a:lnTo>
                    <a:lnTo>
                      <a:pt x="1" y="10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5" y="6"/>
                    </a:lnTo>
                    <a:lnTo>
                      <a:pt x="23" y="18"/>
                    </a:lnTo>
                    <a:lnTo>
                      <a:pt x="32" y="34"/>
                    </a:lnTo>
                    <a:lnTo>
                      <a:pt x="44" y="56"/>
                    </a:lnTo>
                    <a:lnTo>
                      <a:pt x="59" y="82"/>
                    </a:lnTo>
                    <a:lnTo>
                      <a:pt x="76" y="113"/>
                    </a:lnTo>
                    <a:lnTo>
                      <a:pt x="95" y="146"/>
                    </a:lnTo>
                    <a:lnTo>
                      <a:pt x="118" y="181"/>
                    </a:lnTo>
                    <a:lnTo>
                      <a:pt x="143" y="219"/>
                    </a:lnTo>
                    <a:lnTo>
                      <a:pt x="153" y="233"/>
                    </a:lnTo>
                    <a:lnTo>
                      <a:pt x="162" y="247"/>
                    </a:lnTo>
                    <a:lnTo>
                      <a:pt x="172" y="260"/>
                    </a:lnTo>
                    <a:lnTo>
                      <a:pt x="181" y="272"/>
                    </a:lnTo>
                    <a:lnTo>
                      <a:pt x="191" y="283"/>
                    </a:lnTo>
                    <a:lnTo>
                      <a:pt x="201" y="294"/>
                    </a:lnTo>
                    <a:lnTo>
                      <a:pt x="210" y="303"/>
                    </a:lnTo>
                    <a:lnTo>
                      <a:pt x="221" y="312"/>
                    </a:lnTo>
                    <a:lnTo>
                      <a:pt x="233" y="319"/>
                    </a:lnTo>
                    <a:lnTo>
                      <a:pt x="245" y="326"/>
                    </a:lnTo>
                    <a:lnTo>
                      <a:pt x="260" y="331"/>
                    </a:lnTo>
                    <a:lnTo>
                      <a:pt x="276" y="336"/>
                    </a:lnTo>
                    <a:lnTo>
                      <a:pt x="292" y="339"/>
                    </a:lnTo>
                    <a:lnTo>
                      <a:pt x="312" y="341"/>
                    </a:lnTo>
                    <a:lnTo>
                      <a:pt x="333" y="342"/>
                    </a:lnTo>
                    <a:lnTo>
                      <a:pt x="357" y="343"/>
                    </a:lnTo>
                    <a:close/>
                  </a:path>
                </a:pathLst>
              </a:custGeom>
              <a:solidFill>
                <a:srgbClr val="BFD4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63" name="Freeform 443"/>
              <p:cNvSpPr>
                <a:spLocks/>
              </p:cNvSpPr>
              <p:nvPr/>
            </p:nvSpPr>
            <p:spPr bwMode="auto">
              <a:xfrm flipH="1">
                <a:off x="4676" y="3273"/>
                <a:ext cx="22" cy="40"/>
              </a:xfrm>
              <a:custGeom>
                <a:avLst/>
                <a:gdLst/>
                <a:ahLst/>
                <a:cxnLst>
                  <a:cxn ang="0">
                    <a:pos x="320" y="245"/>
                  </a:cxn>
                  <a:cxn ang="0">
                    <a:pos x="356" y="246"/>
                  </a:cxn>
                  <a:cxn ang="0">
                    <a:pos x="379" y="248"/>
                  </a:cxn>
                  <a:cxn ang="0">
                    <a:pos x="391" y="254"/>
                  </a:cxn>
                  <a:cxn ang="0">
                    <a:pos x="396" y="266"/>
                  </a:cxn>
                  <a:cxn ang="0">
                    <a:pos x="392" y="284"/>
                  </a:cxn>
                  <a:cxn ang="0">
                    <a:pos x="384" y="312"/>
                  </a:cxn>
                  <a:cxn ang="0">
                    <a:pos x="372" y="349"/>
                  </a:cxn>
                  <a:cxn ang="0">
                    <a:pos x="359" y="402"/>
                  </a:cxn>
                  <a:cxn ang="0">
                    <a:pos x="355" y="461"/>
                  </a:cxn>
                  <a:cxn ang="0">
                    <a:pos x="364" y="520"/>
                  </a:cxn>
                  <a:cxn ang="0">
                    <a:pos x="384" y="578"/>
                  </a:cxn>
                  <a:cxn ang="0">
                    <a:pos x="410" y="637"/>
                  </a:cxn>
                  <a:cxn ang="0">
                    <a:pos x="443" y="700"/>
                  </a:cxn>
                  <a:cxn ang="0">
                    <a:pos x="479" y="767"/>
                  </a:cxn>
                  <a:cxn ang="0">
                    <a:pos x="517" y="840"/>
                  </a:cxn>
                  <a:cxn ang="0">
                    <a:pos x="546" y="912"/>
                  </a:cxn>
                  <a:cxn ang="0">
                    <a:pos x="545" y="951"/>
                  </a:cxn>
                  <a:cxn ang="0">
                    <a:pos x="521" y="961"/>
                  </a:cxn>
                  <a:cxn ang="0">
                    <a:pos x="479" y="944"/>
                  </a:cxn>
                  <a:cxn ang="0">
                    <a:pos x="426" y="905"/>
                  </a:cxn>
                  <a:cxn ang="0">
                    <a:pos x="372" y="848"/>
                  </a:cxn>
                  <a:cxn ang="0">
                    <a:pos x="319" y="779"/>
                  </a:cxn>
                  <a:cxn ang="0">
                    <a:pos x="278" y="701"/>
                  </a:cxn>
                  <a:cxn ang="0">
                    <a:pos x="255" y="636"/>
                  </a:cxn>
                  <a:cxn ang="0">
                    <a:pos x="238" y="589"/>
                  </a:cxn>
                  <a:cxn ang="0">
                    <a:pos x="222" y="550"/>
                  </a:cxn>
                  <a:cxn ang="0">
                    <a:pos x="205" y="517"/>
                  </a:cxn>
                  <a:cxn ang="0">
                    <a:pos x="189" y="492"/>
                  </a:cxn>
                  <a:cxn ang="0">
                    <a:pos x="177" y="472"/>
                  </a:cxn>
                  <a:cxn ang="0">
                    <a:pos x="168" y="460"/>
                  </a:cxn>
                  <a:cxn ang="0">
                    <a:pos x="162" y="454"/>
                  </a:cxn>
                  <a:cxn ang="0">
                    <a:pos x="156" y="444"/>
                  </a:cxn>
                  <a:cxn ang="0">
                    <a:pos x="138" y="419"/>
                  </a:cxn>
                  <a:cxn ang="0">
                    <a:pos x="115" y="380"/>
                  </a:cxn>
                  <a:cxn ang="0">
                    <a:pos x="88" y="335"/>
                  </a:cxn>
                  <a:cxn ang="0">
                    <a:pos x="59" y="283"/>
                  </a:cxn>
                  <a:cxn ang="0">
                    <a:pos x="34" y="230"/>
                  </a:cxn>
                  <a:cxn ang="0">
                    <a:pos x="16" y="178"/>
                  </a:cxn>
                  <a:cxn ang="0">
                    <a:pos x="7" y="134"/>
                  </a:cxn>
                  <a:cxn ang="0">
                    <a:pos x="3" y="66"/>
                  </a:cxn>
                  <a:cxn ang="0">
                    <a:pos x="0" y="23"/>
                  </a:cxn>
                  <a:cxn ang="0">
                    <a:pos x="2" y="3"/>
                  </a:cxn>
                  <a:cxn ang="0">
                    <a:pos x="8" y="3"/>
                  </a:cxn>
                  <a:cxn ang="0">
                    <a:pos x="20" y="20"/>
                  </a:cxn>
                  <a:cxn ang="0">
                    <a:pos x="41" y="53"/>
                  </a:cxn>
                  <a:cxn ang="0">
                    <a:pos x="69" y="98"/>
                  </a:cxn>
                  <a:cxn ang="0">
                    <a:pos x="110" y="154"/>
                  </a:cxn>
                  <a:cxn ang="0">
                    <a:pos x="126" y="177"/>
                  </a:cxn>
                  <a:cxn ang="0">
                    <a:pos x="141" y="197"/>
                  </a:cxn>
                  <a:cxn ang="0">
                    <a:pos x="157" y="213"/>
                  </a:cxn>
                  <a:cxn ang="0">
                    <a:pos x="173" y="226"/>
                  </a:cxn>
                  <a:cxn ang="0">
                    <a:pos x="194" y="235"/>
                  </a:cxn>
                  <a:cxn ang="0">
                    <a:pos x="220" y="242"/>
                  </a:cxn>
                  <a:cxn ang="0">
                    <a:pos x="254" y="245"/>
                  </a:cxn>
                  <a:cxn ang="0">
                    <a:pos x="299" y="246"/>
                  </a:cxn>
                </a:cxnLst>
                <a:rect l="0" t="0" r="r" b="b"/>
                <a:pathLst>
                  <a:path w="550" h="961">
                    <a:moveTo>
                      <a:pt x="299" y="246"/>
                    </a:moveTo>
                    <a:lnTo>
                      <a:pt x="320" y="245"/>
                    </a:lnTo>
                    <a:lnTo>
                      <a:pt x="340" y="245"/>
                    </a:lnTo>
                    <a:lnTo>
                      <a:pt x="356" y="246"/>
                    </a:lnTo>
                    <a:lnTo>
                      <a:pt x="368" y="246"/>
                    </a:lnTo>
                    <a:lnTo>
                      <a:pt x="379" y="248"/>
                    </a:lnTo>
                    <a:lnTo>
                      <a:pt x="387" y="250"/>
                    </a:lnTo>
                    <a:lnTo>
                      <a:pt x="391" y="254"/>
                    </a:lnTo>
                    <a:lnTo>
                      <a:pt x="395" y="259"/>
                    </a:lnTo>
                    <a:lnTo>
                      <a:pt x="396" y="266"/>
                    </a:lnTo>
                    <a:lnTo>
                      <a:pt x="395" y="275"/>
                    </a:lnTo>
                    <a:lnTo>
                      <a:pt x="392" y="284"/>
                    </a:lnTo>
                    <a:lnTo>
                      <a:pt x="388" y="296"/>
                    </a:lnTo>
                    <a:lnTo>
                      <a:pt x="384" y="312"/>
                    </a:lnTo>
                    <a:lnTo>
                      <a:pt x="378" y="328"/>
                    </a:lnTo>
                    <a:lnTo>
                      <a:pt x="372" y="349"/>
                    </a:lnTo>
                    <a:lnTo>
                      <a:pt x="365" y="372"/>
                    </a:lnTo>
                    <a:lnTo>
                      <a:pt x="359" y="402"/>
                    </a:lnTo>
                    <a:lnTo>
                      <a:pt x="355" y="432"/>
                    </a:lnTo>
                    <a:lnTo>
                      <a:pt x="355" y="461"/>
                    </a:lnTo>
                    <a:lnTo>
                      <a:pt x="359" y="491"/>
                    </a:lnTo>
                    <a:lnTo>
                      <a:pt x="364" y="520"/>
                    </a:lnTo>
                    <a:lnTo>
                      <a:pt x="373" y="549"/>
                    </a:lnTo>
                    <a:lnTo>
                      <a:pt x="384" y="578"/>
                    </a:lnTo>
                    <a:lnTo>
                      <a:pt x="396" y="608"/>
                    </a:lnTo>
                    <a:lnTo>
                      <a:pt x="410" y="637"/>
                    </a:lnTo>
                    <a:lnTo>
                      <a:pt x="425" y="669"/>
                    </a:lnTo>
                    <a:lnTo>
                      <a:pt x="443" y="700"/>
                    </a:lnTo>
                    <a:lnTo>
                      <a:pt x="460" y="733"/>
                    </a:lnTo>
                    <a:lnTo>
                      <a:pt x="479" y="767"/>
                    </a:lnTo>
                    <a:lnTo>
                      <a:pt x="497" y="803"/>
                    </a:lnTo>
                    <a:lnTo>
                      <a:pt x="517" y="840"/>
                    </a:lnTo>
                    <a:lnTo>
                      <a:pt x="537" y="879"/>
                    </a:lnTo>
                    <a:lnTo>
                      <a:pt x="546" y="912"/>
                    </a:lnTo>
                    <a:lnTo>
                      <a:pt x="550" y="936"/>
                    </a:lnTo>
                    <a:lnTo>
                      <a:pt x="545" y="951"/>
                    </a:lnTo>
                    <a:lnTo>
                      <a:pt x="535" y="960"/>
                    </a:lnTo>
                    <a:lnTo>
                      <a:pt x="521" y="961"/>
                    </a:lnTo>
                    <a:lnTo>
                      <a:pt x="502" y="956"/>
                    </a:lnTo>
                    <a:lnTo>
                      <a:pt x="479" y="944"/>
                    </a:lnTo>
                    <a:lnTo>
                      <a:pt x="454" y="926"/>
                    </a:lnTo>
                    <a:lnTo>
                      <a:pt x="426" y="905"/>
                    </a:lnTo>
                    <a:lnTo>
                      <a:pt x="399" y="878"/>
                    </a:lnTo>
                    <a:lnTo>
                      <a:pt x="372" y="848"/>
                    </a:lnTo>
                    <a:lnTo>
                      <a:pt x="344" y="815"/>
                    </a:lnTo>
                    <a:lnTo>
                      <a:pt x="319" y="779"/>
                    </a:lnTo>
                    <a:lnTo>
                      <a:pt x="296" y="741"/>
                    </a:lnTo>
                    <a:lnTo>
                      <a:pt x="278" y="701"/>
                    </a:lnTo>
                    <a:lnTo>
                      <a:pt x="264" y="662"/>
                    </a:lnTo>
                    <a:lnTo>
                      <a:pt x="255" y="636"/>
                    </a:lnTo>
                    <a:lnTo>
                      <a:pt x="247" y="611"/>
                    </a:lnTo>
                    <a:lnTo>
                      <a:pt x="238" y="589"/>
                    </a:lnTo>
                    <a:lnTo>
                      <a:pt x="230" y="568"/>
                    </a:lnTo>
                    <a:lnTo>
                      <a:pt x="222" y="550"/>
                    </a:lnTo>
                    <a:lnTo>
                      <a:pt x="213" y="532"/>
                    </a:lnTo>
                    <a:lnTo>
                      <a:pt x="205" y="517"/>
                    </a:lnTo>
                    <a:lnTo>
                      <a:pt x="197" y="504"/>
                    </a:lnTo>
                    <a:lnTo>
                      <a:pt x="189" y="492"/>
                    </a:lnTo>
                    <a:lnTo>
                      <a:pt x="183" y="481"/>
                    </a:lnTo>
                    <a:lnTo>
                      <a:pt x="177" y="472"/>
                    </a:lnTo>
                    <a:lnTo>
                      <a:pt x="172" y="466"/>
                    </a:lnTo>
                    <a:lnTo>
                      <a:pt x="168" y="460"/>
                    </a:lnTo>
                    <a:lnTo>
                      <a:pt x="164" y="456"/>
                    </a:lnTo>
                    <a:lnTo>
                      <a:pt x="162" y="454"/>
                    </a:lnTo>
                    <a:lnTo>
                      <a:pt x="160" y="450"/>
                    </a:lnTo>
                    <a:lnTo>
                      <a:pt x="156" y="444"/>
                    </a:lnTo>
                    <a:lnTo>
                      <a:pt x="148" y="433"/>
                    </a:lnTo>
                    <a:lnTo>
                      <a:pt x="138" y="419"/>
                    </a:lnTo>
                    <a:lnTo>
                      <a:pt x="127" y="401"/>
                    </a:lnTo>
                    <a:lnTo>
                      <a:pt x="115" y="380"/>
                    </a:lnTo>
                    <a:lnTo>
                      <a:pt x="101" y="359"/>
                    </a:lnTo>
                    <a:lnTo>
                      <a:pt x="88" y="335"/>
                    </a:lnTo>
                    <a:lnTo>
                      <a:pt x="74" y="309"/>
                    </a:lnTo>
                    <a:lnTo>
                      <a:pt x="59" y="283"/>
                    </a:lnTo>
                    <a:lnTo>
                      <a:pt x="46" y="256"/>
                    </a:lnTo>
                    <a:lnTo>
                      <a:pt x="34" y="230"/>
                    </a:lnTo>
                    <a:lnTo>
                      <a:pt x="25" y="204"/>
                    </a:lnTo>
                    <a:lnTo>
                      <a:pt x="16" y="178"/>
                    </a:lnTo>
                    <a:lnTo>
                      <a:pt x="9" y="154"/>
                    </a:lnTo>
                    <a:lnTo>
                      <a:pt x="7" y="134"/>
                    </a:lnTo>
                    <a:lnTo>
                      <a:pt x="4" y="97"/>
                    </a:lnTo>
                    <a:lnTo>
                      <a:pt x="3" y="66"/>
                    </a:lnTo>
                    <a:lnTo>
                      <a:pt x="0" y="42"/>
                    </a:lnTo>
                    <a:lnTo>
                      <a:pt x="0" y="23"/>
                    </a:lnTo>
                    <a:lnTo>
                      <a:pt x="0" y="10"/>
                    </a:lnTo>
                    <a:lnTo>
                      <a:pt x="2" y="3"/>
                    </a:lnTo>
                    <a:lnTo>
                      <a:pt x="4" y="0"/>
                    </a:lnTo>
                    <a:lnTo>
                      <a:pt x="8" y="3"/>
                    </a:lnTo>
                    <a:lnTo>
                      <a:pt x="14" y="9"/>
                    </a:lnTo>
                    <a:lnTo>
                      <a:pt x="20" y="20"/>
                    </a:lnTo>
                    <a:lnTo>
                      <a:pt x="30" y="34"/>
                    </a:lnTo>
                    <a:lnTo>
                      <a:pt x="41" y="53"/>
                    </a:lnTo>
                    <a:lnTo>
                      <a:pt x="54" y="74"/>
                    </a:lnTo>
                    <a:lnTo>
                      <a:pt x="69" y="98"/>
                    </a:lnTo>
                    <a:lnTo>
                      <a:pt x="88" y="125"/>
                    </a:lnTo>
                    <a:lnTo>
                      <a:pt x="110" y="154"/>
                    </a:lnTo>
                    <a:lnTo>
                      <a:pt x="118" y="166"/>
                    </a:lnTo>
                    <a:lnTo>
                      <a:pt x="126" y="177"/>
                    </a:lnTo>
                    <a:lnTo>
                      <a:pt x="135" y="188"/>
                    </a:lnTo>
                    <a:lnTo>
                      <a:pt x="141" y="197"/>
                    </a:lnTo>
                    <a:lnTo>
                      <a:pt x="149" y="206"/>
                    </a:lnTo>
                    <a:lnTo>
                      <a:pt x="157" y="213"/>
                    </a:lnTo>
                    <a:lnTo>
                      <a:pt x="164" y="220"/>
                    </a:lnTo>
                    <a:lnTo>
                      <a:pt x="173" y="226"/>
                    </a:lnTo>
                    <a:lnTo>
                      <a:pt x="183" y="231"/>
                    </a:lnTo>
                    <a:lnTo>
                      <a:pt x="194" y="235"/>
                    </a:lnTo>
                    <a:lnTo>
                      <a:pt x="206" y="238"/>
                    </a:lnTo>
                    <a:lnTo>
                      <a:pt x="220" y="242"/>
                    </a:lnTo>
                    <a:lnTo>
                      <a:pt x="236" y="244"/>
                    </a:lnTo>
                    <a:lnTo>
                      <a:pt x="254" y="245"/>
                    </a:lnTo>
                    <a:lnTo>
                      <a:pt x="275" y="245"/>
                    </a:lnTo>
                    <a:lnTo>
                      <a:pt x="299" y="246"/>
                    </a:lnTo>
                    <a:close/>
                  </a:path>
                </a:pathLst>
              </a:custGeom>
              <a:solidFill>
                <a:srgbClr val="B8D0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64" name="Freeform 444"/>
              <p:cNvSpPr>
                <a:spLocks/>
              </p:cNvSpPr>
              <p:nvPr/>
            </p:nvSpPr>
            <p:spPr bwMode="auto">
              <a:xfrm flipH="1">
                <a:off x="4681" y="3278"/>
                <a:ext cx="15" cy="31"/>
              </a:xfrm>
              <a:custGeom>
                <a:avLst/>
                <a:gdLst/>
                <a:ahLst/>
                <a:cxnLst>
                  <a:cxn ang="0">
                    <a:pos x="342" y="617"/>
                  </a:cxn>
                  <a:cxn ang="0">
                    <a:pos x="326" y="561"/>
                  </a:cxn>
                  <a:cxn ang="0">
                    <a:pos x="311" y="517"/>
                  </a:cxn>
                  <a:cxn ang="0">
                    <a:pos x="297" y="477"/>
                  </a:cxn>
                  <a:cxn ang="0">
                    <a:pos x="287" y="441"/>
                  </a:cxn>
                  <a:cxn ang="0">
                    <a:pos x="281" y="404"/>
                  </a:cxn>
                  <a:cxn ang="0">
                    <a:pos x="280" y="362"/>
                  </a:cxn>
                  <a:cxn ang="0">
                    <a:pos x="284" y="309"/>
                  </a:cxn>
                  <a:cxn ang="0">
                    <a:pos x="295" y="257"/>
                  </a:cxn>
                  <a:cxn ang="0">
                    <a:pos x="306" y="221"/>
                  </a:cxn>
                  <a:cxn ang="0">
                    <a:pos x="316" y="194"/>
                  </a:cxn>
                  <a:cxn ang="0">
                    <a:pos x="322" y="174"/>
                  </a:cxn>
                  <a:cxn ang="0">
                    <a:pos x="322" y="162"/>
                  </a:cxn>
                  <a:cxn ang="0">
                    <a:pos x="314" y="154"/>
                  </a:cxn>
                  <a:cxn ang="0">
                    <a:pos x="295" y="151"/>
                  </a:cxn>
                  <a:cxn ang="0">
                    <a:pos x="262" y="150"/>
                  </a:cxn>
                  <a:cxn ang="0">
                    <a:pos x="217" y="151"/>
                  </a:cxn>
                  <a:cxn ang="0">
                    <a:pos x="180" y="150"/>
                  </a:cxn>
                  <a:cxn ang="0">
                    <a:pos x="153" y="148"/>
                  </a:cxn>
                  <a:cxn ang="0">
                    <a:pos x="134" y="144"/>
                  </a:cxn>
                  <a:cxn ang="0">
                    <a:pos x="120" y="138"/>
                  </a:cxn>
                  <a:cxn ang="0">
                    <a:pos x="108" y="129"/>
                  </a:cxn>
                  <a:cxn ang="0">
                    <a:pos x="98" y="117"/>
                  </a:cxn>
                  <a:cxn ang="0">
                    <a:pos x="85" y="101"/>
                  </a:cxn>
                  <a:cxn ang="0">
                    <a:pos x="60" y="69"/>
                  </a:cxn>
                  <a:cxn ang="0">
                    <a:pos x="33" y="35"/>
                  </a:cxn>
                  <a:cxn ang="0">
                    <a:pos x="15" y="13"/>
                  </a:cxn>
                  <a:cxn ang="0">
                    <a:pos x="6" y="1"/>
                  </a:cxn>
                  <a:cxn ang="0">
                    <a:pos x="0" y="1"/>
                  </a:cxn>
                  <a:cxn ang="0">
                    <a:pos x="0" y="11"/>
                  </a:cxn>
                  <a:cxn ang="0">
                    <a:pos x="2" y="32"/>
                  </a:cxn>
                  <a:cxn ang="0">
                    <a:pos x="7" y="64"/>
                  </a:cxn>
                  <a:cxn ang="0">
                    <a:pos x="12" y="105"/>
                  </a:cxn>
                  <a:cxn ang="0">
                    <a:pos x="26" y="149"/>
                  </a:cxn>
                  <a:cxn ang="0">
                    <a:pos x="47" y="192"/>
                  </a:cxn>
                  <a:cxn ang="0">
                    <a:pos x="73" y="234"/>
                  </a:cxn>
                  <a:cxn ang="0">
                    <a:pos x="99" y="271"/>
                  </a:cxn>
                  <a:cxn ang="0">
                    <a:pos x="125" y="303"/>
                  </a:cxn>
                  <a:cxn ang="0">
                    <a:pos x="144" y="326"/>
                  </a:cxn>
                  <a:cxn ang="0">
                    <a:pos x="155" y="338"/>
                  </a:cxn>
                  <a:cxn ang="0">
                    <a:pos x="158" y="341"/>
                  </a:cxn>
                  <a:cxn ang="0">
                    <a:pos x="165" y="347"/>
                  </a:cxn>
                  <a:cxn ang="0">
                    <a:pos x="174" y="360"/>
                  </a:cxn>
                  <a:cxn ang="0">
                    <a:pos x="186" y="377"/>
                  </a:cxn>
                  <a:cxn ang="0">
                    <a:pos x="200" y="402"/>
                  </a:cxn>
                  <a:cxn ang="0">
                    <a:pos x="214" y="435"/>
                  </a:cxn>
                  <a:cxn ang="0">
                    <a:pos x="229" y="476"/>
                  </a:cxn>
                  <a:cxn ang="0">
                    <a:pos x="246" y="528"/>
                  </a:cxn>
                  <a:cxn ang="0">
                    <a:pos x="263" y="583"/>
                  </a:cxn>
                  <a:cxn ang="0">
                    <a:pos x="285" y="637"/>
                  </a:cxn>
                  <a:cxn ang="0">
                    <a:pos x="308" y="684"/>
                  </a:cxn>
                  <a:cxn ang="0">
                    <a:pos x="330" y="719"/>
                  </a:cxn>
                  <a:cxn ang="0">
                    <a:pos x="347" y="737"/>
                  </a:cxn>
                  <a:cxn ang="0">
                    <a:pos x="358" y="735"/>
                  </a:cxn>
                  <a:cxn ang="0">
                    <a:pos x="360" y="708"/>
                  </a:cxn>
                  <a:cxn ang="0">
                    <a:pos x="351" y="651"/>
                  </a:cxn>
                </a:cxnLst>
                <a:rect l="0" t="0" r="r" b="b"/>
                <a:pathLst>
                  <a:path w="360" h="739">
                    <a:moveTo>
                      <a:pt x="351" y="651"/>
                    </a:moveTo>
                    <a:lnTo>
                      <a:pt x="342" y="617"/>
                    </a:lnTo>
                    <a:lnTo>
                      <a:pt x="334" y="589"/>
                    </a:lnTo>
                    <a:lnTo>
                      <a:pt x="326" y="561"/>
                    </a:lnTo>
                    <a:lnTo>
                      <a:pt x="319" y="539"/>
                    </a:lnTo>
                    <a:lnTo>
                      <a:pt x="311" y="517"/>
                    </a:lnTo>
                    <a:lnTo>
                      <a:pt x="304" y="497"/>
                    </a:lnTo>
                    <a:lnTo>
                      <a:pt x="297" y="477"/>
                    </a:lnTo>
                    <a:lnTo>
                      <a:pt x="292" y="460"/>
                    </a:lnTo>
                    <a:lnTo>
                      <a:pt x="287" y="441"/>
                    </a:lnTo>
                    <a:lnTo>
                      <a:pt x="283" y="423"/>
                    </a:lnTo>
                    <a:lnTo>
                      <a:pt x="281" y="404"/>
                    </a:lnTo>
                    <a:lnTo>
                      <a:pt x="278" y="384"/>
                    </a:lnTo>
                    <a:lnTo>
                      <a:pt x="280" y="362"/>
                    </a:lnTo>
                    <a:lnTo>
                      <a:pt x="281" y="337"/>
                    </a:lnTo>
                    <a:lnTo>
                      <a:pt x="284" y="309"/>
                    </a:lnTo>
                    <a:lnTo>
                      <a:pt x="290" y="280"/>
                    </a:lnTo>
                    <a:lnTo>
                      <a:pt x="295" y="257"/>
                    </a:lnTo>
                    <a:lnTo>
                      <a:pt x="300" y="237"/>
                    </a:lnTo>
                    <a:lnTo>
                      <a:pt x="306" y="221"/>
                    </a:lnTo>
                    <a:lnTo>
                      <a:pt x="311" y="206"/>
                    </a:lnTo>
                    <a:lnTo>
                      <a:pt x="316" y="194"/>
                    </a:lnTo>
                    <a:lnTo>
                      <a:pt x="320" y="183"/>
                    </a:lnTo>
                    <a:lnTo>
                      <a:pt x="322" y="174"/>
                    </a:lnTo>
                    <a:lnTo>
                      <a:pt x="323" y="167"/>
                    </a:lnTo>
                    <a:lnTo>
                      <a:pt x="322" y="162"/>
                    </a:lnTo>
                    <a:lnTo>
                      <a:pt x="320" y="158"/>
                    </a:lnTo>
                    <a:lnTo>
                      <a:pt x="314" y="154"/>
                    </a:lnTo>
                    <a:lnTo>
                      <a:pt x="307" y="152"/>
                    </a:lnTo>
                    <a:lnTo>
                      <a:pt x="295" y="151"/>
                    </a:lnTo>
                    <a:lnTo>
                      <a:pt x="281" y="151"/>
                    </a:lnTo>
                    <a:lnTo>
                      <a:pt x="262" y="150"/>
                    </a:lnTo>
                    <a:lnTo>
                      <a:pt x="240" y="151"/>
                    </a:lnTo>
                    <a:lnTo>
                      <a:pt x="217" y="151"/>
                    </a:lnTo>
                    <a:lnTo>
                      <a:pt x="197" y="151"/>
                    </a:lnTo>
                    <a:lnTo>
                      <a:pt x="180" y="150"/>
                    </a:lnTo>
                    <a:lnTo>
                      <a:pt x="166" y="150"/>
                    </a:lnTo>
                    <a:lnTo>
                      <a:pt x="153" y="148"/>
                    </a:lnTo>
                    <a:lnTo>
                      <a:pt x="143" y="147"/>
                    </a:lnTo>
                    <a:lnTo>
                      <a:pt x="134" y="144"/>
                    </a:lnTo>
                    <a:lnTo>
                      <a:pt x="127" y="142"/>
                    </a:lnTo>
                    <a:lnTo>
                      <a:pt x="120" y="138"/>
                    </a:lnTo>
                    <a:lnTo>
                      <a:pt x="114" y="135"/>
                    </a:lnTo>
                    <a:lnTo>
                      <a:pt x="108" y="129"/>
                    </a:lnTo>
                    <a:lnTo>
                      <a:pt x="104" y="124"/>
                    </a:lnTo>
                    <a:lnTo>
                      <a:pt x="98" y="117"/>
                    </a:lnTo>
                    <a:lnTo>
                      <a:pt x="92" y="109"/>
                    </a:lnTo>
                    <a:lnTo>
                      <a:pt x="85" y="101"/>
                    </a:lnTo>
                    <a:lnTo>
                      <a:pt x="78" y="91"/>
                    </a:lnTo>
                    <a:lnTo>
                      <a:pt x="60" y="69"/>
                    </a:lnTo>
                    <a:lnTo>
                      <a:pt x="46" y="51"/>
                    </a:lnTo>
                    <a:lnTo>
                      <a:pt x="33" y="35"/>
                    </a:lnTo>
                    <a:lnTo>
                      <a:pt x="23" y="23"/>
                    </a:lnTo>
                    <a:lnTo>
                      <a:pt x="15" y="13"/>
                    </a:lnTo>
                    <a:lnTo>
                      <a:pt x="10" y="6"/>
                    </a:lnTo>
                    <a:lnTo>
                      <a:pt x="6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1" y="21"/>
                    </a:lnTo>
                    <a:lnTo>
                      <a:pt x="2" y="32"/>
                    </a:lnTo>
                    <a:lnTo>
                      <a:pt x="4" y="47"/>
                    </a:lnTo>
                    <a:lnTo>
                      <a:pt x="7" y="64"/>
                    </a:lnTo>
                    <a:lnTo>
                      <a:pt x="9" y="84"/>
                    </a:lnTo>
                    <a:lnTo>
                      <a:pt x="12" y="105"/>
                    </a:lnTo>
                    <a:lnTo>
                      <a:pt x="18" y="127"/>
                    </a:lnTo>
                    <a:lnTo>
                      <a:pt x="26" y="149"/>
                    </a:lnTo>
                    <a:lnTo>
                      <a:pt x="36" y="171"/>
                    </a:lnTo>
                    <a:lnTo>
                      <a:pt x="47" y="192"/>
                    </a:lnTo>
                    <a:lnTo>
                      <a:pt x="60" y="213"/>
                    </a:lnTo>
                    <a:lnTo>
                      <a:pt x="73" y="234"/>
                    </a:lnTo>
                    <a:lnTo>
                      <a:pt x="86" y="253"/>
                    </a:lnTo>
                    <a:lnTo>
                      <a:pt x="99" y="271"/>
                    </a:lnTo>
                    <a:lnTo>
                      <a:pt x="113" y="287"/>
                    </a:lnTo>
                    <a:lnTo>
                      <a:pt x="125" y="303"/>
                    </a:lnTo>
                    <a:lnTo>
                      <a:pt x="135" y="315"/>
                    </a:lnTo>
                    <a:lnTo>
                      <a:pt x="144" y="326"/>
                    </a:lnTo>
                    <a:lnTo>
                      <a:pt x="151" y="333"/>
                    </a:lnTo>
                    <a:lnTo>
                      <a:pt x="155" y="338"/>
                    </a:lnTo>
                    <a:lnTo>
                      <a:pt x="157" y="340"/>
                    </a:lnTo>
                    <a:lnTo>
                      <a:pt x="158" y="341"/>
                    </a:lnTo>
                    <a:lnTo>
                      <a:pt x="162" y="344"/>
                    </a:lnTo>
                    <a:lnTo>
                      <a:pt x="165" y="347"/>
                    </a:lnTo>
                    <a:lnTo>
                      <a:pt x="169" y="353"/>
                    </a:lnTo>
                    <a:lnTo>
                      <a:pt x="174" y="360"/>
                    </a:lnTo>
                    <a:lnTo>
                      <a:pt x="179" y="367"/>
                    </a:lnTo>
                    <a:lnTo>
                      <a:pt x="186" y="377"/>
                    </a:lnTo>
                    <a:lnTo>
                      <a:pt x="192" y="389"/>
                    </a:lnTo>
                    <a:lnTo>
                      <a:pt x="200" y="402"/>
                    </a:lnTo>
                    <a:lnTo>
                      <a:pt x="206" y="417"/>
                    </a:lnTo>
                    <a:lnTo>
                      <a:pt x="214" y="435"/>
                    </a:lnTo>
                    <a:lnTo>
                      <a:pt x="222" y="454"/>
                    </a:lnTo>
                    <a:lnTo>
                      <a:pt x="229" y="476"/>
                    </a:lnTo>
                    <a:lnTo>
                      <a:pt x="237" y="500"/>
                    </a:lnTo>
                    <a:lnTo>
                      <a:pt x="246" y="528"/>
                    </a:lnTo>
                    <a:lnTo>
                      <a:pt x="253" y="555"/>
                    </a:lnTo>
                    <a:lnTo>
                      <a:pt x="263" y="583"/>
                    </a:lnTo>
                    <a:lnTo>
                      <a:pt x="274" y="611"/>
                    </a:lnTo>
                    <a:lnTo>
                      <a:pt x="285" y="637"/>
                    </a:lnTo>
                    <a:lnTo>
                      <a:pt x="297" y="661"/>
                    </a:lnTo>
                    <a:lnTo>
                      <a:pt x="308" y="684"/>
                    </a:lnTo>
                    <a:lnTo>
                      <a:pt x="320" y="702"/>
                    </a:lnTo>
                    <a:lnTo>
                      <a:pt x="330" y="719"/>
                    </a:lnTo>
                    <a:lnTo>
                      <a:pt x="340" y="731"/>
                    </a:lnTo>
                    <a:lnTo>
                      <a:pt x="347" y="737"/>
                    </a:lnTo>
                    <a:lnTo>
                      <a:pt x="354" y="739"/>
                    </a:lnTo>
                    <a:lnTo>
                      <a:pt x="358" y="735"/>
                    </a:lnTo>
                    <a:lnTo>
                      <a:pt x="360" y="725"/>
                    </a:lnTo>
                    <a:lnTo>
                      <a:pt x="360" y="708"/>
                    </a:lnTo>
                    <a:lnTo>
                      <a:pt x="357" y="684"/>
                    </a:lnTo>
                    <a:lnTo>
                      <a:pt x="351" y="651"/>
                    </a:lnTo>
                    <a:close/>
                  </a:path>
                </a:pathLst>
              </a:custGeom>
              <a:solidFill>
                <a:srgbClr val="B2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65" name="Freeform 445"/>
              <p:cNvSpPr>
                <a:spLocks/>
              </p:cNvSpPr>
              <p:nvPr/>
            </p:nvSpPr>
            <p:spPr bwMode="auto">
              <a:xfrm flipH="1">
                <a:off x="4348" y="2933"/>
                <a:ext cx="6" cy="4"/>
              </a:xfrm>
              <a:custGeom>
                <a:avLst/>
                <a:gdLst/>
                <a:ahLst/>
                <a:cxnLst>
                  <a:cxn ang="0">
                    <a:pos x="68" y="89"/>
                  </a:cxn>
                  <a:cxn ang="0">
                    <a:pos x="80" y="87"/>
                  </a:cxn>
                  <a:cxn ang="0">
                    <a:pos x="91" y="83"/>
                  </a:cxn>
                  <a:cxn ang="0">
                    <a:pos x="102" y="76"/>
                  </a:cxn>
                  <a:cxn ang="0">
                    <a:pos x="109" y="68"/>
                  </a:cxn>
                  <a:cxn ang="0">
                    <a:pos x="117" y="60"/>
                  </a:cxn>
                  <a:cxn ang="0">
                    <a:pos x="121" y="51"/>
                  </a:cxn>
                  <a:cxn ang="0">
                    <a:pos x="123" y="42"/>
                  </a:cxn>
                  <a:cxn ang="0">
                    <a:pos x="123" y="35"/>
                  </a:cxn>
                  <a:cxn ang="0">
                    <a:pos x="121" y="27"/>
                  </a:cxn>
                  <a:cxn ang="0">
                    <a:pos x="117" y="19"/>
                  </a:cxn>
                  <a:cxn ang="0">
                    <a:pos x="109" y="14"/>
                  </a:cxn>
                  <a:cxn ang="0">
                    <a:pos x="102" y="8"/>
                  </a:cxn>
                  <a:cxn ang="0">
                    <a:pos x="91" y="4"/>
                  </a:cxn>
                  <a:cxn ang="0">
                    <a:pos x="80" y="1"/>
                  </a:cxn>
                  <a:cxn ang="0">
                    <a:pos x="68" y="0"/>
                  </a:cxn>
                  <a:cxn ang="0">
                    <a:pos x="56" y="0"/>
                  </a:cxn>
                  <a:cxn ang="0">
                    <a:pos x="44" y="1"/>
                  </a:cxn>
                  <a:cxn ang="0">
                    <a:pos x="33" y="4"/>
                  </a:cxn>
                  <a:cxn ang="0">
                    <a:pos x="22" y="8"/>
                  </a:cxn>
                  <a:cxn ang="0">
                    <a:pos x="14" y="14"/>
                  </a:cxn>
                  <a:cxn ang="0">
                    <a:pos x="7" y="19"/>
                  </a:cxn>
                  <a:cxn ang="0">
                    <a:pos x="2" y="27"/>
                  </a:cxn>
                  <a:cxn ang="0">
                    <a:pos x="0" y="35"/>
                  </a:cxn>
                  <a:cxn ang="0">
                    <a:pos x="0" y="42"/>
                  </a:cxn>
                  <a:cxn ang="0">
                    <a:pos x="2" y="51"/>
                  </a:cxn>
                  <a:cxn ang="0">
                    <a:pos x="7" y="60"/>
                  </a:cxn>
                  <a:cxn ang="0">
                    <a:pos x="14" y="68"/>
                  </a:cxn>
                  <a:cxn ang="0">
                    <a:pos x="22" y="76"/>
                  </a:cxn>
                  <a:cxn ang="0">
                    <a:pos x="33" y="83"/>
                  </a:cxn>
                  <a:cxn ang="0">
                    <a:pos x="44" y="87"/>
                  </a:cxn>
                  <a:cxn ang="0">
                    <a:pos x="56" y="89"/>
                  </a:cxn>
                </a:cxnLst>
                <a:rect l="0" t="0" r="r" b="b"/>
                <a:pathLst>
                  <a:path w="125" h="90">
                    <a:moveTo>
                      <a:pt x="62" y="90"/>
                    </a:moveTo>
                    <a:lnTo>
                      <a:pt x="68" y="89"/>
                    </a:lnTo>
                    <a:lnTo>
                      <a:pt x="74" y="88"/>
                    </a:lnTo>
                    <a:lnTo>
                      <a:pt x="80" y="87"/>
                    </a:lnTo>
                    <a:lnTo>
                      <a:pt x="85" y="85"/>
                    </a:lnTo>
                    <a:lnTo>
                      <a:pt x="91" y="83"/>
                    </a:lnTo>
                    <a:lnTo>
                      <a:pt x="96" y="79"/>
                    </a:lnTo>
                    <a:lnTo>
                      <a:pt x="102" y="76"/>
                    </a:lnTo>
                    <a:lnTo>
                      <a:pt x="106" y="73"/>
                    </a:lnTo>
                    <a:lnTo>
                      <a:pt x="109" y="68"/>
                    </a:lnTo>
                    <a:lnTo>
                      <a:pt x="114" y="64"/>
                    </a:lnTo>
                    <a:lnTo>
                      <a:pt x="117" y="60"/>
                    </a:lnTo>
                    <a:lnTo>
                      <a:pt x="119" y="55"/>
                    </a:lnTo>
                    <a:lnTo>
                      <a:pt x="121" y="51"/>
                    </a:lnTo>
                    <a:lnTo>
                      <a:pt x="122" y="47"/>
                    </a:lnTo>
                    <a:lnTo>
                      <a:pt x="123" y="42"/>
                    </a:lnTo>
                    <a:lnTo>
                      <a:pt x="125" y="39"/>
                    </a:lnTo>
                    <a:lnTo>
                      <a:pt x="123" y="35"/>
                    </a:lnTo>
                    <a:lnTo>
                      <a:pt x="122" y="30"/>
                    </a:lnTo>
                    <a:lnTo>
                      <a:pt x="121" y="27"/>
                    </a:lnTo>
                    <a:lnTo>
                      <a:pt x="119" y="23"/>
                    </a:lnTo>
                    <a:lnTo>
                      <a:pt x="117" y="19"/>
                    </a:lnTo>
                    <a:lnTo>
                      <a:pt x="114" y="16"/>
                    </a:lnTo>
                    <a:lnTo>
                      <a:pt x="109" y="14"/>
                    </a:lnTo>
                    <a:lnTo>
                      <a:pt x="106" y="11"/>
                    </a:lnTo>
                    <a:lnTo>
                      <a:pt x="102" y="8"/>
                    </a:lnTo>
                    <a:lnTo>
                      <a:pt x="96" y="6"/>
                    </a:lnTo>
                    <a:lnTo>
                      <a:pt x="91" y="4"/>
                    </a:lnTo>
                    <a:lnTo>
                      <a:pt x="85" y="2"/>
                    </a:lnTo>
                    <a:lnTo>
                      <a:pt x="80" y="1"/>
                    </a:lnTo>
                    <a:lnTo>
                      <a:pt x="74" y="0"/>
                    </a:lnTo>
                    <a:lnTo>
                      <a:pt x="68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49" y="0"/>
                    </a:lnTo>
                    <a:lnTo>
                      <a:pt x="44" y="1"/>
                    </a:lnTo>
                    <a:lnTo>
                      <a:pt x="38" y="2"/>
                    </a:lnTo>
                    <a:lnTo>
                      <a:pt x="33" y="4"/>
                    </a:lnTo>
                    <a:lnTo>
                      <a:pt x="27" y="6"/>
                    </a:lnTo>
                    <a:lnTo>
                      <a:pt x="22" y="8"/>
                    </a:lnTo>
                    <a:lnTo>
                      <a:pt x="18" y="11"/>
                    </a:lnTo>
                    <a:lnTo>
                      <a:pt x="14" y="14"/>
                    </a:lnTo>
                    <a:lnTo>
                      <a:pt x="10" y="16"/>
                    </a:lnTo>
                    <a:lnTo>
                      <a:pt x="7" y="19"/>
                    </a:lnTo>
                    <a:lnTo>
                      <a:pt x="4" y="23"/>
                    </a:lnTo>
                    <a:lnTo>
                      <a:pt x="2" y="27"/>
                    </a:lnTo>
                    <a:lnTo>
                      <a:pt x="1" y="30"/>
                    </a:lnTo>
                    <a:lnTo>
                      <a:pt x="0" y="35"/>
                    </a:lnTo>
                    <a:lnTo>
                      <a:pt x="0" y="39"/>
                    </a:lnTo>
                    <a:lnTo>
                      <a:pt x="0" y="42"/>
                    </a:lnTo>
                    <a:lnTo>
                      <a:pt x="1" y="47"/>
                    </a:lnTo>
                    <a:lnTo>
                      <a:pt x="2" y="51"/>
                    </a:lnTo>
                    <a:lnTo>
                      <a:pt x="4" y="55"/>
                    </a:lnTo>
                    <a:lnTo>
                      <a:pt x="7" y="60"/>
                    </a:lnTo>
                    <a:lnTo>
                      <a:pt x="10" y="64"/>
                    </a:lnTo>
                    <a:lnTo>
                      <a:pt x="14" y="68"/>
                    </a:lnTo>
                    <a:lnTo>
                      <a:pt x="18" y="73"/>
                    </a:lnTo>
                    <a:lnTo>
                      <a:pt x="22" y="76"/>
                    </a:lnTo>
                    <a:lnTo>
                      <a:pt x="27" y="79"/>
                    </a:lnTo>
                    <a:lnTo>
                      <a:pt x="33" y="83"/>
                    </a:lnTo>
                    <a:lnTo>
                      <a:pt x="38" y="85"/>
                    </a:lnTo>
                    <a:lnTo>
                      <a:pt x="44" y="87"/>
                    </a:lnTo>
                    <a:lnTo>
                      <a:pt x="49" y="88"/>
                    </a:lnTo>
                    <a:lnTo>
                      <a:pt x="56" y="89"/>
                    </a:lnTo>
                    <a:lnTo>
                      <a:pt x="62" y="90"/>
                    </a:lnTo>
                    <a:close/>
                  </a:path>
                </a:pathLst>
              </a:custGeom>
              <a:solidFill>
                <a:srgbClr val="FF007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66" name="Freeform 446"/>
              <p:cNvSpPr>
                <a:spLocks/>
              </p:cNvSpPr>
              <p:nvPr/>
            </p:nvSpPr>
            <p:spPr bwMode="auto">
              <a:xfrm flipH="1">
                <a:off x="4348" y="2933"/>
                <a:ext cx="6" cy="4"/>
              </a:xfrm>
              <a:custGeom>
                <a:avLst/>
                <a:gdLst/>
                <a:ahLst/>
                <a:cxnLst>
                  <a:cxn ang="0">
                    <a:pos x="68" y="89"/>
                  </a:cxn>
                  <a:cxn ang="0">
                    <a:pos x="80" y="87"/>
                  </a:cxn>
                  <a:cxn ang="0">
                    <a:pos x="91" y="83"/>
                  </a:cxn>
                  <a:cxn ang="0">
                    <a:pos x="102" y="76"/>
                  </a:cxn>
                  <a:cxn ang="0">
                    <a:pos x="109" y="68"/>
                  </a:cxn>
                  <a:cxn ang="0">
                    <a:pos x="117" y="60"/>
                  </a:cxn>
                  <a:cxn ang="0">
                    <a:pos x="121" y="51"/>
                  </a:cxn>
                  <a:cxn ang="0">
                    <a:pos x="123" y="42"/>
                  </a:cxn>
                  <a:cxn ang="0">
                    <a:pos x="123" y="35"/>
                  </a:cxn>
                  <a:cxn ang="0">
                    <a:pos x="121" y="27"/>
                  </a:cxn>
                  <a:cxn ang="0">
                    <a:pos x="117" y="19"/>
                  </a:cxn>
                  <a:cxn ang="0">
                    <a:pos x="109" y="14"/>
                  </a:cxn>
                  <a:cxn ang="0">
                    <a:pos x="102" y="8"/>
                  </a:cxn>
                  <a:cxn ang="0">
                    <a:pos x="91" y="4"/>
                  </a:cxn>
                  <a:cxn ang="0">
                    <a:pos x="80" y="1"/>
                  </a:cxn>
                  <a:cxn ang="0">
                    <a:pos x="68" y="0"/>
                  </a:cxn>
                  <a:cxn ang="0">
                    <a:pos x="56" y="0"/>
                  </a:cxn>
                  <a:cxn ang="0">
                    <a:pos x="44" y="1"/>
                  </a:cxn>
                  <a:cxn ang="0">
                    <a:pos x="33" y="4"/>
                  </a:cxn>
                  <a:cxn ang="0">
                    <a:pos x="22" y="8"/>
                  </a:cxn>
                  <a:cxn ang="0">
                    <a:pos x="14" y="14"/>
                  </a:cxn>
                  <a:cxn ang="0">
                    <a:pos x="7" y="19"/>
                  </a:cxn>
                  <a:cxn ang="0">
                    <a:pos x="2" y="27"/>
                  </a:cxn>
                  <a:cxn ang="0">
                    <a:pos x="0" y="35"/>
                  </a:cxn>
                  <a:cxn ang="0">
                    <a:pos x="0" y="42"/>
                  </a:cxn>
                  <a:cxn ang="0">
                    <a:pos x="2" y="51"/>
                  </a:cxn>
                  <a:cxn ang="0">
                    <a:pos x="7" y="60"/>
                  </a:cxn>
                  <a:cxn ang="0">
                    <a:pos x="14" y="68"/>
                  </a:cxn>
                  <a:cxn ang="0">
                    <a:pos x="22" y="76"/>
                  </a:cxn>
                  <a:cxn ang="0">
                    <a:pos x="33" y="83"/>
                  </a:cxn>
                  <a:cxn ang="0">
                    <a:pos x="44" y="87"/>
                  </a:cxn>
                  <a:cxn ang="0">
                    <a:pos x="56" y="89"/>
                  </a:cxn>
                </a:cxnLst>
                <a:rect l="0" t="0" r="r" b="b"/>
                <a:pathLst>
                  <a:path w="125" h="90">
                    <a:moveTo>
                      <a:pt x="62" y="90"/>
                    </a:moveTo>
                    <a:lnTo>
                      <a:pt x="68" y="89"/>
                    </a:lnTo>
                    <a:lnTo>
                      <a:pt x="74" y="88"/>
                    </a:lnTo>
                    <a:lnTo>
                      <a:pt x="80" y="87"/>
                    </a:lnTo>
                    <a:lnTo>
                      <a:pt x="85" y="85"/>
                    </a:lnTo>
                    <a:lnTo>
                      <a:pt x="91" y="83"/>
                    </a:lnTo>
                    <a:lnTo>
                      <a:pt x="96" y="79"/>
                    </a:lnTo>
                    <a:lnTo>
                      <a:pt x="102" y="76"/>
                    </a:lnTo>
                    <a:lnTo>
                      <a:pt x="106" y="73"/>
                    </a:lnTo>
                    <a:lnTo>
                      <a:pt x="109" y="68"/>
                    </a:lnTo>
                    <a:lnTo>
                      <a:pt x="114" y="64"/>
                    </a:lnTo>
                    <a:lnTo>
                      <a:pt x="117" y="60"/>
                    </a:lnTo>
                    <a:lnTo>
                      <a:pt x="119" y="55"/>
                    </a:lnTo>
                    <a:lnTo>
                      <a:pt x="121" y="51"/>
                    </a:lnTo>
                    <a:lnTo>
                      <a:pt x="122" y="47"/>
                    </a:lnTo>
                    <a:lnTo>
                      <a:pt x="123" y="42"/>
                    </a:lnTo>
                    <a:lnTo>
                      <a:pt x="125" y="39"/>
                    </a:lnTo>
                    <a:lnTo>
                      <a:pt x="123" y="35"/>
                    </a:lnTo>
                    <a:lnTo>
                      <a:pt x="122" y="30"/>
                    </a:lnTo>
                    <a:lnTo>
                      <a:pt x="121" y="27"/>
                    </a:lnTo>
                    <a:lnTo>
                      <a:pt x="119" y="23"/>
                    </a:lnTo>
                    <a:lnTo>
                      <a:pt x="117" y="19"/>
                    </a:lnTo>
                    <a:lnTo>
                      <a:pt x="114" y="16"/>
                    </a:lnTo>
                    <a:lnTo>
                      <a:pt x="109" y="14"/>
                    </a:lnTo>
                    <a:lnTo>
                      <a:pt x="106" y="11"/>
                    </a:lnTo>
                    <a:lnTo>
                      <a:pt x="102" y="8"/>
                    </a:lnTo>
                    <a:lnTo>
                      <a:pt x="96" y="6"/>
                    </a:lnTo>
                    <a:lnTo>
                      <a:pt x="91" y="4"/>
                    </a:lnTo>
                    <a:lnTo>
                      <a:pt x="85" y="2"/>
                    </a:lnTo>
                    <a:lnTo>
                      <a:pt x="80" y="1"/>
                    </a:lnTo>
                    <a:lnTo>
                      <a:pt x="74" y="0"/>
                    </a:lnTo>
                    <a:lnTo>
                      <a:pt x="68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49" y="0"/>
                    </a:lnTo>
                    <a:lnTo>
                      <a:pt x="44" y="1"/>
                    </a:lnTo>
                    <a:lnTo>
                      <a:pt x="38" y="2"/>
                    </a:lnTo>
                    <a:lnTo>
                      <a:pt x="33" y="4"/>
                    </a:lnTo>
                    <a:lnTo>
                      <a:pt x="27" y="6"/>
                    </a:lnTo>
                    <a:lnTo>
                      <a:pt x="22" y="8"/>
                    </a:lnTo>
                    <a:lnTo>
                      <a:pt x="18" y="11"/>
                    </a:lnTo>
                    <a:lnTo>
                      <a:pt x="14" y="14"/>
                    </a:lnTo>
                    <a:lnTo>
                      <a:pt x="10" y="16"/>
                    </a:lnTo>
                    <a:lnTo>
                      <a:pt x="7" y="19"/>
                    </a:lnTo>
                    <a:lnTo>
                      <a:pt x="4" y="23"/>
                    </a:lnTo>
                    <a:lnTo>
                      <a:pt x="2" y="27"/>
                    </a:lnTo>
                    <a:lnTo>
                      <a:pt x="1" y="30"/>
                    </a:lnTo>
                    <a:lnTo>
                      <a:pt x="0" y="35"/>
                    </a:lnTo>
                    <a:lnTo>
                      <a:pt x="0" y="39"/>
                    </a:lnTo>
                    <a:lnTo>
                      <a:pt x="0" y="42"/>
                    </a:lnTo>
                    <a:lnTo>
                      <a:pt x="1" y="47"/>
                    </a:lnTo>
                    <a:lnTo>
                      <a:pt x="2" y="51"/>
                    </a:lnTo>
                    <a:lnTo>
                      <a:pt x="4" y="55"/>
                    </a:lnTo>
                    <a:lnTo>
                      <a:pt x="7" y="60"/>
                    </a:lnTo>
                    <a:lnTo>
                      <a:pt x="10" y="64"/>
                    </a:lnTo>
                    <a:lnTo>
                      <a:pt x="14" y="68"/>
                    </a:lnTo>
                    <a:lnTo>
                      <a:pt x="18" y="73"/>
                    </a:lnTo>
                    <a:lnTo>
                      <a:pt x="22" y="76"/>
                    </a:lnTo>
                    <a:lnTo>
                      <a:pt x="27" y="79"/>
                    </a:lnTo>
                    <a:lnTo>
                      <a:pt x="33" y="83"/>
                    </a:lnTo>
                    <a:lnTo>
                      <a:pt x="38" y="85"/>
                    </a:lnTo>
                    <a:lnTo>
                      <a:pt x="44" y="87"/>
                    </a:lnTo>
                    <a:lnTo>
                      <a:pt x="49" y="88"/>
                    </a:lnTo>
                    <a:lnTo>
                      <a:pt x="56" y="89"/>
                    </a:lnTo>
                    <a:lnTo>
                      <a:pt x="62" y="9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67" name="Freeform 447"/>
              <p:cNvSpPr>
                <a:spLocks/>
              </p:cNvSpPr>
              <p:nvPr/>
            </p:nvSpPr>
            <p:spPr bwMode="auto">
              <a:xfrm flipH="1">
                <a:off x="4348" y="2933"/>
                <a:ext cx="4" cy="3"/>
              </a:xfrm>
              <a:custGeom>
                <a:avLst/>
                <a:gdLst/>
                <a:ahLst/>
                <a:cxnLst>
                  <a:cxn ang="0">
                    <a:pos x="106" y="40"/>
                  </a:cxn>
                  <a:cxn ang="0">
                    <a:pos x="104" y="48"/>
                  </a:cxn>
                  <a:cxn ang="0">
                    <a:pos x="99" y="55"/>
                  </a:cxn>
                  <a:cxn ang="0">
                    <a:pos x="94" y="63"/>
                  </a:cxn>
                  <a:cxn ang="0">
                    <a:pos x="86" y="69"/>
                  </a:cxn>
                  <a:cxn ang="0">
                    <a:pos x="77" y="74"/>
                  </a:cxn>
                  <a:cxn ang="0">
                    <a:pos x="69" y="78"/>
                  </a:cxn>
                  <a:cxn ang="0">
                    <a:pos x="58" y="80"/>
                  </a:cxn>
                  <a:cxn ang="0">
                    <a:pos x="47" y="80"/>
                  </a:cxn>
                  <a:cxn ang="0">
                    <a:pos x="37" y="77"/>
                  </a:cxn>
                  <a:cxn ang="0">
                    <a:pos x="27" y="74"/>
                  </a:cxn>
                  <a:cxn ang="0">
                    <a:pos x="18" y="69"/>
                  </a:cxn>
                  <a:cxn ang="0">
                    <a:pos x="11" y="62"/>
                  </a:cxn>
                  <a:cxn ang="0">
                    <a:pos x="5" y="55"/>
                  </a:cxn>
                  <a:cxn ang="0">
                    <a:pos x="2" y="48"/>
                  </a:cxn>
                  <a:cxn ang="0">
                    <a:pos x="0" y="39"/>
                  </a:cxn>
                  <a:cxn ang="0">
                    <a:pos x="0" y="31"/>
                  </a:cxn>
                  <a:cxn ang="0">
                    <a:pos x="2" y="24"/>
                  </a:cxn>
                  <a:cxn ang="0">
                    <a:pos x="6" y="17"/>
                  </a:cxn>
                  <a:cxn ang="0">
                    <a:pos x="12" y="12"/>
                  </a:cxn>
                  <a:cxn ang="0">
                    <a:pos x="19" y="7"/>
                  </a:cxn>
                  <a:cxn ang="0">
                    <a:pos x="28" y="4"/>
                  </a:cxn>
                  <a:cxn ang="0">
                    <a:pos x="38" y="2"/>
                  </a:cxn>
                  <a:cxn ang="0">
                    <a:pos x="48" y="1"/>
                  </a:cxn>
                  <a:cxn ang="0">
                    <a:pos x="58" y="0"/>
                  </a:cxn>
                  <a:cxn ang="0">
                    <a:pos x="69" y="1"/>
                  </a:cxn>
                  <a:cxn ang="0">
                    <a:pos x="77" y="4"/>
                  </a:cxn>
                  <a:cxn ang="0">
                    <a:pos x="86" y="7"/>
                  </a:cxn>
                  <a:cxn ang="0">
                    <a:pos x="94" y="12"/>
                  </a:cxn>
                  <a:cxn ang="0">
                    <a:pos x="99" y="18"/>
                  </a:cxn>
                  <a:cxn ang="0">
                    <a:pos x="104" y="25"/>
                  </a:cxn>
                  <a:cxn ang="0">
                    <a:pos x="106" y="33"/>
                  </a:cxn>
                </a:cxnLst>
                <a:rect l="0" t="0" r="r" b="b"/>
                <a:pathLst>
                  <a:path w="107" h="81">
                    <a:moveTo>
                      <a:pt x="107" y="37"/>
                    </a:moveTo>
                    <a:lnTo>
                      <a:pt x="106" y="40"/>
                    </a:lnTo>
                    <a:lnTo>
                      <a:pt x="105" y="43"/>
                    </a:lnTo>
                    <a:lnTo>
                      <a:pt x="104" y="48"/>
                    </a:lnTo>
                    <a:lnTo>
                      <a:pt x="102" y="51"/>
                    </a:lnTo>
                    <a:lnTo>
                      <a:pt x="99" y="55"/>
                    </a:lnTo>
                    <a:lnTo>
                      <a:pt x="97" y="59"/>
                    </a:lnTo>
                    <a:lnTo>
                      <a:pt x="94" y="63"/>
                    </a:lnTo>
                    <a:lnTo>
                      <a:pt x="90" y="66"/>
                    </a:lnTo>
                    <a:lnTo>
                      <a:pt x="86" y="69"/>
                    </a:lnTo>
                    <a:lnTo>
                      <a:pt x="82" y="72"/>
                    </a:lnTo>
                    <a:lnTo>
                      <a:pt x="77" y="74"/>
                    </a:lnTo>
                    <a:lnTo>
                      <a:pt x="73" y="76"/>
                    </a:lnTo>
                    <a:lnTo>
                      <a:pt x="69" y="78"/>
                    </a:lnTo>
                    <a:lnTo>
                      <a:pt x="63" y="80"/>
                    </a:lnTo>
                    <a:lnTo>
                      <a:pt x="58" y="80"/>
                    </a:lnTo>
                    <a:lnTo>
                      <a:pt x="53" y="81"/>
                    </a:lnTo>
                    <a:lnTo>
                      <a:pt x="47" y="80"/>
                    </a:lnTo>
                    <a:lnTo>
                      <a:pt x="41" y="78"/>
                    </a:lnTo>
                    <a:lnTo>
                      <a:pt x="37" y="77"/>
                    </a:lnTo>
                    <a:lnTo>
                      <a:pt x="31" y="75"/>
                    </a:lnTo>
                    <a:lnTo>
                      <a:pt x="27" y="74"/>
                    </a:lnTo>
                    <a:lnTo>
                      <a:pt x="23" y="71"/>
                    </a:lnTo>
                    <a:lnTo>
                      <a:pt x="18" y="69"/>
                    </a:lnTo>
                    <a:lnTo>
                      <a:pt x="15" y="65"/>
                    </a:lnTo>
                    <a:lnTo>
                      <a:pt x="11" y="62"/>
                    </a:lnTo>
                    <a:lnTo>
                      <a:pt x="9" y="59"/>
                    </a:lnTo>
                    <a:lnTo>
                      <a:pt x="5" y="55"/>
                    </a:lnTo>
                    <a:lnTo>
                      <a:pt x="3" y="51"/>
                    </a:lnTo>
                    <a:lnTo>
                      <a:pt x="2" y="48"/>
                    </a:lnTo>
                    <a:lnTo>
                      <a:pt x="0" y="43"/>
                    </a:lnTo>
                    <a:lnTo>
                      <a:pt x="0" y="39"/>
                    </a:lnTo>
                    <a:lnTo>
                      <a:pt x="0" y="36"/>
                    </a:lnTo>
                    <a:lnTo>
                      <a:pt x="0" y="31"/>
                    </a:lnTo>
                    <a:lnTo>
                      <a:pt x="1" y="27"/>
                    </a:lnTo>
                    <a:lnTo>
                      <a:pt x="2" y="24"/>
                    </a:lnTo>
                    <a:lnTo>
                      <a:pt x="4" y="21"/>
                    </a:lnTo>
                    <a:lnTo>
                      <a:pt x="6" y="17"/>
                    </a:lnTo>
                    <a:lnTo>
                      <a:pt x="9" y="15"/>
                    </a:lnTo>
                    <a:lnTo>
                      <a:pt x="12" y="12"/>
                    </a:lnTo>
                    <a:lnTo>
                      <a:pt x="16" y="10"/>
                    </a:lnTo>
                    <a:lnTo>
                      <a:pt x="19" y="7"/>
                    </a:lnTo>
                    <a:lnTo>
                      <a:pt x="24" y="5"/>
                    </a:lnTo>
                    <a:lnTo>
                      <a:pt x="28" y="4"/>
                    </a:lnTo>
                    <a:lnTo>
                      <a:pt x="33" y="3"/>
                    </a:lnTo>
                    <a:lnTo>
                      <a:pt x="38" y="2"/>
                    </a:lnTo>
                    <a:lnTo>
                      <a:pt x="42" y="1"/>
                    </a:lnTo>
                    <a:lnTo>
                      <a:pt x="48" y="1"/>
                    </a:lnTo>
                    <a:lnTo>
                      <a:pt x="53" y="1"/>
                    </a:lnTo>
                    <a:lnTo>
                      <a:pt x="58" y="0"/>
                    </a:lnTo>
                    <a:lnTo>
                      <a:pt x="63" y="1"/>
                    </a:lnTo>
                    <a:lnTo>
                      <a:pt x="69" y="1"/>
                    </a:lnTo>
                    <a:lnTo>
                      <a:pt x="73" y="2"/>
                    </a:lnTo>
                    <a:lnTo>
                      <a:pt x="77" y="4"/>
                    </a:lnTo>
                    <a:lnTo>
                      <a:pt x="82" y="5"/>
                    </a:lnTo>
                    <a:lnTo>
                      <a:pt x="86" y="7"/>
                    </a:lnTo>
                    <a:lnTo>
                      <a:pt x="90" y="10"/>
                    </a:lnTo>
                    <a:lnTo>
                      <a:pt x="94" y="12"/>
                    </a:lnTo>
                    <a:lnTo>
                      <a:pt x="97" y="15"/>
                    </a:lnTo>
                    <a:lnTo>
                      <a:pt x="99" y="18"/>
                    </a:lnTo>
                    <a:lnTo>
                      <a:pt x="102" y="22"/>
                    </a:lnTo>
                    <a:lnTo>
                      <a:pt x="104" y="25"/>
                    </a:lnTo>
                    <a:lnTo>
                      <a:pt x="105" y="28"/>
                    </a:lnTo>
                    <a:lnTo>
                      <a:pt x="106" y="33"/>
                    </a:lnTo>
                    <a:lnTo>
                      <a:pt x="107" y="37"/>
                    </a:lnTo>
                    <a:close/>
                  </a:path>
                </a:pathLst>
              </a:custGeom>
              <a:solidFill>
                <a:srgbClr val="FF26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68" name="Freeform 448"/>
              <p:cNvSpPr>
                <a:spLocks/>
              </p:cNvSpPr>
              <p:nvPr/>
            </p:nvSpPr>
            <p:spPr bwMode="auto">
              <a:xfrm flipH="1">
                <a:off x="4348" y="2933"/>
                <a:ext cx="4" cy="3"/>
              </a:xfrm>
              <a:custGeom>
                <a:avLst/>
                <a:gdLst/>
                <a:ahLst/>
                <a:cxnLst>
                  <a:cxn ang="0">
                    <a:pos x="88" y="37"/>
                  </a:cxn>
                  <a:cxn ang="0">
                    <a:pos x="86" y="44"/>
                  </a:cxn>
                  <a:cxn ang="0">
                    <a:pos x="82" y="50"/>
                  </a:cxn>
                  <a:cxn ang="0">
                    <a:pos x="77" y="56"/>
                  </a:cxn>
                  <a:cxn ang="0">
                    <a:pos x="70" y="61"/>
                  </a:cxn>
                  <a:cxn ang="0">
                    <a:pos x="64" y="66"/>
                  </a:cxn>
                  <a:cxn ang="0">
                    <a:pos x="56" y="68"/>
                  </a:cxn>
                  <a:cxn ang="0">
                    <a:pos x="48" y="69"/>
                  </a:cxn>
                  <a:cxn ang="0">
                    <a:pos x="39" y="69"/>
                  </a:cxn>
                  <a:cxn ang="0">
                    <a:pos x="29" y="68"/>
                  </a:cxn>
                  <a:cxn ang="0">
                    <a:pos x="21" y="65"/>
                  </a:cxn>
                  <a:cxn ang="0">
                    <a:pos x="14" y="61"/>
                  </a:cxn>
                  <a:cxn ang="0">
                    <a:pos x="8" y="56"/>
                  </a:cxn>
                  <a:cxn ang="0">
                    <a:pos x="4" y="50"/>
                  </a:cxn>
                  <a:cxn ang="0">
                    <a:pos x="1" y="44"/>
                  </a:cxn>
                  <a:cxn ang="0">
                    <a:pos x="0" y="36"/>
                  </a:cxn>
                  <a:cxn ang="0">
                    <a:pos x="0" y="28"/>
                  </a:cxn>
                  <a:cxn ang="0">
                    <a:pos x="2" y="21"/>
                  </a:cxn>
                  <a:cxn ang="0">
                    <a:pos x="5" y="15"/>
                  </a:cxn>
                  <a:cxn ang="0">
                    <a:pos x="10" y="11"/>
                  </a:cxn>
                  <a:cxn ang="0">
                    <a:pos x="17" y="7"/>
                  </a:cxn>
                  <a:cxn ang="0">
                    <a:pos x="25" y="4"/>
                  </a:cxn>
                  <a:cxn ang="0">
                    <a:pos x="32" y="2"/>
                  </a:cxn>
                  <a:cxn ang="0">
                    <a:pos x="41" y="1"/>
                  </a:cxn>
                  <a:cxn ang="0">
                    <a:pos x="49" y="0"/>
                  </a:cxn>
                  <a:cxn ang="0">
                    <a:pos x="57" y="1"/>
                  </a:cxn>
                  <a:cxn ang="0">
                    <a:pos x="65" y="3"/>
                  </a:cxn>
                  <a:cxn ang="0">
                    <a:pos x="72" y="7"/>
                  </a:cxn>
                  <a:cxn ang="0">
                    <a:pos x="78" y="11"/>
                  </a:cxn>
                  <a:cxn ang="0">
                    <a:pos x="84" y="15"/>
                  </a:cxn>
                  <a:cxn ang="0">
                    <a:pos x="87" y="22"/>
                  </a:cxn>
                  <a:cxn ang="0">
                    <a:pos x="88" y="30"/>
                  </a:cxn>
                </a:cxnLst>
                <a:rect l="0" t="0" r="r" b="b"/>
                <a:pathLst>
                  <a:path w="89" h="70">
                    <a:moveTo>
                      <a:pt x="89" y="34"/>
                    </a:moveTo>
                    <a:lnTo>
                      <a:pt x="88" y="37"/>
                    </a:lnTo>
                    <a:lnTo>
                      <a:pt x="88" y="40"/>
                    </a:lnTo>
                    <a:lnTo>
                      <a:pt x="86" y="44"/>
                    </a:lnTo>
                    <a:lnTo>
                      <a:pt x="85" y="47"/>
                    </a:lnTo>
                    <a:lnTo>
                      <a:pt x="82" y="50"/>
                    </a:lnTo>
                    <a:lnTo>
                      <a:pt x="80" y="54"/>
                    </a:lnTo>
                    <a:lnTo>
                      <a:pt x="77" y="56"/>
                    </a:lnTo>
                    <a:lnTo>
                      <a:pt x="75" y="59"/>
                    </a:lnTo>
                    <a:lnTo>
                      <a:pt x="70" y="61"/>
                    </a:lnTo>
                    <a:lnTo>
                      <a:pt x="67" y="63"/>
                    </a:lnTo>
                    <a:lnTo>
                      <a:pt x="64" y="66"/>
                    </a:lnTo>
                    <a:lnTo>
                      <a:pt x="60" y="67"/>
                    </a:lnTo>
                    <a:lnTo>
                      <a:pt x="56" y="68"/>
                    </a:lnTo>
                    <a:lnTo>
                      <a:pt x="52" y="69"/>
                    </a:lnTo>
                    <a:lnTo>
                      <a:pt x="48" y="69"/>
                    </a:lnTo>
                    <a:lnTo>
                      <a:pt x="44" y="70"/>
                    </a:lnTo>
                    <a:lnTo>
                      <a:pt x="39" y="69"/>
                    </a:lnTo>
                    <a:lnTo>
                      <a:pt x="34" y="69"/>
                    </a:lnTo>
                    <a:lnTo>
                      <a:pt x="29" y="68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3"/>
                    </a:lnTo>
                    <a:lnTo>
                      <a:pt x="14" y="61"/>
                    </a:lnTo>
                    <a:lnTo>
                      <a:pt x="12" y="59"/>
                    </a:lnTo>
                    <a:lnTo>
                      <a:pt x="8" y="56"/>
                    </a:lnTo>
                    <a:lnTo>
                      <a:pt x="6" y="54"/>
                    </a:lnTo>
                    <a:lnTo>
                      <a:pt x="4" y="50"/>
                    </a:lnTo>
                    <a:lnTo>
                      <a:pt x="2" y="47"/>
                    </a:lnTo>
                    <a:lnTo>
                      <a:pt x="1" y="44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2" y="21"/>
                    </a:lnTo>
                    <a:lnTo>
                      <a:pt x="3" y="19"/>
                    </a:lnTo>
                    <a:lnTo>
                      <a:pt x="5" y="15"/>
                    </a:lnTo>
                    <a:lnTo>
                      <a:pt x="8" y="13"/>
                    </a:lnTo>
                    <a:lnTo>
                      <a:pt x="10" y="11"/>
                    </a:lnTo>
                    <a:lnTo>
                      <a:pt x="14" y="9"/>
                    </a:lnTo>
                    <a:lnTo>
                      <a:pt x="17" y="7"/>
                    </a:lnTo>
                    <a:lnTo>
                      <a:pt x="20" y="6"/>
                    </a:lnTo>
                    <a:lnTo>
                      <a:pt x="25" y="4"/>
                    </a:lnTo>
                    <a:lnTo>
                      <a:pt x="29" y="3"/>
                    </a:lnTo>
                    <a:lnTo>
                      <a:pt x="32" y="2"/>
                    </a:lnTo>
                    <a:lnTo>
                      <a:pt x="37" y="1"/>
                    </a:lnTo>
                    <a:lnTo>
                      <a:pt x="41" y="1"/>
                    </a:lnTo>
                    <a:lnTo>
                      <a:pt x="45" y="1"/>
                    </a:lnTo>
                    <a:lnTo>
                      <a:pt x="49" y="0"/>
                    </a:lnTo>
                    <a:lnTo>
                      <a:pt x="53" y="1"/>
                    </a:lnTo>
                    <a:lnTo>
                      <a:pt x="57" y="1"/>
                    </a:lnTo>
                    <a:lnTo>
                      <a:pt x="61" y="2"/>
                    </a:lnTo>
                    <a:lnTo>
                      <a:pt x="65" y="3"/>
                    </a:lnTo>
                    <a:lnTo>
                      <a:pt x="68" y="4"/>
                    </a:lnTo>
                    <a:lnTo>
                      <a:pt x="72" y="7"/>
                    </a:lnTo>
                    <a:lnTo>
                      <a:pt x="75" y="9"/>
                    </a:lnTo>
                    <a:lnTo>
                      <a:pt x="78" y="11"/>
                    </a:lnTo>
                    <a:lnTo>
                      <a:pt x="81" y="13"/>
                    </a:lnTo>
                    <a:lnTo>
                      <a:pt x="84" y="15"/>
                    </a:lnTo>
                    <a:lnTo>
                      <a:pt x="85" y="19"/>
                    </a:lnTo>
                    <a:lnTo>
                      <a:pt x="87" y="22"/>
                    </a:lnTo>
                    <a:lnTo>
                      <a:pt x="88" y="25"/>
                    </a:lnTo>
                    <a:lnTo>
                      <a:pt x="88" y="30"/>
                    </a:lnTo>
                    <a:lnTo>
                      <a:pt x="89" y="34"/>
                    </a:lnTo>
                    <a:close/>
                  </a:path>
                </a:pathLst>
              </a:custGeom>
              <a:solidFill>
                <a:srgbClr val="FF4C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69" name="Freeform 449"/>
              <p:cNvSpPr>
                <a:spLocks/>
              </p:cNvSpPr>
              <p:nvPr/>
            </p:nvSpPr>
            <p:spPr bwMode="auto">
              <a:xfrm flipH="1">
                <a:off x="4349" y="2933"/>
                <a:ext cx="2" cy="3"/>
              </a:xfrm>
              <a:custGeom>
                <a:avLst/>
                <a:gdLst/>
                <a:ahLst/>
                <a:cxnLst>
                  <a:cxn ang="0">
                    <a:pos x="73" y="33"/>
                  </a:cxn>
                  <a:cxn ang="0">
                    <a:pos x="71" y="40"/>
                  </a:cxn>
                  <a:cxn ang="0">
                    <a:pos x="68" y="45"/>
                  </a:cxn>
                  <a:cxn ang="0">
                    <a:pos x="63" y="49"/>
                  </a:cxn>
                  <a:cxn ang="0">
                    <a:pos x="58" y="54"/>
                  </a:cxn>
                  <a:cxn ang="0">
                    <a:pos x="53" y="57"/>
                  </a:cxn>
                  <a:cxn ang="0">
                    <a:pos x="46" y="58"/>
                  </a:cxn>
                  <a:cxn ang="0">
                    <a:pos x="39" y="59"/>
                  </a:cxn>
                  <a:cxn ang="0">
                    <a:pos x="32" y="58"/>
                  </a:cxn>
                  <a:cxn ang="0">
                    <a:pos x="24" y="57"/>
                  </a:cxn>
                  <a:cxn ang="0">
                    <a:pos x="18" y="55"/>
                  </a:cxn>
                  <a:cxn ang="0">
                    <a:pos x="12" y="53"/>
                  </a:cxn>
                  <a:cxn ang="0">
                    <a:pos x="7" y="49"/>
                  </a:cxn>
                  <a:cxn ang="0">
                    <a:pos x="3" y="44"/>
                  </a:cxn>
                  <a:cxn ang="0">
                    <a:pos x="1" y="39"/>
                  </a:cxn>
                  <a:cxn ang="0">
                    <a:pos x="0" y="32"/>
                  </a:cxn>
                  <a:cxn ang="0">
                    <a:pos x="0" y="24"/>
                  </a:cxn>
                  <a:cxn ang="0">
                    <a:pos x="2" y="18"/>
                  </a:cxn>
                  <a:cxn ang="0">
                    <a:pos x="6" y="12"/>
                  </a:cxn>
                  <a:cxn ang="0">
                    <a:pos x="10" y="9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29" y="3"/>
                  </a:cxn>
                  <a:cxn ang="0">
                    <a:pos x="35" y="1"/>
                  </a:cxn>
                  <a:cxn ang="0">
                    <a:pos x="41" y="0"/>
                  </a:cxn>
                  <a:cxn ang="0">
                    <a:pos x="47" y="1"/>
                  </a:cxn>
                  <a:cxn ang="0">
                    <a:pos x="54" y="3"/>
                  </a:cxn>
                  <a:cxn ang="0">
                    <a:pos x="59" y="6"/>
                  </a:cxn>
                  <a:cxn ang="0">
                    <a:pos x="65" y="9"/>
                  </a:cxn>
                  <a:cxn ang="0">
                    <a:pos x="69" y="13"/>
                  </a:cxn>
                  <a:cxn ang="0">
                    <a:pos x="72" y="19"/>
                  </a:cxn>
                  <a:cxn ang="0">
                    <a:pos x="73" y="27"/>
                  </a:cxn>
                </a:cxnLst>
                <a:rect l="0" t="0" r="r" b="b"/>
                <a:pathLst>
                  <a:path w="74" h="59">
                    <a:moveTo>
                      <a:pt x="74" y="31"/>
                    </a:moveTo>
                    <a:lnTo>
                      <a:pt x="73" y="33"/>
                    </a:lnTo>
                    <a:lnTo>
                      <a:pt x="72" y="36"/>
                    </a:lnTo>
                    <a:lnTo>
                      <a:pt x="71" y="40"/>
                    </a:lnTo>
                    <a:lnTo>
                      <a:pt x="70" y="43"/>
                    </a:lnTo>
                    <a:lnTo>
                      <a:pt x="68" y="45"/>
                    </a:lnTo>
                    <a:lnTo>
                      <a:pt x="66" y="47"/>
                    </a:lnTo>
                    <a:lnTo>
                      <a:pt x="63" y="49"/>
                    </a:lnTo>
                    <a:lnTo>
                      <a:pt x="61" y="52"/>
                    </a:lnTo>
                    <a:lnTo>
                      <a:pt x="58" y="54"/>
                    </a:lnTo>
                    <a:lnTo>
                      <a:pt x="56" y="55"/>
                    </a:lnTo>
                    <a:lnTo>
                      <a:pt x="53" y="57"/>
                    </a:lnTo>
                    <a:lnTo>
                      <a:pt x="49" y="58"/>
                    </a:lnTo>
                    <a:lnTo>
                      <a:pt x="46" y="58"/>
                    </a:lnTo>
                    <a:lnTo>
                      <a:pt x="43" y="59"/>
                    </a:lnTo>
                    <a:lnTo>
                      <a:pt x="39" y="59"/>
                    </a:lnTo>
                    <a:lnTo>
                      <a:pt x="37" y="59"/>
                    </a:lnTo>
                    <a:lnTo>
                      <a:pt x="32" y="58"/>
                    </a:lnTo>
                    <a:lnTo>
                      <a:pt x="29" y="58"/>
                    </a:lnTo>
                    <a:lnTo>
                      <a:pt x="24" y="57"/>
                    </a:lnTo>
                    <a:lnTo>
                      <a:pt x="21" y="56"/>
                    </a:lnTo>
                    <a:lnTo>
                      <a:pt x="18" y="55"/>
                    </a:lnTo>
                    <a:lnTo>
                      <a:pt x="14" y="54"/>
                    </a:lnTo>
                    <a:lnTo>
                      <a:pt x="12" y="53"/>
                    </a:lnTo>
                    <a:lnTo>
                      <a:pt x="9" y="51"/>
                    </a:lnTo>
                    <a:lnTo>
                      <a:pt x="7" y="49"/>
                    </a:lnTo>
                    <a:lnTo>
                      <a:pt x="5" y="47"/>
                    </a:lnTo>
                    <a:lnTo>
                      <a:pt x="3" y="44"/>
                    </a:lnTo>
                    <a:lnTo>
                      <a:pt x="2" y="42"/>
                    </a:lnTo>
                    <a:lnTo>
                      <a:pt x="1" y="39"/>
                    </a:lnTo>
                    <a:lnTo>
                      <a:pt x="0" y="35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21"/>
                    </a:lnTo>
                    <a:lnTo>
                      <a:pt x="2" y="18"/>
                    </a:lnTo>
                    <a:lnTo>
                      <a:pt x="3" y="15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9"/>
                    </a:lnTo>
                    <a:lnTo>
                      <a:pt x="13" y="7"/>
                    </a:lnTo>
                    <a:lnTo>
                      <a:pt x="15" y="6"/>
                    </a:lnTo>
                    <a:lnTo>
                      <a:pt x="19" y="5"/>
                    </a:lnTo>
                    <a:lnTo>
                      <a:pt x="22" y="4"/>
                    </a:lnTo>
                    <a:lnTo>
                      <a:pt x="25" y="3"/>
                    </a:lnTo>
                    <a:lnTo>
                      <a:pt x="29" y="3"/>
                    </a:lnTo>
                    <a:lnTo>
                      <a:pt x="32" y="1"/>
                    </a:lnTo>
                    <a:lnTo>
                      <a:pt x="35" y="1"/>
                    </a:lnTo>
                    <a:lnTo>
                      <a:pt x="38" y="1"/>
                    </a:lnTo>
                    <a:lnTo>
                      <a:pt x="41" y="0"/>
                    </a:lnTo>
                    <a:lnTo>
                      <a:pt x="44" y="1"/>
                    </a:lnTo>
                    <a:lnTo>
                      <a:pt x="47" y="1"/>
                    </a:lnTo>
                    <a:lnTo>
                      <a:pt x="50" y="1"/>
                    </a:lnTo>
                    <a:lnTo>
                      <a:pt x="54" y="3"/>
                    </a:lnTo>
                    <a:lnTo>
                      <a:pt x="57" y="4"/>
                    </a:lnTo>
                    <a:lnTo>
                      <a:pt x="59" y="6"/>
                    </a:lnTo>
                    <a:lnTo>
                      <a:pt x="62" y="7"/>
                    </a:lnTo>
                    <a:lnTo>
                      <a:pt x="65" y="9"/>
                    </a:lnTo>
                    <a:lnTo>
                      <a:pt x="67" y="11"/>
                    </a:lnTo>
                    <a:lnTo>
                      <a:pt x="69" y="13"/>
                    </a:lnTo>
                    <a:lnTo>
                      <a:pt x="70" y="17"/>
                    </a:lnTo>
                    <a:lnTo>
                      <a:pt x="72" y="19"/>
                    </a:lnTo>
                    <a:lnTo>
                      <a:pt x="73" y="23"/>
                    </a:lnTo>
                    <a:lnTo>
                      <a:pt x="73" y="27"/>
                    </a:lnTo>
                    <a:lnTo>
                      <a:pt x="74" y="31"/>
                    </a:lnTo>
                    <a:close/>
                  </a:path>
                </a:pathLst>
              </a:custGeom>
              <a:solidFill>
                <a:srgbClr val="FF72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70" name="Freeform 450"/>
              <p:cNvSpPr>
                <a:spLocks/>
              </p:cNvSpPr>
              <p:nvPr/>
            </p:nvSpPr>
            <p:spPr bwMode="auto">
              <a:xfrm flipH="1">
                <a:off x="4349" y="2933"/>
                <a:ext cx="2" cy="2"/>
              </a:xfrm>
              <a:custGeom>
                <a:avLst/>
                <a:gdLst/>
                <a:ahLst/>
                <a:cxnLst>
                  <a:cxn ang="0">
                    <a:pos x="29" y="49"/>
                  </a:cxn>
                  <a:cxn ang="0">
                    <a:pos x="34" y="48"/>
                  </a:cxn>
                  <a:cxn ang="0">
                    <a:pos x="39" y="47"/>
                  </a:cxn>
                  <a:cxn ang="0">
                    <a:pos x="44" y="44"/>
                  </a:cxn>
                  <a:cxn ang="0">
                    <a:pos x="48" y="42"/>
                  </a:cxn>
                  <a:cxn ang="0">
                    <a:pos x="51" y="39"/>
                  </a:cxn>
                  <a:cxn ang="0">
                    <a:pos x="54" y="35"/>
                  </a:cxn>
                  <a:cxn ang="0">
                    <a:pos x="56" y="29"/>
                  </a:cxn>
                  <a:cxn ang="0">
                    <a:pos x="56" y="23"/>
                  </a:cxn>
                  <a:cxn ang="0">
                    <a:pos x="54" y="16"/>
                  </a:cxn>
                  <a:cxn ang="0">
                    <a:pos x="52" y="11"/>
                  </a:cxn>
                  <a:cxn ang="0">
                    <a:pos x="49" y="6"/>
                  </a:cxn>
                  <a:cxn ang="0">
                    <a:pos x="45" y="3"/>
                  </a:cxn>
                  <a:cxn ang="0">
                    <a:pos x="40" y="1"/>
                  </a:cxn>
                  <a:cxn ang="0">
                    <a:pos x="36" y="0"/>
                  </a:cxn>
                  <a:cxn ang="0">
                    <a:pos x="32" y="0"/>
                  </a:cxn>
                  <a:cxn ang="0">
                    <a:pos x="28" y="1"/>
                  </a:cxn>
                  <a:cxn ang="0">
                    <a:pos x="24" y="2"/>
                  </a:cxn>
                  <a:cxn ang="0">
                    <a:pos x="18" y="3"/>
                  </a:cxn>
                  <a:cxn ang="0">
                    <a:pos x="13" y="4"/>
                  </a:cxn>
                  <a:cxn ang="0">
                    <a:pos x="9" y="6"/>
                  </a:cxn>
                  <a:cxn ang="0">
                    <a:pos x="4" y="9"/>
                  </a:cxn>
                  <a:cxn ang="0">
                    <a:pos x="1" y="14"/>
                  </a:cxn>
                  <a:cxn ang="0">
                    <a:pos x="0" y="20"/>
                  </a:cxn>
                  <a:cxn ang="0">
                    <a:pos x="0" y="28"/>
                  </a:cxn>
                  <a:cxn ang="0">
                    <a:pos x="0" y="35"/>
                  </a:cxn>
                  <a:cxn ang="0">
                    <a:pos x="2" y="39"/>
                  </a:cxn>
                  <a:cxn ang="0">
                    <a:pos x="4" y="41"/>
                  </a:cxn>
                  <a:cxn ang="0">
                    <a:pos x="8" y="43"/>
                  </a:cxn>
                  <a:cxn ang="0">
                    <a:pos x="12" y="45"/>
                  </a:cxn>
                  <a:cxn ang="0">
                    <a:pos x="17" y="47"/>
                  </a:cxn>
                  <a:cxn ang="0">
                    <a:pos x="24" y="48"/>
                  </a:cxn>
                </a:cxnLst>
                <a:rect l="0" t="0" r="r" b="b"/>
                <a:pathLst>
                  <a:path w="57" h="49">
                    <a:moveTo>
                      <a:pt x="28" y="49"/>
                    </a:moveTo>
                    <a:lnTo>
                      <a:pt x="29" y="49"/>
                    </a:lnTo>
                    <a:lnTo>
                      <a:pt x="32" y="49"/>
                    </a:lnTo>
                    <a:lnTo>
                      <a:pt x="34" y="48"/>
                    </a:lnTo>
                    <a:lnTo>
                      <a:pt x="36" y="48"/>
                    </a:lnTo>
                    <a:lnTo>
                      <a:pt x="39" y="47"/>
                    </a:lnTo>
                    <a:lnTo>
                      <a:pt x="41" y="45"/>
                    </a:lnTo>
                    <a:lnTo>
                      <a:pt x="44" y="44"/>
                    </a:lnTo>
                    <a:lnTo>
                      <a:pt x="46" y="43"/>
                    </a:lnTo>
                    <a:lnTo>
                      <a:pt x="48" y="42"/>
                    </a:lnTo>
                    <a:lnTo>
                      <a:pt x="50" y="40"/>
                    </a:lnTo>
                    <a:lnTo>
                      <a:pt x="51" y="39"/>
                    </a:lnTo>
                    <a:lnTo>
                      <a:pt x="53" y="37"/>
                    </a:lnTo>
                    <a:lnTo>
                      <a:pt x="54" y="35"/>
                    </a:lnTo>
                    <a:lnTo>
                      <a:pt x="56" y="31"/>
                    </a:lnTo>
                    <a:lnTo>
                      <a:pt x="56" y="29"/>
                    </a:lnTo>
                    <a:lnTo>
                      <a:pt x="57" y="27"/>
                    </a:lnTo>
                    <a:lnTo>
                      <a:pt x="56" y="23"/>
                    </a:lnTo>
                    <a:lnTo>
                      <a:pt x="56" y="19"/>
                    </a:lnTo>
                    <a:lnTo>
                      <a:pt x="54" y="16"/>
                    </a:lnTo>
                    <a:lnTo>
                      <a:pt x="53" y="13"/>
                    </a:lnTo>
                    <a:lnTo>
                      <a:pt x="52" y="11"/>
                    </a:lnTo>
                    <a:lnTo>
                      <a:pt x="50" y="8"/>
                    </a:lnTo>
                    <a:lnTo>
                      <a:pt x="49" y="6"/>
                    </a:lnTo>
                    <a:lnTo>
                      <a:pt x="47" y="4"/>
                    </a:lnTo>
                    <a:lnTo>
                      <a:pt x="45" y="3"/>
                    </a:lnTo>
                    <a:lnTo>
                      <a:pt x="42" y="2"/>
                    </a:lnTo>
                    <a:lnTo>
                      <a:pt x="40" y="1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1"/>
                    </a:lnTo>
                    <a:lnTo>
                      <a:pt x="26" y="1"/>
                    </a:lnTo>
                    <a:lnTo>
                      <a:pt x="24" y="2"/>
                    </a:lnTo>
                    <a:lnTo>
                      <a:pt x="21" y="2"/>
                    </a:lnTo>
                    <a:lnTo>
                      <a:pt x="18" y="3"/>
                    </a:lnTo>
                    <a:lnTo>
                      <a:pt x="16" y="4"/>
                    </a:lnTo>
                    <a:lnTo>
                      <a:pt x="13" y="4"/>
                    </a:lnTo>
                    <a:lnTo>
                      <a:pt x="11" y="5"/>
                    </a:lnTo>
                    <a:lnTo>
                      <a:pt x="9" y="6"/>
                    </a:lnTo>
                    <a:lnTo>
                      <a:pt x="6" y="8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1" y="14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1" y="37"/>
                    </a:lnTo>
                    <a:lnTo>
                      <a:pt x="2" y="39"/>
                    </a:lnTo>
                    <a:lnTo>
                      <a:pt x="3" y="40"/>
                    </a:lnTo>
                    <a:lnTo>
                      <a:pt x="4" y="41"/>
                    </a:lnTo>
                    <a:lnTo>
                      <a:pt x="6" y="43"/>
                    </a:lnTo>
                    <a:lnTo>
                      <a:pt x="8" y="43"/>
                    </a:lnTo>
                    <a:lnTo>
                      <a:pt x="10" y="44"/>
                    </a:lnTo>
                    <a:lnTo>
                      <a:pt x="12" y="45"/>
                    </a:lnTo>
                    <a:lnTo>
                      <a:pt x="15" y="45"/>
                    </a:lnTo>
                    <a:lnTo>
                      <a:pt x="17" y="47"/>
                    </a:lnTo>
                    <a:lnTo>
                      <a:pt x="21" y="47"/>
                    </a:lnTo>
                    <a:lnTo>
                      <a:pt x="24" y="48"/>
                    </a:lnTo>
                    <a:lnTo>
                      <a:pt x="28" y="49"/>
                    </a:lnTo>
                    <a:close/>
                  </a:path>
                </a:pathLst>
              </a:custGeom>
              <a:solidFill>
                <a:srgbClr val="FF9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71" name="Freeform 451"/>
              <p:cNvSpPr>
                <a:spLocks/>
              </p:cNvSpPr>
              <p:nvPr/>
            </p:nvSpPr>
            <p:spPr bwMode="auto">
              <a:xfrm flipH="1">
                <a:off x="4296" y="2934"/>
                <a:ext cx="5" cy="2"/>
              </a:xfrm>
              <a:custGeom>
                <a:avLst/>
                <a:gdLst/>
                <a:ahLst/>
                <a:cxnLst>
                  <a:cxn ang="0">
                    <a:pos x="85" y="88"/>
                  </a:cxn>
                  <a:cxn ang="0">
                    <a:pos x="95" y="82"/>
                  </a:cxn>
                  <a:cxn ang="0">
                    <a:pos x="104" y="73"/>
                  </a:cxn>
                  <a:cxn ang="0">
                    <a:pos x="110" y="63"/>
                  </a:cxn>
                  <a:cxn ang="0">
                    <a:pos x="116" y="52"/>
                  </a:cxn>
                  <a:cxn ang="0">
                    <a:pos x="118" y="42"/>
                  </a:cxn>
                  <a:cxn ang="0">
                    <a:pos x="119" y="32"/>
                  </a:cxn>
                  <a:cxn ang="0">
                    <a:pos x="119" y="23"/>
                  </a:cxn>
                  <a:cxn ang="0">
                    <a:pos x="116" y="15"/>
                  </a:cxn>
                  <a:cxn ang="0">
                    <a:pos x="110" y="9"/>
                  </a:cxn>
                  <a:cxn ang="0">
                    <a:pos x="102" y="5"/>
                  </a:cxn>
                  <a:cxn ang="0">
                    <a:pos x="94" y="2"/>
                  </a:cxn>
                  <a:cxn ang="0">
                    <a:pos x="84" y="0"/>
                  </a:cxn>
                  <a:cxn ang="0">
                    <a:pos x="73" y="0"/>
                  </a:cxn>
                  <a:cxn ang="0">
                    <a:pos x="62" y="2"/>
                  </a:cxn>
                  <a:cxn ang="0">
                    <a:pos x="50" y="4"/>
                  </a:cxn>
                  <a:cxn ang="0">
                    <a:pos x="38" y="9"/>
                  </a:cxn>
                  <a:cxn ang="0">
                    <a:pos x="28" y="15"/>
                  </a:cxn>
                  <a:cxn ang="0">
                    <a:pos x="18" y="23"/>
                  </a:cxn>
                  <a:cxn ang="0">
                    <a:pos x="11" y="30"/>
                  </a:cxn>
                  <a:cxn ang="0">
                    <a:pos x="5" y="39"/>
                  </a:cxn>
                  <a:cxn ang="0">
                    <a:pos x="2" y="47"/>
                  </a:cxn>
                  <a:cxn ang="0">
                    <a:pos x="0" y="55"/>
                  </a:cxn>
                  <a:cxn ang="0">
                    <a:pos x="0" y="63"/>
                  </a:cxn>
                  <a:cxn ang="0">
                    <a:pos x="3" y="71"/>
                  </a:cxn>
                  <a:cxn ang="0">
                    <a:pos x="10" y="78"/>
                  </a:cxn>
                  <a:cxn ang="0">
                    <a:pos x="17" y="84"/>
                  </a:cxn>
                  <a:cxn ang="0">
                    <a:pos x="26" y="89"/>
                  </a:cxn>
                  <a:cxn ang="0">
                    <a:pos x="37" y="94"/>
                  </a:cxn>
                  <a:cxn ang="0">
                    <a:pos x="49" y="96"/>
                  </a:cxn>
                  <a:cxn ang="0">
                    <a:pos x="61" y="96"/>
                  </a:cxn>
                  <a:cxn ang="0">
                    <a:pos x="73" y="92"/>
                  </a:cxn>
                </a:cxnLst>
                <a:rect l="0" t="0" r="r" b="b"/>
                <a:pathLst>
                  <a:path w="119" h="96">
                    <a:moveTo>
                      <a:pt x="80" y="91"/>
                    </a:moveTo>
                    <a:lnTo>
                      <a:pt x="85" y="88"/>
                    </a:lnTo>
                    <a:lnTo>
                      <a:pt x="90" y="85"/>
                    </a:lnTo>
                    <a:lnTo>
                      <a:pt x="95" y="82"/>
                    </a:lnTo>
                    <a:lnTo>
                      <a:pt x="99" y="77"/>
                    </a:lnTo>
                    <a:lnTo>
                      <a:pt x="104" y="73"/>
                    </a:lnTo>
                    <a:lnTo>
                      <a:pt x="107" y="67"/>
                    </a:lnTo>
                    <a:lnTo>
                      <a:pt x="110" y="63"/>
                    </a:lnTo>
                    <a:lnTo>
                      <a:pt x="113" y="58"/>
                    </a:lnTo>
                    <a:lnTo>
                      <a:pt x="116" y="52"/>
                    </a:lnTo>
                    <a:lnTo>
                      <a:pt x="117" y="48"/>
                    </a:lnTo>
                    <a:lnTo>
                      <a:pt x="118" y="42"/>
                    </a:lnTo>
                    <a:lnTo>
                      <a:pt x="119" y="37"/>
                    </a:lnTo>
                    <a:lnTo>
                      <a:pt x="119" y="32"/>
                    </a:lnTo>
                    <a:lnTo>
                      <a:pt x="119" y="27"/>
                    </a:lnTo>
                    <a:lnTo>
                      <a:pt x="119" y="23"/>
                    </a:lnTo>
                    <a:lnTo>
                      <a:pt x="118" y="19"/>
                    </a:lnTo>
                    <a:lnTo>
                      <a:pt x="116" y="15"/>
                    </a:lnTo>
                    <a:lnTo>
                      <a:pt x="113" y="12"/>
                    </a:lnTo>
                    <a:lnTo>
                      <a:pt x="110" y="9"/>
                    </a:lnTo>
                    <a:lnTo>
                      <a:pt x="107" y="7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2"/>
                    </a:lnTo>
                    <a:lnTo>
                      <a:pt x="89" y="1"/>
                    </a:lnTo>
                    <a:lnTo>
                      <a:pt x="84" y="0"/>
                    </a:lnTo>
                    <a:lnTo>
                      <a:pt x="78" y="0"/>
                    </a:lnTo>
                    <a:lnTo>
                      <a:pt x="73" y="0"/>
                    </a:lnTo>
                    <a:lnTo>
                      <a:pt x="68" y="1"/>
                    </a:lnTo>
                    <a:lnTo>
                      <a:pt x="62" y="2"/>
                    </a:lnTo>
                    <a:lnTo>
                      <a:pt x="55" y="3"/>
                    </a:lnTo>
                    <a:lnTo>
                      <a:pt x="50" y="4"/>
                    </a:lnTo>
                    <a:lnTo>
                      <a:pt x="45" y="7"/>
                    </a:lnTo>
                    <a:lnTo>
                      <a:pt x="38" y="9"/>
                    </a:lnTo>
                    <a:lnTo>
                      <a:pt x="33" y="13"/>
                    </a:lnTo>
                    <a:lnTo>
                      <a:pt x="28" y="15"/>
                    </a:lnTo>
                    <a:lnTo>
                      <a:pt x="23" y="19"/>
                    </a:lnTo>
                    <a:lnTo>
                      <a:pt x="18" y="23"/>
                    </a:lnTo>
                    <a:lnTo>
                      <a:pt x="15" y="26"/>
                    </a:lnTo>
                    <a:lnTo>
                      <a:pt x="11" y="30"/>
                    </a:lnTo>
                    <a:lnTo>
                      <a:pt x="9" y="35"/>
                    </a:lnTo>
                    <a:lnTo>
                      <a:pt x="5" y="39"/>
                    </a:lnTo>
                    <a:lnTo>
                      <a:pt x="3" y="42"/>
                    </a:lnTo>
                    <a:lnTo>
                      <a:pt x="2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0" y="59"/>
                    </a:lnTo>
                    <a:lnTo>
                      <a:pt x="0" y="63"/>
                    </a:lnTo>
                    <a:lnTo>
                      <a:pt x="2" y="67"/>
                    </a:lnTo>
                    <a:lnTo>
                      <a:pt x="3" y="71"/>
                    </a:lnTo>
                    <a:lnTo>
                      <a:pt x="6" y="74"/>
                    </a:lnTo>
                    <a:lnTo>
                      <a:pt x="10" y="78"/>
                    </a:lnTo>
                    <a:lnTo>
                      <a:pt x="13" y="82"/>
                    </a:lnTo>
                    <a:lnTo>
                      <a:pt x="17" y="84"/>
                    </a:lnTo>
                    <a:lnTo>
                      <a:pt x="22" y="87"/>
                    </a:lnTo>
                    <a:lnTo>
                      <a:pt x="26" y="89"/>
                    </a:lnTo>
                    <a:lnTo>
                      <a:pt x="31" y="91"/>
                    </a:lnTo>
                    <a:lnTo>
                      <a:pt x="37" y="94"/>
                    </a:lnTo>
                    <a:lnTo>
                      <a:pt x="42" y="95"/>
                    </a:lnTo>
                    <a:lnTo>
                      <a:pt x="49" y="96"/>
                    </a:lnTo>
                    <a:lnTo>
                      <a:pt x="54" y="96"/>
                    </a:lnTo>
                    <a:lnTo>
                      <a:pt x="61" y="96"/>
                    </a:lnTo>
                    <a:lnTo>
                      <a:pt x="66" y="95"/>
                    </a:lnTo>
                    <a:lnTo>
                      <a:pt x="73" y="92"/>
                    </a:lnTo>
                    <a:lnTo>
                      <a:pt x="80" y="91"/>
                    </a:lnTo>
                    <a:close/>
                  </a:path>
                </a:pathLst>
              </a:custGeom>
              <a:solidFill>
                <a:srgbClr val="FF007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72" name="Freeform 452"/>
              <p:cNvSpPr>
                <a:spLocks/>
              </p:cNvSpPr>
              <p:nvPr/>
            </p:nvSpPr>
            <p:spPr bwMode="auto">
              <a:xfrm flipH="1">
                <a:off x="4296" y="2934"/>
                <a:ext cx="5" cy="2"/>
              </a:xfrm>
              <a:custGeom>
                <a:avLst/>
                <a:gdLst/>
                <a:ahLst/>
                <a:cxnLst>
                  <a:cxn ang="0">
                    <a:pos x="85" y="88"/>
                  </a:cxn>
                  <a:cxn ang="0">
                    <a:pos x="95" y="82"/>
                  </a:cxn>
                  <a:cxn ang="0">
                    <a:pos x="104" y="73"/>
                  </a:cxn>
                  <a:cxn ang="0">
                    <a:pos x="110" y="63"/>
                  </a:cxn>
                  <a:cxn ang="0">
                    <a:pos x="116" y="52"/>
                  </a:cxn>
                  <a:cxn ang="0">
                    <a:pos x="118" y="42"/>
                  </a:cxn>
                  <a:cxn ang="0">
                    <a:pos x="119" y="32"/>
                  </a:cxn>
                  <a:cxn ang="0">
                    <a:pos x="119" y="23"/>
                  </a:cxn>
                  <a:cxn ang="0">
                    <a:pos x="116" y="15"/>
                  </a:cxn>
                  <a:cxn ang="0">
                    <a:pos x="110" y="9"/>
                  </a:cxn>
                  <a:cxn ang="0">
                    <a:pos x="102" y="5"/>
                  </a:cxn>
                  <a:cxn ang="0">
                    <a:pos x="94" y="2"/>
                  </a:cxn>
                  <a:cxn ang="0">
                    <a:pos x="84" y="0"/>
                  </a:cxn>
                  <a:cxn ang="0">
                    <a:pos x="73" y="0"/>
                  </a:cxn>
                  <a:cxn ang="0">
                    <a:pos x="62" y="2"/>
                  </a:cxn>
                  <a:cxn ang="0">
                    <a:pos x="50" y="4"/>
                  </a:cxn>
                  <a:cxn ang="0">
                    <a:pos x="38" y="9"/>
                  </a:cxn>
                  <a:cxn ang="0">
                    <a:pos x="28" y="15"/>
                  </a:cxn>
                  <a:cxn ang="0">
                    <a:pos x="18" y="23"/>
                  </a:cxn>
                  <a:cxn ang="0">
                    <a:pos x="11" y="30"/>
                  </a:cxn>
                  <a:cxn ang="0">
                    <a:pos x="5" y="39"/>
                  </a:cxn>
                  <a:cxn ang="0">
                    <a:pos x="2" y="47"/>
                  </a:cxn>
                  <a:cxn ang="0">
                    <a:pos x="0" y="55"/>
                  </a:cxn>
                  <a:cxn ang="0">
                    <a:pos x="0" y="63"/>
                  </a:cxn>
                  <a:cxn ang="0">
                    <a:pos x="3" y="71"/>
                  </a:cxn>
                  <a:cxn ang="0">
                    <a:pos x="10" y="78"/>
                  </a:cxn>
                  <a:cxn ang="0">
                    <a:pos x="17" y="84"/>
                  </a:cxn>
                  <a:cxn ang="0">
                    <a:pos x="26" y="89"/>
                  </a:cxn>
                  <a:cxn ang="0">
                    <a:pos x="37" y="94"/>
                  </a:cxn>
                  <a:cxn ang="0">
                    <a:pos x="49" y="96"/>
                  </a:cxn>
                  <a:cxn ang="0">
                    <a:pos x="61" y="96"/>
                  </a:cxn>
                  <a:cxn ang="0">
                    <a:pos x="73" y="92"/>
                  </a:cxn>
                </a:cxnLst>
                <a:rect l="0" t="0" r="r" b="b"/>
                <a:pathLst>
                  <a:path w="119" h="96">
                    <a:moveTo>
                      <a:pt x="80" y="91"/>
                    </a:moveTo>
                    <a:lnTo>
                      <a:pt x="85" y="88"/>
                    </a:lnTo>
                    <a:lnTo>
                      <a:pt x="90" y="85"/>
                    </a:lnTo>
                    <a:lnTo>
                      <a:pt x="95" y="82"/>
                    </a:lnTo>
                    <a:lnTo>
                      <a:pt x="99" y="77"/>
                    </a:lnTo>
                    <a:lnTo>
                      <a:pt x="104" y="73"/>
                    </a:lnTo>
                    <a:lnTo>
                      <a:pt x="107" y="67"/>
                    </a:lnTo>
                    <a:lnTo>
                      <a:pt x="110" y="63"/>
                    </a:lnTo>
                    <a:lnTo>
                      <a:pt x="113" y="58"/>
                    </a:lnTo>
                    <a:lnTo>
                      <a:pt x="116" y="52"/>
                    </a:lnTo>
                    <a:lnTo>
                      <a:pt x="117" y="48"/>
                    </a:lnTo>
                    <a:lnTo>
                      <a:pt x="118" y="42"/>
                    </a:lnTo>
                    <a:lnTo>
                      <a:pt x="119" y="37"/>
                    </a:lnTo>
                    <a:lnTo>
                      <a:pt x="119" y="32"/>
                    </a:lnTo>
                    <a:lnTo>
                      <a:pt x="119" y="27"/>
                    </a:lnTo>
                    <a:lnTo>
                      <a:pt x="119" y="23"/>
                    </a:lnTo>
                    <a:lnTo>
                      <a:pt x="118" y="19"/>
                    </a:lnTo>
                    <a:lnTo>
                      <a:pt x="116" y="15"/>
                    </a:lnTo>
                    <a:lnTo>
                      <a:pt x="113" y="12"/>
                    </a:lnTo>
                    <a:lnTo>
                      <a:pt x="110" y="9"/>
                    </a:lnTo>
                    <a:lnTo>
                      <a:pt x="107" y="7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2"/>
                    </a:lnTo>
                    <a:lnTo>
                      <a:pt x="89" y="1"/>
                    </a:lnTo>
                    <a:lnTo>
                      <a:pt x="84" y="0"/>
                    </a:lnTo>
                    <a:lnTo>
                      <a:pt x="78" y="0"/>
                    </a:lnTo>
                    <a:lnTo>
                      <a:pt x="73" y="0"/>
                    </a:lnTo>
                    <a:lnTo>
                      <a:pt x="68" y="1"/>
                    </a:lnTo>
                    <a:lnTo>
                      <a:pt x="62" y="2"/>
                    </a:lnTo>
                    <a:lnTo>
                      <a:pt x="55" y="3"/>
                    </a:lnTo>
                    <a:lnTo>
                      <a:pt x="50" y="4"/>
                    </a:lnTo>
                    <a:lnTo>
                      <a:pt x="45" y="7"/>
                    </a:lnTo>
                    <a:lnTo>
                      <a:pt x="38" y="9"/>
                    </a:lnTo>
                    <a:lnTo>
                      <a:pt x="33" y="13"/>
                    </a:lnTo>
                    <a:lnTo>
                      <a:pt x="28" y="15"/>
                    </a:lnTo>
                    <a:lnTo>
                      <a:pt x="23" y="19"/>
                    </a:lnTo>
                    <a:lnTo>
                      <a:pt x="18" y="23"/>
                    </a:lnTo>
                    <a:lnTo>
                      <a:pt x="15" y="26"/>
                    </a:lnTo>
                    <a:lnTo>
                      <a:pt x="11" y="30"/>
                    </a:lnTo>
                    <a:lnTo>
                      <a:pt x="9" y="35"/>
                    </a:lnTo>
                    <a:lnTo>
                      <a:pt x="5" y="39"/>
                    </a:lnTo>
                    <a:lnTo>
                      <a:pt x="3" y="42"/>
                    </a:lnTo>
                    <a:lnTo>
                      <a:pt x="2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0" y="59"/>
                    </a:lnTo>
                    <a:lnTo>
                      <a:pt x="0" y="63"/>
                    </a:lnTo>
                    <a:lnTo>
                      <a:pt x="2" y="67"/>
                    </a:lnTo>
                    <a:lnTo>
                      <a:pt x="3" y="71"/>
                    </a:lnTo>
                    <a:lnTo>
                      <a:pt x="6" y="74"/>
                    </a:lnTo>
                    <a:lnTo>
                      <a:pt x="10" y="78"/>
                    </a:lnTo>
                    <a:lnTo>
                      <a:pt x="13" y="82"/>
                    </a:lnTo>
                    <a:lnTo>
                      <a:pt x="17" y="84"/>
                    </a:lnTo>
                    <a:lnTo>
                      <a:pt x="22" y="87"/>
                    </a:lnTo>
                    <a:lnTo>
                      <a:pt x="26" y="89"/>
                    </a:lnTo>
                    <a:lnTo>
                      <a:pt x="31" y="91"/>
                    </a:lnTo>
                    <a:lnTo>
                      <a:pt x="37" y="94"/>
                    </a:lnTo>
                    <a:lnTo>
                      <a:pt x="42" y="95"/>
                    </a:lnTo>
                    <a:lnTo>
                      <a:pt x="49" y="96"/>
                    </a:lnTo>
                    <a:lnTo>
                      <a:pt x="54" y="96"/>
                    </a:lnTo>
                    <a:lnTo>
                      <a:pt x="61" y="96"/>
                    </a:lnTo>
                    <a:lnTo>
                      <a:pt x="66" y="95"/>
                    </a:lnTo>
                    <a:lnTo>
                      <a:pt x="73" y="92"/>
                    </a:lnTo>
                    <a:lnTo>
                      <a:pt x="80" y="91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73" name="Freeform 453"/>
              <p:cNvSpPr>
                <a:spLocks/>
              </p:cNvSpPr>
              <p:nvPr/>
            </p:nvSpPr>
            <p:spPr bwMode="auto">
              <a:xfrm flipH="1">
                <a:off x="4297" y="2934"/>
                <a:ext cx="4" cy="2"/>
              </a:xfrm>
              <a:custGeom>
                <a:avLst/>
                <a:gdLst/>
                <a:ahLst/>
                <a:cxnLst>
                  <a:cxn ang="0">
                    <a:pos x="103" y="23"/>
                  </a:cxn>
                  <a:cxn ang="0">
                    <a:pos x="103" y="32"/>
                  </a:cxn>
                  <a:cxn ang="0">
                    <a:pos x="102" y="40"/>
                  </a:cxn>
                  <a:cxn ang="0">
                    <a:pos x="100" y="49"/>
                  </a:cxn>
                  <a:cxn ang="0">
                    <a:pos x="95" y="58"/>
                  </a:cxn>
                  <a:cxn ang="0">
                    <a:pos x="90" y="65"/>
                  </a:cxn>
                  <a:cxn ang="0">
                    <a:pos x="82" y="73"/>
                  </a:cxn>
                  <a:cxn ang="0">
                    <a:pos x="74" y="79"/>
                  </a:cxn>
                  <a:cxn ang="0">
                    <a:pos x="64" y="83"/>
                  </a:cxn>
                  <a:cxn ang="0">
                    <a:pos x="53" y="85"/>
                  </a:cxn>
                  <a:cxn ang="0">
                    <a:pos x="42" y="85"/>
                  </a:cxn>
                  <a:cxn ang="0">
                    <a:pos x="32" y="84"/>
                  </a:cxn>
                  <a:cxn ang="0">
                    <a:pos x="23" y="81"/>
                  </a:cxn>
                  <a:cxn ang="0">
                    <a:pos x="16" y="76"/>
                  </a:cxn>
                  <a:cxn ang="0">
                    <a:pos x="9" y="71"/>
                  </a:cxn>
                  <a:cxn ang="0">
                    <a:pos x="4" y="64"/>
                  </a:cxn>
                  <a:cxn ang="0">
                    <a:pos x="0" y="57"/>
                  </a:cxn>
                  <a:cxn ang="0">
                    <a:pos x="0" y="49"/>
                  </a:cxn>
                  <a:cxn ang="0">
                    <a:pos x="2" y="41"/>
                  </a:cxn>
                  <a:cxn ang="0">
                    <a:pos x="6" y="34"/>
                  </a:cxn>
                  <a:cxn ang="0">
                    <a:pos x="10" y="26"/>
                  </a:cxn>
                  <a:cxn ang="0">
                    <a:pos x="18" y="20"/>
                  </a:cxn>
                  <a:cxn ang="0">
                    <a:pos x="26" y="14"/>
                  </a:cxn>
                  <a:cxn ang="0">
                    <a:pos x="34" y="9"/>
                  </a:cxn>
                  <a:cxn ang="0">
                    <a:pos x="44" y="5"/>
                  </a:cxn>
                  <a:cxn ang="0">
                    <a:pos x="54" y="2"/>
                  </a:cxn>
                  <a:cxn ang="0">
                    <a:pos x="64" y="1"/>
                  </a:cxn>
                  <a:cxn ang="0">
                    <a:pos x="73" y="1"/>
                  </a:cxn>
                  <a:cxn ang="0">
                    <a:pos x="81" y="2"/>
                  </a:cxn>
                  <a:cxn ang="0">
                    <a:pos x="89" y="5"/>
                  </a:cxn>
                  <a:cxn ang="0">
                    <a:pos x="95" y="10"/>
                  </a:cxn>
                  <a:cxn ang="0">
                    <a:pos x="100" y="15"/>
                  </a:cxn>
                </a:cxnLst>
                <a:rect l="0" t="0" r="r" b="b"/>
                <a:pathLst>
                  <a:path w="103" h="85">
                    <a:moveTo>
                      <a:pt x="102" y="20"/>
                    </a:moveTo>
                    <a:lnTo>
                      <a:pt x="103" y="23"/>
                    </a:lnTo>
                    <a:lnTo>
                      <a:pt x="103" y="27"/>
                    </a:lnTo>
                    <a:lnTo>
                      <a:pt x="103" y="32"/>
                    </a:lnTo>
                    <a:lnTo>
                      <a:pt x="103" y="36"/>
                    </a:lnTo>
                    <a:lnTo>
                      <a:pt x="102" y="40"/>
                    </a:lnTo>
                    <a:lnTo>
                      <a:pt x="101" y="45"/>
                    </a:lnTo>
                    <a:lnTo>
                      <a:pt x="100" y="49"/>
                    </a:lnTo>
                    <a:lnTo>
                      <a:pt x="98" y="53"/>
                    </a:lnTo>
                    <a:lnTo>
                      <a:pt x="95" y="58"/>
                    </a:lnTo>
                    <a:lnTo>
                      <a:pt x="92" y="62"/>
                    </a:lnTo>
                    <a:lnTo>
                      <a:pt x="90" y="65"/>
                    </a:lnTo>
                    <a:lnTo>
                      <a:pt x="86" y="70"/>
                    </a:lnTo>
                    <a:lnTo>
                      <a:pt x="82" y="73"/>
                    </a:lnTo>
                    <a:lnTo>
                      <a:pt x="78" y="76"/>
                    </a:lnTo>
                    <a:lnTo>
                      <a:pt x="74" y="79"/>
                    </a:lnTo>
                    <a:lnTo>
                      <a:pt x="69" y="82"/>
                    </a:lnTo>
                    <a:lnTo>
                      <a:pt x="64" y="83"/>
                    </a:lnTo>
                    <a:lnTo>
                      <a:pt x="58" y="84"/>
                    </a:lnTo>
                    <a:lnTo>
                      <a:pt x="53" y="85"/>
                    </a:lnTo>
                    <a:lnTo>
                      <a:pt x="47" y="85"/>
                    </a:lnTo>
                    <a:lnTo>
                      <a:pt x="42" y="85"/>
                    </a:lnTo>
                    <a:lnTo>
                      <a:pt x="38" y="85"/>
                    </a:lnTo>
                    <a:lnTo>
                      <a:pt x="32" y="84"/>
                    </a:lnTo>
                    <a:lnTo>
                      <a:pt x="28" y="83"/>
                    </a:lnTo>
                    <a:lnTo>
                      <a:pt x="23" y="81"/>
                    </a:lnTo>
                    <a:lnTo>
                      <a:pt x="19" y="79"/>
                    </a:lnTo>
                    <a:lnTo>
                      <a:pt x="16" y="76"/>
                    </a:lnTo>
                    <a:lnTo>
                      <a:pt x="12" y="73"/>
                    </a:lnTo>
                    <a:lnTo>
                      <a:pt x="9" y="71"/>
                    </a:lnTo>
                    <a:lnTo>
                      <a:pt x="6" y="68"/>
                    </a:lnTo>
                    <a:lnTo>
                      <a:pt x="4" y="64"/>
                    </a:lnTo>
                    <a:lnTo>
                      <a:pt x="3" y="61"/>
                    </a:lnTo>
                    <a:lnTo>
                      <a:pt x="0" y="57"/>
                    </a:lnTo>
                    <a:lnTo>
                      <a:pt x="0" y="52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2" y="41"/>
                    </a:lnTo>
                    <a:lnTo>
                      <a:pt x="4" y="37"/>
                    </a:lnTo>
                    <a:lnTo>
                      <a:pt x="6" y="34"/>
                    </a:lnTo>
                    <a:lnTo>
                      <a:pt x="8" y="30"/>
                    </a:lnTo>
                    <a:lnTo>
                      <a:pt x="10" y="26"/>
                    </a:lnTo>
                    <a:lnTo>
                      <a:pt x="14" y="23"/>
                    </a:lnTo>
                    <a:lnTo>
                      <a:pt x="18" y="20"/>
                    </a:lnTo>
                    <a:lnTo>
                      <a:pt x="21" y="17"/>
                    </a:lnTo>
                    <a:lnTo>
                      <a:pt x="26" y="14"/>
                    </a:lnTo>
                    <a:lnTo>
                      <a:pt x="30" y="12"/>
                    </a:lnTo>
                    <a:lnTo>
                      <a:pt x="34" y="9"/>
                    </a:lnTo>
                    <a:lnTo>
                      <a:pt x="40" y="8"/>
                    </a:lnTo>
                    <a:lnTo>
                      <a:pt x="44" y="5"/>
                    </a:lnTo>
                    <a:lnTo>
                      <a:pt x="48" y="3"/>
                    </a:lnTo>
                    <a:lnTo>
                      <a:pt x="54" y="2"/>
                    </a:lnTo>
                    <a:lnTo>
                      <a:pt x="58" y="1"/>
                    </a:lnTo>
                    <a:lnTo>
                      <a:pt x="64" y="1"/>
                    </a:lnTo>
                    <a:lnTo>
                      <a:pt x="68" y="0"/>
                    </a:lnTo>
                    <a:lnTo>
                      <a:pt x="73" y="1"/>
                    </a:lnTo>
                    <a:lnTo>
                      <a:pt x="77" y="1"/>
                    </a:lnTo>
                    <a:lnTo>
                      <a:pt x="81" y="2"/>
                    </a:lnTo>
                    <a:lnTo>
                      <a:pt x="85" y="3"/>
                    </a:lnTo>
                    <a:lnTo>
                      <a:pt x="89" y="5"/>
                    </a:lnTo>
                    <a:lnTo>
                      <a:pt x="92" y="8"/>
                    </a:lnTo>
                    <a:lnTo>
                      <a:pt x="95" y="10"/>
                    </a:lnTo>
                    <a:lnTo>
                      <a:pt x="98" y="12"/>
                    </a:lnTo>
                    <a:lnTo>
                      <a:pt x="100" y="15"/>
                    </a:lnTo>
                    <a:lnTo>
                      <a:pt x="102" y="20"/>
                    </a:lnTo>
                    <a:close/>
                  </a:path>
                </a:pathLst>
              </a:custGeom>
              <a:solidFill>
                <a:srgbClr val="FF26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74" name="Freeform 454"/>
              <p:cNvSpPr>
                <a:spLocks/>
              </p:cNvSpPr>
              <p:nvPr/>
            </p:nvSpPr>
            <p:spPr bwMode="auto">
              <a:xfrm flipH="1">
                <a:off x="4297" y="2934"/>
                <a:ext cx="4" cy="2"/>
              </a:xfrm>
              <a:custGeom>
                <a:avLst/>
                <a:gdLst/>
                <a:ahLst/>
                <a:cxnLst>
                  <a:cxn ang="0">
                    <a:pos x="87" y="22"/>
                  </a:cxn>
                  <a:cxn ang="0">
                    <a:pos x="87" y="29"/>
                  </a:cxn>
                  <a:cxn ang="0">
                    <a:pos x="87" y="36"/>
                  </a:cxn>
                  <a:cxn ang="0">
                    <a:pos x="84" y="44"/>
                  </a:cxn>
                  <a:cxn ang="0">
                    <a:pos x="81" y="52"/>
                  </a:cxn>
                  <a:cxn ang="0">
                    <a:pos x="75" y="58"/>
                  </a:cxn>
                  <a:cxn ang="0">
                    <a:pos x="69" y="64"/>
                  </a:cxn>
                  <a:cxn ang="0">
                    <a:pos x="62" y="68"/>
                  </a:cxn>
                  <a:cxn ang="0">
                    <a:pos x="54" y="71"/>
                  </a:cxn>
                  <a:cxn ang="0">
                    <a:pos x="44" y="73"/>
                  </a:cxn>
                  <a:cxn ang="0">
                    <a:pos x="35" y="73"/>
                  </a:cxn>
                  <a:cxn ang="0">
                    <a:pos x="27" y="72"/>
                  </a:cxn>
                  <a:cxn ang="0">
                    <a:pos x="20" y="70"/>
                  </a:cxn>
                  <a:cxn ang="0">
                    <a:pos x="13" y="67"/>
                  </a:cxn>
                  <a:cxn ang="0">
                    <a:pos x="8" y="63"/>
                  </a:cxn>
                  <a:cxn ang="0">
                    <a:pos x="3" y="56"/>
                  </a:cxn>
                  <a:cxn ang="0">
                    <a:pos x="0" y="48"/>
                  </a:cxn>
                  <a:cxn ang="0">
                    <a:pos x="0" y="42"/>
                  </a:cxn>
                  <a:cxn ang="0">
                    <a:pos x="1" y="34"/>
                  </a:cxn>
                  <a:cxn ang="0">
                    <a:pos x="4" y="28"/>
                  </a:cxn>
                  <a:cxn ang="0">
                    <a:pos x="9" y="22"/>
                  </a:cxn>
                  <a:cxn ang="0">
                    <a:pos x="15" y="17"/>
                  </a:cxn>
                  <a:cxn ang="0">
                    <a:pos x="22" y="11"/>
                  </a:cxn>
                  <a:cxn ang="0">
                    <a:pos x="28" y="7"/>
                  </a:cxn>
                  <a:cxn ang="0">
                    <a:pos x="36" y="4"/>
                  </a:cxn>
                  <a:cxn ang="0">
                    <a:pos x="44" y="1"/>
                  </a:cxn>
                  <a:cxn ang="0">
                    <a:pos x="53" y="0"/>
                  </a:cxn>
                  <a:cxn ang="0">
                    <a:pos x="60" y="0"/>
                  </a:cxn>
                  <a:cxn ang="0">
                    <a:pos x="68" y="2"/>
                  </a:cxn>
                  <a:cxn ang="0">
                    <a:pos x="74" y="5"/>
                  </a:cxn>
                  <a:cxn ang="0">
                    <a:pos x="80" y="9"/>
                  </a:cxn>
                  <a:cxn ang="0">
                    <a:pos x="84" y="14"/>
                  </a:cxn>
                </a:cxnLst>
                <a:rect l="0" t="0" r="r" b="b"/>
                <a:pathLst>
                  <a:path w="87" h="73">
                    <a:moveTo>
                      <a:pt x="86" y="19"/>
                    </a:moveTo>
                    <a:lnTo>
                      <a:pt x="87" y="22"/>
                    </a:lnTo>
                    <a:lnTo>
                      <a:pt x="87" y="25"/>
                    </a:lnTo>
                    <a:lnTo>
                      <a:pt x="87" y="29"/>
                    </a:lnTo>
                    <a:lnTo>
                      <a:pt x="87" y="33"/>
                    </a:lnTo>
                    <a:lnTo>
                      <a:pt x="87" y="36"/>
                    </a:lnTo>
                    <a:lnTo>
                      <a:pt x="86" y="41"/>
                    </a:lnTo>
                    <a:lnTo>
                      <a:pt x="84" y="44"/>
                    </a:lnTo>
                    <a:lnTo>
                      <a:pt x="83" y="47"/>
                    </a:lnTo>
                    <a:lnTo>
                      <a:pt x="81" y="52"/>
                    </a:lnTo>
                    <a:lnTo>
                      <a:pt x="79" y="55"/>
                    </a:lnTo>
                    <a:lnTo>
                      <a:pt x="75" y="58"/>
                    </a:lnTo>
                    <a:lnTo>
                      <a:pt x="72" y="60"/>
                    </a:lnTo>
                    <a:lnTo>
                      <a:pt x="69" y="64"/>
                    </a:lnTo>
                    <a:lnTo>
                      <a:pt x="66" y="66"/>
                    </a:lnTo>
                    <a:lnTo>
                      <a:pt x="62" y="68"/>
                    </a:lnTo>
                    <a:lnTo>
                      <a:pt x="59" y="70"/>
                    </a:lnTo>
                    <a:lnTo>
                      <a:pt x="54" y="71"/>
                    </a:lnTo>
                    <a:lnTo>
                      <a:pt x="49" y="72"/>
                    </a:lnTo>
                    <a:lnTo>
                      <a:pt x="44" y="73"/>
                    </a:lnTo>
                    <a:lnTo>
                      <a:pt x="39" y="73"/>
                    </a:lnTo>
                    <a:lnTo>
                      <a:pt x="35" y="73"/>
                    </a:lnTo>
                    <a:lnTo>
                      <a:pt x="32" y="73"/>
                    </a:lnTo>
                    <a:lnTo>
                      <a:pt x="27" y="72"/>
                    </a:lnTo>
                    <a:lnTo>
                      <a:pt x="24" y="72"/>
                    </a:lnTo>
                    <a:lnTo>
                      <a:pt x="20" y="70"/>
                    </a:lnTo>
                    <a:lnTo>
                      <a:pt x="16" y="69"/>
                    </a:lnTo>
                    <a:lnTo>
                      <a:pt x="13" y="67"/>
                    </a:lnTo>
                    <a:lnTo>
                      <a:pt x="11" y="65"/>
                    </a:lnTo>
                    <a:lnTo>
                      <a:pt x="8" y="63"/>
                    </a:lnTo>
                    <a:lnTo>
                      <a:pt x="6" y="59"/>
                    </a:lnTo>
                    <a:lnTo>
                      <a:pt x="3" y="56"/>
                    </a:lnTo>
                    <a:lnTo>
                      <a:pt x="2" y="53"/>
                    </a:lnTo>
                    <a:lnTo>
                      <a:pt x="0" y="48"/>
                    </a:lnTo>
                    <a:lnTo>
                      <a:pt x="0" y="45"/>
                    </a:lnTo>
                    <a:lnTo>
                      <a:pt x="0" y="42"/>
                    </a:lnTo>
                    <a:lnTo>
                      <a:pt x="0" y="37"/>
                    </a:lnTo>
                    <a:lnTo>
                      <a:pt x="1" y="34"/>
                    </a:lnTo>
                    <a:lnTo>
                      <a:pt x="3" y="31"/>
                    </a:lnTo>
                    <a:lnTo>
                      <a:pt x="4" y="28"/>
                    </a:lnTo>
                    <a:lnTo>
                      <a:pt x="7" y="25"/>
                    </a:lnTo>
                    <a:lnTo>
                      <a:pt x="9" y="22"/>
                    </a:lnTo>
                    <a:lnTo>
                      <a:pt x="12" y="19"/>
                    </a:lnTo>
                    <a:lnTo>
                      <a:pt x="15" y="17"/>
                    </a:lnTo>
                    <a:lnTo>
                      <a:pt x="19" y="13"/>
                    </a:lnTo>
                    <a:lnTo>
                      <a:pt x="22" y="11"/>
                    </a:lnTo>
                    <a:lnTo>
                      <a:pt x="25" y="9"/>
                    </a:lnTo>
                    <a:lnTo>
                      <a:pt x="28" y="7"/>
                    </a:lnTo>
                    <a:lnTo>
                      <a:pt x="33" y="6"/>
                    </a:lnTo>
                    <a:lnTo>
                      <a:pt x="36" y="4"/>
                    </a:lnTo>
                    <a:lnTo>
                      <a:pt x="40" y="2"/>
                    </a:lnTo>
                    <a:lnTo>
                      <a:pt x="44" y="1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0" y="0"/>
                    </a:lnTo>
                    <a:lnTo>
                      <a:pt x="65" y="1"/>
                    </a:lnTo>
                    <a:lnTo>
                      <a:pt x="68" y="2"/>
                    </a:lnTo>
                    <a:lnTo>
                      <a:pt x="71" y="4"/>
                    </a:lnTo>
                    <a:lnTo>
                      <a:pt x="74" y="5"/>
                    </a:lnTo>
                    <a:lnTo>
                      <a:pt x="78" y="7"/>
                    </a:lnTo>
                    <a:lnTo>
                      <a:pt x="80" y="9"/>
                    </a:lnTo>
                    <a:lnTo>
                      <a:pt x="82" y="11"/>
                    </a:lnTo>
                    <a:lnTo>
                      <a:pt x="84" y="14"/>
                    </a:lnTo>
                    <a:lnTo>
                      <a:pt x="86" y="19"/>
                    </a:lnTo>
                    <a:close/>
                  </a:path>
                </a:pathLst>
              </a:custGeom>
              <a:solidFill>
                <a:srgbClr val="FF4C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75" name="Freeform 455"/>
              <p:cNvSpPr>
                <a:spLocks/>
              </p:cNvSpPr>
              <p:nvPr/>
            </p:nvSpPr>
            <p:spPr bwMode="auto">
              <a:xfrm flipH="1">
                <a:off x="4297" y="2934"/>
                <a:ext cx="3" cy="2"/>
              </a:xfrm>
              <a:custGeom>
                <a:avLst/>
                <a:gdLst/>
                <a:ahLst/>
                <a:cxnLst>
                  <a:cxn ang="0">
                    <a:pos x="71" y="20"/>
                  </a:cxn>
                  <a:cxn ang="0">
                    <a:pos x="72" y="27"/>
                  </a:cxn>
                  <a:cxn ang="0">
                    <a:pos x="71" y="33"/>
                  </a:cxn>
                  <a:cxn ang="0">
                    <a:pos x="69" y="40"/>
                  </a:cxn>
                  <a:cxn ang="0">
                    <a:pos x="65" y="45"/>
                  </a:cxn>
                  <a:cxn ang="0">
                    <a:pos x="61" y="50"/>
                  </a:cxn>
                  <a:cxn ang="0">
                    <a:pos x="55" y="54"/>
                  </a:cxn>
                  <a:cxn ang="0">
                    <a:pos x="50" y="57"/>
                  </a:cxn>
                  <a:cxn ang="0">
                    <a:pos x="43" y="61"/>
                  </a:cxn>
                  <a:cxn ang="0">
                    <a:pos x="36" y="62"/>
                  </a:cxn>
                  <a:cxn ang="0">
                    <a:pos x="28" y="63"/>
                  </a:cxn>
                  <a:cxn ang="0">
                    <a:pos x="22" y="63"/>
                  </a:cxn>
                  <a:cxn ang="0">
                    <a:pos x="16" y="61"/>
                  </a:cxn>
                  <a:cxn ang="0">
                    <a:pos x="12" y="59"/>
                  </a:cxn>
                  <a:cxn ang="0">
                    <a:pos x="7" y="54"/>
                  </a:cxn>
                  <a:cxn ang="0">
                    <a:pos x="3" y="49"/>
                  </a:cxn>
                  <a:cxn ang="0">
                    <a:pos x="0" y="41"/>
                  </a:cxn>
                  <a:cxn ang="0">
                    <a:pos x="0" y="35"/>
                  </a:cxn>
                  <a:cxn ang="0">
                    <a:pos x="1" y="28"/>
                  </a:cxn>
                  <a:cxn ang="0">
                    <a:pos x="4" y="22"/>
                  </a:cxn>
                  <a:cxn ang="0">
                    <a:pos x="7" y="17"/>
                  </a:cxn>
                  <a:cxn ang="0">
                    <a:pos x="13" y="13"/>
                  </a:cxn>
                  <a:cxn ang="0">
                    <a:pos x="18" y="9"/>
                  </a:cxn>
                  <a:cxn ang="0">
                    <a:pos x="24" y="6"/>
                  </a:cxn>
                  <a:cxn ang="0">
                    <a:pos x="29" y="3"/>
                  </a:cxn>
                  <a:cxn ang="0">
                    <a:pos x="35" y="1"/>
                  </a:cxn>
                  <a:cxn ang="0">
                    <a:pos x="41" y="1"/>
                  </a:cxn>
                  <a:cxn ang="0">
                    <a:pos x="48" y="1"/>
                  </a:cxn>
                  <a:cxn ang="0">
                    <a:pos x="54" y="2"/>
                  </a:cxn>
                  <a:cxn ang="0">
                    <a:pos x="60" y="4"/>
                  </a:cxn>
                  <a:cxn ang="0">
                    <a:pos x="64" y="8"/>
                  </a:cxn>
                  <a:cxn ang="0">
                    <a:pos x="69" y="14"/>
                  </a:cxn>
                </a:cxnLst>
                <a:rect l="0" t="0" r="r" b="b"/>
                <a:pathLst>
                  <a:path w="72" h="63">
                    <a:moveTo>
                      <a:pt x="71" y="18"/>
                    </a:moveTo>
                    <a:lnTo>
                      <a:pt x="71" y="20"/>
                    </a:lnTo>
                    <a:lnTo>
                      <a:pt x="72" y="24"/>
                    </a:lnTo>
                    <a:lnTo>
                      <a:pt x="72" y="27"/>
                    </a:lnTo>
                    <a:lnTo>
                      <a:pt x="72" y="30"/>
                    </a:lnTo>
                    <a:lnTo>
                      <a:pt x="71" y="33"/>
                    </a:lnTo>
                    <a:lnTo>
                      <a:pt x="70" y="37"/>
                    </a:lnTo>
                    <a:lnTo>
                      <a:pt x="69" y="40"/>
                    </a:lnTo>
                    <a:lnTo>
                      <a:pt x="67" y="42"/>
                    </a:lnTo>
                    <a:lnTo>
                      <a:pt x="65" y="45"/>
                    </a:lnTo>
                    <a:lnTo>
                      <a:pt x="63" y="48"/>
                    </a:lnTo>
                    <a:lnTo>
                      <a:pt x="61" y="50"/>
                    </a:lnTo>
                    <a:lnTo>
                      <a:pt x="59" y="53"/>
                    </a:lnTo>
                    <a:lnTo>
                      <a:pt x="55" y="54"/>
                    </a:lnTo>
                    <a:lnTo>
                      <a:pt x="53" y="56"/>
                    </a:lnTo>
                    <a:lnTo>
                      <a:pt x="50" y="57"/>
                    </a:lnTo>
                    <a:lnTo>
                      <a:pt x="48" y="60"/>
                    </a:lnTo>
                    <a:lnTo>
                      <a:pt x="43" y="61"/>
                    </a:lnTo>
                    <a:lnTo>
                      <a:pt x="39" y="61"/>
                    </a:lnTo>
                    <a:lnTo>
                      <a:pt x="36" y="62"/>
                    </a:lnTo>
                    <a:lnTo>
                      <a:pt x="31" y="63"/>
                    </a:lnTo>
                    <a:lnTo>
                      <a:pt x="28" y="63"/>
                    </a:lnTo>
                    <a:lnTo>
                      <a:pt x="25" y="63"/>
                    </a:lnTo>
                    <a:lnTo>
                      <a:pt x="22" y="63"/>
                    </a:lnTo>
                    <a:lnTo>
                      <a:pt x="19" y="62"/>
                    </a:lnTo>
                    <a:lnTo>
                      <a:pt x="16" y="61"/>
                    </a:lnTo>
                    <a:lnTo>
                      <a:pt x="14" y="60"/>
                    </a:lnTo>
                    <a:lnTo>
                      <a:pt x="12" y="59"/>
                    </a:lnTo>
                    <a:lnTo>
                      <a:pt x="8" y="56"/>
                    </a:lnTo>
                    <a:lnTo>
                      <a:pt x="7" y="54"/>
                    </a:lnTo>
                    <a:lnTo>
                      <a:pt x="5" y="51"/>
                    </a:lnTo>
                    <a:lnTo>
                      <a:pt x="3" y="49"/>
                    </a:lnTo>
                    <a:lnTo>
                      <a:pt x="2" y="45"/>
                    </a:lnTo>
                    <a:lnTo>
                      <a:pt x="0" y="41"/>
                    </a:lnTo>
                    <a:lnTo>
                      <a:pt x="0" y="38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1" y="28"/>
                    </a:lnTo>
                    <a:lnTo>
                      <a:pt x="2" y="25"/>
                    </a:lnTo>
                    <a:lnTo>
                      <a:pt x="4" y="22"/>
                    </a:lnTo>
                    <a:lnTo>
                      <a:pt x="6" y="20"/>
                    </a:lnTo>
                    <a:lnTo>
                      <a:pt x="7" y="17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8" y="9"/>
                    </a:lnTo>
                    <a:lnTo>
                      <a:pt x="20" y="7"/>
                    </a:lnTo>
                    <a:lnTo>
                      <a:pt x="24" y="6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32" y="2"/>
                    </a:lnTo>
                    <a:lnTo>
                      <a:pt x="35" y="1"/>
                    </a:lnTo>
                    <a:lnTo>
                      <a:pt x="38" y="1"/>
                    </a:lnTo>
                    <a:lnTo>
                      <a:pt x="41" y="1"/>
                    </a:lnTo>
                    <a:lnTo>
                      <a:pt x="45" y="0"/>
                    </a:lnTo>
                    <a:lnTo>
                      <a:pt x="48" y="1"/>
                    </a:lnTo>
                    <a:lnTo>
                      <a:pt x="51" y="1"/>
                    </a:lnTo>
                    <a:lnTo>
                      <a:pt x="54" y="2"/>
                    </a:lnTo>
                    <a:lnTo>
                      <a:pt x="57" y="3"/>
                    </a:lnTo>
                    <a:lnTo>
                      <a:pt x="60" y="4"/>
                    </a:lnTo>
                    <a:lnTo>
                      <a:pt x="62" y="6"/>
                    </a:lnTo>
                    <a:lnTo>
                      <a:pt x="64" y="8"/>
                    </a:lnTo>
                    <a:lnTo>
                      <a:pt x="66" y="12"/>
                    </a:lnTo>
                    <a:lnTo>
                      <a:pt x="69" y="14"/>
                    </a:lnTo>
                    <a:lnTo>
                      <a:pt x="71" y="18"/>
                    </a:lnTo>
                    <a:close/>
                  </a:path>
                </a:pathLst>
              </a:custGeom>
              <a:solidFill>
                <a:srgbClr val="FF72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76" name="Freeform 456"/>
              <p:cNvSpPr>
                <a:spLocks/>
              </p:cNvSpPr>
              <p:nvPr/>
            </p:nvSpPr>
            <p:spPr bwMode="auto">
              <a:xfrm flipH="1">
                <a:off x="4297" y="2935"/>
                <a:ext cx="3" cy="2"/>
              </a:xfrm>
              <a:custGeom>
                <a:avLst/>
                <a:gdLst/>
                <a:ahLst/>
                <a:cxnLst>
                  <a:cxn ang="0">
                    <a:pos x="40" y="48"/>
                  </a:cxn>
                  <a:cxn ang="0">
                    <a:pos x="44" y="46"/>
                  </a:cxn>
                  <a:cxn ang="0">
                    <a:pos x="47" y="44"/>
                  </a:cxn>
                  <a:cxn ang="0">
                    <a:pos x="51" y="39"/>
                  </a:cxn>
                  <a:cxn ang="0">
                    <a:pos x="54" y="35"/>
                  </a:cxn>
                  <a:cxn ang="0">
                    <a:pos x="56" y="31"/>
                  </a:cxn>
                  <a:cxn ang="0">
                    <a:pos x="57" y="25"/>
                  </a:cxn>
                  <a:cxn ang="0">
                    <a:pos x="56" y="20"/>
                  </a:cxn>
                  <a:cxn ang="0">
                    <a:pos x="54" y="13"/>
                  </a:cxn>
                  <a:cxn ang="0">
                    <a:pos x="50" y="8"/>
                  </a:cxn>
                  <a:cxn ang="0">
                    <a:pos x="45" y="4"/>
                  </a:cxn>
                  <a:cxn ang="0">
                    <a:pos x="41" y="1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27" y="1"/>
                  </a:cxn>
                  <a:cxn ang="0">
                    <a:pos x="23" y="2"/>
                  </a:cxn>
                  <a:cxn ang="0">
                    <a:pos x="20" y="4"/>
                  </a:cxn>
                  <a:cxn ang="0">
                    <a:pos x="16" y="8"/>
                  </a:cxn>
                  <a:cxn ang="0">
                    <a:pos x="11" y="10"/>
                  </a:cxn>
                  <a:cxn ang="0">
                    <a:pos x="8" y="13"/>
                  </a:cxn>
                  <a:cxn ang="0">
                    <a:pos x="4" y="17"/>
                  </a:cxn>
                  <a:cxn ang="0">
                    <a:pos x="1" y="22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4" y="41"/>
                  </a:cxn>
                  <a:cxn ang="0">
                    <a:pos x="7" y="46"/>
                  </a:cxn>
                  <a:cxn ang="0">
                    <a:pos x="10" y="50"/>
                  </a:cxn>
                  <a:cxn ang="0">
                    <a:pos x="13" y="51"/>
                  </a:cxn>
                  <a:cxn ang="0">
                    <a:pos x="18" y="52"/>
                  </a:cxn>
                  <a:cxn ang="0">
                    <a:pos x="22" y="52"/>
                  </a:cxn>
                  <a:cxn ang="0">
                    <a:pos x="28" y="51"/>
                  </a:cxn>
                  <a:cxn ang="0">
                    <a:pos x="34" y="49"/>
                  </a:cxn>
                </a:cxnLst>
                <a:rect l="0" t="0" r="r" b="b"/>
                <a:pathLst>
                  <a:path w="57" h="52">
                    <a:moveTo>
                      <a:pt x="39" y="49"/>
                    </a:moveTo>
                    <a:lnTo>
                      <a:pt x="40" y="48"/>
                    </a:lnTo>
                    <a:lnTo>
                      <a:pt x="42" y="47"/>
                    </a:lnTo>
                    <a:lnTo>
                      <a:pt x="44" y="46"/>
                    </a:lnTo>
                    <a:lnTo>
                      <a:pt x="46" y="45"/>
                    </a:lnTo>
                    <a:lnTo>
                      <a:pt x="47" y="44"/>
                    </a:lnTo>
                    <a:lnTo>
                      <a:pt x="50" y="41"/>
                    </a:lnTo>
                    <a:lnTo>
                      <a:pt x="51" y="39"/>
                    </a:lnTo>
                    <a:lnTo>
                      <a:pt x="53" y="38"/>
                    </a:lnTo>
                    <a:lnTo>
                      <a:pt x="54" y="35"/>
                    </a:lnTo>
                    <a:lnTo>
                      <a:pt x="55" y="33"/>
                    </a:lnTo>
                    <a:lnTo>
                      <a:pt x="56" y="31"/>
                    </a:lnTo>
                    <a:lnTo>
                      <a:pt x="56" y="28"/>
                    </a:lnTo>
                    <a:lnTo>
                      <a:pt x="57" y="25"/>
                    </a:lnTo>
                    <a:lnTo>
                      <a:pt x="57" y="23"/>
                    </a:lnTo>
                    <a:lnTo>
                      <a:pt x="56" y="20"/>
                    </a:lnTo>
                    <a:lnTo>
                      <a:pt x="56" y="17"/>
                    </a:lnTo>
                    <a:lnTo>
                      <a:pt x="54" y="13"/>
                    </a:lnTo>
                    <a:lnTo>
                      <a:pt x="52" y="11"/>
                    </a:lnTo>
                    <a:lnTo>
                      <a:pt x="50" y="8"/>
                    </a:lnTo>
                    <a:lnTo>
                      <a:pt x="47" y="5"/>
                    </a:lnTo>
                    <a:lnTo>
                      <a:pt x="45" y="4"/>
                    </a:lnTo>
                    <a:lnTo>
                      <a:pt x="43" y="2"/>
                    </a:lnTo>
                    <a:lnTo>
                      <a:pt x="41" y="1"/>
                    </a:lnTo>
                    <a:lnTo>
                      <a:pt x="39" y="1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1"/>
                    </a:lnTo>
                    <a:lnTo>
                      <a:pt x="25" y="2"/>
                    </a:lnTo>
                    <a:lnTo>
                      <a:pt x="23" y="2"/>
                    </a:lnTo>
                    <a:lnTo>
                      <a:pt x="22" y="4"/>
                    </a:lnTo>
                    <a:lnTo>
                      <a:pt x="20" y="4"/>
                    </a:lnTo>
                    <a:lnTo>
                      <a:pt x="18" y="5"/>
                    </a:lnTo>
                    <a:lnTo>
                      <a:pt x="16" y="8"/>
                    </a:lnTo>
                    <a:lnTo>
                      <a:pt x="13" y="9"/>
                    </a:lnTo>
                    <a:lnTo>
                      <a:pt x="11" y="10"/>
                    </a:lnTo>
                    <a:lnTo>
                      <a:pt x="9" y="11"/>
                    </a:lnTo>
                    <a:lnTo>
                      <a:pt x="8" y="13"/>
                    </a:lnTo>
                    <a:lnTo>
                      <a:pt x="6" y="15"/>
                    </a:lnTo>
                    <a:lnTo>
                      <a:pt x="4" y="17"/>
                    </a:lnTo>
                    <a:lnTo>
                      <a:pt x="3" y="20"/>
                    </a:lnTo>
                    <a:lnTo>
                      <a:pt x="1" y="22"/>
                    </a:lnTo>
                    <a:lnTo>
                      <a:pt x="0" y="24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3" y="38"/>
                    </a:lnTo>
                    <a:lnTo>
                      <a:pt x="4" y="41"/>
                    </a:lnTo>
                    <a:lnTo>
                      <a:pt x="5" y="44"/>
                    </a:lnTo>
                    <a:lnTo>
                      <a:pt x="7" y="46"/>
                    </a:lnTo>
                    <a:lnTo>
                      <a:pt x="8" y="48"/>
                    </a:lnTo>
                    <a:lnTo>
                      <a:pt x="10" y="50"/>
                    </a:lnTo>
                    <a:lnTo>
                      <a:pt x="11" y="51"/>
                    </a:lnTo>
                    <a:lnTo>
                      <a:pt x="13" y="51"/>
                    </a:lnTo>
                    <a:lnTo>
                      <a:pt x="16" y="52"/>
                    </a:lnTo>
                    <a:lnTo>
                      <a:pt x="18" y="52"/>
                    </a:lnTo>
                    <a:lnTo>
                      <a:pt x="20" y="52"/>
                    </a:lnTo>
                    <a:lnTo>
                      <a:pt x="22" y="52"/>
                    </a:lnTo>
                    <a:lnTo>
                      <a:pt x="24" y="51"/>
                    </a:lnTo>
                    <a:lnTo>
                      <a:pt x="28" y="51"/>
                    </a:lnTo>
                    <a:lnTo>
                      <a:pt x="31" y="50"/>
                    </a:lnTo>
                    <a:lnTo>
                      <a:pt x="34" y="49"/>
                    </a:lnTo>
                    <a:lnTo>
                      <a:pt x="39" y="49"/>
                    </a:lnTo>
                    <a:close/>
                  </a:path>
                </a:pathLst>
              </a:custGeom>
              <a:solidFill>
                <a:srgbClr val="FF9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77" name="Freeform 457"/>
              <p:cNvSpPr>
                <a:spLocks/>
              </p:cNvSpPr>
              <p:nvPr/>
            </p:nvSpPr>
            <p:spPr bwMode="auto">
              <a:xfrm flipH="1">
                <a:off x="4495" y="2976"/>
                <a:ext cx="4" cy="5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1" y="74"/>
                  </a:cxn>
                  <a:cxn ang="0">
                    <a:pos x="3" y="86"/>
                  </a:cxn>
                  <a:cxn ang="0">
                    <a:pos x="9" y="97"/>
                  </a:cxn>
                  <a:cxn ang="0">
                    <a:pos x="15" y="105"/>
                  </a:cxn>
                  <a:cxn ang="0">
                    <a:pos x="22" y="113"/>
                  </a:cxn>
                  <a:cxn ang="0">
                    <a:pos x="31" y="119"/>
                  </a:cxn>
                  <a:cxn ang="0">
                    <a:pos x="38" y="123"/>
                  </a:cxn>
                  <a:cxn ang="0">
                    <a:pos x="46" y="124"/>
                  </a:cxn>
                  <a:cxn ang="0">
                    <a:pos x="55" y="123"/>
                  </a:cxn>
                  <a:cxn ang="0">
                    <a:pos x="62" y="118"/>
                  </a:cxn>
                  <a:cxn ang="0">
                    <a:pos x="69" y="113"/>
                  </a:cxn>
                  <a:cxn ang="0">
                    <a:pos x="76" y="105"/>
                  </a:cxn>
                  <a:cxn ang="0">
                    <a:pos x="82" y="97"/>
                  </a:cxn>
                  <a:cxn ang="0">
                    <a:pos x="86" y="86"/>
                  </a:cxn>
                  <a:cxn ang="0">
                    <a:pos x="90" y="74"/>
                  </a:cxn>
                  <a:cxn ang="0">
                    <a:pos x="91" y="62"/>
                  </a:cxn>
                  <a:cxn ang="0">
                    <a:pos x="91" y="50"/>
                  </a:cxn>
                  <a:cxn ang="0">
                    <a:pos x="90" y="38"/>
                  </a:cxn>
                  <a:cxn ang="0">
                    <a:pos x="88" y="28"/>
                  </a:cxn>
                  <a:cxn ang="0">
                    <a:pos x="83" y="19"/>
                  </a:cxn>
                  <a:cxn ang="0">
                    <a:pos x="78" y="11"/>
                  </a:cxn>
                  <a:cxn ang="0">
                    <a:pos x="71" y="6"/>
                  </a:cxn>
                  <a:cxn ang="0">
                    <a:pos x="65" y="2"/>
                  </a:cxn>
                  <a:cxn ang="0">
                    <a:pos x="57" y="0"/>
                  </a:cxn>
                  <a:cxn ang="0">
                    <a:pos x="47" y="2"/>
                  </a:cxn>
                  <a:cxn ang="0">
                    <a:pos x="38" y="5"/>
                  </a:cxn>
                  <a:cxn ang="0">
                    <a:pos x="29" y="10"/>
                  </a:cxn>
                  <a:cxn ang="0">
                    <a:pos x="20" y="18"/>
                  </a:cxn>
                  <a:cxn ang="0">
                    <a:pos x="12" y="27"/>
                  </a:cxn>
                  <a:cxn ang="0">
                    <a:pos x="6" y="36"/>
                  </a:cxn>
                  <a:cxn ang="0">
                    <a:pos x="2" y="48"/>
                  </a:cxn>
                </a:cxnLst>
                <a:rect l="0" t="0" r="r" b="b"/>
                <a:pathLst>
                  <a:path w="92" h="124">
                    <a:moveTo>
                      <a:pt x="1" y="55"/>
                    </a:moveTo>
                    <a:lnTo>
                      <a:pt x="0" y="60"/>
                    </a:lnTo>
                    <a:lnTo>
                      <a:pt x="0" y="67"/>
                    </a:lnTo>
                    <a:lnTo>
                      <a:pt x="1" y="74"/>
                    </a:lnTo>
                    <a:lnTo>
                      <a:pt x="2" y="80"/>
                    </a:lnTo>
                    <a:lnTo>
                      <a:pt x="3" y="86"/>
                    </a:lnTo>
                    <a:lnTo>
                      <a:pt x="6" y="91"/>
                    </a:lnTo>
                    <a:lnTo>
                      <a:pt x="9" y="97"/>
                    </a:lnTo>
                    <a:lnTo>
                      <a:pt x="12" y="101"/>
                    </a:lnTo>
                    <a:lnTo>
                      <a:pt x="15" y="105"/>
                    </a:lnTo>
                    <a:lnTo>
                      <a:pt x="19" y="110"/>
                    </a:lnTo>
                    <a:lnTo>
                      <a:pt x="22" y="113"/>
                    </a:lnTo>
                    <a:lnTo>
                      <a:pt x="26" y="116"/>
                    </a:lnTo>
                    <a:lnTo>
                      <a:pt x="31" y="119"/>
                    </a:lnTo>
                    <a:lnTo>
                      <a:pt x="34" y="122"/>
                    </a:lnTo>
                    <a:lnTo>
                      <a:pt x="38" y="123"/>
                    </a:lnTo>
                    <a:lnTo>
                      <a:pt x="43" y="124"/>
                    </a:lnTo>
                    <a:lnTo>
                      <a:pt x="46" y="124"/>
                    </a:lnTo>
                    <a:lnTo>
                      <a:pt x="50" y="123"/>
                    </a:lnTo>
                    <a:lnTo>
                      <a:pt x="55" y="123"/>
                    </a:lnTo>
                    <a:lnTo>
                      <a:pt x="58" y="121"/>
                    </a:lnTo>
                    <a:lnTo>
                      <a:pt x="62" y="118"/>
                    </a:lnTo>
                    <a:lnTo>
                      <a:pt x="66" y="116"/>
                    </a:lnTo>
                    <a:lnTo>
                      <a:pt x="69" y="113"/>
                    </a:lnTo>
                    <a:lnTo>
                      <a:pt x="73" y="110"/>
                    </a:lnTo>
                    <a:lnTo>
                      <a:pt x="76" y="105"/>
                    </a:lnTo>
                    <a:lnTo>
                      <a:pt x="79" y="101"/>
                    </a:lnTo>
                    <a:lnTo>
                      <a:pt x="82" y="97"/>
                    </a:lnTo>
                    <a:lnTo>
                      <a:pt x="84" y="91"/>
                    </a:lnTo>
                    <a:lnTo>
                      <a:pt x="86" y="86"/>
                    </a:lnTo>
                    <a:lnTo>
                      <a:pt x="88" y="80"/>
                    </a:lnTo>
                    <a:lnTo>
                      <a:pt x="90" y="74"/>
                    </a:lnTo>
                    <a:lnTo>
                      <a:pt x="91" y="68"/>
                    </a:lnTo>
                    <a:lnTo>
                      <a:pt x="91" y="62"/>
                    </a:lnTo>
                    <a:lnTo>
                      <a:pt x="92" y="55"/>
                    </a:lnTo>
                    <a:lnTo>
                      <a:pt x="91" y="50"/>
                    </a:lnTo>
                    <a:lnTo>
                      <a:pt x="91" y="43"/>
                    </a:lnTo>
                    <a:lnTo>
                      <a:pt x="90" y="38"/>
                    </a:lnTo>
                    <a:lnTo>
                      <a:pt x="89" y="32"/>
                    </a:lnTo>
                    <a:lnTo>
                      <a:pt x="88" y="28"/>
                    </a:lnTo>
                    <a:lnTo>
                      <a:pt x="85" y="23"/>
                    </a:lnTo>
                    <a:lnTo>
                      <a:pt x="83" y="19"/>
                    </a:lnTo>
                    <a:lnTo>
                      <a:pt x="81" y="15"/>
                    </a:lnTo>
                    <a:lnTo>
                      <a:pt x="78" y="11"/>
                    </a:lnTo>
                    <a:lnTo>
                      <a:pt x="74" y="8"/>
                    </a:lnTo>
                    <a:lnTo>
                      <a:pt x="71" y="6"/>
                    </a:lnTo>
                    <a:lnTo>
                      <a:pt x="68" y="4"/>
                    </a:lnTo>
                    <a:lnTo>
                      <a:pt x="65" y="2"/>
                    </a:lnTo>
                    <a:lnTo>
                      <a:pt x="61" y="2"/>
                    </a:lnTo>
                    <a:lnTo>
                      <a:pt x="57" y="0"/>
                    </a:lnTo>
                    <a:lnTo>
                      <a:pt x="53" y="0"/>
                    </a:lnTo>
                    <a:lnTo>
                      <a:pt x="47" y="2"/>
                    </a:lnTo>
                    <a:lnTo>
                      <a:pt x="43" y="4"/>
                    </a:lnTo>
                    <a:lnTo>
                      <a:pt x="38" y="5"/>
                    </a:lnTo>
                    <a:lnTo>
                      <a:pt x="33" y="8"/>
                    </a:lnTo>
                    <a:lnTo>
                      <a:pt x="29" y="10"/>
                    </a:lnTo>
                    <a:lnTo>
                      <a:pt x="24" y="14"/>
                    </a:lnTo>
                    <a:lnTo>
                      <a:pt x="20" y="18"/>
                    </a:lnTo>
                    <a:lnTo>
                      <a:pt x="15" y="22"/>
                    </a:lnTo>
                    <a:lnTo>
                      <a:pt x="12" y="27"/>
                    </a:lnTo>
                    <a:lnTo>
                      <a:pt x="9" y="31"/>
                    </a:lnTo>
                    <a:lnTo>
                      <a:pt x="6" y="36"/>
                    </a:lnTo>
                    <a:lnTo>
                      <a:pt x="3" y="42"/>
                    </a:lnTo>
                    <a:lnTo>
                      <a:pt x="2" y="48"/>
                    </a:lnTo>
                    <a:lnTo>
                      <a:pt x="1" y="55"/>
                    </a:lnTo>
                    <a:close/>
                  </a:path>
                </a:pathLst>
              </a:custGeom>
              <a:solidFill>
                <a:srgbClr val="FF007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78" name="Freeform 458"/>
              <p:cNvSpPr>
                <a:spLocks/>
              </p:cNvSpPr>
              <p:nvPr/>
            </p:nvSpPr>
            <p:spPr bwMode="auto">
              <a:xfrm flipH="1">
                <a:off x="4495" y="2976"/>
                <a:ext cx="4" cy="5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1" y="74"/>
                  </a:cxn>
                  <a:cxn ang="0">
                    <a:pos x="3" y="86"/>
                  </a:cxn>
                  <a:cxn ang="0">
                    <a:pos x="9" y="97"/>
                  </a:cxn>
                  <a:cxn ang="0">
                    <a:pos x="15" y="105"/>
                  </a:cxn>
                  <a:cxn ang="0">
                    <a:pos x="22" y="113"/>
                  </a:cxn>
                  <a:cxn ang="0">
                    <a:pos x="31" y="119"/>
                  </a:cxn>
                  <a:cxn ang="0">
                    <a:pos x="38" y="123"/>
                  </a:cxn>
                  <a:cxn ang="0">
                    <a:pos x="46" y="124"/>
                  </a:cxn>
                  <a:cxn ang="0">
                    <a:pos x="55" y="123"/>
                  </a:cxn>
                  <a:cxn ang="0">
                    <a:pos x="62" y="118"/>
                  </a:cxn>
                  <a:cxn ang="0">
                    <a:pos x="69" y="113"/>
                  </a:cxn>
                  <a:cxn ang="0">
                    <a:pos x="76" y="105"/>
                  </a:cxn>
                  <a:cxn ang="0">
                    <a:pos x="82" y="97"/>
                  </a:cxn>
                  <a:cxn ang="0">
                    <a:pos x="86" y="86"/>
                  </a:cxn>
                  <a:cxn ang="0">
                    <a:pos x="90" y="74"/>
                  </a:cxn>
                  <a:cxn ang="0">
                    <a:pos x="91" y="62"/>
                  </a:cxn>
                  <a:cxn ang="0">
                    <a:pos x="91" y="50"/>
                  </a:cxn>
                  <a:cxn ang="0">
                    <a:pos x="90" y="38"/>
                  </a:cxn>
                  <a:cxn ang="0">
                    <a:pos x="88" y="28"/>
                  </a:cxn>
                  <a:cxn ang="0">
                    <a:pos x="83" y="19"/>
                  </a:cxn>
                  <a:cxn ang="0">
                    <a:pos x="78" y="11"/>
                  </a:cxn>
                  <a:cxn ang="0">
                    <a:pos x="71" y="6"/>
                  </a:cxn>
                  <a:cxn ang="0">
                    <a:pos x="65" y="2"/>
                  </a:cxn>
                  <a:cxn ang="0">
                    <a:pos x="57" y="0"/>
                  </a:cxn>
                  <a:cxn ang="0">
                    <a:pos x="47" y="2"/>
                  </a:cxn>
                  <a:cxn ang="0">
                    <a:pos x="38" y="5"/>
                  </a:cxn>
                  <a:cxn ang="0">
                    <a:pos x="29" y="10"/>
                  </a:cxn>
                  <a:cxn ang="0">
                    <a:pos x="20" y="18"/>
                  </a:cxn>
                  <a:cxn ang="0">
                    <a:pos x="12" y="27"/>
                  </a:cxn>
                  <a:cxn ang="0">
                    <a:pos x="6" y="36"/>
                  </a:cxn>
                  <a:cxn ang="0">
                    <a:pos x="2" y="48"/>
                  </a:cxn>
                </a:cxnLst>
                <a:rect l="0" t="0" r="r" b="b"/>
                <a:pathLst>
                  <a:path w="92" h="124">
                    <a:moveTo>
                      <a:pt x="1" y="55"/>
                    </a:moveTo>
                    <a:lnTo>
                      <a:pt x="0" y="60"/>
                    </a:lnTo>
                    <a:lnTo>
                      <a:pt x="0" y="67"/>
                    </a:lnTo>
                    <a:lnTo>
                      <a:pt x="1" y="74"/>
                    </a:lnTo>
                    <a:lnTo>
                      <a:pt x="2" y="80"/>
                    </a:lnTo>
                    <a:lnTo>
                      <a:pt x="3" y="86"/>
                    </a:lnTo>
                    <a:lnTo>
                      <a:pt x="6" y="91"/>
                    </a:lnTo>
                    <a:lnTo>
                      <a:pt x="9" y="97"/>
                    </a:lnTo>
                    <a:lnTo>
                      <a:pt x="12" y="101"/>
                    </a:lnTo>
                    <a:lnTo>
                      <a:pt x="15" y="105"/>
                    </a:lnTo>
                    <a:lnTo>
                      <a:pt x="19" y="110"/>
                    </a:lnTo>
                    <a:lnTo>
                      <a:pt x="22" y="113"/>
                    </a:lnTo>
                    <a:lnTo>
                      <a:pt x="26" y="116"/>
                    </a:lnTo>
                    <a:lnTo>
                      <a:pt x="31" y="119"/>
                    </a:lnTo>
                    <a:lnTo>
                      <a:pt x="34" y="122"/>
                    </a:lnTo>
                    <a:lnTo>
                      <a:pt x="38" y="123"/>
                    </a:lnTo>
                    <a:lnTo>
                      <a:pt x="43" y="124"/>
                    </a:lnTo>
                    <a:lnTo>
                      <a:pt x="46" y="124"/>
                    </a:lnTo>
                    <a:lnTo>
                      <a:pt x="50" y="123"/>
                    </a:lnTo>
                    <a:lnTo>
                      <a:pt x="55" y="123"/>
                    </a:lnTo>
                    <a:lnTo>
                      <a:pt x="58" y="121"/>
                    </a:lnTo>
                    <a:lnTo>
                      <a:pt x="62" y="118"/>
                    </a:lnTo>
                    <a:lnTo>
                      <a:pt x="66" y="116"/>
                    </a:lnTo>
                    <a:lnTo>
                      <a:pt x="69" y="113"/>
                    </a:lnTo>
                    <a:lnTo>
                      <a:pt x="73" y="110"/>
                    </a:lnTo>
                    <a:lnTo>
                      <a:pt x="76" y="105"/>
                    </a:lnTo>
                    <a:lnTo>
                      <a:pt x="79" y="101"/>
                    </a:lnTo>
                    <a:lnTo>
                      <a:pt x="82" y="97"/>
                    </a:lnTo>
                    <a:lnTo>
                      <a:pt x="84" y="91"/>
                    </a:lnTo>
                    <a:lnTo>
                      <a:pt x="86" y="86"/>
                    </a:lnTo>
                    <a:lnTo>
                      <a:pt x="88" y="80"/>
                    </a:lnTo>
                    <a:lnTo>
                      <a:pt x="90" y="74"/>
                    </a:lnTo>
                    <a:lnTo>
                      <a:pt x="91" y="68"/>
                    </a:lnTo>
                    <a:lnTo>
                      <a:pt x="91" y="62"/>
                    </a:lnTo>
                    <a:lnTo>
                      <a:pt x="92" y="55"/>
                    </a:lnTo>
                    <a:lnTo>
                      <a:pt x="91" y="50"/>
                    </a:lnTo>
                    <a:lnTo>
                      <a:pt x="91" y="43"/>
                    </a:lnTo>
                    <a:lnTo>
                      <a:pt x="90" y="38"/>
                    </a:lnTo>
                    <a:lnTo>
                      <a:pt x="89" y="32"/>
                    </a:lnTo>
                    <a:lnTo>
                      <a:pt x="88" y="28"/>
                    </a:lnTo>
                    <a:lnTo>
                      <a:pt x="85" y="23"/>
                    </a:lnTo>
                    <a:lnTo>
                      <a:pt x="83" y="19"/>
                    </a:lnTo>
                    <a:lnTo>
                      <a:pt x="81" y="15"/>
                    </a:lnTo>
                    <a:lnTo>
                      <a:pt x="78" y="11"/>
                    </a:lnTo>
                    <a:lnTo>
                      <a:pt x="74" y="8"/>
                    </a:lnTo>
                    <a:lnTo>
                      <a:pt x="71" y="6"/>
                    </a:lnTo>
                    <a:lnTo>
                      <a:pt x="68" y="4"/>
                    </a:lnTo>
                    <a:lnTo>
                      <a:pt x="65" y="2"/>
                    </a:lnTo>
                    <a:lnTo>
                      <a:pt x="61" y="2"/>
                    </a:lnTo>
                    <a:lnTo>
                      <a:pt x="57" y="0"/>
                    </a:lnTo>
                    <a:lnTo>
                      <a:pt x="53" y="0"/>
                    </a:lnTo>
                    <a:lnTo>
                      <a:pt x="47" y="2"/>
                    </a:lnTo>
                    <a:lnTo>
                      <a:pt x="43" y="4"/>
                    </a:lnTo>
                    <a:lnTo>
                      <a:pt x="38" y="5"/>
                    </a:lnTo>
                    <a:lnTo>
                      <a:pt x="33" y="8"/>
                    </a:lnTo>
                    <a:lnTo>
                      <a:pt x="29" y="10"/>
                    </a:lnTo>
                    <a:lnTo>
                      <a:pt x="24" y="14"/>
                    </a:lnTo>
                    <a:lnTo>
                      <a:pt x="20" y="18"/>
                    </a:lnTo>
                    <a:lnTo>
                      <a:pt x="15" y="22"/>
                    </a:lnTo>
                    <a:lnTo>
                      <a:pt x="12" y="27"/>
                    </a:lnTo>
                    <a:lnTo>
                      <a:pt x="9" y="31"/>
                    </a:lnTo>
                    <a:lnTo>
                      <a:pt x="6" y="36"/>
                    </a:lnTo>
                    <a:lnTo>
                      <a:pt x="3" y="42"/>
                    </a:lnTo>
                    <a:lnTo>
                      <a:pt x="2" y="48"/>
                    </a:lnTo>
                    <a:lnTo>
                      <a:pt x="1" y="55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79" name="Freeform 459"/>
              <p:cNvSpPr>
                <a:spLocks/>
              </p:cNvSpPr>
              <p:nvPr/>
            </p:nvSpPr>
            <p:spPr bwMode="auto">
              <a:xfrm flipH="1">
                <a:off x="4495" y="2976"/>
                <a:ext cx="3" cy="5"/>
              </a:xfrm>
              <a:custGeom>
                <a:avLst/>
                <a:gdLst/>
                <a:ahLst/>
                <a:cxnLst>
                  <a:cxn ang="0">
                    <a:pos x="33" y="106"/>
                  </a:cxn>
                  <a:cxn ang="0">
                    <a:pos x="25" y="103"/>
                  </a:cxn>
                  <a:cxn ang="0">
                    <a:pos x="18" y="97"/>
                  </a:cxn>
                  <a:cxn ang="0">
                    <a:pos x="12" y="90"/>
                  </a:cxn>
                  <a:cxn ang="0">
                    <a:pos x="6" y="82"/>
                  </a:cxn>
                  <a:cxn ang="0">
                    <a:pos x="3" y="72"/>
                  </a:cxn>
                  <a:cxn ang="0">
                    <a:pos x="0" y="62"/>
                  </a:cxn>
                  <a:cxn ang="0">
                    <a:pos x="0" y="51"/>
                  </a:cxn>
                  <a:cxn ang="0">
                    <a:pos x="1" y="42"/>
                  </a:cxn>
                  <a:cxn ang="0">
                    <a:pos x="5" y="31"/>
                  </a:cxn>
                  <a:cxn ang="0">
                    <a:pos x="10" y="22"/>
                  </a:cxn>
                  <a:cxn ang="0">
                    <a:pos x="16" y="14"/>
                  </a:cxn>
                  <a:cxn ang="0">
                    <a:pos x="23" y="9"/>
                  </a:cxn>
                  <a:cxn ang="0">
                    <a:pos x="32" y="3"/>
                  </a:cxn>
                  <a:cxn ang="0">
                    <a:pos x="39" y="1"/>
                  </a:cxn>
                  <a:cxn ang="0">
                    <a:pos x="48" y="0"/>
                  </a:cxn>
                  <a:cxn ang="0">
                    <a:pos x="56" y="1"/>
                  </a:cxn>
                  <a:cxn ang="0">
                    <a:pos x="62" y="5"/>
                  </a:cxn>
                  <a:cxn ang="0">
                    <a:pos x="69" y="10"/>
                  </a:cxn>
                  <a:cxn ang="0">
                    <a:pos x="73" y="17"/>
                  </a:cxn>
                  <a:cxn ang="0">
                    <a:pos x="76" y="24"/>
                  </a:cxn>
                  <a:cxn ang="0">
                    <a:pos x="78" y="34"/>
                  </a:cxn>
                  <a:cxn ang="0">
                    <a:pos x="80" y="43"/>
                  </a:cxn>
                  <a:cxn ang="0">
                    <a:pos x="80" y="54"/>
                  </a:cxn>
                  <a:cxn ang="0">
                    <a:pos x="78" y="63"/>
                  </a:cxn>
                  <a:cxn ang="0">
                    <a:pos x="75" y="73"/>
                  </a:cxn>
                  <a:cxn ang="0">
                    <a:pos x="72" y="83"/>
                  </a:cxn>
                  <a:cxn ang="0">
                    <a:pos x="68" y="91"/>
                  </a:cxn>
                  <a:cxn ang="0">
                    <a:pos x="61" y="97"/>
                  </a:cxn>
                  <a:cxn ang="0">
                    <a:pos x="54" y="103"/>
                  </a:cxn>
                  <a:cxn ang="0">
                    <a:pos x="48" y="106"/>
                  </a:cxn>
                  <a:cxn ang="0">
                    <a:pos x="40" y="107"/>
                  </a:cxn>
                </a:cxnLst>
                <a:rect l="0" t="0" r="r" b="b"/>
                <a:pathLst>
                  <a:path w="80" h="107">
                    <a:moveTo>
                      <a:pt x="37" y="107"/>
                    </a:moveTo>
                    <a:lnTo>
                      <a:pt x="33" y="106"/>
                    </a:lnTo>
                    <a:lnTo>
                      <a:pt x="28" y="104"/>
                    </a:lnTo>
                    <a:lnTo>
                      <a:pt x="25" y="103"/>
                    </a:lnTo>
                    <a:lnTo>
                      <a:pt x="22" y="100"/>
                    </a:lnTo>
                    <a:lnTo>
                      <a:pt x="18" y="97"/>
                    </a:lnTo>
                    <a:lnTo>
                      <a:pt x="15" y="94"/>
                    </a:lnTo>
                    <a:lnTo>
                      <a:pt x="12" y="90"/>
                    </a:lnTo>
                    <a:lnTo>
                      <a:pt x="9" y="86"/>
                    </a:lnTo>
                    <a:lnTo>
                      <a:pt x="6" y="82"/>
                    </a:lnTo>
                    <a:lnTo>
                      <a:pt x="4" y="78"/>
                    </a:lnTo>
                    <a:lnTo>
                      <a:pt x="3" y="72"/>
                    </a:lnTo>
                    <a:lnTo>
                      <a:pt x="1" y="68"/>
                    </a:lnTo>
                    <a:lnTo>
                      <a:pt x="0" y="62"/>
                    </a:lnTo>
                    <a:lnTo>
                      <a:pt x="0" y="57"/>
                    </a:lnTo>
                    <a:lnTo>
                      <a:pt x="0" y="51"/>
                    </a:lnTo>
                    <a:lnTo>
                      <a:pt x="1" y="47"/>
                    </a:lnTo>
                    <a:lnTo>
                      <a:pt x="1" y="42"/>
                    </a:lnTo>
                    <a:lnTo>
                      <a:pt x="3" y="36"/>
                    </a:lnTo>
                    <a:lnTo>
                      <a:pt x="5" y="31"/>
                    </a:lnTo>
                    <a:lnTo>
                      <a:pt x="7" y="26"/>
                    </a:lnTo>
                    <a:lnTo>
                      <a:pt x="10" y="22"/>
                    </a:lnTo>
                    <a:lnTo>
                      <a:pt x="13" y="19"/>
                    </a:lnTo>
                    <a:lnTo>
                      <a:pt x="16" y="14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7" y="6"/>
                    </a:lnTo>
                    <a:lnTo>
                      <a:pt x="32" y="3"/>
                    </a:lnTo>
                    <a:lnTo>
                      <a:pt x="35" y="2"/>
                    </a:lnTo>
                    <a:lnTo>
                      <a:pt x="39" y="1"/>
                    </a:lnTo>
                    <a:lnTo>
                      <a:pt x="44" y="0"/>
                    </a:lnTo>
                    <a:lnTo>
                      <a:pt x="48" y="0"/>
                    </a:lnTo>
                    <a:lnTo>
                      <a:pt x="52" y="1"/>
                    </a:lnTo>
                    <a:lnTo>
                      <a:pt x="56" y="1"/>
                    </a:lnTo>
                    <a:lnTo>
                      <a:pt x="59" y="2"/>
                    </a:lnTo>
                    <a:lnTo>
                      <a:pt x="62" y="5"/>
                    </a:lnTo>
                    <a:lnTo>
                      <a:pt x="65" y="7"/>
                    </a:lnTo>
                    <a:lnTo>
                      <a:pt x="69" y="10"/>
                    </a:lnTo>
                    <a:lnTo>
                      <a:pt x="71" y="13"/>
                    </a:lnTo>
                    <a:lnTo>
                      <a:pt x="73" y="17"/>
                    </a:lnTo>
                    <a:lnTo>
                      <a:pt x="75" y="20"/>
                    </a:lnTo>
                    <a:lnTo>
                      <a:pt x="76" y="24"/>
                    </a:lnTo>
                    <a:lnTo>
                      <a:pt x="77" y="29"/>
                    </a:lnTo>
                    <a:lnTo>
                      <a:pt x="78" y="34"/>
                    </a:lnTo>
                    <a:lnTo>
                      <a:pt x="80" y="38"/>
                    </a:lnTo>
                    <a:lnTo>
                      <a:pt x="80" y="43"/>
                    </a:lnTo>
                    <a:lnTo>
                      <a:pt x="80" y="48"/>
                    </a:lnTo>
                    <a:lnTo>
                      <a:pt x="80" y="54"/>
                    </a:lnTo>
                    <a:lnTo>
                      <a:pt x="80" y="59"/>
                    </a:lnTo>
                    <a:lnTo>
                      <a:pt x="78" y="63"/>
                    </a:lnTo>
                    <a:lnTo>
                      <a:pt x="77" y="69"/>
                    </a:lnTo>
                    <a:lnTo>
                      <a:pt x="75" y="73"/>
                    </a:lnTo>
                    <a:lnTo>
                      <a:pt x="74" y="79"/>
                    </a:lnTo>
                    <a:lnTo>
                      <a:pt x="72" y="83"/>
                    </a:lnTo>
                    <a:lnTo>
                      <a:pt x="70" y="88"/>
                    </a:lnTo>
                    <a:lnTo>
                      <a:pt x="68" y="91"/>
                    </a:lnTo>
                    <a:lnTo>
                      <a:pt x="64" y="94"/>
                    </a:lnTo>
                    <a:lnTo>
                      <a:pt x="61" y="97"/>
                    </a:lnTo>
                    <a:lnTo>
                      <a:pt x="58" y="101"/>
                    </a:lnTo>
                    <a:lnTo>
                      <a:pt x="54" y="103"/>
                    </a:lnTo>
                    <a:lnTo>
                      <a:pt x="51" y="105"/>
                    </a:lnTo>
                    <a:lnTo>
                      <a:pt x="48" y="106"/>
                    </a:lnTo>
                    <a:lnTo>
                      <a:pt x="45" y="107"/>
                    </a:lnTo>
                    <a:lnTo>
                      <a:pt x="40" y="107"/>
                    </a:lnTo>
                    <a:lnTo>
                      <a:pt x="37" y="107"/>
                    </a:lnTo>
                    <a:close/>
                  </a:path>
                </a:pathLst>
              </a:custGeom>
              <a:solidFill>
                <a:srgbClr val="FF26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80" name="Freeform 460"/>
              <p:cNvSpPr>
                <a:spLocks/>
              </p:cNvSpPr>
              <p:nvPr/>
            </p:nvSpPr>
            <p:spPr bwMode="auto">
              <a:xfrm flipH="1">
                <a:off x="4495" y="2977"/>
                <a:ext cx="3" cy="4"/>
              </a:xfrm>
              <a:custGeom>
                <a:avLst/>
                <a:gdLst/>
                <a:ahLst/>
                <a:cxnLst>
                  <a:cxn ang="0">
                    <a:pos x="28" y="89"/>
                  </a:cxn>
                  <a:cxn ang="0">
                    <a:pos x="21" y="86"/>
                  </a:cxn>
                  <a:cxn ang="0">
                    <a:pos x="15" y="82"/>
                  </a:cxn>
                  <a:cxn ang="0">
                    <a:pos x="10" y="75"/>
                  </a:cxn>
                  <a:cxn ang="0">
                    <a:pos x="6" y="69"/>
                  </a:cxn>
                  <a:cxn ang="0">
                    <a:pos x="3" y="61"/>
                  </a:cxn>
                  <a:cxn ang="0">
                    <a:pos x="0" y="52"/>
                  </a:cxn>
                  <a:cxn ang="0">
                    <a:pos x="0" y="43"/>
                  </a:cxn>
                  <a:cxn ang="0">
                    <a:pos x="3" y="35"/>
                  </a:cxn>
                  <a:cxn ang="0">
                    <a:pos x="6" y="26"/>
                  </a:cxn>
                  <a:cxn ang="0">
                    <a:pos x="9" y="18"/>
                  </a:cxn>
                  <a:cxn ang="0">
                    <a:pos x="15" y="12"/>
                  </a:cxn>
                  <a:cxn ang="0">
                    <a:pos x="20" y="7"/>
                  </a:cxn>
                  <a:cxn ang="0">
                    <a:pos x="27" y="3"/>
                  </a:cxn>
                  <a:cxn ang="0">
                    <a:pos x="33" y="1"/>
                  </a:cxn>
                  <a:cxn ang="0">
                    <a:pos x="41" y="0"/>
                  </a:cxn>
                  <a:cxn ang="0">
                    <a:pos x="48" y="1"/>
                  </a:cxn>
                  <a:cxn ang="0">
                    <a:pos x="55" y="4"/>
                  </a:cxn>
                  <a:cxn ang="0">
                    <a:pos x="60" y="9"/>
                  </a:cxn>
                  <a:cxn ang="0">
                    <a:pos x="65" y="15"/>
                  </a:cxn>
                  <a:cxn ang="0">
                    <a:pos x="67" y="22"/>
                  </a:cxn>
                  <a:cxn ang="0">
                    <a:pos x="69" y="30"/>
                  </a:cxn>
                  <a:cxn ang="0">
                    <a:pos x="70" y="38"/>
                  </a:cxn>
                  <a:cxn ang="0">
                    <a:pos x="70" y="47"/>
                  </a:cxn>
                  <a:cxn ang="0">
                    <a:pos x="69" y="54"/>
                  </a:cxn>
                  <a:cxn ang="0">
                    <a:pos x="67" y="63"/>
                  </a:cxn>
                  <a:cxn ang="0">
                    <a:pos x="64" y="71"/>
                  </a:cxn>
                  <a:cxn ang="0">
                    <a:pos x="60" y="77"/>
                  </a:cxn>
                  <a:cxn ang="0">
                    <a:pos x="55" y="83"/>
                  </a:cxn>
                  <a:cxn ang="0">
                    <a:pos x="50" y="87"/>
                  </a:cxn>
                  <a:cxn ang="0">
                    <a:pos x="43" y="89"/>
                  </a:cxn>
                  <a:cxn ang="0">
                    <a:pos x="35" y="90"/>
                  </a:cxn>
                </a:cxnLst>
                <a:rect l="0" t="0" r="r" b="b"/>
                <a:pathLst>
                  <a:path w="70" h="90">
                    <a:moveTo>
                      <a:pt x="32" y="90"/>
                    </a:moveTo>
                    <a:lnTo>
                      <a:pt x="28" y="89"/>
                    </a:lnTo>
                    <a:lnTo>
                      <a:pt x="24" y="88"/>
                    </a:lnTo>
                    <a:lnTo>
                      <a:pt x="21" y="86"/>
                    </a:lnTo>
                    <a:lnTo>
                      <a:pt x="18" y="84"/>
                    </a:lnTo>
                    <a:lnTo>
                      <a:pt x="15" y="82"/>
                    </a:lnTo>
                    <a:lnTo>
                      <a:pt x="12" y="78"/>
                    </a:lnTo>
                    <a:lnTo>
                      <a:pt x="10" y="75"/>
                    </a:lnTo>
                    <a:lnTo>
                      <a:pt x="8" y="72"/>
                    </a:lnTo>
                    <a:lnTo>
                      <a:pt x="6" y="69"/>
                    </a:lnTo>
                    <a:lnTo>
                      <a:pt x="4" y="64"/>
                    </a:lnTo>
                    <a:lnTo>
                      <a:pt x="3" y="61"/>
                    </a:lnTo>
                    <a:lnTo>
                      <a:pt x="1" y="57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0" y="43"/>
                    </a:lnTo>
                    <a:lnTo>
                      <a:pt x="1" y="40"/>
                    </a:lnTo>
                    <a:lnTo>
                      <a:pt x="3" y="35"/>
                    </a:lnTo>
                    <a:lnTo>
                      <a:pt x="4" y="30"/>
                    </a:lnTo>
                    <a:lnTo>
                      <a:pt x="6" y="26"/>
                    </a:lnTo>
                    <a:lnTo>
                      <a:pt x="7" y="22"/>
                    </a:lnTo>
                    <a:lnTo>
                      <a:pt x="9" y="18"/>
                    </a:lnTo>
                    <a:lnTo>
                      <a:pt x="12" y="15"/>
                    </a:lnTo>
                    <a:lnTo>
                      <a:pt x="15" y="12"/>
                    </a:lnTo>
                    <a:lnTo>
                      <a:pt x="17" y="10"/>
                    </a:lnTo>
                    <a:lnTo>
                      <a:pt x="20" y="7"/>
                    </a:lnTo>
                    <a:lnTo>
                      <a:pt x="23" y="5"/>
                    </a:lnTo>
                    <a:lnTo>
                      <a:pt x="27" y="3"/>
                    </a:lnTo>
                    <a:lnTo>
                      <a:pt x="30" y="2"/>
                    </a:lnTo>
                    <a:lnTo>
                      <a:pt x="33" y="1"/>
                    </a:lnTo>
                    <a:lnTo>
                      <a:pt x="36" y="0"/>
                    </a:lnTo>
                    <a:lnTo>
                      <a:pt x="41" y="0"/>
                    </a:lnTo>
                    <a:lnTo>
                      <a:pt x="45" y="1"/>
                    </a:lnTo>
                    <a:lnTo>
                      <a:pt x="48" y="1"/>
                    </a:lnTo>
                    <a:lnTo>
                      <a:pt x="52" y="3"/>
                    </a:lnTo>
                    <a:lnTo>
                      <a:pt x="55" y="4"/>
                    </a:lnTo>
                    <a:lnTo>
                      <a:pt x="58" y="6"/>
                    </a:lnTo>
                    <a:lnTo>
                      <a:pt x="60" y="9"/>
                    </a:lnTo>
                    <a:lnTo>
                      <a:pt x="63" y="12"/>
                    </a:lnTo>
                    <a:lnTo>
                      <a:pt x="65" y="15"/>
                    </a:lnTo>
                    <a:lnTo>
                      <a:pt x="66" y="18"/>
                    </a:lnTo>
                    <a:lnTo>
                      <a:pt x="67" y="22"/>
                    </a:lnTo>
                    <a:lnTo>
                      <a:pt x="68" y="26"/>
                    </a:lnTo>
                    <a:lnTo>
                      <a:pt x="69" y="30"/>
                    </a:lnTo>
                    <a:lnTo>
                      <a:pt x="70" y="34"/>
                    </a:lnTo>
                    <a:lnTo>
                      <a:pt x="70" y="38"/>
                    </a:lnTo>
                    <a:lnTo>
                      <a:pt x="70" y="42"/>
                    </a:lnTo>
                    <a:lnTo>
                      <a:pt x="70" y="47"/>
                    </a:lnTo>
                    <a:lnTo>
                      <a:pt x="70" y="51"/>
                    </a:lnTo>
                    <a:lnTo>
                      <a:pt x="69" y="54"/>
                    </a:lnTo>
                    <a:lnTo>
                      <a:pt x="68" y="59"/>
                    </a:lnTo>
                    <a:lnTo>
                      <a:pt x="67" y="63"/>
                    </a:lnTo>
                    <a:lnTo>
                      <a:pt x="66" y="66"/>
                    </a:lnTo>
                    <a:lnTo>
                      <a:pt x="64" y="71"/>
                    </a:lnTo>
                    <a:lnTo>
                      <a:pt x="63" y="74"/>
                    </a:lnTo>
                    <a:lnTo>
                      <a:pt x="60" y="77"/>
                    </a:lnTo>
                    <a:lnTo>
                      <a:pt x="57" y="81"/>
                    </a:lnTo>
                    <a:lnTo>
                      <a:pt x="55" y="83"/>
                    </a:lnTo>
                    <a:lnTo>
                      <a:pt x="52" y="85"/>
                    </a:lnTo>
                    <a:lnTo>
                      <a:pt x="50" y="87"/>
                    </a:lnTo>
                    <a:lnTo>
                      <a:pt x="46" y="88"/>
                    </a:lnTo>
                    <a:lnTo>
                      <a:pt x="43" y="89"/>
                    </a:lnTo>
                    <a:lnTo>
                      <a:pt x="39" y="90"/>
                    </a:lnTo>
                    <a:lnTo>
                      <a:pt x="35" y="90"/>
                    </a:lnTo>
                    <a:lnTo>
                      <a:pt x="32" y="90"/>
                    </a:lnTo>
                    <a:close/>
                  </a:path>
                </a:pathLst>
              </a:custGeom>
              <a:solidFill>
                <a:srgbClr val="FF4C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81" name="Freeform 461"/>
              <p:cNvSpPr>
                <a:spLocks/>
              </p:cNvSpPr>
              <p:nvPr/>
            </p:nvSpPr>
            <p:spPr bwMode="auto">
              <a:xfrm flipH="1">
                <a:off x="4495" y="2977"/>
                <a:ext cx="3" cy="3"/>
              </a:xfrm>
              <a:custGeom>
                <a:avLst/>
                <a:gdLst/>
                <a:ahLst/>
                <a:cxnLst>
                  <a:cxn ang="0">
                    <a:pos x="22" y="72"/>
                  </a:cxn>
                  <a:cxn ang="0">
                    <a:pos x="15" y="69"/>
                  </a:cxn>
                  <a:cxn ang="0">
                    <a:pos x="11" y="65"/>
                  </a:cxn>
                  <a:cxn ang="0">
                    <a:pos x="7" y="60"/>
                  </a:cxn>
                  <a:cxn ang="0">
                    <a:pos x="3" y="54"/>
                  </a:cxn>
                  <a:cxn ang="0">
                    <a:pos x="1" y="48"/>
                  </a:cxn>
                  <a:cxn ang="0">
                    <a:pos x="0" y="41"/>
                  </a:cxn>
                  <a:cxn ang="0">
                    <a:pos x="0" y="34"/>
                  </a:cxn>
                  <a:cxn ang="0">
                    <a:pos x="2" y="28"/>
                  </a:cxn>
                  <a:cxn ang="0">
                    <a:pos x="4" y="20"/>
                  </a:cxn>
                  <a:cxn ang="0">
                    <a:pos x="8" y="14"/>
                  </a:cxn>
                  <a:cxn ang="0">
                    <a:pos x="11" y="8"/>
                  </a:cxn>
                  <a:cxn ang="0">
                    <a:pos x="15" y="4"/>
                  </a:cxn>
                  <a:cxn ang="0">
                    <a:pos x="20" y="2"/>
                  </a:cxn>
                  <a:cxn ang="0">
                    <a:pos x="26" y="0"/>
                  </a:cxn>
                  <a:cxn ang="0">
                    <a:pos x="33" y="0"/>
                  </a:cxn>
                  <a:cxn ang="0">
                    <a:pos x="40" y="1"/>
                  </a:cxn>
                  <a:cxn ang="0">
                    <a:pos x="46" y="4"/>
                  </a:cxn>
                  <a:cxn ang="0">
                    <a:pos x="51" y="8"/>
                  </a:cxn>
                  <a:cxn ang="0">
                    <a:pos x="55" y="14"/>
                  </a:cxn>
                  <a:cxn ang="0">
                    <a:pos x="57" y="19"/>
                  </a:cxn>
                  <a:cxn ang="0">
                    <a:pos x="58" y="26"/>
                  </a:cxn>
                  <a:cxn ang="0">
                    <a:pos x="58" y="32"/>
                  </a:cxn>
                  <a:cxn ang="0">
                    <a:pos x="58" y="39"/>
                  </a:cxn>
                  <a:cxn ang="0">
                    <a:pos x="58" y="44"/>
                  </a:cxn>
                  <a:cxn ang="0">
                    <a:pos x="57" y="51"/>
                  </a:cxn>
                  <a:cxn ang="0">
                    <a:pos x="55" y="56"/>
                  </a:cxn>
                  <a:cxn ang="0">
                    <a:pos x="51" y="62"/>
                  </a:cxn>
                  <a:cxn ang="0">
                    <a:pos x="47" y="66"/>
                  </a:cxn>
                  <a:cxn ang="0">
                    <a:pos x="42" y="69"/>
                  </a:cxn>
                  <a:cxn ang="0">
                    <a:pos x="35" y="72"/>
                  </a:cxn>
                  <a:cxn ang="0">
                    <a:pos x="28" y="73"/>
                  </a:cxn>
                </a:cxnLst>
                <a:rect l="0" t="0" r="r" b="b"/>
                <a:pathLst>
                  <a:path w="59" h="73">
                    <a:moveTo>
                      <a:pt x="25" y="73"/>
                    </a:moveTo>
                    <a:lnTo>
                      <a:pt x="22" y="72"/>
                    </a:lnTo>
                    <a:lnTo>
                      <a:pt x="19" y="71"/>
                    </a:lnTo>
                    <a:lnTo>
                      <a:pt x="15" y="69"/>
                    </a:lnTo>
                    <a:lnTo>
                      <a:pt x="13" y="67"/>
                    </a:lnTo>
                    <a:lnTo>
                      <a:pt x="11" y="65"/>
                    </a:lnTo>
                    <a:lnTo>
                      <a:pt x="9" y="63"/>
                    </a:lnTo>
                    <a:lnTo>
                      <a:pt x="7" y="60"/>
                    </a:lnTo>
                    <a:lnTo>
                      <a:pt x="4" y="57"/>
                    </a:lnTo>
                    <a:lnTo>
                      <a:pt x="3" y="54"/>
                    </a:lnTo>
                    <a:lnTo>
                      <a:pt x="2" y="51"/>
                    </a:lnTo>
                    <a:lnTo>
                      <a:pt x="1" y="48"/>
                    </a:lnTo>
                    <a:lnTo>
                      <a:pt x="0" y="44"/>
                    </a:lnTo>
                    <a:lnTo>
                      <a:pt x="0" y="41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1" y="32"/>
                    </a:lnTo>
                    <a:lnTo>
                      <a:pt x="2" y="28"/>
                    </a:lnTo>
                    <a:lnTo>
                      <a:pt x="3" y="24"/>
                    </a:lnTo>
                    <a:lnTo>
                      <a:pt x="4" y="20"/>
                    </a:lnTo>
                    <a:lnTo>
                      <a:pt x="6" y="17"/>
                    </a:lnTo>
                    <a:lnTo>
                      <a:pt x="8" y="14"/>
                    </a:lnTo>
                    <a:lnTo>
                      <a:pt x="9" y="10"/>
                    </a:lnTo>
                    <a:lnTo>
                      <a:pt x="11" y="8"/>
                    </a:lnTo>
                    <a:lnTo>
                      <a:pt x="13" y="6"/>
                    </a:lnTo>
                    <a:lnTo>
                      <a:pt x="15" y="4"/>
                    </a:lnTo>
                    <a:lnTo>
                      <a:pt x="18" y="3"/>
                    </a:lnTo>
                    <a:lnTo>
                      <a:pt x="20" y="2"/>
                    </a:lnTo>
                    <a:lnTo>
                      <a:pt x="23" y="1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33" y="0"/>
                    </a:lnTo>
                    <a:lnTo>
                      <a:pt x="37" y="1"/>
                    </a:lnTo>
                    <a:lnTo>
                      <a:pt x="40" y="1"/>
                    </a:lnTo>
                    <a:lnTo>
                      <a:pt x="44" y="2"/>
                    </a:lnTo>
                    <a:lnTo>
                      <a:pt x="46" y="4"/>
                    </a:lnTo>
                    <a:lnTo>
                      <a:pt x="49" y="6"/>
                    </a:lnTo>
                    <a:lnTo>
                      <a:pt x="51" y="8"/>
                    </a:lnTo>
                    <a:lnTo>
                      <a:pt x="52" y="10"/>
                    </a:lnTo>
                    <a:lnTo>
                      <a:pt x="55" y="14"/>
                    </a:lnTo>
                    <a:lnTo>
                      <a:pt x="56" y="16"/>
                    </a:lnTo>
                    <a:lnTo>
                      <a:pt x="57" y="19"/>
                    </a:lnTo>
                    <a:lnTo>
                      <a:pt x="57" y="22"/>
                    </a:lnTo>
                    <a:lnTo>
                      <a:pt x="58" y="26"/>
                    </a:lnTo>
                    <a:lnTo>
                      <a:pt x="58" y="29"/>
                    </a:lnTo>
                    <a:lnTo>
                      <a:pt x="58" y="32"/>
                    </a:lnTo>
                    <a:lnTo>
                      <a:pt x="58" y="36"/>
                    </a:lnTo>
                    <a:lnTo>
                      <a:pt x="58" y="39"/>
                    </a:lnTo>
                    <a:lnTo>
                      <a:pt x="59" y="42"/>
                    </a:lnTo>
                    <a:lnTo>
                      <a:pt x="58" y="44"/>
                    </a:lnTo>
                    <a:lnTo>
                      <a:pt x="58" y="48"/>
                    </a:lnTo>
                    <a:lnTo>
                      <a:pt x="57" y="51"/>
                    </a:lnTo>
                    <a:lnTo>
                      <a:pt x="56" y="54"/>
                    </a:lnTo>
                    <a:lnTo>
                      <a:pt x="55" y="56"/>
                    </a:lnTo>
                    <a:lnTo>
                      <a:pt x="52" y="60"/>
                    </a:lnTo>
                    <a:lnTo>
                      <a:pt x="51" y="62"/>
                    </a:lnTo>
                    <a:lnTo>
                      <a:pt x="49" y="64"/>
                    </a:lnTo>
                    <a:lnTo>
                      <a:pt x="47" y="66"/>
                    </a:lnTo>
                    <a:lnTo>
                      <a:pt x="44" y="68"/>
                    </a:lnTo>
                    <a:lnTo>
                      <a:pt x="42" y="69"/>
                    </a:lnTo>
                    <a:lnTo>
                      <a:pt x="38" y="72"/>
                    </a:lnTo>
                    <a:lnTo>
                      <a:pt x="35" y="72"/>
                    </a:lnTo>
                    <a:lnTo>
                      <a:pt x="32" y="73"/>
                    </a:lnTo>
                    <a:lnTo>
                      <a:pt x="28" y="73"/>
                    </a:lnTo>
                    <a:lnTo>
                      <a:pt x="25" y="73"/>
                    </a:lnTo>
                    <a:close/>
                  </a:path>
                </a:pathLst>
              </a:custGeom>
              <a:solidFill>
                <a:srgbClr val="FF72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82" name="Freeform 462"/>
              <p:cNvSpPr>
                <a:spLocks/>
              </p:cNvSpPr>
              <p:nvPr/>
            </p:nvSpPr>
            <p:spPr bwMode="auto">
              <a:xfrm flipH="1">
                <a:off x="4495" y="2978"/>
                <a:ext cx="2" cy="2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0" y="31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3" y="45"/>
                  </a:cxn>
                  <a:cxn ang="0">
                    <a:pos x="6" y="49"/>
                  </a:cxn>
                  <a:cxn ang="0">
                    <a:pos x="10" y="53"/>
                  </a:cxn>
                  <a:cxn ang="0">
                    <a:pos x="15" y="56"/>
                  </a:cxn>
                  <a:cxn ang="0">
                    <a:pos x="22" y="57"/>
                  </a:cxn>
                  <a:cxn ang="0">
                    <a:pos x="28" y="57"/>
                  </a:cxn>
                  <a:cxn ang="0">
                    <a:pos x="35" y="55"/>
                  </a:cxn>
                  <a:cxn ang="0">
                    <a:pos x="39" y="52"/>
                  </a:cxn>
                  <a:cxn ang="0">
                    <a:pos x="42" y="48"/>
                  </a:cxn>
                  <a:cxn ang="0">
                    <a:pos x="44" y="44"/>
                  </a:cxn>
                  <a:cxn ang="0">
                    <a:pos x="46" y="40"/>
                  </a:cxn>
                  <a:cxn ang="0">
                    <a:pos x="47" y="35"/>
                  </a:cxn>
                  <a:cxn ang="0">
                    <a:pos x="47" y="32"/>
                  </a:cxn>
                  <a:cxn ang="0">
                    <a:pos x="47" y="28"/>
                  </a:cxn>
                  <a:cxn ang="0">
                    <a:pos x="47" y="22"/>
                  </a:cxn>
                  <a:cxn ang="0">
                    <a:pos x="46" y="18"/>
                  </a:cxn>
                  <a:cxn ang="0">
                    <a:pos x="44" y="12"/>
                  </a:cxn>
                  <a:cxn ang="0">
                    <a:pos x="41" y="8"/>
                  </a:cxn>
                  <a:cxn ang="0">
                    <a:pos x="37" y="5"/>
                  </a:cxn>
                  <a:cxn ang="0">
                    <a:pos x="31" y="1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3" y="1"/>
                  </a:cxn>
                  <a:cxn ang="0">
                    <a:pos x="10" y="4"/>
                  </a:cxn>
                  <a:cxn ang="0">
                    <a:pos x="7" y="7"/>
                  </a:cxn>
                  <a:cxn ang="0">
                    <a:pos x="5" y="10"/>
                  </a:cxn>
                  <a:cxn ang="0">
                    <a:pos x="3" y="16"/>
                  </a:cxn>
                  <a:cxn ang="0">
                    <a:pos x="2" y="21"/>
                  </a:cxn>
                </a:cxnLst>
                <a:rect l="0" t="0" r="r" b="b"/>
                <a:pathLst>
                  <a:path w="47" h="57">
                    <a:moveTo>
                      <a:pt x="1" y="25"/>
                    </a:moveTo>
                    <a:lnTo>
                      <a:pt x="0" y="26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1" y="41"/>
                    </a:lnTo>
                    <a:lnTo>
                      <a:pt x="2" y="43"/>
                    </a:lnTo>
                    <a:lnTo>
                      <a:pt x="3" y="45"/>
                    </a:lnTo>
                    <a:lnTo>
                      <a:pt x="4" y="47"/>
                    </a:lnTo>
                    <a:lnTo>
                      <a:pt x="6" y="49"/>
                    </a:lnTo>
                    <a:lnTo>
                      <a:pt x="7" y="52"/>
                    </a:lnTo>
                    <a:lnTo>
                      <a:pt x="10" y="53"/>
                    </a:lnTo>
                    <a:lnTo>
                      <a:pt x="12" y="55"/>
                    </a:lnTo>
                    <a:lnTo>
                      <a:pt x="15" y="56"/>
                    </a:lnTo>
                    <a:lnTo>
                      <a:pt x="18" y="57"/>
                    </a:lnTo>
                    <a:lnTo>
                      <a:pt x="22" y="57"/>
                    </a:lnTo>
                    <a:lnTo>
                      <a:pt x="25" y="57"/>
                    </a:lnTo>
                    <a:lnTo>
                      <a:pt x="28" y="57"/>
                    </a:lnTo>
                    <a:lnTo>
                      <a:pt x="31" y="56"/>
                    </a:lnTo>
                    <a:lnTo>
                      <a:pt x="35" y="55"/>
                    </a:lnTo>
                    <a:lnTo>
                      <a:pt x="37" y="54"/>
                    </a:lnTo>
                    <a:lnTo>
                      <a:pt x="39" y="52"/>
                    </a:lnTo>
                    <a:lnTo>
                      <a:pt x="40" y="50"/>
                    </a:lnTo>
                    <a:lnTo>
                      <a:pt x="42" y="48"/>
                    </a:lnTo>
                    <a:lnTo>
                      <a:pt x="43" y="46"/>
                    </a:lnTo>
                    <a:lnTo>
                      <a:pt x="44" y="44"/>
                    </a:lnTo>
                    <a:lnTo>
                      <a:pt x="46" y="42"/>
                    </a:lnTo>
                    <a:lnTo>
                      <a:pt x="46" y="40"/>
                    </a:lnTo>
                    <a:lnTo>
                      <a:pt x="46" y="37"/>
                    </a:lnTo>
                    <a:lnTo>
                      <a:pt x="47" y="35"/>
                    </a:lnTo>
                    <a:lnTo>
                      <a:pt x="47" y="34"/>
                    </a:lnTo>
                    <a:lnTo>
                      <a:pt x="47" y="32"/>
                    </a:lnTo>
                    <a:lnTo>
                      <a:pt x="47" y="30"/>
                    </a:lnTo>
                    <a:lnTo>
                      <a:pt x="47" y="28"/>
                    </a:lnTo>
                    <a:lnTo>
                      <a:pt x="47" y="24"/>
                    </a:lnTo>
                    <a:lnTo>
                      <a:pt x="47" y="22"/>
                    </a:lnTo>
                    <a:lnTo>
                      <a:pt x="46" y="20"/>
                    </a:lnTo>
                    <a:lnTo>
                      <a:pt x="46" y="18"/>
                    </a:lnTo>
                    <a:lnTo>
                      <a:pt x="46" y="14"/>
                    </a:lnTo>
                    <a:lnTo>
                      <a:pt x="44" y="12"/>
                    </a:lnTo>
                    <a:lnTo>
                      <a:pt x="43" y="10"/>
                    </a:lnTo>
                    <a:lnTo>
                      <a:pt x="41" y="8"/>
                    </a:lnTo>
                    <a:lnTo>
                      <a:pt x="40" y="6"/>
                    </a:lnTo>
                    <a:lnTo>
                      <a:pt x="37" y="5"/>
                    </a:lnTo>
                    <a:lnTo>
                      <a:pt x="35" y="2"/>
                    </a:lnTo>
                    <a:lnTo>
                      <a:pt x="31" y="1"/>
                    </a:lnTo>
                    <a:lnTo>
                      <a:pt x="28" y="1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11" y="2"/>
                    </a:lnTo>
                    <a:lnTo>
                      <a:pt x="10" y="4"/>
                    </a:lnTo>
                    <a:lnTo>
                      <a:pt x="8" y="5"/>
                    </a:lnTo>
                    <a:lnTo>
                      <a:pt x="7" y="7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2"/>
                    </a:lnTo>
                    <a:lnTo>
                      <a:pt x="3" y="16"/>
                    </a:lnTo>
                    <a:lnTo>
                      <a:pt x="2" y="19"/>
                    </a:lnTo>
                    <a:lnTo>
                      <a:pt x="2" y="21"/>
                    </a:lnTo>
                    <a:lnTo>
                      <a:pt x="1" y="25"/>
                    </a:lnTo>
                    <a:close/>
                  </a:path>
                </a:pathLst>
              </a:custGeom>
              <a:solidFill>
                <a:srgbClr val="FF9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13345" name="Picture 463" descr="Feue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5" y="1130"/>
              <a:ext cx="99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464"/>
            <p:cNvGrpSpPr>
              <a:grpSpLocks/>
            </p:cNvGrpSpPr>
            <p:nvPr/>
          </p:nvGrpSpPr>
          <p:grpSpPr bwMode="auto">
            <a:xfrm flipH="1">
              <a:off x="2488" y="1251"/>
              <a:ext cx="495" cy="313"/>
              <a:chOff x="2829" y="931"/>
              <a:chExt cx="858" cy="506"/>
            </a:xfrm>
          </p:grpSpPr>
          <p:sp>
            <p:nvSpPr>
              <p:cNvPr id="363985" name="Freeform 465"/>
              <p:cNvSpPr>
                <a:spLocks/>
              </p:cNvSpPr>
              <p:nvPr/>
            </p:nvSpPr>
            <p:spPr bwMode="auto">
              <a:xfrm>
                <a:off x="3113" y="1076"/>
                <a:ext cx="574" cy="317"/>
              </a:xfrm>
              <a:custGeom>
                <a:avLst/>
                <a:gdLst/>
                <a:ahLst/>
                <a:cxnLst>
                  <a:cxn ang="0">
                    <a:pos x="905" y="95"/>
                  </a:cxn>
                  <a:cxn ang="0">
                    <a:pos x="936" y="183"/>
                  </a:cxn>
                  <a:cxn ang="0">
                    <a:pos x="957" y="237"/>
                  </a:cxn>
                  <a:cxn ang="0">
                    <a:pos x="1007" y="275"/>
                  </a:cxn>
                  <a:cxn ang="0">
                    <a:pos x="1070" y="323"/>
                  </a:cxn>
                  <a:cxn ang="0">
                    <a:pos x="1098" y="338"/>
                  </a:cxn>
                  <a:cxn ang="0">
                    <a:pos x="1123" y="338"/>
                  </a:cxn>
                  <a:cxn ang="0">
                    <a:pos x="1142" y="351"/>
                  </a:cxn>
                  <a:cxn ang="0">
                    <a:pos x="1143" y="395"/>
                  </a:cxn>
                  <a:cxn ang="0">
                    <a:pos x="1135" y="464"/>
                  </a:cxn>
                  <a:cxn ang="0">
                    <a:pos x="1110" y="502"/>
                  </a:cxn>
                  <a:cxn ang="0">
                    <a:pos x="1113" y="556"/>
                  </a:cxn>
                  <a:cxn ang="0">
                    <a:pos x="1058" y="593"/>
                  </a:cxn>
                  <a:cxn ang="0">
                    <a:pos x="998" y="588"/>
                  </a:cxn>
                  <a:cxn ang="0">
                    <a:pos x="974" y="587"/>
                  </a:cxn>
                  <a:cxn ang="0">
                    <a:pos x="958" y="586"/>
                  </a:cxn>
                  <a:cxn ang="0">
                    <a:pos x="959" y="531"/>
                  </a:cxn>
                  <a:cxn ang="0">
                    <a:pos x="932" y="476"/>
                  </a:cxn>
                  <a:cxn ang="0">
                    <a:pos x="887" y="448"/>
                  </a:cxn>
                  <a:cxn ang="0">
                    <a:pos x="852" y="443"/>
                  </a:cxn>
                  <a:cxn ang="0">
                    <a:pos x="814" y="450"/>
                  </a:cxn>
                  <a:cxn ang="0">
                    <a:pos x="776" y="470"/>
                  </a:cxn>
                  <a:cxn ang="0">
                    <a:pos x="741" y="507"/>
                  </a:cxn>
                  <a:cxn ang="0">
                    <a:pos x="707" y="562"/>
                  </a:cxn>
                  <a:cxn ang="0">
                    <a:pos x="684" y="587"/>
                  </a:cxn>
                  <a:cxn ang="0">
                    <a:pos x="638" y="591"/>
                  </a:cxn>
                  <a:cxn ang="0">
                    <a:pos x="576" y="592"/>
                  </a:cxn>
                  <a:cxn ang="0">
                    <a:pos x="514" y="592"/>
                  </a:cxn>
                  <a:cxn ang="0">
                    <a:pos x="469" y="590"/>
                  </a:cxn>
                  <a:cxn ang="0">
                    <a:pos x="462" y="556"/>
                  </a:cxn>
                  <a:cxn ang="0">
                    <a:pos x="452" y="488"/>
                  </a:cxn>
                  <a:cxn ang="0">
                    <a:pos x="421" y="454"/>
                  </a:cxn>
                  <a:cxn ang="0">
                    <a:pos x="394" y="443"/>
                  </a:cxn>
                  <a:cxn ang="0">
                    <a:pos x="361" y="439"/>
                  </a:cxn>
                  <a:cxn ang="0">
                    <a:pos x="318" y="447"/>
                  </a:cxn>
                  <a:cxn ang="0">
                    <a:pos x="270" y="477"/>
                  </a:cxn>
                  <a:cxn ang="0">
                    <a:pos x="219" y="537"/>
                  </a:cxn>
                  <a:cxn ang="0">
                    <a:pos x="178" y="599"/>
                  </a:cxn>
                  <a:cxn ang="0">
                    <a:pos x="158" y="600"/>
                  </a:cxn>
                  <a:cxn ang="0">
                    <a:pos x="146" y="624"/>
                  </a:cxn>
                  <a:cxn ang="0">
                    <a:pos x="118" y="632"/>
                  </a:cxn>
                  <a:cxn ang="0">
                    <a:pos x="57" y="636"/>
                  </a:cxn>
                  <a:cxn ang="0">
                    <a:pos x="15" y="633"/>
                  </a:cxn>
                  <a:cxn ang="0">
                    <a:pos x="0" y="542"/>
                  </a:cxn>
                  <a:cxn ang="0">
                    <a:pos x="15" y="511"/>
                  </a:cxn>
                  <a:cxn ang="0">
                    <a:pos x="32" y="510"/>
                  </a:cxn>
                  <a:cxn ang="0">
                    <a:pos x="47" y="510"/>
                  </a:cxn>
                  <a:cxn ang="0">
                    <a:pos x="77" y="378"/>
                  </a:cxn>
                  <a:cxn ang="0">
                    <a:pos x="128" y="174"/>
                  </a:cxn>
                  <a:cxn ang="0">
                    <a:pos x="151" y="84"/>
                  </a:cxn>
                  <a:cxn ang="0">
                    <a:pos x="168" y="54"/>
                  </a:cxn>
                  <a:cxn ang="0">
                    <a:pos x="197" y="32"/>
                  </a:cxn>
                  <a:cxn ang="0">
                    <a:pos x="247" y="17"/>
                  </a:cxn>
                  <a:cxn ang="0">
                    <a:pos x="356" y="6"/>
                  </a:cxn>
                  <a:cxn ang="0">
                    <a:pos x="505" y="0"/>
                  </a:cxn>
                  <a:cxn ang="0">
                    <a:pos x="665" y="4"/>
                  </a:cxn>
                  <a:cxn ang="0">
                    <a:pos x="804" y="23"/>
                  </a:cxn>
                </a:cxnLst>
                <a:rect l="0" t="0" r="r" b="b"/>
                <a:pathLst>
                  <a:path w="1144" h="636">
                    <a:moveTo>
                      <a:pt x="872" y="47"/>
                    </a:moveTo>
                    <a:lnTo>
                      <a:pt x="890" y="68"/>
                    </a:lnTo>
                    <a:lnTo>
                      <a:pt x="905" y="95"/>
                    </a:lnTo>
                    <a:lnTo>
                      <a:pt x="918" y="123"/>
                    </a:lnTo>
                    <a:lnTo>
                      <a:pt x="927" y="154"/>
                    </a:lnTo>
                    <a:lnTo>
                      <a:pt x="936" y="183"/>
                    </a:lnTo>
                    <a:lnTo>
                      <a:pt x="943" y="207"/>
                    </a:lnTo>
                    <a:lnTo>
                      <a:pt x="950" y="227"/>
                    </a:lnTo>
                    <a:lnTo>
                      <a:pt x="957" y="237"/>
                    </a:lnTo>
                    <a:lnTo>
                      <a:pt x="970" y="247"/>
                    </a:lnTo>
                    <a:lnTo>
                      <a:pt x="987" y="259"/>
                    </a:lnTo>
                    <a:lnTo>
                      <a:pt x="1007" y="275"/>
                    </a:lnTo>
                    <a:lnTo>
                      <a:pt x="1029" y="291"/>
                    </a:lnTo>
                    <a:lnTo>
                      <a:pt x="1051" y="308"/>
                    </a:lnTo>
                    <a:lnTo>
                      <a:pt x="1070" y="323"/>
                    </a:lnTo>
                    <a:lnTo>
                      <a:pt x="1085" y="333"/>
                    </a:lnTo>
                    <a:lnTo>
                      <a:pt x="1093" y="340"/>
                    </a:lnTo>
                    <a:lnTo>
                      <a:pt x="1098" y="338"/>
                    </a:lnTo>
                    <a:lnTo>
                      <a:pt x="1105" y="336"/>
                    </a:lnTo>
                    <a:lnTo>
                      <a:pt x="1113" y="336"/>
                    </a:lnTo>
                    <a:lnTo>
                      <a:pt x="1123" y="338"/>
                    </a:lnTo>
                    <a:lnTo>
                      <a:pt x="1131" y="341"/>
                    </a:lnTo>
                    <a:lnTo>
                      <a:pt x="1137" y="346"/>
                    </a:lnTo>
                    <a:lnTo>
                      <a:pt x="1142" y="351"/>
                    </a:lnTo>
                    <a:lnTo>
                      <a:pt x="1144" y="361"/>
                    </a:lnTo>
                    <a:lnTo>
                      <a:pt x="1144" y="375"/>
                    </a:lnTo>
                    <a:lnTo>
                      <a:pt x="1143" y="395"/>
                    </a:lnTo>
                    <a:lnTo>
                      <a:pt x="1142" y="418"/>
                    </a:lnTo>
                    <a:lnTo>
                      <a:pt x="1140" y="442"/>
                    </a:lnTo>
                    <a:lnTo>
                      <a:pt x="1135" y="464"/>
                    </a:lnTo>
                    <a:lnTo>
                      <a:pt x="1129" y="484"/>
                    </a:lnTo>
                    <a:lnTo>
                      <a:pt x="1121" y="496"/>
                    </a:lnTo>
                    <a:lnTo>
                      <a:pt x="1110" y="502"/>
                    </a:lnTo>
                    <a:lnTo>
                      <a:pt x="1119" y="519"/>
                    </a:lnTo>
                    <a:lnTo>
                      <a:pt x="1120" y="538"/>
                    </a:lnTo>
                    <a:lnTo>
                      <a:pt x="1113" y="556"/>
                    </a:lnTo>
                    <a:lnTo>
                      <a:pt x="1100" y="572"/>
                    </a:lnTo>
                    <a:lnTo>
                      <a:pt x="1080" y="585"/>
                    </a:lnTo>
                    <a:lnTo>
                      <a:pt x="1058" y="593"/>
                    </a:lnTo>
                    <a:lnTo>
                      <a:pt x="1032" y="594"/>
                    </a:lnTo>
                    <a:lnTo>
                      <a:pt x="1005" y="587"/>
                    </a:lnTo>
                    <a:lnTo>
                      <a:pt x="998" y="588"/>
                    </a:lnTo>
                    <a:lnTo>
                      <a:pt x="990" y="588"/>
                    </a:lnTo>
                    <a:lnTo>
                      <a:pt x="982" y="588"/>
                    </a:lnTo>
                    <a:lnTo>
                      <a:pt x="974" y="587"/>
                    </a:lnTo>
                    <a:lnTo>
                      <a:pt x="967" y="587"/>
                    </a:lnTo>
                    <a:lnTo>
                      <a:pt x="961" y="586"/>
                    </a:lnTo>
                    <a:lnTo>
                      <a:pt x="958" y="586"/>
                    </a:lnTo>
                    <a:lnTo>
                      <a:pt x="957" y="585"/>
                    </a:lnTo>
                    <a:lnTo>
                      <a:pt x="960" y="556"/>
                    </a:lnTo>
                    <a:lnTo>
                      <a:pt x="959" y="531"/>
                    </a:lnTo>
                    <a:lnTo>
                      <a:pt x="953" y="509"/>
                    </a:lnTo>
                    <a:lnTo>
                      <a:pt x="944" y="491"/>
                    </a:lnTo>
                    <a:lnTo>
                      <a:pt x="932" y="476"/>
                    </a:lnTo>
                    <a:lnTo>
                      <a:pt x="918" y="463"/>
                    </a:lnTo>
                    <a:lnTo>
                      <a:pt x="903" y="454"/>
                    </a:lnTo>
                    <a:lnTo>
                      <a:pt x="887" y="448"/>
                    </a:lnTo>
                    <a:lnTo>
                      <a:pt x="875" y="446"/>
                    </a:lnTo>
                    <a:lnTo>
                      <a:pt x="864" y="443"/>
                    </a:lnTo>
                    <a:lnTo>
                      <a:pt x="852" y="443"/>
                    </a:lnTo>
                    <a:lnTo>
                      <a:pt x="839" y="445"/>
                    </a:lnTo>
                    <a:lnTo>
                      <a:pt x="827" y="446"/>
                    </a:lnTo>
                    <a:lnTo>
                      <a:pt x="814" y="450"/>
                    </a:lnTo>
                    <a:lnTo>
                      <a:pt x="802" y="455"/>
                    </a:lnTo>
                    <a:lnTo>
                      <a:pt x="789" y="462"/>
                    </a:lnTo>
                    <a:lnTo>
                      <a:pt x="776" y="470"/>
                    </a:lnTo>
                    <a:lnTo>
                      <a:pt x="764" y="480"/>
                    </a:lnTo>
                    <a:lnTo>
                      <a:pt x="752" y="493"/>
                    </a:lnTo>
                    <a:lnTo>
                      <a:pt x="741" y="507"/>
                    </a:lnTo>
                    <a:lnTo>
                      <a:pt x="729" y="523"/>
                    </a:lnTo>
                    <a:lnTo>
                      <a:pt x="718" y="541"/>
                    </a:lnTo>
                    <a:lnTo>
                      <a:pt x="707" y="562"/>
                    </a:lnTo>
                    <a:lnTo>
                      <a:pt x="698" y="585"/>
                    </a:lnTo>
                    <a:lnTo>
                      <a:pt x="693" y="586"/>
                    </a:lnTo>
                    <a:lnTo>
                      <a:pt x="684" y="587"/>
                    </a:lnTo>
                    <a:lnTo>
                      <a:pt x="672" y="588"/>
                    </a:lnTo>
                    <a:lnTo>
                      <a:pt x="657" y="590"/>
                    </a:lnTo>
                    <a:lnTo>
                      <a:pt x="638" y="591"/>
                    </a:lnTo>
                    <a:lnTo>
                      <a:pt x="619" y="592"/>
                    </a:lnTo>
                    <a:lnTo>
                      <a:pt x="597" y="592"/>
                    </a:lnTo>
                    <a:lnTo>
                      <a:pt x="576" y="592"/>
                    </a:lnTo>
                    <a:lnTo>
                      <a:pt x="554" y="592"/>
                    </a:lnTo>
                    <a:lnTo>
                      <a:pt x="533" y="592"/>
                    </a:lnTo>
                    <a:lnTo>
                      <a:pt x="514" y="592"/>
                    </a:lnTo>
                    <a:lnTo>
                      <a:pt x="495" y="592"/>
                    </a:lnTo>
                    <a:lnTo>
                      <a:pt x="481" y="591"/>
                    </a:lnTo>
                    <a:lnTo>
                      <a:pt x="469" y="590"/>
                    </a:lnTo>
                    <a:lnTo>
                      <a:pt x="460" y="588"/>
                    </a:lnTo>
                    <a:lnTo>
                      <a:pt x="456" y="587"/>
                    </a:lnTo>
                    <a:lnTo>
                      <a:pt x="462" y="556"/>
                    </a:lnTo>
                    <a:lnTo>
                      <a:pt x="462" y="530"/>
                    </a:lnTo>
                    <a:lnTo>
                      <a:pt x="459" y="507"/>
                    </a:lnTo>
                    <a:lnTo>
                      <a:pt x="452" y="488"/>
                    </a:lnTo>
                    <a:lnTo>
                      <a:pt x="444" y="474"/>
                    </a:lnTo>
                    <a:lnTo>
                      <a:pt x="432" y="463"/>
                    </a:lnTo>
                    <a:lnTo>
                      <a:pt x="421" y="454"/>
                    </a:lnTo>
                    <a:lnTo>
                      <a:pt x="409" y="448"/>
                    </a:lnTo>
                    <a:lnTo>
                      <a:pt x="402" y="446"/>
                    </a:lnTo>
                    <a:lnTo>
                      <a:pt x="394" y="443"/>
                    </a:lnTo>
                    <a:lnTo>
                      <a:pt x="384" y="441"/>
                    </a:lnTo>
                    <a:lnTo>
                      <a:pt x="373" y="440"/>
                    </a:lnTo>
                    <a:lnTo>
                      <a:pt x="361" y="439"/>
                    </a:lnTo>
                    <a:lnTo>
                      <a:pt x="348" y="440"/>
                    </a:lnTo>
                    <a:lnTo>
                      <a:pt x="333" y="442"/>
                    </a:lnTo>
                    <a:lnTo>
                      <a:pt x="318" y="447"/>
                    </a:lnTo>
                    <a:lnTo>
                      <a:pt x="303" y="454"/>
                    </a:lnTo>
                    <a:lnTo>
                      <a:pt x="287" y="464"/>
                    </a:lnTo>
                    <a:lnTo>
                      <a:pt x="270" y="477"/>
                    </a:lnTo>
                    <a:lnTo>
                      <a:pt x="254" y="493"/>
                    </a:lnTo>
                    <a:lnTo>
                      <a:pt x="237" y="512"/>
                    </a:lnTo>
                    <a:lnTo>
                      <a:pt x="219" y="537"/>
                    </a:lnTo>
                    <a:lnTo>
                      <a:pt x="203" y="564"/>
                    </a:lnTo>
                    <a:lnTo>
                      <a:pt x="186" y="598"/>
                    </a:lnTo>
                    <a:lnTo>
                      <a:pt x="178" y="599"/>
                    </a:lnTo>
                    <a:lnTo>
                      <a:pt x="171" y="600"/>
                    </a:lnTo>
                    <a:lnTo>
                      <a:pt x="164" y="600"/>
                    </a:lnTo>
                    <a:lnTo>
                      <a:pt x="158" y="600"/>
                    </a:lnTo>
                    <a:lnTo>
                      <a:pt x="155" y="609"/>
                    </a:lnTo>
                    <a:lnTo>
                      <a:pt x="150" y="617"/>
                    </a:lnTo>
                    <a:lnTo>
                      <a:pt x="146" y="624"/>
                    </a:lnTo>
                    <a:lnTo>
                      <a:pt x="140" y="629"/>
                    </a:lnTo>
                    <a:lnTo>
                      <a:pt x="133" y="631"/>
                    </a:lnTo>
                    <a:lnTo>
                      <a:pt x="118" y="632"/>
                    </a:lnTo>
                    <a:lnTo>
                      <a:pt x="100" y="634"/>
                    </a:lnTo>
                    <a:lnTo>
                      <a:pt x="78" y="636"/>
                    </a:lnTo>
                    <a:lnTo>
                      <a:pt x="57" y="636"/>
                    </a:lnTo>
                    <a:lnTo>
                      <a:pt x="38" y="636"/>
                    </a:lnTo>
                    <a:lnTo>
                      <a:pt x="23" y="634"/>
                    </a:lnTo>
                    <a:lnTo>
                      <a:pt x="15" y="633"/>
                    </a:lnTo>
                    <a:lnTo>
                      <a:pt x="6" y="614"/>
                    </a:lnTo>
                    <a:lnTo>
                      <a:pt x="1" y="579"/>
                    </a:lnTo>
                    <a:lnTo>
                      <a:pt x="0" y="542"/>
                    </a:lnTo>
                    <a:lnTo>
                      <a:pt x="6" y="517"/>
                    </a:lnTo>
                    <a:lnTo>
                      <a:pt x="10" y="514"/>
                    </a:lnTo>
                    <a:lnTo>
                      <a:pt x="15" y="511"/>
                    </a:lnTo>
                    <a:lnTo>
                      <a:pt x="20" y="510"/>
                    </a:lnTo>
                    <a:lnTo>
                      <a:pt x="26" y="510"/>
                    </a:lnTo>
                    <a:lnTo>
                      <a:pt x="32" y="510"/>
                    </a:lnTo>
                    <a:lnTo>
                      <a:pt x="38" y="510"/>
                    </a:lnTo>
                    <a:lnTo>
                      <a:pt x="42" y="510"/>
                    </a:lnTo>
                    <a:lnTo>
                      <a:pt x="47" y="510"/>
                    </a:lnTo>
                    <a:lnTo>
                      <a:pt x="51" y="486"/>
                    </a:lnTo>
                    <a:lnTo>
                      <a:pt x="62" y="440"/>
                    </a:lnTo>
                    <a:lnTo>
                      <a:pt x="77" y="378"/>
                    </a:lnTo>
                    <a:lnTo>
                      <a:pt x="94" y="308"/>
                    </a:lnTo>
                    <a:lnTo>
                      <a:pt x="111" y="237"/>
                    </a:lnTo>
                    <a:lnTo>
                      <a:pt x="128" y="174"/>
                    </a:lnTo>
                    <a:lnTo>
                      <a:pt x="141" y="126"/>
                    </a:lnTo>
                    <a:lnTo>
                      <a:pt x="148" y="98"/>
                    </a:lnTo>
                    <a:lnTo>
                      <a:pt x="151" y="84"/>
                    </a:lnTo>
                    <a:lnTo>
                      <a:pt x="156" y="73"/>
                    </a:lnTo>
                    <a:lnTo>
                      <a:pt x="162" y="64"/>
                    </a:lnTo>
                    <a:lnTo>
                      <a:pt x="168" y="54"/>
                    </a:lnTo>
                    <a:lnTo>
                      <a:pt x="176" y="46"/>
                    </a:lnTo>
                    <a:lnTo>
                      <a:pt x="185" y="39"/>
                    </a:lnTo>
                    <a:lnTo>
                      <a:pt x="197" y="32"/>
                    </a:lnTo>
                    <a:lnTo>
                      <a:pt x="212" y="26"/>
                    </a:lnTo>
                    <a:lnTo>
                      <a:pt x="225" y="22"/>
                    </a:lnTo>
                    <a:lnTo>
                      <a:pt x="247" y="17"/>
                    </a:lnTo>
                    <a:lnTo>
                      <a:pt x="277" y="14"/>
                    </a:lnTo>
                    <a:lnTo>
                      <a:pt x="314" y="9"/>
                    </a:lnTo>
                    <a:lnTo>
                      <a:pt x="356" y="6"/>
                    </a:lnTo>
                    <a:lnTo>
                      <a:pt x="402" y="4"/>
                    </a:lnTo>
                    <a:lnTo>
                      <a:pt x="453" y="1"/>
                    </a:lnTo>
                    <a:lnTo>
                      <a:pt x="505" y="0"/>
                    </a:lnTo>
                    <a:lnTo>
                      <a:pt x="559" y="0"/>
                    </a:lnTo>
                    <a:lnTo>
                      <a:pt x="612" y="1"/>
                    </a:lnTo>
                    <a:lnTo>
                      <a:pt x="665" y="4"/>
                    </a:lnTo>
                    <a:lnTo>
                      <a:pt x="715" y="8"/>
                    </a:lnTo>
                    <a:lnTo>
                      <a:pt x="761" y="15"/>
                    </a:lnTo>
                    <a:lnTo>
                      <a:pt x="804" y="23"/>
                    </a:lnTo>
                    <a:lnTo>
                      <a:pt x="842" y="34"/>
                    </a:lnTo>
                    <a:lnTo>
                      <a:pt x="872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86" name="Freeform 466"/>
              <p:cNvSpPr>
                <a:spLocks/>
              </p:cNvSpPr>
              <p:nvPr/>
            </p:nvSpPr>
            <p:spPr bwMode="auto">
              <a:xfrm>
                <a:off x="3151" y="1094"/>
                <a:ext cx="501" cy="262"/>
              </a:xfrm>
              <a:custGeom>
                <a:avLst/>
                <a:gdLst/>
                <a:ahLst/>
                <a:cxnLst>
                  <a:cxn ang="0">
                    <a:pos x="814" y="83"/>
                  </a:cxn>
                  <a:cxn ang="0">
                    <a:pos x="800" y="46"/>
                  </a:cxn>
                  <a:cxn ang="0">
                    <a:pos x="780" y="23"/>
                  </a:cxn>
                  <a:cxn ang="0">
                    <a:pos x="752" y="13"/>
                  </a:cxn>
                  <a:cxn ang="0">
                    <a:pos x="707" y="6"/>
                  </a:cxn>
                  <a:cxn ang="0">
                    <a:pos x="655" y="1"/>
                  </a:cxn>
                  <a:cxn ang="0">
                    <a:pos x="607" y="1"/>
                  </a:cxn>
                  <a:cxn ang="0">
                    <a:pos x="569" y="5"/>
                  </a:cxn>
                  <a:cxn ang="0">
                    <a:pos x="544" y="9"/>
                  </a:cxn>
                  <a:cxn ang="0">
                    <a:pos x="504" y="8"/>
                  </a:cxn>
                  <a:cxn ang="0">
                    <a:pos x="454" y="5"/>
                  </a:cxn>
                  <a:cxn ang="0">
                    <a:pos x="399" y="1"/>
                  </a:cxn>
                  <a:cxn ang="0">
                    <a:pos x="353" y="0"/>
                  </a:cxn>
                  <a:cxn ang="0">
                    <a:pos x="320" y="4"/>
                  </a:cxn>
                  <a:cxn ang="0">
                    <a:pos x="279" y="6"/>
                  </a:cxn>
                  <a:cxn ang="0">
                    <a:pos x="233" y="5"/>
                  </a:cxn>
                  <a:cxn ang="0">
                    <a:pos x="189" y="6"/>
                  </a:cxn>
                  <a:cxn ang="0">
                    <a:pos x="151" y="10"/>
                  </a:cxn>
                  <a:cxn ang="0">
                    <a:pos x="124" y="23"/>
                  </a:cxn>
                  <a:cxn ang="0">
                    <a:pos x="106" y="51"/>
                  </a:cxn>
                  <a:cxn ang="0">
                    <a:pos x="90" y="105"/>
                  </a:cxn>
                  <a:cxn ang="0">
                    <a:pos x="80" y="185"/>
                  </a:cxn>
                  <a:cxn ang="0">
                    <a:pos x="54" y="264"/>
                  </a:cxn>
                  <a:cxn ang="0">
                    <a:pos x="31" y="327"/>
                  </a:cxn>
                  <a:cxn ang="0">
                    <a:pos x="20" y="410"/>
                  </a:cxn>
                  <a:cxn ang="0">
                    <a:pos x="12" y="465"/>
                  </a:cxn>
                  <a:cxn ang="0">
                    <a:pos x="46" y="467"/>
                  </a:cxn>
                  <a:cxn ang="0">
                    <a:pos x="69" y="484"/>
                  </a:cxn>
                  <a:cxn ang="0">
                    <a:pos x="78" y="485"/>
                  </a:cxn>
                  <a:cxn ang="0">
                    <a:pos x="99" y="457"/>
                  </a:cxn>
                  <a:cxn ang="0">
                    <a:pos x="135" y="423"/>
                  </a:cxn>
                  <a:cxn ang="0">
                    <a:pos x="183" y="390"/>
                  </a:cxn>
                  <a:cxn ang="0">
                    <a:pos x="245" y="370"/>
                  </a:cxn>
                  <a:cxn ang="0">
                    <a:pos x="309" y="371"/>
                  </a:cxn>
                  <a:cxn ang="0">
                    <a:pos x="359" y="398"/>
                  </a:cxn>
                  <a:cxn ang="0">
                    <a:pos x="397" y="441"/>
                  </a:cxn>
                  <a:cxn ang="0">
                    <a:pos x="405" y="503"/>
                  </a:cxn>
                  <a:cxn ang="0">
                    <a:pos x="436" y="520"/>
                  </a:cxn>
                  <a:cxn ang="0">
                    <a:pos x="489" y="517"/>
                  </a:cxn>
                  <a:cxn ang="0">
                    <a:pos x="548" y="519"/>
                  </a:cxn>
                  <a:cxn ang="0">
                    <a:pos x="581" y="509"/>
                  </a:cxn>
                  <a:cxn ang="0">
                    <a:pos x="605" y="458"/>
                  </a:cxn>
                  <a:cxn ang="0">
                    <a:pos x="657" y="396"/>
                  </a:cxn>
                  <a:cxn ang="0">
                    <a:pos x="695" y="378"/>
                  </a:cxn>
                  <a:cxn ang="0">
                    <a:pos x="765" y="368"/>
                  </a:cxn>
                  <a:cxn ang="0">
                    <a:pos x="841" y="386"/>
                  </a:cxn>
                  <a:cxn ang="0">
                    <a:pos x="879" y="427"/>
                  </a:cxn>
                  <a:cxn ang="0">
                    <a:pos x="906" y="481"/>
                  </a:cxn>
                  <a:cxn ang="0">
                    <a:pos x="915" y="498"/>
                  </a:cxn>
                  <a:cxn ang="0">
                    <a:pos x="924" y="485"/>
                  </a:cxn>
                  <a:cxn ang="0">
                    <a:pos x="955" y="469"/>
                  </a:cxn>
                  <a:cxn ang="0">
                    <a:pos x="986" y="465"/>
                  </a:cxn>
                  <a:cxn ang="0">
                    <a:pos x="1000" y="396"/>
                  </a:cxn>
                  <a:cxn ang="0">
                    <a:pos x="984" y="307"/>
                  </a:cxn>
                  <a:cxn ang="0">
                    <a:pos x="916" y="263"/>
                  </a:cxn>
                  <a:cxn ang="0">
                    <a:pos x="860" y="222"/>
                  </a:cxn>
                  <a:cxn ang="0">
                    <a:pos x="846" y="176"/>
                  </a:cxn>
                  <a:cxn ang="0">
                    <a:pos x="827" y="143"/>
                  </a:cxn>
                  <a:cxn ang="0">
                    <a:pos x="817" y="113"/>
                  </a:cxn>
                </a:cxnLst>
                <a:rect l="0" t="0" r="r" b="b"/>
                <a:pathLst>
                  <a:path w="1005" h="522">
                    <a:moveTo>
                      <a:pt x="817" y="113"/>
                    </a:moveTo>
                    <a:lnTo>
                      <a:pt x="816" y="98"/>
                    </a:lnTo>
                    <a:lnTo>
                      <a:pt x="814" y="83"/>
                    </a:lnTo>
                    <a:lnTo>
                      <a:pt x="810" y="69"/>
                    </a:lnTo>
                    <a:lnTo>
                      <a:pt x="806" y="56"/>
                    </a:lnTo>
                    <a:lnTo>
                      <a:pt x="800" y="46"/>
                    </a:lnTo>
                    <a:lnTo>
                      <a:pt x="794" y="36"/>
                    </a:lnTo>
                    <a:lnTo>
                      <a:pt x="787" y="29"/>
                    </a:lnTo>
                    <a:lnTo>
                      <a:pt x="780" y="23"/>
                    </a:lnTo>
                    <a:lnTo>
                      <a:pt x="772" y="20"/>
                    </a:lnTo>
                    <a:lnTo>
                      <a:pt x="763" y="16"/>
                    </a:lnTo>
                    <a:lnTo>
                      <a:pt x="752" y="13"/>
                    </a:lnTo>
                    <a:lnTo>
                      <a:pt x="738" y="10"/>
                    </a:lnTo>
                    <a:lnTo>
                      <a:pt x="723" y="8"/>
                    </a:lnTo>
                    <a:lnTo>
                      <a:pt x="707" y="6"/>
                    </a:lnTo>
                    <a:lnTo>
                      <a:pt x="689" y="4"/>
                    </a:lnTo>
                    <a:lnTo>
                      <a:pt x="672" y="2"/>
                    </a:lnTo>
                    <a:lnTo>
                      <a:pt x="655" y="1"/>
                    </a:lnTo>
                    <a:lnTo>
                      <a:pt x="639" y="1"/>
                    </a:lnTo>
                    <a:lnTo>
                      <a:pt x="623" y="1"/>
                    </a:lnTo>
                    <a:lnTo>
                      <a:pt x="607" y="1"/>
                    </a:lnTo>
                    <a:lnTo>
                      <a:pt x="593" y="2"/>
                    </a:lnTo>
                    <a:lnTo>
                      <a:pt x="580" y="4"/>
                    </a:lnTo>
                    <a:lnTo>
                      <a:pt x="569" y="5"/>
                    </a:lnTo>
                    <a:lnTo>
                      <a:pt x="561" y="7"/>
                    </a:lnTo>
                    <a:lnTo>
                      <a:pt x="554" y="8"/>
                    </a:lnTo>
                    <a:lnTo>
                      <a:pt x="544" y="9"/>
                    </a:lnTo>
                    <a:lnTo>
                      <a:pt x="533" y="9"/>
                    </a:lnTo>
                    <a:lnTo>
                      <a:pt x="520" y="8"/>
                    </a:lnTo>
                    <a:lnTo>
                      <a:pt x="504" y="8"/>
                    </a:lnTo>
                    <a:lnTo>
                      <a:pt x="488" y="7"/>
                    </a:lnTo>
                    <a:lnTo>
                      <a:pt x="471" y="6"/>
                    </a:lnTo>
                    <a:lnTo>
                      <a:pt x="454" y="5"/>
                    </a:lnTo>
                    <a:lnTo>
                      <a:pt x="435" y="4"/>
                    </a:lnTo>
                    <a:lnTo>
                      <a:pt x="418" y="2"/>
                    </a:lnTo>
                    <a:lnTo>
                      <a:pt x="399" y="1"/>
                    </a:lnTo>
                    <a:lnTo>
                      <a:pt x="383" y="1"/>
                    </a:lnTo>
                    <a:lnTo>
                      <a:pt x="368" y="0"/>
                    </a:lnTo>
                    <a:lnTo>
                      <a:pt x="353" y="0"/>
                    </a:lnTo>
                    <a:lnTo>
                      <a:pt x="342" y="1"/>
                    </a:lnTo>
                    <a:lnTo>
                      <a:pt x="332" y="2"/>
                    </a:lnTo>
                    <a:lnTo>
                      <a:pt x="320" y="4"/>
                    </a:lnTo>
                    <a:lnTo>
                      <a:pt x="306" y="5"/>
                    </a:lnTo>
                    <a:lnTo>
                      <a:pt x="292" y="6"/>
                    </a:lnTo>
                    <a:lnTo>
                      <a:pt x="279" y="6"/>
                    </a:lnTo>
                    <a:lnTo>
                      <a:pt x="264" y="6"/>
                    </a:lnTo>
                    <a:lnTo>
                      <a:pt x="248" y="6"/>
                    </a:lnTo>
                    <a:lnTo>
                      <a:pt x="233" y="5"/>
                    </a:lnTo>
                    <a:lnTo>
                      <a:pt x="218" y="5"/>
                    </a:lnTo>
                    <a:lnTo>
                      <a:pt x="203" y="5"/>
                    </a:lnTo>
                    <a:lnTo>
                      <a:pt x="189" y="6"/>
                    </a:lnTo>
                    <a:lnTo>
                      <a:pt x="175" y="7"/>
                    </a:lnTo>
                    <a:lnTo>
                      <a:pt x="162" y="8"/>
                    </a:lnTo>
                    <a:lnTo>
                      <a:pt x="151" y="10"/>
                    </a:lnTo>
                    <a:lnTo>
                      <a:pt x="141" y="14"/>
                    </a:lnTo>
                    <a:lnTo>
                      <a:pt x="131" y="17"/>
                    </a:lnTo>
                    <a:lnTo>
                      <a:pt x="124" y="23"/>
                    </a:lnTo>
                    <a:lnTo>
                      <a:pt x="119" y="30"/>
                    </a:lnTo>
                    <a:lnTo>
                      <a:pt x="113" y="39"/>
                    </a:lnTo>
                    <a:lnTo>
                      <a:pt x="106" y="51"/>
                    </a:lnTo>
                    <a:lnTo>
                      <a:pt x="100" y="66"/>
                    </a:lnTo>
                    <a:lnTo>
                      <a:pt x="95" y="83"/>
                    </a:lnTo>
                    <a:lnTo>
                      <a:pt x="90" y="105"/>
                    </a:lnTo>
                    <a:lnTo>
                      <a:pt x="85" y="130"/>
                    </a:lnTo>
                    <a:lnTo>
                      <a:pt x="83" y="160"/>
                    </a:lnTo>
                    <a:lnTo>
                      <a:pt x="80" y="185"/>
                    </a:lnTo>
                    <a:lnTo>
                      <a:pt x="73" y="212"/>
                    </a:lnTo>
                    <a:lnTo>
                      <a:pt x="65" y="238"/>
                    </a:lnTo>
                    <a:lnTo>
                      <a:pt x="54" y="264"/>
                    </a:lnTo>
                    <a:lnTo>
                      <a:pt x="45" y="287"/>
                    </a:lnTo>
                    <a:lnTo>
                      <a:pt x="37" y="309"/>
                    </a:lnTo>
                    <a:lnTo>
                      <a:pt x="31" y="327"/>
                    </a:lnTo>
                    <a:lnTo>
                      <a:pt x="29" y="341"/>
                    </a:lnTo>
                    <a:lnTo>
                      <a:pt x="27" y="373"/>
                    </a:lnTo>
                    <a:lnTo>
                      <a:pt x="20" y="410"/>
                    </a:lnTo>
                    <a:lnTo>
                      <a:pt x="11" y="443"/>
                    </a:lnTo>
                    <a:lnTo>
                      <a:pt x="0" y="465"/>
                    </a:lnTo>
                    <a:lnTo>
                      <a:pt x="12" y="465"/>
                    </a:lnTo>
                    <a:lnTo>
                      <a:pt x="24" y="466"/>
                    </a:lnTo>
                    <a:lnTo>
                      <a:pt x="35" y="466"/>
                    </a:lnTo>
                    <a:lnTo>
                      <a:pt x="46" y="467"/>
                    </a:lnTo>
                    <a:lnTo>
                      <a:pt x="55" y="471"/>
                    </a:lnTo>
                    <a:lnTo>
                      <a:pt x="63" y="475"/>
                    </a:lnTo>
                    <a:lnTo>
                      <a:pt x="69" y="484"/>
                    </a:lnTo>
                    <a:lnTo>
                      <a:pt x="73" y="494"/>
                    </a:lnTo>
                    <a:lnTo>
                      <a:pt x="75" y="490"/>
                    </a:lnTo>
                    <a:lnTo>
                      <a:pt x="78" y="485"/>
                    </a:lnTo>
                    <a:lnTo>
                      <a:pt x="84" y="477"/>
                    </a:lnTo>
                    <a:lnTo>
                      <a:pt x="91" y="467"/>
                    </a:lnTo>
                    <a:lnTo>
                      <a:pt x="99" y="457"/>
                    </a:lnTo>
                    <a:lnTo>
                      <a:pt x="110" y="446"/>
                    </a:lnTo>
                    <a:lnTo>
                      <a:pt x="121" y="434"/>
                    </a:lnTo>
                    <a:lnTo>
                      <a:pt x="135" y="423"/>
                    </a:lnTo>
                    <a:lnTo>
                      <a:pt x="149" y="411"/>
                    </a:lnTo>
                    <a:lnTo>
                      <a:pt x="165" y="401"/>
                    </a:lnTo>
                    <a:lnTo>
                      <a:pt x="183" y="390"/>
                    </a:lnTo>
                    <a:lnTo>
                      <a:pt x="202" y="382"/>
                    </a:lnTo>
                    <a:lnTo>
                      <a:pt x="222" y="375"/>
                    </a:lnTo>
                    <a:lnTo>
                      <a:pt x="245" y="370"/>
                    </a:lnTo>
                    <a:lnTo>
                      <a:pt x="268" y="367"/>
                    </a:lnTo>
                    <a:lnTo>
                      <a:pt x="294" y="367"/>
                    </a:lnTo>
                    <a:lnTo>
                      <a:pt x="309" y="371"/>
                    </a:lnTo>
                    <a:lnTo>
                      <a:pt x="325" y="376"/>
                    </a:lnTo>
                    <a:lnTo>
                      <a:pt x="342" y="387"/>
                    </a:lnTo>
                    <a:lnTo>
                      <a:pt x="359" y="398"/>
                    </a:lnTo>
                    <a:lnTo>
                      <a:pt x="374" y="412"/>
                    </a:lnTo>
                    <a:lnTo>
                      <a:pt x="388" y="426"/>
                    </a:lnTo>
                    <a:lnTo>
                      <a:pt x="397" y="441"/>
                    </a:lnTo>
                    <a:lnTo>
                      <a:pt x="402" y="455"/>
                    </a:lnTo>
                    <a:lnTo>
                      <a:pt x="404" y="480"/>
                    </a:lnTo>
                    <a:lnTo>
                      <a:pt x="405" y="503"/>
                    </a:lnTo>
                    <a:lnTo>
                      <a:pt x="411" y="519"/>
                    </a:lnTo>
                    <a:lnTo>
                      <a:pt x="427" y="522"/>
                    </a:lnTo>
                    <a:lnTo>
                      <a:pt x="436" y="520"/>
                    </a:lnTo>
                    <a:lnTo>
                      <a:pt x="450" y="518"/>
                    </a:lnTo>
                    <a:lnTo>
                      <a:pt x="468" y="518"/>
                    </a:lnTo>
                    <a:lnTo>
                      <a:pt x="489" y="517"/>
                    </a:lnTo>
                    <a:lnTo>
                      <a:pt x="510" y="517"/>
                    </a:lnTo>
                    <a:lnTo>
                      <a:pt x="531" y="518"/>
                    </a:lnTo>
                    <a:lnTo>
                      <a:pt x="548" y="519"/>
                    </a:lnTo>
                    <a:lnTo>
                      <a:pt x="562" y="522"/>
                    </a:lnTo>
                    <a:lnTo>
                      <a:pt x="572" y="518"/>
                    </a:lnTo>
                    <a:lnTo>
                      <a:pt x="581" y="509"/>
                    </a:lnTo>
                    <a:lnTo>
                      <a:pt x="588" y="495"/>
                    </a:lnTo>
                    <a:lnTo>
                      <a:pt x="596" y="478"/>
                    </a:lnTo>
                    <a:lnTo>
                      <a:pt x="605" y="458"/>
                    </a:lnTo>
                    <a:lnTo>
                      <a:pt x="618" y="437"/>
                    </a:lnTo>
                    <a:lnTo>
                      <a:pt x="635" y="416"/>
                    </a:lnTo>
                    <a:lnTo>
                      <a:pt x="657" y="396"/>
                    </a:lnTo>
                    <a:lnTo>
                      <a:pt x="666" y="390"/>
                    </a:lnTo>
                    <a:lnTo>
                      <a:pt x="679" y="385"/>
                    </a:lnTo>
                    <a:lnTo>
                      <a:pt x="695" y="378"/>
                    </a:lnTo>
                    <a:lnTo>
                      <a:pt x="715" y="372"/>
                    </a:lnTo>
                    <a:lnTo>
                      <a:pt x="738" y="370"/>
                    </a:lnTo>
                    <a:lnTo>
                      <a:pt x="765" y="368"/>
                    </a:lnTo>
                    <a:lnTo>
                      <a:pt x="795" y="372"/>
                    </a:lnTo>
                    <a:lnTo>
                      <a:pt x="830" y="380"/>
                    </a:lnTo>
                    <a:lnTo>
                      <a:pt x="841" y="386"/>
                    </a:lnTo>
                    <a:lnTo>
                      <a:pt x="854" y="396"/>
                    </a:lnTo>
                    <a:lnTo>
                      <a:pt x="867" y="411"/>
                    </a:lnTo>
                    <a:lnTo>
                      <a:pt x="879" y="427"/>
                    </a:lnTo>
                    <a:lnTo>
                      <a:pt x="891" y="446"/>
                    </a:lnTo>
                    <a:lnTo>
                      <a:pt x="900" y="464"/>
                    </a:lnTo>
                    <a:lnTo>
                      <a:pt x="906" y="481"/>
                    </a:lnTo>
                    <a:lnTo>
                      <a:pt x="909" y="496"/>
                    </a:lnTo>
                    <a:lnTo>
                      <a:pt x="913" y="497"/>
                    </a:lnTo>
                    <a:lnTo>
                      <a:pt x="915" y="498"/>
                    </a:lnTo>
                    <a:lnTo>
                      <a:pt x="917" y="498"/>
                    </a:lnTo>
                    <a:lnTo>
                      <a:pt x="921" y="497"/>
                    </a:lnTo>
                    <a:lnTo>
                      <a:pt x="924" y="485"/>
                    </a:lnTo>
                    <a:lnTo>
                      <a:pt x="932" y="477"/>
                    </a:lnTo>
                    <a:lnTo>
                      <a:pt x="944" y="471"/>
                    </a:lnTo>
                    <a:lnTo>
                      <a:pt x="955" y="469"/>
                    </a:lnTo>
                    <a:lnTo>
                      <a:pt x="967" y="466"/>
                    </a:lnTo>
                    <a:lnTo>
                      <a:pt x="978" y="466"/>
                    </a:lnTo>
                    <a:lnTo>
                      <a:pt x="986" y="465"/>
                    </a:lnTo>
                    <a:lnTo>
                      <a:pt x="990" y="464"/>
                    </a:lnTo>
                    <a:lnTo>
                      <a:pt x="993" y="428"/>
                    </a:lnTo>
                    <a:lnTo>
                      <a:pt x="1000" y="396"/>
                    </a:lnTo>
                    <a:lnTo>
                      <a:pt x="1005" y="365"/>
                    </a:lnTo>
                    <a:lnTo>
                      <a:pt x="999" y="332"/>
                    </a:lnTo>
                    <a:lnTo>
                      <a:pt x="984" y="307"/>
                    </a:lnTo>
                    <a:lnTo>
                      <a:pt x="964" y="289"/>
                    </a:lnTo>
                    <a:lnTo>
                      <a:pt x="940" y="274"/>
                    </a:lnTo>
                    <a:lnTo>
                      <a:pt x="916" y="263"/>
                    </a:lnTo>
                    <a:lnTo>
                      <a:pt x="893" y="251"/>
                    </a:lnTo>
                    <a:lnTo>
                      <a:pt x="873" y="238"/>
                    </a:lnTo>
                    <a:lnTo>
                      <a:pt x="860" y="222"/>
                    </a:lnTo>
                    <a:lnTo>
                      <a:pt x="853" y="200"/>
                    </a:lnTo>
                    <a:lnTo>
                      <a:pt x="850" y="188"/>
                    </a:lnTo>
                    <a:lnTo>
                      <a:pt x="846" y="176"/>
                    </a:lnTo>
                    <a:lnTo>
                      <a:pt x="840" y="165"/>
                    </a:lnTo>
                    <a:lnTo>
                      <a:pt x="834" y="153"/>
                    </a:lnTo>
                    <a:lnTo>
                      <a:pt x="827" y="143"/>
                    </a:lnTo>
                    <a:lnTo>
                      <a:pt x="823" y="132"/>
                    </a:lnTo>
                    <a:lnTo>
                      <a:pt x="818" y="122"/>
                    </a:lnTo>
                    <a:lnTo>
                      <a:pt x="817" y="113"/>
                    </a:lnTo>
                    <a:close/>
                  </a:path>
                </a:pathLst>
              </a:custGeom>
              <a:solidFill>
                <a:srgbClr val="FFF4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87" name="Freeform 467"/>
              <p:cNvSpPr>
                <a:spLocks/>
              </p:cNvSpPr>
              <p:nvPr/>
            </p:nvSpPr>
            <p:spPr bwMode="auto">
              <a:xfrm>
                <a:off x="3656" y="1256"/>
                <a:ext cx="23" cy="66"/>
              </a:xfrm>
              <a:custGeom>
                <a:avLst/>
                <a:gdLst/>
                <a:ahLst/>
                <a:cxnLst>
                  <a:cxn ang="0">
                    <a:pos x="0" y="127"/>
                  </a:cxn>
                  <a:cxn ang="0">
                    <a:pos x="0" y="133"/>
                  </a:cxn>
                  <a:cxn ang="0">
                    <a:pos x="4" y="135"/>
                  </a:cxn>
                  <a:cxn ang="0">
                    <a:pos x="12" y="134"/>
                  </a:cxn>
                  <a:cxn ang="0">
                    <a:pos x="20" y="131"/>
                  </a:cxn>
                  <a:cxn ang="0">
                    <a:pos x="30" y="112"/>
                  </a:cxn>
                  <a:cxn ang="0">
                    <a:pos x="39" y="76"/>
                  </a:cxn>
                  <a:cxn ang="0">
                    <a:pos x="45" y="37"/>
                  </a:cxn>
                  <a:cxn ang="0">
                    <a:pos x="45" y="11"/>
                  </a:cxn>
                  <a:cxn ang="0">
                    <a:pos x="39" y="4"/>
                  </a:cxn>
                  <a:cxn ang="0">
                    <a:pos x="29" y="0"/>
                  </a:cxn>
                  <a:cxn ang="0">
                    <a:pos x="20" y="1"/>
                  </a:cxn>
                  <a:cxn ang="0">
                    <a:pos x="18" y="8"/>
                  </a:cxn>
                  <a:cxn ang="0">
                    <a:pos x="18" y="34"/>
                  </a:cxn>
                  <a:cxn ang="0">
                    <a:pos x="13" y="69"/>
                  </a:cxn>
                  <a:cxn ang="0">
                    <a:pos x="6" y="105"/>
                  </a:cxn>
                  <a:cxn ang="0">
                    <a:pos x="0" y="127"/>
                  </a:cxn>
                </a:cxnLst>
                <a:rect l="0" t="0" r="r" b="b"/>
                <a:pathLst>
                  <a:path w="45" h="135">
                    <a:moveTo>
                      <a:pt x="0" y="127"/>
                    </a:moveTo>
                    <a:lnTo>
                      <a:pt x="0" y="133"/>
                    </a:lnTo>
                    <a:lnTo>
                      <a:pt x="4" y="135"/>
                    </a:lnTo>
                    <a:lnTo>
                      <a:pt x="12" y="134"/>
                    </a:lnTo>
                    <a:lnTo>
                      <a:pt x="20" y="131"/>
                    </a:lnTo>
                    <a:lnTo>
                      <a:pt x="30" y="112"/>
                    </a:lnTo>
                    <a:lnTo>
                      <a:pt x="39" y="76"/>
                    </a:lnTo>
                    <a:lnTo>
                      <a:pt x="45" y="37"/>
                    </a:lnTo>
                    <a:lnTo>
                      <a:pt x="45" y="11"/>
                    </a:lnTo>
                    <a:lnTo>
                      <a:pt x="39" y="4"/>
                    </a:lnTo>
                    <a:lnTo>
                      <a:pt x="29" y="0"/>
                    </a:lnTo>
                    <a:lnTo>
                      <a:pt x="20" y="1"/>
                    </a:lnTo>
                    <a:lnTo>
                      <a:pt x="18" y="8"/>
                    </a:lnTo>
                    <a:lnTo>
                      <a:pt x="18" y="34"/>
                    </a:lnTo>
                    <a:lnTo>
                      <a:pt x="13" y="69"/>
                    </a:lnTo>
                    <a:lnTo>
                      <a:pt x="6" y="105"/>
                    </a:ln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FFBF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88" name="Freeform 468"/>
              <p:cNvSpPr>
                <a:spLocks/>
              </p:cNvSpPr>
              <p:nvPr/>
            </p:nvSpPr>
            <p:spPr bwMode="auto">
              <a:xfrm>
                <a:off x="3621" y="1334"/>
                <a:ext cx="43" cy="29"/>
              </a:xfrm>
              <a:custGeom>
                <a:avLst/>
                <a:gdLst/>
                <a:ahLst/>
                <a:cxnLst>
                  <a:cxn ang="0">
                    <a:pos x="85" y="0"/>
                  </a:cxn>
                  <a:cxn ang="0">
                    <a:pos x="74" y="6"/>
                  </a:cxn>
                  <a:cxn ang="0">
                    <a:pos x="62" y="10"/>
                  </a:cxn>
                  <a:cxn ang="0">
                    <a:pos x="50" y="11"/>
                  </a:cxn>
                  <a:cxn ang="0">
                    <a:pos x="39" y="11"/>
                  </a:cxn>
                  <a:cxn ang="0">
                    <a:pos x="29" y="11"/>
                  </a:cxn>
                  <a:cxn ang="0">
                    <a:pos x="20" y="13"/>
                  </a:cxn>
                  <a:cxn ang="0">
                    <a:pos x="12" y="15"/>
                  </a:cxn>
                  <a:cxn ang="0">
                    <a:pos x="5" y="22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9" y="52"/>
                  </a:cxn>
                  <a:cxn ang="0">
                    <a:pos x="18" y="57"/>
                  </a:cxn>
                  <a:cxn ang="0">
                    <a:pos x="40" y="58"/>
                  </a:cxn>
                  <a:cxn ang="0">
                    <a:pos x="58" y="55"/>
                  </a:cxn>
                  <a:cxn ang="0">
                    <a:pos x="70" y="49"/>
                  </a:cxn>
                  <a:cxn ang="0">
                    <a:pos x="78" y="40"/>
                  </a:cxn>
                  <a:cxn ang="0">
                    <a:pos x="84" y="29"/>
                  </a:cxn>
                  <a:cxn ang="0">
                    <a:pos x="86" y="19"/>
                  </a:cxn>
                  <a:cxn ang="0">
                    <a:pos x="86" y="9"/>
                  </a:cxn>
                  <a:cxn ang="0">
                    <a:pos x="85" y="0"/>
                  </a:cxn>
                </a:cxnLst>
                <a:rect l="0" t="0" r="r" b="b"/>
                <a:pathLst>
                  <a:path w="86" h="58">
                    <a:moveTo>
                      <a:pt x="85" y="0"/>
                    </a:moveTo>
                    <a:lnTo>
                      <a:pt x="74" y="6"/>
                    </a:lnTo>
                    <a:lnTo>
                      <a:pt x="62" y="10"/>
                    </a:lnTo>
                    <a:lnTo>
                      <a:pt x="50" y="11"/>
                    </a:lnTo>
                    <a:lnTo>
                      <a:pt x="39" y="11"/>
                    </a:lnTo>
                    <a:lnTo>
                      <a:pt x="29" y="11"/>
                    </a:lnTo>
                    <a:lnTo>
                      <a:pt x="20" y="13"/>
                    </a:lnTo>
                    <a:lnTo>
                      <a:pt x="12" y="15"/>
                    </a:lnTo>
                    <a:lnTo>
                      <a:pt x="5" y="22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9" y="52"/>
                    </a:lnTo>
                    <a:lnTo>
                      <a:pt x="18" y="57"/>
                    </a:lnTo>
                    <a:lnTo>
                      <a:pt x="40" y="58"/>
                    </a:lnTo>
                    <a:lnTo>
                      <a:pt x="58" y="55"/>
                    </a:lnTo>
                    <a:lnTo>
                      <a:pt x="70" y="49"/>
                    </a:lnTo>
                    <a:lnTo>
                      <a:pt x="78" y="40"/>
                    </a:lnTo>
                    <a:lnTo>
                      <a:pt x="84" y="29"/>
                    </a:lnTo>
                    <a:lnTo>
                      <a:pt x="86" y="19"/>
                    </a:lnTo>
                    <a:lnTo>
                      <a:pt x="86" y="9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7F99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89" name="Freeform 469"/>
              <p:cNvSpPr>
                <a:spLocks/>
              </p:cNvSpPr>
              <p:nvPr/>
            </p:nvSpPr>
            <p:spPr bwMode="auto">
              <a:xfrm>
                <a:off x="3122" y="1340"/>
                <a:ext cx="57" cy="45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5" y="7"/>
                  </a:cxn>
                  <a:cxn ang="0">
                    <a:pos x="13" y="6"/>
                  </a:cxn>
                  <a:cxn ang="0">
                    <a:pos x="25" y="6"/>
                  </a:cxn>
                  <a:cxn ang="0">
                    <a:pos x="36" y="6"/>
                  </a:cxn>
                  <a:cxn ang="0">
                    <a:pos x="50" y="6"/>
                  </a:cxn>
                  <a:cxn ang="0">
                    <a:pos x="63" y="6"/>
                  </a:cxn>
                  <a:cxn ang="0">
                    <a:pos x="73" y="5"/>
                  </a:cxn>
                  <a:cxn ang="0">
                    <a:pos x="83" y="2"/>
                  </a:cxn>
                  <a:cxn ang="0">
                    <a:pos x="93" y="0"/>
                  </a:cxn>
                  <a:cxn ang="0">
                    <a:pos x="101" y="6"/>
                  </a:cxn>
                  <a:cxn ang="0">
                    <a:pos x="107" y="18"/>
                  </a:cxn>
                  <a:cxn ang="0">
                    <a:pos x="110" y="34"/>
                  </a:cxn>
                  <a:cxn ang="0">
                    <a:pos x="112" y="50"/>
                  </a:cxn>
                  <a:cxn ang="0">
                    <a:pos x="112" y="65"/>
                  </a:cxn>
                  <a:cxn ang="0">
                    <a:pos x="110" y="76"/>
                  </a:cxn>
                  <a:cxn ang="0">
                    <a:pos x="106" y="83"/>
                  </a:cxn>
                  <a:cxn ang="0">
                    <a:pos x="97" y="86"/>
                  </a:cxn>
                  <a:cxn ang="0">
                    <a:pos x="87" y="88"/>
                  </a:cxn>
                  <a:cxn ang="0">
                    <a:pos x="73" y="90"/>
                  </a:cxn>
                  <a:cxn ang="0">
                    <a:pos x="59" y="90"/>
                  </a:cxn>
                  <a:cxn ang="0">
                    <a:pos x="45" y="91"/>
                  </a:cxn>
                  <a:cxn ang="0">
                    <a:pos x="32" y="90"/>
                  </a:cxn>
                  <a:cxn ang="0">
                    <a:pos x="22" y="89"/>
                  </a:cxn>
                  <a:cxn ang="0">
                    <a:pos x="16" y="87"/>
                  </a:cxn>
                  <a:cxn ang="0">
                    <a:pos x="8" y="74"/>
                  </a:cxn>
                  <a:cxn ang="0">
                    <a:pos x="2" y="50"/>
                  </a:cxn>
                  <a:cxn ang="0">
                    <a:pos x="0" y="26"/>
                  </a:cxn>
                  <a:cxn ang="0">
                    <a:pos x="1" y="11"/>
                  </a:cxn>
                </a:cxnLst>
                <a:rect l="0" t="0" r="r" b="b"/>
                <a:pathLst>
                  <a:path w="112" h="91">
                    <a:moveTo>
                      <a:pt x="1" y="11"/>
                    </a:moveTo>
                    <a:lnTo>
                      <a:pt x="5" y="7"/>
                    </a:lnTo>
                    <a:lnTo>
                      <a:pt x="13" y="6"/>
                    </a:lnTo>
                    <a:lnTo>
                      <a:pt x="25" y="6"/>
                    </a:lnTo>
                    <a:lnTo>
                      <a:pt x="36" y="6"/>
                    </a:lnTo>
                    <a:lnTo>
                      <a:pt x="50" y="6"/>
                    </a:lnTo>
                    <a:lnTo>
                      <a:pt x="63" y="6"/>
                    </a:lnTo>
                    <a:lnTo>
                      <a:pt x="73" y="5"/>
                    </a:lnTo>
                    <a:lnTo>
                      <a:pt x="83" y="2"/>
                    </a:lnTo>
                    <a:lnTo>
                      <a:pt x="93" y="0"/>
                    </a:lnTo>
                    <a:lnTo>
                      <a:pt x="101" y="6"/>
                    </a:lnTo>
                    <a:lnTo>
                      <a:pt x="107" y="18"/>
                    </a:lnTo>
                    <a:lnTo>
                      <a:pt x="110" y="34"/>
                    </a:lnTo>
                    <a:lnTo>
                      <a:pt x="112" y="50"/>
                    </a:lnTo>
                    <a:lnTo>
                      <a:pt x="112" y="65"/>
                    </a:lnTo>
                    <a:lnTo>
                      <a:pt x="110" y="76"/>
                    </a:lnTo>
                    <a:lnTo>
                      <a:pt x="106" y="83"/>
                    </a:lnTo>
                    <a:lnTo>
                      <a:pt x="97" y="86"/>
                    </a:lnTo>
                    <a:lnTo>
                      <a:pt x="87" y="88"/>
                    </a:lnTo>
                    <a:lnTo>
                      <a:pt x="73" y="90"/>
                    </a:lnTo>
                    <a:lnTo>
                      <a:pt x="59" y="90"/>
                    </a:lnTo>
                    <a:lnTo>
                      <a:pt x="45" y="91"/>
                    </a:lnTo>
                    <a:lnTo>
                      <a:pt x="32" y="90"/>
                    </a:lnTo>
                    <a:lnTo>
                      <a:pt x="22" y="89"/>
                    </a:lnTo>
                    <a:lnTo>
                      <a:pt x="16" y="87"/>
                    </a:lnTo>
                    <a:lnTo>
                      <a:pt x="8" y="74"/>
                    </a:lnTo>
                    <a:lnTo>
                      <a:pt x="2" y="50"/>
                    </a:lnTo>
                    <a:lnTo>
                      <a:pt x="0" y="26"/>
                    </a:lnTo>
                    <a:lnTo>
                      <a:pt x="1" y="11"/>
                    </a:lnTo>
                    <a:close/>
                  </a:path>
                </a:pathLst>
              </a:custGeom>
              <a:solidFill>
                <a:srgbClr val="7F99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90" name="Freeform 470"/>
              <p:cNvSpPr>
                <a:spLocks/>
              </p:cNvSpPr>
              <p:nvPr/>
            </p:nvSpPr>
            <p:spPr bwMode="auto">
              <a:xfrm>
                <a:off x="3221" y="1308"/>
                <a:ext cx="116" cy="129"/>
              </a:xfrm>
              <a:custGeom>
                <a:avLst/>
                <a:gdLst/>
                <a:ahLst/>
                <a:cxnLst>
                  <a:cxn ang="0">
                    <a:pos x="90" y="259"/>
                  </a:cxn>
                  <a:cxn ang="0">
                    <a:pos x="113" y="254"/>
                  </a:cxn>
                  <a:cxn ang="0">
                    <a:pos x="136" y="245"/>
                  </a:cxn>
                  <a:cxn ang="0">
                    <a:pos x="158" y="233"/>
                  </a:cxn>
                  <a:cxn ang="0">
                    <a:pos x="178" y="215"/>
                  </a:cxn>
                  <a:cxn ang="0">
                    <a:pos x="196" y="195"/>
                  </a:cxn>
                  <a:cxn ang="0">
                    <a:pos x="211" y="171"/>
                  </a:cxn>
                  <a:cxn ang="0">
                    <a:pos x="223" y="147"/>
                  </a:cxn>
                  <a:cxn ang="0">
                    <a:pos x="231" y="121"/>
                  </a:cxn>
                  <a:cxn ang="0">
                    <a:pos x="235" y="96"/>
                  </a:cxn>
                  <a:cxn ang="0">
                    <a:pos x="233" y="71"/>
                  </a:cxn>
                  <a:cxn ang="0">
                    <a:pos x="227" y="49"/>
                  </a:cxn>
                  <a:cxn ang="0">
                    <a:pos x="218" y="32"/>
                  </a:cxn>
                  <a:cxn ang="0">
                    <a:pos x="204" y="17"/>
                  </a:cxn>
                  <a:cxn ang="0">
                    <a:pos x="187" y="7"/>
                  </a:cxn>
                  <a:cxn ang="0">
                    <a:pos x="167" y="1"/>
                  </a:cxn>
                  <a:cxn ang="0">
                    <a:pos x="144" y="0"/>
                  </a:cxn>
                  <a:cxn ang="0">
                    <a:pos x="121" y="5"/>
                  </a:cxn>
                  <a:cxn ang="0">
                    <a:pos x="98" y="14"/>
                  </a:cxn>
                  <a:cxn ang="0">
                    <a:pos x="77" y="26"/>
                  </a:cxn>
                  <a:cxn ang="0">
                    <a:pos x="56" y="44"/>
                  </a:cxn>
                  <a:cxn ang="0">
                    <a:pos x="38" y="64"/>
                  </a:cxn>
                  <a:cxn ang="0">
                    <a:pos x="23" y="87"/>
                  </a:cxn>
                  <a:cxn ang="0">
                    <a:pos x="12" y="112"/>
                  </a:cxn>
                  <a:cxn ang="0">
                    <a:pos x="4" y="138"/>
                  </a:cxn>
                  <a:cxn ang="0">
                    <a:pos x="0" y="163"/>
                  </a:cxn>
                  <a:cxn ang="0">
                    <a:pos x="2" y="188"/>
                  </a:cxn>
                  <a:cxn ang="0">
                    <a:pos x="8" y="209"/>
                  </a:cxn>
                  <a:cxn ang="0">
                    <a:pos x="17" y="227"/>
                  </a:cxn>
                  <a:cxn ang="0">
                    <a:pos x="31" y="242"/>
                  </a:cxn>
                  <a:cxn ang="0">
                    <a:pos x="47" y="252"/>
                  </a:cxn>
                  <a:cxn ang="0">
                    <a:pos x="67" y="258"/>
                  </a:cxn>
                  <a:cxn ang="0">
                    <a:pos x="90" y="259"/>
                  </a:cxn>
                </a:cxnLst>
                <a:rect l="0" t="0" r="r" b="b"/>
                <a:pathLst>
                  <a:path w="235" h="259">
                    <a:moveTo>
                      <a:pt x="90" y="259"/>
                    </a:moveTo>
                    <a:lnTo>
                      <a:pt x="113" y="254"/>
                    </a:lnTo>
                    <a:lnTo>
                      <a:pt x="136" y="245"/>
                    </a:lnTo>
                    <a:lnTo>
                      <a:pt x="158" y="233"/>
                    </a:lnTo>
                    <a:lnTo>
                      <a:pt x="178" y="215"/>
                    </a:lnTo>
                    <a:lnTo>
                      <a:pt x="196" y="195"/>
                    </a:lnTo>
                    <a:lnTo>
                      <a:pt x="211" y="171"/>
                    </a:lnTo>
                    <a:lnTo>
                      <a:pt x="223" y="147"/>
                    </a:lnTo>
                    <a:lnTo>
                      <a:pt x="231" y="121"/>
                    </a:lnTo>
                    <a:lnTo>
                      <a:pt x="235" y="96"/>
                    </a:lnTo>
                    <a:lnTo>
                      <a:pt x="233" y="71"/>
                    </a:lnTo>
                    <a:lnTo>
                      <a:pt x="227" y="49"/>
                    </a:lnTo>
                    <a:lnTo>
                      <a:pt x="218" y="32"/>
                    </a:lnTo>
                    <a:lnTo>
                      <a:pt x="204" y="17"/>
                    </a:lnTo>
                    <a:lnTo>
                      <a:pt x="187" y="7"/>
                    </a:lnTo>
                    <a:lnTo>
                      <a:pt x="167" y="1"/>
                    </a:lnTo>
                    <a:lnTo>
                      <a:pt x="144" y="0"/>
                    </a:lnTo>
                    <a:lnTo>
                      <a:pt x="121" y="5"/>
                    </a:lnTo>
                    <a:lnTo>
                      <a:pt x="98" y="14"/>
                    </a:lnTo>
                    <a:lnTo>
                      <a:pt x="77" y="26"/>
                    </a:lnTo>
                    <a:lnTo>
                      <a:pt x="56" y="44"/>
                    </a:lnTo>
                    <a:lnTo>
                      <a:pt x="38" y="64"/>
                    </a:lnTo>
                    <a:lnTo>
                      <a:pt x="23" y="87"/>
                    </a:lnTo>
                    <a:lnTo>
                      <a:pt x="12" y="112"/>
                    </a:lnTo>
                    <a:lnTo>
                      <a:pt x="4" y="138"/>
                    </a:lnTo>
                    <a:lnTo>
                      <a:pt x="0" y="163"/>
                    </a:lnTo>
                    <a:lnTo>
                      <a:pt x="2" y="188"/>
                    </a:lnTo>
                    <a:lnTo>
                      <a:pt x="8" y="209"/>
                    </a:lnTo>
                    <a:lnTo>
                      <a:pt x="17" y="227"/>
                    </a:lnTo>
                    <a:lnTo>
                      <a:pt x="31" y="242"/>
                    </a:lnTo>
                    <a:lnTo>
                      <a:pt x="47" y="252"/>
                    </a:lnTo>
                    <a:lnTo>
                      <a:pt x="67" y="258"/>
                    </a:lnTo>
                    <a:lnTo>
                      <a:pt x="90" y="2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91" name="Freeform 471"/>
              <p:cNvSpPr>
                <a:spLocks/>
              </p:cNvSpPr>
              <p:nvPr/>
            </p:nvSpPr>
            <p:spPr bwMode="auto">
              <a:xfrm>
                <a:off x="3257" y="1350"/>
                <a:ext cx="42" cy="45"/>
              </a:xfrm>
              <a:custGeom>
                <a:avLst/>
                <a:gdLst/>
                <a:ahLst/>
                <a:cxnLst>
                  <a:cxn ang="0">
                    <a:pos x="31" y="91"/>
                  </a:cxn>
                  <a:cxn ang="0">
                    <a:pos x="39" y="89"/>
                  </a:cxn>
                  <a:cxn ang="0">
                    <a:pos x="46" y="86"/>
                  </a:cxn>
                  <a:cxn ang="0">
                    <a:pos x="54" y="81"/>
                  </a:cxn>
                  <a:cxn ang="0">
                    <a:pos x="61" y="75"/>
                  </a:cxn>
                  <a:cxn ang="0">
                    <a:pos x="67" y="68"/>
                  </a:cxn>
                  <a:cxn ang="0">
                    <a:pos x="73" y="60"/>
                  </a:cxn>
                  <a:cxn ang="0">
                    <a:pos x="76" y="52"/>
                  </a:cxn>
                  <a:cxn ang="0">
                    <a:pos x="80" y="43"/>
                  </a:cxn>
                  <a:cxn ang="0">
                    <a:pos x="81" y="33"/>
                  </a:cxn>
                  <a:cxn ang="0">
                    <a:pos x="81" y="25"/>
                  </a:cxn>
                  <a:cxn ang="0">
                    <a:pos x="78" y="17"/>
                  </a:cxn>
                  <a:cxn ang="0">
                    <a:pos x="75" y="12"/>
                  </a:cxn>
                  <a:cxn ang="0">
                    <a:pos x="70" y="6"/>
                  </a:cxn>
                  <a:cxn ang="0">
                    <a:pos x="65" y="2"/>
                  </a:cxn>
                  <a:cxn ang="0">
                    <a:pos x="58" y="0"/>
                  </a:cxn>
                  <a:cxn ang="0">
                    <a:pos x="50" y="0"/>
                  </a:cxn>
                  <a:cxn ang="0">
                    <a:pos x="42" y="1"/>
                  </a:cxn>
                  <a:cxn ang="0">
                    <a:pos x="34" y="5"/>
                  </a:cxn>
                  <a:cxn ang="0">
                    <a:pos x="27" y="9"/>
                  </a:cxn>
                  <a:cxn ang="0">
                    <a:pos x="20" y="15"/>
                  </a:cxn>
                  <a:cxn ang="0">
                    <a:pos x="13" y="22"/>
                  </a:cxn>
                  <a:cxn ang="0">
                    <a:pos x="8" y="30"/>
                  </a:cxn>
                  <a:cxn ang="0">
                    <a:pos x="4" y="39"/>
                  </a:cxn>
                  <a:cxn ang="0">
                    <a:pos x="1" y="48"/>
                  </a:cxn>
                  <a:cxn ang="0">
                    <a:pos x="0" y="58"/>
                  </a:cxn>
                  <a:cxn ang="0">
                    <a:pos x="0" y="66"/>
                  </a:cxn>
                  <a:cxn ang="0">
                    <a:pos x="3" y="74"/>
                  </a:cxn>
                  <a:cxn ang="0">
                    <a:pos x="6" y="79"/>
                  </a:cxn>
                  <a:cxn ang="0">
                    <a:pos x="11" y="85"/>
                  </a:cxn>
                  <a:cxn ang="0">
                    <a:pos x="16" y="89"/>
                  </a:cxn>
                  <a:cxn ang="0">
                    <a:pos x="23" y="91"/>
                  </a:cxn>
                  <a:cxn ang="0">
                    <a:pos x="31" y="91"/>
                  </a:cxn>
                </a:cxnLst>
                <a:rect l="0" t="0" r="r" b="b"/>
                <a:pathLst>
                  <a:path w="81" h="91">
                    <a:moveTo>
                      <a:pt x="31" y="91"/>
                    </a:moveTo>
                    <a:lnTo>
                      <a:pt x="39" y="89"/>
                    </a:lnTo>
                    <a:lnTo>
                      <a:pt x="46" y="86"/>
                    </a:lnTo>
                    <a:lnTo>
                      <a:pt x="54" y="81"/>
                    </a:lnTo>
                    <a:lnTo>
                      <a:pt x="61" y="75"/>
                    </a:lnTo>
                    <a:lnTo>
                      <a:pt x="67" y="68"/>
                    </a:lnTo>
                    <a:lnTo>
                      <a:pt x="73" y="60"/>
                    </a:lnTo>
                    <a:lnTo>
                      <a:pt x="76" y="52"/>
                    </a:lnTo>
                    <a:lnTo>
                      <a:pt x="80" y="43"/>
                    </a:lnTo>
                    <a:lnTo>
                      <a:pt x="81" y="33"/>
                    </a:lnTo>
                    <a:lnTo>
                      <a:pt x="81" y="25"/>
                    </a:lnTo>
                    <a:lnTo>
                      <a:pt x="78" y="17"/>
                    </a:lnTo>
                    <a:lnTo>
                      <a:pt x="75" y="12"/>
                    </a:lnTo>
                    <a:lnTo>
                      <a:pt x="70" y="6"/>
                    </a:lnTo>
                    <a:lnTo>
                      <a:pt x="65" y="2"/>
                    </a:lnTo>
                    <a:lnTo>
                      <a:pt x="58" y="0"/>
                    </a:lnTo>
                    <a:lnTo>
                      <a:pt x="50" y="0"/>
                    </a:lnTo>
                    <a:lnTo>
                      <a:pt x="42" y="1"/>
                    </a:lnTo>
                    <a:lnTo>
                      <a:pt x="34" y="5"/>
                    </a:lnTo>
                    <a:lnTo>
                      <a:pt x="27" y="9"/>
                    </a:lnTo>
                    <a:lnTo>
                      <a:pt x="20" y="15"/>
                    </a:lnTo>
                    <a:lnTo>
                      <a:pt x="13" y="22"/>
                    </a:lnTo>
                    <a:lnTo>
                      <a:pt x="8" y="30"/>
                    </a:lnTo>
                    <a:lnTo>
                      <a:pt x="4" y="39"/>
                    </a:lnTo>
                    <a:lnTo>
                      <a:pt x="1" y="48"/>
                    </a:lnTo>
                    <a:lnTo>
                      <a:pt x="0" y="58"/>
                    </a:lnTo>
                    <a:lnTo>
                      <a:pt x="0" y="66"/>
                    </a:lnTo>
                    <a:lnTo>
                      <a:pt x="3" y="74"/>
                    </a:lnTo>
                    <a:lnTo>
                      <a:pt x="6" y="79"/>
                    </a:lnTo>
                    <a:lnTo>
                      <a:pt x="11" y="85"/>
                    </a:lnTo>
                    <a:lnTo>
                      <a:pt x="16" y="89"/>
                    </a:lnTo>
                    <a:lnTo>
                      <a:pt x="23" y="91"/>
                    </a:lnTo>
                    <a:lnTo>
                      <a:pt x="31" y="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92" name="Freeform 472"/>
              <p:cNvSpPr>
                <a:spLocks/>
              </p:cNvSpPr>
              <p:nvPr/>
            </p:nvSpPr>
            <p:spPr bwMode="auto">
              <a:xfrm>
                <a:off x="3469" y="1308"/>
                <a:ext cx="118" cy="129"/>
              </a:xfrm>
              <a:custGeom>
                <a:avLst/>
                <a:gdLst/>
                <a:ahLst/>
                <a:cxnLst>
                  <a:cxn ang="0">
                    <a:pos x="91" y="259"/>
                  </a:cxn>
                  <a:cxn ang="0">
                    <a:pos x="114" y="254"/>
                  </a:cxn>
                  <a:cxn ang="0">
                    <a:pos x="137" y="245"/>
                  </a:cxn>
                  <a:cxn ang="0">
                    <a:pos x="159" y="233"/>
                  </a:cxn>
                  <a:cxn ang="0">
                    <a:pos x="180" y="215"/>
                  </a:cxn>
                  <a:cxn ang="0">
                    <a:pos x="198" y="195"/>
                  </a:cxn>
                  <a:cxn ang="0">
                    <a:pos x="213" y="171"/>
                  </a:cxn>
                  <a:cxn ang="0">
                    <a:pos x="225" y="147"/>
                  </a:cxn>
                  <a:cxn ang="0">
                    <a:pos x="233" y="121"/>
                  </a:cxn>
                  <a:cxn ang="0">
                    <a:pos x="236" y="96"/>
                  </a:cxn>
                  <a:cxn ang="0">
                    <a:pos x="235" y="71"/>
                  </a:cxn>
                  <a:cxn ang="0">
                    <a:pos x="228" y="49"/>
                  </a:cxn>
                  <a:cxn ang="0">
                    <a:pos x="219" y="32"/>
                  </a:cxn>
                  <a:cxn ang="0">
                    <a:pos x="205" y="17"/>
                  </a:cxn>
                  <a:cxn ang="0">
                    <a:pos x="189" y="7"/>
                  </a:cxn>
                  <a:cxn ang="0">
                    <a:pos x="169" y="1"/>
                  </a:cxn>
                  <a:cxn ang="0">
                    <a:pos x="146" y="0"/>
                  </a:cxn>
                  <a:cxn ang="0">
                    <a:pos x="122" y="5"/>
                  </a:cxn>
                  <a:cxn ang="0">
                    <a:pos x="99" y="14"/>
                  </a:cxn>
                  <a:cxn ang="0">
                    <a:pos x="77" y="26"/>
                  </a:cxn>
                  <a:cxn ang="0">
                    <a:pos x="58" y="44"/>
                  </a:cxn>
                  <a:cxn ang="0">
                    <a:pos x="39" y="64"/>
                  </a:cxn>
                  <a:cxn ang="0">
                    <a:pos x="24" y="87"/>
                  </a:cxn>
                  <a:cxn ang="0">
                    <a:pos x="12" y="112"/>
                  </a:cxn>
                  <a:cxn ang="0">
                    <a:pos x="4" y="138"/>
                  </a:cxn>
                  <a:cxn ang="0">
                    <a:pos x="0" y="163"/>
                  </a:cxn>
                  <a:cxn ang="0">
                    <a:pos x="2" y="188"/>
                  </a:cxn>
                  <a:cxn ang="0">
                    <a:pos x="8" y="209"/>
                  </a:cxn>
                  <a:cxn ang="0">
                    <a:pos x="19" y="227"/>
                  </a:cxn>
                  <a:cxn ang="0">
                    <a:pos x="31" y="242"/>
                  </a:cxn>
                  <a:cxn ang="0">
                    <a:pos x="48" y="252"/>
                  </a:cxn>
                  <a:cxn ang="0">
                    <a:pos x="68" y="258"/>
                  </a:cxn>
                  <a:cxn ang="0">
                    <a:pos x="91" y="259"/>
                  </a:cxn>
                </a:cxnLst>
                <a:rect l="0" t="0" r="r" b="b"/>
                <a:pathLst>
                  <a:path w="236" h="259">
                    <a:moveTo>
                      <a:pt x="91" y="259"/>
                    </a:moveTo>
                    <a:lnTo>
                      <a:pt x="114" y="254"/>
                    </a:lnTo>
                    <a:lnTo>
                      <a:pt x="137" y="245"/>
                    </a:lnTo>
                    <a:lnTo>
                      <a:pt x="159" y="233"/>
                    </a:lnTo>
                    <a:lnTo>
                      <a:pt x="180" y="215"/>
                    </a:lnTo>
                    <a:lnTo>
                      <a:pt x="198" y="195"/>
                    </a:lnTo>
                    <a:lnTo>
                      <a:pt x="213" y="171"/>
                    </a:lnTo>
                    <a:lnTo>
                      <a:pt x="225" y="147"/>
                    </a:lnTo>
                    <a:lnTo>
                      <a:pt x="233" y="121"/>
                    </a:lnTo>
                    <a:lnTo>
                      <a:pt x="236" y="96"/>
                    </a:lnTo>
                    <a:lnTo>
                      <a:pt x="235" y="71"/>
                    </a:lnTo>
                    <a:lnTo>
                      <a:pt x="228" y="49"/>
                    </a:lnTo>
                    <a:lnTo>
                      <a:pt x="219" y="32"/>
                    </a:lnTo>
                    <a:lnTo>
                      <a:pt x="205" y="17"/>
                    </a:lnTo>
                    <a:lnTo>
                      <a:pt x="189" y="7"/>
                    </a:lnTo>
                    <a:lnTo>
                      <a:pt x="169" y="1"/>
                    </a:lnTo>
                    <a:lnTo>
                      <a:pt x="146" y="0"/>
                    </a:lnTo>
                    <a:lnTo>
                      <a:pt x="122" y="5"/>
                    </a:lnTo>
                    <a:lnTo>
                      <a:pt x="99" y="14"/>
                    </a:lnTo>
                    <a:lnTo>
                      <a:pt x="77" y="26"/>
                    </a:lnTo>
                    <a:lnTo>
                      <a:pt x="58" y="44"/>
                    </a:lnTo>
                    <a:lnTo>
                      <a:pt x="39" y="64"/>
                    </a:lnTo>
                    <a:lnTo>
                      <a:pt x="24" y="87"/>
                    </a:lnTo>
                    <a:lnTo>
                      <a:pt x="12" y="112"/>
                    </a:lnTo>
                    <a:lnTo>
                      <a:pt x="4" y="138"/>
                    </a:lnTo>
                    <a:lnTo>
                      <a:pt x="0" y="163"/>
                    </a:lnTo>
                    <a:lnTo>
                      <a:pt x="2" y="188"/>
                    </a:lnTo>
                    <a:lnTo>
                      <a:pt x="8" y="209"/>
                    </a:lnTo>
                    <a:lnTo>
                      <a:pt x="19" y="227"/>
                    </a:lnTo>
                    <a:lnTo>
                      <a:pt x="31" y="242"/>
                    </a:lnTo>
                    <a:lnTo>
                      <a:pt x="48" y="252"/>
                    </a:lnTo>
                    <a:lnTo>
                      <a:pt x="68" y="258"/>
                    </a:lnTo>
                    <a:lnTo>
                      <a:pt x="91" y="2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93" name="Freeform 473"/>
              <p:cNvSpPr>
                <a:spLocks/>
              </p:cNvSpPr>
              <p:nvPr/>
            </p:nvSpPr>
            <p:spPr bwMode="auto">
              <a:xfrm>
                <a:off x="3507" y="1350"/>
                <a:ext cx="40" cy="45"/>
              </a:xfrm>
              <a:custGeom>
                <a:avLst/>
                <a:gdLst/>
                <a:ahLst/>
                <a:cxnLst>
                  <a:cxn ang="0">
                    <a:pos x="31" y="91"/>
                  </a:cxn>
                  <a:cxn ang="0">
                    <a:pos x="39" y="89"/>
                  </a:cxn>
                  <a:cxn ang="0">
                    <a:pos x="47" y="86"/>
                  </a:cxn>
                  <a:cxn ang="0">
                    <a:pos x="55" y="81"/>
                  </a:cxn>
                  <a:cxn ang="0">
                    <a:pos x="62" y="75"/>
                  </a:cxn>
                  <a:cxn ang="0">
                    <a:pos x="69" y="68"/>
                  </a:cxn>
                  <a:cxn ang="0">
                    <a:pos x="74" y="60"/>
                  </a:cxn>
                  <a:cxn ang="0">
                    <a:pos x="79" y="52"/>
                  </a:cxn>
                  <a:cxn ang="0">
                    <a:pos x="81" y="43"/>
                  </a:cxn>
                  <a:cxn ang="0">
                    <a:pos x="82" y="33"/>
                  </a:cxn>
                  <a:cxn ang="0">
                    <a:pos x="82" y="25"/>
                  </a:cxn>
                  <a:cxn ang="0">
                    <a:pos x="80" y="17"/>
                  </a:cxn>
                  <a:cxn ang="0">
                    <a:pos x="76" y="12"/>
                  </a:cxn>
                  <a:cxn ang="0">
                    <a:pos x="72" y="6"/>
                  </a:cxn>
                  <a:cxn ang="0">
                    <a:pos x="66" y="2"/>
                  </a:cxn>
                  <a:cxn ang="0">
                    <a:pos x="59" y="0"/>
                  </a:cxn>
                  <a:cxn ang="0">
                    <a:pos x="51" y="0"/>
                  </a:cxn>
                  <a:cxn ang="0">
                    <a:pos x="43" y="1"/>
                  </a:cxn>
                  <a:cxn ang="0">
                    <a:pos x="35" y="5"/>
                  </a:cxn>
                  <a:cxn ang="0">
                    <a:pos x="27" y="9"/>
                  </a:cxn>
                  <a:cxn ang="0">
                    <a:pos x="20" y="15"/>
                  </a:cxn>
                  <a:cxn ang="0">
                    <a:pos x="14" y="22"/>
                  </a:cxn>
                  <a:cxn ang="0">
                    <a:pos x="8" y="30"/>
                  </a:cxn>
                  <a:cxn ang="0">
                    <a:pos x="5" y="39"/>
                  </a:cxn>
                  <a:cxn ang="0">
                    <a:pos x="1" y="48"/>
                  </a:cxn>
                  <a:cxn ang="0">
                    <a:pos x="0" y="58"/>
                  </a:cxn>
                  <a:cxn ang="0">
                    <a:pos x="0" y="66"/>
                  </a:cxn>
                  <a:cxn ang="0">
                    <a:pos x="3" y="74"/>
                  </a:cxn>
                  <a:cxn ang="0">
                    <a:pos x="6" y="79"/>
                  </a:cxn>
                  <a:cxn ang="0">
                    <a:pos x="11" y="85"/>
                  </a:cxn>
                  <a:cxn ang="0">
                    <a:pos x="16" y="89"/>
                  </a:cxn>
                  <a:cxn ang="0">
                    <a:pos x="23" y="91"/>
                  </a:cxn>
                  <a:cxn ang="0">
                    <a:pos x="31" y="91"/>
                  </a:cxn>
                </a:cxnLst>
                <a:rect l="0" t="0" r="r" b="b"/>
                <a:pathLst>
                  <a:path w="82" h="91">
                    <a:moveTo>
                      <a:pt x="31" y="91"/>
                    </a:moveTo>
                    <a:lnTo>
                      <a:pt x="39" y="89"/>
                    </a:lnTo>
                    <a:lnTo>
                      <a:pt x="47" y="86"/>
                    </a:lnTo>
                    <a:lnTo>
                      <a:pt x="55" y="81"/>
                    </a:lnTo>
                    <a:lnTo>
                      <a:pt x="62" y="75"/>
                    </a:lnTo>
                    <a:lnTo>
                      <a:pt x="69" y="68"/>
                    </a:lnTo>
                    <a:lnTo>
                      <a:pt x="74" y="60"/>
                    </a:lnTo>
                    <a:lnTo>
                      <a:pt x="79" y="52"/>
                    </a:lnTo>
                    <a:lnTo>
                      <a:pt x="81" y="43"/>
                    </a:lnTo>
                    <a:lnTo>
                      <a:pt x="82" y="33"/>
                    </a:lnTo>
                    <a:lnTo>
                      <a:pt x="82" y="25"/>
                    </a:lnTo>
                    <a:lnTo>
                      <a:pt x="80" y="17"/>
                    </a:lnTo>
                    <a:lnTo>
                      <a:pt x="76" y="12"/>
                    </a:lnTo>
                    <a:lnTo>
                      <a:pt x="72" y="6"/>
                    </a:lnTo>
                    <a:lnTo>
                      <a:pt x="66" y="2"/>
                    </a:lnTo>
                    <a:lnTo>
                      <a:pt x="59" y="0"/>
                    </a:lnTo>
                    <a:lnTo>
                      <a:pt x="51" y="0"/>
                    </a:lnTo>
                    <a:lnTo>
                      <a:pt x="43" y="1"/>
                    </a:lnTo>
                    <a:lnTo>
                      <a:pt x="35" y="5"/>
                    </a:lnTo>
                    <a:lnTo>
                      <a:pt x="27" y="9"/>
                    </a:lnTo>
                    <a:lnTo>
                      <a:pt x="20" y="15"/>
                    </a:lnTo>
                    <a:lnTo>
                      <a:pt x="14" y="22"/>
                    </a:lnTo>
                    <a:lnTo>
                      <a:pt x="8" y="30"/>
                    </a:lnTo>
                    <a:lnTo>
                      <a:pt x="5" y="39"/>
                    </a:lnTo>
                    <a:lnTo>
                      <a:pt x="1" y="48"/>
                    </a:lnTo>
                    <a:lnTo>
                      <a:pt x="0" y="58"/>
                    </a:lnTo>
                    <a:lnTo>
                      <a:pt x="0" y="66"/>
                    </a:lnTo>
                    <a:lnTo>
                      <a:pt x="3" y="74"/>
                    </a:lnTo>
                    <a:lnTo>
                      <a:pt x="6" y="79"/>
                    </a:lnTo>
                    <a:lnTo>
                      <a:pt x="11" y="85"/>
                    </a:lnTo>
                    <a:lnTo>
                      <a:pt x="16" y="89"/>
                    </a:lnTo>
                    <a:lnTo>
                      <a:pt x="23" y="91"/>
                    </a:lnTo>
                    <a:lnTo>
                      <a:pt x="31" y="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94" name="Freeform 474"/>
              <p:cNvSpPr>
                <a:spLocks/>
              </p:cNvSpPr>
              <p:nvPr/>
            </p:nvSpPr>
            <p:spPr bwMode="auto">
              <a:xfrm>
                <a:off x="3300" y="1136"/>
                <a:ext cx="139" cy="139"/>
              </a:xfrm>
              <a:custGeom>
                <a:avLst/>
                <a:gdLst/>
                <a:ahLst/>
                <a:cxnLst>
                  <a:cxn ang="0">
                    <a:pos x="120" y="2"/>
                  </a:cxn>
                  <a:cxn ang="0">
                    <a:pos x="142" y="1"/>
                  </a:cxn>
                  <a:cxn ang="0">
                    <a:pos x="169" y="1"/>
                  </a:cxn>
                  <a:cxn ang="0">
                    <a:pos x="190" y="5"/>
                  </a:cxn>
                  <a:cxn ang="0">
                    <a:pos x="197" y="23"/>
                  </a:cxn>
                  <a:cxn ang="0">
                    <a:pos x="197" y="78"/>
                  </a:cxn>
                  <a:cxn ang="0">
                    <a:pos x="197" y="100"/>
                  </a:cxn>
                  <a:cxn ang="0">
                    <a:pos x="219" y="104"/>
                  </a:cxn>
                  <a:cxn ang="0">
                    <a:pos x="250" y="104"/>
                  </a:cxn>
                  <a:cxn ang="0">
                    <a:pos x="274" y="105"/>
                  </a:cxn>
                  <a:cxn ang="0">
                    <a:pos x="282" y="123"/>
                  </a:cxn>
                  <a:cxn ang="0">
                    <a:pos x="277" y="181"/>
                  </a:cxn>
                  <a:cxn ang="0">
                    <a:pos x="266" y="193"/>
                  </a:cxn>
                  <a:cxn ang="0">
                    <a:pos x="241" y="191"/>
                  </a:cxn>
                  <a:cxn ang="0">
                    <a:pos x="211" y="190"/>
                  </a:cxn>
                  <a:cxn ang="0">
                    <a:pos x="186" y="191"/>
                  </a:cxn>
                  <a:cxn ang="0">
                    <a:pos x="178" y="209"/>
                  </a:cxn>
                  <a:cxn ang="0">
                    <a:pos x="173" y="266"/>
                  </a:cxn>
                  <a:cxn ang="0">
                    <a:pos x="168" y="279"/>
                  </a:cxn>
                  <a:cxn ang="0">
                    <a:pos x="144" y="279"/>
                  </a:cxn>
                  <a:cxn ang="0">
                    <a:pos x="112" y="277"/>
                  </a:cxn>
                  <a:cxn ang="0">
                    <a:pos x="86" y="276"/>
                  </a:cxn>
                  <a:cxn ang="0">
                    <a:pos x="81" y="259"/>
                  </a:cxn>
                  <a:cxn ang="0">
                    <a:pos x="92" y="203"/>
                  </a:cxn>
                  <a:cxn ang="0">
                    <a:pos x="87" y="188"/>
                  </a:cxn>
                  <a:cxn ang="0">
                    <a:pos x="63" y="185"/>
                  </a:cxn>
                  <a:cxn ang="0">
                    <a:pos x="33" y="182"/>
                  </a:cxn>
                  <a:cxn ang="0">
                    <a:pos x="9" y="180"/>
                  </a:cxn>
                  <a:cxn ang="0">
                    <a:pos x="0" y="165"/>
                  </a:cxn>
                  <a:cxn ang="0">
                    <a:pos x="5" y="108"/>
                  </a:cxn>
                  <a:cxn ang="0">
                    <a:pos x="15" y="93"/>
                  </a:cxn>
                  <a:cxn ang="0">
                    <a:pos x="38" y="94"/>
                  </a:cxn>
                  <a:cxn ang="0">
                    <a:pos x="68" y="97"/>
                  </a:cxn>
                  <a:cxn ang="0">
                    <a:pos x="92" y="98"/>
                  </a:cxn>
                  <a:cxn ang="0">
                    <a:pos x="101" y="82"/>
                  </a:cxn>
                  <a:cxn ang="0">
                    <a:pos x="108" y="21"/>
                  </a:cxn>
                </a:cxnLst>
                <a:rect l="0" t="0" r="r" b="b"/>
                <a:pathLst>
                  <a:path w="282" h="279">
                    <a:moveTo>
                      <a:pt x="114" y="5"/>
                    </a:moveTo>
                    <a:lnTo>
                      <a:pt x="120" y="2"/>
                    </a:lnTo>
                    <a:lnTo>
                      <a:pt x="129" y="1"/>
                    </a:lnTo>
                    <a:lnTo>
                      <a:pt x="142" y="1"/>
                    </a:lnTo>
                    <a:lnTo>
                      <a:pt x="155" y="0"/>
                    </a:lnTo>
                    <a:lnTo>
                      <a:pt x="169" y="1"/>
                    </a:lnTo>
                    <a:lnTo>
                      <a:pt x="181" y="2"/>
                    </a:lnTo>
                    <a:lnTo>
                      <a:pt x="190" y="5"/>
                    </a:lnTo>
                    <a:lnTo>
                      <a:pt x="194" y="7"/>
                    </a:lnTo>
                    <a:lnTo>
                      <a:pt x="197" y="23"/>
                    </a:lnTo>
                    <a:lnTo>
                      <a:pt x="198" y="49"/>
                    </a:lnTo>
                    <a:lnTo>
                      <a:pt x="197" y="78"/>
                    </a:lnTo>
                    <a:lnTo>
                      <a:pt x="194" y="97"/>
                    </a:lnTo>
                    <a:lnTo>
                      <a:pt x="197" y="100"/>
                    </a:lnTo>
                    <a:lnTo>
                      <a:pt x="206" y="102"/>
                    </a:lnTo>
                    <a:lnTo>
                      <a:pt x="219" y="104"/>
                    </a:lnTo>
                    <a:lnTo>
                      <a:pt x="234" y="104"/>
                    </a:lnTo>
                    <a:lnTo>
                      <a:pt x="250" y="104"/>
                    </a:lnTo>
                    <a:lnTo>
                      <a:pt x="264" y="105"/>
                    </a:lnTo>
                    <a:lnTo>
                      <a:pt x="274" y="105"/>
                    </a:lnTo>
                    <a:lnTo>
                      <a:pt x="280" y="107"/>
                    </a:lnTo>
                    <a:lnTo>
                      <a:pt x="282" y="123"/>
                    </a:lnTo>
                    <a:lnTo>
                      <a:pt x="281" y="152"/>
                    </a:lnTo>
                    <a:lnTo>
                      <a:pt x="277" y="181"/>
                    </a:lnTo>
                    <a:lnTo>
                      <a:pt x="272" y="193"/>
                    </a:lnTo>
                    <a:lnTo>
                      <a:pt x="266" y="193"/>
                    </a:lnTo>
                    <a:lnTo>
                      <a:pt x="254" y="192"/>
                    </a:lnTo>
                    <a:lnTo>
                      <a:pt x="241" y="191"/>
                    </a:lnTo>
                    <a:lnTo>
                      <a:pt x="226" y="191"/>
                    </a:lnTo>
                    <a:lnTo>
                      <a:pt x="211" y="190"/>
                    </a:lnTo>
                    <a:lnTo>
                      <a:pt x="197" y="190"/>
                    </a:lnTo>
                    <a:lnTo>
                      <a:pt x="186" y="191"/>
                    </a:lnTo>
                    <a:lnTo>
                      <a:pt x="182" y="193"/>
                    </a:lnTo>
                    <a:lnTo>
                      <a:pt x="178" y="209"/>
                    </a:lnTo>
                    <a:lnTo>
                      <a:pt x="175" y="238"/>
                    </a:lnTo>
                    <a:lnTo>
                      <a:pt x="173" y="266"/>
                    </a:lnTo>
                    <a:lnTo>
                      <a:pt x="171" y="279"/>
                    </a:lnTo>
                    <a:lnTo>
                      <a:pt x="168" y="279"/>
                    </a:lnTo>
                    <a:lnTo>
                      <a:pt x="158" y="279"/>
                    </a:lnTo>
                    <a:lnTo>
                      <a:pt x="144" y="279"/>
                    </a:lnTo>
                    <a:lnTo>
                      <a:pt x="128" y="279"/>
                    </a:lnTo>
                    <a:lnTo>
                      <a:pt x="112" y="277"/>
                    </a:lnTo>
                    <a:lnTo>
                      <a:pt x="97" y="277"/>
                    </a:lnTo>
                    <a:lnTo>
                      <a:pt x="86" y="276"/>
                    </a:lnTo>
                    <a:lnTo>
                      <a:pt x="81" y="274"/>
                    </a:lnTo>
                    <a:lnTo>
                      <a:pt x="81" y="259"/>
                    </a:lnTo>
                    <a:lnTo>
                      <a:pt x="86" y="230"/>
                    </a:lnTo>
                    <a:lnTo>
                      <a:pt x="92" y="203"/>
                    </a:lnTo>
                    <a:lnTo>
                      <a:pt x="92" y="189"/>
                    </a:lnTo>
                    <a:lnTo>
                      <a:pt x="87" y="188"/>
                    </a:lnTo>
                    <a:lnTo>
                      <a:pt x="77" y="186"/>
                    </a:lnTo>
                    <a:lnTo>
                      <a:pt x="63" y="185"/>
                    </a:lnTo>
                    <a:lnTo>
                      <a:pt x="48" y="183"/>
                    </a:lnTo>
                    <a:lnTo>
                      <a:pt x="33" y="182"/>
                    </a:lnTo>
                    <a:lnTo>
                      <a:pt x="20" y="181"/>
                    </a:lnTo>
                    <a:lnTo>
                      <a:pt x="9" y="180"/>
                    </a:lnTo>
                    <a:lnTo>
                      <a:pt x="3" y="178"/>
                    </a:lnTo>
                    <a:lnTo>
                      <a:pt x="0" y="165"/>
                    </a:lnTo>
                    <a:lnTo>
                      <a:pt x="1" y="137"/>
                    </a:lnTo>
                    <a:lnTo>
                      <a:pt x="5" y="108"/>
                    </a:lnTo>
                    <a:lnTo>
                      <a:pt x="9" y="94"/>
                    </a:lnTo>
                    <a:lnTo>
                      <a:pt x="15" y="93"/>
                    </a:lnTo>
                    <a:lnTo>
                      <a:pt x="25" y="93"/>
                    </a:lnTo>
                    <a:lnTo>
                      <a:pt x="38" y="94"/>
                    </a:lnTo>
                    <a:lnTo>
                      <a:pt x="53" y="95"/>
                    </a:lnTo>
                    <a:lnTo>
                      <a:pt x="68" y="97"/>
                    </a:lnTo>
                    <a:lnTo>
                      <a:pt x="82" y="97"/>
                    </a:lnTo>
                    <a:lnTo>
                      <a:pt x="92" y="98"/>
                    </a:lnTo>
                    <a:lnTo>
                      <a:pt x="97" y="97"/>
                    </a:lnTo>
                    <a:lnTo>
                      <a:pt x="101" y="82"/>
                    </a:lnTo>
                    <a:lnTo>
                      <a:pt x="105" y="52"/>
                    </a:lnTo>
                    <a:lnTo>
                      <a:pt x="108" y="21"/>
                    </a:lnTo>
                    <a:lnTo>
                      <a:pt x="114" y="5"/>
                    </a:lnTo>
                    <a:close/>
                  </a:path>
                </a:pathLst>
              </a:custGeom>
              <a:solidFill>
                <a:srgbClr val="B200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95" name="Freeform 475"/>
              <p:cNvSpPr>
                <a:spLocks/>
              </p:cNvSpPr>
              <p:nvPr/>
            </p:nvSpPr>
            <p:spPr bwMode="auto">
              <a:xfrm>
                <a:off x="3484" y="1119"/>
                <a:ext cx="71" cy="92"/>
              </a:xfrm>
              <a:custGeom>
                <a:avLst/>
                <a:gdLst/>
                <a:ahLst/>
                <a:cxnLst>
                  <a:cxn ang="0">
                    <a:pos x="86" y="8"/>
                  </a:cxn>
                  <a:cxn ang="0">
                    <a:pos x="93" y="20"/>
                  </a:cxn>
                  <a:cxn ang="0">
                    <a:pos x="101" y="40"/>
                  </a:cxn>
                  <a:cxn ang="0">
                    <a:pos x="110" y="67"/>
                  </a:cxn>
                  <a:cxn ang="0">
                    <a:pos x="119" y="97"/>
                  </a:cxn>
                  <a:cxn ang="0">
                    <a:pos x="127" y="127"/>
                  </a:cxn>
                  <a:cxn ang="0">
                    <a:pos x="134" y="152"/>
                  </a:cxn>
                  <a:cxn ang="0">
                    <a:pos x="139" y="169"/>
                  </a:cxn>
                  <a:cxn ang="0">
                    <a:pos x="140" y="177"/>
                  </a:cxn>
                  <a:cxn ang="0">
                    <a:pos x="138" y="181"/>
                  </a:cxn>
                  <a:cxn ang="0">
                    <a:pos x="133" y="182"/>
                  </a:cxn>
                  <a:cxn ang="0">
                    <a:pos x="126" y="182"/>
                  </a:cxn>
                  <a:cxn ang="0">
                    <a:pos x="118" y="180"/>
                  </a:cxn>
                  <a:cxn ang="0">
                    <a:pos x="109" y="177"/>
                  </a:cxn>
                  <a:cxn ang="0">
                    <a:pos x="100" y="173"/>
                  </a:cxn>
                  <a:cxn ang="0">
                    <a:pos x="88" y="168"/>
                  </a:cxn>
                  <a:cxn ang="0">
                    <a:pos x="78" y="162"/>
                  </a:cxn>
                  <a:cxn ang="0">
                    <a:pos x="72" y="161"/>
                  </a:cxn>
                  <a:cxn ang="0">
                    <a:pos x="63" y="160"/>
                  </a:cxn>
                  <a:cxn ang="0">
                    <a:pos x="51" y="160"/>
                  </a:cxn>
                  <a:cxn ang="0">
                    <a:pos x="38" y="160"/>
                  </a:cxn>
                  <a:cxn ang="0">
                    <a:pos x="24" y="160"/>
                  </a:cxn>
                  <a:cxn ang="0">
                    <a:pos x="12" y="159"/>
                  </a:cxn>
                  <a:cxn ang="0">
                    <a:pos x="4" y="158"/>
                  </a:cxn>
                  <a:cxn ang="0">
                    <a:pos x="1" y="154"/>
                  </a:cxn>
                  <a:cxn ang="0">
                    <a:pos x="0" y="126"/>
                  </a:cxn>
                  <a:cxn ang="0">
                    <a:pos x="0" y="74"/>
                  </a:cxn>
                  <a:cxn ang="0">
                    <a:pos x="2" y="23"/>
                  </a:cxn>
                  <a:cxn ang="0">
                    <a:pos x="9" y="0"/>
                  </a:cxn>
                  <a:cxn ang="0">
                    <a:pos x="16" y="0"/>
                  </a:cxn>
                  <a:cxn ang="0">
                    <a:pos x="25" y="0"/>
                  </a:cxn>
                  <a:cxn ang="0">
                    <a:pos x="37" y="0"/>
                  </a:cxn>
                  <a:cxn ang="0">
                    <a:pos x="48" y="0"/>
                  </a:cxn>
                  <a:cxn ang="0">
                    <a:pos x="61" y="1"/>
                  </a:cxn>
                  <a:cxn ang="0">
                    <a:pos x="71" y="2"/>
                  </a:cxn>
                  <a:cxn ang="0">
                    <a:pos x="80" y="5"/>
                  </a:cxn>
                  <a:cxn ang="0">
                    <a:pos x="86" y="8"/>
                  </a:cxn>
                </a:cxnLst>
                <a:rect l="0" t="0" r="r" b="b"/>
                <a:pathLst>
                  <a:path w="140" h="182">
                    <a:moveTo>
                      <a:pt x="86" y="8"/>
                    </a:moveTo>
                    <a:lnTo>
                      <a:pt x="93" y="20"/>
                    </a:lnTo>
                    <a:lnTo>
                      <a:pt x="101" y="40"/>
                    </a:lnTo>
                    <a:lnTo>
                      <a:pt x="110" y="67"/>
                    </a:lnTo>
                    <a:lnTo>
                      <a:pt x="119" y="97"/>
                    </a:lnTo>
                    <a:lnTo>
                      <a:pt x="127" y="127"/>
                    </a:lnTo>
                    <a:lnTo>
                      <a:pt x="134" y="152"/>
                    </a:lnTo>
                    <a:lnTo>
                      <a:pt x="139" y="169"/>
                    </a:lnTo>
                    <a:lnTo>
                      <a:pt x="140" y="177"/>
                    </a:lnTo>
                    <a:lnTo>
                      <a:pt x="138" y="181"/>
                    </a:lnTo>
                    <a:lnTo>
                      <a:pt x="133" y="182"/>
                    </a:lnTo>
                    <a:lnTo>
                      <a:pt x="126" y="182"/>
                    </a:lnTo>
                    <a:lnTo>
                      <a:pt x="118" y="180"/>
                    </a:lnTo>
                    <a:lnTo>
                      <a:pt x="109" y="177"/>
                    </a:lnTo>
                    <a:lnTo>
                      <a:pt x="100" y="173"/>
                    </a:lnTo>
                    <a:lnTo>
                      <a:pt x="88" y="168"/>
                    </a:lnTo>
                    <a:lnTo>
                      <a:pt x="78" y="162"/>
                    </a:lnTo>
                    <a:lnTo>
                      <a:pt x="72" y="161"/>
                    </a:lnTo>
                    <a:lnTo>
                      <a:pt x="63" y="160"/>
                    </a:lnTo>
                    <a:lnTo>
                      <a:pt x="51" y="160"/>
                    </a:lnTo>
                    <a:lnTo>
                      <a:pt x="38" y="160"/>
                    </a:lnTo>
                    <a:lnTo>
                      <a:pt x="24" y="160"/>
                    </a:lnTo>
                    <a:lnTo>
                      <a:pt x="12" y="159"/>
                    </a:lnTo>
                    <a:lnTo>
                      <a:pt x="4" y="158"/>
                    </a:lnTo>
                    <a:lnTo>
                      <a:pt x="1" y="154"/>
                    </a:lnTo>
                    <a:lnTo>
                      <a:pt x="0" y="126"/>
                    </a:lnTo>
                    <a:lnTo>
                      <a:pt x="0" y="74"/>
                    </a:lnTo>
                    <a:lnTo>
                      <a:pt x="2" y="23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25" y="0"/>
                    </a:lnTo>
                    <a:lnTo>
                      <a:pt x="37" y="0"/>
                    </a:lnTo>
                    <a:lnTo>
                      <a:pt x="48" y="0"/>
                    </a:lnTo>
                    <a:lnTo>
                      <a:pt x="61" y="1"/>
                    </a:lnTo>
                    <a:lnTo>
                      <a:pt x="71" y="2"/>
                    </a:lnTo>
                    <a:lnTo>
                      <a:pt x="80" y="5"/>
                    </a:lnTo>
                    <a:lnTo>
                      <a:pt x="86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96" name="Freeform 476"/>
              <p:cNvSpPr>
                <a:spLocks/>
              </p:cNvSpPr>
              <p:nvPr/>
            </p:nvSpPr>
            <p:spPr bwMode="auto">
              <a:xfrm>
                <a:off x="3495" y="1131"/>
                <a:ext cx="49" cy="63"/>
              </a:xfrm>
              <a:custGeom>
                <a:avLst/>
                <a:gdLst/>
                <a:ahLst/>
                <a:cxnLst>
                  <a:cxn ang="0">
                    <a:pos x="55" y="3"/>
                  </a:cxn>
                  <a:cxn ang="0">
                    <a:pos x="55" y="8"/>
                  </a:cxn>
                  <a:cxn ang="0">
                    <a:pos x="61" y="25"/>
                  </a:cxn>
                  <a:cxn ang="0">
                    <a:pos x="67" y="44"/>
                  </a:cxn>
                  <a:cxn ang="0">
                    <a:pos x="67" y="58"/>
                  </a:cxn>
                  <a:cxn ang="0">
                    <a:pos x="67" y="64"/>
                  </a:cxn>
                  <a:cxn ang="0">
                    <a:pos x="69" y="73"/>
                  </a:cxn>
                  <a:cxn ang="0">
                    <a:pos x="74" y="83"/>
                  </a:cxn>
                  <a:cxn ang="0">
                    <a:pos x="80" y="95"/>
                  </a:cxn>
                  <a:cxn ang="0">
                    <a:pos x="86" y="105"/>
                  </a:cxn>
                  <a:cxn ang="0">
                    <a:pos x="93" y="116"/>
                  </a:cxn>
                  <a:cxn ang="0">
                    <a:pos x="98" y="124"/>
                  </a:cxn>
                  <a:cxn ang="0">
                    <a:pos x="100" y="129"/>
                  </a:cxn>
                  <a:cxn ang="0">
                    <a:pos x="98" y="128"/>
                  </a:cxn>
                  <a:cxn ang="0">
                    <a:pos x="94" y="127"/>
                  </a:cxn>
                  <a:cxn ang="0">
                    <a:pos x="90" y="125"/>
                  </a:cxn>
                  <a:cxn ang="0">
                    <a:pos x="85" y="122"/>
                  </a:cxn>
                  <a:cxn ang="0">
                    <a:pos x="79" y="120"/>
                  </a:cxn>
                  <a:cxn ang="0">
                    <a:pos x="72" y="118"/>
                  </a:cxn>
                  <a:cxn ang="0">
                    <a:pos x="66" y="117"/>
                  </a:cxn>
                  <a:cxn ang="0">
                    <a:pos x="59" y="114"/>
                  </a:cxn>
                  <a:cxn ang="0">
                    <a:pos x="49" y="114"/>
                  </a:cxn>
                  <a:cxn ang="0">
                    <a:pos x="40" y="113"/>
                  </a:cxn>
                  <a:cxn ang="0">
                    <a:pos x="32" y="113"/>
                  </a:cxn>
                  <a:cxn ang="0">
                    <a:pos x="23" y="112"/>
                  </a:cxn>
                  <a:cxn ang="0">
                    <a:pos x="16" y="112"/>
                  </a:cxn>
                  <a:cxn ang="0">
                    <a:pos x="9" y="111"/>
                  </a:cxn>
                  <a:cxn ang="0">
                    <a:pos x="5" y="112"/>
                  </a:cxn>
                  <a:cxn ang="0">
                    <a:pos x="1" y="112"/>
                  </a:cxn>
                  <a:cxn ang="0">
                    <a:pos x="0" y="90"/>
                  </a:cxn>
                  <a:cxn ang="0">
                    <a:pos x="0" y="56"/>
                  </a:cxn>
                  <a:cxn ang="0">
                    <a:pos x="1" y="22"/>
                  </a:cxn>
                  <a:cxn ang="0">
                    <a:pos x="2" y="3"/>
                  </a:cxn>
                  <a:cxn ang="0">
                    <a:pos x="7" y="2"/>
                  </a:cxn>
                  <a:cxn ang="0">
                    <a:pos x="14" y="2"/>
                  </a:cxn>
                  <a:cxn ang="0">
                    <a:pos x="22" y="0"/>
                  </a:cxn>
                  <a:cxn ang="0">
                    <a:pos x="29" y="0"/>
                  </a:cxn>
                  <a:cxn ang="0">
                    <a:pos x="37" y="0"/>
                  </a:cxn>
                  <a:cxn ang="0">
                    <a:pos x="44" y="0"/>
                  </a:cxn>
                  <a:cxn ang="0">
                    <a:pos x="51" y="2"/>
                  </a:cxn>
                  <a:cxn ang="0">
                    <a:pos x="55" y="3"/>
                  </a:cxn>
                </a:cxnLst>
                <a:rect l="0" t="0" r="r" b="b"/>
                <a:pathLst>
                  <a:path w="100" h="129">
                    <a:moveTo>
                      <a:pt x="55" y="3"/>
                    </a:moveTo>
                    <a:lnTo>
                      <a:pt x="55" y="8"/>
                    </a:lnTo>
                    <a:lnTo>
                      <a:pt x="61" y="25"/>
                    </a:lnTo>
                    <a:lnTo>
                      <a:pt x="67" y="44"/>
                    </a:lnTo>
                    <a:lnTo>
                      <a:pt x="67" y="58"/>
                    </a:lnTo>
                    <a:lnTo>
                      <a:pt x="67" y="64"/>
                    </a:lnTo>
                    <a:lnTo>
                      <a:pt x="69" y="73"/>
                    </a:lnTo>
                    <a:lnTo>
                      <a:pt x="74" y="83"/>
                    </a:lnTo>
                    <a:lnTo>
                      <a:pt x="80" y="95"/>
                    </a:lnTo>
                    <a:lnTo>
                      <a:pt x="86" y="105"/>
                    </a:lnTo>
                    <a:lnTo>
                      <a:pt x="93" y="116"/>
                    </a:lnTo>
                    <a:lnTo>
                      <a:pt x="98" y="124"/>
                    </a:lnTo>
                    <a:lnTo>
                      <a:pt x="100" y="129"/>
                    </a:lnTo>
                    <a:lnTo>
                      <a:pt x="98" y="128"/>
                    </a:lnTo>
                    <a:lnTo>
                      <a:pt x="94" y="127"/>
                    </a:lnTo>
                    <a:lnTo>
                      <a:pt x="90" y="125"/>
                    </a:lnTo>
                    <a:lnTo>
                      <a:pt x="85" y="122"/>
                    </a:lnTo>
                    <a:lnTo>
                      <a:pt x="79" y="120"/>
                    </a:lnTo>
                    <a:lnTo>
                      <a:pt x="72" y="118"/>
                    </a:lnTo>
                    <a:lnTo>
                      <a:pt x="66" y="117"/>
                    </a:lnTo>
                    <a:lnTo>
                      <a:pt x="59" y="114"/>
                    </a:lnTo>
                    <a:lnTo>
                      <a:pt x="49" y="114"/>
                    </a:lnTo>
                    <a:lnTo>
                      <a:pt x="40" y="113"/>
                    </a:lnTo>
                    <a:lnTo>
                      <a:pt x="32" y="113"/>
                    </a:lnTo>
                    <a:lnTo>
                      <a:pt x="23" y="112"/>
                    </a:lnTo>
                    <a:lnTo>
                      <a:pt x="16" y="112"/>
                    </a:lnTo>
                    <a:lnTo>
                      <a:pt x="9" y="111"/>
                    </a:lnTo>
                    <a:lnTo>
                      <a:pt x="5" y="112"/>
                    </a:lnTo>
                    <a:lnTo>
                      <a:pt x="1" y="112"/>
                    </a:lnTo>
                    <a:lnTo>
                      <a:pt x="0" y="90"/>
                    </a:lnTo>
                    <a:lnTo>
                      <a:pt x="0" y="56"/>
                    </a:lnTo>
                    <a:lnTo>
                      <a:pt x="1" y="22"/>
                    </a:lnTo>
                    <a:lnTo>
                      <a:pt x="2" y="3"/>
                    </a:lnTo>
                    <a:lnTo>
                      <a:pt x="7" y="2"/>
                    </a:lnTo>
                    <a:lnTo>
                      <a:pt x="14" y="2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7" y="0"/>
                    </a:lnTo>
                    <a:lnTo>
                      <a:pt x="44" y="0"/>
                    </a:lnTo>
                    <a:lnTo>
                      <a:pt x="51" y="2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97" name="Freeform 477"/>
              <p:cNvSpPr>
                <a:spLocks/>
              </p:cNvSpPr>
              <p:nvPr/>
            </p:nvSpPr>
            <p:spPr bwMode="auto">
              <a:xfrm>
                <a:off x="3429" y="1038"/>
                <a:ext cx="55" cy="36"/>
              </a:xfrm>
              <a:custGeom>
                <a:avLst/>
                <a:gdLst/>
                <a:ahLst/>
                <a:cxnLst>
                  <a:cxn ang="0">
                    <a:pos x="0" y="62"/>
                  </a:cxn>
                  <a:cxn ang="0">
                    <a:pos x="9" y="61"/>
                  </a:cxn>
                  <a:cxn ang="0">
                    <a:pos x="22" y="61"/>
                  </a:cxn>
                  <a:cxn ang="0">
                    <a:pos x="37" y="61"/>
                  </a:cxn>
                  <a:cxn ang="0">
                    <a:pos x="53" y="61"/>
                  </a:cxn>
                  <a:cxn ang="0">
                    <a:pos x="70" y="62"/>
                  </a:cxn>
                  <a:cxn ang="0">
                    <a:pos x="85" y="63"/>
                  </a:cxn>
                  <a:cxn ang="0">
                    <a:pos x="98" y="66"/>
                  </a:cxn>
                  <a:cxn ang="0">
                    <a:pos x="108" y="69"/>
                  </a:cxn>
                  <a:cxn ang="0">
                    <a:pos x="110" y="43"/>
                  </a:cxn>
                  <a:cxn ang="0">
                    <a:pos x="101" y="22"/>
                  </a:cxn>
                  <a:cxn ang="0">
                    <a:pos x="84" y="7"/>
                  </a:cxn>
                  <a:cxn ang="0">
                    <a:pos x="62" y="0"/>
                  </a:cxn>
                  <a:cxn ang="0">
                    <a:pos x="39" y="0"/>
                  </a:cxn>
                  <a:cxn ang="0">
                    <a:pos x="18" y="10"/>
                  </a:cxn>
                  <a:cxn ang="0">
                    <a:pos x="5" y="30"/>
                  </a:cxn>
                  <a:cxn ang="0">
                    <a:pos x="0" y="62"/>
                  </a:cxn>
                </a:cxnLst>
                <a:rect l="0" t="0" r="r" b="b"/>
                <a:pathLst>
                  <a:path w="110" h="69">
                    <a:moveTo>
                      <a:pt x="0" y="62"/>
                    </a:moveTo>
                    <a:lnTo>
                      <a:pt x="9" y="61"/>
                    </a:lnTo>
                    <a:lnTo>
                      <a:pt x="22" y="61"/>
                    </a:lnTo>
                    <a:lnTo>
                      <a:pt x="37" y="61"/>
                    </a:lnTo>
                    <a:lnTo>
                      <a:pt x="53" y="61"/>
                    </a:lnTo>
                    <a:lnTo>
                      <a:pt x="70" y="62"/>
                    </a:lnTo>
                    <a:lnTo>
                      <a:pt x="85" y="63"/>
                    </a:lnTo>
                    <a:lnTo>
                      <a:pt x="98" y="66"/>
                    </a:lnTo>
                    <a:lnTo>
                      <a:pt x="108" y="69"/>
                    </a:lnTo>
                    <a:lnTo>
                      <a:pt x="110" y="43"/>
                    </a:lnTo>
                    <a:lnTo>
                      <a:pt x="101" y="22"/>
                    </a:lnTo>
                    <a:lnTo>
                      <a:pt x="84" y="7"/>
                    </a:lnTo>
                    <a:lnTo>
                      <a:pt x="62" y="0"/>
                    </a:lnTo>
                    <a:lnTo>
                      <a:pt x="39" y="0"/>
                    </a:lnTo>
                    <a:lnTo>
                      <a:pt x="18" y="10"/>
                    </a:lnTo>
                    <a:lnTo>
                      <a:pt x="5" y="3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98" name="Freeform 478"/>
              <p:cNvSpPr>
                <a:spLocks/>
              </p:cNvSpPr>
              <p:nvPr/>
            </p:nvSpPr>
            <p:spPr bwMode="auto">
              <a:xfrm>
                <a:off x="2980" y="1309"/>
                <a:ext cx="121" cy="32"/>
              </a:xfrm>
              <a:custGeom>
                <a:avLst/>
                <a:gdLst/>
                <a:ahLst/>
                <a:cxnLst>
                  <a:cxn ang="0">
                    <a:pos x="239" y="40"/>
                  </a:cxn>
                  <a:cxn ang="0">
                    <a:pos x="243" y="46"/>
                  </a:cxn>
                  <a:cxn ang="0">
                    <a:pos x="242" y="54"/>
                  </a:cxn>
                  <a:cxn ang="0">
                    <a:pos x="237" y="61"/>
                  </a:cxn>
                  <a:cxn ang="0">
                    <a:pos x="228" y="65"/>
                  </a:cxn>
                  <a:cxn ang="0">
                    <a:pos x="220" y="65"/>
                  </a:cxn>
                  <a:cxn ang="0">
                    <a:pos x="210" y="63"/>
                  </a:cxn>
                  <a:cxn ang="0">
                    <a:pos x="196" y="61"/>
                  </a:cxn>
                  <a:cxn ang="0">
                    <a:pos x="181" y="59"/>
                  </a:cxn>
                  <a:cxn ang="0">
                    <a:pos x="165" y="57"/>
                  </a:cxn>
                  <a:cxn ang="0">
                    <a:pos x="148" y="52"/>
                  </a:cxn>
                  <a:cxn ang="0">
                    <a:pos x="130" y="48"/>
                  </a:cxn>
                  <a:cxn ang="0">
                    <a:pos x="112" y="45"/>
                  </a:cxn>
                  <a:cxn ang="0">
                    <a:pos x="95" y="40"/>
                  </a:cxn>
                  <a:cxn ang="0">
                    <a:pos x="78" y="37"/>
                  </a:cxn>
                  <a:cxn ang="0">
                    <a:pos x="61" y="34"/>
                  </a:cxn>
                  <a:cxn ang="0">
                    <a:pos x="48" y="30"/>
                  </a:cxn>
                  <a:cxn ang="0">
                    <a:pos x="35" y="27"/>
                  </a:cxn>
                  <a:cxn ang="0">
                    <a:pos x="25" y="25"/>
                  </a:cxn>
                  <a:cxn ang="0">
                    <a:pos x="17" y="23"/>
                  </a:cxn>
                  <a:cxn ang="0">
                    <a:pos x="12" y="23"/>
                  </a:cxn>
                  <a:cxn ang="0">
                    <a:pos x="3" y="19"/>
                  </a:cxn>
                  <a:cxn ang="0">
                    <a:pos x="0" y="10"/>
                  </a:cxn>
                  <a:cxn ang="0">
                    <a:pos x="5" y="2"/>
                  </a:cxn>
                  <a:cxn ang="0">
                    <a:pos x="22" y="0"/>
                  </a:cxn>
                  <a:cxn ang="0">
                    <a:pos x="28" y="1"/>
                  </a:cxn>
                  <a:cxn ang="0">
                    <a:pos x="36" y="2"/>
                  </a:cxn>
                  <a:cxn ang="0">
                    <a:pos x="48" y="5"/>
                  </a:cxn>
                  <a:cxn ang="0">
                    <a:pos x="63" y="7"/>
                  </a:cxn>
                  <a:cxn ang="0">
                    <a:pos x="78" y="10"/>
                  </a:cxn>
                  <a:cxn ang="0">
                    <a:pos x="96" y="13"/>
                  </a:cxn>
                  <a:cxn ang="0">
                    <a:pos x="114" y="16"/>
                  </a:cxn>
                  <a:cxn ang="0">
                    <a:pos x="133" y="20"/>
                  </a:cxn>
                  <a:cxn ang="0">
                    <a:pos x="151" y="23"/>
                  </a:cxn>
                  <a:cxn ang="0">
                    <a:pos x="170" y="27"/>
                  </a:cxn>
                  <a:cxn ang="0">
                    <a:pos x="187" y="30"/>
                  </a:cxn>
                  <a:cxn ang="0">
                    <a:pos x="202" y="32"/>
                  </a:cxn>
                  <a:cxn ang="0">
                    <a:pos x="216" y="36"/>
                  </a:cxn>
                  <a:cxn ang="0">
                    <a:pos x="226" y="37"/>
                  </a:cxn>
                  <a:cxn ang="0">
                    <a:pos x="234" y="39"/>
                  </a:cxn>
                  <a:cxn ang="0">
                    <a:pos x="239" y="40"/>
                  </a:cxn>
                </a:cxnLst>
                <a:rect l="0" t="0" r="r" b="b"/>
                <a:pathLst>
                  <a:path w="243" h="65">
                    <a:moveTo>
                      <a:pt x="239" y="40"/>
                    </a:moveTo>
                    <a:lnTo>
                      <a:pt x="243" y="46"/>
                    </a:lnTo>
                    <a:lnTo>
                      <a:pt x="242" y="54"/>
                    </a:lnTo>
                    <a:lnTo>
                      <a:pt x="237" y="61"/>
                    </a:lnTo>
                    <a:lnTo>
                      <a:pt x="228" y="65"/>
                    </a:lnTo>
                    <a:lnTo>
                      <a:pt x="220" y="65"/>
                    </a:lnTo>
                    <a:lnTo>
                      <a:pt x="210" y="63"/>
                    </a:lnTo>
                    <a:lnTo>
                      <a:pt x="196" y="61"/>
                    </a:lnTo>
                    <a:lnTo>
                      <a:pt x="181" y="59"/>
                    </a:lnTo>
                    <a:lnTo>
                      <a:pt x="165" y="57"/>
                    </a:lnTo>
                    <a:lnTo>
                      <a:pt x="148" y="52"/>
                    </a:lnTo>
                    <a:lnTo>
                      <a:pt x="130" y="48"/>
                    </a:lnTo>
                    <a:lnTo>
                      <a:pt x="112" y="45"/>
                    </a:lnTo>
                    <a:lnTo>
                      <a:pt x="95" y="40"/>
                    </a:lnTo>
                    <a:lnTo>
                      <a:pt x="78" y="37"/>
                    </a:lnTo>
                    <a:lnTo>
                      <a:pt x="61" y="34"/>
                    </a:lnTo>
                    <a:lnTo>
                      <a:pt x="48" y="30"/>
                    </a:lnTo>
                    <a:lnTo>
                      <a:pt x="35" y="27"/>
                    </a:lnTo>
                    <a:lnTo>
                      <a:pt x="25" y="25"/>
                    </a:lnTo>
                    <a:lnTo>
                      <a:pt x="17" y="23"/>
                    </a:lnTo>
                    <a:lnTo>
                      <a:pt x="12" y="23"/>
                    </a:lnTo>
                    <a:lnTo>
                      <a:pt x="3" y="19"/>
                    </a:lnTo>
                    <a:lnTo>
                      <a:pt x="0" y="10"/>
                    </a:lnTo>
                    <a:lnTo>
                      <a:pt x="5" y="2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6" y="2"/>
                    </a:lnTo>
                    <a:lnTo>
                      <a:pt x="48" y="5"/>
                    </a:lnTo>
                    <a:lnTo>
                      <a:pt x="63" y="7"/>
                    </a:lnTo>
                    <a:lnTo>
                      <a:pt x="78" y="10"/>
                    </a:lnTo>
                    <a:lnTo>
                      <a:pt x="96" y="13"/>
                    </a:lnTo>
                    <a:lnTo>
                      <a:pt x="114" y="16"/>
                    </a:lnTo>
                    <a:lnTo>
                      <a:pt x="133" y="20"/>
                    </a:lnTo>
                    <a:lnTo>
                      <a:pt x="151" y="23"/>
                    </a:lnTo>
                    <a:lnTo>
                      <a:pt x="170" y="27"/>
                    </a:lnTo>
                    <a:lnTo>
                      <a:pt x="187" y="30"/>
                    </a:lnTo>
                    <a:lnTo>
                      <a:pt x="202" y="32"/>
                    </a:lnTo>
                    <a:lnTo>
                      <a:pt x="216" y="36"/>
                    </a:lnTo>
                    <a:lnTo>
                      <a:pt x="226" y="37"/>
                    </a:lnTo>
                    <a:lnTo>
                      <a:pt x="234" y="39"/>
                    </a:lnTo>
                    <a:lnTo>
                      <a:pt x="239" y="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3999" name="Freeform 479"/>
              <p:cNvSpPr>
                <a:spLocks/>
              </p:cNvSpPr>
              <p:nvPr/>
            </p:nvSpPr>
            <p:spPr bwMode="auto">
              <a:xfrm>
                <a:off x="2988" y="1351"/>
                <a:ext cx="109" cy="19"/>
              </a:xfrm>
              <a:custGeom>
                <a:avLst/>
                <a:gdLst/>
                <a:ahLst/>
                <a:cxnLst>
                  <a:cxn ang="0">
                    <a:pos x="213" y="15"/>
                  </a:cxn>
                  <a:cxn ang="0">
                    <a:pos x="219" y="19"/>
                  </a:cxn>
                  <a:cxn ang="0">
                    <a:pos x="221" y="26"/>
                  </a:cxn>
                  <a:cxn ang="0">
                    <a:pos x="219" y="33"/>
                  </a:cxn>
                  <a:cxn ang="0">
                    <a:pos x="212" y="36"/>
                  </a:cxn>
                  <a:cxn ang="0">
                    <a:pos x="204" y="36"/>
                  </a:cxn>
                  <a:cxn ang="0">
                    <a:pos x="193" y="36"/>
                  </a:cxn>
                  <a:cxn ang="0">
                    <a:pos x="181" y="35"/>
                  </a:cxn>
                  <a:cxn ang="0">
                    <a:pos x="166" y="34"/>
                  </a:cxn>
                  <a:cxn ang="0">
                    <a:pos x="151" y="33"/>
                  </a:cxn>
                  <a:cxn ang="0">
                    <a:pos x="136" y="32"/>
                  </a:cxn>
                  <a:cxn ang="0">
                    <a:pos x="120" y="31"/>
                  </a:cxn>
                  <a:cxn ang="0">
                    <a:pos x="104" y="30"/>
                  </a:cxn>
                  <a:cxn ang="0">
                    <a:pos x="88" y="28"/>
                  </a:cxn>
                  <a:cxn ang="0">
                    <a:pos x="72" y="27"/>
                  </a:cxn>
                  <a:cxn ang="0">
                    <a:pos x="58" y="26"/>
                  </a:cxn>
                  <a:cxn ang="0">
                    <a:pos x="45" y="25"/>
                  </a:cxn>
                  <a:cxn ang="0">
                    <a:pos x="34" y="24"/>
                  </a:cxn>
                  <a:cxn ang="0">
                    <a:pos x="25" y="23"/>
                  </a:cxn>
                  <a:cxn ang="0">
                    <a:pos x="18" y="23"/>
                  </a:cxn>
                  <a:cxn ang="0">
                    <a:pos x="13" y="23"/>
                  </a:cxn>
                  <a:cxn ang="0">
                    <a:pos x="4" y="19"/>
                  </a:cxn>
                  <a:cxn ang="0">
                    <a:pos x="0" y="11"/>
                  </a:cxn>
                  <a:cxn ang="0">
                    <a:pos x="5" y="2"/>
                  </a:cxn>
                  <a:cxn ang="0">
                    <a:pos x="22" y="0"/>
                  </a:cxn>
                  <a:cxn ang="0">
                    <a:pos x="27" y="0"/>
                  </a:cxn>
                  <a:cxn ang="0">
                    <a:pos x="35" y="0"/>
                  </a:cxn>
                  <a:cxn ang="0">
                    <a:pos x="45" y="1"/>
                  </a:cxn>
                  <a:cxn ang="0">
                    <a:pos x="58" y="2"/>
                  </a:cxn>
                  <a:cxn ang="0">
                    <a:pos x="72" y="2"/>
                  </a:cxn>
                  <a:cxn ang="0">
                    <a:pos x="88" y="3"/>
                  </a:cxn>
                  <a:cxn ang="0">
                    <a:pos x="104" y="4"/>
                  </a:cxn>
                  <a:cxn ang="0">
                    <a:pos x="120" y="5"/>
                  </a:cxn>
                  <a:cxn ang="0">
                    <a:pos x="136" y="7"/>
                  </a:cxn>
                  <a:cxn ang="0">
                    <a:pos x="152" y="9"/>
                  </a:cxn>
                  <a:cxn ang="0">
                    <a:pos x="167" y="10"/>
                  </a:cxn>
                  <a:cxn ang="0">
                    <a:pos x="181" y="11"/>
                  </a:cxn>
                  <a:cxn ang="0">
                    <a:pos x="193" y="12"/>
                  </a:cxn>
                  <a:cxn ang="0">
                    <a:pos x="202" y="13"/>
                  </a:cxn>
                  <a:cxn ang="0">
                    <a:pos x="209" y="13"/>
                  </a:cxn>
                  <a:cxn ang="0">
                    <a:pos x="213" y="15"/>
                  </a:cxn>
                </a:cxnLst>
                <a:rect l="0" t="0" r="r" b="b"/>
                <a:pathLst>
                  <a:path w="221" h="36">
                    <a:moveTo>
                      <a:pt x="213" y="15"/>
                    </a:moveTo>
                    <a:lnTo>
                      <a:pt x="219" y="19"/>
                    </a:lnTo>
                    <a:lnTo>
                      <a:pt x="221" y="26"/>
                    </a:lnTo>
                    <a:lnTo>
                      <a:pt x="219" y="33"/>
                    </a:lnTo>
                    <a:lnTo>
                      <a:pt x="212" y="36"/>
                    </a:lnTo>
                    <a:lnTo>
                      <a:pt x="204" y="36"/>
                    </a:lnTo>
                    <a:lnTo>
                      <a:pt x="193" y="36"/>
                    </a:lnTo>
                    <a:lnTo>
                      <a:pt x="181" y="35"/>
                    </a:lnTo>
                    <a:lnTo>
                      <a:pt x="166" y="34"/>
                    </a:lnTo>
                    <a:lnTo>
                      <a:pt x="151" y="33"/>
                    </a:lnTo>
                    <a:lnTo>
                      <a:pt x="136" y="32"/>
                    </a:lnTo>
                    <a:lnTo>
                      <a:pt x="120" y="31"/>
                    </a:lnTo>
                    <a:lnTo>
                      <a:pt x="104" y="30"/>
                    </a:lnTo>
                    <a:lnTo>
                      <a:pt x="88" y="28"/>
                    </a:lnTo>
                    <a:lnTo>
                      <a:pt x="72" y="27"/>
                    </a:lnTo>
                    <a:lnTo>
                      <a:pt x="58" y="26"/>
                    </a:lnTo>
                    <a:lnTo>
                      <a:pt x="45" y="25"/>
                    </a:lnTo>
                    <a:lnTo>
                      <a:pt x="34" y="24"/>
                    </a:lnTo>
                    <a:lnTo>
                      <a:pt x="25" y="23"/>
                    </a:lnTo>
                    <a:lnTo>
                      <a:pt x="18" y="23"/>
                    </a:lnTo>
                    <a:lnTo>
                      <a:pt x="13" y="23"/>
                    </a:lnTo>
                    <a:lnTo>
                      <a:pt x="4" y="19"/>
                    </a:lnTo>
                    <a:lnTo>
                      <a:pt x="0" y="11"/>
                    </a:lnTo>
                    <a:lnTo>
                      <a:pt x="5" y="2"/>
                    </a:lnTo>
                    <a:lnTo>
                      <a:pt x="22" y="0"/>
                    </a:lnTo>
                    <a:lnTo>
                      <a:pt x="27" y="0"/>
                    </a:lnTo>
                    <a:lnTo>
                      <a:pt x="35" y="0"/>
                    </a:lnTo>
                    <a:lnTo>
                      <a:pt x="45" y="1"/>
                    </a:lnTo>
                    <a:lnTo>
                      <a:pt x="58" y="2"/>
                    </a:lnTo>
                    <a:lnTo>
                      <a:pt x="72" y="2"/>
                    </a:lnTo>
                    <a:lnTo>
                      <a:pt x="88" y="3"/>
                    </a:lnTo>
                    <a:lnTo>
                      <a:pt x="104" y="4"/>
                    </a:lnTo>
                    <a:lnTo>
                      <a:pt x="120" y="5"/>
                    </a:lnTo>
                    <a:lnTo>
                      <a:pt x="136" y="7"/>
                    </a:lnTo>
                    <a:lnTo>
                      <a:pt x="152" y="9"/>
                    </a:lnTo>
                    <a:lnTo>
                      <a:pt x="167" y="10"/>
                    </a:lnTo>
                    <a:lnTo>
                      <a:pt x="181" y="11"/>
                    </a:lnTo>
                    <a:lnTo>
                      <a:pt x="193" y="12"/>
                    </a:lnTo>
                    <a:lnTo>
                      <a:pt x="202" y="13"/>
                    </a:lnTo>
                    <a:lnTo>
                      <a:pt x="209" y="13"/>
                    </a:lnTo>
                    <a:lnTo>
                      <a:pt x="213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00" name="Freeform 480"/>
              <p:cNvSpPr>
                <a:spLocks/>
              </p:cNvSpPr>
              <p:nvPr/>
            </p:nvSpPr>
            <p:spPr bwMode="auto">
              <a:xfrm>
                <a:off x="2930" y="1387"/>
                <a:ext cx="175" cy="18"/>
              </a:xfrm>
              <a:custGeom>
                <a:avLst/>
                <a:gdLst/>
                <a:ahLst/>
                <a:cxnLst>
                  <a:cxn ang="0">
                    <a:pos x="342" y="1"/>
                  </a:cxn>
                  <a:cxn ang="0">
                    <a:pos x="349" y="5"/>
                  </a:cxn>
                  <a:cxn ang="0">
                    <a:pos x="351" y="15"/>
                  </a:cxn>
                  <a:cxn ang="0">
                    <a:pos x="345" y="24"/>
                  </a:cxn>
                  <a:cxn ang="0">
                    <a:pos x="327" y="28"/>
                  </a:cxn>
                  <a:cxn ang="0">
                    <a:pos x="318" y="28"/>
                  </a:cxn>
                  <a:cxn ang="0">
                    <a:pos x="304" y="30"/>
                  </a:cxn>
                  <a:cxn ang="0">
                    <a:pos x="286" y="30"/>
                  </a:cxn>
                  <a:cxn ang="0">
                    <a:pos x="264" y="30"/>
                  </a:cxn>
                  <a:cxn ang="0">
                    <a:pos x="240" y="30"/>
                  </a:cxn>
                  <a:cxn ang="0">
                    <a:pos x="214" y="31"/>
                  </a:cxn>
                  <a:cxn ang="0">
                    <a:pos x="187" y="31"/>
                  </a:cxn>
                  <a:cxn ang="0">
                    <a:pos x="159" y="31"/>
                  </a:cxn>
                  <a:cxn ang="0">
                    <a:pos x="131" y="31"/>
                  </a:cxn>
                  <a:cxn ang="0">
                    <a:pos x="105" y="31"/>
                  </a:cxn>
                  <a:cxn ang="0">
                    <a:pos x="81" y="32"/>
                  </a:cxn>
                  <a:cxn ang="0">
                    <a:pos x="58" y="32"/>
                  </a:cxn>
                  <a:cxn ang="0">
                    <a:pos x="38" y="32"/>
                  </a:cxn>
                  <a:cxn ang="0">
                    <a:pos x="23" y="32"/>
                  </a:cxn>
                  <a:cxn ang="0">
                    <a:pos x="13" y="33"/>
                  </a:cxn>
                  <a:cxn ang="0">
                    <a:pos x="7" y="33"/>
                  </a:cxn>
                  <a:cxn ang="0">
                    <a:pos x="3" y="32"/>
                  </a:cxn>
                  <a:cxn ang="0">
                    <a:pos x="0" y="30"/>
                  </a:cxn>
                  <a:cxn ang="0">
                    <a:pos x="1" y="25"/>
                  </a:cxn>
                  <a:cxn ang="0">
                    <a:pos x="7" y="20"/>
                  </a:cxn>
                  <a:cxn ang="0">
                    <a:pos x="15" y="15"/>
                  </a:cxn>
                  <a:cxn ang="0">
                    <a:pos x="29" y="10"/>
                  </a:cxn>
                  <a:cxn ang="0">
                    <a:pos x="47" y="5"/>
                  </a:cxn>
                  <a:cxn ang="0">
                    <a:pos x="72" y="3"/>
                  </a:cxn>
                  <a:cxn ang="0">
                    <a:pos x="77" y="3"/>
                  </a:cxn>
                  <a:cxn ang="0">
                    <a:pos x="88" y="3"/>
                  </a:cxn>
                  <a:cxn ang="0">
                    <a:pos x="103" y="2"/>
                  </a:cxn>
                  <a:cxn ang="0">
                    <a:pos x="120" y="2"/>
                  </a:cxn>
                  <a:cxn ang="0">
                    <a:pos x="139" y="1"/>
                  </a:cxn>
                  <a:cxn ang="0">
                    <a:pos x="161" y="1"/>
                  </a:cxn>
                  <a:cxn ang="0">
                    <a:pos x="184" y="1"/>
                  </a:cxn>
                  <a:cxn ang="0">
                    <a:pos x="208" y="0"/>
                  </a:cxn>
                  <a:cxn ang="0">
                    <a:pos x="233" y="0"/>
                  </a:cxn>
                  <a:cxn ang="0">
                    <a:pos x="256" y="0"/>
                  </a:cxn>
                  <a:cxn ang="0">
                    <a:pos x="276" y="0"/>
                  </a:cxn>
                  <a:cxn ang="0">
                    <a:pos x="296" y="0"/>
                  </a:cxn>
                  <a:cxn ang="0">
                    <a:pos x="313" y="0"/>
                  </a:cxn>
                  <a:cxn ang="0">
                    <a:pos x="327" y="0"/>
                  </a:cxn>
                  <a:cxn ang="0">
                    <a:pos x="337" y="1"/>
                  </a:cxn>
                  <a:cxn ang="0">
                    <a:pos x="342" y="1"/>
                  </a:cxn>
                </a:cxnLst>
                <a:rect l="0" t="0" r="r" b="b"/>
                <a:pathLst>
                  <a:path w="351" h="33">
                    <a:moveTo>
                      <a:pt x="342" y="1"/>
                    </a:moveTo>
                    <a:lnTo>
                      <a:pt x="349" y="5"/>
                    </a:lnTo>
                    <a:lnTo>
                      <a:pt x="351" y="15"/>
                    </a:lnTo>
                    <a:lnTo>
                      <a:pt x="345" y="24"/>
                    </a:lnTo>
                    <a:lnTo>
                      <a:pt x="327" y="28"/>
                    </a:lnTo>
                    <a:lnTo>
                      <a:pt x="318" y="28"/>
                    </a:lnTo>
                    <a:lnTo>
                      <a:pt x="304" y="30"/>
                    </a:lnTo>
                    <a:lnTo>
                      <a:pt x="286" y="30"/>
                    </a:lnTo>
                    <a:lnTo>
                      <a:pt x="264" y="30"/>
                    </a:lnTo>
                    <a:lnTo>
                      <a:pt x="240" y="30"/>
                    </a:lnTo>
                    <a:lnTo>
                      <a:pt x="214" y="31"/>
                    </a:lnTo>
                    <a:lnTo>
                      <a:pt x="187" y="31"/>
                    </a:lnTo>
                    <a:lnTo>
                      <a:pt x="159" y="31"/>
                    </a:lnTo>
                    <a:lnTo>
                      <a:pt x="131" y="31"/>
                    </a:lnTo>
                    <a:lnTo>
                      <a:pt x="105" y="31"/>
                    </a:lnTo>
                    <a:lnTo>
                      <a:pt x="81" y="32"/>
                    </a:lnTo>
                    <a:lnTo>
                      <a:pt x="58" y="32"/>
                    </a:lnTo>
                    <a:lnTo>
                      <a:pt x="38" y="32"/>
                    </a:lnTo>
                    <a:lnTo>
                      <a:pt x="23" y="32"/>
                    </a:lnTo>
                    <a:lnTo>
                      <a:pt x="13" y="33"/>
                    </a:lnTo>
                    <a:lnTo>
                      <a:pt x="7" y="33"/>
                    </a:lnTo>
                    <a:lnTo>
                      <a:pt x="3" y="32"/>
                    </a:lnTo>
                    <a:lnTo>
                      <a:pt x="0" y="30"/>
                    </a:lnTo>
                    <a:lnTo>
                      <a:pt x="1" y="25"/>
                    </a:lnTo>
                    <a:lnTo>
                      <a:pt x="7" y="20"/>
                    </a:lnTo>
                    <a:lnTo>
                      <a:pt x="15" y="15"/>
                    </a:lnTo>
                    <a:lnTo>
                      <a:pt x="29" y="10"/>
                    </a:lnTo>
                    <a:lnTo>
                      <a:pt x="47" y="5"/>
                    </a:lnTo>
                    <a:lnTo>
                      <a:pt x="72" y="3"/>
                    </a:lnTo>
                    <a:lnTo>
                      <a:pt x="77" y="3"/>
                    </a:lnTo>
                    <a:lnTo>
                      <a:pt x="88" y="3"/>
                    </a:lnTo>
                    <a:lnTo>
                      <a:pt x="103" y="2"/>
                    </a:lnTo>
                    <a:lnTo>
                      <a:pt x="120" y="2"/>
                    </a:lnTo>
                    <a:lnTo>
                      <a:pt x="139" y="1"/>
                    </a:lnTo>
                    <a:lnTo>
                      <a:pt x="161" y="1"/>
                    </a:lnTo>
                    <a:lnTo>
                      <a:pt x="184" y="1"/>
                    </a:lnTo>
                    <a:lnTo>
                      <a:pt x="208" y="0"/>
                    </a:lnTo>
                    <a:lnTo>
                      <a:pt x="233" y="0"/>
                    </a:lnTo>
                    <a:lnTo>
                      <a:pt x="256" y="0"/>
                    </a:lnTo>
                    <a:lnTo>
                      <a:pt x="276" y="0"/>
                    </a:lnTo>
                    <a:lnTo>
                      <a:pt x="296" y="0"/>
                    </a:lnTo>
                    <a:lnTo>
                      <a:pt x="313" y="0"/>
                    </a:lnTo>
                    <a:lnTo>
                      <a:pt x="327" y="0"/>
                    </a:lnTo>
                    <a:lnTo>
                      <a:pt x="337" y="1"/>
                    </a:ln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01" name="Freeform 481"/>
              <p:cNvSpPr>
                <a:spLocks/>
              </p:cNvSpPr>
              <p:nvPr/>
            </p:nvSpPr>
            <p:spPr bwMode="auto">
              <a:xfrm>
                <a:off x="3482" y="978"/>
                <a:ext cx="80" cy="8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4" y="5"/>
                  </a:cxn>
                  <a:cxn ang="0">
                    <a:pos x="0" y="12"/>
                  </a:cxn>
                  <a:cxn ang="0">
                    <a:pos x="2" y="20"/>
                  </a:cxn>
                  <a:cxn ang="0">
                    <a:pos x="17" y="24"/>
                  </a:cxn>
                  <a:cxn ang="0">
                    <a:pos x="56" y="29"/>
                  </a:cxn>
                  <a:cxn ang="0">
                    <a:pos x="85" y="39"/>
                  </a:cxn>
                  <a:cxn ang="0">
                    <a:pos x="106" y="55"/>
                  </a:cxn>
                  <a:cxn ang="0">
                    <a:pos x="121" y="75"/>
                  </a:cxn>
                  <a:cxn ang="0">
                    <a:pos x="130" y="97"/>
                  </a:cxn>
                  <a:cxn ang="0">
                    <a:pos x="136" y="119"/>
                  </a:cxn>
                  <a:cxn ang="0">
                    <a:pos x="139" y="141"/>
                  </a:cxn>
                  <a:cxn ang="0">
                    <a:pos x="141" y="159"/>
                  </a:cxn>
                  <a:cxn ang="0">
                    <a:pos x="145" y="167"/>
                  </a:cxn>
                  <a:cxn ang="0">
                    <a:pos x="151" y="169"/>
                  </a:cxn>
                  <a:cxn ang="0">
                    <a:pos x="156" y="167"/>
                  </a:cxn>
                  <a:cxn ang="0">
                    <a:pos x="160" y="159"/>
                  </a:cxn>
                  <a:cxn ang="0">
                    <a:pos x="161" y="135"/>
                  </a:cxn>
                  <a:cxn ang="0">
                    <a:pos x="159" y="108"/>
                  </a:cxn>
                  <a:cxn ang="0">
                    <a:pos x="152" y="82"/>
                  </a:cxn>
                  <a:cxn ang="0">
                    <a:pos x="138" y="55"/>
                  </a:cxn>
                  <a:cxn ang="0">
                    <a:pos x="118" y="32"/>
                  </a:cxn>
                  <a:cxn ang="0">
                    <a:pos x="91" y="14"/>
                  </a:cxn>
                  <a:cxn ang="0">
                    <a:pos x="55" y="3"/>
                  </a:cxn>
                  <a:cxn ang="0">
                    <a:pos x="10" y="0"/>
                  </a:cxn>
                </a:cxnLst>
                <a:rect l="0" t="0" r="r" b="b"/>
                <a:pathLst>
                  <a:path w="161" h="169">
                    <a:moveTo>
                      <a:pt x="10" y="0"/>
                    </a:moveTo>
                    <a:lnTo>
                      <a:pt x="4" y="5"/>
                    </a:lnTo>
                    <a:lnTo>
                      <a:pt x="0" y="12"/>
                    </a:lnTo>
                    <a:lnTo>
                      <a:pt x="2" y="20"/>
                    </a:lnTo>
                    <a:lnTo>
                      <a:pt x="17" y="24"/>
                    </a:lnTo>
                    <a:lnTo>
                      <a:pt x="56" y="29"/>
                    </a:lnTo>
                    <a:lnTo>
                      <a:pt x="85" y="39"/>
                    </a:lnTo>
                    <a:lnTo>
                      <a:pt x="106" y="55"/>
                    </a:lnTo>
                    <a:lnTo>
                      <a:pt x="121" y="75"/>
                    </a:lnTo>
                    <a:lnTo>
                      <a:pt x="130" y="97"/>
                    </a:lnTo>
                    <a:lnTo>
                      <a:pt x="136" y="119"/>
                    </a:lnTo>
                    <a:lnTo>
                      <a:pt x="139" y="141"/>
                    </a:lnTo>
                    <a:lnTo>
                      <a:pt x="141" y="159"/>
                    </a:lnTo>
                    <a:lnTo>
                      <a:pt x="145" y="167"/>
                    </a:lnTo>
                    <a:lnTo>
                      <a:pt x="151" y="169"/>
                    </a:lnTo>
                    <a:lnTo>
                      <a:pt x="156" y="167"/>
                    </a:lnTo>
                    <a:lnTo>
                      <a:pt x="160" y="159"/>
                    </a:lnTo>
                    <a:lnTo>
                      <a:pt x="161" y="135"/>
                    </a:lnTo>
                    <a:lnTo>
                      <a:pt x="159" y="108"/>
                    </a:lnTo>
                    <a:lnTo>
                      <a:pt x="152" y="82"/>
                    </a:lnTo>
                    <a:lnTo>
                      <a:pt x="138" y="55"/>
                    </a:lnTo>
                    <a:lnTo>
                      <a:pt x="118" y="32"/>
                    </a:lnTo>
                    <a:lnTo>
                      <a:pt x="91" y="14"/>
                    </a:lnTo>
                    <a:lnTo>
                      <a:pt x="55" y="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02" name="Freeform 482"/>
              <p:cNvSpPr>
                <a:spLocks/>
              </p:cNvSpPr>
              <p:nvPr/>
            </p:nvSpPr>
            <p:spPr bwMode="auto">
              <a:xfrm>
                <a:off x="3510" y="933"/>
                <a:ext cx="99" cy="10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5" y="3"/>
                  </a:cxn>
                  <a:cxn ang="0">
                    <a:pos x="0" y="11"/>
                  </a:cxn>
                  <a:cxn ang="0">
                    <a:pos x="2" y="20"/>
                  </a:cxn>
                  <a:cxn ang="0">
                    <a:pos x="17" y="24"/>
                  </a:cxn>
                  <a:cxn ang="0">
                    <a:pos x="60" y="30"/>
                  </a:cxn>
                  <a:cxn ang="0">
                    <a:pos x="94" y="44"/>
                  </a:cxn>
                  <a:cxn ang="0">
                    <a:pos x="121" y="66"/>
                  </a:cxn>
                  <a:cxn ang="0">
                    <a:pos x="142" y="92"/>
                  </a:cxn>
                  <a:cxn ang="0">
                    <a:pos x="158" y="120"/>
                  </a:cxn>
                  <a:cxn ang="0">
                    <a:pos x="168" y="148"/>
                  </a:cxn>
                  <a:cxn ang="0">
                    <a:pos x="175" y="173"/>
                  </a:cxn>
                  <a:cxn ang="0">
                    <a:pos x="178" y="194"/>
                  </a:cxn>
                  <a:cxn ang="0">
                    <a:pos x="182" y="202"/>
                  </a:cxn>
                  <a:cxn ang="0">
                    <a:pos x="189" y="206"/>
                  </a:cxn>
                  <a:cxn ang="0">
                    <a:pos x="194" y="202"/>
                  </a:cxn>
                  <a:cxn ang="0">
                    <a:pos x="198" y="194"/>
                  </a:cxn>
                  <a:cxn ang="0">
                    <a:pos x="199" y="181"/>
                  </a:cxn>
                  <a:cxn ang="0">
                    <a:pos x="198" y="168"/>
                  </a:cxn>
                  <a:cxn ang="0">
                    <a:pos x="196" y="153"/>
                  </a:cxn>
                  <a:cxn ang="0">
                    <a:pos x="192" y="137"/>
                  </a:cxn>
                  <a:cxn ang="0">
                    <a:pos x="186" y="120"/>
                  </a:cxn>
                  <a:cxn ang="0">
                    <a:pos x="178" y="104"/>
                  </a:cxn>
                  <a:cxn ang="0">
                    <a:pos x="170" y="87"/>
                  </a:cxn>
                  <a:cxn ang="0">
                    <a:pos x="160" y="71"/>
                  </a:cxn>
                  <a:cxn ang="0">
                    <a:pos x="147" y="56"/>
                  </a:cxn>
                  <a:cxn ang="0">
                    <a:pos x="133" y="42"/>
                  </a:cxn>
                  <a:cxn ang="0">
                    <a:pos x="117" y="30"/>
                  </a:cxn>
                  <a:cxn ang="0">
                    <a:pos x="100" y="18"/>
                  </a:cxn>
                  <a:cxn ang="0">
                    <a:pos x="81" y="10"/>
                  </a:cxn>
                  <a:cxn ang="0">
                    <a:pos x="59" y="3"/>
                  </a:cxn>
                  <a:cxn ang="0">
                    <a:pos x="36" y="0"/>
                  </a:cxn>
                  <a:cxn ang="0">
                    <a:pos x="10" y="0"/>
                  </a:cxn>
                </a:cxnLst>
                <a:rect l="0" t="0" r="r" b="b"/>
                <a:pathLst>
                  <a:path w="199" h="206">
                    <a:moveTo>
                      <a:pt x="10" y="0"/>
                    </a:moveTo>
                    <a:lnTo>
                      <a:pt x="5" y="3"/>
                    </a:lnTo>
                    <a:lnTo>
                      <a:pt x="0" y="11"/>
                    </a:lnTo>
                    <a:lnTo>
                      <a:pt x="2" y="20"/>
                    </a:lnTo>
                    <a:lnTo>
                      <a:pt x="17" y="24"/>
                    </a:lnTo>
                    <a:lnTo>
                      <a:pt x="60" y="30"/>
                    </a:lnTo>
                    <a:lnTo>
                      <a:pt x="94" y="44"/>
                    </a:lnTo>
                    <a:lnTo>
                      <a:pt x="121" y="66"/>
                    </a:lnTo>
                    <a:lnTo>
                      <a:pt x="142" y="92"/>
                    </a:lnTo>
                    <a:lnTo>
                      <a:pt x="158" y="120"/>
                    </a:lnTo>
                    <a:lnTo>
                      <a:pt x="168" y="148"/>
                    </a:lnTo>
                    <a:lnTo>
                      <a:pt x="175" y="173"/>
                    </a:lnTo>
                    <a:lnTo>
                      <a:pt x="178" y="194"/>
                    </a:lnTo>
                    <a:lnTo>
                      <a:pt x="182" y="202"/>
                    </a:lnTo>
                    <a:lnTo>
                      <a:pt x="189" y="206"/>
                    </a:lnTo>
                    <a:lnTo>
                      <a:pt x="194" y="202"/>
                    </a:lnTo>
                    <a:lnTo>
                      <a:pt x="198" y="194"/>
                    </a:lnTo>
                    <a:lnTo>
                      <a:pt x="199" y="181"/>
                    </a:lnTo>
                    <a:lnTo>
                      <a:pt x="198" y="168"/>
                    </a:lnTo>
                    <a:lnTo>
                      <a:pt x="196" y="153"/>
                    </a:lnTo>
                    <a:lnTo>
                      <a:pt x="192" y="137"/>
                    </a:lnTo>
                    <a:lnTo>
                      <a:pt x="186" y="120"/>
                    </a:lnTo>
                    <a:lnTo>
                      <a:pt x="178" y="104"/>
                    </a:lnTo>
                    <a:lnTo>
                      <a:pt x="170" y="87"/>
                    </a:lnTo>
                    <a:lnTo>
                      <a:pt x="160" y="71"/>
                    </a:lnTo>
                    <a:lnTo>
                      <a:pt x="147" y="56"/>
                    </a:lnTo>
                    <a:lnTo>
                      <a:pt x="133" y="42"/>
                    </a:lnTo>
                    <a:lnTo>
                      <a:pt x="117" y="30"/>
                    </a:lnTo>
                    <a:lnTo>
                      <a:pt x="100" y="18"/>
                    </a:lnTo>
                    <a:lnTo>
                      <a:pt x="81" y="10"/>
                    </a:lnTo>
                    <a:lnTo>
                      <a:pt x="59" y="3"/>
                    </a:lnTo>
                    <a:lnTo>
                      <a:pt x="36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03" name="Freeform 483"/>
              <p:cNvSpPr>
                <a:spLocks/>
              </p:cNvSpPr>
              <p:nvPr/>
            </p:nvSpPr>
            <p:spPr bwMode="auto">
              <a:xfrm>
                <a:off x="3330" y="971"/>
                <a:ext cx="106" cy="76"/>
              </a:xfrm>
              <a:custGeom>
                <a:avLst/>
                <a:gdLst/>
                <a:ahLst/>
                <a:cxnLst>
                  <a:cxn ang="0">
                    <a:pos x="205" y="10"/>
                  </a:cxn>
                  <a:cxn ang="0">
                    <a:pos x="209" y="16"/>
                  </a:cxn>
                  <a:cxn ang="0">
                    <a:pos x="212" y="25"/>
                  </a:cxn>
                  <a:cxn ang="0">
                    <a:pos x="207" y="33"/>
                  </a:cxn>
                  <a:cxn ang="0">
                    <a:pos x="191" y="33"/>
                  </a:cxn>
                  <a:cxn ang="0">
                    <a:pos x="148" y="27"/>
                  </a:cxn>
                  <a:cxn ang="0">
                    <a:pos x="114" y="30"/>
                  </a:cxn>
                  <a:cxn ang="0">
                    <a:pos x="86" y="41"/>
                  </a:cxn>
                  <a:cxn ang="0">
                    <a:pos x="66" y="57"/>
                  </a:cxn>
                  <a:cxn ang="0">
                    <a:pos x="50" y="77"/>
                  </a:cxn>
                  <a:cxn ang="0">
                    <a:pos x="37" y="99"/>
                  </a:cxn>
                  <a:cxn ang="0">
                    <a:pos x="28" y="121"/>
                  </a:cxn>
                  <a:cxn ang="0">
                    <a:pos x="20" y="140"/>
                  </a:cxn>
                  <a:cxn ang="0">
                    <a:pos x="14" y="148"/>
                  </a:cxn>
                  <a:cxn ang="0">
                    <a:pos x="7" y="150"/>
                  </a:cxn>
                  <a:cxn ang="0">
                    <a:pos x="1" y="145"/>
                  </a:cxn>
                  <a:cxn ang="0">
                    <a:pos x="0" y="136"/>
                  </a:cxn>
                  <a:cxn ang="0">
                    <a:pos x="2" y="123"/>
                  </a:cxn>
                  <a:cxn ang="0">
                    <a:pos x="6" y="110"/>
                  </a:cxn>
                  <a:cxn ang="0">
                    <a:pos x="10" y="97"/>
                  </a:cxn>
                  <a:cxn ang="0">
                    <a:pos x="16" y="83"/>
                  </a:cxn>
                  <a:cxn ang="0">
                    <a:pos x="23" y="69"/>
                  </a:cxn>
                  <a:cxn ang="0">
                    <a:pos x="31" y="56"/>
                  </a:cxn>
                  <a:cxn ang="0">
                    <a:pos x="41" y="44"/>
                  </a:cxn>
                  <a:cxn ang="0">
                    <a:pos x="53" y="32"/>
                  </a:cxn>
                  <a:cxn ang="0">
                    <a:pos x="67" y="22"/>
                  </a:cxn>
                  <a:cxn ang="0">
                    <a:pos x="81" y="14"/>
                  </a:cxn>
                  <a:cxn ang="0">
                    <a:pos x="98" y="7"/>
                  </a:cxn>
                  <a:cxn ang="0">
                    <a:pos x="115" y="2"/>
                  </a:cxn>
                  <a:cxn ang="0">
                    <a:pos x="135" y="0"/>
                  </a:cxn>
                  <a:cxn ang="0">
                    <a:pos x="157" y="0"/>
                  </a:cxn>
                  <a:cxn ang="0">
                    <a:pos x="180" y="3"/>
                  </a:cxn>
                  <a:cxn ang="0">
                    <a:pos x="205" y="10"/>
                  </a:cxn>
                </a:cxnLst>
                <a:rect l="0" t="0" r="r" b="b"/>
                <a:pathLst>
                  <a:path w="212" h="150">
                    <a:moveTo>
                      <a:pt x="205" y="10"/>
                    </a:moveTo>
                    <a:lnTo>
                      <a:pt x="209" y="16"/>
                    </a:lnTo>
                    <a:lnTo>
                      <a:pt x="212" y="25"/>
                    </a:lnTo>
                    <a:lnTo>
                      <a:pt x="207" y="33"/>
                    </a:lnTo>
                    <a:lnTo>
                      <a:pt x="191" y="33"/>
                    </a:lnTo>
                    <a:lnTo>
                      <a:pt x="148" y="27"/>
                    </a:lnTo>
                    <a:lnTo>
                      <a:pt x="114" y="30"/>
                    </a:lnTo>
                    <a:lnTo>
                      <a:pt x="86" y="41"/>
                    </a:lnTo>
                    <a:lnTo>
                      <a:pt x="66" y="57"/>
                    </a:lnTo>
                    <a:lnTo>
                      <a:pt x="50" y="77"/>
                    </a:lnTo>
                    <a:lnTo>
                      <a:pt x="37" y="99"/>
                    </a:lnTo>
                    <a:lnTo>
                      <a:pt x="28" y="121"/>
                    </a:lnTo>
                    <a:lnTo>
                      <a:pt x="20" y="140"/>
                    </a:lnTo>
                    <a:lnTo>
                      <a:pt x="14" y="148"/>
                    </a:lnTo>
                    <a:lnTo>
                      <a:pt x="7" y="150"/>
                    </a:lnTo>
                    <a:lnTo>
                      <a:pt x="1" y="145"/>
                    </a:lnTo>
                    <a:lnTo>
                      <a:pt x="0" y="136"/>
                    </a:lnTo>
                    <a:lnTo>
                      <a:pt x="2" y="123"/>
                    </a:lnTo>
                    <a:lnTo>
                      <a:pt x="6" y="110"/>
                    </a:lnTo>
                    <a:lnTo>
                      <a:pt x="10" y="97"/>
                    </a:lnTo>
                    <a:lnTo>
                      <a:pt x="16" y="83"/>
                    </a:lnTo>
                    <a:lnTo>
                      <a:pt x="23" y="69"/>
                    </a:lnTo>
                    <a:lnTo>
                      <a:pt x="31" y="56"/>
                    </a:lnTo>
                    <a:lnTo>
                      <a:pt x="41" y="44"/>
                    </a:lnTo>
                    <a:lnTo>
                      <a:pt x="53" y="32"/>
                    </a:lnTo>
                    <a:lnTo>
                      <a:pt x="67" y="22"/>
                    </a:lnTo>
                    <a:lnTo>
                      <a:pt x="81" y="14"/>
                    </a:lnTo>
                    <a:lnTo>
                      <a:pt x="98" y="7"/>
                    </a:lnTo>
                    <a:lnTo>
                      <a:pt x="115" y="2"/>
                    </a:lnTo>
                    <a:lnTo>
                      <a:pt x="135" y="0"/>
                    </a:lnTo>
                    <a:lnTo>
                      <a:pt x="157" y="0"/>
                    </a:lnTo>
                    <a:lnTo>
                      <a:pt x="180" y="3"/>
                    </a:lnTo>
                    <a:lnTo>
                      <a:pt x="205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04" name="Freeform 484"/>
              <p:cNvSpPr>
                <a:spLocks/>
              </p:cNvSpPr>
              <p:nvPr/>
            </p:nvSpPr>
            <p:spPr bwMode="auto">
              <a:xfrm>
                <a:off x="3283" y="931"/>
                <a:ext cx="121" cy="91"/>
              </a:xfrm>
              <a:custGeom>
                <a:avLst/>
                <a:gdLst/>
                <a:ahLst/>
                <a:cxnLst>
                  <a:cxn ang="0">
                    <a:pos x="236" y="9"/>
                  </a:cxn>
                  <a:cxn ang="0">
                    <a:pos x="241" y="15"/>
                  </a:cxn>
                  <a:cxn ang="0">
                    <a:pos x="244" y="25"/>
                  </a:cxn>
                  <a:cxn ang="0">
                    <a:pos x="238" y="33"/>
                  </a:cxn>
                  <a:cxn ang="0">
                    <a:pos x="221" y="33"/>
                  </a:cxn>
                  <a:cxn ang="0">
                    <a:pos x="197" y="29"/>
                  </a:cxn>
                  <a:cxn ang="0">
                    <a:pos x="175" y="28"/>
                  </a:cxn>
                  <a:cxn ang="0">
                    <a:pos x="155" y="30"/>
                  </a:cxn>
                  <a:cxn ang="0">
                    <a:pos x="137" y="33"/>
                  </a:cxn>
                  <a:cxn ang="0">
                    <a:pos x="121" y="40"/>
                  </a:cxn>
                  <a:cxn ang="0">
                    <a:pos x="105" y="49"/>
                  </a:cxn>
                  <a:cxn ang="0">
                    <a:pos x="92" y="59"/>
                  </a:cxn>
                  <a:cxn ang="0">
                    <a:pos x="79" y="70"/>
                  </a:cxn>
                  <a:cxn ang="0">
                    <a:pos x="69" y="83"/>
                  </a:cxn>
                  <a:cxn ang="0">
                    <a:pos x="59" y="97"/>
                  </a:cxn>
                  <a:cxn ang="0">
                    <a:pos x="50" y="110"/>
                  </a:cxn>
                  <a:cxn ang="0">
                    <a:pos x="42" y="123"/>
                  </a:cxn>
                  <a:cxn ang="0">
                    <a:pos x="35" y="137"/>
                  </a:cxn>
                  <a:cxn ang="0">
                    <a:pos x="30" y="148"/>
                  </a:cxn>
                  <a:cxn ang="0">
                    <a:pos x="25" y="160"/>
                  </a:cxn>
                  <a:cxn ang="0">
                    <a:pos x="21" y="170"/>
                  </a:cxn>
                  <a:cxn ang="0">
                    <a:pos x="14" y="178"/>
                  </a:cxn>
                  <a:cxn ang="0">
                    <a:pos x="7" y="180"/>
                  </a:cxn>
                  <a:cxn ang="0">
                    <a:pos x="1" y="175"/>
                  </a:cxn>
                  <a:cxn ang="0">
                    <a:pos x="0" y="165"/>
                  </a:cxn>
                  <a:cxn ang="0">
                    <a:pos x="2" y="151"/>
                  </a:cxn>
                  <a:cxn ang="0">
                    <a:pos x="7" y="137"/>
                  </a:cxn>
                  <a:cxn ang="0">
                    <a:pos x="12" y="121"/>
                  </a:cxn>
                  <a:cxn ang="0">
                    <a:pos x="19" y="106"/>
                  </a:cxn>
                  <a:cxn ang="0">
                    <a:pos x="29" y="90"/>
                  </a:cxn>
                  <a:cxn ang="0">
                    <a:pos x="39" y="74"/>
                  </a:cxn>
                  <a:cxn ang="0">
                    <a:pos x="52" y="59"/>
                  </a:cxn>
                  <a:cxn ang="0">
                    <a:pos x="67" y="44"/>
                  </a:cxn>
                  <a:cxn ang="0">
                    <a:pos x="82" y="31"/>
                  </a:cxn>
                  <a:cxn ang="0">
                    <a:pos x="99" y="20"/>
                  </a:cxn>
                  <a:cxn ang="0">
                    <a:pos x="118" y="10"/>
                  </a:cxn>
                  <a:cxn ang="0">
                    <a:pos x="138" y="5"/>
                  </a:cxn>
                  <a:cxn ang="0">
                    <a:pos x="161" y="0"/>
                  </a:cxn>
                  <a:cxn ang="0">
                    <a:pos x="184" y="0"/>
                  </a:cxn>
                  <a:cxn ang="0">
                    <a:pos x="209" y="2"/>
                  </a:cxn>
                  <a:cxn ang="0">
                    <a:pos x="236" y="9"/>
                  </a:cxn>
                </a:cxnLst>
                <a:rect l="0" t="0" r="r" b="b"/>
                <a:pathLst>
                  <a:path w="244" h="180">
                    <a:moveTo>
                      <a:pt x="236" y="9"/>
                    </a:moveTo>
                    <a:lnTo>
                      <a:pt x="241" y="15"/>
                    </a:lnTo>
                    <a:lnTo>
                      <a:pt x="244" y="25"/>
                    </a:lnTo>
                    <a:lnTo>
                      <a:pt x="238" y="33"/>
                    </a:lnTo>
                    <a:lnTo>
                      <a:pt x="221" y="33"/>
                    </a:lnTo>
                    <a:lnTo>
                      <a:pt x="197" y="29"/>
                    </a:lnTo>
                    <a:lnTo>
                      <a:pt x="175" y="28"/>
                    </a:lnTo>
                    <a:lnTo>
                      <a:pt x="155" y="30"/>
                    </a:lnTo>
                    <a:lnTo>
                      <a:pt x="137" y="33"/>
                    </a:lnTo>
                    <a:lnTo>
                      <a:pt x="121" y="40"/>
                    </a:lnTo>
                    <a:lnTo>
                      <a:pt x="105" y="49"/>
                    </a:lnTo>
                    <a:lnTo>
                      <a:pt x="92" y="59"/>
                    </a:lnTo>
                    <a:lnTo>
                      <a:pt x="79" y="70"/>
                    </a:lnTo>
                    <a:lnTo>
                      <a:pt x="69" y="83"/>
                    </a:lnTo>
                    <a:lnTo>
                      <a:pt x="59" y="97"/>
                    </a:lnTo>
                    <a:lnTo>
                      <a:pt x="50" y="110"/>
                    </a:lnTo>
                    <a:lnTo>
                      <a:pt x="42" y="123"/>
                    </a:lnTo>
                    <a:lnTo>
                      <a:pt x="35" y="137"/>
                    </a:lnTo>
                    <a:lnTo>
                      <a:pt x="30" y="148"/>
                    </a:lnTo>
                    <a:lnTo>
                      <a:pt x="25" y="160"/>
                    </a:lnTo>
                    <a:lnTo>
                      <a:pt x="21" y="170"/>
                    </a:lnTo>
                    <a:lnTo>
                      <a:pt x="14" y="178"/>
                    </a:lnTo>
                    <a:lnTo>
                      <a:pt x="7" y="180"/>
                    </a:lnTo>
                    <a:lnTo>
                      <a:pt x="1" y="175"/>
                    </a:lnTo>
                    <a:lnTo>
                      <a:pt x="0" y="165"/>
                    </a:lnTo>
                    <a:lnTo>
                      <a:pt x="2" y="151"/>
                    </a:lnTo>
                    <a:lnTo>
                      <a:pt x="7" y="137"/>
                    </a:lnTo>
                    <a:lnTo>
                      <a:pt x="12" y="121"/>
                    </a:lnTo>
                    <a:lnTo>
                      <a:pt x="19" y="106"/>
                    </a:lnTo>
                    <a:lnTo>
                      <a:pt x="29" y="90"/>
                    </a:lnTo>
                    <a:lnTo>
                      <a:pt x="39" y="74"/>
                    </a:lnTo>
                    <a:lnTo>
                      <a:pt x="52" y="59"/>
                    </a:lnTo>
                    <a:lnTo>
                      <a:pt x="67" y="44"/>
                    </a:lnTo>
                    <a:lnTo>
                      <a:pt x="82" y="31"/>
                    </a:lnTo>
                    <a:lnTo>
                      <a:pt x="99" y="20"/>
                    </a:lnTo>
                    <a:lnTo>
                      <a:pt x="118" y="10"/>
                    </a:lnTo>
                    <a:lnTo>
                      <a:pt x="138" y="5"/>
                    </a:lnTo>
                    <a:lnTo>
                      <a:pt x="161" y="0"/>
                    </a:lnTo>
                    <a:lnTo>
                      <a:pt x="184" y="0"/>
                    </a:lnTo>
                    <a:lnTo>
                      <a:pt x="209" y="2"/>
                    </a:lnTo>
                    <a:lnTo>
                      <a:pt x="236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05" name="Freeform 485"/>
              <p:cNvSpPr>
                <a:spLocks/>
              </p:cNvSpPr>
              <p:nvPr/>
            </p:nvSpPr>
            <p:spPr bwMode="auto">
              <a:xfrm>
                <a:off x="3372" y="1002"/>
                <a:ext cx="54" cy="63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102" y="2"/>
                  </a:cxn>
                  <a:cxn ang="0">
                    <a:pos x="108" y="7"/>
                  </a:cxn>
                  <a:cxn ang="0">
                    <a:pos x="108" y="12"/>
                  </a:cxn>
                  <a:cxn ang="0">
                    <a:pos x="104" y="15"/>
                  </a:cxn>
                  <a:cxn ang="0">
                    <a:pos x="85" y="17"/>
                  </a:cxn>
                  <a:cxn ang="0">
                    <a:pos x="68" y="23"/>
                  </a:cxn>
                  <a:cxn ang="0">
                    <a:pos x="52" y="31"/>
                  </a:cxn>
                  <a:cxn ang="0">
                    <a:pos x="39" y="42"/>
                  </a:cxn>
                  <a:cxn ang="0">
                    <a:pos x="29" y="56"/>
                  </a:cxn>
                  <a:cxn ang="0">
                    <a:pos x="23" y="71"/>
                  </a:cxn>
                  <a:cxn ang="0">
                    <a:pos x="22" y="90"/>
                  </a:cxn>
                  <a:cxn ang="0">
                    <a:pos x="26" y="109"/>
                  </a:cxn>
                  <a:cxn ang="0">
                    <a:pos x="26" y="119"/>
                  </a:cxn>
                  <a:cxn ang="0">
                    <a:pos x="21" y="124"/>
                  </a:cxn>
                  <a:cxn ang="0">
                    <a:pos x="13" y="124"/>
                  </a:cxn>
                  <a:cxn ang="0">
                    <a:pos x="6" y="115"/>
                  </a:cxn>
                  <a:cxn ang="0">
                    <a:pos x="1" y="94"/>
                  </a:cxn>
                  <a:cxn ang="0">
                    <a:pos x="0" y="75"/>
                  </a:cxn>
                  <a:cxn ang="0">
                    <a:pos x="3" y="55"/>
                  </a:cxn>
                  <a:cxn ang="0">
                    <a:pos x="12" y="37"/>
                  </a:cxn>
                  <a:cxn ang="0">
                    <a:pos x="25" y="22"/>
                  </a:cxn>
                  <a:cxn ang="0">
                    <a:pos x="43" y="10"/>
                  </a:cxn>
                  <a:cxn ang="0">
                    <a:pos x="66" y="2"/>
                  </a:cxn>
                  <a:cxn ang="0">
                    <a:pos x="93" y="0"/>
                  </a:cxn>
                </a:cxnLst>
                <a:rect l="0" t="0" r="r" b="b"/>
                <a:pathLst>
                  <a:path w="108" h="124">
                    <a:moveTo>
                      <a:pt x="93" y="0"/>
                    </a:moveTo>
                    <a:lnTo>
                      <a:pt x="102" y="2"/>
                    </a:lnTo>
                    <a:lnTo>
                      <a:pt x="108" y="7"/>
                    </a:lnTo>
                    <a:lnTo>
                      <a:pt x="108" y="12"/>
                    </a:lnTo>
                    <a:lnTo>
                      <a:pt x="104" y="15"/>
                    </a:lnTo>
                    <a:lnTo>
                      <a:pt x="85" y="17"/>
                    </a:lnTo>
                    <a:lnTo>
                      <a:pt x="68" y="23"/>
                    </a:lnTo>
                    <a:lnTo>
                      <a:pt x="52" y="31"/>
                    </a:lnTo>
                    <a:lnTo>
                      <a:pt x="39" y="42"/>
                    </a:lnTo>
                    <a:lnTo>
                      <a:pt x="29" y="56"/>
                    </a:lnTo>
                    <a:lnTo>
                      <a:pt x="23" y="71"/>
                    </a:lnTo>
                    <a:lnTo>
                      <a:pt x="22" y="90"/>
                    </a:lnTo>
                    <a:lnTo>
                      <a:pt x="26" y="109"/>
                    </a:lnTo>
                    <a:lnTo>
                      <a:pt x="26" y="119"/>
                    </a:lnTo>
                    <a:lnTo>
                      <a:pt x="21" y="124"/>
                    </a:lnTo>
                    <a:lnTo>
                      <a:pt x="13" y="124"/>
                    </a:lnTo>
                    <a:lnTo>
                      <a:pt x="6" y="115"/>
                    </a:lnTo>
                    <a:lnTo>
                      <a:pt x="1" y="94"/>
                    </a:lnTo>
                    <a:lnTo>
                      <a:pt x="0" y="75"/>
                    </a:lnTo>
                    <a:lnTo>
                      <a:pt x="3" y="55"/>
                    </a:lnTo>
                    <a:lnTo>
                      <a:pt x="12" y="37"/>
                    </a:lnTo>
                    <a:lnTo>
                      <a:pt x="25" y="22"/>
                    </a:lnTo>
                    <a:lnTo>
                      <a:pt x="43" y="10"/>
                    </a:lnTo>
                    <a:lnTo>
                      <a:pt x="66" y="2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06" name="Freeform 486"/>
              <p:cNvSpPr>
                <a:spLocks/>
              </p:cNvSpPr>
              <p:nvPr/>
            </p:nvSpPr>
            <p:spPr bwMode="auto">
              <a:xfrm>
                <a:off x="3496" y="1013"/>
                <a:ext cx="31" cy="6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3" y="2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4" y="19"/>
                  </a:cxn>
                  <a:cxn ang="0">
                    <a:pos x="11" y="22"/>
                  </a:cxn>
                  <a:cxn ang="0">
                    <a:pos x="18" y="28"/>
                  </a:cxn>
                  <a:cxn ang="0">
                    <a:pos x="26" y="36"/>
                  </a:cxn>
                  <a:cxn ang="0">
                    <a:pos x="32" y="46"/>
                  </a:cxn>
                  <a:cxn ang="0">
                    <a:pos x="36" y="59"/>
                  </a:cxn>
                  <a:cxn ang="0">
                    <a:pos x="39" y="74"/>
                  </a:cxn>
                  <a:cxn ang="0">
                    <a:pos x="38" y="91"/>
                  </a:cxn>
                  <a:cxn ang="0">
                    <a:pos x="33" y="111"/>
                  </a:cxn>
                  <a:cxn ang="0">
                    <a:pos x="33" y="121"/>
                  </a:cxn>
                  <a:cxn ang="0">
                    <a:pos x="39" y="126"/>
                  </a:cxn>
                  <a:cxn ang="0">
                    <a:pos x="47" y="126"/>
                  </a:cxn>
                  <a:cxn ang="0">
                    <a:pos x="54" y="117"/>
                  </a:cxn>
                  <a:cxn ang="0">
                    <a:pos x="58" y="96"/>
                  </a:cxn>
                  <a:cxn ang="0">
                    <a:pos x="61" y="76"/>
                  </a:cxn>
                  <a:cxn ang="0">
                    <a:pos x="58" y="58"/>
                  </a:cxn>
                  <a:cxn ang="0">
                    <a:pos x="54" y="41"/>
                  </a:cxn>
                  <a:cxn ang="0">
                    <a:pos x="46" y="26"/>
                  </a:cxn>
                  <a:cxn ang="0">
                    <a:pos x="36" y="13"/>
                  </a:cxn>
                  <a:cxn ang="0">
                    <a:pos x="25" y="5"/>
                  </a:cxn>
                  <a:cxn ang="0">
                    <a:pos x="11" y="0"/>
                  </a:cxn>
                </a:cxnLst>
                <a:rect l="0" t="0" r="r" b="b"/>
                <a:pathLst>
                  <a:path w="61" h="126">
                    <a:moveTo>
                      <a:pt x="11" y="0"/>
                    </a:moveTo>
                    <a:lnTo>
                      <a:pt x="3" y="2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4" y="19"/>
                    </a:lnTo>
                    <a:lnTo>
                      <a:pt x="11" y="22"/>
                    </a:lnTo>
                    <a:lnTo>
                      <a:pt x="18" y="28"/>
                    </a:lnTo>
                    <a:lnTo>
                      <a:pt x="26" y="36"/>
                    </a:lnTo>
                    <a:lnTo>
                      <a:pt x="32" y="46"/>
                    </a:lnTo>
                    <a:lnTo>
                      <a:pt x="36" y="59"/>
                    </a:lnTo>
                    <a:lnTo>
                      <a:pt x="39" y="74"/>
                    </a:lnTo>
                    <a:lnTo>
                      <a:pt x="38" y="91"/>
                    </a:lnTo>
                    <a:lnTo>
                      <a:pt x="33" y="111"/>
                    </a:lnTo>
                    <a:lnTo>
                      <a:pt x="33" y="121"/>
                    </a:lnTo>
                    <a:lnTo>
                      <a:pt x="39" y="126"/>
                    </a:lnTo>
                    <a:lnTo>
                      <a:pt x="47" y="126"/>
                    </a:lnTo>
                    <a:lnTo>
                      <a:pt x="54" y="117"/>
                    </a:lnTo>
                    <a:lnTo>
                      <a:pt x="58" y="96"/>
                    </a:lnTo>
                    <a:lnTo>
                      <a:pt x="61" y="76"/>
                    </a:lnTo>
                    <a:lnTo>
                      <a:pt x="58" y="58"/>
                    </a:lnTo>
                    <a:lnTo>
                      <a:pt x="54" y="41"/>
                    </a:lnTo>
                    <a:lnTo>
                      <a:pt x="46" y="26"/>
                    </a:lnTo>
                    <a:lnTo>
                      <a:pt x="36" y="13"/>
                    </a:lnTo>
                    <a:lnTo>
                      <a:pt x="25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07" name="Freeform 487"/>
              <p:cNvSpPr>
                <a:spLocks/>
              </p:cNvSpPr>
              <p:nvPr/>
            </p:nvSpPr>
            <p:spPr bwMode="auto">
              <a:xfrm>
                <a:off x="2829" y="1251"/>
                <a:ext cx="172" cy="113"/>
              </a:xfrm>
              <a:custGeom>
                <a:avLst/>
                <a:gdLst/>
                <a:ahLst/>
                <a:cxnLst>
                  <a:cxn ang="0">
                    <a:pos x="206" y="29"/>
                  </a:cxn>
                  <a:cxn ang="0">
                    <a:pos x="259" y="0"/>
                  </a:cxn>
                  <a:cxn ang="0">
                    <a:pos x="312" y="12"/>
                  </a:cxn>
                  <a:cxn ang="0">
                    <a:pos x="342" y="54"/>
                  </a:cxn>
                  <a:cxn ang="0">
                    <a:pos x="335" y="94"/>
                  </a:cxn>
                  <a:cxn ang="0">
                    <a:pos x="324" y="90"/>
                  </a:cxn>
                  <a:cxn ang="0">
                    <a:pos x="323" y="58"/>
                  </a:cxn>
                  <a:cxn ang="0">
                    <a:pos x="294" y="29"/>
                  </a:cxn>
                  <a:cxn ang="0">
                    <a:pos x="251" y="29"/>
                  </a:cxn>
                  <a:cxn ang="0">
                    <a:pos x="216" y="62"/>
                  </a:cxn>
                  <a:cxn ang="0">
                    <a:pos x="206" y="99"/>
                  </a:cxn>
                  <a:cxn ang="0">
                    <a:pos x="193" y="97"/>
                  </a:cxn>
                  <a:cxn ang="0">
                    <a:pos x="166" y="74"/>
                  </a:cxn>
                  <a:cxn ang="0">
                    <a:pos x="118" y="68"/>
                  </a:cxn>
                  <a:cxn ang="0">
                    <a:pos x="82" y="94"/>
                  </a:cxn>
                  <a:cxn ang="0">
                    <a:pos x="72" y="140"/>
                  </a:cxn>
                  <a:cxn ang="0">
                    <a:pos x="86" y="175"/>
                  </a:cxn>
                  <a:cxn ang="0">
                    <a:pos x="73" y="180"/>
                  </a:cxn>
                  <a:cxn ang="0">
                    <a:pos x="46" y="172"/>
                  </a:cxn>
                  <a:cxn ang="0">
                    <a:pos x="29" y="177"/>
                  </a:cxn>
                  <a:cxn ang="0">
                    <a:pos x="30" y="193"/>
                  </a:cxn>
                  <a:cxn ang="0">
                    <a:pos x="46" y="210"/>
                  </a:cxn>
                  <a:cxn ang="0">
                    <a:pos x="61" y="213"/>
                  </a:cxn>
                  <a:cxn ang="0">
                    <a:pos x="64" y="219"/>
                  </a:cxn>
                  <a:cxn ang="0">
                    <a:pos x="60" y="224"/>
                  </a:cxn>
                  <a:cxn ang="0">
                    <a:pos x="42" y="226"/>
                  </a:cxn>
                  <a:cxn ang="0">
                    <a:pos x="18" y="216"/>
                  </a:cxn>
                  <a:cxn ang="0">
                    <a:pos x="2" y="197"/>
                  </a:cxn>
                  <a:cxn ang="0">
                    <a:pos x="1" y="172"/>
                  </a:cxn>
                  <a:cxn ang="0">
                    <a:pos x="19" y="152"/>
                  </a:cxn>
                  <a:cxn ang="0">
                    <a:pos x="31" y="127"/>
                  </a:cxn>
                  <a:cxn ang="0">
                    <a:pos x="44" y="77"/>
                  </a:cxn>
                  <a:cxn ang="0">
                    <a:pos x="85" y="39"/>
                  </a:cxn>
                  <a:cxn ang="0">
                    <a:pos x="148" y="39"/>
                  </a:cxn>
                </a:cxnLst>
                <a:rect l="0" t="0" r="r" b="b"/>
                <a:pathLst>
                  <a:path w="342" h="226">
                    <a:moveTo>
                      <a:pt x="186" y="61"/>
                    </a:moveTo>
                    <a:lnTo>
                      <a:pt x="206" y="29"/>
                    </a:lnTo>
                    <a:lnTo>
                      <a:pt x="231" y="9"/>
                    </a:lnTo>
                    <a:lnTo>
                      <a:pt x="259" y="0"/>
                    </a:lnTo>
                    <a:lnTo>
                      <a:pt x="288" y="1"/>
                    </a:lnTo>
                    <a:lnTo>
                      <a:pt x="312" y="12"/>
                    </a:lnTo>
                    <a:lnTo>
                      <a:pt x="331" y="30"/>
                    </a:lnTo>
                    <a:lnTo>
                      <a:pt x="342" y="54"/>
                    </a:lnTo>
                    <a:lnTo>
                      <a:pt x="340" y="85"/>
                    </a:lnTo>
                    <a:lnTo>
                      <a:pt x="335" y="94"/>
                    </a:lnTo>
                    <a:lnTo>
                      <a:pt x="329" y="96"/>
                    </a:lnTo>
                    <a:lnTo>
                      <a:pt x="324" y="90"/>
                    </a:lnTo>
                    <a:lnTo>
                      <a:pt x="323" y="82"/>
                    </a:lnTo>
                    <a:lnTo>
                      <a:pt x="323" y="58"/>
                    </a:lnTo>
                    <a:lnTo>
                      <a:pt x="312" y="39"/>
                    </a:lnTo>
                    <a:lnTo>
                      <a:pt x="294" y="29"/>
                    </a:lnTo>
                    <a:lnTo>
                      <a:pt x="274" y="24"/>
                    </a:lnTo>
                    <a:lnTo>
                      <a:pt x="251" y="29"/>
                    </a:lnTo>
                    <a:lnTo>
                      <a:pt x="231" y="41"/>
                    </a:lnTo>
                    <a:lnTo>
                      <a:pt x="216" y="62"/>
                    </a:lnTo>
                    <a:lnTo>
                      <a:pt x="209" y="92"/>
                    </a:lnTo>
                    <a:lnTo>
                      <a:pt x="206" y="99"/>
                    </a:lnTo>
                    <a:lnTo>
                      <a:pt x="200" y="100"/>
                    </a:lnTo>
                    <a:lnTo>
                      <a:pt x="193" y="97"/>
                    </a:lnTo>
                    <a:lnTo>
                      <a:pt x="186" y="92"/>
                    </a:lnTo>
                    <a:lnTo>
                      <a:pt x="166" y="74"/>
                    </a:lnTo>
                    <a:lnTo>
                      <a:pt x="141" y="67"/>
                    </a:lnTo>
                    <a:lnTo>
                      <a:pt x="118" y="68"/>
                    </a:lnTo>
                    <a:lnTo>
                      <a:pt x="98" y="78"/>
                    </a:lnTo>
                    <a:lnTo>
                      <a:pt x="82" y="94"/>
                    </a:lnTo>
                    <a:lnTo>
                      <a:pt x="72" y="115"/>
                    </a:lnTo>
                    <a:lnTo>
                      <a:pt x="72" y="140"/>
                    </a:lnTo>
                    <a:lnTo>
                      <a:pt x="84" y="167"/>
                    </a:lnTo>
                    <a:lnTo>
                      <a:pt x="86" y="175"/>
                    </a:lnTo>
                    <a:lnTo>
                      <a:pt x="82" y="178"/>
                    </a:lnTo>
                    <a:lnTo>
                      <a:pt x="73" y="180"/>
                    </a:lnTo>
                    <a:lnTo>
                      <a:pt x="63" y="177"/>
                    </a:lnTo>
                    <a:lnTo>
                      <a:pt x="46" y="172"/>
                    </a:lnTo>
                    <a:lnTo>
                      <a:pt x="34" y="172"/>
                    </a:lnTo>
                    <a:lnTo>
                      <a:pt x="29" y="177"/>
                    </a:lnTo>
                    <a:lnTo>
                      <a:pt x="27" y="184"/>
                    </a:lnTo>
                    <a:lnTo>
                      <a:pt x="30" y="193"/>
                    </a:lnTo>
                    <a:lnTo>
                      <a:pt x="37" y="203"/>
                    </a:lnTo>
                    <a:lnTo>
                      <a:pt x="46" y="210"/>
                    </a:lnTo>
                    <a:lnTo>
                      <a:pt x="57" y="212"/>
                    </a:lnTo>
                    <a:lnTo>
                      <a:pt x="61" y="213"/>
                    </a:lnTo>
                    <a:lnTo>
                      <a:pt x="63" y="215"/>
                    </a:lnTo>
                    <a:lnTo>
                      <a:pt x="64" y="219"/>
                    </a:lnTo>
                    <a:lnTo>
                      <a:pt x="63" y="222"/>
                    </a:lnTo>
                    <a:lnTo>
                      <a:pt x="60" y="224"/>
                    </a:lnTo>
                    <a:lnTo>
                      <a:pt x="53" y="226"/>
                    </a:lnTo>
                    <a:lnTo>
                      <a:pt x="42" y="226"/>
                    </a:lnTo>
                    <a:lnTo>
                      <a:pt x="29" y="222"/>
                    </a:lnTo>
                    <a:lnTo>
                      <a:pt x="18" y="216"/>
                    </a:lnTo>
                    <a:lnTo>
                      <a:pt x="9" y="208"/>
                    </a:lnTo>
                    <a:lnTo>
                      <a:pt x="2" y="197"/>
                    </a:lnTo>
                    <a:lnTo>
                      <a:pt x="0" y="184"/>
                    </a:lnTo>
                    <a:lnTo>
                      <a:pt x="1" y="172"/>
                    </a:lnTo>
                    <a:lnTo>
                      <a:pt x="8" y="161"/>
                    </a:lnTo>
                    <a:lnTo>
                      <a:pt x="19" y="152"/>
                    </a:lnTo>
                    <a:lnTo>
                      <a:pt x="39" y="147"/>
                    </a:lnTo>
                    <a:lnTo>
                      <a:pt x="31" y="127"/>
                    </a:lnTo>
                    <a:lnTo>
                      <a:pt x="33" y="101"/>
                    </a:lnTo>
                    <a:lnTo>
                      <a:pt x="44" y="77"/>
                    </a:lnTo>
                    <a:lnTo>
                      <a:pt x="61" y="55"/>
                    </a:lnTo>
                    <a:lnTo>
                      <a:pt x="85" y="39"/>
                    </a:lnTo>
                    <a:lnTo>
                      <a:pt x="115" y="33"/>
                    </a:lnTo>
                    <a:lnTo>
                      <a:pt x="148" y="39"/>
                    </a:lnTo>
                    <a:lnTo>
                      <a:pt x="186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08" name="Freeform 488"/>
              <p:cNvSpPr>
                <a:spLocks/>
              </p:cNvSpPr>
              <p:nvPr/>
            </p:nvSpPr>
            <p:spPr bwMode="auto">
              <a:xfrm>
                <a:off x="2872" y="1329"/>
                <a:ext cx="85" cy="108"/>
              </a:xfrm>
              <a:custGeom>
                <a:avLst/>
                <a:gdLst/>
                <a:ahLst/>
                <a:cxnLst>
                  <a:cxn ang="0">
                    <a:pos x="172" y="37"/>
                  </a:cxn>
                  <a:cxn ang="0">
                    <a:pos x="173" y="46"/>
                  </a:cxn>
                  <a:cxn ang="0">
                    <a:pos x="165" y="52"/>
                  </a:cxn>
                  <a:cxn ang="0">
                    <a:pos x="152" y="51"/>
                  </a:cxn>
                  <a:cxn ang="0">
                    <a:pos x="118" y="37"/>
                  </a:cxn>
                  <a:cxn ang="0">
                    <a:pos x="73" y="41"/>
                  </a:cxn>
                  <a:cxn ang="0">
                    <a:pos x="47" y="67"/>
                  </a:cxn>
                  <a:cxn ang="0">
                    <a:pos x="46" y="100"/>
                  </a:cxn>
                  <a:cxn ang="0">
                    <a:pos x="66" y="123"/>
                  </a:cxn>
                  <a:cxn ang="0">
                    <a:pos x="61" y="131"/>
                  </a:cxn>
                  <a:cxn ang="0">
                    <a:pos x="34" y="153"/>
                  </a:cxn>
                  <a:cxn ang="0">
                    <a:pos x="29" y="180"/>
                  </a:cxn>
                  <a:cxn ang="0">
                    <a:pos x="53" y="193"/>
                  </a:cxn>
                  <a:cxn ang="0">
                    <a:pos x="81" y="186"/>
                  </a:cxn>
                  <a:cxn ang="0">
                    <a:pos x="96" y="164"/>
                  </a:cxn>
                  <a:cxn ang="0">
                    <a:pos x="114" y="164"/>
                  </a:cxn>
                  <a:cxn ang="0">
                    <a:pos x="112" y="186"/>
                  </a:cxn>
                  <a:cxn ang="0">
                    <a:pos x="96" y="205"/>
                  </a:cxn>
                  <a:cxn ang="0">
                    <a:pos x="69" y="218"/>
                  </a:cxn>
                  <a:cxn ang="0">
                    <a:pos x="35" y="214"/>
                  </a:cxn>
                  <a:cxn ang="0">
                    <a:pos x="7" y="196"/>
                  </a:cxn>
                  <a:cxn ang="0">
                    <a:pos x="0" y="176"/>
                  </a:cxn>
                  <a:cxn ang="0">
                    <a:pos x="4" y="155"/>
                  </a:cxn>
                  <a:cxn ang="0">
                    <a:pos x="19" y="136"/>
                  </a:cxn>
                  <a:cxn ang="0">
                    <a:pos x="21" y="121"/>
                  </a:cxn>
                  <a:cxn ang="0">
                    <a:pos x="7" y="98"/>
                  </a:cxn>
                  <a:cxn ang="0">
                    <a:pos x="5" y="69"/>
                  </a:cxn>
                  <a:cxn ang="0">
                    <a:pos x="13" y="42"/>
                  </a:cxn>
                  <a:cxn ang="0">
                    <a:pos x="31" y="18"/>
                  </a:cxn>
                  <a:cxn ang="0">
                    <a:pos x="59" y="3"/>
                  </a:cxn>
                  <a:cxn ang="0">
                    <a:pos x="96" y="1"/>
                  </a:cxn>
                  <a:cxn ang="0">
                    <a:pos x="141" y="16"/>
                  </a:cxn>
                </a:cxnLst>
                <a:rect l="0" t="0" r="r" b="b"/>
                <a:pathLst>
                  <a:path w="173" h="219">
                    <a:moveTo>
                      <a:pt x="166" y="32"/>
                    </a:moveTo>
                    <a:lnTo>
                      <a:pt x="172" y="37"/>
                    </a:lnTo>
                    <a:lnTo>
                      <a:pt x="173" y="43"/>
                    </a:lnTo>
                    <a:lnTo>
                      <a:pt x="173" y="46"/>
                    </a:lnTo>
                    <a:lnTo>
                      <a:pt x="169" y="50"/>
                    </a:lnTo>
                    <a:lnTo>
                      <a:pt x="165" y="52"/>
                    </a:lnTo>
                    <a:lnTo>
                      <a:pt x="159" y="52"/>
                    </a:lnTo>
                    <a:lnTo>
                      <a:pt x="152" y="51"/>
                    </a:lnTo>
                    <a:lnTo>
                      <a:pt x="145" y="49"/>
                    </a:lnTo>
                    <a:lnTo>
                      <a:pt x="118" y="37"/>
                    </a:lnTo>
                    <a:lnTo>
                      <a:pt x="93" y="36"/>
                    </a:lnTo>
                    <a:lnTo>
                      <a:pt x="73" y="41"/>
                    </a:lnTo>
                    <a:lnTo>
                      <a:pt x="57" y="52"/>
                    </a:lnTo>
                    <a:lnTo>
                      <a:pt x="47" y="67"/>
                    </a:lnTo>
                    <a:lnTo>
                      <a:pt x="43" y="84"/>
                    </a:lnTo>
                    <a:lnTo>
                      <a:pt x="46" y="100"/>
                    </a:lnTo>
                    <a:lnTo>
                      <a:pt x="58" y="115"/>
                    </a:lnTo>
                    <a:lnTo>
                      <a:pt x="66" y="123"/>
                    </a:lnTo>
                    <a:lnTo>
                      <a:pt x="66" y="129"/>
                    </a:lnTo>
                    <a:lnTo>
                      <a:pt x="61" y="131"/>
                    </a:lnTo>
                    <a:lnTo>
                      <a:pt x="53" y="136"/>
                    </a:lnTo>
                    <a:lnTo>
                      <a:pt x="34" y="153"/>
                    </a:lnTo>
                    <a:lnTo>
                      <a:pt x="27" y="168"/>
                    </a:lnTo>
                    <a:lnTo>
                      <a:pt x="29" y="180"/>
                    </a:lnTo>
                    <a:lnTo>
                      <a:pt x="39" y="188"/>
                    </a:lnTo>
                    <a:lnTo>
                      <a:pt x="53" y="193"/>
                    </a:lnTo>
                    <a:lnTo>
                      <a:pt x="68" y="191"/>
                    </a:lnTo>
                    <a:lnTo>
                      <a:pt x="81" y="186"/>
                    </a:lnTo>
                    <a:lnTo>
                      <a:pt x="89" y="174"/>
                    </a:lnTo>
                    <a:lnTo>
                      <a:pt x="96" y="164"/>
                    </a:lnTo>
                    <a:lnTo>
                      <a:pt x="106" y="160"/>
                    </a:lnTo>
                    <a:lnTo>
                      <a:pt x="114" y="164"/>
                    </a:lnTo>
                    <a:lnTo>
                      <a:pt x="115" y="175"/>
                    </a:lnTo>
                    <a:lnTo>
                      <a:pt x="112" y="186"/>
                    </a:lnTo>
                    <a:lnTo>
                      <a:pt x="105" y="196"/>
                    </a:lnTo>
                    <a:lnTo>
                      <a:pt x="96" y="205"/>
                    </a:lnTo>
                    <a:lnTo>
                      <a:pt x="84" y="213"/>
                    </a:lnTo>
                    <a:lnTo>
                      <a:pt x="69" y="218"/>
                    </a:lnTo>
                    <a:lnTo>
                      <a:pt x="53" y="219"/>
                    </a:lnTo>
                    <a:lnTo>
                      <a:pt x="35" y="214"/>
                    </a:lnTo>
                    <a:lnTo>
                      <a:pt x="14" y="203"/>
                    </a:lnTo>
                    <a:lnTo>
                      <a:pt x="7" y="196"/>
                    </a:lnTo>
                    <a:lnTo>
                      <a:pt x="2" y="187"/>
                    </a:lnTo>
                    <a:lnTo>
                      <a:pt x="0" y="176"/>
                    </a:lnTo>
                    <a:lnTo>
                      <a:pt x="0" y="165"/>
                    </a:lnTo>
                    <a:lnTo>
                      <a:pt x="4" y="155"/>
                    </a:lnTo>
                    <a:lnTo>
                      <a:pt x="9" y="144"/>
                    </a:lnTo>
                    <a:lnTo>
                      <a:pt x="19" y="136"/>
                    </a:lnTo>
                    <a:lnTo>
                      <a:pt x="32" y="130"/>
                    </a:lnTo>
                    <a:lnTo>
                      <a:pt x="21" y="121"/>
                    </a:lnTo>
                    <a:lnTo>
                      <a:pt x="13" y="111"/>
                    </a:lnTo>
                    <a:lnTo>
                      <a:pt x="7" y="98"/>
                    </a:lnTo>
                    <a:lnTo>
                      <a:pt x="5" y="84"/>
                    </a:lnTo>
                    <a:lnTo>
                      <a:pt x="5" y="69"/>
                    </a:lnTo>
                    <a:lnTo>
                      <a:pt x="7" y="56"/>
                    </a:lnTo>
                    <a:lnTo>
                      <a:pt x="13" y="42"/>
                    </a:lnTo>
                    <a:lnTo>
                      <a:pt x="21" y="29"/>
                    </a:lnTo>
                    <a:lnTo>
                      <a:pt x="31" y="18"/>
                    </a:lnTo>
                    <a:lnTo>
                      <a:pt x="44" y="8"/>
                    </a:lnTo>
                    <a:lnTo>
                      <a:pt x="59" y="3"/>
                    </a:lnTo>
                    <a:lnTo>
                      <a:pt x="76" y="0"/>
                    </a:lnTo>
                    <a:lnTo>
                      <a:pt x="96" y="1"/>
                    </a:lnTo>
                    <a:lnTo>
                      <a:pt x="116" y="6"/>
                    </a:lnTo>
                    <a:lnTo>
                      <a:pt x="141" y="16"/>
                    </a:lnTo>
                    <a:lnTo>
                      <a:pt x="166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0" name="Group 489"/>
            <p:cNvGrpSpPr>
              <a:grpSpLocks/>
            </p:cNvGrpSpPr>
            <p:nvPr/>
          </p:nvGrpSpPr>
          <p:grpSpPr bwMode="auto">
            <a:xfrm flipH="1">
              <a:off x="2828" y="963"/>
              <a:ext cx="627" cy="346"/>
              <a:chOff x="3858" y="931"/>
              <a:chExt cx="1059" cy="493"/>
            </a:xfrm>
          </p:grpSpPr>
          <p:sp>
            <p:nvSpPr>
              <p:cNvPr id="364010" name="Freeform 490"/>
              <p:cNvSpPr>
                <a:spLocks/>
              </p:cNvSpPr>
              <p:nvPr/>
            </p:nvSpPr>
            <p:spPr bwMode="auto">
              <a:xfrm>
                <a:off x="4377" y="1287"/>
                <a:ext cx="118" cy="128"/>
              </a:xfrm>
              <a:custGeom>
                <a:avLst/>
                <a:gdLst/>
                <a:ahLst/>
                <a:cxnLst>
                  <a:cxn ang="0">
                    <a:pos x="89" y="259"/>
                  </a:cxn>
                  <a:cxn ang="0">
                    <a:pos x="113" y="254"/>
                  </a:cxn>
                  <a:cxn ang="0">
                    <a:pos x="136" y="245"/>
                  </a:cxn>
                  <a:cxn ang="0">
                    <a:pos x="158" y="232"/>
                  </a:cxn>
                  <a:cxn ang="0">
                    <a:pos x="178" y="215"/>
                  </a:cxn>
                  <a:cxn ang="0">
                    <a:pos x="196" y="194"/>
                  </a:cxn>
                  <a:cxn ang="0">
                    <a:pos x="211" y="171"/>
                  </a:cxn>
                  <a:cxn ang="0">
                    <a:pos x="224" y="147"/>
                  </a:cxn>
                  <a:cxn ang="0">
                    <a:pos x="232" y="121"/>
                  </a:cxn>
                  <a:cxn ang="0">
                    <a:pos x="235" y="96"/>
                  </a:cxn>
                  <a:cxn ang="0">
                    <a:pos x="233" y="71"/>
                  </a:cxn>
                  <a:cxn ang="0">
                    <a:pos x="227" y="50"/>
                  </a:cxn>
                  <a:cxn ang="0">
                    <a:pos x="218" y="32"/>
                  </a:cxn>
                  <a:cxn ang="0">
                    <a:pos x="204" y="17"/>
                  </a:cxn>
                  <a:cxn ang="0">
                    <a:pos x="187" y="7"/>
                  </a:cxn>
                  <a:cxn ang="0">
                    <a:pos x="167" y="1"/>
                  </a:cxn>
                  <a:cxn ang="0">
                    <a:pos x="144" y="0"/>
                  </a:cxn>
                  <a:cxn ang="0">
                    <a:pos x="121" y="5"/>
                  </a:cxn>
                  <a:cxn ang="0">
                    <a:pos x="98" y="14"/>
                  </a:cxn>
                  <a:cxn ang="0">
                    <a:pos x="76" y="27"/>
                  </a:cxn>
                  <a:cxn ang="0">
                    <a:pos x="57" y="44"/>
                  </a:cxn>
                  <a:cxn ang="0">
                    <a:pos x="38" y="64"/>
                  </a:cxn>
                  <a:cxn ang="0">
                    <a:pos x="23" y="87"/>
                  </a:cxn>
                  <a:cxn ang="0">
                    <a:pos x="12" y="112"/>
                  </a:cxn>
                  <a:cxn ang="0">
                    <a:pos x="4" y="138"/>
                  </a:cxn>
                  <a:cxn ang="0">
                    <a:pos x="0" y="163"/>
                  </a:cxn>
                  <a:cxn ang="0">
                    <a:pos x="2" y="188"/>
                  </a:cxn>
                  <a:cxn ang="0">
                    <a:pos x="7" y="209"/>
                  </a:cxn>
                  <a:cxn ang="0">
                    <a:pos x="18" y="227"/>
                  </a:cxn>
                  <a:cxn ang="0">
                    <a:pos x="30" y="242"/>
                  </a:cxn>
                  <a:cxn ang="0">
                    <a:pos x="48" y="252"/>
                  </a:cxn>
                  <a:cxn ang="0">
                    <a:pos x="67" y="258"/>
                  </a:cxn>
                  <a:cxn ang="0">
                    <a:pos x="89" y="259"/>
                  </a:cxn>
                </a:cxnLst>
                <a:rect l="0" t="0" r="r" b="b"/>
                <a:pathLst>
                  <a:path w="235" h="259">
                    <a:moveTo>
                      <a:pt x="89" y="259"/>
                    </a:moveTo>
                    <a:lnTo>
                      <a:pt x="113" y="254"/>
                    </a:lnTo>
                    <a:lnTo>
                      <a:pt x="136" y="245"/>
                    </a:lnTo>
                    <a:lnTo>
                      <a:pt x="158" y="232"/>
                    </a:lnTo>
                    <a:lnTo>
                      <a:pt x="178" y="215"/>
                    </a:lnTo>
                    <a:lnTo>
                      <a:pt x="196" y="194"/>
                    </a:lnTo>
                    <a:lnTo>
                      <a:pt x="211" y="171"/>
                    </a:lnTo>
                    <a:lnTo>
                      <a:pt x="224" y="147"/>
                    </a:lnTo>
                    <a:lnTo>
                      <a:pt x="232" y="121"/>
                    </a:lnTo>
                    <a:lnTo>
                      <a:pt x="235" y="96"/>
                    </a:lnTo>
                    <a:lnTo>
                      <a:pt x="233" y="71"/>
                    </a:lnTo>
                    <a:lnTo>
                      <a:pt x="227" y="50"/>
                    </a:lnTo>
                    <a:lnTo>
                      <a:pt x="218" y="32"/>
                    </a:lnTo>
                    <a:lnTo>
                      <a:pt x="204" y="17"/>
                    </a:lnTo>
                    <a:lnTo>
                      <a:pt x="187" y="7"/>
                    </a:lnTo>
                    <a:lnTo>
                      <a:pt x="167" y="1"/>
                    </a:lnTo>
                    <a:lnTo>
                      <a:pt x="144" y="0"/>
                    </a:lnTo>
                    <a:lnTo>
                      <a:pt x="121" y="5"/>
                    </a:lnTo>
                    <a:lnTo>
                      <a:pt x="98" y="14"/>
                    </a:lnTo>
                    <a:lnTo>
                      <a:pt x="76" y="27"/>
                    </a:lnTo>
                    <a:lnTo>
                      <a:pt x="57" y="44"/>
                    </a:lnTo>
                    <a:lnTo>
                      <a:pt x="38" y="64"/>
                    </a:lnTo>
                    <a:lnTo>
                      <a:pt x="23" y="87"/>
                    </a:lnTo>
                    <a:lnTo>
                      <a:pt x="12" y="112"/>
                    </a:lnTo>
                    <a:lnTo>
                      <a:pt x="4" y="138"/>
                    </a:lnTo>
                    <a:lnTo>
                      <a:pt x="0" y="163"/>
                    </a:lnTo>
                    <a:lnTo>
                      <a:pt x="2" y="188"/>
                    </a:lnTo>
                    <a:lnTo>
                      <a:pt x="7" y="209"/>
                    </a:lnTo>
                    <a:lnTo>
                      <a:pt x="18" y="227"/>
                    </a:lnTo>
                    <a:lnTo>
                      <a:pt x="30" y="242"/>
                    </a:lnTo>
                    <a:lnTo>
                      <a:pt x="48" y="252"/>
                    </a:lnTo>
                    <a:lnTo>
                      <a:pt x="67" y="258"/>
                    </a:lnTo>
                    <a:lnTo>
                      <a:pt x="89" y="2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11" name="Freeform 491"/>
              <p:cNvSpPr>
                <a:spLocks/>
              </p:cNvSpPr>
              <p:nvPr/>
            </p:nvSpPr>
            <p:spPr bwMode="auto">
              <a:xfrm>
                <a:off x="4415" y="1329"/>
                <a:ext cx="41" cy="47"/>
              </a:xfrm>
              <a:custGeom>
                <a:avLst/>
                <a:gdLst/>
                <a:ahLst/>
                <a:cxnLst>
                  <a:cxn ang="0">
                    <a:pos x="31" y="91"/>
                  </a:cxn>
                  <a:cxn ang="0">
                    <a:pos x="40" y="90"/>
                  </a:cxn>
                  <a:cxn ang="0">
                    <a:pos x="48" y="86"/>
                  </a:cxn>
                  <a:cxn ang="0">
                    <a:pos x="56" y="82"/>
                  </a:cxn>
                  <a:cxn ang="0">
                    <a:pos x="63" y="76"/>
                  </a:cxn>
                  <a:cxn ang="0">
                    <a:pos x="68" y="69"/>
                  </a:cxn>
                  <a:cxn ang="0">
                    <a:pos x="74" y="61"/>
                  </a:cxn>
                  <a:cxn ang="0">
                    <a:pos x="78" y="52"/>
                  </a:cxn>
                  <a:cxn ang="0">
                    <a:pos x="81" y="43"/>
                  </a:cxn>
                  <a:cxn ang="0">
                    <a:pos x="82" y="33"/>
                  </a:cxn>
                  <a:cxn ang="0">
                    <a:pos x="82" y="25"/>
                  </a:cxn>
                  <a:cxn ang="0">
                    <a:pos x="80" y="17"/>
                  </a:cxn>
                  <a:cxn ang="0">
                    <a:pos x="76" y="12"/>
                  </a:cxn>
                  <a:cxn ang="0">
                    <a:pos x="72" y="6"/>
                  </a:cxn>
                  <a:cxn ang="0">
                    <a:pos x="66" y="2"/>
                  </a:cxn>
                  <a:cxn ang="0">
                    <a:pos x="59" y="0"/>
                  </a:cxn>
                  <a:cxn ang="0">
                    <a:pos x="51" y="0"/>
                  </a:cxn>
                  <a:cxn ang="0">
                    <a:pos x="43" y="2"/>
                  </a:cxn>
                  <a:cxn ang="0">
                    <a:pos x="35" y="5"/>
                  </a:cxn>
                  <a:cxn ang="0">
                    <a:pos x="27" y="10"/>
                  </a:cxn>
                  <a:cxn ang="0">
                    <a:pos x="20" y="16"/>
                  </a:cxn>
                  <a:cxn ang="0">
                    <a:pos x="13" y="23"/>
                  </a:cxn>
                  <a:cxn ang="0">
                    <a:pos x="8" y="31"/>
                  </a:cxn>
                  <a:cxn ang="0">
                    <a:pos x="4" y="39"/>
                  </a:cxn>
                  <a:cxn ang="0">
                    <a:pos x="2" y="48"/>
                  </a:cxn>
                  <a:cxn ang="0">
                    <a:pos x="0" y="58"/>
                  </a:cxn>
                  <a:cxn ang="0">
                    <a:pos x="0" y="66"/>
                  </a:cxn>
                  <a:cxn ang="0">
                    <a:pos x="3" y="74"/>
                  </a:cxn>
                  <a:cxn ang="0">
                    <a:pos x="6" y="79"/>
                  </a:cxn>
                  <a:cxn ang="0">
                    <a:pos x="11" y="85"/>
                  </a:cxn>
                  <a:cxn ang="0">
                    <a:pos x="17" y="89"/>
                  </a:cxn>
                  <a:cxn ang="0">
                    <a:pos x="23" y="91"/>
                  </a:cxn>
                  <a:cxn ang="0">
                    <a:pos x="31" y="91"/>
                  </a:cxn>
                </a:cxnLst>
                <a:rect l="0" t="0" r="r" b="b"/>
                <a:pathLst>
                  <a:path w="82" h="91">
                    <a:moveTo>
                      <a:pt x="31" y="91"/>
                    </a:moveTo>
                    <a:lnTo>
                      <a:pt x="40" y="90"/>
                    </a:lnTo>
                    <a:lnTo>
                      <a:pt x="48" y="86"/>
                    </a:lnTo>
                    <a:lnTo>
                      <a:pt x="56" y="82"/>
                    </a:lnTo>
                    <a:lnTo>
                      <a:pt x="63" y="76"/>
                    </a:lnTo>
                    <a:lnTo>
                      <a:pt x="68" y="69"/>
                    </a:lnTo>
                    <a:lnTo>
                      <a:pt x="74" y="61"/>
                    </a:lnTo>
                    <a:lnTo>
                      <a:pt x="78" y="52"/>
                    </a:lnTo>
                    <a:lnTo>
                      <a:pt x="81" y="43"/>
                    </a:lnTo>
                    <a:lnTo>
                      <a:pt x="82" y="33"/>
                    </a:lnTo>
                    <a:lnTo>
                      <a:pt x="82" y="25"/>
                    </a:lnTo>
                    <a:lnTo>
                      <a:pt x="80" y="17"/>
                    </a:lnTo>
                    <a:lnTo>
                      <a:pt x="76" y="12"/>
                    </a:lnTo>
                    <a:lnTo>
                      <a:pt x="72" y="6"/>
                    </a:lnTo>
                    <a:lnTo>
                      <a:pt x="66" y="2"/>
                    </a:lnTo>
                    <a:lnTo>
                      <a:pt x="59" y="0"/>
                    </a:lnTo>
                    <a:lnTo>
                      <a:pt x="51" y="0"/>
                    </a:lnTo>
                    <a:lnTo>
                      <a:pt x="43" y="2"/>
                    </a:lnTo>
                    <a:lnTo>
                      <a:pt x="35" y="5"/>
                    </a:lnTo>
                    <a:lnTo>
                      <a:pt x="27" y="10"/>
                    </a:lnTo>
                    <a:lnTo>
                      <a:pt x="20" y="16"/>
                    </a:lnTo>
                    <a:lnTo>
                      <a:pt x="13" y="23"/>
                    </a:lnTo>
                    <a:lnTo>
                      <a:pt x="8" y="31"/>
                    </a:lnTo>
                    <a:lnTo>
                      <a:pt x="4" y="39"/>
                    </a:lnTo>
                    <a:lnTo>
                      <a:pt x="2" y="48"/>
                    </a:lnTo>
                    <a:lnTo>
                      <a:pt x="0" y="58"/>
                    </a:lnTo>
                    <a:lnTo>
                      <a:pt x="0" y="66"/>
                    </a:lnTo>
                    <a:lnTo>
                      <a:pt x="3" y="74"/>
                    </a:lnTo>
                    <a:lnTo>
                      <a:pt x="6" y="79"/>
                    </a:lnTo>
                    <a:lnTo>
                      <a:pt x="11" y="85"/>
                    </a:lnTo>
                    <a:lnTo>
                      <a:pt x="17" y="89"/>
                    </a:lnTo>
                    <a:lnTo>
                      <a:pt x="23" y="91"/>
                    </a:lnTo>
                    <a:lnTo>
                      <a:pt x="31" y="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12" name="Freeform 492"/>
              <p:cNvSpPr>
                <a:spLocks/>
              </p:cNvSpPr>
              <p:nvPr/>
            </p:nvSpPr>
            <p:spPr bwMode="auto">
              <a:xfrm>
                <a:off x="4718" y="1287"/>
                <a:ext cx="117" cy="128"/>
              </a:xfrm>
              <a:custGeom>
                <a:avLst/>
                <a:gdLst/>
                <a:ahLst/>
                <a:cxnLst>
                  <a:cxn ang="0">
                    <a:pos x="90" y="259"/>
                  </a:cxn>
                  <a:cxn ang="0">
                    <a:pos x="113" y="254"/>
                  </a:cxn>
                  <a:cxn ang="0">
                    <a:pos x="136" y="245"/>
                  </a:cxn>
                  <a:cxn ang="0">
                    <a:pos x="158" y="232"/>
                  </a:cxn>
                  <a:cxn ang="0">
                    <a:pos x="178" y="215"/>
                  </a:cxn>
                  <a:cxn ang="0">
                    <a:pos x="197" y="194"/>
                  </a:cxn>
                  <a:cxn ang="0">
                    <a:pos x="212" y="171"/>
                  </a:cxn>
                  <a:cxn ang="0">
                    <a:pos x="223" y="147"/>
                  </a:cxn>
                  <a:cxn ang="0">
                    <a:pos x="231" y="121"/>
                  </a:cxn>
                  <a:cxn ang="0">
                    <a:pos x="235" y="96"/>
                  </a:cxn>
                  <a:cxn ang="0">
                    <a:pos x="234" y="71"/>
                  </a:cxn>
                  <a:cxn ang="0">
                    <a:pos x="227" y="50"/>
                  </a:cxn>
                  <a:cxn ang="0">
                    <a:pos x="217" y="32"/>
                  </a:cxn>
                  <a:cxn ang="0">
                    <a:pos x="204" y="17"/>
                  </a:cxn>
                  <a:cxn ang="0">
                    <a:pos x="188" y="7"/>
                  </a:cxn>
                  <a:cxn ang="0">
                    <a:pos x="168" y="1"/>
                  </a:cxn>
                  <a:cxn ang="0">
                    <a:pos x="145" y="0"/>
                  </a:cxn>
                  <a:cxn ang="0">
                    <a:pos x="121" y="5"/>
                  </a:cxn>
                  <a:cxn ang="0">
                    <a:pos x="98" y="14"/>
                  </a:cxn>
                  <a:cxn ang="0">
                    <a:pos x="76" y="27"/>
                  </a:cxn>
                  <a:cxn ang="0">
                    <a:pos x="56" y="44"/>
                  </a:cxn>
                  <a:cxn ang="0">
                    <a:pos x="38" y="64"/>
                  </a:cxn>
                  <a:cxn ang="0">
                    <a:pos x="23" y="87"/>
                  </a:cxn>
                  <a:cxn ang="0">
                    <a:pos x="11" y="112"/>
                  </a:cxn>
                  <a:cxn ang="0">
                    <a:pos x="3" y="138"/>
                  </a:cxn>
                  <a:cxn ang="0">
                    <a:pos x="0" y="163"/>
                  </a:cxn>
                  <a:cxn ang="0">
                    <a:pos x="1" y="188"/>
                  </a:cxn>
                  <a:cxn ang="0">
                    <a:pos x="7" y="209"/>
                  </a:cxn>
                  <a:cxn ang="0">
                    <a:pos x="17" y="227"/>
                  </a:cxn>
                  <a:cxn ang="0">
                    <a:pos x="30" y="242"/>
                  </a:cxn>
                  <a:cxn ang="0">
                    <a:pos x="47" y="252"/>
                  </a:cxn>
                  <a:cxn ang="0">
                    <a:pos x="67" y="258"/>
                  </a:cxn>
                  <a:cxn ang="0">
                    <a:pos x="90" y="259"/>
                  </a:cxn>
                </a:cxnLst>
                <a:rect l="0" t="0" r="r" b="b"/>
                <a:pathLst>
                  <a:path w="235" h="259">
                    <a:moveTo>
                      <a:pt x="90" y="259"/>
                    </a:moveTo>
                    <a:lnTo>
                      <a:pt x="113" y="254"/>
                    </a:lnTo>
                    <a:lnTo>
                      <a:pt x="136" y="245"/>
                    </a:lnTo>
                    <a:lnTo>
                      <a:pt x="158" y="232"/>
                    </a:lnTo>
                    <a:lnTo>
                      <a:pt x="178" y="215"/>
                    </a:lnTo>
                    <a:lnTo>
                      <a:pt x="197" y="194"/>
                    </a:lnTo>
                    <a:lnTo>
                      <a:pt x="212" y="171"/>
                    </a:lnTo>
                    <a:lnTo>
                      <a:pt x="223" y="147"/>
                    </a:lnTo>
                    <a:lnTo>
                      <a:pt x="231" y="121"/>
                    </a:lnTo>
                    <a:lnTo>
                      <a:pt x="235" y="96"/>
                    </a:lnTo>
                    <a:lnTo>
                      <a:pt x="234" y="71"/>
                    </a:lnTo>
                    <a:lnTo>
                      <a:pt x="227" y="50"/>
                    </a:lnTo>
                    <a:lnTo>
                      <a:pt x="217" y="32"/>
                    </a:lnTo>
                    <a:lnTo>
                      <a:pt x="204" y="17"/>
                    </a:lnTo>
                    <a:lnTo>
                      <a:pt x="188" y="7"/>
                    </a:lnTo>
                    <a:lnTo>
                      <a:pt x="168" y="1"/>
                    </a:lnTo>
                    <a:lnTo>
                      <a:pt x="145" y="0"/>
                    </a:lnTo>
                    <a:lnTo>
                      <a:pt x="121" y="5"/>
                    </a:lnTo>
                    <a:lnTo>
                      <a:pt x="98" y="14"/>
                    </a:lnTo>
                    <a:lnTo>
                      <a:pt x="76" y="27"/>
                    </a:lnTo>
                    <a:lnTo>
                      <a:pt x="56" y="44"/>
                    </a:lnTo>
                    <a:lnTo>
                      <a:pt x="38" y="64"/>
                    </a:lnTo>
                    <a:lnTo>
                      <a:pt x="23" y="87"/>
                    </a:lnTo>
                    <a:lnTo>
                      <a:pt x="11" y="112"/>
                    </a:lnTo>
                    <a:lnTo>
                      <a:pt x="3" y="138"/>
                    </a:lnTo>
                    <a:lnTo>
                      <a:pt x="0" y="163"/>
                    </a:lnTo>
                    <a:lnTo>
                      <a:pt x="1" y="188"/>
                    </a:lnTo>
                    <a:lnTo>
                      <a:pt x="7" y="209"/>
                    </a:lnTo>
                    <a:lnTo>
                      <a:pt x="17" y="227"/>
                    </a:lnTo>
                    <a:lnTo>
                      <a:pt x="30" y="242"/>
                    </a:lnTo>
                    <a:lnTo>
                      <a:pt x="47" y="252"/>
                    </a:lnTo>
                    <a:lnTo>
                      <a:pt x="67" y="258"/>
                    </a:lnTo>
                    <a:lnTo>
                      <a:pt x="90" y="2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13" name="Freeform 493"/>
              <p:cNvSpPr>
                <a:spLocks/>
              </p:cNvSpPr>
              <p:nvPr/>
            </p:nvSpPr>
            <p:spPr bwMode="auto">
              <a:xfrm>
                <a:off x="4755" y="1329"/>
                <a:ext cx="41" cy="47"/>
              </a:xfrm>
              <a:custGeom>
                <a:avLst/>
                <a:gdLst/>
                <a:ahLst/>
                <a:cxnLst>
                  <a:cxn ang="0">
                    <a:pos x="31" y="91"/>
                  </a:cxn>
                  <a:cxn ang="0">
                    <a:pos x="39" y="90"/>
                  </a:cxn>
                  <a:cxn ang="0">
                    <a:pos x="48" y="86"/>
                  </a:cxn>
                  <a:cxn ang="0">
                    <a:pos x="55" y="82"/>
                  </a:cxn>
                  <a:cxn ang="0">
                    <a:pos x="63" y="76"/>
                  </a:cxn>
                  <a:cxn ang="0">
                    <a:pos x="69" y="69"/>
                  </a:cxn>
                  <a:cxn ang="0">
                    <a:pos x="74" y="61"/>
                  </a:cxn>
                  <a:cxn ang="0">
                    <a:pos x="78" y="52"/>
                  </a:cxn>
                  <a:cxn ang="0">
                    <a:pos x="80" y="43"/>
                  </a:cxn>
                  <a:cxn ang="0">
                    <a:pos x="82" y="33"/>
                  </a:cxn>
                  <a:cxn ang="0">
                    <a:pos x="82" y="25"/>
                  </a:cxn>
                  <a:cxn ang="0">
                    <a:pos x="79" y="17"/>
                  </a:cxn>
                  <a:cxn ang="0">
                    <a:pos x="76" y="12"/>
                  </a:cxn>
                  <a:cxn ang="0">
                    <a:pos x="71" y="6"/>
                  </a:cxn>
                  <a:cxn ang="0">
                    <a:pos x="65" y="2"/>
                  </a:cxn>
                  <a:cxn ang="0">
                    <a:pos x="59" y="0"/>
                  </a:cxn>
                  <a:cxn ang="0">
                    <a:pos x="50" y="0"/>
                  </a:cxn>
                  <a:cxn ang="0">
                    <a:pos x="42" y="2"/>
                  </a:cxn>
                  <a:cxn ang="0">
                    <a:pos x="34" y="5"/>
                  </a:cxn>
                  <a:cxn ang="0">
                    <a:pos x="26" y="10"/>
                  </a:cxn>
                  <a:cxn ang="0">
                    <a:pos x="19" y="16"/>
                  </a:cxn>
                  <a:cxn ang="0">
                    <a:pos x="14" y="23"/>
                  </a:cxn>
                  <a:cxn ang="0">
                    <a:pos x="8" y="31"/>
                  </a:cxn>
                  <a:cxn ang="0">
                    <a:pos x="4" y="39"/>
                  </a:cxn>
                  <a:cxn ang="0">
                    <a:pos x="1" y="48"/>
                  </a:cxn>
                  <a:cxn ang="0">
                    <a:pos x="0" y="58"/>
                  </a:cxn>
                  <a:cxn ang="0">
                    <a:pos x="0" y="66"/>
                  </a:cxn>
                  <a:cxn ang="0">
                    <a:pos x="2" y="74"/>
                  </a:cxn>
                  <a:cxn ang="0">
                    <a:pos x="6" y="79"/>
                  </a:cxn>
                  <a:cxn ang="0">
                    <a:pos x="10" y="85"/>
                  </a:cxn>
                  <a:cxn ang="0">
                    <a:pos x="16" y="89"/>
                  </a:cxn>
                  <a:cxn ang="0">
                    <a:pos x="23" y="91"/>
                  </a:cxn>
                  <a:cxn ang="0">
                    <a:pos x="31" y="91"/>
                  </a:cxn>
                </a:cxnLst>
                <a:rect l="0" t="0" r="r" b="b"/>
                <a:pathLst>
                  <a:path w="82" h="91">
                    <a:moveTo>
                      <a:pt x="31" y="91"/>
                    </a:moveTo>
                    <a:lnTo>
                      <a:pt x="39" y="90"/>
                    </a:lnTo>
                    <a:lnTo>
                      <a:pt x="48" y="86"/>
                    </a:lnTo>
                    <a:lnTo>
                      <a:pt x="55" y="82"/>
                    </a:lnTo>
                    <a:lnTo>
                      <a:pt x="63" y="76"/>
                    </a:lnTo>
                    <a:lnTo>
                      <a:pt x="69" y="69"/>
                    </a:lnTo>
                    <a:lnTo>
                      <a:pt x="74" y="61"/>
                    </a:lnTo>
                    <a:lnTo>
                      <a:pt x="78" y="52"/>
                    </a:lnTo>
                    <a:lnTo>
                      <a:pt x="80" y="43"/>
                    </a:lnTo>
                    <a:lnTo>
                      <a:pt x="82" y="33"/>
                    </a:lnTo>
                    <a:lnTo>
                      <a:pt x="82" y="25"/>
                    </a:lnTo>
                    <a:lnTo>
                      <a:pt x="79" y="17"/>
                    </a:lnTo>
                    <a:lnTo>
                      <a:pt x="76" y="12"/>
                    </a:lnTo>
                    <a:lnTo>
                      <a:pt x="71" y="6"/>
                    </a:lnTo>
                    <a:lnTo>
                      <a:pt x="65" y="2"/>
                    </a:lnTo>
                    <a:lnTo>
                      <a:pt x="59" y="0"/>
                    </a:lnTo>
                    <a:lnTo>
                      <a:pt x="50" y="0"/>
                    </a:lnTo>
                    <a:lnTo>
                      <a:pt x="42" y="2"/>
                    </a:lnTo>
                    <a:lnTo>
                      <a:pt x="34" y="5"/>
                    </a:lnTo>
                    <a:lnTo>
                      <a:pt x="26" y="10"/>
                    </a:lnTo>
                    <a:lnTo>
                      <a:pt x="19" y="16"/>
                    </a:lnTo>
                    <a:lnTo>
                      <a:pt x="14" y="23"/>
                    </a:lnTo>
                    <a:lnTo>
                      <a:pt x="8" y="31"/>
                    </a:lnTo>
                    <a:lnTo>
                      <a:pt x="4" y="39"/>
                    </a:lnTo>
                    <a:lnTo>
                      <a:pt x="1" y="48"/>
                    </a:lnTo>
                    <a:lnTo>
                      <a:pt x="0" y="58"/>
                    </a:lnTo>
                    <a:lnTo>
                      <a:pt x="0" y="66"/>
                    </a:lnTo>
                    <a:lnTo>
                      <a:pt x="2" y="74"/>
                    </a:lnTo>
                    <a:lnTo>
                      <a:pt x="6" y="79"/>
                    </a:lnTo>
                    <a:lnTo>
                      <a:pt x="10" y="85"/>
                    </a:lnTo>
                    <a:lnTo>
                      <a:pt x="16" y="89"/>
                    </a:lnTo>
                    <a:lnTo>
                      <a:pt x="23" y="91"/>
                    </a:lnTo>
                    <a:lnTo>
                      <a:pt x="31" y="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14" name="Freeform 494"/>
              <p:cNvSpPr>
                <a:spLocks/>
              </p:cNvSpPr>
              <p:nvPr/>
            </p:nvSpPr>
            <p:spPr bwMode="auto">
              <a:xfrm>
                <a:off x="4713" y="1032"/>
                <a:ext cx="56" cy="3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9" y="62"/>
                  </a:cxn>
                  <a:cxn ang="0">
                    <a:pos x="20" y="62"/>
                  </a:cxn>
                  <a:cxn ang="0">
                    <a:pos x="35" y="61"/>
                  </a:cxn>
                  <a:cxn ang="0">
                    <a:pos x="53" y="62"/>
                  </a:cxn>
                  <a:cxn ang="0">
                    <a:pos x="69" y="64"/>
                  </a:cxn>
                  <a:cxn ang="0">
                    <a:pos x="84" y="65"/>
                  </a:cxn>
                  <a:cxn ang="0">
                    <a:pos x="97" y="67"/>
                  </a:cxn>
                  <a:cxn ang="0">
                    <a:pos x="108" y="69"/>
                  </a:cxn>
                  <a:cxn ang="0">
                    <a:pos x="110" y="43"/>
                  </a:cxn>
                  <a:cxn ang="0">
                    <a:pos x="101" y="22"/>
                  </a:cxn>
                  <a:cxn ang="0">
                    <a:pos x="84" y="7"/>
                  </a:cxn>
                  <a:cxn ang="0">
                    <a:pos x="61" y="0"/>
                  </a:cxn>
                  <a:cxn ang="0">
                    <a:pos x="38" y="0"/>
                  </a:cxn>
                  <a:cxn ang="0">
                    <a:pos x="17" y="11"/>
                  </a:cxn>
                  <a:cxn ang="0">
                    <a:pos x="3" y="31"/>
                  </a:cxn>
                  <a:cxn ang="0">
                    <a:pos x="0" y="64"/>
                  </a:cxn>
                </a:cxnLst>
                <a:rect l="0" t="0" r="r" b="b"/>
                <a:pathLst>
                  <a:path w="110" h="69">
                    <a:moveTo>
                      <a:pt x="0" y="64"/>
                    </a:moveTo>
                    <a:lnTo>
                      <a:pt x="9" y="62"/>
                    </a:lnTo>
                    <a:lnTo>
                      <a:pt x="20" y="62"/>
                    </a:lnTo>
                    <a:lnTo>
                      <a:pt x="35" y="61"/>
                    </a:lnTo>
                    <a:lnTo>
                      <a:pt x="53" y="62"/>
                    </a:lnTo>
                    <a:lnTo>
                      <a:pt x="69" y="64"/>
                    </a:lnTo>
                    <a:lnTo>
                      <a:pt x="84" y="65"/>
                    </a:lnTo>
                    <a:lnTo>
                      <a:pt x="97" y="67"/>
                    </a:lnTo>
                    <a:lnTo>
                      <a:pt x="108" y="69"/>
                    </a:lnTo>
                    <a:lnTo>
                      <a:pt x="110" y="43"/>
                    </a:lnTo>
                    <a:lnTo>
                      <a:pt x="101" y="22"/>
                    </a:lnTo>
                    <a:lnTo>
                      <a:pt x="84" y="7"/>
                    </a:lnTo>
                    <a:lnTo>
                      <a:pt x="61" y="0"/>
                    </a:lnTo>
                    <a:lnTo>
                      <a:pt x="38" y="0"/>
                    </a:lnTo>
                    <a:lnTo>
                      <a:pt x="17" y="11"/>
                    </a:lnTo>
                    <a:lnTo>
                      <a:pt x="3" y="31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15" name="Freeform 495"/>
              <p:cNvSpPr>
                <a:spLocks/>
              </p:cNvSpPr>
              <p:nvPr/>
            </p:nvSpPr>
            <p:spPr bwMode="auto">
              <a:xfrm>
                <a:off x="4767" y="978"/>
                <a:ext cx="81" cy="85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4" y="4"/>
                  </a:cxn>
                  <a:cxn ang="0">
                    <a:pos x="0" y="12"/>
                  </a:cxn>
                  <a:cxn ang="0">
                    <a:pos x="2" y="19"/>
                  </a:cxn>
                  <a:cxn ang="0">
                    <a:pos x="17" y="23"/>
                  </a:cxn>
                  <a:cxn ang="0">
                    <a:pos x="56" y="28"/>
                  </a:cxn>
                  <a:cxn ang="0">
                    <a:pos x="85" y="38"/>
                  </a:cxn>
                  <a:cxn ang="0">
                    <a:pos x="107" y="54"/>
                  </a:cxn>
                  <a:cxn ang="0">
                    <a:pos x="121" y="74"/>
                  </a:cxn>
                  <a:cxn ang="0">
                    <a:pos x="130" y="96"/>
                  </a:cxn>
                  <a:cxn ang="0">
                    <a:pos x="136" y="118"/>
                  </a:cxn>
                  <a:cxn ang="0">
                    <a:pos x="139" y="139"/>
                  </a:cxn>
                  <a:cxn ang="0">
                    <a:pos x="141" y="158"/>
                  </a:cxn>
                  <a:cxn ang="0">
                    <a:pos x="145" y="166"/>
                  </a:cxn>
                  <a:cxn ang="0">
                    <a:pos x="151" y="169"/>
                  </a:cxn>
                  <a:cxn ang="0">
                    <a:pos x="156" y="166"/>
                  </a:cxn>
                  <a:cxn ang="0">
                    <a:pos x="160" y="158"/>
                  </a:cxn>
                  <a:cxn ang="0">
                    <a:pos x="161" y="134"/>
                  </a:cxn>
                  <a:cxn ang="0">
                    <a:pos x="159" y="107"/>
                  </a:cxn>
                  <a:cxn ang="0">
                    <a:pos x="152" y="81"/>
                  </a:cxn>
                  <a:cxn ang="0">
                    <a:pos x="139" y="54"/>
                  </a:cxn>
                  <a:cxn ang="0">
                    <a:pos x="118" y="31"/>
                  </a:cxn>
                  <a:cxn ang="0">
                    <a:pos x="91" y="14"/>
                  </a:cxn>
                  <a:cxn ang="0">
                    <a:pos x="55" y="3"/>
                  </a:cxn>
                  <a:cxn ang="0">
                    <a:pos x="10" y="0"/>
                  </a:cxn>
                </a:cxnLst>
                <a:rect l="0" t="0" r="r" b="b"/>
                <a:pathLst>
                  <a:path w="161" h="169">
                    <a:moveTo>
                      <a:pt x="10" y="0"/>
                    </a:moveTo>
                    <a:lnTo>
                      <a:pt x="4" y="4"/>
                    </a:lnTo>
                    <a:lnTo>
                      <a:pt x="0" y="12"/>
                    </a:lnTo>
                    <a:lnTo>
                      <a:pt x="2" y="19"/>
                    </a:lnTo>
                    <a:lnTo>
                      <a:pt x="17" y="23"/>
                    </a:lnTo>
                    <a:lnTo>
                      <a:pt x="56" y="28"/>
                    </a:lnTo>
                    <a:lnTo>
                      <a:pt x="85" y="38"/>
                    </a:lnTo>
                    <a:lnTo>
                      <a:pt x="107" y="54"/>
                    </a:lnTo>
                    <a:lnTo>
                      <a:pt x="121" y="74"/>
                    </a:lnTo>
                    <a:lnTo>
                      <a:pt x="130" y="96"/>
                    </a:lnTo>
                    <a:lnTo>
                      <a:pt x="136" y="118"/>
                    </a:lnTo>
                    <a:lnTo>
                      <a:pt x="139" y="139"/>
                    </a:lnTo>
                    <a:lnTo>
                      <a:pt x="141" y="158"/>
                    </a:lnTo>
                    <a:lnTo>
                      <a:pt x="145" y="166"/>
                    </a:lnTo>
                    <a:lnTo>
                      <a:pt x="151" y="169"/>
                    </a:lnTo>
                    <a:lnTo>
                      <a:pt x="156" y="166"/>
                    </a:lnTo>
                    <a:lnTo>
                      <a:pt x="160" y="158"/>
                    </a:lnTo>
                    <a:lnTo>
                      <a:pt x="161" y="134"/>
                    </a:lnTo>
                    <a:lnTo>
                      <a:pt x="159" y="107"/>
                    </a:lnTo>
                    <a:lnTo>
                      <a:pt x="152" y="81"/>
                    </a:lnTo>
                    <a:lnTo>
                      <a:pt x="139" y="54"/>
                    </a:lnTo>
                    <a:lnTo>
                      <a:pt x="118" y="31"/>
                    </a:lnTo>
                    <a:lnTo>
                      <a:pt x="91" y="14"/>
                    </a:lnTo>
                    <a:lnTo>
                      <a:pt x="55" y="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16" name="Freeform 496"/>
              <p:cNvSpPr>
                <a:spLocks/>
              </p:cNvSpPr>
              <p:nvPr/>
            </p:nvSpPr>
            <p:spPr bwMode="auto">
              <a:xfrm>
                <a:off x="4794" y="932"/>
                <a:ext cx="100" cy="10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5" y="4"/>
                  </a:cxn>
                  <a:cxn ang="0">
                    <a:pos x="0" y="12"/>
                  </a:cxn>
                  <a:cxn ang="0">
                    <a:pos x="2" y="20"/>
                  </a:cxn>
                  <a:cxn ang="0">
                    <a:pos x="19" y="25"/>
                  </a:cxn>
                  <a:cxn ang="0">
                    <a:pos x="60" y="31"/>
                  </a:cxn>
                  <a:cxn ang="0">
                    <a:pos x="95" y="46"/>
                  </a:cxn>
                  <a:cxn ang="0">
                    <a:pos x="121" y="66"/>
                  </a:cxn>
                  <a:cxn ang="0">
                    <a:pos x="142" y="92"/>
                  </a:cxn>
                  <a:cxn ang="0">
                    <a:pos x="158" y="120"/>
                  </a:cxn>
                  <a:cxn ang="0">
                    <a:pos x="168" y="148"/>
                  </a:cxn>
                  <a:cxn ang="0">
                    <a:pos x="175" y="173"/>
                  </a:cxn>
                  <a:cxn ang="0">
                    <a:pos x="179" y="194"/>
                  </a:cxn>
                  <a:cxn ang="0">
                    <a:pos x="182" y="202"/>
                  </a:cxn>
                  <a:cxn ang="0">
                    <a:pos x="189" y="205"/>
                  </a:cxn>
                  <a:cxn ang="0">
                    <a:pos x="195" y="202"/>
                  </a:cxn>
                  <a:cxn ang="0">
                    <a:pos x="198" y="194"/>
                  </a:cxn>
                  <a:cxn ang="0">
                    <a:pos x="199" y="181"/>
                  </a:cxn>
                  <a:cxn ang="0">
                    <a:pos x="198" y="168"/>
                  </a:cxn>
                  <a:cxn ang="0">
                    <a:pos x="196" y="153"/>
                  </a:cxn>
                  <a:cxn ang="0">
                    <a:pos x="192" y="138"/>
                  </a:cxn>
                  <a:cxn ang="0">
                    <a:pos x="187" y="120"/>
                  </a:cxn>
                  <a:cxn ang="0">
                    <a:pos x="180" y="104"/>
                  </a:cxn>
                  <a:cxn ang="0">
                    <a:pos x="171" y="88"/>
                  </a:cxn>
                  <a:cxn ang="0">
                    <a:pos x="160" y="72"/>
                  </a:cxn>
                  <a:cxn ang="0">
                    <a:pos x="149" y="57"/>
                  </a:cxn>
                  <a:cxn ang="0">
                    <a:pos x="134" y="42"/>
                  </a:cxn>
                  <a:cxn ang="0">
                    <a:pos x="118" y="29"/>
                  </a:cxn>
                  <a:cxn ang="0">
                    <a:pos x="100" y="19"/>
                  </a:cxn>
                  <a:cxn ang="0">
                    <a:pos x="81" y="10"/>
                  </a:cxn>
                  <a:cxn ang="0">
                    <a:pos x="59" y="4"/>
                  </a:cxn>
                  <a:cxn ang="0">
                    <a:pos x="36" y="0"/>
                  </a:cxn>
                  <a:cxn ang="0">
                    <a:pos x="10" y="0"/>
                  </a:cxn>
                </a:cxnLst>
                <a:rect l="0" t="0" r="r" b="b"/>
                <a:pathLst>
                  <a:path w="199" h="205">
                    <a:moveTo>
                      <a:pt x="10" y="0"/>
                    </a:moveTo>
                    <a:lnTo>
                      <a:pt x="5" y="4"/>
                    </a:lnTo>
                    <a:lnTo>
                      <a:pt x="0" y="12"/>
                    </a:lnTo>
                    <a:lnTo>
                      <a:pt x="2" y="20"/>
                    </a:lnTo>
                    <a:lnTo>
                      <a:pt x="19" y="25"/>
                    </a:lnTo>
                    <a:lnTo>
                      <a:pt x="60" y="31"/>
                    </a:lnTo>
                    <a:lnTo>
                      <a:pt x="95" y="46"/>
                    </a:lnTo>
                    <a:lnTo>
                      <a:pt x="121" y="66"/>
                    </a:lnTo>
                    <a:lnTo>
                      <a:pt x="142" y="92"/>
                    </a:lnTo>
                    <a:lnTo>
                      <a:pt x="158" y="120"/>
                    </a:lnTo>
                    <a:lnTo>
                      <a:pt x="168" y="148"/>
                    </a:lnTo>
                    <a:lnTo>
                      <a:pt x="175" y="173"/>
                    </a:lnTo>
                    <a:lnTo>
                      <a:pt x="179" y="194"/>
                    </a:lnTo>
                    <a:lnTo>
                      <a:pt x="182" y="202"/>
                    </a:lnTo>
                    <a:lnTo>
                      <a:pt x="189" y="205"/>
                    </a:lnTo>
                    <a:lnTo>
                      <a:pt x="195" y="202"/>
                    </a:lnTo>
                    <a:lnTo>
                      <a:pt x="198" y="194"/>
                    </a:lnTo>
                    <a:lnTo>
                      <a:pt x="199" y="181"/>
                    </a:lnTo>
                    <a:lnTo>
                      <a:pt x="198" y="168"/>
                    </a:lnTo>
                    <a:lnTo>
                      <a:pt x="196" y="153"/>
                    </a:lnTo>
                    <a:lnTo>
                      <a:pt x="192" y="138"/>
                    </a:lnTo>
                    <a:lnTo>
                      <a:pt x="187" y="120"/>
                    </a:lnTo>
                    <a:lnTo>
                      <a:pt x="180" y="104"/>
                    </a:lnTo>
                    <a:lnTo>
                      <a:pt x="171" y="88"/>
                    </a:lnTo>
                    <a:lnTo>
                      <a:pt x="160" y="72"/>
                    </a:lnTo>
                    <a:lnTo>
                      <a:pt x="149" y="57"/>
                    </a:lnTo>
                    <a:lnTo>
                      <a:pt x="134" y="42"/>
                    </a:lnTo>
                    <a:lnTo>
                      <a:pt x="118" y="29"/>
                    </a:lnTo>
                    <a:lnTo>
                      <a:pt x="100" y="19"/>
                    </a:lnTo>
                    <a:lnTo>
                      <a:pt x="81" y="10"/>
                    </a:lnTo>
                    <a:lnTo>
                      <a:pt x="59" y="4"/>
                    </a:lnTo>
                    <a:lnTo>
                      <a:pt x="36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17" name="Freeform 497"/>
              <p:cNvSpPr>
                <a:spLocks/>
              </p:cNvSpPr>
              <p:nvPr/>
            </p:nvSpPr>
            <p:spPr bwMode="auto">
              <a:xfrm>
                <a:off x="4615" y="972"/>
                <a:ext cx="106" cy="74"/>
              </a:xfrm>
              <a:custGeom>
                <a:avLst/>
                <a:gdLst/>
                <a:ahLst/>
                <a:cxnLst>
                  <a:cxn ang="0">
                    <a:pos x="205" y="11"/>
                  </a:cxn>
                  <a:cxn ang="0">
                    <a:pos x="211" y="17"/>
                  </a:cxn>
                  <a:cxn ang="0">
                    <a:pos x="213" y="26"/>
                  </a:cxn>
                  <a:cxn ang="0">
                    <a:pos x="208" y="34"/>
                  </a:cxn>
                  <a:cxn ang="0">
                    <a:pos x="191" y="34"/>
                  </a:cxn>
                  <a:cxn ang="0">
                    <a:pos x="148" y="27"/>
                  </a:cxn>
                  <a:cxn ang="0">
                    <a:pos x="114" y="31"/>
                  </a:cxn>
                  <a:cxn ang="0">
                    <a:pos x="87" y="41"/>
                  </a:cxn>
                  <a:cxn ang="0">
                    <a:pos x="65" y="58"/>
                  </a:cxn>
                  <a:cxn ang="0">
                    <a:pos x="49" y="78"/>
                  </a:cxn>
                  <a:cxn ang="0">
                    <a:pos x="38" y="100"/>
                  </a:cxn>
                  <a:cxn ang="0">
                    <a:pos x="27" y="122"/>
                  </a:cxn>
                  <a:cxn ang="0">
                    <a:pos x="19" y="141"/>
                  </a:cxn>
                  <a:cxn ang="0">
                    <a:pos x="14" y="148"/>
                  </a:cxn>
                  <a:cxn ang="0">
                    <a:pos x="7" y="149"/>
                  </a:cxn>
                  <a:cxn ang="0">
                    <a:pos x="1" y="145"/>
                  </a:cxn>
                  <a:cxn ang="0">
                    <a:pos x="0" y="136"/>
                  </a:cxn>
                  <a:cxn ang="0">
                    <a:pos x="2" y="123"/>
                  </a:cxn>
                  <a:cxn ang="0">
                    <a:pos x="6" y="110"/>
                  </a:cxn>
                  <a:cxn ang="0">
                    <a:pos x="10" y="96"/>
                  </a:cxn>
                  <a:cxn ang="0">
                    <a:pos x="16" y="83"/>
                  </a:cxn>
                  <a:cxn ang="0">
                    <a:pos x="23" y="69"/>
                  </a:cxn>
                  <a:cxn ang="0">
                    <a:pos x="31" y="56"/>
                  </a:cxn>
                  <a:cxn ang="0">
                    <a:pos x="41" y="44"/>
                  </a:cxn>
                  <a:cxn ang="0">
                    <a:pos x="53" y="32"/>
                  </a:cxn>
                  <a:cxn ang="0">
                    <a:pos x="67" y="22"/>
                  </a:cxn>
                  <a:cxn ang="0">
                    <a:pos x="80" y="14"/>
                  </a:cxn>
                  <a:cxn ang="0">
                    <a:pos x="98" y="7"/>
                  </a:cxn>
                  <a:cxn ang="0">
                    <a:pos x="115" y="2"/>
                  </a:cxn>
                  <a:cxn ang="0">
                    <a:pos x="135" y="0"/>
                  </a:cxn>
                  <a:cxn ang="0">
                    <a:pos x="156" y="1"/>
                  </a:cxn>
                  <a:cxn ang="0">
                    <a:pos x="179" y="4"/>
                  </a:cxn>
                  <a:cxn ang="0">
                    <a:pos x="205" y="11"/>
                  </a:cxn>
                </a:cxnLst>
                <a:rect l="0" t="0" r="r" b="b"/>
                <a:pathLst>
                  <a:path w="213" h="149">
                    <a:moveTo>
                      <a:pt x="205" y="11"/>
                    </a:moveTo>
                    <a:lnTo>
                      <a:pt x="211" y="17"/>
                    </a:lnTo>
                    <a:lnTo>
                      <a:pt x="213" y="26"/>
                    </a:lnTo>
                    <a:lnTo>
                      <a:pt x="208" y="34"/>
                    </a:lnTo>
                    <a:lnTo>
                      <a:pt x="191" y="34"/>
                    </a:lnTo>
                    <a:lnTo>
                      <a:pt x="148" y="27"/>
                    </a:lnTo>
                    <a:lnTo>
                      <a:pt x="114" y="31"/>
                    </a:lnTo>
                    <a:lnTo>
                      <a:pt x="87" y="41"/>
                    </a:lnTo>
                    <a:lnTo>
                      <a:pt x="65" y="58"/>
                    </a:lnTo>
                    <a:lnTo>
                      <a:pt x="49" y="78"/>
                    </a:lnTo>
                    <a:lnTo>
                      <a:pt x="38" y="100"/>
                    </a:lnTo>
                    <a:lnTo>
                      <a:pt x="27" y="122"/>
                    </a:lnTo>
                    <a:lnTo>
                      <a:pt x="19" y="141"/>
                    </a:lnTo>
                    <a:lnTo>
                      <a:pt x="14" y="148"/>
                    </a:lnTo>
                    <a:lnTo>
                      <a:pt x="7" y="149"/>
                    </a:lnTo>
                    <a:lnTo>
                      <a:pt x="1" y="145"/>
                    </a:lnTo>
                    <a:lnTo>
                      <a:pt x="0" y="136"/>
                    </a:lnTo>
                    <a:lnTo>
                      <a:pt x="2" y="123"/>
                    </a:lnTo>
                    <a:lnTo>
                      <a:pt x="6" y="110"/>
                    </a:lnTo>
                    <a:lnTo>
                      <a:pt x="10" y="96"/>
                    </a:lnTo>
                    <a:lnTo>
                      <a:pt x="16" y="83"/>
                    </a:lnTo>
                    <a:lnTo>
                      <a:pt x="23" y="69"/>
                    </a:lnTo>
                    <a:lnTo>
                      <a:pt x="31" y="56"/>
                    </a:lnTo>
                    <a:lnTo>
                      <a:pt x="41" y="44"/>
                    </a:lnTo>
                    <a:lnTo>
                      <a:pt x="53" y="32"/>
                    </a:lnTo>
                    <a:lnTo>
                      <a:pt x="67" y="22"/>
                    </a:lnTo>
                    <a:lnTo>
                      <a:pt x="80" y="14"/>
                    </a:lnTo>
                    <a:lnTo>
                      <a:pt x="98" y="7"/>
                    </a:lnTo>
                    <a:lnTo>
                      <a:pt x="115" y="2"/>
                    </a:lnTo>
                    <a:lnTo>
                      <a:pt x="135" y="0"/>
                    </a:lnTo>
                    <a:lnTo>
                      <a:pt x="156" y="1"/>
                    </a:lnTo>
                    <a:lnTo>
                      <a:pt x="179" y="4"/>
                    </a:lnTo>
                    <a:lnTo>
                      <a:pt x="205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18" name="Freeform 498"/>
              <p:cNvSpPr>
                <a:spLocks/>
              </p:cNvSpPr>
              <p:nvPr/>
            </p:nvSpPr>
            <p:spPr bwMode="auto">
              <a:xfrm>
                <a:off x="4567" y="931"/>
                <a:ext cx="123" cy="90"/>
              </a:xfrm>
              <a:custGeom>
                <a:avLst/>
                <a:gdLst/>
                <a:ahLst/>
                <a:cxnLst>
                  <a:cxn ang="0">
                    <a:pos x="236" y="10"/>
                  </a:cxn>
                  <a:cxn ang="0">
                    <a:pos x="241" y="16"/>
                  </a:cxn>
                  <a:cxn ang="0">
                    <a:pos x="245" y="26"/>
                  </a:cxn>
                  <a:cxn ang="0">
                    <a:pos x="239" y="34"/>
                  </a:cxn>
                  <a:cxn ang="0">
                    <a:pos x="222" y="34"/>
                  </a:cxn>
                  <a:cxn ang="0">
                    <a:pos x="198" y="30"/>
                  </a:cxn>
                  <a:cxn ang="0">
                    <a:pos x="176" y="29"/>
                  </a:cxn>
                  <a:cxn ang="0">
                    <a:pos x="155" y="31"/>
                  </a:cxn>
                  <a:cxn ang="0">
                    <a:pos x="137" y="34"/>
                  </a:cxn>
                  <a:cxn ang="0">
                    <a:pos x="120" y="41"/>
                  </a:cxn>
                  <a:cxn ang="0">
                    <a:pos x="105" y="51"/>
                  </a:cxn>
                  <a:cxn ang="0">
                    <a:pos x="92" y="60"/>
                  </a:cxn>
                  <a:cxn ang="0">
                    <a:pos x="79" y="71"/>
                  </a:cxn>
                  <a:cxn ang="0">
                    <a:pos x="69" y="84"/>
                  </a:cxn>
                  <a:cxn ang="0">
                    <a:pos x="58" y="98"/>
                  </a:cxn>
                  <a:cxn ang="0">
                    <a:pos x="50" y="110"/>
                  </a:cxn>
                  <a:cxn ang="0">
                    <a:pos x="42" y="124"/>
                  </a:cxn>
                  <a:cxn ang="0">
                    <a:pos x="36" y="137"/>
                  </a:cxn>
                  <a:cxn ang="0">
                    <a:pos x="31" y="150"/>
                  </a:cxn>
                  <a:cxn ang="0">
                    <a:pos x="26" y="160"/>
                  </a:cxn>
                  <a:cxn ang="0">
                    <a:pos x="21" y="170"/>
                  </a:cxn>
                  <a:cxn ang="0">
                    <a:pos x="15" y="178"/>
                  </a:cxn>
                  <a:cxn ang="0">
                    <a:pos x="8" y="179"/>
                  </a:cxn>
                  <a:cxn ang="0">
                    <a:pos x="2" y="175"/>
                  </a:cxn>
                  <a:cxn ang="0">
                    <a:pos x="0" y="164"/>
                  </a:cxn>
                  <a:cxn ang="0">
                    <a:pos x="2" y="151"/>
                  </a:cxn>
                  <a:cxn ang="0">
                    <a:pos x="6" y="137"/>
                  </a:cxn>
                  <a:cxn ang="0">
                    <a:pos x="12" y="121"/>
                  </a:cxn>
                  <a:cxn ang="0">
                    <a:pos x="20" y="106"/>
                  </a:cxn>
                  <a:cxn ang="0">
                    <a:pos x="29" y="90"/>
                  </a:cxn>
                  <a:cxn ang="0">
                    <a:pos x="40" y="74"/>
                  </a:cxn>
                  <a:cxn ang="0">
                    <a:pos x="53" y="59"/>
                  </a:cxn>
                  <a:cxn ang="0">
                    <a:pos x="66" y="44"/>
                  </a:cxn>
                  <a:cxn ang="0">
                    <a:pos x="81" y="31"/>
                  </a:cxn>
                  <a:cxn ang="0">
                    <a:pos x="99" y="21"/>
                  </a:cxn>
                  <a:cxn ang="0">
                    <a:pos x="118" y="11"/>
                  </a:cxn>
                  <a:cxn ang="0">
                    <a:pos x="139" y="5"/>
                  </a:cxn>
                  <a:cxn ang="0">
                    <a:pos x="161" y="1"/>
                  </a:cxn>
                  <a:cxn ang="0">
                    <a:pos x="184" y="0"/>
                  </a:cxn>
                  <a:cxn ang="0">
                    <a:pos x="209" y="3"/>
                  </a:cxn>
                  <a:cxn ang="0">
                    <a:pos x="236" y="10"/>
                  </a:cxn>
                </a:cxnLst>
                <a:rect l="0" t="0" r="r" b="b"/>
                <a:pathLst>
                  <a:path w="245" h="179">
                    <a:moveTo>
                      <a:pt x="236" y="10"/>
                    </a:moveTo>
                    <a:lnTo>
                      <a:pt x="241" y="16"/>
                    </a:lnTo>
                    <a:lnTo>
                      <a:pt x="245" y="26"/>
                    </a:lnTo>
                    <a:lnTo>
                      <a:pt x="239" y="34"/>
                    </a:lnTo>
                    <a:lnTo>
                      <a:pt x="222" y="34"/>
                    </a:lnTo>
                    <a:lnTo>
                      <a:pt x="198" y="30"/>
                    </a:lnTo>
                    <a:lnTo>
                      <a:pt x="176" y="29"/>
                    </a:lnTo>
                    <a:lnTo>
                      <a:pt x="155" y="31"/>
                    </a:lnTo>
                    <a:lnTo>
                      <a:pt x="137" y="34"/>
                    </a:lnTo>
                    <a:lnTo>
                      <a:pt x="120" y="41"/>
                    </a:lnTo>
                    <a:lnTo>
                      <a:pt x="105" y="51"/>
                    </a:lnTo>
                    <a:lnTo>
                      <a:pt x="92" y="60"/>
                    </a:lnTo>
                    <a:lnTo>
                      <a:pt x="79" y="71"/>
                    </a:lnTo>
                    <a:lnTo>
                      <a:pt x="69" y="84"/>
                    </a:lnTo>
                    <a:lnTo>
                      <a:pt x="58" y="98"/>
                    </a:lnTo>
                    <a:lnTo>
                      <a:pt x="50" y="110"/>
                    </a:lnTo>
                    <a:lnTo>
                      <a:pt x="42" y="124"/>
                    </a:lnTo>
                    <a:lnTo>
                      <a:pt x="36" y="137"/>
                    </a:lnTo>
                    <a:lnTo>
                      <a:pt x="31" y="150"/>
                    </a:lnTo>
                    <a:lnTo>
                      <a:pt x="26" y="160"/>
                    </a:lnTo>
                    <a:lnTo>
                      <a:pt x="21" y="170"/>
                    </a:lnTo>
                    <a:lnTo>
                      <a:pt x="15" y="178"/>
                    </a:lnTo>
                    <a:lnTo>
                      <a:pt x="8" y="179"/>
                    </a:lnTo>
                    <a:lnTo>
                      <a:pt x="2" y="175"/>
                    </a:lnTo>
                    <a:lnTo>
                      <a:pt x="0" y="164"/>
                    </a:lnTo>
                    <a:lnTo>
                      <a:pt x="2" y="151"/>
                    </a:lnTo>
                    <a:lnTo>
                      <a:pt x="6" y="137"/>
                    </a:lnTo>
                    <a:lnTo>
                      <a:pt x="12" y="121"/>
                    </a:lnTo>
                    <a:lnTo>
                      <a:pt x="20" y="106"/>
                    </a:lnTo>
                    <a:lnTo>
                      <a:pt x="29" y="90"/>
                    </a:lnTo>
                    <a:lnTo>
                      <a:pt x="40" y="74"/>
                    </a:lnTo>
                    <a:lnTo>
                      <a:pt x="53" y="59"/>
                    </a:lnTo>
                    <a:lnTo>
                      <a:pt x="66" y="44"/>
                    </a:lnTo>
                    <a:lnTo>
                      <a:pt x="81" y="31"/>
                    </a:lnTo>
                    <a:lnTo>
                      <a:pt x="99" y="21"/>
                    </a:lnTo>
                    <a:lnTo>
                      <a:pt x="118" y="11"/>
                    </a:lnTo>
                    <a:lnTo>
                      <a:pt x="139" y="5"/>
                    </a:lnTo>
                    <a:lnTo>
                      <a:pt x="161" y="1"/>
                    </a:lnTo>
                    <a:lnTo>
                      <a:pt x="184" y="0"/>
                    </a:lnTo>
                    <a:lnTo>
                      <a:pt x="209" y="3"/>
                    </a:lnTo>
                    <a:lnTo>
                      <a:pt x="236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19" name="Freeform 499"/>
              <p:cNvSpPr>
                <a:spLocks/>
              </p:cNvSpPr>
              <p:nvPr/>
            </p:nvSpPr>
            <p:spPr bwMode="auto">
              <a:xfrm>
                <a:off x="4655" y="1002"/>
                <a:ext cx="56" cy="61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102" y="2"/>
                  </a:cxn>
                  <a:cxn ang="0">
                    <a:pos x="108" y="8"/>
                  </a:cxn>
                  <a:cxn ang="0">
                    <a:pos x="108" y="12"/>
                  </a:cxn>
                  <a:cxn ang="0">
                    <a:pos x="104" y="16"/>
                  </a:cxn>
                  <a:cxn ang="0">
                    <a:pos x="85" y="18"/>
                  </a:cxn>
                  <a:cxn ang="0">
                    <a:pos x="68" y="23"/>
                  </a:cxn>
                  <a:cxn ang="0">
                    <a:pos x="52" y="32"/>
                  </a:cxn>
                  <a:cxn ang="0">
                    <a:pos x="39" y="42"/>
                  </a:cxn>
                  <a:cxn ang="0">
                    <a:pos x="29" y="56"/>
                  </a:cxn>
                  <a:cxn ang="0">
                    <a:pos x="23" y="72"/>
                  </a:cxn>
                  <a:cxn ang="0">
                    <a:pos x="22" y="89"/>
                  </a:cxn>
                  <a:cxn ang="0">
                    <a:pos x="26" y="109"/>
                  </a:cxn>
                  <a:cxn ang="0">
                    <a:pos x="28" y="119"/>
                  </a:cxn>
                  <a:cxn ang="0">
                    <a:pos x="22" y="124"/>
                  </a:cxn>
                  <a:cxn ang="0">
                    <a:pos x="13" y="124"/>
                  </a:cxn>
                  <a:cxn ang="0">
                    <a:pos x="6" y="115"/>
                  </a:cxn>
                  <a:cxn ang="0">
                    <a:pos x="1" y="94"/>
                  </a:cxn>
                  <a:cxn ang="0">
                    <a:pos x="0" y="74"/>
                  </a:cxn>
                  <a:cxn ang="0">
                    <a:pos x="5" y="55"/>
                  </a:cxn>
                  <a:cxn ang="0">
                    <a:pos x="13" y="36"/>
                  </a:cxn>
                  <a:cxn ang="0">
                    <a:pos x="25" y="21"/>
                  </a:cxn>
                  <a:cxn ang="0">
                    <a:pos x="43" y="10"/>
                  </a:cxn>
                  <a:cxn ang="0">
                    <a:pos x="66" y="2"/>
                  </a:cxn>
                  <a:cxn ang="0">
                    <a:pos x="93" y="0"/>
                  </a:cxn>
                </a:cxnLst>
                <a:rect l="0" t="0" r="r" b="b"/>
                <a:pathLst>
                  <a:path w="108" h="124">
                    <a:moveTo>
                      <a:pt x="93" y="0"/>
                    </a:moveTo>
                    <a:lnTo>
                      <a:pt x="102" y="2"/>
                    </a:lnTo>
                    <a:lnTo>
                      <a:pt x="108" y="8"/>
                    </a:lnTo>
                    <a:lnTo>
                      <a:pt x="108" y="12"/>
                    </a:lnTo>
                    <a:lnTo>
                      <a:pt x="104" y="16"/>
                    </a:lnTo>
                    <a:lnTo>
                      <a:pt x="85" y="18"/>
                    </a:lnTo>
                    <a:lnTo>
                      <a:pt x="68" y="23"/>
                    </a:lnTo>
                    <a:lnTo>
                      <a:pt x="52" y="32"/>
                    </a:lnTo>
                    <a:lnTo>
                      <a:pt x="39" y="42"/>
                    </a:lnTo>
                    <a:lnTo>
                      <a:pt x="29" y="56"/>
                    </a:lnTo>
                    <a:lnTo>
                      <a:pt x="23" y="72"/>
                    </a:lnTo>
                    <a:lnTo>
                      <a:pt x="22" y="89"/>
                    </a:lnTo>
                    <a:lnTo>
                      <a:pt x="26" y="109"/>
                    </a:lnTo>
                    <a:lnTo>
                      <a:pt x="28" y="119"/>
                    </a:lnTo>
                    <a:lnTo>
                      <a:pt x="22" y="124"/>
                    </a:lnTo>
                    <a:lnTo>
                      <a:pt x="13" y="124"/>
                    </a:lnTo>
                    <a:lnTo>
                      <a:pt x="6" y="115"/>
                    </a:lnTo>
                    <a:lnTo>
                      <a:pt x="1" y="94"/>
                    </a:lnTo>
                    <a:lnTo>
                      <a:pt x="0" y="74"/>
                    </a:lnTo>
                    <a:lnTo>
                      <a:pt x="5" y="55"/>
                    </a:lnTo>
                    <a:lnTo>
                      <a:pt x="13" y="36"/>
                    </a:lnTo>
                    <a:lnTo>
                      <a:pt x="25" y="21"/>
                    </a:lnTo>
                    <a:lnTo>
                      <a:pt x="43" y="10"/>
                    </a:lnTo>
                    <a:lnTo>
                      <a:pt x="66" y="2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20" name="Freeform 500"/>
              <p:cNvSpPr>
                <a:spLocks/>
              </p:cNvSpPr>
              <p:nvPr/>
            </p:nvSpPr>
            <p:spPr bwMode="auto">
              <a:xfrm>
                <a:off x="4780" y="1014"/>
                <a:ext cx="30" cy="6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3" y="1"/>
                  </a:cxn>
                  <a:cxn ang="0">
                    <a:pos x="0" y="7"/>
                  </a:cxn>
                  <a:cxn ang="0">
                    <a:pos x="0" y="14"/>
                  </a:cxn>
                  <a:cxn ang="0">
                    <a:pos x="3" y="19"/>
                  </a:cxn>
                  <a:cxn ang="0">
                    <a:pos x="10" y="22"/>
                  </a:cxn>
                  <a:cxn ang="0">
                    <a:pos x="18" y="28"/>
                  </a:cxn>
                  <a:cxn ang="0">
                    <a:pos x="25" y="36"/>
                  </a:cxn>
                  <a:cxn ang="0">
                    <a:pos x="32" y="46"/>
                  </a:cxn>
                  <a:cxn ang="0">
                    <a:pos x="37" y="59"/>
                  </a:cxn>
                  <a:cxn ang="0">
                    <a:pos x="39" y="74"/>
                  </a:cxn>
                  <a:cxn ang="0">
                    <a:pos x="38" y="91"/>
                  </a:cxn>
                  <a:cxn ang="0">
                    <a:pos x="32" y="111"/>
                  </a:cxn>
                  <a:cxn ang="0">
                    <a:pos x="32" y="121"/>
                  </a:cxn>
                  <a:cxn ang="0">
                    <a:pos x="38" y="126"/>
                  </a:cxn>
                  <a:cxn ang="0">
                    <a:pos x="46" y="126"/>
                  </a:cxn>
                  <a:cxn ang="0">
                    <a:pos x="53" y="117"/>
                  </a:cxn>
                  <a:cxn ang="0">
                    <a:pos x="59" y="97"/>
                  </a:cxn>
                  <a:cxn ang="0">
                    <a:pos x="60" y="77"/>
                  </a:cxn>
                  <a:cxn ang="0">
                    <a:pos x="59" y="58"/>
                  </a:cxn>
                  <a:cxn ang="0">
                    <a:pos x="54" y="41"/>
                  </a:cxn>
                  <a:cxn ang="0">
                    <a:pos x="46" y="26"/>
                  </a:cxn>
                  <a:cxn ang="0">
                    <a:pos x="37" y="14"/>
                  </a:cxn>
                  <a:cxn ang="0">
                    <a:pos x="25" y="5"/>
                  </a:cxn>
                  <a:cxn ang="0">
                    <a:pos x="11" y="0"/>
                  </a:cxn>
                </a:cxnLst>
                <a:rect l="0" t="0" r="r" b="b"/>
                <a:pathLst>
                  <a:path w="60" h="126">
                    <a:moveTo>
                      <a:pt x="11" y="0"/>
                    </a:moveTo>
                    <a:lnTo>
                      <a:pt x="3" y="1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3" y="19"/>
                    </a:lnTo>
                    <a:lnTo>
                      <a:pt x="10" y="22"/>
                    </a:lnTo>
                    <a:lnTo>
                      <a:pt x="18" y="28"/>
                    </a:lnTo>
                    <a:lnTo>
                      <a:pt x="25" y="36"/>
                    </a:lnTo>
                    <a:lnTo>
                      <a:pt x="32" y="46"/>
                    </a:lnTo>
                    <a:lnTo>
                      <a:pt x="37" y="59"/>
                    </a:lnTo>
                    <a:lnTo>
                      <a:pt x="39" y="74"/>
                    </a:lnTo>
                    <a:lnTo>
                      <a:pt x="38" y="91"/>
                    </a:lnTo>
                    <a:lnTo>
                      <a:pt x="32" y="111"/>
                    </a:lnTo>
                    <a:lnTo>
                      <a:pt x="32" y="121"/>
                    </a:lnTo>
                    <a:lnTo>
                      <a:pt x="38" y="126"/>
                    </a:lnTo>
                    <a:lnTo>
                      <a:pt x="46" y="126"/>
                    </a:lnTo>
                    <a:lnTo>
                      <a:pt x="53" y="117"/>
                    </a:lnTo>
                    <a:lnTo>
                      <a:pt x="59" y="97"/>
                    </a:lnTo>
                    <a:lnTo>
                      <a:pt x="60" y="77"/>
                    </a:lnTo>
                    <a:lnTo>
                      <a:pt x="59" y="58"/>
                    </a:lnTo>
                    <a:lnTo>
                      <a:pt x="54" y="41"/>
                    </a:lnTo>
                    <a:lnTo>
                      <a:pt x="46" y="26"/>
                    </a:lnTo>
                    <a:lnTo>
                      <a:pt x="37" y="14"/>
                    </a:lnTo>
                    <a:lnTo>
                      <a:pt x="25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21" name="Freeform 501"/>
              <p:cNvSpPr>
                <a:spLocks/>
              </p:cNvSpPr>
              <p:nvPr/>
            </p:nvSpPr>
            <p:spPr bwMode="auto">
              <a:xfrm>
                <a:off x="4197" y="1075"/>
                <a:ext cx="720" cy="294"/>
              </a:xfrm>
              <a:custGeom>
                <a:avLst/>
                <a:gdLst/>
                <a:ahLst/>
                <a:cxnLst>
                  <a:cxn ang="0">
                    <a:pos x="1215" y="82"/>
                  </a:cxn>
                  <a:cxn ang="0">
                    <a:pos x="1250" y="172"/>
                  </a:cxn>
                  <a:cxn ang="0">
                    <a:pos x="1313" y="237"/>
                  </a:cxn>
                  <a:cxn ang="0">
                    <a:pos x="1388" y="294"/>
                  </a:cxn>
                  <a:cxn ang="0">
                    <a:pos x="1411" y="306"/>
                  </a:cxn>
                  <a:cxn ang="0">
                    <a:pos x="1435" y="322"/>
                  </a:cxn>
                  <a:cxn ang="0">
                    <a:pos x="1424" y="459"/>
                  </a:cxn>
                  <a:cxn ang="0">
                    <a:pos x="1389" y="553"/>
                  </a:cxn>
                  <a:cxn ang="0">
                    <a:pos x="1300" y="561"/>
                  </a:cxn>
                  <a:cxn ang="0">
                    <a:pos x="1285" y="485"/>
                  </a:cxn>
                  <a:cxn ang="0">
                    <a:pos x="1254" y="425"/>
                  </a:cxn>
                  <a:cxn ang="0">
                    <a:pos x="1211" y="404"/>
                  </a:cxn>
                  <a:cxn ang="0">
                    <a:pos x="1159" y="403"/>
                  </a:cxn>
                  <a:cxn ang="0">
                    <a:pos x="1097" y="434"/>
                  </a:cxn>
                  <a:cxn ang="0">
                    <a:pos x="1024" y="508"/>
                  </a:cxn>
                  <a:cxn ang="0">
                    <a:pos x="950" y="536"/>
                  </a:cxn>
                  <a:cxn ang="0">
                    <a:pos x="829" y="537"/>
                  </a:cxn>
                  <a:cxn ang="0">
                    <a:pos x="700" y="536"/>
                  </a:cxn>
                  <a:cxn ang="0">
                    <a:pos x="616" y="536"/>
                  </a:cxn>
                  <a:cxn ang="0">
                    <a:pos x="614" y="493"/>
                  </a:cxn>
                  <a:cxn ang="0">
                    <a:pos x="581" y="429"/>
                  </a:cxn>
                  <a:cxn ang="0">
                    <a:pos x="539" y="406"/>
                  </a:cxn>
                  <a:cxn ang="0">
                    <a:pos x="487" y="404"/>
                  </a:cxn>
                  <a:cxn ang="0">
                    <a:pos x="421" y="432"/>
                  </a:cxn>
                  <a:cxn ang="0">
                    <a:pos x="340" y="506"/>
                  </a:cxn>
                  <a:cxn ang="0">
                    <a:pos x="290" y="534"/>
                  </a:cxn>
                  <a:cxn ang="0">
                    <a:pos x="232" y="538"/>
                  </a:cxn>
                  <a:cxn ang="0">
                    <a:pos x="171" y="539"/>
                  </a:cxn>
                  <a:cxn ang="0">
                    <a:pos x="130" y="537"/>
                  </a:cxn>
                  <a:cxn ang="0">
                    <a:pos x="100" y="579"/>
                  </a:cxn>
                  <a:cxn ang="0">
                    <a:pos x="21" y="584"/>
                  </a:cxn>
                  <a:cxn ang="0">
                    <a:pos x="0" y="517"/>
                  </a:cxn>
                  <a:cxn ang="0">
                    <a:pos x="22" y="485"/>
                  </a:cxn>
                  <a:cxn ang="0">
                    <a:pos x="39" y="425"/>
                  </a:cxn>
                  <a:cxn ang="0">
                    <a:pos x="77" y="314"/>
                  </a:cxn>
                  <a:cxn ang="0">
                    <a:pos x="115" y="218"/>
                  </a:cxn>
                  <a:cxn ang="0">
                    <a:pos x="171" y="140"/>
                  </a:cxn>
                  <a:cxn ang="0">
                    <a:pos x="237" y="103"/>
                  </a:cxn>
                  <a:cxn ang="0">
                    <a:pos x="338" y="82"/>
                  </a:cxn>
                  <a:cxn ang="0">
                    <a:pos x="448" y="73"/>
                  </a:cxn>
                  <a:cxn ang="0">
                    <a:pos x="545" y="72"/>
                  </a:cxn>
                  <a:cxn ang="0">
                    <a:pos x="624" y="74"/>
                  </a:cxn>
                  <a:cxn ang="0">
                    <a:pos x="727" y="74"/>
                  </a:cxn>
                  <a:cxn ang="0">
                    <a:pos x="827" y="75"/>
                  </a:cxn>
                  <a:cxn ang="0">
                    <a:pos x="897" y="84"/>
                  </a:cxn>
                  <a:cxn ang="0">
                    <a:pos x="919" y="56"/>
                  </a:cxn>
                  <a:cxn ang="0">
                    <a:pos x="949" y="20"/>
                  </a:cxn>
                  <a:cxn ang="0">
                    <a:pos x="993" y="5"/>
                  </a:cxn>
                  <a:cxn ang="0">
                    <a:pos x="1056" y="0"/>
                  </a:cxn>
                  <a:cxn ang="0">
                    <a:pos x="1125" y="5"/>
                  </a:cxn>
                  <a:cxn ang="0">
                    <a:pos x="1182" y="26"/>
                  </a:cxn>
                </a:cxnLst>
                <a:rect l="0" t="0" r="r" b="b"/>
                <a:pathLst>
                  <a:path w="1439" h="587">
                    <a:moveTo>
                      <a:pt x="1191" y="34"/>
                    </a:moveTo>
                    <a:lnTo>
                      <a:pt x="1198" y="44"/>
                    </a:lnTo>
                    <a:lnTo>
                      <a:pt x="1206" y="62"/>
                    </a:lnTo>
                    <a:lnTo>
                      <a:pt x="1215" y="82"/>
                    </a:lnTo>
                    <a:lnTo>
                      <a:pt x="1224" y="107"/>
                    </a:lnTo>
                    <a:lnTo>
                      <a:pt x="1232" y="131"/>
                    </a:lnTo>
                    <a:lnTo>
                      <a:pt x="1242" y="153"/>
                    </a:lnTo>
                    <a:lnTo>
                      <a:pt x="1250" y="172"/>
                    </a:lnTo>
                    <a:lnTo>
                      <a:pt x="1257" y="187"/>
                    </a:lnTo>
                    <a:lnTo>
                      <a:pt x="1270" y="204"/>
                    </a:lnTo>
                    <a:lnTo>
                      <a:pt x="1290" y="220"/>
                    </a:lnTo>
                    <a:lnTo>
                      <a:pt x="1313" y="237"/>
                    </a:lnTo>
                    <a:lnTo>
                      <a:pt x="1336" y="251"/>
                    </a:lnTo>
                    <a:lnTo>
                      <a:pt x="1358" y="266"/>
                    </a:lnTo>
                    <a:lnTo>
                      <a:pt x="1376" y="280"/>
                    </a:lnTo>
                    <a:lnTo>
                      <a:pt x="1388" y="294"/>
                    </a:lnTo>
                    <a:lnTo>
                      <a:pt x="1391" y="306"/>
                    </a:lnTo>
                    <a:lnTo>
                      <a:pt x="1397" y="304"/>
                    </a:lnTo>
                    <a:lnTo>
                      <a:pt x="1404" y="304"/>
                    </a:lnTo>
                    <a:lnTo>
                      <a:pt x="1411" y="306"/>
                    </a:lnTo>
                    <a:lnTo>
                      <a:pt x="1418" y="308"/>
                    </a:lnTo>
                    <a:lnTo>
                      <a:pt x="1425" y="311"/>
                    </a:lnTo>
                    <a:lnTo>
                      <a:pt x="1430" y="316"/>
                    </a:lnTo>
                    <a:lnTo>
                      <a:pt x="1435" y="322"/>
                    </a:lnTo>
                    <a:lnTo>
                      <a:pt x="1437" y="329"/>
                    </a:lnTo>
                    <a:lnTo>
                      <a:pt x="1439" y="358"/>
                    </a:lnTo>
                    <a:lnTo>
                      <a:pt x="1434" y="409"/>
                    </a:lnTo>
                    <a:lnTo>
                      <a:pt x="1424" y="459"/>
                    </a:lnTo>
                    <a:lnTo>
                      <a:pt x="1409" y="486"/>
                    </a:lnTo>
                    <a:lnTo>
                      <a:pt x="1411" y="513"/>
                    </a:lnTo>
                    <a:lnTo>
                      <a:pt x="1404" y="534"/>
                    </a:lnTo>
                    <a:lnTo>
                      <a:pt x="1389" y="553"/>
                    </a:lnTo>
                    <a:lnTo>
                      <a:pt x="1369" y="564"/>
                    </a:lnTo>
                    <a:lnTo>
                      <a:pt x="1346" y="570"/>
                    </a:lnTo>
                    <a:lnTo>
                      <a:pt x="1322" y="569"/>
                    </a:lnTo>
                    <a:lnTo>
                      <a:pt x="1300" y="561"/>
                    </a:lnTo>
                    <a:lnTo>
                      <a:pt x="1282" y="544"/>
                    </a:lnTo>
                    <a:lnTo>
                      <a:pt x="1285" y="523"/>
                    </a:lnTo>
                    <a:lnTo>
                      <a:pt x="1287" y="503"/>
                    </a:lnTo>
                    <a:lnTo>
                      <a:pt x="1285" y="485"/>
                    </a:lnTo>
                    <a:lnTo>
                      <a:pt x="1281" y="468"/>
                    </a:lnTo>
                    <a:lnTo>
                      <a:pt x="1275" y="452"/>
                    </a:lnTo>
                    <a:lnTo>
                      <a:pt x="1266" y="437"/>
                    </a:lnTo>
                    <a:lnTo>
                      <a:pt x="1254" y="425"/>
                    </a:lnTo>
                    <a:lnTo>
                      <a:pt x="1242" y="416"/>
                    </a:lnTo>
                    <a:lnTo>
                      <a:pt x="1232" y="411"/>
                    </a:lnTo>
                    <a:lnTo>
                      <a:pt x="1222" y="407"/>
                    </a:lnTo>
                    <a:lnTo>
                      <a:pt x="1211" y="404"/>
                    </a:lnTo>
                    <a:lnTo>
                      <a:pt x="1199" y="402"/>
                    </a:lnTo>
                    <a:lnTo>
                      <a:pt x="1186" y="401"/>
                    </a:lnTo>
                    <a:lnTo>
                      <a:pt x="1174" y="401"/>
                    </a:lnTo>
                    <a:lnTo>
                      <a:pt x="1159" y="403"/>
                    </a:lnTo>
                    <a:lnTo>
                      <a:pt x="1145" y="408"/>
                    </a:lnTo>
                    <a:lnTo>
                      <a:pt x="1129" y="414"/>
                    </a:lnTo>
                    <a:lnTo>
                      <a:pt x="1114" y="423"/>
                    </a:lnTo>
                    <a:lnTo>
                      <a:pt x="1097" y="434"/>
                    </a:lnTo>
                    <a:lnTo>
                      <a:pt x="1079" y="448"/>
                    </a:lnTo>
                    <a:lnTo>
                      <a:pt x="1062" y="464"/>
                    </a:lnTo>
                    <a:lnTo>
                      <a:pt x="1044" y="484"/>
                    </a:lnTo>
                    <a:lnTo>
                      <a:pt x="1024" y="508"/>
                    </a:lnTo>
                    <a:lnTo>
                      <a:pt x="1004" y="534"/>
                    </a:lnTo>
                    <a:lnTo>
                      <a:pt x="992" y="536"/>
                    </a:lnTo>
                    <a:lnTo>
                      <a:pt x="973" y="536"/>
                    </a:lnTo>
                    <a:lnTo>
                      <a:pt x="950" y="536"/>
                    </a:lnTo>
                    <a:lnTo>
                      <a:pt x="924" y="536"/>
                    </a:lnTo>
                    <a:lnTo>
                      <a:pt x="894" y="537"/>
                    </a:lnTo>
                    <a:lnTo>
                      <a:pt x="863" y="537"/>
                    </a:lnTo>
                    <a:lnTo>
                      <a:pt x="829" y="537"/>
                    </a:lnTo>
                    <a:lnTo>
                      <a:pt x="796" y="537"/>
                    </a:lnTo>
                    <a:lnTo>
                      <a:pt x="763" y="537"/>
                    </a:lnTo>
                    <a:lnTo>
                      <a:pt x="730" y="536"/>
                    </a:lnTo>
                    <a:lnTo>
                      <a:pt x="700" y="536"/>
                    </a:lnTo>
                    <a:lnTo>
                      <a:pt x="674" y="536"/>
                    </a:lnTo>
                    <a:lnTo>
                      <a:pt x="650" y="536"/>
                    </a:lnTo>
                    <a:lnTo>
                      <a:pt x="630" y="536"/>
                    </a:lnTo>
                    <a:lnTo>
                      <a:pt x="616" y="536"/>
                    </a:lnTo>
                    <a:lnTo>
                      <a:pt x="608" y="536"/>
                    </a:lnTo>
                    <a:lnTo>
                      <a:pt x="613" y="524"/>
                    </a:lnTo>
                    <a:lnTo>
                      <a:pt x="615" y="509"/>
                    </a:lnTo>
                    <a:lnTo>
                      <a:pt x="614" y="493"/>
                    </a:lnTo>
                    <a:lnTo>
                      <a:pt x="611" y="476"/>
                    </a:lnTo>
                    <a:lnTo>
                      <a:pt x="604" y="460"/>
                    </a:lnTo>
                    <a:lnTo>
                      <a:pt x="594" y="442"/>
                    </a:lnTo>
                    <a:lnTo>
                      <a:pt x="581" y="429"/>
                    </a:lnTo>
                    <a:lnTo>
                      <a:pt x="565" y="416"/>
                    </a:lnTo>
                    <a:lnTo>
                      <a:pt x="558" y="413"/>
                    </a:lnTo>
                    <a:lnTo>
                      <a:pt x="548" y="409"/>
                    </a:lnTo>
                    <a:lnTo>
                      <a:pt x="539" y="406"/>
                    </a:lnTo>
                    <a:lnTo>
                      <a:pt x="528" y="403"/>
                    </a:lnTo>
                    <a:lnTo>
                      <a:pt x="516" y="402"/>
                    </a:lnTo>
                    <a:lnTo>
                      <a:pt x="502" y="402"/>
                    </a:lnTo>
                    <a:lnTo>
                      <a:pt x="487" y="404"/>
                    </a:lnTo>
                    <a:lnTo>
                      <a:pt x="472" y="408"/>
                    </a:lnTo>
                    <a:lnTo>
                      <a:pt x="456" y="414"/>
                    </a:lnTo>
                    <a:lnTo>
                      <a:pt x="439" y="422"/>
                    </a:lnTo>
                    <a:lnTo>
                      <a:pt x="421" y="432"/>
                    </a:lnTo>
                    <a:lnTo>
                      <a:pt x="401" y="446"/>
                    </a:lnTo>
                    <a:lnTo>
                      <a:pt x="381" y="462"/>
                    </a:lnTo>
                    <a:lnTo>
                      <a:pt x="361" y="483"/>
                    </a:lnTo>
                    <a:lnTo>
                      <a:pt x="340" y="506"/>
                    </a:lnTo>
                    <a:lnTo>
                      <a:pt x="318" y="533"/>
                    </a:lnTo>
                    <a:lnTo>
                      <a:pt x="311" y="533"/>
                    </a:lnTo>
                    <a:lnTo>
                      <a:pt x="302" y="534"/>
                    </a:lnTo>
                    <a:lnTo>
                      <a:pt x="290" y="534"/>
                    </a:lnTo>
                    <a:lnTo>
                      <a:pt x="277" y="536"/>
                    </a:lnTo>
                    <a:lnTo>
                      <a:pt x="263" y="537"/>
                    </a:lnTo>
                    <a:lnTo>
                      <a:pt x="248" y="537"/>
                    </a:lnTo>
                    <a:lnTo>
                      <a:pt x="232" y="538"/>
                    </a:lnTo>
                    <a:lnTo>
                      <a:pt x="217" y="538"/>
                    </a:lnTo>
                    <a:lnTo>
                      <a:pt x="201" y="538"/>
                    </a:lnTo>
                    <a:lnTo>
                      <a:pt x="186" y="539"/>
                    </a:lnTo>
                    <a:lnTo>
                      <a:pt x="171" y="539"/>
                    </a:lnTo>
                    <a:lnTo>
                      <a:pt x="158" y="538"/>
                    </a:lnTo>
                    <a:lnTo>
                      <a:pt x="147" y="538"/>
                    </a:lnTo>
                    <a:lnTo>
                      <a:pt x="137" y="538"/>
                    </a:lnTo>
                    <a:lnTo>
                      <a:pt x="130" y="537"/>
                    </a:lnTo>
                    <a:lnTo>
                      <a:pt x="126" y="536"/>
                    </a:lnTo>
                    <a:lnTo>
                      <a:pt x="126" y="555"/>
                    </a:lnTo>
                    <a:lnTo>
                      <a:pt x="117" y="570"/>
                    </a:lnTo>
                    <a:lnTo>
                      <a:pt x="100" y="579"/>
                    </a:lnTo>
                    <a:lnTo>
                      <a:pt x="80" y="585"/>
                    </a:lnTo>
                    <a:lnTo>
                      <a:pt x="58" y="587"/>
                    </a:lnTo>
                    <a:lnTo>
                      <a:pt x="37" y="586"/>
                    </a:lnTo>
                    <a:lnTo>
                      <a:pt x="21" y="584"/>
                    </a:lnTo>
                    <a:lnTo>
                      <a:pt x="12" y="579"/>
                    </a:lnTo>
                    <a:lnTo>
                      <a:pt x="5" y="563"/>
                    </a:lnTo>
                    <a:lnTo>
                      <a:pt x="1" y="540"/>
                    </a:lnTo>
                    <a:lnTo>
                      <a:pt x="0" y="517"/>
                    </a:lnTo>
                    <a:lnTo>
                      <a:pt x="4" y="501"/>
                    </a:lnTo>
                    <a:lnTo>
                      <a:pt x="11" y="491"/>
                    </a:lnTo>
                    <a:lnTo>
                      <a:pt x="16" y="486"/>
                    </a:lnTo>
                    <a:lnTo>
                      <a:pt x="22" y="485"/>
                    </a:lnTo>
                    <a:lnTo>
                      <a:pt x="29" y="482"/>
                    </a:lnTo>
                    <a:lnTo>
                      <a:pt x="29" y="468"/>
                    </a:lnTo>
                    <a:lnTo>
                      <a:pt x="33" y="448"/>
                    </a:lnTo>
                    <a:lnTo>
                      <a:pt x="39" y="425"/>
                    </a:lnTo>
                    <a:lnTo>
                      <a:pt x="49" y="398"/>
                    </a:lnTo>
                    <a:lnTo>
                      <a:pt x="58" y="370"/>
                    </a:lnTo>
                    <a:lnTo>
                      <a:pt x="68" y="341"/>
                    </a:lnTo>
                    <a:lnTo>
                      <a:pt x="77" y="314"/>
                    </a:lnTo>
                    <a:lnTo>
                      <a:pt x="85" y="288"/>
                    </a:lnTo>
                    <a:lnTo>
                      <a:pt x="94" y="265"/>
                    </a:lnTo>
                    <a:lnTo>
                      <a:pt x="104" y="241"/>
                    </a:lnTo>
                    <a:lnTo>
                      <a:pt x="115" y="218"/>
                    </a:lnTo>
                    <a:lnTo>
                      <a:pt x="128" y="196"/>
                    </a:lnTo>
                    <a:lnTo>
                      <a:pt x="142" y="176"/>
                    </a:lnTo>
                    <a:lnTo>
                      <a:pt x="156" y="156"/>
                    </a:lnTo>
                    <a:lnTo>
                      <a:pt x="171" y="140"/>
                    </a:lnTo>
                    <a:lnTo>
                      <a:pt x="186" y="127"/>
                    </a:lnTo>
                    <a:lnTo>
                      <a:pt x="199" y="118"/>
                    </a:lnTo>
                    <a:lnTo>
                      <a:pt x="217" y="110"/>
                    </a:lnTo>
                    <a:lnTo>
                      <a:pt x="237" y="103"/>
                    </a:lnTo>
                    <a:lnTo>
                      <a:pt x="259" y="97"/>
                    </a:lnTo>
                    <a:lnTo>
                      <a:pt x="284" y="92"/>
                    </a:lnTo>
                    <a:lnTo>
                      <a:pt x="310" y="87"/>
                    </a:lnTo>
                    <a:lnTo>
                      <a:pt x="338" y="82"/>
                    </a:lnTo>
                    <a:lnTo>
                      <a:pt x="365" y="79"/>
                    </a:lnTo>
                    <a:lnTo>
                      <a:pt x="393" y="77"/>
                    </a:lnTo>
                    <a:lnTo>
                      <a:pt x="422" y="74"/>
                    </a:lnTo>
                    <a:lnTo>
                      <a:pt x="448" y="73"/>
                    </a:lnTo>
                    <a:lnTo>
                      <a:pt x="475" y="72"/>
                    </a:lnTo>
                    <a:lnTo>
                      <a:pt x="500" y="71"/>
                    </a:lnTo>
                    <a:lnTo>
                      <a:pt x="524" y="72"/>
                    </a:lnTo>
                    <a:lnTo>
                      <a:pt x="545" y="72"/>
                    </a:lnTo>
                    <a:lnTo>
                      <a:pt x="563" y="73"/>
                    </a:lnTo>
                    <a:lnTo>
                      <a:pt x="582" y="74"/>
                    </a:lnTo>
                    <a:lnTo>
                      <a:pt x="603" y="74"/>
                    </a:lnTo>
                    <a:lnTo>
                      <a:pt x="624" y="74"/>
                    </a:lnTo>
                    <a:lnTo>
                      <a:pt x="649" y="74"/>
                    </a:lnTo>
                    <a:lnTo>
                      <a:pt x="674" y="74"/>
                    </a:lnTo>
                    <a:lnTo>
                      <a:pt x="700" y="74"/>
                    </a:lnTo>
                    <a:lnTo>
                      <a:pt x="727" y="74"/>
                    </a:lnTo>
                    <a:lnTo>
                      <a:pt x="753" y="74"/>
                    </a:lnTo>
                    <a:lnTo>
                      <a:pt x="779" y="74"/>
                    </a:lnTo>
                    <a:lnTo>
                      <a:pt x="803" y="74"/>
                    </a:lnTo>
                    <a:lnTo>
                      <a:pt x="827" y="75"/>
                    </a:lnTo>
                    <a:lnTo>
                      <a:pt x="848" y="77"/>
                    </a:lnTo>
                    <a:lnTo>
                      <a:pt x="867" y="78"/>
                    </a:lnTo>
                    <a:lnTo>
                      <a:pt x="883" y="80"/>
                    </a:lnTo>
                    <a:lnTo>
                      <a:pt x="897" y="84"/>
                    </a:lnTo>
                    <a:lnTo>
                      <a:pt x="907" y="87"/>
                    </a:lnTo>
                    <a:lnTo>
                      <a:pt x="911" y="77"/>
                    </a:lnTo>
                    <a:lnTo>
                      <a:pt x="915" y="66"/>
                    </a:lnTo>
                    <a:lnTo>
                      <a:pt x="919" y="56"/>
                    </a:lnTo>
                    <a:lnTo>
                      <a:pt x="925" y="46"/>
                    </a:lnTo>
                    <a:lnTo>
                      <a:pt x="931" y="36"/>
                    </a:lnTo>
                    <a:lnTo>
                      <a:pt x="939" y="28"/>
                    </a:lnTo>
                    <a:lnTo>
                      <a:pt x="949" y="20"/>
                    </a:lnTo>
                    <a:lnTo>
                      <a:pt x="962" y="13"/>
                    </a:lnTo>
                    <a:lnTo>
                      <a:pt x="970" y="11"/>
                    </a:lnTo>
                    <a:lnTo>
                      <a:pt x="980" y="8"/>
                    </a:lnTo>
                    <a:lnTo>
                      <a:pt x="993" y="5"/>
                    </a:lnTo>
                    <a:lnTo>
                      <a:pt x="1008" y="3"/>
                    </a:lnTo>
                    <a:lnTo>
                      <a:pt x="1023" y="2"/>
                    </a:lnTo>
                    <a:lnTo>
                      <a:pt x="1039" y="1"/>
                    </a:lnTo>
                    <a:lnTo>
                      <a:pt x="1056" y="0"/>
                    </a:lnTo>
                    <a:lnTo>
                      <a:pt x="1074" y="0"/>
                    </a:lnTo>
                    <a:lnTo>
                      <a:pt x="1092" y="1"/>
                    </a:lnTo>
                    <a:lnTo>
                      <a:pt x="1109" y="2"/>
                    </a:lnTo>
                    <a:lnTo>
                      <a:pt x="1125" y="5"/>
                    </a:lnTo>
                    <a:lnTo>
                      <a:pt x="1141" y="9"/>
                    </a:lnTo>
                    <a:lnTo>
                      <a:pt x="1156" y="13"/>
                    </a:lnTo>
                    <a:lnTo>
                      <a:pt x="1170" y="19"/>
                    </a:lnTo>
                    <a:lnTo>
                      <a:pt x="1182" y="26"/>
                    </a:lnTo>
                    <a:lnTo>
                      <a:pt x="1191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22" name="Freeform 502"/>
              <p:cNvSpPr>
                <a:spLocks/>
              </p:cNvSpPr>
              <p:nvPr/>
            </p:nvSpPr>
            <p:spPr bwMode="auto">
              <a:xfrm>
                <a:off x="4135" y="1026"/>
                <a:ext cx="497" cy="57"/>
              </a:xfrm>
              <a:custGeom>
                <a:avLst/>
                <a:gdLst/>
                <a:ahLst/>
                <a:cxnLst>
                  <a:cxn ang="0">
                    <a:pos x="991" y="96"/>
                  </a:cxn>
                  <a:cxn ang="0">
                    <a:pos x="995" y="82"/>
                  </a:cxn>
                  <a:cxn ang="0">
                    <a:pos x="962" y="63"/>
                  </a:cxn>
                  <a:cxn ang="0">
                    <a:pos x="900" y="40"/>
                  </a:cxn>
                  <a:cxn ang="0">
                    <a:pos x="832" y="23"/>
                  </a:cxn>
                  <a:cxn ang="0">
                    <a:pos x="761" y="12"/>
                  </a:cxn>
                  <a:cxn ang="0">
                    <a:pos x="686" y="4"/>
                  </a:cxn>
                  <a:cxn ang="0">
                    <a:pos x="610" y="0"/>
                  </a:cxn>
                  <a:cxn ang="0">
                    <a:pos x="533" y="1"/>
                  </a:cxn>
                  <a:cxn ang="0">
                    <a:pos x="457" y="5"/>
                  </a:cxn>
                  <a:cxn ang="0">
                    <a:pos x="383" y="10"/>
                  </a:cxn>
                  <a:cxn ang="0">
                    <a:pos x="312" y="18"/>
                  </a:cxn>
                  <a:cxn ang="0">
                    <a:pos x="245" y="29"/>
                  </a:cxn>
                  <a:cxn ang="0">
                    <a:pos x="184" y="40"/>
                  </a:cxn>
                  <a:cxn ang="0">
                    <a:pos x="129" y="52"/>
                  </a:cxn>
                  <a:cxn ang="0">
                    <a:pos x="81" y="64"/>
                  </a:cxn>
                  <a:cxn ang="0">
                    <a:pos x="42" y="76"/>
                  </a:cxn>
                  <a:cxn ang="0">
                    <a:pos x="15" y="88"/>
                  </a:cxn>
                  <a:cxn ang="0">
                    <a:pos x="0" y="99"/>
                  </a:cxn>
                  <a:cxn ang="0">
                    <a:pos x="10" y="115"/>
                  </a:cxn>
                  <a:cxn ang="0">
                    <a:pos x="48" y="106"/>
                  </a:cxn>
                  <a:cxn ang="0">
                    <a:pos x="100" y="90"/>
                  </a:cxn>
                  <a:cxn ang="0">
                    <a:pos x="156" y="76"/>
                  </a:cxn>
                  <a:cxn ang="0">
                    <a:pos x="215" y="63"/>
                  </a:cxn>
                  <a:cxn ang="0">
                    <a:pos x="277" y="53"/>
                  </a:cxn>
                  <a:cxn ang="0">
                    <a:pos x="342" y="45"/>
                  </a:cxn>
                  <a:cxn ang="0">
                    <a:pos x="407" y="38"/>
                  </a:cxn>
                  <a:cxn ang="0">
                    <a:pos x="474" y="33"/>
                  </a:cxn>
                  <a:cxn ang="0">
                    <a:pos x="541" y="30"/>
                  </a:cxn>
                  <a:cxn ang="0">
                    <a:pos x="608" y="30"/>
                  </a:cxn>
                  <a:cxn ang="0">
                    <a:pos x="673" y="32"/>
                  </a:cxn>
                  <a:cxn ang="0">
                    <a:pos x="737" y="38"/>
                  </a:cxn>
                  <a:cxn ang="0">
                    <a:pos x="798" y="45"/>
                  </a:cxn>
                  <a:cxn ang="0">
                    <a:pos x="856" y="56"/>
                  </a:cxn>
                  <a:cxn ang="0">
                    <a:pos x="910" y="69"/>
                  </a:cxn>
                  <a:cxn ang="0">
                    <a:pos x="961" y="86"/>
                  </a:cxn>
                </a:cxnLst>
                <a:rect l="0" t="0" r="r" b="b"/>
                <a:pathLst>
                  <a:path w="995" h="115">
                    <a:moveTo>
                      <a:pt x="984" y="96"/>
                    </a:moveTo>
                    <a:lnTo>
                      <a:pt x="991" y="96"/>
                    </a:lnTo>
                    <a:lnTo>
                      <a:pt x="995" y="90"/>
                    </a:lnTo>
                    <a:lnTo>
                      <a:pt x="995" y="82"/>
                    </a:lnTo>
                    <a:lnTo>
                      <a:pt x="991" y="77"/>
                    </a:lnTo>
                    <a:lnTo>
                      <a:pt x="962" y="63"/>
                    </a:lnTo>
                    <a:lnTo>
                      <a:pt x="931" y="52"/>
                    </a:lnTo>
                    <a:lnTo>
                      <a:pt x="900" y="40"/>
                    </a:lnTo>
                    <a:lnTo>
                      <a:pt x="867" y="31"/>
                    </a:lnTo>
                    <a:lnTo>
                      <a:pt x="832" y="23"/>
                    </a:lnTo>
                    <a:lnTo>
                      <a:pt x="796" y="16"/>
                    </a:lnTo>
                    <a:lnTo>
                      <a:pt x="761" y="12"/>
                    </a:lnTo>
                    <a:lnTo>
                      <a:pt x="724" y="7"/>
                    </a:lnTo>
                    <a:lnTo>
                      <a:pt x="686" y="4"/>
                    </a:lnTo>
                    <a:lnTo>
                      <a:pt x="648" y="1"/>
                    </a:lnTo>
                    <a:lnTo>
                      <a:pt x="610" y="0"/>
                    </a:lnTo>
                    <a:lnTo>
                      <a:pt x="572" y="0"/>
                    </a:lnTo>
                    <a:lnTo>
                      <a:pt x="533" y="1"/>
                    </a:lnTo>
                    <a:lnTo>
                      <a:pt x="495" y="2"/>
                    </a:lnTo>
                    <a:lnTo>
                      <a:pt x="457" y="5"/>
                    </a:lnTo>
                    <a:lnTo>
                      <a:pt x="420" y="7"/>
                    </a:lnTo>
                    <a:lnTo>
                      <a:pt x="383" y="10"/>
                    </a:lnTo>
                    <a:lnTo>
                      <a:pt x="347" y="14"/>
                    </a:lnTo>
                    <a:lnTo>
                      <a:pt x="312" y="18"/>
                    </a:lnTo>
                    <a:lnTo>
                      <a:pt x="278" y="23"/>
                    </a:lnTo>
                    <a:lnTo>
                      <a:pt x="245" y="29"/>
                    </a:lnTo>
                    <a:lnTo>
                      <a:pt x="214" y="35"/>
                    </a:lnTo>
                    <a:lnTo>
                      <a:pt x="184" y="40"/>
                    </a:lnTo>
                    <a:lnTo>
                      <a:pt x="155" y="46"/>
                    </a:lnTo>
                    <a:lnTo>
                      <a:pt x="129" y="52"/>
                    </a:lnTo>
                    <a:lnTo>
                      <a:pt x="104" y="58"/>
                    </a:lnTo>
                    <a:lnTo>
                      <a:pt x="81" y="64"/>
                    </a:lnTo>
                    <a:lnTo>
                      <a:pt x="61" y="70"/>
                    </a:lnTo>
                    <a:lnTo>
                      <a:pt x="42" y="76"/>
                    </a:lnTo>
                    <a:lnTo>
                      <a:pt x="27" y="82"/>
                    </a:lnTo>
                    <a:lnTo>
                      <a:pt x="15" y="88"/>
                    </a:lnTo>
                    <a:lnTo>
                      <a:pt x="4" y="92"/>
                    </a:lnTo>
                    <a:lnTo>
                      <a:pt x="0" y="99"/>
                    </a:lnTo>
                    <a:lnTo>
                      <a:pt x="2" y="108"/>
                    </a:lnTo>
                    <a:lnTo>
                      <a:pt x="10" y="115"/>
                    </a:lnTo>
                    <a:lnTo>
                      <a:pt x="24" y="114"/>
                    </a:lnTo>
                    <a:lnTo>
                      <a:pt x="48" y="106"/>
                    </a:lnTo>
                    <a:lnTo>
                      <a:pt x="73" y="98"/>
                    </a:lnTo>
                    <a:lnTo>
                      <a:pt x="100" y="90"/>
                    </a:lnTo>
                    <a:lnTo>
                      <a:pt x="127" y="83"/>
                    </a:lnTo>
                    <a:lnTo>
                      <a:pt x="156" y="76"/>
                    </a:lnTo>
                    <a:lnTo>
                      <a:pt x="185" y="70"/>
                    </a:lnTo>
                    <a:lnTo>
                      <a:pt x="215" y="63"/>
                    </a:lnTo>
                    <a:lnTo>
                      <a:pt x="246" y="59"/>
                    </a:lnTo>
                    <a:lnTo>
                      <a:pt x="277" y="53"/>
                    </a:lnTo>
                    <a:lnTo>
                      <a:pt x="309" y="48"/>
                    </a:lnTo>
                    <a:lnTo>
                      <a:pt x="342" y="45"/>
                    </a:lnTo>
                    <a:lnTo>
                      <a:pt x="375" y="40"/>
                    </a:lnTo>
                    <a:lnTo>
                      <a:pt x="407" y="38"/>
                    </a:lnTo>
                    <a:lnTo>
                      <a:pt x="441" y="35"/>
                    </a:lnTo>
                    <a:lnTo>
                      <a:pt x="474" y="33"/>
                    </a:lnTo>
                    <a:lnTo>
                      <a:pt x="507" y="31"/>
                    </a:lnTo>
                    <a:lnTo>
                      <a:pt x="541" y="30"/>
                    </a:lnTo>
                    <a:lnTo>
                      <a:pt x="574" y="30"/>
                    </a:lnTo>
                    <a:lnTo>
                      <a:pt x="608" y="30"/>
                    </a:lnTo>
                    <a:lnTo>
                      <a:pt x="641" y="31"/>
                    </a:lnTo>
                    <a:lnTo>
                      <a:pt x="673" y="32"/>
                    </a:lnTo>
                    <a:lnTo>
                      <a:pt x="705" y="35"/>
                    </a:lnTo>
                    <a:lnTo>
                      <a:pt x="737" y="38"/>
                    </a:lnTo>
                    <a:lnTo>
                      <a:pt x="768" y="41"/>
                    </a:lnTo>
                    <a:lnTo>
                      <a:pt x="798" y="45"/>
                    </a:lnTo>
                    <a:lnTo>
                      <a:pt x="828" y="51"/>
                    </a:lnTo>
                    <a:lnTo>
                      <a:pt x="856" y="56"/>
                    </a:lnTo>
                    <a:lnTo>
                      <a:pt x="884" y="62"/>
                    </a:lnTo>
                    <a:lnTo>
                      <a:pt x="910" y="69"/>
                    </a:lnTo>
                    <a:lnTo>
                      <a:pt x="936" y="77"/>
                    </a:lnTo>
                    <a:lnTo>
                      <a:pt x="961" y="86"/>
                    </a:lnTo>
                    <a:lnTo>
                      <a:pt x="984" y="9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23" name="Freeform 503"/>
              <p:cNvSpPr>
                <a:spLocks/>
              </p:cNvSpPr>
              <p:nvPr/>
            </p:nvSpPr>
            <p:spPr bwMode="auto">
              <a:xfrm>
                <a:off x="4128" y="1073"/>
                <a:ext cx="495" cy="90"/>
              </a:xfrm>
              <a:custGeom>
                <a:avLst/>
                <a:gdLst/>
                <a:ahLst/>
                <a:cxnLst>
                  <a:cxn ang="0">
                    <a:pos x="981" y="66"/>
                  </a:cxn>
                  <a:cxn ang="0">
                    <a:pos x="989" y="52"/>
                  </a:cxn>
                  <a:cxn ang="0">
                    <a:pos x="952" y="35"/>
                  </a:cxn>
                  <a:cxn ang="0">
                    <a:pos x="889" y="19"/>
                  </a:cxn>
                  <a:cxn ang="0">
                    <a:pos x="824" y="8"/>
                  </a:cxn>
                  <a:cxn ang="0">
                    <a:pos x="756" y="2"/>
                  </a:cxn>
                  <a:cxn ang="0">
                    <a:pos x="687" y="0"/>
                  </a:cxn>
                  <a:cxn ang="0">
                    <a:pos x="618" y="2"/>
                  </a:cxn>
                  <a:cxn ang="0">
                    <a:pos x="549" y="8"/>
                  </a:cxn>
                  <a:cxn ang="0">
                    <a:pos x="480" y="17"/>
                  </a:cxn>
                  <a:cxn ang="0">
                    <a:pos x="412" y="29"/>
                  </a:cxn>
                  <a:cxn ang="0">
                    <a:pos x="345" y="43"/>
                  </a:cxn>
                  <a:cxn ang="0">
                    <a:pos x="282" y="58"/>
                  </a:cxn>
                  <a:cxn ang="0">
                    <a:pos x="221" y="75"/>
                  </a:cxn>
                  <a:cxn ang="0">
                    <a:pos x="165" y="92"/>
                  </a:cxn>
                  <a:cxn ang="0">
                    <a:pos x="112" y="111"/>
                  </a:cxn>
                  <a:cxn ang="0">
                    <a:pos x="64" y="130"/>
                  </a:cxn>
                  <a:cxn ang="0">
                    <a:pos x="23" y="147"/>
                  </a:cxn>
                  <a:cxn ang="0">
                    <a:pos x="0" y="163"/>
                  </a:cxn>
                  <a:cxn ang="0">
                    <a:pos x="10" y="181"/>
                  </a:cxn>
                  <a:cxn ang="0">
                    <a:pos x="46" y="169"/>
                  </a:cxn>
                  <a:cxn ang="0">
                    <a:pos x="97" y="149"/>
                  </a:cxn>
                  <a:cxn ang="0">
                    <a:pos x="150" y="129"/>
                  </a:cxn>
                  <a:cxn ang="0">
                    <a:pos x="207" y="111"/>
                  </a:cxn>
                  <a:cxn ang="0">
                    <a:pos x="267" y="94"/>
                  </a:cxn>
                  <a:cxn ang="0">
                    <a:pos x="330" y="79"/>
                  </a:cxn>
                  <a:cxn ang="0">
                    <a:pos x="394" y="67"/>
                  </a:cxn>
                  <a:cxn ang="0">
                    <a:pos x="459" y="55"/>
                  </a:cxn>
                  <a:cxn ang="0">
                    <a:pos x="525" y="46"/>
                  </a:cxn>
                  <a:cxn ang="0">
                    <a:pos x="590" y="40"/>
                  </a:cxn>
                  <a:cxn ang="0">
                    <a:pos x="654" y="36"/>
                  </a:cxn>
                  <a:cxn ang="0">
                    <a:pos x="717" y="35"/>
                  </a:cxn>
                  <a:cxn ang="0">
                    <a:pos x="778" y="36"/>
                  </a:cxn>
                  <a:cxn ang="0">
                    <a:pos x="837" y="40"/>
                  </a:cxn>
                  <a:cxn ang="0">
                    <a:pos x="892" y="48"/>
                  </a:cxn>
                  <a:cxn ang="0">
                    <a:pos x="944" y="59"/>
                  </a:cxn>
                </a:cxnLst>
                <a:rect l="0" t="0" r="r" b="b"/>
                <a:pathLst>
                  <a:path w="989" h="181">
                    <a:moveTo>
                      <a:pt x="968" y="66"/>
                    </a:moveTo>
                    <a:lnTo>
                      <a:pt x="981" y="66"/>
                    </a:lnTo>
                    <a:lnTo>
                      <a:pt x="989" y="60"/>
                    </a:lnTo>
                    <a:lnTo>
                      <a:pt x="989" y="52"/>
                    </a:lnTo>
                    <a:lnTo>
                      <a:pt x="982" y="45"/>
                    </a:lnTo>
                    <a:lnTo>
                      <a:pt x="952" y="35"/>
                    </a:lnTo>
                    <a:lnTo>
                      <a:pt x="921" y="27"/>
                    </a:lnTo>
                    <a:lnTo>
                      <a:pt x="889" y="19"/>
                    </a:lnTo>
                    <a:lnTo>
                      <a:pt x="857" y="13"/>
                    </a:lnTo>
                    <a:lnTo>
                      <a:pt x="824" y="8"/>
                    </a:lnTo>
                    <a:lnTo>
                      <a:pt x="791" y="5"/>
                    </a:lnTo>
                    <a:lnTo>
                      <a:pt x="756" y="2"/>
                    </a:lnTo>
                    <a:lnTo>
                      <a:pt x="722" y="1"/>
                    </a:lnTo>
                    <a:lnTo>
                      <a:pt x="687" y="0"/>
                    </a:lnTo>
                    <a:lnTo>
                      <a:pt x="653" y="1"/>
                    </a:lnTo>
                    <a:lnTo>
                      <a:pt x="618" y="2"/>
                    </a:lnTo>
                    <a:lnTo>
                      <a:pt x="584" y="5"/>
                    </a:lnTo>
                    <a:lnTo>
                      <a:pt x="549" y="8"/>
                    </a:lnTo>
                    <a:lnTo>
                      <a:pt x="514" y="13"/>
                    </a:lnTo>
                    <a:lnTo>
                      <a:pt x="480" y="17"/>
                    </a:lnTo>
                    <a:lnTo>
                      <a:pt x="446" y="23"/>
                    </a:lnTo>
                    <a:lnTo>
                      <a:pt x="412" y="29"/>
                    </a:lnTo>
                    <a:lnTo>
                      <a:pt x="379" y="36"/>
                    </a:lnTo>
                    <a:lnTo>
                      <a:pt x="345" y="43"/>
                    </a:lnTo>
                    <a:lnTo>
                      <a:pt x="313" y="50"/>
                    </a:lnTo>
                    <a:lnTo>
                      <a:pt x="282" y="58"/>
                    </a:lnTo>
                    <a:lnTo>
                      <a:pt x="251" y="66"/>
                    </a:lnTo>
                    <a:lnTo>
                      <a:pt x="221" y="75"/>
                    </a:lnTo>
                    <a:lnTo>
                      <a:pt x="192" y="84"/>
                    </a:lnTo>
                    <a:lnTo>
                      <a:pt x="165" y="92"/>
                    </a:lnTo>
                    <a:lnTo>
                      <a:pt x="138" y="101"/>
                    </a:lnTo>
                    <a:lnTo>
                      <a:pt x="112" y="111"/>
                    </a:lnTo>
                    <a:lnTo>
                      <a:pt x="87" y="120"/>
                    </a:lnTo>
                    <a:lnTo>
                      <a:pt x="64" y="130"/>
                    </a:lnTo>
                    <a:lnTo>
                      <a:pt x="44" y="138"/>
                    </a:lnTo>
                    <a:lnTo>
                      <a:pt x="23" y="147"/>
                    </a:lnTo>
                    <a:lnTo>
                      <a:pt x="5" y="157"/>
                    </a:lnTo>
                    <a:lnTo>
                      <a:pt x="0" y="163"/>
                    </a:lnTo>
                    <a:lnTo>
                      <a:pt x="2" y="173"/>
                    </a:lnTo>
                    <a:lnTo>
                      <a:pt x="10" y="181"/>
                    </a:lnTo>
                    <a:lnTo>
                      <a:pt x="23" y="180"/>
                    </a:lnTo>
                    <a:lnTo>
                      <a:pt x="46" y="169"/>
                    </a:lnTo>
                    <a:lnTo>
                      <a:pt x="70" y="159"/>
                    </a:lnTo>
                    <a:lnTo>
                      <a:pt x="97" y="149"/>
                    </a:lnTo>
                    <a:lnTo>
                      <a:pt x="123" y="138"/>
                    </a:lnTo>
                    <a:lnTo>
                      <a:pt x="150" y="129"/>
                    </a:lnTo>
                    <a:lnTo>
                      <a:pt x="178" y="120"/>
                    </a:lnTo>
                    <a:lnTo>
                      <a:pt x="207" y="111"/>
                    </a:lnTo>
                    <a:lnTo>
                      <a:pt x="237" y="102"/>
                    </a:lnTo>
                    <a:lnTo>
                      <a:pt x="267" y="94"/>
                    </a:lnTo>
                    <a:lnTo>
                      <a:pt x="298" y="86"/>
                    </a:lnTo>
                    <a:lnTo>
                      <a:pt x="330" y="79"/>
                    </a:lnTo>
                    <a:lnTo>
                      <a:pt x="362" y="73"/>
                    </a:lnTo>
                    <a:lnTo>
                      <a:pt x="394" y="67"/>
                    </a:lnTo>
                    <a:lnTo>
                      <a:pt x="426" y="61"/>
                    </a:lnTo>
                    <a:lnTo>
                      <a:pt x="459" y="55"/>
                    </a:lnTo>
                    <a:lnTo>
                      <a:pt x="492" y="51"/>
                    </a:lnTo>
                    <a:lnTo>
                      <a:pt x="525" y="46"/>
                    </a:lnTo>
                    <a:lnTo>
                      <a:pt x="557" y="43"/>
                    </a:lnTo>
                    <a:lnTo>
                      <a:pt x="590" y="40"/>
                    </a:lnTo>
                    <a:lnTo>
                      <a:pt x="622" y="38"/>
                    </a:lnTo>
                    <a:lnTo>
                      <a:pt x="654" y="36"/>
                    </a:lnTo>
                    <a:lnTo>
                      <a:pt x="686" y="35"/>
                    </a:lnTo>
                    <a:lnTo>
                      <a:pt x="717" y="35"/>
                    </a:lnTo>
                    <a:lnTo>
                      <a:pt x="748" y="35"/>
                    </a:lnTo>
                    <a:lnTo>
                      <a:pt x="778" y="36"/>
                    </a:lnTo>
                    <a:lnTo>
                      <a:pt x="808" y="38"/>
                    </a:lnTo>
                    <a:lnTo>
                      <a:pt x="837" y="40"/>
                    </a:lnTo>
                    <a:lnTo>
                      <a:pt x="865" y="44"/>
                    </a:lnTo>
                    <a:lnTo>
                      <a:pt x="892" y="48"/>
                    </a:lnTo>
                    <a:lnTo>
                      <a:pt x="919" y="53"/>
                    </a:lnTo>
                    <a:lnTo>
                      <a:pt x="944" y="59"/>
                    </a:lnTo>
                    <a:lnTo>
                      <a:pt x="968" y="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24" name="Freeform 504"/>
              <p:cNvSpPr>
                <a:spLocks/>
              </p:cNvSpPr>
              <p:nvPr/>
            </p:nvSpPr>
            <p:spPr bwMode="auto">
              <a:xfrm>
                <a:off x="4566" y="1055"/>
                <a:ext cx="32" cy="36"/>
              </a:xfrm>
              <a:custGeom>
                <a:avLst/>
                <a:gdLst/>
                <a:ahLst/>
                <a:cxnLst>
                  <a:cxn ang="0">
                    <a:pos x="65" y="8"/>
                  </a:cxn>
                  <a:cxn ang="0">
                    <a:pos x="65" y="12"/>
                  </a:cxn>
                  <a:cxn ang="0">
                    <a:pos x="62" y="19"/>
                  </a:cxn>
                  <a:cxn ang="0">
                    <a:pos x="57" y="28"/>
                  </a:cxn>
                  <a:cxn ang="0">
                    <a:pos x="51" y="38"/>
                  </a:cxn>
                  <a:cxn ang="0">
                    <a:pos x="44" y="49"/>
                  </a:cxn>
                  <a:cxn ang="0">
                    <a:pos x="37" y="58"/>
                  </a:cxn>
                  <a:cxn ang="0">
                    <a:pos x="31" y="66"/>
                  </a:cxn>
                  <a:cxn ang="0">
                    <a:pos x="27" y="69"/>
                  </a:cxn>
                  <a:cxn ang="0">
                    <a:pos x="19" y="72"/>
                  </a:cxn>
                  <a:cxn ang="0">
                    <a:pos x="10" y="72"/>
                  </a:cxn>
                  <a:cxn ang="0">
                    <a:pos x="4" y="71"/>
                  </a:cxn>
                  <a:cxn ang="0">
                    <a:pos x="0" y="66"/>
                  </a:cxn>
                  <a:cxn ang="0">
                    <a:pos x="1" y="61"/>
                  </a:cxn>
                  <a:cxn ang="0">
                    <a:pos x="5" y="53"/>
                  </a:cxn>
                  <a:cxn ang="0">
                    <a:pos x="10" y="44"/>
                  </a:cxn>
                  <a:cxn ang="0">
                    <a:pos x="17" y="33"/>
                  </a:cxn>
                  <a:cxn ang="0">
                    <a:pos x="24" y="21"/>
                  </a:cxn>
                  <a:cxn ang="0">
                    <a:pos x="30" y="11"/>
                  </a:cxn>
                  <a:cxn ang="0">
                    <a:pos x="36" y="4"/>
                  </a:cxn>
                  <a:cxn ang="0">
                    <a:pos x="40" y="0"/>
                  </a:cxn>
                  <a:cxn ang="0">
                    <a:pos x="46" y="0"/>
                  </a:cxn>
                  <a:cxn ang="0">
                    <a:pos x="52" y="3"/>
                  </a:cxn>
                  <a:cxn ang="0">
                    <a:pos x="58" y="5"/>
                  </a:cxn>
                  <a:cxn ang="0">
                    <a:pos x="65" y="8"/>
                  </a:cxn>
                </a:cxnLst>
                <a:rect l="0" t="0" r="r" b="b"/>
                <a:pathLst>
                  <a:path w="65" h="72">
                    <a:moveTo>
                      <a:pt x="65" y="8"/>
                    </a:moveTo>
                    <a:lnTo>
                      <a:pt x="65" y="12"/>
                    </a:lnTo>
                    <a:lnTo>
                      <a:pt x="62" y="19"/>
                    </a:lnTo>
                    <a:lnTo>
                      <a:pt x="57" y="28"/>
                    </a:lnTo>
                    <a:lnTo>
                      <a:pt x="51" y="38"/>
                    </a:lnTo>
                    <a:lnTo>
                      <a:pt x="44" y="49"/>
                    </a:lnTo>
                    <a:lnTo>
                      <a:pt x="37" y="58"/>
                    </a:lnTo>
                    <a:lnTo>
                      <a:pt x="31" y="66"/>
                    </a:lnTo>
                    <a:lnTo>
                      <a:pt x="27" y="69"/>
                    </a:lnTo>
                    <a:lnTo>
                      <a:pt x="19" y="72"/>
                    </a:lnTo>
                    <a:lnTo>
                      <a:pt x="10" y="72"/>
                    </a:lnTo>
                    <a:lnTo>
                      <a:pt x="4" y="71"/>
                    </a:lnTo>
                    <a:lnTo>
                      <a:pt x="0" y="66"/>
                    </a:lnTo>
                    <a:lnTo>
                      <a:pt x="1" y="61"/>
                    </a:lnTo>
                    <a:lnTo>
                      <a:pt x="5" y="53"/>
                    </a:lnTo>
                    <a:lnTo>
                      <a:pt x="10" y="44"/>
                    </a:lnTo>
                    <a:lnTo>
                      <a:pt x="17" y="33"/>
                    </a:lnTo>
                    <a:lnTo>
                      <a:pt x="24" y="21"/>
                    </a:lnTo>
                    <a:lnTo>
                      <a:pt x="30" y="11"/>
                    </a:lnTo>
                    <a:lnTo>
                      <a:pt x="36" y="4"/>
                    </a:lnTo>
                    <a:lnTo>
                      <a:pt x="40" y="0"/>
                    </a:lnTo>
                    <a:lnTo>
                      <a:pt x="46" y="0"/>
                    </a:lnTo>
                    <a:lnTo>
                      <a:pt x="52" y="3"/>
                    </a:lnTo>
                    <a:lnTo>
                      <a:pt x="58" y="5"/>
                    </a:lnTo>
                    <a:lnTo>
                      <a:pt x="65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25" name="Freeform 505"/>
              <p:cNvSpPr>
                <a:spLocks/>
              </p:cNvSpPr>
              <p:nvPr/>
            </p:nvSpPr>
            <p:spPr bwMode="auto">
              <a:xfrm>
                <a:off x="4507" y="1044"/>
                <a:ext cx="30" cy="38"/>
              </a:xfrm>
              <a:custGeom>
                <a:avLst/>
                <a:gdLst/>
                <a:ahLst/>
                <a:cxnLst>
                  <a:cxn ang="0">
                    <a:pos x="61" y="5"/>
                  </a:cxn>
                  <a:cxn ang="0">
                    <a:pos x="61" y="8"/>
                  </a:cxn>
                  <a:cxn ang="0">
                    <a:pos x="59" y="15"/>
                  </a:cxn>
                  <a:cxn ang="0">
                    <a:pos x="56" y="25"/>
                  </a:cxn>
                  <a:cxn ang="0">
                    <a:pos x="50" y="36"/>
                  </a:cxn>
                  <a:cxn ang="0">
                    <a:pos x="43" y="49"/>
                  </a:cxn>
                  <a:cxn ang="0">
                    <a:pos x="36" y="59"/>
                  </a:cxn>
                  <a:cxn ang="0">
                    <a:pos x="31" y="67"/>
                  </a:cxn>
                  <a:cxn ang="0">
                    <a:pos x="27" y="72"/>
                  </a:cxn>
                  <a:cxn ang="0">
                    <a:pos x="19" y="76"/>
                  </a:cxn>
                  <a:cxn ang="0">
                    <a:pos x="11" y="78"/>
                  </a:cxn>
                  <a:cxn ang="0">
                    <a:pos x="4" y="76"/>
                  </a:cxn>
                  <a:cxn ang="0">
                    <a:pos x="0" y="73"/>
                  </a:cxn>
                  <a:cxn ang="0">
                    <a:pos x="0" y="68"/>
                  </a:cxn>
                  <a:cxn ang="0">
                    <a:pos x="4" y="60"/>
                  </a:cxn>
                  <a:cxn ang="0">
                    <a:pos x="8" y="49"/>
                  </a:cxn>
                  <a:cxn ang="0">
                    <a:pos x="15" y="37"/>
                  </a:cxn>
                  <a:cxn ang="0">
                    <a:pos x="21" y="25"/>
                  </a:cxn>
                  <a:cxn ang="0">
                    <a:pos x="28" y="14"/>
                  </a:cxn>
                  <a:cxn ang="0">
                    <a:pos x="34" y="6"/>
                  </a:cxn>
                  <a:cxn ang="0">
                    <a:pos x="37" y="2"/>
                  </a:cxn>
                  <a:cxn ang="0">
                    <a:pos x="43" y="0"/>
                  </a:cxn>
                  <a:cxn ang="0">
                    <a:pos x="49" y="2"/>
                  </a:cxn>
                  <a:cxn ang="0">
                    <a:pos x="54" y="4"/>
                  </a:cxn>
                  <a:cxn ang="0">
                    <a:pos x="61" y="5"/>
                  </a:cxn>
                </a:cxnLst>
                <a:rect l="0" t="0" r="r" b="b"/>
                <a:pathLst>
                  <a:path w="61" h="78">
                    <a:moveTo>
                      <a:pt x="61" y="5"/>
                    </a:moveTo>
                    <a:lnTo>
                      <a:pt x="61" y="8"/>
                    </a:lnTo>
                    <a:lnTo>
                      <a:pt x="59" y="15"/>
                    </a:lnTo>
                    <a:lnTo>
                      <a:pt x="56" y="25"/>
                    </a:lnTo>
                    <a:lnTo>
                      <a:pt x="50" y="36"/>
                    </a:lnTo>
                    <a:lnTo>
                      <a:pt x="43" y="49"/>
                    </a:lnTo>
                    <a:lnTo>
                      <a:pt x="36" y="59"/>
                    </a:lnTo>
                    <a:lnTo>
                      <a:pt x="31" y="67"/>
                    </a:lnTo>
                    <a:lnTo>
                      <a:pt x="27" y="72"/>
                    </a:lnTo>
                    <a:lnTo>
                      <a:pt x="19" y="76"/>
                    </a:lnTo>
                    <a:lnTo>
                      <a:pt x="11" y="78"/>
                    </a:lnTo>
                    <a:lnTo>
                      <a:pt x="4" y="76"/>
                    </a:lnTo>
                    <a:lnTo>
                      <a:pt x="0" y="73"/>
                    </a:lnTo>
                    <a:lnTo>
                      <a:pt x="0" y="68"/>
                    </a:lnTo>
                    <a:lnTo>
                      <a:pt x="4" y="60"/>
                    </a:lnTo>
                    <a:lnTo>
                      <a:pt x="8" y="49"/>
                    </a:lnTo>
                    <a:lnTo>
                      <a:pt x="15" y="37"/>
                    </a:lnTo>
                    <a:lnTo>
                      <a:pt x="21" y="25"/>
                    </a:lnTo>
                    <a:lnTo>
                      <a:pt x="28" y="14"/>
                    </a:lnTo>
                    <a:lnTo>
                      <a:pt x="34" y="6"/>
                    </a:lnTo>
                    <a:lnTo>
                      <a:pt x="37" y="2"/>
                    </a:lnTo>
                    <a:lnTo>
                      <a:pt x="43" y="0"/>
                    </a:lnTo>
                    <a:lnTo>
                      <a:pt x="49" y="2"/>
                    </a:lnTo>
                    <a:lnTo>
                      <a:pt x="54" y="4"/>
                    </a:lnTo>
                    <a:lnTo>
                      <a:pt x="6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26" name="Freeform 506"/>
              <p:cNvSpPr>
                <a:spLocks/>
              </p:cNvSpPr>
              <p:nvPr/>
            </p:nvSpPr>
            <p:spPr bwMode="auto">
              <a:xfrm>
                <a:off x="4434" y="1035"/>
                <a:ext cx="41" cy="51"/>
              </a:xfrm>
              <a:custGeom>
                <a:avLst/>
                <a:gdLst/>
                <a:ahLst/>
                <a:cxnLst>
                  <a:cxn ang="0">
                    <a:pos x="80" y="5"/>
                  </a:cxn>
                  <a:cxn ang="0">
                    <a:pos x="80" y="9"/>
                  </a:cxn>
                  <a:cxn ang="0">
                    <a:pos x="75" y="19"/>
                  </a:cxn>
                  <a:cxn ang="0">
                    <a:pos x="67" y="32"/>
                  </a:cxn>
                  <a:cxn ang="0">
                    <a:pos x="59" y="48"/>
                  </a:cxn>
                  <a:cxn ang="0">
                    <a:pos x="49" y="66"/>
                  </a:cxn>
                  <a:cxn ang="0">
                    <a:pos x="40" y="81"/>
                  </a:cxn>
                  <a:cxn ang="0">
                    <a:pos x="31" y="91"/>
                  </a:cxn>
                  <a:cxn ang="0">
                    <a:pos x="27" y="97"/>
                  </a:cxn>
                  <a:cxn ang="0">
                    <a:pos x="20" y="100"/>
                  </a:cxn>
                  <a:cxn ang="0">
                    <a:pos x="12" y="101"/>
                  </a:cxn>
                  <a:cxn ang="0">
                    <a:pos x="4" y="101"/>
                  </a:cxn>
                  <a:cxn ang="0">
                    <a:pos x="0" y="98"/>
                  </a:cxn>
                  <a:cxn ang="0">
                    <a:pos x="2" y="92"/>
                  </a:cxn>
                  <a:cxn ang="0">
                    <a:pos x="7" y="81"/>
                  </a:cxn>
                  <a:cxn ang="0">
                    <a:pos x="14" y="66"/>
                  </a:cxn>
                  <a:cxn ang="0">
                    <a:pos x="25" y="50"/>
                  </a:cxn>
                  <a:cxn ang="0">
                    <a:pos x="34" y="32"/>
                  </a:cxn>
                  <a:cxn ang="0">
                    <a:pos x="43" y="17"/>
                  </a:cxn>
                  <a:cxn ang="0">
                    <a:pos x="50" y="7"/>
                  </a:cxn>
                  <a:cxn ang="0">
                    <a:pos x="55" y="1"/>
                  </a:cxn>
                  <a:cxn ang="0">
                    <a:pos x="60" y="0"/>
                  </a:cxn>
                  <a:cxn ang="0">
                    <a:pos x="66" y="1"/>
                  </a:cxn>
                  <a:cxn ang="0">
                    <a:pos x="73" y="4"/>
                  </a:cxn>
                  <a:cxn ang="0">
                    <a:pos x="80" y="5"/>
                  </a:cxn>
                </a:cxnLst>
                <a:rect l="0" t="0" r="r" b="b"/>
                <a:pathLst>
                  <a:path w="80" h="101">
                    <a:moveTo>
                      <a:pt x="80" y="5"/>
                    </a:moveTo>
                    <a:lnTo>
                      <a:pt x="80" y="9"/>
                    </a:lnTo>
                    <a:lnTo>
                      <a:pt x="75" y="19"/>
                    </a:lnTo>
                    <a:lnTo>
                      <a:pt x="67" y="32"/>
                    </a:lnTo>
                    <a:lnTo>
                      <a:pt x="59" y="48"/>
                    </a:lnTo>
                    <a:lnTo>
                      <a:pt x="49" y="66"/>
                    </a:lnTo>
                    <a:lnTo>
                      <a:pt x="40" y="81"/>
                    </a:lnTo>
                    <a:lnTo>
                      <a:pt x="31" y="91"/>
                    </a:lnTo>
                    <a:lnTo>
                      <a:pt x="27" y="97"/>
                    </a:lnTo>
                    <a:lnTo>
                      <a:pt x="20" y="100"/>
                    </a:lnTo>
                    <a:lnTo>
                      <a:pt x="12" y="101"/>
                    </a:lnTo>
                    <a:lnTo>
                      <a:pt x="4" y="101"/>
                    </a:lnTo>
                    <a:lnTo>
                      <a:pt x="0" y="98"/>
                    </a:lnTo>
                    <a:lnTo>
                      <a:pt x="2" y="92"/>
                    </a:lnTo>
                    <a:lnTo>
                      <a:pt x="7" y="81"/>
                    </a:lnTo>
                    <a:lnTo>
                      <a:pt x="14" y="66"/>
                    </a:lnTo>
                    <a:lnTo>
                      <a:pt x="25" y="50"/>
                    </a:lnTo>
                    <a:lnTo>
                      <a:pt x="34" y="32"/>
                    </a:lnTo>
                    <a:lnTo>
                      <a:pt x="43" y="17"/>
                    </a:lnTo>
                    <a:lnTo>
                      <a:pt x="50" y="7"/>
                    </a:lnTo>
                    <a:lnTo>
                      <a:pt x="55" y="1"/>
                    </a:lnTo>
                    <a:lnTo>
                      <a:pt x="60" y="0"/>
                    </a:lnTo>
                    <a:lnTo>
                      <a:pt x="66" y="1"/>
                    </a:lnTo>
                    <a:lnTo>
                      <a:pt x="73" y="4"/>
                    </a:lnTo>
                    <a:lnTo>
                      <a:pt x="8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27" name="Freeform 507"/>
              <p:cNvSpPr>
                <a:spLocks/>
              </p:cNvSpPr>
              <p:nvPr/>
            </p:nvSpPr>
            <p:spPr bwMode="auto">
              <a:xfrm>
                <a:off x="4366" y="1036"/>
                <a:ext cx="39" cy="50"/>
              </a:xfrm>
              <a:custGeom>
                <a:avLst/>
                <a:gdLst/>
                <a:ahLst/>
                <a:cxnLst>
                  <a:cxn ang="0">
                    <a:pos x="77" y="5"/>
                  </a:cxn>
                  <a:cxn ang="0">
                    <a:pos x="77" y="9"/>
                  </a:cxn>
                  <a:cxn ang="0">
                    <a:pos x="72" y="19"/>
                  </a:cxn>
                  <a:cxn ang="0">
                    <a:pos x="65" y="33"/>
                  </a:cxn>
                  <a:cxn ang="0">
                    <a:pos x="57" y="49"/>
                  </a:cxn>
                  <a:cxn ang="0">
                    <a:pos x="47" y="65"/>
                  </a:cxn>
                  <a:cxn ang="0">
                    <a:pos x="39" y="80"/>
                  </a:cxn>
                  <a:cxn ang="0">
                    <a:pos x="31" y="90"/>
                  </a:cxn>
                  <a:cxn ang="0">
                    <a:pos x="26" y="96"/>
                  </a:cxn>
                  <a:cxn ang="0">
                    <a:pos x="19" y="101"/>
                  </a:cxn>
                  <a:cxn ang="0">
                    <a:pos x="11" y="102"/>
                  </a:cxn>
                  <a:cxn ang="0">
                    <a:pos x="3" y="102"/>
                  </a:cxn>
                  <a:cxn ang="0">
                    <a:pos x="0" y="98"/>
                  </a:cxn>
                  <a:cxn ang="0">
                    <a:pos x="1" y="93"/>
                  </a:cxn>
                  <a:cxn ang="0">
                    <a:pos x="6" y="81"/>
                  </a:cxn>
                  <a:cxn ang="0">
                    <a:pos x="13" y="66"/>
                  </a:cxn>
                  <a:cxn ang="0">
                    <a:pos x="24" y="49"/>
                  </a:cxn>
                  <a:cxn ang="0">
                    <a:pos x="33" y="32"/>
                  </a:cxn>
                  <a:cxn ang="0">
                    <a:pos x="42" y="18"/>
                  </a:cxn>
                  <a:cxn ang="0">
                    <a:pos x="49" y="6"/>
                  </a:cxn>
                  <a:cxn ang="0">
                    <a:pos x="54" y="2"/>
                  </a:cxn>
                  <a:cxn ang="0">
                    <a:pos x="59" y="0"/>
                  </a:cxn>
                  <a:cxn ang="0">
                    <a:pos x="64" y="2"/>
                  </a:cxn>
                  <a:cxn ang="0">
                    <a:pos x="70" y="4"/>
                  </a:cxn>
                  <a:cxn ang="0">
                    <a:pos x="77" y="5"/>
                  </a:cxn>
                </a:cxnLst>
                <a:rect l="0" t="0" r="r" b="b"/>
                <a:pathLst>
                  <a:path w="77" h="102">
                    <a:moveTo>
                      <a:pt x="77" y="5"/>
                    </a:moveTo>
                    <a:lnTo>
                      <a:pt x="77" y="9"/>
                    </a:lnTo>
                    <a:lnTo>
                      <a:pt x="72" y="19"/>
                    </a:lnTo>
                    <a:lnTo>
                      <a:pt x="65" y="33"/>
                    </a:lnTo>
                    <a:lnTo>
                      <a:pt x="57" y="49"/>
                    </a:lnTo>
                    <a:lnTo>
                      <a:pt x="47" y="65"/>
                    </a:lnTo>
                    <a:lnTo>
                      <a:pt x="39" y="80"/>
                    </a:lnTo>
                    <a:lnTo>
                      <a:pt x="31" y="90"/>
                    </a:lnTo>
                    <a:lnTo>
                      <a:pt x="26" y="96"/>
                    </a:lnTo>
                    <a:lnTo>
                      <a:pt x="19" y="101"/>
                    </a:lnTo>
                    <a:lnTo>
                      <a:pt x="11" y="102"/>
                    </a:lnTo>
                    <a:lnTo>
                      <a:pt x="3" y="102"/>
                    </a:lnTo>
                    <a:lnTo>
                      <a:pt x="0" y="98"/>
                    </a:lnTo>
                    <a:lnTo>
                      <a:pt x="1" y="93"/>
                    </a:lnTo>
                    <a:lnTo>
                      <a:pt x="6" y="81"/>
                    </a:lnTo>
                    <a:lnTo>
                      <a:pt x="13" y="66"/>
                    </a:lnTo>
                    <a:lnTo>
                      <a:pt x="24" y="49"/>
                    </a:lnTo>
                    <a:lnTo>
                      <a:pt x="33" y="32"/>
                    </a:lnTo>
                    <a:lnTo>
                      <a:pt x="42" y="18"/>
                    </a:lnTo>
                    <a:lnTo>
                      <a:pt x="49" y="6"/>
                    </a:lnTo>
                    <a:lnTo>
                      <a:pt x="54" y="2"/>
                    </a:lnTo>
                    <a:lnTo>
                      <a:pt x="59" y="0"/>
                    </a:lnTo>
                    <a:lnTo>
                      <a:pt x="64" y="2"/>
                    </a:lnTo>
                    <a:lnTo>
                      <a:pt x="70" y="4"/>
                    </a:lnTo>
                    <a:lnTo>
                      <a:pt x="77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28" name="Freeform 508"/>
              <p:cNvSpPr>
                <a:spLocks/>
              </p:cNvSpPr>
              <p:nvPr/>
            </p:nvSpPr>
            <p:spPr bwMode="auto">
              <a:xfrm>
                <a:off x="4292" y="1036"/>
                <a:ext cx="49" cy="67"/>
              </a:xfrm>
              <a:custGeom>
                <a:avLst/>
                <a:gdLst/>
                <a:ahLst/>
                <a:cxnLst>
                  <a:cxn ang="0">
                    <a:pos x="99" y="6"/>
                  </a:cxn>
                  <a:cxn ang="0">
                    <a:pos x="98" y="10"/>
                  </a:cxn>
                  <a:cxn ang="0">
                    <a:pos x="91" y="24"/>
                  </a:cxn>
                  <a:cxn ang="0">
                    <a:pos x="81" y="43"/>
                  </a:cxn>
                  <a:cxn ang="0">
                    <a:pos x="68" y="67"/>
                  </a:cxn>
                  <a:cxn ang="0">
                    <a:pos x="55" y="88"/>
                  </a:cxn>
                  <a:cxn ang="0">
                    <a:pos x="43" y="109"/>
                  </a:cxn>
                  <a:cxn ang="0">
                    <a:pos x="32" y="124"/>
                  </a:cxn>
                  <a:cxn ang="0">
                    <a:pos x="26" y="131"/>
                  </a:cxn>
                  <a:cxn ang="0">
                    <a:pos x="20" y="134"/>
                  </a:cxn>
                  <a:cxn ang="0">
                    <a:pos x="11" y="136"/>
                  </a:cxn>
                  <a:cxn ang="0">
                    <a:pos x="3" y="136"/>
                  </a:cxn>
                  <a:cxn ang="0">
                    <a:pos x="0" y="132"/>
                  </a:cxn>
                  <a:cxn ang="0">
                    <a:pos x="2" y="125"/>
                  </a:cxn>
                  <a:cxn ang="0">
                    <a:pos x="9" y="110"/>
                  </a:cxn>
                  <a:cxn ang="0">
                    <a:pos x="21" y="90"/>
                  </a:cxn>
                  <a:cxn ang="0">
                    <a:pos x="35" y="67"/>
                  </a:cxn>
                  <a:cxn ang="0">
                    <a:pos x="47" y="43"/>
                  </a:cxn>
                  <a:cxn ang="0">
                    <a:pos x="60" y="23"/>
                  </a:cxn>
                  <a:cxn ang="0">
                    <a:pos x="69" y="8"/>
                  </a:cxn>
                  <a:cxn ang="0">
                    <a:pos x="75" y="1"/>
                  </a:cxn>
                  <a:cxn ang="0">
                    <a:pos x="81" y="0"/>
                  </a:cxn>
                  <a:cxn ang="0">
                    <a:pos x="86" y="1"/>
                  </a:cxn>
                  <a:cxn ang="0">
                    <a:pos x="92" y="3"/>
                  </a:cxn>
                  <a:cxn ang="0">
                    <a:pos x="99" y="6"/>
                  </a:cxn>
                </a:cxnLst>
                <a:rect l="0" t="0" r="r" b="b"/>
                <a:pathLst>
                  <a:path w="99" h="136">
                    <a:moveTo>
                      <a:pt x="99" y="6"/>
                    </a:moveTo>
                    <a:lnTo>
                      <a:pt x="98" y="10"/>
                    </a:lnTo>
                    <a:lnTo>
                      <a:pt x="91" y="24"/>
                    </a:lnTo>
                    <a:lnTo>
                      <a:pt x="81" y="43"/>
                    </a:lnTo>
                    <a:lnTo>
                      <a:pt x="68" y="67"/>
                    </a:lnTo>
                    <a:lnTo>
                      <a:pt x="55" y="88"/>
                    </a:lnTo>
                    <a:lnTo>
                      <a:pt x="43" y="109"/>
                    </a:lnTo>
                    <a:lnTo>
                      <a:pt x="32" y="124"/>
                    </a:lnTo>
                    <a:lnTo>
                      <a:pt x="26" y="131"/>
                    </a:lnTo>
                    <a:lnTo>
                      <a:pt x="20" y="134"/>
                    </a:lnTo>
                    <a:lnTo>
                      <a:pt x="11" y="136"/>
                    </a:lnTo>
                    <a:lnTo>
                      <a:pt x="3" y="136"/>
                    </a:lnTo>
                    <a:lnTo>
                      <a:pt x="0" y="132"/>
                    </a:lnTo>
                    <a:lnTo>
                      <a:pt x="2" y="125"/>
                    </a:lnTo>
                    <a:lnTo>
                      <a:pt x="9" y="110"/>
                    </a:lnTo>
                    <a:lnTo>
                      <a:pt x="21" y="90"/>
                    </a:lnTo>
                    <a:lnTo>
                      <a:pt x="35" y="67"/>
                    </a:lnTo>
                    <a:lnTo>
                      <a:pt x="47" y="43"/>
                    </a:lnTo>
                    <a:lnTo>
                      <a:pt x="60" y="23"/>
                    </a:lnTo>
                    <a:lnTo>
                      <a:pt x="69" y="8"/>
                    </a:lnTo>
                    <a:lnTo>
                      <a:pt x="75" y="1"/>
                    </a:lnTo>
                    <a:lnTo>
                      <a:pt x="81" y="0"/>
                    </a:lnTo>
                    <a:lnTo>
                      <a:pt x="86" y="1"/>
                    </a:lnTo>
                    <a:lnTo>
                      <a:pt x="92" y="3"/>
                    </a:lnTo>
                    <a:lnTo>
                      <a:pt x="99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29" name="Freeform 509"/>
              <p:cNvSpPr>
                <a:spLocks/>
              </p:cNvSpPr>
              <p:nvPr/>
            </p:nvSpPr>
            <p:spPr bwMode="auto">
              <a:xfrm>
                <a:off x="4236" y="1046"/>
                <a:ext cx="49" cy="70"/>
              </a:xfrm>
              <a:custGeom>
                <a:avLst/>
                <a:gdLst/>
                <a:ahLst/>
                <a:cxnLst>
                  <a:cxn ang="0">
                    <a:pos x="99" y="6"/>
                  </a:cxn>
                  <a:cxn ang="0">
                    <a:pos x="98" y="12"/>
                  </a:cxn>
                  <a:cxn ang="0">
                    <a:pos x="91" y="26"/>
                  </a:cxn>
                  <a:cxn ang="0">
                    <a:pos x="81" y="45"/>
                  </a:cxn>
                  <a:cxn ang="0">
                    <a:pos x="68" y="67"/>
                  </a:cxn>
                  <a:cxn ang="0">
                    <a:pos x="55" y="90"/>
                  </a:cxn>
                  <a:cxn ang="0">
                    <a:pos x="43" y="110"/>
                  </a:cxn>
                  <a:cxn ang="0">
                    <a:pos x="32" y="125"/>
                  </a:cxn>
                  <a:cxn ang="0">
                    <a:pos x="27" y="131"/>
                  </a:cxn>
                  <a:cxn ang="0">
                    <a:pos x="20" y="135"/>
                  </a:cxn>
                  <a:cxn ang="0">
                    <a:pos x="12" y="137"/>
                  </a:cxn>
                  <a:cxn ang="0">
                    <a:pos x="4" y="136"/>
                  </a:cxn>
                  <a:cxn ang="0">
                    <a:pos x="0" y="133"/>
                  </a:cxn>
                  <a:cxn ang="0">
                    <a:pos x="2" y="126"/>
                  </a:cxn>
                  <a:cxn ang="0">
                    <a:pos x="9" y="111"/>
                  </a:cxn>
                  <a:cxn ang="0">
                    <a:pos x="21" y="90"/>
                  </a:cxn>
                  <a:cxn ang="0">
                    <a:pos x="35" y="67"/>
                  </a:cxn>
                  <a:cxn ang="0">
                    <a:pos x="47" y="44"/>
                  </a:cxn>
                  <a:cxn ang="0">
                    <a:pos x="60" y="23"/>
                  </a:cxn>
                  <a:cxn ang="0">
                    <a:pos x="69" y="10"/>
                  </a:cxn>
                  <a:cxn ang="0">
                    <a:pos x="75" y="3"/>
                  </a:cxn>
                  <a:cxn ang="0">
                    <a:pos x="81" y="0"/>
                  </a:cxn>
                  <a:cxn ang="0">
                    <a:pos x="86" y="1"/>
                  </a:cxn>
                  <a:cxn ang="0">
                    <a:pos x="92" y="4"/>
                  </a:cxn>
                  <a:cxn ang="0">
                    <a:pos x="99" y="6"/>
                  </a:cxn>
                </a:cxnLst>
                <a:rect l="0" t="0" r="r" b="b"/>
                <a:pathLst>
                  <a:path w="99" h="137">
                    <a:moveTo>
                      <a:pt x="99" y="6"/>
                    </a:moveTo>
                    <a:lnTo>
                      <a:pt x="98" y="12"/>
                    </a:lnTo>
                    <a:lnTo>
                      <a:pt x="91" y="26"/>
                    </a:lnTo>
                    <a:lnTo>
                      <a:pt x="81" y="45"/>
                    </a:lnTo>
                    <a:lnTo>
                      <a:pt x="68" y="67"/>
                    </a:lnTo>
                    <a:lnTo>
                      <a:pt x="55" y="90"/>
                    </a:lnTo>
                    <a:lnTo>
                      <a:pt x="43" y="110"/>
                    </a:lnTo>
                    <a:lnTo>
                      <a:pt x="32" y="125"/>
                    </a:lnTo>
                    <a:lnTo>
                      <a:pt x="27" y="131"/>
                    </a:lnTo>
                    <a:lnTo>
                      <a:pt x="20" y="135"/>
                    </a:lnTo>
                    <a:lnTo>
                      <a:pt x="12" y="137"/>
                    </a:lnTo>
                    <a:lnTo>
                      <a:pt x="4" y="136"/>
                    </a:lnTo>
                    <a:lnTo>
                      <a:pt x="0" y="133"/>
                    </a:lnTo>
                    <a:lnTo>
                      <a:pt x="2" y="126"/>
                    </a:lnTo>
                    <a:lnTo>
                      <a:pt x="9" y="111"/>
                    </a:lnTo>
                    <a:lnTo>
                      <a:pt x="21" y="90"/>
                    </a:lnTo>
                    <a:lnTo>
                      <a:pt x="35" y="67"/>
                    </a:lnTo>
                    <a:lnTo>
                      <a:pt x="47" y="44"/>
                    </a:lnTo>
                    <a:lnTo>
                      <a:pt x="60" y="23"/>
                    </a:lnTo>
                    <a:lnTo>
                      <a:pt x="69" y="10"/>
                    </a:lnTo>
                    <a:lnTo>
                      <a:pt x="75" y="3"/>
                    </a:lnTo>
                    <a:lnTo>
                      <a:pt x="81" y="0"/>
                    </a:lnTo>
                    <a:lnTo>
                      <a:pt x="86" y="1"/>
                    </a:lnTo>
                    <a:lnTo>
                      <a:pt x="92" y="4"/>
                    </a:lnTo>
                    <a:lnTo>
                      <a:pt x="99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30" name="Freeform 510"/>
              <p:cNvSpPr>
                <a:spLocks/>
              </p:cNvSpPr>
              <p:nvPr/>
            </p:nvSpPr>
            <p:spPr bwMode="auto">
              <a:xfrm>
                <a:off x="4169" y="1056"/>
                <a:ext cx="47" cy="87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96" y="11"/>
                  </a:cxn>
                  <a:cxn ang="0">
                    <a:pos x="89" y="30"/>
                  </a:cxn>
                  <a:cxn ang="0">
                    <a:pos x="79" y="55"/>
                  </a:cxn>
                  <a:cxn ang="0">
                    <a:pos x="67" y="84"/>
                  </a:cxn>
                  <a:cxn ang="0">
                    <a:pos x="53" y="114"/>
                  </a:cxn>
                  <a:cxn ang="0">
                    <a:pos x="42" y="140"/>
                  </a:cxn>
                  <a:cxn ang="0">
                    <a:pos x="32" y="160"/>
                  </a:cxn>
                  <a:cxn ang="0">
                    <a:pos x="27" y="168"/>
                  </a:cxn>
                  <a:cxn ang="0">
                    <a:pos x="19" y="172"/>
                  </a:cxn>
                  <a:cxn ang="0">
                    <a:pos x="11" y="174"/>
                  </a:cxn>
                  <a:cxn ang="0">
                    <a:pos x="4" y="172"/>
                  </a:cxn>
                  <a:cxn ang="0">
                    <a:pos x="0" y="169"/>
                  </a:cxn>
                  <a:cxn ang="0">
                    <a:pos x="3" y="160"/>
                  </a:cxn>
                  <a:cxn ang="0">
                    <a:pos x="9" y="141"/>
                  </a:cxn>
                  <a:cxn ang="0">
                    <a:pos x="20" y="115"/>
                  </a:cxn>
                  <a:cxn ang="0">
                    <a:pos x="32" y="85"/>
                  </a:cxn>
                  <a:cxn ang="0">
                    <a:pos x="45" y="55"/>
                  </a:cxn>
                  <a:cxn ang="0">
                    <a:pos x="57" y="29"/>
                  </a:cxn>
                  <a:cxn ang="0">
                    <a:pos x="66" y="9"/>
                  </a:cxn>
                  <a:cxn ang="0">
                    <a:pos x="72" y="1"/>
                  </a:cxn>
                  <a:cxn ang="0">
                    <a:pos x="77" y="0"/>
                  </a:cxn>
                  <a:cxn ang="0">
                    <a:pos x="83" y="1"/>
                  </a:cxn>
                  <a:cxn ang="0">
                    <a:pos x="90" y="3"/>
                  </a:cxn>
                  <a:cxn ang="0">
                    <a:pos x="97" y="4"/>
                  </a:cxn>
                </a:cxnLst>
                <a:rect l="0" t="0" r="r" b="b"/>
                <a:pathLst>
                  <a:path w="97" h="174">
                    <a:moveTo>
                      <a:pt x="97" y="4"/>
                    </a:moveTo>
                    <a:lnTo>
                      <a:pt x="96" y="11"/>
                    </a:lnTo>
                    <a:lnTo>
                      <a:pt x="89" y="30"/>
                    </a:lnTo>
                    <a:lnTo>
                      <a:pt x="79" y="55"/>
                    </a:lnTo>
                    <a:lnTo>
                      <a:pt x="67" y="84"/>
                    </a:lnTo>
                    <a:lnTo>
                      <a:pt x="53" y="114"/>
                    </a:lnTo>
                    <a:lnTo>
                      <a:pt x="42" y="140"/>
                    </a:lnTo>
                    <a:lnTo>
                      <a:pt x="32" y="160"/>
                    </a:lnTo>
                    <a:lnTo>
                      <a:pt x="27" y="168"/>
                    </a:lnTo>
                    <a:lnTo>
                      <a:pt x="19" y="172"/>
                    </a:lnTo>
                    <a:lnTo>
                      <a:pt x="11" y="174"/>
                    </a:lnTo>
                    <a:lnTo>
                      <a:pt x="4" y="172"/>
                    </a:lnTo>
                    <a:lnTo>
                      <a:pt x="0" y="169"/>
                    </a:lnTo>
                    <a:lnTo>
                      <a:pt x="3" y="160"/>
                    </a:lnTo>
                    <a:lnTo>
                      <a:pt x="9" y="141"/>
                    </a:lnTo>
                    <a:lnTo>
                      <a:pt x="20" y="115"/>
                    </a:lnTo>
                    <a:lnTo>
                      <a:pt x="32" y="85"/>
                    </a:lnTo>
                    <a:lnTo>
                      <a:pt x="45" y="55"/>
                    </a:lnTo>
                    <a:lnTo>
                      <a:pt x="57" y="29"/>
                    </a:lnTo>
                    <a:lnTo>
                      <a:pt x="66" y="9"/>
                    </a:lnTo>
                    <a:lnTo>
                      <a:pt x="72" y="1"/>
                    </a:lnTo>
                    <a:lnTo>
                      <a:pt x="77" y="0"/>
                    </a:lnTo>
                    <a:lnTo>
                      <a:pt x="83" y="1"/>
                    </a:lnTo>
                    <a:lnTo>
                      <a:pt x="90" y="3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31" name="Freeform 511"/>
              <p:cNvSpPr>
                <a:spLocks/>
              </p:cNvSpPr>
              <p:nvPr/>
            </p:nvSpPr>
            <p:spPr bwMode="auto">
              <a:xfrm>
                <a:off x="4608" y="1091"/>
                <a:ext cx="274" cy="241"/>
              </a:xfrm>
              <a:custGeom>
                <a:avLst/>
                <a:gdLst/>
                <a:ahLst/>
                <a:cxnLst>
                  <a:cxn ang="0">
                    <a:pos x="4" y="478"/>
                  </a:cxn>
                  <a:cxn ang="0">
                    <a:pos x="28" y="480"/>
                  </a:cxn>
                  <a:cxn ang="0">
                    <a:pos x="62" y="479"/>
                  </a:cxn>
                  <a:cxn ang="0">
                    <a:pos x="97" y="479"/>
                  </a:cxn>
                  <a:cxn ang="0">
                    <a:pos x="119" y="471"/>
                  </a:cxn>
                  <a:cxn ang="0">
                    <a:pos x="140" y="447"/>
                  </a:cxn>
                  <a:cxn ang="0">
                    <a:pos x="165" y="421"/>
                  </a:cxn>
                  <a:cxn ang="0">
                    <a:pos x="195" y="394"/>
                  </a:cxn>
                  <a:cxn ang="0">
                    <a:pos x="229" y="370"/>
                  </a:cxn>
                  <a:cxn ang="0">
                    <a:pos x="271" y="352"/>
                  </a:cxn>
                  <a:cxn ang="0">
                    <a:pos x="318" y="341"/>
                  </a:cxn>
                  <a:cxn ang="0">
                    <a:pos x="373" y="342"/>
                  </a:cxn>
                  <a:cxn ang="0">
                    <a:pos x="419" y="355"/>
                  </a:cxn>
                  <a:cxn ang="0">
                    <a:pos x="450" y="382"/>
                  </a:cxn>
                  <a:cxn ang="0">
                    <a:pos x="473" y="420"/>
                  </a:cxn>
                  <a:cxn ang="0">
                    <a:pos x="483" y="457"/>
                  </a:cxn>
                  <a:cxn ang="0">
                    <a:pos x="483" y="464"/>
                  </a:cxn>
                  <a:cxn ang="0">
                    <a:pos x="496" y="453"/>
                  </a:cxn>
                  <a:cxn ang="0">
                    <a:pos x="514" y="449"/>
                  </a:cxn>
                  <a:cxn ang="0">
                    <a:pos x="528" y="446"/>
                  </a:cxn>
                  <a:cxn ang="0">
                    <a:pos x="533" y="405"/>
                  </a:cxn>
                  <a:cxn ang="0">
                    <a:pos x="546" y="323"/>
                  </a:cxn>
                  <a:cxn ang="0">
                    <a:pos x="525" y="262"/>
                  </a:cxn>
                  <a:cxn ang="0">
                    <a:pos x="482" y="233"/>
                  </a:cxn>
                  <a:cxn ang="0">
                    <a:pos x="434" y="214"/>
                  </a:cxn>
                  <a:cxn ang="0">
                    <a:pos x="400" y="187"/>
                  </a:cxn>
                  <a:cxn ang="0">
                    <a:pos x="392" y="151"/>
                  </a:cxn>
                  <a:cxn ang="0">
                    <a:pos x="384" y="109"/>
                  </a:cxn>
                  <a:cxn ang="0">
                    <a:pos x="370" y="63"/>
                  </a:cxn>
                  <a:cxn ang="0">
                    <a:pos x="355" y="28"/>
                  </a:cxn>
                  <a:cxn ang="0">
                    <a:pos x="341" y="17"/>
                  </a:cxn>
                  <a:cxn ang="0">
                    <a:pos x="320" y="10"/>
                  </a:cxn>
                  <a:cxn ang="0">
                    <a:pos x="296" y="5"/>
                  </a:cxn>
                  <a:cxn ang="0">
                    <a:pos x="267" y="2"/>
                  </a:cxn>
                  <a:cxn ang="0">
                    <a:pos x="237" y="0"/>
                  </a:cxn>
                  <a:cxn ang="0">
                    <a:pos x="209" y="1"/>
                  </a:cxn>
                  <a:cxn ang="0">
                    <a:pos x="183" y="3"/>
                  </a:cxn>
                  <a:cxn ang="0">
                    <a:pos x="163" y="8"/>
                  </a:cxn>
                  <a:cxn ang="0">
                    <a:pos x="148" y="17"/>
                  </a:cxn>
                  <a:cxn ang="0">
                    <a:pos x="130" y="40"/>
                  </a:cxn>
                  <a:cxn ang="0">
                    <a:pos x="113" y="78"/>
                  </a:cxn>
                  <a:cxn ang="0">
                    <a:pos x="99" y="127"/>
                  </a:cxn>
                  <a:cxn ang="0">
                    <a:pos x="90" y="171"/>
                  </a:cxn>
                  <a:cxn ang="0">
                    <a:pos x="77" y="203"/>
                  </a:cxn>
                  <a:cxn ang="0">
                    <a:pos x="61" y="238"/>
                  </a:cxn>
                  <a:cxn ang="0">
                    <a:pos x="49" y="270"/>
                  </a:cxn>
                  <a:cxn ang="0">
                    <a:pos x="40" y="329"/>
                  </a:cxn>
                  <a:cxn ang="0">
                    <a:pos x="27" y="390"/>
                  </a:cxn>
                  <a:cxn ang="0">
                    <a:pos x="12" y="429"/>
                  </a:cxn>
                  <a:cxn ang="0">
                    <a:pos x="1" y="457"/>
                  </a:cxn>
                </a:cxnLst>
                <a:rect l="0" t="0" r="r" b="b"/>
                <a:pathLst>
                  <a:path w="546" h="480">
                    <a:moveTo>
                      <a:pt x="0" y="474"/>
                    </a:moveTo>
                    <a:lnTo>
                      <a:pt x="4" y="478"/>
                    </a:lnTo>
                    <a:lnTo>
                      <a:pt x="14" y="480"/>
                    </a:lnTo>
                    <a:lnTo>
                      <a:pt x="28" y="480"/>
                    </a:lnTo>
                    <a:lnTo>
                      <a:pt x="45" y="480"/>
                    </a:lnTo>
                    <a:lnTo>
                      <a:pt x="62" y="479"/>
                    </a:lnTo>
                    <a:lnTo>
                      <a:pt x="81" y="478"/>
                    </a:lnTo>
                    <a:lnTo>
                      <a:pt x="97" y="479"/>
                    </a:lnTo>
                    <a:lnTo>
                      <a:pt x="110" y="480"/>
                    </a:lnTo>
                    <a:lnTo>
                      <a:pt x="119" y="471"/>
                    </a:lnTo>
                    <a:lnTo>
                      <a:pt x="129" y="460"/>
                    </a:lnTo>
                    <a:lnTo>
                      <a:pt x="140" y="447"/>
                    </a:lnTo>
                    <a:lnTo>
                      <a:pt x="152" y="434"/>
                    </a:lnTo>
                    <a:lnTo>
                      <a:pt x="165" y="421"/>
                    </a:lnTo>
                    <a:lnTo>
                      <a:pt x="179" y="408"/>
                    </a:lnTo>
                    <a:lnTo>
                      <a:pt x="195" y="394"/>
                    </a:lnTo>
                    <a:lnTo>
                      <a:pt x="212" y="382"/>
                    </a:lnTo>
                    <a:lnTo>
                      <a:pt x="229" y="370"/>
                    </a:lnTo>
                    <a:lnTo>
                      <a:pt x="249" y="360"/>
                    </a:lnTo>
                    <a:lnTo>
                      <a:pt x="271" y="352"/>
                    </a:lnTo>
                    <a:lnTo>
                      <a:pt x="294" y="345"/>
                    </a:lnTo>
                    <a:lnTo>
                      <a:pt x="318" y="341"/>
                    </a:lnTo>
                    <a:lnTo>
                      <a:pt x="344" y="340"/>
                    </a:lnTo>
                    <a:lnTo>
                      <a:pt x="373" y="342"/>
                    </a:lnTo>
                    <a:lnTo>
                      <a:pt x="403" y="348"/>
                    </a:lnTo>
                    <a:lnTo>
                      <a:pt x="419" y="355"/>
                    </a:lnTo>
                    <a:lnTo>
                      <a:pt x="435" y="367"/>
                    </a:lnTo>
                    <a:lnTo>
                      <a:pt x="450" y="382"/>
                    </a:lnTo>
                    <a:lnTo>
                      <a:pt x="464" y="400"/>
                    </a:lnTo>
                    <a:lnTo>
                      <a:pt x="473" y="420"/>
                    </a:lnTo>
                    <a:lnTo>
                      <a:pt x="480" y="438"/>
                    </a:lnTo>
                    <a:lnTo>
                      <a:pt x="483" y="457"/>
                    </a:lnTo>
                    <a:lnTo>
                      <a:pt x="479" y="474"/>
                    </a:lnTo>
                    <a:lnTo>
                      <a:pt x="483" y="464"/>
                    </a:lnTo>
                    <a:lnTo>
                      <a:pt x="488" y="457"/>
                    </a:lnTo>
                    <a:lnTo>
                      <a:pt x="496" y="453"/>
                    </a:lnTo>
                    <a:lnTo>
                      <a:pt x="505" y="451"/>
                    </a:lnTo>
                    <a:lnTo>
                      <a:pt x="514" y="449"/>
                    </a:lnTo>
                    <a:lnTo>
                      <a:pt x="522" y="447"/>
                    </a:lnTo>
                    <a:lnTo>
                      <a:pt x="528" y="446"/>
                    </a:lnTo>
                    <a:lnTo>
                      <a:pt x="531" y="445"/>
                    </a:lnTo>
                    <a:lnTo>
                      <a:pt x="533" y="405"/>
                    </a:lnTo>
                    <a:lnTo>
                      <a:pt x="541" y="363"/>
                    </a:lnTo>
                    <a:lnTo>
                      <a:pt x="546" y="323"/>
                    </a:lnTo>
                    <a:lnTo>
                      <a:pt x="540" y="285"/>
                    </a:lnTo>
                    <a:lnTo>
                      <a:pt x="525" y="262"/>
                    </a:lnTo>
                    <a:lnTo>
                      <a:pt x="506" y="245"/>
                    </a:lnTo>
                    <a:lnTo>
                      <a:pt x="482" y="233"/>
                    </a:lnTo>
                    <a:lnTo>
                      <a:pt x="457" y="223"/>
                    </a:lnTo>
                    <a:lnTo>
                      <a:pt x="434" y="214"/>
                    </a:lnTo>
                    <a:lnTo>
                      <a:pt x="414" y="203"/>
                    </a:lnTo>
                    <a:lnTo>
                      <a:pt x="400" y="187"/>
                    </a:lnTo>
                    <a:lnTo>
                      <a:pt x="394" y="166"/>
                    </a:lnTo>
                    <a:lnTo>
                      <a:pt x="392" y="151"/>
                    </a:lnTo>
                    <a:lnTo>
                      <a:pt x="388" y="131"/>
                    </a:lnTo>
                    <a:lnTo>
                      <a:pt x="384" y="109"/>
                    </a:lnTo>
                    <a:lnTo>
                      <a:pt x="377" y="85"/>
                    </a:lnTo>
                    <a:lnTo>
                      <a:pt x="370" y="63"/>
                    </a:lnTo>
                    <a:lnTo>
                      <a:pt x="363" y="43"/>
                    </a:lnTo>
                    <a:lnTo>
                      <a:pt x="355" y="28"/>
                    </a:lnTo>
                    <a:lnTo>
                      <a:pt x="348" y="20"/>
                    </a:lnTo>
                    <a:lnTo>
                      <a:pt x="341" y="17"/>
                    </a:lnTo>
                    <a:lnTo>
                      <a:pt x="332" y="13"/>
                    </a:lnTo>
                    <a:lnTo>
                      <a:pt x="320" y="10"/>
                    </a:lnTo>
                    <a:lnTo>
                      <a:pt x="309" y="8"/>
                    </a:lnTo>
                    <a:lnTo>
                      <a:pt x="296" y="5"/>
                    </a:lnTo>
                    <a:lnTo>
                      <a:pt x="282" y="3"/>
                    </a:lnTo>
                    <a:lnTo>
                      <a:pt x="267" y="2"/>
                    </a:lnTo>
                    <a:lnTo>
                      <a:pt x="252" y="1"/>
                    </a:lnTo>
                    <a:lnTo>
                      <a:pt x="237" y="0"/>
                    </a:lnTo>
                    <a:lnTo>
                      <a:pt x="224" y="0"/>
                    </a:lnTo>
                    <a:lnTo>
                      <a:pt x="209" y="1"/>
                    </a:lnTo>
                    <a:lnTo>
                      <a:pt x="196" y="2"/>
                    </a:lnTo>
                    <a:lnTo>
                      <a:pt x="183" y="3"/>
                    </a:lnTo>
                    <a:lnTo>
                      <a:pt x="172" y="5"/>
                    </a:lnTo>
                    <a:lnTo>
                      <a:pt x="163" y="8"/>
                    </a:lnTo>
                    <a:lnTo>
                      <a:pt x="154" y="11"/>
                    </a:lnTo>
                    <a:lnTo>
                      <a:pt x="148" y="17"/>
                    </a:lnTo>
                    <a:lnTo>
                      <a:pt x="140" y="26"/>
                    </a:lnTo>
                    <a:lnTo>
                      <a:pt x="130" y="40"/>
                    </a:lnTo>
                    <a:lnTo>
                      <a:pt x="122" y="57"/>
                    </a:lnTo>
                    <a:lnTo>
                      <a:pt x="113" y="78"/>
                    </a:lnTo>
                    <a:lnTo>
                      <a:pt x="105" y="101"/>
                    </a:lnTo>
                    <a:lnTo>
                      <a:pt x="99" y="127"/>
                    </a:lnTo>
                    <a:lnTo>
                      <a:pt x="93" y="156"/>
                    </a:lnTo>
                    <a:lnTo>
                      <a:pt x="90" y="171"/>
                    </a:lnTo>
                    <a:lnTo>
                      <a:pt x="84" y="187"/>
                    </a:lnTo>
                    <a:lnTo>
                      <a:pt x="77" y="203"/>
                    </a:lnTo>
                    <a:lnTo>
                      <a:pt x="69" y="220"/>
                    </a:lnTo>
                    <a:lnTo>
                      <a:pt x="61" y="238"/>
                    </a:lnTo>
                    <a:lnTo>
                      <a:pt x="53" y="254"/>
                    </a:lnTo>
                    <a:lnTo>
                      <a:pt x="49" y="270"/>
                    </a:lnTo>
                    <a:lnTo>
                      <a:pt x="45" y="285"/>
                    </a:lnTo>
                    <a:lnTo>
                      <a:pt x="40" y="329"/>
                    </a:lnTo>
                    <a:lnTo>
                      <a:pt x="34" y="363"/>
                    </a:lnTo>
                    <a:lnTo>
                      <a:pt x="27" y="390"/>
                    </a:lnTo>
                    <a:lnTo>
                      <a:pt x="19" y="411"/>
                    </a:lnTo>
                    <a:lnTo>
                      <a:pt x="12" y="429"/>
                    </a:lnTo>
                    <a:lnTo>
                      <a:pt x="6" y="444"/>
                    </a:lnTo>
                    <a:lnTo>
                      <a:pt x="1" y="457"/>
                    </a:ln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ED00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32" name="Freeform 512"/>
              <p:cNvSpPr>
                <a:spLocks/>
              </p:cNvSpPr>
              <p:nvPr/>
            </p:nvSpPr>
            <p:spPr bwMode="auto">
              <a:xfrm>
                <a:off x="4233" y="1126"/>
                <a:ext cx="412" cy="207"/>
              </a:xfrm>
              <a:custGeom>
                <a:avLst/>
                <a:gdLst/>
                <a:ahLst/>
                <a:cxnLst>
                  <a:cxn ang="0">
                    <a:pos x="697" y="404"/>
                  </a:cxn>
                  <a:cxn ang="0">
                    <a:pos x="650" y="408"/>
                  </a:cxn>
                  <a:cxn ang="0">
                    <a:pos x="599" y="411"/>
                  </a:cxn>
                  <a:cxn ang="0">
                    <a:pos x="565" y="406"/>
                  </a:cxn>
                  <a:cxn ang="0">
                    <a:pos x="562" y="386"/>
                  </a:cxn>
                  <a:cxn ang="0">
                    <a:pos x="557" y="347"/>
                  </a:cxn>
                  <a:cxn ang="0">
                    <a:pos x="544" y="308"/>
                  </a:cxn>
                  <a:cxn ang="0">
                    <a:pos x="519" y="278"/>
                  </a:cxn>
                  <a:cxn ang="0">
                    <a:pos x="473" y="263"/>
                  </a:cxn>
                  <a:cxn ang="0">
                    <a:pos x="417" y="260"/>
                  </a:cxn>
                  <a:cxn ang="0">
                    <a:pos x="363" y="269"/>
                  </a:cxn>
                  <a:cxn ang="0">
                    <a:pos x="313" y="289"/>
                  </a:cxn>
                  <a:cxn ang="0">
                    <a:pos x="268" y="313"/>
                  </a:cxn>
                  <a:cxn ang="0">
                    <a:pos x="229" y="342"/>
                  </a:cxn>
                  <a:cxn ang="0">
                    <a:pos x="196" y="372"/>
                  </a:cxn>
                  <a:cxn ang="0">
                    <a:pos x="170" y="398"/>
                  </a:cxn>
                  <a:cxn ang="0">
                    <a:pos x="154" y="412"/>
                  </a:cxn>
                  <a:cxn ang="0">
                    <a:pos x="126" y="414"/>
                  </a:cxn>
                  <a:cxn ang="0">
                    <a:pos x="88" y="412"/>
                  </a:cxn>
                  <a:cxn ang="0">
                    <a:pos x="60" y="407"/>
                  </a:cxn>
                  <a:cxn ang="0">
                    <a:pos x="54" y="395"/>
                  </a:cxn>
                  <a:cxn ang="0">
                    <a:pos x="43" y="380"/>
                  </a:cxn>
                  <a:cxn ang="0">
                    <a:pos x="30" y="375"/>
                  </a:cxn>
                  <a:cxn ang="0">
                    <a:pos x="17" y="375"/>
                  </a:cxn>
                  <a:cxn ang="0">
                    <a:pos x="7" y="375"/>
                  </a:cxn>
                  <a:cxn ang="0">
                    <a:pos x="1" y="369"/>
                  </a:cxn>
                  <a:cxn ang="0">
                    <a:pos x="1" y="354"/>
                  </a:cxn>
                  <a:cxn ang="0">
                    <a:pos x="13" y="319"/>
                  </a:cxn>
                  <a:cxn ang="0">
                    <a:pos x="29" y="268"/>
                  </a:cxn>
                  <a:cxn ang="0">
                    <a:pos x="47" y="214"/>
                  </a:cxn>
                  <a:cxn ang="0">
                    <a:pos x="63" y="162"/>
                  </a:cxn>
                  <a:cxn ang="0">
                    <a:pos x="85" y="113"/>
                  </a:cxn>
                  <a:cxn ang="0">
                    <a:pos x="108" y="70"/>
                  </a:cxn>
                  <a:cxn ang="0">
                    <a:pos x="126" y="44"/>
                  </a:cxn>
                  <a:cxn ang="0">
                    <a:pos x="143" y="29"/>
                  </a:cxn>
                  <a:cxn ang="0">
                    <a:pos x="179" y="16"/>
                  </a:cxn>
                  <a:cxn ang="0">
                    <a:pos x="221" y="9"/>
                  </a:cxn>
                  <a:cxn ang="0">
                    <a:pos x="270" y="8"/>
                  </a:cxn>
                  <a:cxn ang="0">
                    <a:pos x="319" y="9"/>
                  </a:cxn>
                  <a:cxn ang="0">
                    <a:pos x="366" y="11"/>
                  </a:cxn>
                  <a:cxn ang="0">
                    <a:pos x="408" y="13"/>
                  </a:cxn>
                  <a:cxn ang="0">
                    <a:pos x="439" y="10"/>
                  </a:cxn>
                  <a:cxn ang="0">
                    <a:pos x="464" y="5"/>
                  </a:cxn>
                  <a:cxn ang="0">
                    <a:pos x="504" y="1"/>
                  </a:cxn>
                  <a:cxn ang="0">
                    <a:pos x="557" y="0"/>
                  </a:cxn>
                  <a:cxn ang="0">
                    <a:pos x="618" y="1"/>
                  </a:cxn>
                  <a:cxn ang="0">
                    <a:pos x="681" y="2"/>
                  </a:cxn>
                  <a:cxn ang="0">
                    <a:pos x="738" y="5"/>
                  </a:cxn>
                  <a:cxn ang="0">
                    <a:pos x="785" y="6"/>
                  </a:cxn>
                  <a:cxn ang="0">
                    <a:pos x="815" y="5"/>
                  </a:cxn>
                  <a:cxn ang="0">
                    <a:pos x="823" y="8"/>
                  </a:cxn>
                  <a:cxn ang="0">
                    <a:pos x="807" y="40"/>
                  </a:cxn>
                  <a:cxn ang="0">
                    <a:pos x="780" y="92"/>
                  </a:cxn>
                  <a:cxn ang="0">
                    <a:pos x="757" y="147"/>
                  </a:cxn>
                  <a:cxn ang="0">
                    <a:pos x="745" y="197"/>
                  </a:cxn>
                  <a:cxn ang="0">
                    <a:pos x="731" y="259"/>
                  </a:cxn>
                  <a:cxn ang="0">
                    <a:pos x="719" y="326"/>
                  </a:cxn>
                  <a:cxn ang="0">
                    <a:pos x="711" y="382"/>
                  </a:cxn>
                </a:cxnLst>
                <a:rect l="0" t="0" r="r" b="b"/>
                <a:pathLst>
                  <a:path w="823" h="414">
                    <a:moveTo>
                      <a:pt x="712" y="400"/>
                    </a:moveTo>
                    <a:lnTo>
                      <a:pt x="697" y="404"/>
                    </a:lnTo>
                    <a:lnTo>
                      <a:pt x="675" y="406"/>
                    </a:lnTo>
                    <a:lnTo>
                      <a:pt x="650" y="408"/>
                    </a:lnTo>
                    <a:lnTo>
                      <a:pt x="624" y="409"/>
                    </a:lnTo>
                    <a:lnTo>
                      <a:pt x="599" y="411"/>
                    </a:lnTo>
                    <a:lnTo>
                      <a:pt x="579" y="409"/>
                    </a:lnTo>
                    <a:lnTo>
                      <a:pt x="565" y="406"/>
                    </a:lnTo>
                    <a:lnTo>
                      <a:pt x="561" y="401"/>
                    </a:lnTo>
                    <a:lnTo>
                      <a:pt x="562" y="386"/>
                    </a:lnTo>
                    <a:lnTo>
                      <a:pt x="561" y="368"/>
                    </a:lnTo>
                    <a:lnTo>
                      <a:pt x="557" y="347"/>
                    </a:lnTo>
                    <a:lnTo>
                      <a:pt x="552" y="328"/>
                    </a:lnTo>
                    <a:lnTo>
                      <a:pt x="544" y="308"/>
                    </a:lnTo>
                    <a:lnTo>
                      <a:pt x="532" y="292"/>
                    </a:lnTo>
                    <a:lnTo>
                      <a:pt x="519" y="278"/>
                    </a:lnTo>
                    <a:lnTo>
                      <a:pt x="503" y="270"/>
                    </a:lnTo>
                    <a:lnTo>
                      <a:pt x="473" y="263"/>
                    </a:lnTo>
                    <a:lnTo>
                      <a:pt x="445" y="260"/>
                    </a:lnTo>
                    <a:lnTo>
                      <a:pt x="417" y="260"/>
                    </a:lnTo>
                    <a:lnTo>
                      <a:pt x="389" y="263"/>
                    </a:lnTo>
                    <a:lnTo>
                      <a:pt x="363" y="269"/>
                    </a:lnTo>
                    <a:lnTo>
                      <a:pt x="337" y="278"/>
                    </a:lnTo>
                    <a:lnTo>
                      <a:pt x="313" y="289"/>
                    </a:lnTo>
                    <a:lnTo>
                      <a:pt x="290" y="300"/>
                    </a:lnTo>
                    <a:lnTo>
                      <a:pt x="268" y="313"/>
                    </a:lnTo>
                    <a:lnTo>
                      <a:pt x="248" y="328"/>
                    </a:lnTo>
                    <a:lnTo>
                      <a:pt x="229" y="342"/>
                    </a:lnTo>
                    <a:lnTo>
                      <a:pt x="212" y="357"/>
                    </a:lnTo>
                    <a:lnTo>
                      <a:pt x="196" y="372"/>
                    </a:lnTo>
                    <a:lnTo>
                      <a:pt x="182" y="385"/>
                    </a:lnTo>
                    <a:lnTo>
                      <a:pt x="170" y="398"/>
                    </a:lnTo>
                    <a:lnTo>
                      <a:pt x="160" y="409"/>
                    </a:lnTo>
                    <a:lnTo>
                      <a:pt x="154" y="412"/>
                    </a:lnTo>
                    <a:lnTo>
                      <a:pt x="142" y="414"/>
                    </a:lnTo>
                    <a:lnTo>
                      <a:pt x="126" y="414"/>
                    </a:lnTo>
                    <a:lnTo>
                      <a:pt x="106" y="413"/>
                    </a:lnTo>
                    <a:lnTo>
                      <a:pt x="88" y="412"/>
                    </a:lnTo>
                    <a:lnTo>
                      <a:pt x="71" y="409"/>
                    </a:lnTo>
                    <a:lnTo>
                      <a:pt x="60" y="407"/>
                    </a:lnTo>
                    <a:lnTo>
                      <a:pt x="55" y="405"/>
                    </a:lnTo>
                    <a:lnTo>
                      <a:pt x="54" y="395"/>
                    </a:lnTo>
                    <a:lnTo>
                      <a:pt x="50" y="386"/>
                    </a:lnTo>
                    <a:lnTo>
                      <a:pt x="43" y="380"/>
                    </a:lnTo>
                    <a:lnTo>
                      <a:pt x="36" y="376"/>
                    </a:lnTo>
                    <a:lnTo>
                      <a:pt x="30" y="375"/>
                    </a:lnTo>
                    <a:lnTo>
                      <a:pt x="23" y="375"/>
                    </a:lnTo>
                    <a:lnTo>
                      <a:pt x="17" y="375"/>
                    </a:lnTo>
                    <a:lnTo>
                      <a:pt x="12" y="375"/>
                    </a:lnTo>
                    <a:lnTo>
                      <a:pt x="7" y="375"/>
                    </a:lnTo>
                    <a:lnTo>
                      <a:pt x="4" y="373"/>
                    </a:lnTo>
                    <a:lnTo>
                      <a:pt x="1" y="369"/>
                    </a:lnTo>
                    <a:lnTo>
                      <a:pt x="0" y="363"/>
                    </a:lnTo>
                    <a:lnTo>
                      <a:pt x="1" y="354"/>
                    </a:lnTo>
                    <a:lnTo>
                      <a:pt x="6" y="338"/>
                    </a:lnTo>
                    <a:lnTo>
                      <a:pt x="13" y="319"/>
                    </a:lnTo>
                    <a:lnTo>
                      <a:pt x="21" y="294"/>
                    </a:lnTo>
                    <a:lnTo>
                      <a:pt x="29" y="268"/>
                    </a:lnTo>
                    <a:lnTo>
                      <a:pt x="38" y="240"/>
                    </a:lnTo>
                    <a:lnTo>
                      <a:pt x="47" y="214"/>
                    </a:lnTo>
                    <a:lnTo>
                      <a:pt x="55" y="187"/>
                    </a:lnTo>
                    <a:lnTo>
                      <a:pt x="63" y="162"/>
                    </a:lnTo>
                    <a:lnTo>
                      <a:pt x="74" y="137"/>
                    </a:lnTo>
                    <a:lnTo>
                      <a:pt x="85" y="113"/>
                    </a:lnTo>
                    <a:lnTo>
                      <a:pt x="98" y="90"/>
                    </a:lnTo>
                    <a:lnTo>
                      <a:pt x="108" y="70"/>
                    </a:lnTo>
                    <a:lnTo>
                      <a:pt x="119" y="55"/>
                    </a:lnTo>
                    <a:lnTo>
                      <a:pt x="126" y="44"/>
                    </a:lnTo>
                    <a:lnTo>
                      <a:pt x="130" y="38"/>
                    </a:lnTo>
                    <a:lnTo>
                      <a:pt x="143" y="29"/>
                    </a:lnTo>
                    <a:lnTo>
                      <a:pt x="159" y="21"/>
                    </a:lnTo>
                    <a:lnTo>
                      <a:pt x="179" y="16"/>
                    </a:lnTo>
                    <a:lnTo>
                      <a:pt x="199" y="11"/>
                    </a:lnTo>
                    <a:lnTo>
                      <a:pt x="221" y="9"/>
                    </a:lnTo>
                    <a:lnTo>
                      <a:pt x="245" y="8"/>
                    </a:lnTo>
                    <a:lnTo>
                      <a:pt x="270" y="8"/>
                    </a:lnTo>
                    <a:lnTo>
                      <a:pt x="295" y="8"/>
                    </a:lnTo>
                    <a:lnTo>
                      <a:pt x="319" y="9"/>
                    </a:lnTo>
                    <a:lnTo>
                      <a:pt x="343" y="10"/>
                    </a:lnTo>
                    <a:lnTo>
                      <a:pt x="366" y="11"/>
                    </a:lnTo>
                    <a:lnTo>
                      <a:pt x="388" y="11"/>
                    </a:lnTo>
                    <a:lnTo>
                      <a:pt x="408" y="13"/>
                    </a:lnTo>
                    <a:lnTo>
                      <a:pt x="425" y="11"/>
                    </a:lnTo>
                    <a:lnTo>
                      <a:pt x="439" y="10"/>
                    </a:lnTo>
                    <a:lnTo>
                      <a:pt x="450" y="8"/>
                    </a:lnTo>
                    <a:lnTo>
                      <a:pt x="464" y="5"/>
                    </a:lnTo>
                    <a:lnTo>
                      <a:pt x="481" y="2"/>
                    </a:lnTo>
                    <a:lnTo>
                      <a:pt x="504" y="1"/>
                    </a:lnTo>
                    <a:lnTo>
                      <a:pt x="530" y="0"/>
                    </a:lnTo>
                    <a:lnTo>
                      <a:pt x="557" y="0"/>
                    </a:lnTo>
                    <a:lnTo>
                      <a:pt x="587" y="0"/>
                    </a:lnTo>
                    <a:lnTo>
                      <a:pt x="618" y="1"/>
                    </a:lnTo>
                    <a:lnTo>
                      <a:pt x="650" y="1"/>
                    </a:lnTo>
                    <a:lnTo>
                      <a:pt x="681" y="2"/>
                    </a:lnTo>
                    <a:lnTo>
                      <a:pt x="709" y="3"/>
                    </a:lnTo>
                    <a:lnTo>
                      <a:pt x="738" y="5"/>
                    </a:lnTo>
                    <a:lnTo>
                      <a:pt x="764" y="5"/>
                    </a:lnTo>
                    <a:lnTo>
                      <a:pt x="785" y="6"/>
                    </a:lnTo>
                    <a:lnTo>
                      <a:pt x="803" y="5"/>
                    </a:lnTo>
                    <a:lnTo>
                      <a:pt x="815" y="5"/>
                    </a:lnTo>
                    <a:lnTo>
                      <a:pt x="823" y="3"/>
                    </a:lnTo>
                    <a:lnTo>
                      <a:pt x="823" y="8"/>
                    </a:lnTo>
                    <a:lnTo>
                      <a:pt x="818" y="21"/>
                    </a:lnTo>
                    <a:lnTo>
                      <a:pt x="807" y="40"/>
                    </a:lnTo>
                    <a:lnTo>
                      <a:pt x="793" y="64"/>
                    </a:lnTo>
                    <a:lnTo>
                      <a:pt x="780" y="92"/>
                    </a:lnTo>
                    <a:lnTo>
                      <a:pt x="767" y="121"/>
                    </a:lnTo>
                    <a:lnTo>
                      <a:pt x="757" y="147"/>
                    </a:lnTo>
                    <a:lnTo>
                      <a:pt x="750" y="171"/>
                    </a:lnTo>
                    <a:lnTo>
                      <a:pt x="745" y="197"/>
                    </a:lnTo>
                    <a:lnTo>
                      <a:pt x="739" y="225"/>
                    </a:lnTo>
                    <a:lnTo>
                      <a:pt x="731" y="259"/>
                    </a:lnTo>
                    <a:lnTo>
                      <a:pt x="724" y="292"/>
                    </a:lnTo>
                    <a:lnTo>
                      <a:pt x="719" y="326"/>
                    </a:lnTo>
                    <a:lnTo>
                      <a:pt x="714" y="357"/>
                    </a:lnTo>
                    <a:lnTo>
                      <a:pt x="711" y="382"/>
                    </a:lnTo>
                    <a:lnTo>
                      <a:pt x="712" y="400"/>
                    </a:lnTo>
                    <a:close/>
                  </a:path>
                </a:pathLst>
              </a:custGeom>
              <a:solidFill>
                <a:srgbClr val="ED00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33" name="Freeform 513"/>
              <p:cNvSpPr>
                <a:spLocks/>
              </p:cNvSpPr>
              <p:nvPr/>
            </p:nvSpPr>
            <p:spPr bwMode="auto">
              <a:xfrm>
                <a:off x="4885" y="1234"/>
                <a:ext cx="25" cy="77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0" y="155"/>
                  </a:cxn>
                  <a:cxn ang="0">
                    <a:pos x="5" y="156"/>
                  </a:cxn>
                  <a:cxn ang="0">
                    <a:pos x="12" y="156"/>
                  </a:cxn>
                  <a:cxn ang="0">
                    <a:pos x="20" y="153"/>
                  </a:cxn>
                  <a:cxn ang="0">
                    <a:pos x="31" y="130"/>
                  </a:cxn>
                  <a:cxn ang="0">
                    <a:pos x="42" y="86"/>
                  </a:cxn>
                  <a:cxn ang="0">
                    <a:pos x="48" y="39"/>
                  </a:cxn>
                  <a:cxn ang="0">
                    <a:pos x="50" y="10"/>
                  </a:cxn>
                  <a:cxn ang="0">
                    <a:pos x="44" y="3"/>
                  </a:cxn>
                  <a:cxn ang="0">
                    <a:pos x="33" y="0"/>
                  </a:cxn>
                  <a:cxn ang="0">
                    <a:pos x="24" y="1"/>
                  </a:cxn>
                  <a:cxn ang="0">
                    <a:pos x="22" y="8"/>
                  </a:cxn>
                  <a:cxn ang="0">
                    <a:pos x="22" y="35"/>
                  </a:cxn>
                  <a:cxn ang="0">
                    <a:pos x="15" y="80"/>
                  </a:cxn>
                  <a:cxn ang="0">
                    <a:pos x="7" y="123"/>
                  </a:cxn>
                  <a:cxn ang="0">
                    <a:pos x="0" y="149"/>
                  </a:cxn>
                </a:cxnLst>
                <a:rect l="0" t="0" r="r" b="b"/>
                <a:pathLst>
                  <a:path w="50" h="156">
                    <a:moveTo>
                      <a:pt x="0" y="149"/>
                    </a:moveTo>
                    <a:lnTo>
                      <a:pt x="0" y="155"/>
                    </a:lnTo>
                    <a:lnTo>
                      <a:pt x="5" y="156"/>
                    </a:lnTo>
                    <a:lnTo>
                      <a:pt x="12" y="156"/>
                    </a:lnTo>
                    <a:lnTo>
                      <a:pt x="20" y="153"/>
                    </a:lnTo>
                    <a:lnTo>
                      <a:pt x="31" y="130"/>
                    </a:lnTo>
                    <a:lnTo>
                      <a:pt x="42" y="86"/>
                    </a:lnTo>
                    <a:lnTo>
                      <a:pt x="48" y="39"/>
                    </a:lnTo>
                    <a:lnTo>
                      <a:pt x="50" y="10"/>
                    </a:lnTo>
                    <a:lnTo>
                      <a:pt x="44" y="3"/>
                    </a:lnTo>
                    <a:lnTo>
                      <a:pt x="33" y="0"/>
                    </a:lnTo>
                    <a:lnTo>
                      <a:pt x="24" y="1"/>
                    </a:lnTo>
                    <a:lnTo>
                      <a:pt x="22" y="8"/>
                    </a:lnTo>
                    <a:lnTo>
                      <a:pt x="22" y="35"/>
                    </a:lnTo>
                    <a:lnTo>
                      <a:pt x="15" y="80"/>
                    </a:lnTo>
                    <a:lnTo>
                      <a:pt x="7" y="12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FFED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34" name="Freeform 514"/>
              <p:cNvSpPr>
                <a:spLocks/>
              </p:cNvSpPr>
              <p:nvPr/>
            </p:nvSpPr>
            <p:spPr bwMode="auto">
              <a:xfrm>
                <a:off x="4853" y="1320"/>
                <a:ext cx="44" cy="28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75" y="5"/>
                  </a:cxn>
                  <a:cxn ang="0">
                    <a:pos x="63" y="9"/>
                  </a:cxn>
                  <a:cxn ang="0">
                    <a:pos x="51" y="10"/>
                  </a:cxn>
                  <a:cxn ang="0">
                    <a:pos x="41" y="10"/>
                  </a:cxn>
                  <a:cxn ang="0">
                    <a:pos x="29" y="10"/>
                  </a:cxn>
                  <a:cxn ang="0">
                    <a:pos x="20" y="12"/>
                  </a:cxn>
                  <a:cxn ang="0">
                    <a:pos x="12" y="15"/>
                  </a:cxn>
                  <a:cxn ang="0">
                    <a:pos x="5" y="21"/>
                  </a:cxn>
                  <a:cxn ang="0">
                    <a:pos x="0" y="33"/>
                  </a:cxn>
                  <a:cxn ang="0">
                    <a:pos x="3" y="43"/>
                  </a:cxn>
                  <a:cxn ang="0">
                    <a:pos x="11" y="51"/>
                  </a:cxn>
                  <a:cxn ang="0">
                    <a:pos x="20" y="56"/>
                  </a:cxn>
                  <a:cxn ang="0">
                    <a:pos x="42" y="57"/>
                  </a:cxn>
                  <a:cxn ang="0">
                    <a:pos x="59" y="54"/>
                  </a:cxn>
                  <a:cxn ang="0">
                    <a:pos x="72" y="48"/>
                  </a:cxn>
                  <a:cxn ang="0">
                    <a:pos x="80" y="39"/>
                  </a:cxn>
                  <a:cxn ang="0">
                    <a:pos x="86" y="28"/>
                  </a:cxn>
                  <a:cxn ang="0">
                    <a:pos x="88" y="18"/>
                  </a:cxn>
                  <a:cxn ang="0">
                    <a:pos x="88" y="8"/>
                  </a:cxn>
                  <a:cxn ang="0">
                    <a:pos x="87" y="0"/>
                  </a:cxn>
                </a:cxnLst>
                <a:rect l="0" t="0" r="r" b="b"/>
                <a:pathLst>
                  <a:path w="88" h="57">
                    <a:moveTo>
                      <a:pt x="87" y="0"/>
                    </a:moveTo>
                    <a:lnTo>
                      <a:pt x="75" y="5"/>
                    </a:lnTo>
                    <a:lnTo>
                      <a:pt x="63" y="9"/>
                    </a:lnTo>
                    <a:lnTo>
                      <a:pt x="51" y="10"/>
                    </a:lnTo>
                    <a:lnTo>
                      <a:pt x="41" y="10"/>
                    </a:lnTo>
                    <a:lnTo>
                      <a:pt x="29" y="10"/>
                    </a:lnTo>
                    <a:lnTo>
                      <a:pt x="20" y="12"/>
                    </a:lnTo>
                    <a:lnTo>
                      <a:pt x="12" y="15"/>
                    </a:lnTo>
                    <a:lnTo>
                      <a:pt x="5" y="21"/>
                    </a:lnTo>
                    <a:lnTo>
                      <a:pt x="0" y="33"/>
                    </a:lnTo>
                    <a:lnTo>
                      <a:pt x="3" y="43"/>
                    </a:lnTo>
                    <a:lnTo>
                      <a:pt x="11" y="51"/>
                    </a:lnTo>
                    <a:lnTo>
                      <a:pt x="20" y="56"/>
                    </a:lnTo>
                    <a:lnTo>
                      <a:pt x="42" y="57"/>
                    </a:lnTo>
                    <a:lnTo>
                      <a:pt x="59" y="54"/>
                    </a:lnTo>
                    <a:lnTo>
                      <a:pt x="72" y="48"/>
                    </a:lnTo>
                    <a:lnTo>
                      <a:pt x="80" y="39"/>
                    </a:lnTo>
                    <a:lnTo>
                      <a:pt x="86" y="28"/>
                    </a:lnTo>
                    <a:lnTo>
                      <a:pt x="88" y="18"/>
                    </a:lnTo>
                    <a:lnTo>
                      <a:pt x="88" y="8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E500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35" name="Freeform 515"/>
              <p:cNvSpPr>
                <a:spLocks/>
              </p:cNvSpPr>
              <p:nvPr/>
            </p:nvSpPr>
            <p:spPr bwMode="auto">
              <a:xfrm>
                <a:off x="4721" y="1102"/>
                <a:ext cx="69" cy="90"/>
              </a:xfrm>
              <a:custGeom>
                <a:avLst/>
                <a:gdLst/>
                <a:ahLst/>
                <a:cxnLst>
                  <a:cxn ang="0">
                    <a:pos x="86" y="8"/>
                  </a:cxn>
                  <a:cxn ang="0">
                    <a:pos x="93" y="19"/>
                  </a:cxn>
                  <a:cxn ang="0">
                    <a:pos x="101" y="40"/>
                  </a:cxn>
                  <a:cxn ang="0">
                    <a:pos x="110" y="66"/>
                  </a:cxn>
                  <a:cxn ang="0">
                    <a:pos x="120" y="96"/>
                  </a:cxn>
                  <a:cxn ang="0">
                    <a:pos x="128" y="125"/>
                  </a:cxn>
                  <a:cxn ang="0">
                    <a:pos x="135" y="150"/>
                  </a:cxn>
                  <a:cxn ang="0">
                    <a:pos x="139" y="169"/>
                  </a:cxn>
                  <a:cxn ang="0">
                    <a:pos x="140" y="176"/>
                  </a:cxn>
                  <a:cxn ang="0">
                    <a:pos x="138" y="179"/>
                  </a:cxn>
                  <a:cxn ang="0">
                    <a:pos x="132" y="180"/>
                  </a:cxn>
                  <a:cxn ang="0">
                    <a:pos x="127" y="180"/>
                  </a:cxn>
                  <a:cxn ang="0">
                    <a:pos x="118" y="179"/>
                  </a:cxn>
                  <a:cxn ang="0">
                    <a:pos x="109" y="176"/>
                  </a:cxn>
                  <a:cxn ang="0">
                    <a:pos x="99" y="172"/>
                  </a:cxn>
                  <a:cxn ang="0">
                    <a:pos x="89" y="168"/>
                  </a:cxn>
                  <a:cxn ang="0">
                    <a:pos x="78" y="162"/>
                  </a:cxn>
                  <a:cxn ang="0">
                    <a:pos x="72" y="161"/>
                  </a:cxn>
                  <a:cxn ang="0">
                    <a:pos x="63" y="160"/>
                  </a:cxn>
                  <a:cxn ang="0">
                    <a:pos x="51" y="160"/>
                  </a:cxn>
                  <a:cxn ang="0">
                    <a:pos x="38" y="160"/>
                  </a:cxn>
                  <a:cxn ang="0">
                    <a:pos x="24" y="158"/>
                  </a:cxn>
                  <a:cxn ang="0">
                    <a:pos x="13" y="157"/>
                  </a:cxn>
                  <a:cxn ang="0">
                    <a:pos x="4" y="156"/>
                  </a:cxn>
                  <a:cxn ang="0">
                    <a:pos x="1" y="153"/>
                  </a:cxn>
                  <a:cxn ang="0">
                    <a:pos x="0" y="124"/>
                  </a:cxn>
                  <a:cxn ang="0">
                    <a:pos x="0" y="72"/>
                  </a:cxn>
                  <a:cxn ang="0">
                    <a:pos x="2" y="23"/>
                  </a:cxn>
                  <a:cxn ang="0">
                    <a:pos x="9" y="0"/>
                  </a:cxn>
                  <a:cxn ang="0">
                    <a:pos x="16" y="0"/>
                  </a:cxn>
                  <a:cxn ang="0">
                    <a:pos x="25" y="0"/>
                  </a:cxn>
                  <a:cxn ang="0">
                    <a:pos x="37" y="0"/>
                  </a:cxn>
                  <a:cxn ang="0">
                    <a:pos x="48" y="0"/>
                  </a:cxn>
                  <a:cxn ang="0">
                    <a:pos x="61" y="1"/>
                  </a:cxn>
                  <a:cxn ang="0">
                    <a:pos x="71" y="2"/>
                  </a:cxn>
                  <a:cxn ang="0">
                    <a:pos x="80" y="4"/>
                  </a:cxn>
                  <a:cxn ang="0">
                    <a:pos x="86" y="8"/>
                  </a:cxn>
                </a:cxnLst>
                <a:rect l="0" t="0" r="r" b="b"/>
                <a:pathLst>
                  <a:path w="140" h="180">
                    <a:moveTo>
                      <a:pt x="86" y="8"/>
                    </a:moveTo>
                    <a:lnTo>
                      <a:pt x="93" y="19"/>
                    </a:lnTo>
                    <a:lnTo>
                      <a:pt x="101" y="40"/>
                    </a:lnTo>
                    <a:lnTo>
                      <a:pt x="110" y="66"/>
                    </a:lnTo>
                    <a:lnTo>
                      <a:pt x="120" y="96"/>
                    </a:lnTo>
                    <a:lnTo>
                      <a:pt x="128" y="125"/>
                    </a:lnTo>
                    <a:lnTo>
                      <a:pt x="135" y="150"/>
                    </a:lnTo>
                    <a:lnTo>
                      <a:pt x="139" y="169"/>
                    </a:lnTo>
                    <a:lnTo>
                      <a:pt x="140" y="176"/>
                    </a:lnTo>
                    <a:lnTo>
                      <a:pt x="138" y="179"/>
                    </a:lnTo>
                    <a:lnTo>
                      <a:pt x="132" y="180"/>
                    </a:lnTo>
                    <a:lnTo>
                      <a:pt x="127" y="180"/>
                    </a:lnTo>
                    <a:lnTo>
                      <a:pt x="118" y="179"/>
                    </a:lnTo>
                    <a:lnTo>
                      <a:pt x="109" y="176"/>
                    </a:lnTo>
                    <a:lnTo>
                      <a:pt x="99" y="172"/>
                    </a:lnTo>
                    <a:lnTo>
                      <a:pt x="89" y="168"/>
                    </a:lnTo>
                    <a:lnTo>
                      <a:pt x="78" y="162"/>
                    </a:lnTo>
                    <a:lnTo>
                      <a:pt x="72" y="161"/>
                    </a:lnTo>
                    <a:lnTo>
                      <a:pt x="63" y="160"/>
                    </a:lnTo>
                    <a:lnTo>
                      <a:pt x="51" y="160"/>
                    </a:lnTo>
                    <a:lnTo>
                      <a:pt x="38" y="160"/>
                    </a:lnTo>
                    <a:lnTo>
                      <a:pt x="24" y="158"/>
                    </a:lnTo>
                    <a:lnTo>
                      <a:pt x="13" y="157"/>
                    </a:lnTo>
                    <a:lnTo>
                      <a:pt x="4" y="156"/>
                    </a:lnTo>
                    <a:lnTo>
                      <a:pt x="1" y="153"/>
                    </a:lnTo>
                    <a:lnTo>
                      <a:pt x="0" y="124"/>
                    </a:lnTo>
                    <a:lnTo>
                      <a:pt x="0" y="72"/>
                    </a:lnTo>
                    <a:lnTo>
                      <a:pt x="2" y="23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25" y="0"/>
                    </a:lnTo>
                    <a:lnTo>
                      <a:pt x="37" y="0"/>
                    </a:lnTo>
                    <a:lnTo>
                      <a:pt x="48" y="0"/>
                    </a:lnTo>
                    <a:lnTo>
                      <a:pt x="61" y="1"/>
                    </a:lnTo>
                    <a:lnTo>
                      <a:pt x="71" y="2"/>
                    </a:lnTo>
                    <a:lnTo>
                      <a:pt x="80" y="4"/>
                    </a:lnTo>
                    <a:lnTo>
                      <a:pt x="86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36" name="Freeform 516"/>
              <p:cNvSpPr>
                <a:spLocks/>
              </p:cNvSpPr>
              <p:nvPr/>
            </p:nvSpPr>
            <p:spPr bwMode="auto">
              <a:xfrm>
                <a:off x="4730" y="1113"/>
                <a:ext cx="51" cy="64"/>
              </a:xfrm>
              <a:custGeom>
                <a:avLst/>
                <a:gdLst/>
                <a:ahLst/>
                <a:cxnLst>
                  <a:cxn ang="0">
                    <a:pos x="55" y="2"/>
                  </a:cxn>
                  <a:cxn ang="0">
                    <a:pos x="55" y="8"/>
                  </a:cxn>
                  <a:cxn ang="0">
                    <a:pos x="61" y="26"/>
                  </a:cxn>
                  <a:cxn ang="0">
                    <a:pos x="69" y="48"/>
                  </a:cxn>
                  <a:cxn ang="0">
                    <a:pos x="73" y="63"/>
                  </a:cxn>
                  <a:cxn ang="0">
                    <a:pos x="76" y="79"/>
                  </a:cxn>
                  <a:cxn ang="0">
                    <a:pos x="85" y="99"/>
                  </a:cxn>
                  <a:cxn ang="0">
                    <a:pos x="94" y="116"/>
                  </a:cxn>
                  <a:cxn ang="0">
                    <a:pos x="101" y="129"/>
                  </a:cxn>
                  <a:cxn ang="0">
                    <a:pos x="99" y="127"/>
                  </a:cxn>
                  <a:cxn ang="0">
                    <a:pos x="96" y="126"/>
                  </a:cxn>
                  <a:cxn ang="0">
                    <a:pos x="91" y="125"/>
                  </a:cxn>
                  <a:cxn ang="0">
                    <a:pos x="86" y="123"/>
                  </a:cxn>
                  <a:cxn ang="0">
                    <a:pos x="81" y="121"/>
                  </a:cxn>
                  <a:cxn ang="0">
                    <a:pos x="74" y="118"/>
                  </a:cxn>
                  <a:cxn ang="0">
                    <a:pos x="67" y="116"/>
                  </a:cxn>
                  <a:cxn ang="0">
                    <a:pos x="60" y="115"/>
                  </a:cxn>
                  <a:cxn ang="0">
                    <a:pos x="51" y="115"/>
                  </a:cxn>
                  <a:cxn ang="0">
                    <a:pos x="41" y="114"/>
                  </a:cxn>
                  <a:cxn ang="0">
                    <a:pos x="32" y="114"/>
                  </a:cxn>
                  <a:cxn ang="0">
                    <a:pos x="24" y="113"/>
                  </a:cxn>
                  <a:cxn ang="0">
                    <a:pos x="16" y="113"/>
                  </a:cxn>
                  <a:cxn ang="0">
                    <a:pos x="9" y="111"/>
                  </a:cxn>
                  <a:cxn ang="0">
                    <a:pos x="5" y="113"/>
                  </a:cxn>
                  <a:cxn ang="0">
                    <a:pos x="1" y="113"/>
                  </a:cxn>
                  <a:cxn ang="0">
                    <a:pos x="0" y="91"/>
                  </a:cxn>
                  <a:cxn ang="0">
                    <a:pos x="1" y="55"/>
                  </a:cxn>
                  <a:cxn ang="0">
                    <a:pos x="2" y="22"/>
                  </a:cxn>
                  <a:cxn ang="0">
                    <a:pos x="3" y="2"/>
                  </a:cxn>
                  <a:cxn ang="0">
                    <a:pos x="8" y="1"/>
                  </a:cxn>
                  <a:cxn ang="0">
                    <a:pos x="15" y="1"/>
                  </a:cxn>
                  <a:cxn ang="0">
                    <a:pos x="22" y="0"/>
                  </a:cxn>
                  <a:cxn ang="0">
                    <a:pos x="30" y="0"/>
                  </a:cxn>
                  <a:cxn ang="0">
                    <a:pos x="37" y="0"/>
                  </a:cxn>
                  <a:cxn ang="0">
                    <a:pos x="44" y="0"/>
                  </a:cxn>
                  <a:cxn ang="0">
                    <a:pos x="51" y="1"/>
                  </a:cxn>
                  <a:cxn ang="0">
                    <a:pos x="55" y="2"/>
                  </a:cxn>
                </a:cxnLst>
                <a:rect l="0" t="0" r="r" b="b"/>
                <a:pathLst>
                  <a:path w="101" h="129">
                    <a:moveTo>
                      <a:pt x="55" y="2"/>
                    </a:moveTo>
                    <a:lnTo>
                      <a:pt x="55" y="8"/>
                    </a:lnTo>
                    <a:lnTo>
                      <a:pt x="61" y="26"/>
                    </a:lnTo>
                    <a:lnTo>
                      <a:pt x="69" y="48"/>
                    </a:lnTo>
                    <a:lnTo>
                      <a:pt x="73" y="63"/>
                    </a:lnTo>
                    <a:lnTo>
                      <a:pt x="76" y="79"/>
                    </a:lnTo>
                    <a:lnTo>
                      <a:pt x="85" y="99"/>
                    </a:lnTo>
                    <a:lnTo>
                      <a:pt x="94" y="116"/>
                    </a:lnTo>
                    <a:lnTo>
                      <a:pt x="101" y="129"/>
                    </a:lnTo>
                    <a:lnTo>
                      <a:pt x="99" y="127"/>
                    </a:lnTo>
                    <a:lnTo>
                      <a:pt x="96" y="126"/>
                    </a:lnTo>
                    <a:lnTo>
                      <a:pt x="91" y="125"/>
                    </a:lnTo>
                    <a:lnTo>
                      <a:pt x="86" y="123"/>
                    </a:lnTo>
                    <a:lnTo>
                      <a:pt x="81" y="121"/>
                    </a:lnTo>
                    <a:lnTo>
                      <a:pt x="74" y="118"/>
                    </a:lnTo>
                    <a:lnTo>
                      <a:pt x="67" y="116"/>
                    </a:lnTo>
                    <a:lnTo>
                      <a:pt x="60" y="115"/>
                    </a:lnTo>
                    <a:lnTo>
                      <a:pt x="51" y="115"/>
                    </a:lnTo>
                    <a:lnTo>
                      <a:pt x="41" y="114"/>
                    </a:lnTo>
                    <a:lnTo>
                      <a:pt x="32" y="114"/>
                    </a:lnTo>
                    <a:lnTo>
                      <a:pt x="24" y="113"/>
                    </a:lnTo>
                    <a:lnTo>
                      <a:pt x="16" y="113"/>
                    </a:lnTo>
                    <a:lnTo>
                      <a:pt x="9" y="111"/>
                    </a:lnTo>
                    <a:lnTo>
                      <a:pt x="5" y="113"/>
                    </a:lnTo>
                    <a:lnTo>
                      <a:pt x="1" y="113"/>
                    </a:lnTo>
                    <a:lnTo>
                      <a:pt x="0" y="91"/>
                    </a:lnTo>
                    <a:lnTo>
                      <a:pt x="1" y="55"/>
                    </a:lnTo>
                    <a:lnTo>
                      <a:pt x="2" y="22"/>
                    </a:lnTo>
                    <a:lnTo>
                      <a:pt x="3" y="2"/>
                    </a:lnTo>
                    <a:lnTo>
                      <a:pt x="8" y="1"/>
                    </a:lnTo>
                    <a:lnTo>
                      <a:pt x="15" y="1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7" y="0"/>
                    </a:lnTo>
                    <a:lnTo>
                      <a:pt x="44" y="0"/>
                    </a:lnTo>
                    <a:lnTo>
                      <a:pt x="51" y="1"/>
                    </a:lnTo>
                    <a:lnTo>
                      <a:pt x="55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37" name="Freeform 517"/>
              <p:cNvSpPr>
                <a:spLocks/>
              </p:cNvSpPr>
              <p:nvPr/>
            </p:nvSpPr>
            <p:spPr bwMode="auto">
              <a:xfrm>
                <a:off x="4024" y="1286"/>
                <a:ext cx="145" cy="34"/>
              </a:xfrm>
              <a:custGeom>
                <a:avLst/>
                <a:gdLst/>
                <a:ahLst/>
                <a:cxnLst>
                  <a:cxn ang="0">
                    <a:pos x="286" y="43"/>
                  </a:cxn>
                  <a:cxn ang="0">
                    <a:pos x="290" y="49"/>
                  </a:cxn>
                  <a:cxn ang="0">
                    <a:pos x="290" y="57"/>
                  </a:cxn>
                  <a:cxn ang="0">
                    <a:pos x="285" y="65"/>
                  </a:cxn>
                  <a:cxn ang="0">
                    <a:pos x="275" y="69"/>
                  </a:cxn>
                  <a:cxn ang="0">
                    <a:pos x="266" y="69"/>
                  </a:cxn>
                  <a:cxn ang="0">
                    <a:pos x="255" y="68"/>
                  </a:cxn>
                  <a:cxn ang="0">
                    <a:pos x="239" y="65"/>
                  </a:cxn>
                  <a:cxn ang="0">
                    <a:pos x="221" y="62"/>
                  </a:cxn>
                  <a:cxn ang="0">
                    <a:pos x="202" y="58"/>
                  </a:cxn>
                  <a:cxn ang="0">
                    <a:pos x="180" y="54"/>
                  </a:cxn>
                  <a:cxn ang="0">
                    <a:pos x="158" y="50"/>
                  </a:cxn>
                  <a:cxn ang="0">
                    <a:pos x="135" y="46"/>
                  </a:cxn>
                  <a:cxn ang="0">
                    <a:pos x="113" y="41"/>
                  </a:cxn>
                  <a:cxn ang="0">
                    <a:pos x="92" y="37"/>
                  </a:cxn>
                  <a:cxn ang="0">
                    <a:pos x="72" y="33"/>
                  </a:cxn>
                  <a:cxn ang="0">
                    <a:pos x="53" y="30"/>
                  </a:cxn>
                  <a:cxn ang="0">
                    <a:pos x="38" y="26"/>
                  </a:cxn>
                  <a:cxn ang="0">
                    <a:pos x="26" y="24"/>
                  </a:cxn>
                  <a:cxn ang="0">
                    <a:pos x="16" y="22"/>
                  </a:cxn>
                  <a:cxn ang="0">
                    <a:pos x="12" y="22"/>
                  </a:cxn>
                  <a:cxn ang="0">
                    <a:pos x="2" y="17"/>
                  </a:cxn>
                  <a:cxn ang="0">
                    <a:pos x="0" y="9"/>
                  </a:cxn>
                  <a:cxn ang="0">
                    <a:pos x="5" y="1"/>
                  </a:cxn>
                  <a:cxn ang="0">
                    <a:pos x="22" y="0"/>
                  </a:cxn>
                  <a:cxn ang="0">
                    <a:pos x="28" y="1"/>
                  </a:cxn>
                  <a:cxn ang="0">
                    <a:pos x="38" y="2"/>
                  </a:cxn>
                  <a:cxn ang="0">
                    <a:pos x="52" y="4"/>
                  </a:cxn>
                  <a:cxn ang="0">
                    <a:pos x="69" y="7"/>
                  </a:cxn>
                  <a:cxn ang="0">
                    <a:pos x="89" y="10"/>
                  </a:cxn>
                  <a:cxn ang="0">
                    <a:pos x="111" y="14"/>
                  </a:cxn>
                  <a:cxn ang="0">
                    <a:pos x="133" y="17"/>
                  </a:cxn>
                  <a:cxn ang="0">
                    <a:pos x="156" y="20"/>
                  </a:cxn>
                  <a:cxn ang="0">
                    <a:pos x="179" y="25"/>
                  </a:cxn>
                  <a:cxn ang="0">
                    <a:pos x="202" y="29"/>
                  </a:cxn>
                  <a:cxn ang="0">
                    <a:pos x="222" y="32"/>
                  </a:cxn>
                  <a:cxn ang="0">
                    <a:pos x="242" y="35"/>
                  </a:cxn>
                  <a:cxn ang="0">
                    <a:pos x="258" y="38"/>
                  </a:cxn>
                  <a:cxn ang="0">
                    <a:pos x="272" y="40"/>
                  </a:cxn>
                  <a:cxn ang="0">
                    <a:pos x="281" y="42"/>
                  </a:cxn>
                  <a:cxn ang="0">
                    <a:pos x="286" y="43"/>
                  </a:cxn>
                </a:cxnLst>
                <a:rect l="0" t="0" r="r" b="b"/>
                <a:pathLst>
                  <a:path w="290" h="69">
                    <a:moveTo>
                      <a:pt x="286" y="43"/>
                    </a:moveTo>
                    <a:lnTo>
                      <a:pt x="290" y="49"/>
                    </a:lnTo>
                    <a:lnTo>
                      <a:pt x="290" y="57"/>
                    </a:lnTo>
                    <a:lnTo>
                      <a:pt x="285" y="65"/>
                    </a:lnTo>
                    <a:lnTo>
                      <a:pt x="275" y="69"/>
                    </a:lnTo>
                    <a:lnTo>
                      <a:pt x="266" y="69"/>
                    </a:lnTo>
                    <a:lnTo>
                      <a:pt x="255" y="68"/>
                    </a:lnTo>
                    <a:lnTo>
                      <a:pt x="239" y="65"/>
                    </a:lnTo>
                    <a:lnTo>
                      <a:pt x="221" y="62"/>
                    </a:lnTo>
                    <a:lnTo>
                      <a:pt x="202" y="58"/>
                    </a:lnTo>
                    <a:lnTo>
                      <a:pt x="180" y="54"/>
                    </a:lnTo>
                    <a:lnTo>
                      <a:pt x="158" y="50"/>
                    </a:lnTo>
                    <a:lnTo>
                      <a:pt x="135" y="46"/>
                    </a:lnTo>
                    <a:lnTo>
                      <a:pt x="113" y="41"/>
                    </a:lnTo>
                    <a:lnTo>
                      <a:pt x="92" y="37"/>
                    </a:lnTo>
                    <a:lnTo>
                      <a:pt x="72" y="33"/>
                    </a:lnTo>
                    <a:lnTo>
                      <a:pt x="53" y="30"/>
                    </a:lnTo>
                    <a:lnTo>
                      <a:pt x="38" y="26"/>
                    </a:lnTo>
                    <a:lnTo>
                      <a:pt x="26" y="24"/>
                    </a:lnTo>
                    <a:lnTo>
                      <a:pt x="16" y="22"/>
                    </a:lnTo>
                    <a:lnTo>
                      <a:pt x="12" y="2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5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8" y="2"/>
                    </a:lnTo>
                    <a:lnTo>
                      <a:pt x="52" y="4"/>
                    </a:lnTo>
                    <a:lnTo>
                      <a:pt x="69" y="7"/>
                    </a:lnTo>
                    <a:lnTo>
                      <a:pt x="89" y="10"/>
                    </a:lnTo>
                    <a:lnTo>
                      <a:pt x="111" y="14"/>
                    </a:lnTo>
                    <a:lnTo>
                      <a:pt x="133" y="17"/>
                    </a:lnTo>
                    <a:lnTo>
                      <a:pt x="156" y="20"/>
                    </a:lnTo>
                    <a:lnTo>
                      <a:pt x="179" y="25"/>
                    </a:lnTo>
                    <a:lnTo>
                      <a:pt x="202" y="29"/>
                    </a:lnTo>
                    <a:lnTo>
                      <a:pt x="222" y="32"/>
                    </a:lnTo>
                    <a:lnTo>
                      <a:pt x="242" y="35"/>
                    </a:lnTo>
                    <a:lnTo>
                      <a:pt x="258" y="38"/>
                    </a:lnTo>
                    <a:lnTo>
                      <a:pt x="272" y="40"/>
                    </a:lnTo>
                    <a:lnTo>
                      <a:pt x="281" y="42"/>
                    </a:lnTo>
                    <a:lnTo>
                      <a:pt x="286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38" name="Freeform 518"/>
              <p:cNvSpPr>
                <a:spLocks/>
              </p:cNvSpPr>
              <p:nvPr/>
            </p:nvSpPr>
            <p:spPr bwMode="auto">
              <a:xfrm>
                <a:off x="4083" y="1331"/>
                <a:ext cx="83" cy="19"/>
              </a:xfrm>
              <a:custGeom>
                <a:avLst/>
                <a:gdLst/>
                <a:ahLst/>
                <a:cxnLst>
                  <a:cxn ang="0">
                    <a:pos x="155" y="15"/>
                  </a:cxn>
                  <a:cxn ang="0">
                    <a:pos x="161" y="19"/>
                  </a:cxn>
                  <a:cxn ang="0">
                    <a:pos x="165" y="26"/>
                  </a:cxn>
                  <a:cxn ang="0">
                    <a:pos x="162" y="33"/>
                  </a:cxn>
                  <a:cxn ang="0">
                    <a:pos x="154" y="36"/>
                  </a:cxn>
                  <a:cxn ang="0">
                    <a:pos x="138" y="36"/>
                  </a:cxn>
                  <a:cxn ang="0">
                    <a:pos x="119" y="34"/>
                  </a:cxn>
                  <a:cxn ang="0">
                    <a:pos x="97" y="32"/>
                  </a:cxn>
                  <a:cxn ang="0">
                    <a:pos x="75" y="30"/>
                  </a:cxn>
                  <a:cxn ang="0">
                    <a:pos x="54" y="27"/>
                  </a:cxn>
                  <a:cxn ang="0">
                    <a:pos x="36" y="25"/>
                  </a:cxn>
                  <a:cxn ang="0">
                    <a:pos x="22" y="23"/>
                  </a:cxn>
                  <a:cxn ang="0">
                    <a:pos x="13" y="23"/>
                  </a:cxn>
                  <a:cxn ang="0">
                    <a:pos x="3" y="19"/>
                  </a:cxn>
                  <a:cxn ang="0">
                    <a:pos x="0" y="11"/>
                  </a:cxn>
                  <a:cxn ang="0">
                    <a:pos x="5" y="2"/>
                  </a:cxn>
                  <a:cxn ang="0">
                    <a:pos x="22" y="0"/>
                  </a:cxn>
                  <a:cxn ang="0">
                    <a:pos x="32" y="1"/>
                  </a:cxn>
                  <a:cxn ang="0">
                    <a:pos x="48" y="2"/>
                  </a:cxn>
                  <a:cxn ang="0">
                    <a:pos x="69" y="4"/>
                  </a:cxn>
                  <a:cxn ang="0">
                    <a:pos x="91" y="7"/>
                  </a:cxn>
                  <a:cxn ang="0">
                    <a:pos x="113" y="9"/>
                  </a:cxn>
                  <a:cxn ang="0">
                    <a:pos x="131" y="11"/>
                  </a:cxn>
                  <a:cxn ang="0">
                    <a:pos x="147" y="13"/>
                  </a:cxn>
                  <a:cxn ang="0">
                    <a:pos x="155" y="15"/>
                  </a:cxn>
                </a:cxnLst>
                <a:rect l="0" t="0" r="r" b="b"/>
                <a:pathLst>
                  <a:path w="165" h="36">
                    <a:moveTo>
                      <a:pt x="155" y="15"/>
                    </a:moveTo>
                    <a:lnTo>
                      <a:pt x="161" y="19"/>
                    </a:lnTo>
                    <a:lnTo>
                      <a:pt x="165" y="26"/>
                    </a:lnTo>
                    <a:lnTo>
                      <a:pt x="162" y="33"/>
                    </a:lnTo>
                    <a:lnTo>
                      <a:pt x="154" y="36"/>
                    </a:lnTo>
                    <a:lnTo>
                      <a:pt x="138" y="36"/>
                    </a:lnTo>
                    <a:lnTo>
                      <a:pt x="119" y="34"/>
                    </a:lnTo>
                    <a:lnTo>
                      <a:pt x="97" y="32"/>
                    </a:lnTo>
                    <a:lnTo>
                      <a:pt x="75" y="30"/>
                    </a:lnTo>
                    <a:lnTo>
                      <a:pt x="54" y="27"/>
                    </a:lnTo>
                    <a:lnTo>
                      <a:pt x="36" y="25"/>
                    </a:lnTo>
                    <a:lnTo>
                      <a:pt x="22" y="23"/>
                    </a:lnTo>
                    <a:lnTo>
                      <a:pt x="13" y="23"/>
                    </a:lnTo>
                    <a:lnTo>
                      <a:pt x="3" y="19"/>
                    </a:lnTo>
                    <a:lnTo>
                      <a:pt x="0" y="11"/>
                    </a:lnTo>
                    <a:lnTo>
                      <a:pt x="5" y="2"/>
                    </a:lnTo>
                    <a:lnTo>
                      <a:pt x="22" y="0"/>
                    </a:lnTo>
                    <a:lnTo>
                      <a:pt x="32" y="1"/>
                    </a:lnTo>
                    <a:lnTo>
                      <a:pt x="48" y="2"/>
                    </a:lnTo>
                    <a:lnTo>
                      <a:pt x="69" y="4"/>
                    </a:lnTo>
                    <a:lnTo>
                      <a:pt x="91" y="7"/>
                    </a:lnTo>
                    <a:lnTo>
                      <a:pt x="113" y="9"/>
                    </a:lnTo>
                    <a:lnTo>
                      <a:pt x="131" y="11"/>
                    </a:lnTo>
                    <a:lnTo>
                      <a:pt x="147" y="13"/>
                    </a:lnTo>
                    <a:lnTo>
                      <a:pt x="155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39" name="Freeform 519"/>
              <p:cNvSpPr>
                <a:spLocks/>
              </p:cNvSpPr>
              <p:nvPr/>
            </p:nvSpPr>
            <p:spPr bwMode="auto">
              <a:xfrm>
                <a:off x="3996" y="1366"/>
                <a:ext cx="176" cy="17"/>
              </a:xfrm>
              <a:custGeom>
                <a:avLst/>
                <a:gdLst/>
                <a:ahLst/>
                <a:cxnLst>
                  <a:cxn ang="0">
                    <a:pos x="341" y="1"/>
                  </a:cxn>
                  <a:cxn ang="0">
                    <a:pos x="348" y="5"/>
                  </a:cxn>
                  <a:cxn ang="0">
                    <a:pos x="350" y="15"/>
                  </a:cxn>
                  <a:cxn ang="0">
                    <a:pos x="345" y="24"/>
                  </a:cxn>
                  <a:cxn ang="0">
                    <a:pos x="326" y="28"/>
                  </a:cxn>
                  <a:cxn ang="0">
                    <a:pos x="317" y="28"/>
                  </a:cxn>
                  <a:cxn ang="0">
                    <a:pos x="303" y="30"/>
                  </a:cxn>
                  <a:cxn ang="0">
                    <a:pos x="285" y="30"/>
                  </a:cxn>
                  <a:cxn ang="0">
                    <a:pos x="263" y="30"/>
                  </a:cxn>
                  <a:cxn ang="0">
                    <a:pos x="239" y="30"/>
                  </a:cxn>
                  <a:cxn ang="0">
                    <a:pos x="213" y="31"/>
                  </a:cxn>
                  <a:cxn ang="0">
                    <a:pos x="186" y="31"/>
                  </a:cxn>
                  <a:cxn ang="0">
                    <a:pos x="158" y="31"/>
                  </a:cxn>
                  <a:cxn ang="0">
                    <a:pos x="130" y="31"/>
                  </a:cxn>
                  <a:cxn ang="0">
                    <a:pos x="105" y="31"/>
                  </a:cxn>
                  <a:cxn ang="0">
                    <a:pos x="80" y="32"/>
                  </a:cxn>
                  <a:cxn ang="0">
                    <a:pos x="58" y="32"/>
                  </a:cxn>
                  <a:cxn ang="0">
                    <a:pos x="38" y="32"/>
                  </a:cxn>
                  <a:cxn ang="0">
                    <a:pos x="22" y="32"/>
                  </a:cxn>
                  <a:cxn ang="0">
                    <a:pos x="12" y="33"/>
                  </a:cxn>
                  <a:cxn ang="0">
                    <a:pos x="6" y="33"/>
                  </a:cxn>
                  <a:cxn ang="0">
                    <a:pos x="1" y="33"/>
                  </a:cxn>
                  <a:cxn ang="0">
                    <a:pos x="0" y="30"/>
                  </a:cxn>
                  <a:cxn ang="0">
                    <a:pos x="1" y="26"/>
                  </a:cxn>
                  <a:cxn ang="0">
                    <a:pos x="6" y="20"/>
                  </a:cxn>
                  <a:cxn ang="0">
                    <a:pos x="14" y="16"/>
                  </a:cxn>
                  <a:cxn ang="0">
                    <a:pos x="28" y="10"/>
                  </a:cxn>
                  <a:cxn ang="0">
                    <a:pos x="46" y="7"/>
                  </a:cxn>
                  <a:cxn ang="0">
                    <a:pos x="70" y="4"/>
                  </a:cxn>
                  <a:cxn ang="0">
                    <a:pos x="76" y="4"/>
                  </a:cxn>
                  <a:cxn ang="0">
                    <a:pos x="87" y="4"/>
                  </a:cxn>
                  <a:cxn ang="0">
                    <a:pos x="102" y="3"/>
                  </a:cxn>
                  <a:cxn ang="0">
                    <a:pos x="119" y="3"/>
                  </a:cxn>
                  <a:cxn ang="0">
                    <a:pos x="138" y="2"/>
                  </a:cxn>
                  <a:cxn ang="0">
                    <a:pos x="160" y="2"/>
                  </a:cxn>
                  <a:cxn ang="0">
                    <a:pos x="184" y="2"/>
                  </a:cxn>
                  <a:cxn ang="0">
                    <a:pos x="207" y="1"/>
                  </a:cxn>
                  <a:cxn ang="0">
                    <a:pos x="232" y="1"/>
                  </a:cxn>
                  <a:cxn ang="0">
                    <a:pos x="255" y="1"/>
                  </a:cxn>
                  <a:cxn ang="0">
                    <a:pos x="277" y="1"/>
                  </a:cxn>
                  <a:cxn ang="0">
                    <a:pos x="296" y="0"/>
                  </a:cxn>
                  <a:cxn ang="0">
                    <a:pos x="313" y="0"/>
                  </a:cxn>
                  <a:cxn ang="0">
                    <a:pos x="326" y="1"/>
                  </a:cxn>
                  <a:cxn ang="0">
                    <a:pos x="336" y="1"/>
                  </a:cxn>
                  <a:cxn ang="0">
                    <a:pos x="341" y="1"/>
                  </a:cxn>
                </a:cxnLst>
                <a:rect l="0" t="0" r="r" b="b"/>
                <a:pathLst>
                  <a:path w="350" h="33">
                    <a:moveTo>
                      <a:pt x="341" y="1"/>
                    </a:moveTo>
                    <a:lnTo>
                      <a:pt x="348" y="5"/>
                    </a:lnTo>
                    <a:lnTo>
                      <a:pt x="350" y="15"/>
                    </a:lnTo>
                    <a:lnTo>
                      <a:pt x="345" y="24"/>
                    </a:lnTo>
                    <a:lnTo>
                      <a:pt x="326" y="28"/>
                    </a:lnTo>
                    <a:lnTo>
                      <a:pt x="317" y="28"/>
                    </a:lnTo>
                    <a:lnTo>
                      <a:pt x="303" y="30"/>
                    </a:lnTo>
                    <a:lnTo>
                      <a:pt x="285" y="30"/>
                    </a:lnTo>
                    <a:lnTo>
                      <a:pt x="263" y="30"/>
                    </a:lnTo>
                    <a:lnTo>
                      <a:pt x="239" y="30"/>
                    </a:lnTo>
                    <a:lnTo>
                      <a:pt x="213" y="31"/>
                    </a:lnTo>
                    <a:lnTo>
                      <a:pt x="186" y="31"/>
                    </a:lnTo>
                    <a:lnTo>
                      <a:pt x="158" y="31"/>
                    </a:lnTo>
                    <a:lnTo>
                      <a:pt x="130" y="31"/>
                    </a:lnTo>
                    <a:lnTo>
                      <a:pt x="105" y="31"/>
                    </a:lnTo>
                    <a:lnTo>
                      <a:pt x="80" y="32"/>
                    </a:lnTo>
                    <a:lnTo>
                      <a:pt x="58" y="32"/>
                    </a:lnTo>
                    <a:lnTo>
                      <a:pt x="38" y="32"/>
                    </a:lnTo>
                    <a:lnTo>
                      <a:pt x="22" y="32"/>
                    </a:lnTo>
                    <a:lnTo>
                      <a:pt x="12" y="33"/>
                    </a:lnTo>
                    <a:lnTo>
                      <a:pt x="6" y="33"/>
                    </a:lnTo>
                    <a:lnTo>
                      <a:pt x="1" y="33"/>
                    </a:lnTo>
                    <a:lnTo>
                      <a:pt x="0" y="30"/>
                    </a:lnTo>
                    <a:lnTo>
                      <a:pt x="1" y="26"/>
                    </a:lnTo>
                    <a:lnTo>
                      <a:pt x="6" y="20"/>
                    </a:lnTo>
                    <a:lnTo>
                      <a:pt x="14" y="16"/>
                    </a:lnTo>
                    <a:lnTo>
                      <a:pt x="28" y="10"/>
                    </a:lnTo>
                    <a:lnTo>
                      <a:pt x="46" y="7"/>
                    </a:lnTo>
                    <a:lnTo>
                      <a:pt x="70" y="4"/>
                    </a:lnTo>
                    <a:lnTo>
                      <a:pt x="76" y="4"/>
                    </a:lnTo>
                    <a:lnTo>
                      <a:pt x="87" y="4"/>
                    </a:lnTo>
                    <a:lnTo>
                      <a:pt x="102" y="3"/>
                    </a:lnTo>
                    <a:lnTo>
                      <a:pt x="119" y="3"/>
                    </a:lnTo>
                    <a:lnTo>
                      <a:pt x="138" y="2"/>
                    </a:lnTo>
                    <a:lnTo>
                      <a:pt x="160" y="2"/>
                    </a:lnTo>
                    <a:lnTo>
                      <a:pt x="184" y="2"/>
                    </a:lnTo>
                    <a:lnTo>
                      <a:pt x="207" y="1"/>
                    </a:lnTo>
                    <a:lnTo>
                      <a:pt x="232" y="1"/>
                    </a:lnTo>
                    <a:lnTo>
                      <a:pt x="255" y="1"/>
                    </a:lnTo>
                    <a:lnTo>
                      <a:pt x="277" y="1"/>
                    </a:lnTo>
                    <a:lnTo>
                      <a:pt x="296" y="0"/>
                    </a:lnTo>
                    <a:lnTo>
                      <a:pt x="313" y="0"/>
                    </a:lnTo>
                    <a:lnTo>
                      <a:pt x="326" y="1"/>
                    </a:lnTo>
                    <a:lnTo>
                      <a:pt x="336" y="1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40" name="Freeform 520"/>
              <p:cNvSpPr>
                <a:spLocks/>
              </p:cNvSpPr>
              <p:nvPr/>
            </p:nvSpPr>
            <p:spPr bwMode="auto">
              <a:xfrm>
                <a:off x="3858" y="1243"/>
                <a:ext cx="159" cy="133"/>
              </a:xfrm>
              <a:custGeom>
                <a:avLst/>
                <a:gdLst/>
                <a:ahLst/>
                <a:cxnLst>
                  <a:cxn ang="0">
                    <a:pos x="64" y="122"/>
                  </a:cxn>
                  <a:cxn ang="0">
                    <a:pos x="14" y="157"/>
                  </a:cxn>
                  <a:cxn ang="0">
                    <a:pos x="0" y="209"/>
                  </a:cxn>
                  <a:cxn ang="0">
                    <a:pos x="25" y="255"/>
                  </a:cxn>
                  <a:cxn ang="0">
                    <a:pos x="63" y="267"/>
                  </a:cxn>
                  <a:cxn ang="0">
                    <a:pos x="64" y="256"/>
                  </a:cxn>
                  <a:cxn ang="0">
                    <a:pos x="37" y="240"/>
                  </a:cxn>
                  <a:cxn ang="0">
                    <a:pos x="24" y="201"/>
                  </a:cxn>
                  <a:cxn ang="0">
                    <a:pos x="44" y="163"/>
                  </a:cxn>
                  <a:cxn ang="0">
                    <a:pos x="90" y="145"/>
                  </a:cxn>
                  <a:cxn ang="0">
                    <a:pos x="125" y="155"/>
                  </a:cxn>
                  <a:cxn ang="0">
                    <a:pos x="131" y="142"/>
                  </a:cxn>
                  <a:cxn ang="0">
                    <a:pos x="122" y="106"/>
                  </a:cxn>
                  <a:cxn ang="0">
                    <a:pos x="139" y="63"/>
                  </a:cxn>
                  <a:cxn ang="0">
                    <a:pos x="179" y="42"/>
                  </a:cxn>
                  <a:cxn ang="0">
                    <a:pos x="223" y="55"/>
                  </a:cxn>
                  <a:cxn ang="0">
                    <a:pos x="247" y="82"/>
                  </a:cxn>
                  <a:cxn ang="0">
                    <a:pos x="259" y="73"/>
                  </a:cxn>
                  <a:cxn ang="0">
                    <a:pos x="264" y="45"/>
                  </a:cxn>
                  <a:cxn ang="0">
                    <a:pos x="276" y="33"/>
                  </a:cxn>
                  <a:cxn ang="0">
                    <a:pos x="291" y="42"/>
                  </a:cxn>
                  <a:cxn ang="0">
                    <a:pos x="298" y="63"/>
                  </a:cxn>
                  <a:cxn ang="0">
                    <a:pos x="296" y="81"/>
                  </a:cxn>
                  <a:cxn ang="0">
                    <a:pos x="310" y="76"/>
                  </a:cxn>
                  <a:cxn ang="0">
                    <a:pos x="318" y="42"/>
                  </a:cxn>
                  <a:cxn ang="0">
                    <a:pos x="306" y="19"/>
                  </a:cxn>
                  <a:cxn ang="0">
                    <a:pos x="285" y="6"/>
                  </a:cxn>
                  <a:cxn ang="0">
                    <a:pos x="259" y="13"/>
                  </a:cxn>
                  <a:cxn ang="0">
                    <a:pos x="231" y="12"/>
                  </a:cxn>
                  <a:cxn ang="0">
                    <a:pos x="182" y="0"/>
                  </a:cxn>
                  <a:cxn ang="0">
                    <a:pos x="129" y="20"/>
                  </a:cxn>
                  <a:cxn ang="0">
                    <a:pos x="99" y="76"/>
                  </a:cxn>
                </a:cxnLst>
                <a:rect l="0" t="0" r="r" b="b"/>
                <a:pathLst>
                  <a:path w="318" h="267">
                    <a:moveTo>
                      <a:pt x="101" y="119"/>
                    </a:moveTo>
                    <a:lnTo>
                      <a:pt x="64" y="122"/>
                    </a:lnTo>
                    <a:lnTo>
                      <a:pt x="34" y="135"/>
                    </a:lnTo>
                    <a:lnTo>
                      <a:pt x="14" y="157"/>
                    </a:lnTo>
                    <a:lnTo>
                      <a:pt x="2" y="182"/>
                    </a:lnTo>
                    <a:lnTo>
                      <a:pt x="0" y="209"/>
                    </a:lnTo>
                    <a:lnTo>
                      <a:pt x="7" y="234"/>
                    </a:lnTo>
                    <a:lnTo>
                      <a:pt x="25" y="255"/>
                    </a:lnTo>
                    <a:lnTo>
                      <a:pt x="53" y="267"/>
                    </a:lnTo>
                    <a:lnTo>
                      <a:pt x="63" y="267"/>
                    </a:lnTo>
                    <a:lnTo>
                      <a:pt x="67" y="263"/>
                    </a:lnTo>
                    <a:lnTo>
                      <a:pt x="64" y="256"/>
                    </a:lnTo>
                    <a:lnTo>
                      <a:pt x="57" y="251"/>
                    </a:lnTo>
                    <a:lnTo>
                      <a:pt x="37" y="240"/>
                    </a:lnTo>
                    <a:lnTo>
                      <a:pt x="25" y="221"/>
                    </a:lnTo>
                    <a:lnTo>
                      <a:pt x="24" y="201"/>
                    </a:lnTo>
                    <a:lnTo>
                      <a:pt x="30" y="180"/>
                    </a:lnTo>
                    <a:lnTo>
                      <a:pt x="44" y="163"/>
                    </a:lnTo>
                    <a:lnTo>
                      <a:pt x="64" y="150"/>
                    </a:lnTo>
                    <a:lnTo>
                      <a:pt x="90" y="145"/>
                    </a:lnTo>
                    <a:lnTo>
                      <a:pt x="118" y="153"/>
                    </a:lnTo>
                    <a:lnTo>
                      <a:pt x="125" y="155"/>
                    </a:lnTo>
                    <a:lnTo>
                      <a:pt x="130" y="149"/>
                    </a:lnTo>
                    <a:lnTo>
                      <a:pt x="131" y="142"/>
                    </a:lnTo>
                    <a:lnTo>
                      <a:pt x="129" y="134"/>
                    </a:lnTo>
                    <a:lnTo>
                      <a:pt x="122" y="106"/>
                    </a:lnTo>
                    <a:lnTo>
                      <a:pt x="127" y="82"/>
                    </a:lnTo>
                    <a:lnTo>
                      <a:pt x="139" y="63"/>
                    </a:lnTo>
                    <a:lnTo>
                      <a:pt x="158" y="49"/>
                    </a:lnTo>
                    <a:lnTo>
                      <a:pt x="179" y="42"/>
                    </a:lnTo>
                    <a:lnTo>
                      <a:pt x="201" y="44"/>
                    </a:lnTo>
                    <a:lnTo>
                      <a:pt x="223" y="55"/>
                    </a:lnTo>
                    <a:lnTo>
                      <a:pt x="242" y="78"/>
                    </a:lnTo>
                    <a:lnTo>
                      <a:pt x="247" y="82"/>
                    </a:lnTo>
                    <a:lnTo>
                      <a:pt x="254" y="80"/>
                    </a:lnTo>
                    <a:lnTo>
                      <a:pt x="259" y="73"/>
                    </a:lnTo>
                    <a:lnTo>
                      <a:pt x="261" y="64"/>
                    </a:lnTo>
                    <a:lnTo>
                      <a:pt x="264" y="45"/>
                    </a:lnTo>
                    <a:lnTo>
                      <a:pt x="269" y="36"/>
                    </a:lnTo>
                    <a:lnTo>
                      <a:pt x="276" y="33"/>
                    </a:lnTo>
                    <a:lnTo>
                      <a:pt x="284" y="35"/>
                    </a:lnTo>
                    <a:lnTo>
                      <a:pt x="291" y="42"/>
                    </a:lnTo>
                    <a:lnTo>
                      <a:pt x="296" y="51"/>
                    </a:lnTo>
                    <a:lnTo>
                      <a:pt x="298" y="63"/>
                    </a:lnTo>
                    <a:lnTo>
                      <a:pt x="296" y="74"/>
                    </a:lnTo>
                    <a:lnTo>
                      <a:pt x="296" y="81"/>
                    </a:lnTo>
                    <a:lnTo>
                      <a:pt x="302" y="83"/>
                    </a:lnTo>
                    <a:lnTo>
                      <a:pt x="310" y="76"/>
                    </a:lnTo>
                    <a:lnTo>
                      <a:pt x="318" y="53"/>
                    </a:lnTo>
                    <a:lnTo>
                      <a:pt x="318" y="42"/>
                    </a:lnTo>
                    <a:lnTo>
                      <a:pt x="314" y="29"/>
                    </a:lnTo>
                    <a:lnTo>
                      <a:pt x="306" y="19"/>
                    </a:lnTo>
                    <a:lnTo>
                      <a:pt x="297" y="11"/>
                    </a:lnTo>
                    <a:lnTo>
                      <a:pt x="285" y="6"/>
                    </a:lnTo>
                    <a:lnTo>
                      <a:pt x="273" y="6"/>
                    </a:lnTo>
                    <a:lnTo>
                      <a:pt x="259" y="13"/>
                    </a:lnTo>
                    <a:lnTo>
                      <a:pt x="246" y="28"/>
                    </a:lnTo>
                    <a:lnTo>
                      <a:pt x="231" y="12"/>
                    </a:lnTo>
                    <a:lnTo>
                      <a:pt x="208" y="3"/>
                    </a:lnTo>
                    <a:lnTo>
                      <a:pt x="182" y="0"/>
                    </a:lnTo>
                    <a:lnTo>
                      <a:pt x="154" y="6"/>
                    </a:lnTo>
                    <a:lnTo>
                      <a:pt x="129" y="20"/>
                    </a:lnTo>
                    <a:lnTo>
                      <a:pt x="109" y="43"/>
                    </a:lnTo>
                    <a:lnTo>
                      <a:pt x="99" y="76"/>
                    </a:lnTo>
                    <a:lnTo>
                      <a:pt x="101" y="1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41" name="Freeform 521"/>
              <p:cNvSpPr>
                <a:spLocks/>
              </p:cNvSpPr>
              <p:nvPr/>
            </p:nvSpPr>
            <p:spPr bwMode="auto">
              <a:xfrm>
                <a:off x="3926" y="1316"/>
                <a:ext cx="88" cy="108"/>
              </a:xfrm>
              <a:custGeom>
                <a:avLst/>
                <a:gdLst/>
                <a:ahLst/>
                <a:cxnLst>
                  <a:cxn ang="0">
                    <a:pos x="170" y="37"/>
                  </a:cxn>
                  <a:cxn ang="0">
                    <a:pos x="171" y="46"/>
                  </a:cxn>
                  <a:cxn ang="0">
                    <a:pos x="163" y="52"/>
                  </a:cxn>
                  <a:cxn ang="0">
                    <a:pos x="151" y="52"/>
                  </a:cxn>
                  <a:cxn ang="0">
                    <a:pos x="117" y="38"/>
                  </a:cxn>
                  <a:cxn ang="0">
                    <a:pos x="72" y="42"/>
                  </a:cxn>
                  <a:cxn ang="0">
                    <a:pos x="47" y="68"/>
                  </a:cxn>
                  <a:cxn ang="0">
                    <a:pos x="46" y="102"/>
                  </a:cxn>
                  <a:cxn ang="0">
                    <a:pos x="65" y="125"/>
                  </a:cxn>
                  <a:cxn ang="0">
                    <a:pos x="61" y="133"/>
                  </a:cxn>
                  <a:cxn ang="0">
                    <a:pos x="33" y="154"/>
                  </a:cxn>
                  <a:cxn ang="0">
                    <a:pos x="29" y="181"/>
                  </a:cxn>
                  <a:cxn ang="0">
                    <a:pos x="53" y="194"/>
                  </a:cxn>
                  <a:cxn ang="0">
                    <a:pos x="80" y="185"/>
                  </a:cxn>
                  <a:cxn ang="0">
                    <a:pos x="95" y="164"/>
                  </a:cxn>
                  <a:cxn ang="0">
                    <a:pos x="114" y="165"/>
                  </a:cxn>
                  <a:cxn ang="0">
                    <a:pos x="111" y="187"/>
                  </a:cxn>
                  <a:cxn ang="0">
                    <a:pos x="95" y="206"/>
                  </a:cxn>
                  <a:cxn ang="0">
                    <a:pos x="69" y="219"/>
                  </a:cxn>
                  <a:cxn ang="0">
                    <a:pos x="34" y="215"/>
                  </a:cxn>
                  <a:cxn ang="0">
                    <a:pos x="7" y="197"/>
                  </a:cxn>
                  <a:cxn ang="0">
                    <a:pos x="0" y="177"/>
                  </a:cxn>
                  <a:cxn ang="0">
                    <a:pos x="3" y="154"/>
                  </a:cxn>
                  <a:cxn ang="0">
                    <a:pos x="18" y="136"/>
                  </a:cxn>
                  <a:cxn ang="0">
                    <a:pos x="20" y="121"/>
                  </a:cxn>
                  <a:cxn ang="0">
                    <a:pos x="7" y="98"/>
                  </a:cxn>
                  <a:cxn ang="0">
                    <a:pos x="4" y="70"/>
                  </a:cxn>
                  <a:cxn ang="0">
                    <a:pos x="12" y="43"/>
                  </a:cxn>
                  <a:cxn ang="0">
                    <a:pos x="30" y="19"/>
                  </a:cxn>
                  <a:cxn ang="0">
                    <a:pos x="58" y="4"/>
                  </a:cxn>
                  <a:cxn ang="0">
                    <a:pos x="94" y="1"/>
                  </a:cxn>
                  <a:cxn ang="0">
                    <a:pos x="140" y="16"/>
                  </a:cxn>
                </a:cxnLst>
                <a:rect l="0" t="0" r="r" b="b"/>
                <a:pathLst>
                  <a:path w="172" h="220">
                    <a:moveTo>
                      <a:pt x="166" y="32"/>
                    </a:moveTo>
                    <a:lnTo>
                      <a:pt x="170" y="37"/>
                    </a:lnTo>
                    <a:lnTo>
                      <a:pt x="172" y="43"/>
                    </a:lnTo>
                    <a:lnTo>
                      <a:pt x="171" y="46"/>
                    </a:lnTo>
                    <a:lnTo>
                      <a:pt x="168" y="50"/>
                    </a:lnTo>
                    <a:lnTo>
                      <a:pt x="163" y="52"/>
                    </a:lnTo>
                    <a:lnTo>
                      <a:pt x="157" y="53"/>
                    </a:lnTo>
                    <a:lnTo>
                      <a:pt x="151" y="52"/>
                    </a:lnTo>
                    <a:lnTo>
                      <a:pt x="145" y="50"/>
                    </a:lnTo>
                    <a:lnTo>
                      <a:pt x="117" y="38"/>
                    </a:lnTo>
                    <a:lnTo>
                      <a:pt x="93" y="37"/>
                    </a:lnTo>
                    <a:lnTo>
                      <a:pt x="72" y="42"/>
                    </a:lnTo>
                    <a:lnTo>
                      <a:pt x="56" y="53"/>
                    </a:lnTo>
                    <a:lnTo>
                      <a:pt x="47" y="68"/>
                    </a:lnTo>
                    <a:lnTo>
                      <a:pt x="42" y="85"/>
                    </a:lnTo>
                    <a:lnTo>
                      <a:pt x="46" y="102"/>
                    </a:lnTo>
                    <a:lnTo>
                      <a:pt x="57" y="116"/>
                    </a:lnTo>
                    <a:lnTo>
                      <a:pt x="65" y="125"/>
                    </a:lnTo>
                    <a:lnTo>
                      <a:pt x="65" y="130"/>
                    </a:lnTo>
                    <a:lnTo>
                      <a:pt x="61" y="133"/>
                    </a:lnTo>
                    <a:lnTo>
                      <a:pt x="53" y="137"/>
                    </a:lnTo>
                    <a:lnTo>
                      <a:pt x="33" y="154"/>
                    </a:lnTo>
                    <a:lnTo>
                      <a:pt x="26" y="169"/>
                    </a:lnTo>
                    <a:lnTo>
                      <a:pt x="29" y="181"/>
                    </a:lnTo>
                    <a:lnTo>
                      <a:pt x="39" y="189"/>
                    </a:lnTo>
                    <a:lnTo>
                      <a:pt x="53" y="194"/>
                    </a:lnTo>
                    <a:lnTo>
                      <a:pt x="68" y="192"/>
                    </a:lnTo>
                    <a:lnTo>
                      <a:pt x="80" y="185"/>
                    </a:lnTo>
                    <a:lnTo>
                      <a:pt x="88" y="174"/>
                    </a:lnTo>
                    <a:lnTo>
                      <a:pt x="95" y="164"/>
                    </a:lnTo>
                    <a:lnTo>
                      <a:pt x="106" y="161"/>
                    </a:lnTo>
                    <a:lnTo>
                      <a:pt x="114" y="165"/>
                    </a:lnTo>
                    <a:lnTo>
                      <a:pt x="115" y="176"/>
                    </a:lnTo>
                    <a:lnTo>
                      <a:pt x="111" y="187"/>
                    </a:lnTo>
                    <a:lnTo>
                      <a:pt x="105" y="197"/>
                    </a:lnTo>
                    <a:lnTo>
                      <a:pt x="95" y="206"/>
                    </a:lnTo>
                    <a:lnTo>
                      <a:pt x="84" y="214"/>
                    </a:lnTo>
                    <a:lnTo>
                      <a:pt x="69" y="219"/>
                    </a:lnTo>
                    <a:lnTo>
                      <a:pt x="53" y="220"/>
                    </a:lnTo>
                    <a:lnTo>
                      <a:pt x="34" y="215"/>
                    </a:lnTo>
                    <a:lnTo>
                      <a:pt x="14" y="204"/>
                    </a:lnTo>
                    <a:lnTo>
                      <a:pt x="7" y="197"/>
                    </a:lnTo>
                    <a:lnTo>
                      <a:pt x="2" y="188"/>
                    </a:lnTo>
                    <a:lnTo>
                      <a:pt x="0" y="177"/>
                    </a:lnTo>
                    <a:lnTo>
                      <a:pt x="0" y="166"/>
                    </a:lnTo>
                    <a:lnTo>
                      <a:pt x="3" y="154"/>
                    </a:lnTo>
                    <a:lnTo>
                      <a:pt x="9" y="144"/>
                    </a:lnTo>
                    <a:lnTo>
                      <a:pt x="18" y="136"/>
                    </a:lnTo>
                    <a:lnTo>
                      <a:pt x="32" y="130"/>
                    </a:lnTo>
                    <a:lnTo>
                      <a:pt x="20" y="121"/>
                    </a:lnTo>
                    <a:lnTo>
                      <a:pt x="12" y="111"/>
                    </a:lnTo>
                    <a:lnTo>
                      <a:pt x="7" y="98"/>
                    </a:lnTo>
                    <a:lnTo>
                      <a:pt x="4" y="84"/>
                    </a:lnTo>
                    <a:lnTo>
                      <a:pt x="4" y="70"/>
                    </a:lnTo>
                    <a:lnTo>
                      <a:pt x="7" y="55"/>
                    </a:lnTo>
                    <a:lnTo>
                      <a:pt x="12" y="43"/>
                    </a:lnTo>
                    <a:lnTo>
                      <a:pt x="19" y="29"/>
                    </a:lnTo>
                    <a:lnTo>
                      <a:pt x="30" y="19"/>
                    </a:lnTo>
                    <a:lnTo>
                      <a:pt x="42" y="9"/>
                    </a:lnTo>
                    <a:lnTo>
                      <a:pt x="58" y="4"/>
                    </a:lnTo>
                    <a:lnTo>
                      <a:pt x="76" y="0"/>
                    </a:lnTo>
                    <a:lnTo>
                      <a:pt x="94" y="1"/>
                    </a:lnTo>
                    <a:lnTo>
                      <a:pt x="116" y="7"/>
                    </a:lnTo>
                    <a:lnTo>
                      <a:pt x="140" y="16"/>
                    </a:lnTo>
                    <a:lnTo>
                      <a:pt x="166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1" name="Group 522"/>
            <p:cNvGrpSpPr>
              <a:grpSpLocks/>
            </p:cNvGrpSpPr>
            <p:nvPr/>
          </p:nvGrpSpPr>
          <p:grpSpPr bwMode="auto">
            <a:xfrm flipH="1">
              <a:off x="1875" y="1018"/>
              <a:ext cx="657" cy="309"/>
              <a:chOff x="4510" y="2479"/>
              <a:chExt cx="910" cy="421"/>
            </a:xfrm>
          </p:grpSpPr>
          <p:sp>
            <p:nvSpPr>
              <p:cNvPr id="364043" name="Freeform 523"/>
              <p:cNvSpPr>
                <a:spLocks/>
              </p:cNvSpPr>
              <p:nvPr/>
            </p:nvSpPr>
            <p:spPr bwMode="auto">
              <a:xfrm>
                <a:off x="4938" y="2795"/>
                <a:ext cx="94" cy="105"/>
              </a:xfrm>
              <a:custGeom>
                <a:avLst/>
                <a:gdLst/>
                <a:ahLst/>
                <a:cxnLst>
                  <a:cxn ang="0">
                    <a:pos x="73" y="211"/>
                  </a:cxn>
                  <a:cxn ang="0">
                    <a:pos x="91" y="208"/>
                  </a:cxn>
                  <a:cxn ang="0">
                    <a:pos x="110" y="201"/>
                  </a:cxn>
                  <a:cxn ang="0">
                    <a:pos x="127" y="189"/>
                  </a:cxn>
                  <a:cxn ang="0">
                    <a:pos x="144" y="175"/>
                  </a:cxn>
                  <a:cxn ang="0">
                    <a:pos x="158" y="159"/>
                  </a:cxn>
                  <a:cxn ang="0">
                    <a:pos x="171" y="140"/>
                  </a:cxn>
                  <a:cxn ang="0">
                    <a:pos x="180" y="120"/>
                  </a:cxn>
                  <a:cxn ang="0">
                    <a:pos x="187" y="98"/>
                  </a:cxn>
                  <a:cxn ang="0">
                    <a:pos x="189" y="77"/>
                  </a:cxn>
                  <a:cxn ang="0">
                    <a:pos x="188" y="58"/>
                  </a:cxn>
                  <a:cxn ang="0">
                    <a:pos x="184" y="41"/>
                  </a:cxn>
                  <a:cxn ang="0">
                    <a:pos x="177" y="26"/>
                  </a:cxn>
                  <a:cxn ang="0">
                    <a:pos x="165" y="14"/>
                  </a:cxn>
                  <a:cxn ang="0">
                    <a:pos x="151" y="6"/>
                  </a:cxn>
                  <a:cxn ang="0">
                    <a:pos x="135" y="0"/>
                  </a:cxn>
                  <a:cxn ang="0">
                    <a:pos x="117" y="0"/>
                  </a:cxn>
                  <a:cxn ang="0">
                    <a:pos x="98" y="4"/>
                  </a:cxn>
                  <a:cxn ang="0">
                    <a:pos x="79" y="11"/>
                  </a:cxn>
                  <a:cxn ang="0">
                    <a:pos x="61" y="22"/>
                  </a:cxn>
                  <a:cxn ang="0">
                    <a:pos x="45" y="36"/>
                  </a:cxn>
                  <a:cxn ang="0">
                    <a:pos x="30" y="52"/>
                  </a:cxn>
                  <a:cxn ang="0">
                    <a:pos x="19" y="72"/>
                  </a:cxn>
                  <a:cxn ang="0">
                    <a:pos x="8" y="91"/>
                  </a:cxn>
                  <a:cxn ang="0">
                    <a:pos x="3" y="113"/>
                  </a:cxn>
                  <a:cxn ang="0">
                    <a:pos x="0" y="134"/>
                  </a:cxn>
                  <a:cxn ang="0">
                    <a:pos x="2" y="153"/>
                  </a:cxn>
                  <a:cxn ang="0">
                    <a:pos x="6" y="171"/>
                  </a:cxn>
                  <a:cxn ang="0">
                    <a:pos x="14" y="184"/>
                  </a:cxn>
                  <a:cxn ang="0">
                    <a:pos x="25" y="197"/>
                  </a:cxn>
                  <a:cxn ang="0">
                    <a:pos x="38" y="205"/>
                  </a:cxn>
                  <a:cxn ang="0">
                    <a:pos x="55" y="210"/>
                  </a:cxn>
                  <a:cxn ang="0">
                    <a:pos x="73" y="211"/>
                  </a:cxn>
                </a:cxnLst>
                <a:rect l="0" t="0" r="r" b="b"/>
                <a:pathLst>
                  <a:path w="189" h="211">
                    <a:moveTo>
                      <a:pt x="73" y="211"/>
                    </a:moveTo>
                    <a:lnTo>
                      <a:pt x="91" y="208"/>
                    </a:lnTo>
                    <a:lnTo>
                      <a:pt x="110" y="201"/>
                    </a:lnTo>
                    <a:lnTo>
                      <a:pt x="127" y="189"/>
                    </a:lnTo>
                    <a:lnTo>
                      <a:pt x="144" y="175"/>
                    </a:lnTo>
                    <a:lnTo>
                      <a:pt x="158" y="159"/>
                    </a:lnTo>
                    <a:lnTo>
                      <a:pt x="171" y="140"/>
                    </a:lnTo>
                    <a:lnTo>
                      <a:pt x="180" y="120"/>
                    </a:lnTo>
                    <a:lnTo>
                      <a:pt x="187" y="98"/>
                    </a:lnTo>
                    <a:lnTo>
                      <a:pt x="189" y="77"/>
                    </a:lnTo>
                    <a:lnTo>
                      <a:pt x="188" y="58"/>
                    </a:lnTo>
                    <a:lnTo>
                      <a:pt x="184" y="41"/>
                    </a:lnTo>
                    <a:lnTo>
                      <a:pt x="177" y="26"/>
                    </a:lnTo>
                    <a:lnTo>
                      <a:pt x="165" y="14"/>
                    </a:lnTo>
                    <a:lnTo>
                      <a:pt x="151" y="6"/>
                    </a:lnTo>
                    <a:lnTo>
                      <a:pt x="135" y="0"/>
                    </a:lnTo>
                    <a:lnTo>
                      <a:pt x="117" y="0"/>
                    </a:lnTo>
                    <a:lnTo>
                      <a:pt x="98" y="4"/>
                    </a:lnTo>
                    <a:lnTo>
                      <a:pt x="79" y="11"/>
                    </a:lnTo>
                    <a:lnTo>
                      <a:pt x="61" y="22"/>
                    </a:lnTo>
                    <a:lnTo>
                      <a:pt x="45" y="36"/>
                    </a:lnTo>
                    <a:lnTo>
                      <a:pt x="30" y="52"/>
                    </a:lnTo>
                    <a:lnTo>
                      <a:pt x="19" y="72"/>
                    </a:lnTo>
                    <a:lnTo>
                      <a:pt x="8" y="91"/>
                    </a:lnTo>
                    <a:lnTo>
                      <a:pt x="3" y="113"/>
                    </a:lnTo>
                    <a:lnTo>
                      <a:pt x="0" y="134"/>
                    </a:lnTo>
                    <a:lnTo>
                      <a:pt x="2" y="153"/>
                    </a:lnTo>
                    <a:lnTo>
                      <a:pt x="6" y="171"/>
                    </a:lnTo>
                    <a:lnTo>
                      <a:pt x="14" y="184"/>
                    </a:lnTo>
                    <a:lnTo>
                      <a:pt x="25" y="197"/>
                    </a:lnTo>
                    <a:lnTo>
                      <a:pt x="38" y="205"/>
                    </a:lnTo>
                    <a:lnTo>
                      <a:pt x="55" y="210"/>
                    </a:lnTo>
                    <a:lnTo>
                      <a:pt x="73" y="2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44" name="Freeform 524"/>
              <p:cNvSpPr>
                <a:spLocks/>
              </p:cNvSpPr>
              <p:nvPr/>
            </p:nvSpPr>
            <p:spPr bwMode="auto">
              <a:xfrm>
                <a:off x="4968" y="2829"/>
                <a:ext cx="32" cy="37"/>
              </a:xfrm>
              <a:custGeom>
                <a:avLst/>
                <a:gdLst/>
                <a:ahLst/>
                <a:cxnLst>
                  <a:cxn ang="0">
                    <a:pos x="26" y="74"/>
                  </a:cxn>
                  <a:cxn ang="0">
                    <a:pos x="33" y="73"/>
                  </a:cxn>
                  <a:cxn ang="0">
                    <a:pos x="38" y="70"/>
                  </a:cxn>
                  <a:cxn ang="0">
                    <a:pos x="45" y="67"/>
                  </a:cxn>
                  <a:cxn ang="0">
                    <a:pos x="51" y="61"/>
                  </a:cxn>
                  <a:cxn ang="0">
                    <a:pos x="56" y="55"/>
                  </a:cxn>
                  <a:cxn ang="0">
                    <a:pos x="60" y="50"/>
                  </a:cxn>
                  <a:cxn ang="0">
                    <a:pos x="64" y="43"/>
                  </a:cxn>
                  <a:cxn ang="0">
                    <a:pos x="66" y="35"/>
                  </a:cxn>
                  <a:cxn ang="0">
                    <a:pos x="66" y="21"/>
                  </a:cxn>
                  <a:cxn ang="0">
                    <a:pos x="61" y="9"/>
                  </a:cxn>
                  <a:cxn ang="0">
                    <a:pos x="53" y="3"/>
                  </a:cxn>
                  <a:cxn ang="0">
                    <a:pos x="41" y="0"/>
                  </a:cxn>
                  <a:cxn ang="0">
                    <a:pos x="34" y="1"/>
                  </a:cxn>
                  <a:cxn ang="0">
                    <a:pos x="28" y="4"/>
                  </a:cxn>
                  <a:cxn ang="0">
                    <a:pos x="22" y="8"/>
                  </a:cxn>
                  <a:cxn ang="0">
                    <a:pos x="17" y="13"/>
                  </a:cxn>
                  <a:cxn ang="0">
                    <a:pos x="12" y="19"/>
                  </a:cxn>
                  <a:cxn ang="0">
                    <a:pos x="7" y="26"/>
                  </a:cxn>
                  <a:cxn ang="0">
                    <a:pos x="4" y="32"/>
                  </a:cxn>
                  <a:cxn ang="0">
                    <a:pos x="2" y="41"/>
                  </a:cxn>
                  <a:cxn ang="0">
                    <a:pos x="0" y="54"/>
                  </a:cxn>
                  <a:cxn ang="0">
                    <a:pos x="5" y="66"/>
                  </a:cxn>
                  <a:cxn ang="0">
                    <a:pos x="14" y="73"/>
                  </a:cxn>
                  <a:cxn ang="0">
                    <a:pos x="26" y="74"/>
                  </a:cxn>
                </a:cxnLst>
                <a:rect l="0" t="0" r="r" b="b"/>
                <a:pathLst>
                  <a:path w="66" h="74">
                    <a:moveTo>
                      <a:pt x="26" y="74"/>
                    </a:moveTo>
                    <a:lnTo>
                      <a:pt x="33" y="73"/>
                    </a:lnTo>
                    <a:lnTo>
                      <a:pt x="38" y="70"/>
                    </a:lnTo>
                    <a:lnTo>
                      <a:pt x="45" y="67"/>
                    </a:lnTo>
                    <a:lnTo>
                      <a:pt x="51" y="61"/>
                    </a:lnTo>
                    <a:lnTo>
                      <a:pt x="56" y="55"/>
                    </a:lnTo>
                    <a:lnTo>
                      <a:pt x="60" y="50"/>
                    </a:lnTo>
                    <a:lnTo>
                      <a:pt x="64" y="43"/>
                    </a:lnTo>
                    <a:lnTo>
                      <a:pt x="66" y="35"/>
                    </a:lnTo>
                    <a:lnTo>
                      <a:pt x="66" y="21"/>
                    </a:lnTo>
                    <a:lnTo>
                      <a:pt x="61" y="9"/>
                    </a:lnTo>
                    <a:lnTo>
                      <a:pt x="53" y="3"/>
                    </a:lnTo>
                    <a:lnTo>
                      <a:pt x="41" y="0"/>
                    </a:lnTo>
                    <a:lnTo>
                      <a:pt x="34" y="1"/>
                    </a:lnTo>
                    <a:lnTo>
                      <a:pt x="28" y="4"/>
                    </a:lnTo>
                    <a:lnTo>
                      <a:pt x="22" y="8"/>
                    </a:lnTo>
                    <a:lnTo>
                      <a:pt x="17" y="13"/>
                    </a:lnTo>
                    <a:lnTo>
                      <a:pt x="12" y="19"/>
                    </a:lnTo>
                    <a:lnTo>
                      <a:pt x="7" y="26"/>
                    </a:lnTo>
                    <a:lnTo>
                      <a:pt x="4" y="32"/>
                    </a:lnTo>
                    <a:lnTo>
                      <a:pt x="2" y="41"/>
                    </a:lnTo>
                    <a:lnTo>
                      <a:pt x="0" y="54"/>
                    </a:lnTo>
                    <a:lnTo>
                      <a:pt x="5" y="66"/>
                    </a:lnTo>
                    <a:lnTo>
                      <a:pt x="14" y="73"/>
                    </a:lnTo>
                    <a:lnTo>
                      <a:pt x="26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45" name="Freeform 525"/>
              <p:cNvSpPr>
                <a:spLocks/>
              </p:cNvSpPr>
              <p:nvPr/>
            </p:nvSpPr>
            <p:spPr bwMode="auto">
              <a:xfrm>
                <a:off x="5214" y="2795"/>
                <a:ext cx="97" cy="105"/>
              </a:xfrm>
              <a:custGeom>
                <a:avLst/>
                <a:gdLst/>
                <a:ahLst/>
                <a:cxnLst>
                  <a:cxn ang="0">
                    <a:pos x="74" y="211"/>
                  </a:cxn>
                  <a:cxn ang="0">
                    <a:pos x="92" y="208"/>
                  </a:cxn>
                  <a:cxn ang="0">
                    <a:pos x="112" y="201"/>
                  </a:cxn>
                  <a:cxn ang="0">
                    <a:pos x="129" y="189"/>
                  </a:cxn>
                  <a:cxn ang="0">
                    <a:pos x="145" y="175"/>
                  </a:cxn>
                  <a:cxn ang="0">
                    <a:pos x="160" y="159"/>
                  </a:cxn>
                  <a:cxn ang="0">
                    <a:pos x="173" y="140"/>
                  </a:cxn>
                  <a:cxn ang="0">
                    <a:pos x="182" y="120"/>
                  </a:cxn>
                  <a:cxn ang="0">
                    <a:pos x="189" y="98"/>
                  </a:cxn>
                  <a:cxn ang="0">
                    <a:pos x="191" y="77"/>
                  </a:cxn>
                  <a:cxn ang="0">
                    <a:pos x="190" y="58"/>
                  </a:cxn>
                  <a:cxn ang="0">
                    <a:pos x="185" y="41"/>
                  </a:cxn>
                  <a:cxn ang="0">
                    <a:pos x="179" y="26"/>
                  </a:cxn>
                  <a:cxn ang="0">
                    <a:pos x="167" y="14"/>
                  </a:cxn>
                  <a:cxn ang="0">
                    <a:pos x="153" y="6"/>
                  </a:cxn>
                  <a:cxn ang="0">
                    <a:pos x="137" y="0"/>
                  </a:cxn>
                  <a:cxn ang="0">
                    <a:pos x="119" y="0"/>
                  </a:cxn>
                  <a:cxn ang="0">
                    <a:pos x="99" y="4"/>
                  </a:cxn>
                  <a:cxn ang="0">
                    <a:pos x="81" y="11"/>
                  </a:cxn>
                  <a:cxn ang="0">
                    <a:pos x="62" y="22"/>
                  </a:cxn>
                  <a:cxn ang="0">
                    <a:pos x="46" y="36"/>
                  </a:cxn>
                  <a:cxn ang="0">
                    <a:pos x="31" y="52"/>
                  </a:cxn>
                  <a:cxn ang="0">
                    <a:pos x="18" y="72"/>
                  </a:cxn>
                  <a:cxn ang="0">
                    <a:pos x="9" y="91"/>
                  </a:cxn>
                  <a:cxn ang="0">
                    <a:pos x="2" y="113"/>
                  </a:cxn>
                  <a:cxn ang="0">
                    <a:pos x="0" y="134"/>
                  </a:cxn>
                  <a:cxn ang="0">
                    <a:pos x="1" y="153"/>
                  </a:cxn>
                  <a:cxn ang="0">
                    <a:pos x="6" y="171"/>
                  </a:cxn>
                  <a:cxn ang="0">
                    <a:pos x="14" y="184"/>
                  </a:cxn>
                  <a:cxn ang="0">
                    <a:pos x="25" y="197"/>
                  </a:cxn>
                  <a:cxn ang="0">
                    <a:pos x="39" y="205"/>
                  </a:cxn>
                  <a:cxn ang="0">
                    <a:pos x="55" y="210"/>
                  </a:cxn>
                  <a:cxn ang="0">
                    <a:pos x="74" y="211"/>
                  </a:cxn>
                </a:cxnLst>
                <a:rect l="0" t="0" r="r" b="b"/>
                <a:pathLst>
                  <a:path w="191" h="211">
                    <a:moveTo>
                      <a:pt x="74" y="211"/>
                    </a:moveTo>
                    <a:lnTo>
                      <a:pt x="92" y="208"/>
                    </a:lnTo>
                    <a:lnTo>
                      <a:pt x="112" y="201"/>
                    </a:lnTo>
                    <a:lnTo>
                      <a:pt x="129" y="189"/>
                    </a:lnTo>
                    <a:lnTo>
                      <a:pt x="145" y="175"/>
                    </a:lnTo>
                    <a:lnTo>
                      <a:pt x="160" y="159"/>
                    </a:lnTo>
                    <a:lnTo>
                      <a:pt x="173" y="140"/>
                    </a:lnTo>
                    <a:lnTo>
                      <a:pt x="182" y="120"/>
                    </a:lnTo>
                    <a:lnTo>
                      <a:pt x="189" y="98"/>
                    </a:lnTo>
                    <a:lnTo>
                      <a:pt x="191" y="77"/>
                    </a:lnTo>
                    <a:lnTo>
                      <a:pt x="190" y="58"/>
                    </a:lnTo>
                    <a:lnTo>
                      <a:pt x="185" y="41"/>
                    </a:lnTo>
                    <a:lnTo>
                      <a:pt x="179" y="26"/>
                    </a:lnTo>
                    <a:lnTo>
                      <a:pt x="167" y="14"/>
                    </a:lnTo>
                    <a:lnTo>
                      <a:pt x="153" y="6"/>
                    </a:lnTo>
                    <a:lnTo>
                      <a:pt x="137" y="0"/>
                    </a:lnTo>
                    <a:lnTo>
                      <a:pt x="119" y="0"/>
                    </a:lnTo>
                    <a:lnTo>
                      <a:pt x="99" y="4"/>
                    </a:lnTo>
                    <a:lnTo>
                      <a:pt x="81" y="11"/>
                    </a:lnTo>
                    <a:lnTo>
                      <a:pt x="62" y="22"/>
                    </a:lnTo>
                    <a:lnTo>
                      <a:pt x="46" y="36"/>
                    </a:lnTo>
                    <a:lnTo>
                      <a:pt x="31" y="52"/>
                    </a:lnTo>
                    <a:lnTo>
                      <a:pt x="18" y="72"/>
                    </a:lnTo>
                    <a:lnTo>
                      <a:pt x="9" y="91"/>
                    </a:lnTo>
                    <a:lnTo>
                      <a:pt x="2" y="113"/>
                    </a:lnTo>
                    <a:lnTo>
                      <a:pt x="0" y="134"/>
                    </a:lnTo>
                    <a:lnTo>
                      <a:pt x="1" y="153"/>
                    </a:lnTo>
                    <a:lnTo>
                      <a:pt x="6" y="171"/>
                    </a:lnTo>
                    <a:lnTo>
                      <a:pt x="14" y="184"/>
                    </a:lnTo>
                    <a:lnTo>
                      <a:pt x="25" y="197"/>
                    </a:lnTo>
                    <a:lnTo>
                      <a:pt x="39" y="205"/>
                    </a:lnTo>
                    <a:lnTo>
                      <a:pt x="55" y="210"/>
                    </a:lnTo>
                    <a:lnTo>
                      <a:pt x="74" y="2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46" name="Freeform 526"/>
              <p:cNvSpPr>
                <a:spLocks/>
              </p:cNvSpPr>
              <p:nvPr/>
            </p:nvSpPr>
            <p:spPr bwMode="auto">
              <a:xfrm>
                <a:off x="5245" y="2829"/>
                <a:ext cx="32" cy="37"/>
              </a:xfrm>
              <a:custGeom>
                <a:avLst/>
                <a:gdLst/>
                <a:ahLst/>
                <a:cxnLst>
                  <a:cxn ang="0">
                    <a:pos x="26" y="74"/>
                  </a:cxn>
                  <a:cxn ang="0">
                    <a:pos x="32" y="73"/>
                  </a:cxn>
                  <a:cxn ang="0">
                    <a:pos x="39" y="70"/>
                  </a:cxn>
                  <a:cxn ang="0">
                    <a:pos x="45" y="67"/>
                  </a:cxn>
                  <a:cxn ang="0">
                    <a:pos x="52" y="61"/>
                  </a:cxn>
                  <a:cxn ang="0">
                    <a:pos x="57" y="55"/>
                  </a:cxn>
                  <a:cxn ang="0">
                    <a:pos x="61" y="50"/>
                  </a:cxn>
                  <a:cxn ang="0">
                    <a:pos x="65" y="43"/>
                  </a:cxn>
                  <a:cxn ang="0">
                    <a:pos x="67" y="35"/>
                  </a:cxn>
                  <a:cxn ang="0">
                    <a:pos x="67" y="21"/>
                  </a:cxn>
                  <a:cxn ang="0">
                    <a:pos x="62" y="9"/>
                  </a:cxn>
                  <a:cxn ang="0">
                    <a:pos x="54" y="3"/>
                  </a:cxn>
                  <a:cxn ang="0">
                    <a:pos x="42" y="0"/>
                  </a:cxn>
                  <a:cxn ang="0">
                    <a:pos x="35" y="1"/>
                  </a:cxn>
                  <a:cxn ang="0">
                    <a:pos x="29" y="4"/>
                  </a:cxn>
                  <a:cxn ang="0">
                    <a:pos x="22" y="8"/>
                  </a:cxn>
                  <a:cxn ang="0">
                    <a:pos x="16" y="13"/>
                  </a:cxn>
                  <a:cxn ang="0">
                    <a:pos x="12" y="19"/>
                  </a:cxn>
                  <a:cxn ang="0">
                    <a:pos x="7" y="26"/>
                  </a:cxn>
                  <a:cxn ang="0">
                    <a:pos x="4" y="32"/>
                  </a:cxn>
                  <a:cxn ang="0">
                    <a:pos x="1" y="41"/>
                  </a:cxn>
                  <a:cxn ang="0">
                    <a:pos x="0" y="54"/>
                  </a:cxn>
                  <a:cxn ang="0">
                    <a:pos x="5" y="66"/>
                  </a:cxn>
                  <a:cxn ang="0">
                    <a:pos x="14" y="73"/>
                  </a:cxn>
                  <a:cxn ang="0">
                    <a:pos x="26" y="74"/>
                  </a:cxn>
                </a:cxnLst>
                <a:rect l="0" t="0" r="r" b="b"/>
                <a:pathLst>
                  <a:path w="67" h="74">
                    <a:moveTo>
                      <a:pt x="26" y="74"/>
                    </a:moveTo>
                    <a:lnTo>
                      <a:pt x="32" y="73"/>
                    </a:lnTo>
                    <a:lnTo>
                      <a:pt x="39" y="70"/>
                    </a:lnTo>
                    <a:lnTo>
                      <a:pt x="45" y="67"/>
                    </a:lnTo>
                    <a:lnTo>
                      <a:pt x="52" y="61"/>
                    </a:lnTo>
                    <a:lnTo>
                      <a:pt x="57" y="55"/>
                    </a:lnTo>
                    <a:lnTo>
                      <a:pt x="61" y="50"/>
                    </a:lnTo>
                    <a:lnTo>
                      <a:pt x="65" y="43"/>
                    </a:lnTo>
                    <a:lnTo>
                      <a:pt x="67" y="35"/>
                    </a:lnTo>
                    <a:lnTo>
                      <a:pt x="67" y="21"/>
                    </a:lnTo>
                    <a:lnTo>
                      <a:pt x="62" y="9"/>
                    </a:lnTo>
                    <a:lnTo>
                      <a:pt x="54" y="3"/>
                    </a:lnTo>
                    <a:lnTo>
                      <a:pt x="42" y="0"/>
                    </a:lnTo>
                    <a:lnTo>
                      <a:pt x="35" y="1"/>
                    </a:lnTo>
                    <a:lnTo>
                      <a:pt x="29" y="4"/>
                    </a:lnTo>
                    <a:lnTo>
                      <a:pt x="22" y="8"/>
                    </a:lnTo>
                    <a:lnTo>
                      <a:pt x="16" y="13"/>
                    </a:lnTo>
                    <a:lnTo>
                      <a:pt x="12" y="19"/>
                    </a:lnTo>
                    <a:lnTo>
                      <a:pt x="7" y="26"/>
                    </a:lnTo>
                    <a:lnTo>
                      <a:pt x="4" y="32"/>
                    </a:lnTo>
                    <a:lnTo>
                      <a:pt x="1" y="41"/>
                    </a:lnTo>
                    <a:lnTo>
                      <a:pt x="0" y="54"/>
                    </a:lnTo>
                    <a:lnTo>
                      <a:pt x="5" y="66"/>
                    </a:lnTo>
                    <a:lnTo>
                      <a:pt x="14" y="73"/>
                    </a:lnTo>
                    <a:lnTo>
                      <a:pt x="26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47" name="Freeform 527"/>
              <p:cNvSpPr>
                <a:spLocks/>
              </p:cNvSpPr>
              <p:nvPr/>
            </p:nvSpPr>
            <p:spPr bwMode="auto">
              <a:xfrm>
                <a:off x="5100" y="2565"/>
                <a:ext cx="47" cy="30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8" y="54"/>
                  </a:cxn>
                  <a:cxn ang="0">
                    <a:pos x="19" y="54"/>
                  </a:cxn>
                  <a:cxn ang="0">
                    <a:pos x="31" y="53"/>
                  </a:cxn>
                  <a:cxn ang="0">
                    <a:pos x="45" y="54"/>
                  </a:cxn>
                  <a:cxn ang="0">
                    <a:pos x="60" y="54"/>
                  </a:cxn>
                  <a:cxn ang="0">
                    <a:pos x="73" y="55"/>
                  </a:cxn>
                  <a:cxn ang="0">
                    <a:pos x="84" y="57"/>
                  </a:cxn>
                  <a:cxn ang="0">
                    <a:pos x="92" y="60"/>
                  </a:cxn>
                  <a:cxn ang="0">
                    <a:pos x="95" y="38"/>
                  </a:cxn>
                  <a:cxn ang="0">
                    <a:pos x="87" y="19"/>
                  </a:cxn>
                  <a:cxn ang="0">
                    <a:pos x="72" y="7"/>
                  </a:cxn>
                  <a:cxn ang="0">
                    <a:pos x="53" y="0"/>
                  </a:cxn>
                  <a:cxn ang="0">
                    <a:pos x="32" y="1"/>
                  </a:cxn>
                  <a:cxn ang="0">
                    <a:pos x="15" y="10"/>
                  </a:cxn>
                  <a:cxn ang="0">
                    <a:pos x="4" y="27"/>
                  </a:cxn>
                  <a:cxn ang="0">
                    <a:pos x="0" y="55"/>
                  </a:cxn>
                </a:cxnLst>
                <a:rect l="0" t="0" r="r" b="b"/>
                <a:pathLst>
                  <a:path w="95" h="60">
                    <a:moveTo>
                      <a:pt x="0" y="55"/>
                    </a:moveTo>
                    <a:lnTo>
                      <a:pt x="8" y="54"/>
                    </a:lnTo>
                    <a:lnTo>
                      <a:pt x="19" y="54"/>
                    </a:lnTo>
                    <a:lnTo>
                      <a:pt x="31" y="53"/>
                    </a:lnTo>
                    <a:lnTo>
                      <a:pt x="45" y="54"/>
                    </a:lnTo>
                    <a:lnTo>
                      <a:pt x="60" y="54"/>
                    </a:lnTo>
                    <a:lnTo>
                      <a:pt x="73" y="55"/>
                    </a:lnTo>
                    <a:lnTo>
                      <a:pt x="84" y="57"/>
                    </a:lnTo>
                    <a:lnTo>
                      <a:pt x="92" y="60"/>
                    </a:lnTo>
                    <a:lnTo>
                      <a:pt x="95" y="38"/>
                    </a:lnTo>
                    <a:lnTo>
                      <a:pt x="87" y="19"/>
                    </a:lnTo>
                    <a:lnTo>
                      <a:pt x="72" y="7"/>
                    </a:lnTo>
                    <a:lnTo>
                      <a:pt x="53" y="0"/>
                    </a:lnTo>
                    <a:lnTo>
                      <a:pt x="32" y="1"/>
                    </a:lnTo>
                    <a:lnTo>
                      <a:pt x="15" y="10"/>
                    </a:lnTo>
                    <a:lnTo>
                      <a:pt x="4" y="27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48" name="Freeform 528"/>
              <p:cNvSpPr>
                <a:spLocks/>
              </p:cNvSpPr>
              <p:nvPr/>
            </p:nvSpPr>
            <p:spPr bwMode="auto">
              <a:xfrm>
                <a:off x="5147" y="2519"/>
                <a:ext cx="69" cy="72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5" y="3"/>
                  </a:cxn>
                  <a:cxn ang="0">
                    <a:pos x="0" y="9"/>
                  </a:cxn>
                  <a:cxn ang="0">
                    <a:pos x="3" y="16"/>
                  </a:cxn>
                  <a:cxn ang="0">
                    <a:pos x="15" y="19"/>
                  </a:cxn>
                  <a:cxn ang="0">
                    <a:pos x="49" y="23"/>
                  </a:cxn>
                  <a:cxn ang="0">
                    <a:pos x="74" y="33"/>
                  </a:cxn>
                  <a:cxn ang="0">
                    <a:pos x="91" y="47"/>
                  </a:cxn>
                  <a:cxn ang="0">
                    <a:pos x="104" y="63"/>
                  </a:cxn>
                  <a:cxn ang="0">
                    <a:pos x="112" y="82"/>
                  </a:cxn>
                  <a:cxn ang="0">
                    <a:pos x="117" y="100"/>
                  </a:cxn>
                  <a:cxn ang="0">
                    <a:pos x="119" y="118"/>
                  </a:cxn>
                  <a:cxn ang="0">
                    <a:pos x="121" y="135"/>
                  </a:cxn>
                  <a:cxn ang="0">
                    <a:pos x="125" y="141"/>
                  </a:cxn>
                  <a:cxn ang="0">
                    <a:pos x="129" y="144"/>
                  </a:cxn>
                  <a:cxn ang="0">
                    <a:pos x="135" y="141"/>
                  </a:cxn>
                  <a:cxn ang="0">
                    <a:pos x="137" y="135"/>
                  </a:cxn>
                  <a:cxn ang="0">
                    <a:pos x="139" y="114"/>
                  </a:cxn>
                  <a:cxn ang="0">
                    <a:pos x="136" y="92"/>
                  </a:cxn>
                  <a:cxn ang="0">
                    <a:pos x="131" y="69"/>
                  </a:cxn>
                  <a:cxn ang="0">
                    <a:pos x="119" y="46"/>
                  </a:cxn>
                  <a:cxn ang="0">
                    <a:pos x="102" y="26"/>
                  </a:cxn>
                  <a:cxn ang="0">
                    <a:pos x="79" y="11"/>
                  </a:cxn>
                  <a:cxn ang="0">
                    <a:pos x="48" y="2"/>
                  </a:cxn>
                  <a:cxn ang="0">
                    <a:pos x="10" y="0"/>
                  </a:cxn>
                </a:cxnLst>
                <a:rect l="0" t="0" r="r" b="b"/>
                <a:pathLst>
                  <a:path w="139" h="144">
                    <a:moveTo>
                      <a:pt x="10" y="0"/>
                    </a:moveTo>
                    <a:lnTo>
                      <a:pt x="5" y="3"/>
                    </a:lnTo>
                    <a:lnTo>
                      <a:pt x="0" y="9"/>
                    </a:lnTo>
                    <a:lnTo>
                      <a:pt x="3" y="16"/>
                    </a:lnTo>
                    <a:lnTo>
                      <a:pt x="15" y="19"/>
                    </a:lnTo>
                    <a:lnTo>
                      <a:pt x="49" y="23"/>
                    </a:lnTo>
                    <a:lnTo>
                      <a:pt x="74" y="33"/>
                    </a:lnTo>
                    <a:lnTo>
                      <a:pt x="91" y="47"/>
                    </a:lnTo>
                    <a:lnTo>
                      <a:pt x="104" y="63"/>
                    </a:lnTo>
                    <a:lnTo>
                      <a:pt x="112" y="82"/>
                    </a:lnTo>
                    <a:lnTo>
                      <a:pt x="117" y="100"/>
                    </a:lnTo>
                    <a:lnTo>
                      <a:pt x="119" y="118"/>
                    </a:lnTo>
                    <a:lnTo>
                      <a:pt x="121" y="135"/>
                    </a:lnTo>
                    <a:lnTo>
                      <a:pt x="125" y="141"/>
                    </a:lnTo>
                    <a:lnTo>
                      <a:pt x="129" y="144"/>
                    </a:lnTo>
                    <a:lnTo>
                      <a:pt x="135" y="141"/>
                    </a:lnTo>
                    <a:lnTo>
                      <a:pt x="137" y="135"/>
                    </a:lnTo>
                    <a:lnTo>
                      <a:pt x="139" y="114"/>
                    </a:lnTo>
                    <a:lnTo>
                      <a:pt x="136" y="92"/>
                    </a:lnTo>
                    <a:lnTo>
                      <a:pt x="131" y="69"/>
                    </a:lnTo>
                    <a:lnTo>
                      <a:pt x="119" y="46"/>
                    </a:lnTo>
                    <a:lnTo>
                      <a:pt x="102" y="26"/>
                    </a:lnTo>
                    <a:lnTo>
                      <a:pt x="79" y="11"/>
                    </a:lnTo>
                    <a:lnTo>
                      <a:pt x="48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49" name="Freeform 529"/>
              <p:cNvSpPr>
                <a:spLocks/>
              </p:cNvSpPr>
              <p:nvPr/>
            </p:nvSpPr>
            <p:spPr bwMode="auto">
              <a:xfrm>
                <a:off x="5171" y="2480"/>
                <a:ext cx="84" cy="89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3" y="3"/>
                  </a:cxn>
                  <a:cxn ang="0">
                    <a:pos x="0" y="10"/>
                  </a:cxn>
                  <a:cxn ang="0">
                    <a:pos x="2" y="18"/>
                  </a:cxn>
                  <a:cxn ang="0">
                    <a:pos x="15" y="22"/>
                  </a:cxn>
                  <a:cxn ang="0">
                    <a:pos x="50" y="27"/>
                  </a:cxn>
                  <a:cxn ang="0">
                    <a:pos x="80" y="39"/>
                  </a:cxn>
                  <a:cxn ang="0">
                    <a:pos x="103" y="57"/>
                  </a:cxn>
                  <a:cxn ang="0">
                    <a:pos x="122" y="79"/>
                  </a:cxn>
                  <a:cxn ang="0">
                    <a:pos x="134" y="103"/>
                  </a:cxn>
                  <a:cxn ang="0">
                    <a:pos x="144" y="126"/>
                  </a:cxn>
                  <a:cxn ang="0">
                    <a:pos x="149" y="148"/>
                  </a:cxn>
                  <a:cxn ang="0">
                    <a:pos x="153" y="167"/>
                  </a:cxn>
                  <a:cxn ang="0">
                    <a:pos x="155" y="174"/>
                  </a:cxn>
                  <a:cxn ang="0">
                    <a:pos x="161" y="176"/>
                  </a:cxn>
                  <a:cxn ang="0">
                    <a:pos x="167" y="174"/>
                  </a:cxn>
                  <a:cxn ang="0">
                    <a:pos x="169" y="167"/>
                  </a:cxn>
                  <a:cxn ang="0">
                    <a:pos x="169" y="144"/>
                  </a:cxn>
                  <a:cxn ang="0">
                    <a:pos x="164" y="117"/>
                  </a:cxn>
                  <a:cxn ang="0">
                    <a:pos x="154" y="89"/>
                  </a:cxn>
                  <a:cxn ang="0">
                    <a:pos x="137" y="61"/>
                  </a:cxn>
                  <a:cxn ang="0">
                    <a:pos x="115" y="37"/>
                  </a:cxn>
                  <a:cxn ang="0">
                    <a:pos x="86" y="16"/>
                  </a:cxn>
                  <a:cxn ang="0">
                    <a:pos x="50" y="3"/>
                  </a:cxn>
                  <a:cxn ang="0">
                    <a:pos x="9" y="0"/>
                  </a:cxn>
                </a:cxnLst>
                <a:rect l="0" t="0" r="r" b="b"/>
                <a:pathLst>
                  <a:path w="169" h="176">
                    <a:moveTo>
                      <a:pt x="9" y="0"/>
                    </a:moveTo>
                    <a:lnTo>
                      <a:pt x="3" y="3"/>
                    </a:lnTo>
                    <a:lnTo>
                      <a:pt x="0" y="10"/>
                    </a:lnTo>
                    <a:lnTo>
                      <a:pt x="2" y="18"/>
                    </a:lnTo>
                    <a:lnTo>
                      <a:pt x="15" y="22"/>
                    </a:lnTo>
                    <a:lnTo>
                      <a:pt x="50" y="27"/>
                    </a:lnTo>
                    <a:lnTo>
                      <a:pt x="80" y="39"/>
                    </a:lnTo>
                    <a:lnTo>
                      <a:pt x="103" y="57"/>
                    </a:lnTo>
                    <a:lnTo>
                      <a:pt x="122" y="79"/>
                    </a:lnTo>
                    <a:lnTo>
                      <a:pt x="134" y="103"/>
                    </a:lnTo>
                    <a:lnTo>
                      <a:pt x="144" y="126"/>
                    </a:lnTo>
                    <a:lnTo>
                      <a:pt x="149" y="148"/>
                    </a:lnTo>
                    <a:lnTo>
                      <a:pt x="153" y="167"/>
                    </a:lnTo>
                    <a:lnTo>
                      <a:pt x="155" y="174"/>
                    </a:lnTo>
                    <a:lnTo>
                      <a:pt x="161" y="176"/>
                    </a:lnTo>
                    <a:lnTo>
                      <a:pt x="167" y="174"/>
                    </a:lnTo>
                    <a:lnTo>
                      <a:pt x="169" y="167"/>
                    </a:lnTo>
                    <a:lnTo>
                      <a:pt x="169" y="144"/>
                    </a:lnTo>
                    <a:lnTo>
                      <a:pt x="164" y="117"/>
                    </a:lnTo>
                    <a:lnTo>
                      <a:pt x="154" y="89"/>
                    </a:lnTo>
                    <a:lnTo>
                      <a:pt x="137" y="61"/>
                    </a:lnTo>
                    <a:lnTo>
                      <a:pt x="115" y="37"/>
                    </a:lnTo>
                    <a:lnTo>
                      <a:pt x="86" y="16"/>
                    </a:lnTo>
                    <a:lnTo>
                      <a:pt x="50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50" name="Freeform 530"/>
              <p:cNvSpPr>
                <a:spLocks/>
              </p:cNvSpPr>
              <p:nvPr/>
            </p:nvSpPr>
            <p:spPr bwMode="auto">
              <a:xfrm>
                <a:off x="5016" y="2514"/>
                <a:ext cx="93" cy="64"/>
              </a:xfrm>
              <a:custGeom>
                <a:avLst/>
                <a:gdLst/>
                <a:ahLst/>
                <a:cxnLst>
                  <a:cxn ang="0">
                    <a:pos x="176" y="9"/>
                  </a:cxn>
                  <a:cxn ang="0">
                    <a:pos x="181" y="13"/>
                  </a:cxn>
                  <a:cxn ang="0">
                    <a:pos x="183" y="21"/>
                  </a:cxn>
                  <a:cxn ang="0">
                    <a:pos x="179" y="28"/>
                  </a:cxn>
                  <a:cxn ang="0">
                    <a:pos x="165" y="28"/>
                  </a:cxn>
                  <a:cxn ang="0">
                    <a:pos x="128" y="23"/>
                  </a:cxn>
                  <a:cxn ang="0">
                    <a:pos x="98" y="25"/>
                  </a:cxn>
                  <a:cxn ang="0">
                    <a:pos x="75" y="34"/>
                  </a:cxn>
                  <a:cxn ang="0">
                    <a:pos x="56" y="48"/>
                  </a:cxn>
                  <a:cxn ang="0">
                    <a:pos x="43" y="65"/>
                  </a:cxn>
                  <a:cxn ang="0">
                    <a:pos x="32" y="85"/>
                  </a:cxn>
                  <a:cxn ang="0">
                    <a:pos x="24" y="103"/>
                  </a:cxn>
                  <a:cxn ang="0">
                    <a:pos x="17" y="119"/>
                  </a:cxn>
                  <a:cxn ang="0">
                    <a:pos x="12" y="126"/>
                  </a:cxn>
                  <a:cxn ang="0">
                    <a:pos x="6" y="127"/>
                  </a:cxn>
                  <a:cxn ang="0">
                    <a:pos x="1" y="123"/>
                  </a:cxn>
                  <a:cxn ang="0">
                    <a:pos x="0" y="115"/>
                  </a:cxn>
                  <a:cxn ang="0">
                    <a:pos x="5" y="93"/>
                  </a:cxn>
                  <a:cxn ang="0">
                    <a:pos x="14" y="70"/>
                  </a:cxn>
                  <a:cxn ang="0">
                    <a:pos x="28" y="47"/>
                  </a:cxn>
                  <a:cxn ang="0">
                    <a:pos x="46" y="26"/>
                  </a:cxn>
                  <a:cxn ang="0">
                    <a:pos x="69" y="11"/>
                  </a:cxn>
                  <a:cxn ang="0">
                    <a:pos x="99" y="1"/>
                  </a:cxn>
                  <a:cxn ang="0">
                    <a:pos x="135" y="0"/>
                  </a:cxn>
                  <a:cxn ang="0">
                    <a:pos x="176" y="9"/>
                  </a:cxn>
                </a:cxnLst>
                <a:rect l="0" t="0" r="r" b="b"/>
                <a:pathLst>
                  <a:path w="183" h="127">
                    <a:moveTo>
                      <a:pt x="176" y="9"/>
                    </a:moveTo>
                    <a:lnTo>
                      <a:pt x="181" y="13"/>
                    </a:lnTo>
                    <a:lnTo>
                      <a:pt x="183" y="21"/>
                    </a:lnTo>
                    <a:lnTo>
                      <a:pt x="179" y="28"/>
                    </a:lnTo>
                    <a:lnTo>
                      <a:pt x="165" y="28"/>
                    </a:lnTo>
                    <a:lnTo>
                      <a:pt x="128" y="23"/>
                    </a:lnTo>
                    <a:lnTo>
                      <a:pt x="98" y="25"/>
                    </a:lnTo>
                    <a:lnTo>
                      <a:pt x="75" y="34"/>
                    </a:lnTo>
                    <a:lnTo>
                      <a:pt x="56" y="48"/>
                    </a:lnTo>
                    <a:lnTo>
                      <a:pt x="43" y="65"/>
                    </a:lnTo>
                    <a:lnTo>
                      <a:pt x="32" y="85"/>
                    </a:lnTo>
                    <a:lnTo>
                      <a:pt x="24" y="103"/>
                    </a:lnTo>
                    <a:lnTo>
                      <a:pt x="17" y="119"/>
                    </a:lnTo>
                    <a:lnTo>
                      <a:pt x="12" y="126"/>
                    </a:lnTo>
                    <a:lnTo>
                      <a:pt x="6" y="127"/>
                    </a:lnTo>
                    <a:lnTo>
                      <a:pt x="1" y="123"/>
                    </a:lnTo>
                    <a:lnTo>
                      <a:pt x="0" y="115"/>
                    </a:lnTo>
                    <a:lnTo>
                      <a:pt x="5" y="93"/>
                    </a:lnTo>
                    <a:lnTo>
                      <a:pt x="14" y="70"/>
                    </a:lnTo>
                    <a:lnTo>
                      <a:pt x="28" y="47"/>
                    </a:lnTo>
                    <a:lnTo>
                      <a:pt x="46" y="26"/>
                    </a:lnTo>
                    <a:lnTo>
                      <a:pt x="69" y="11"/>
                    </a:lnTo>
                    <a:lnTo>
                      <a:pt x="99" y="1"/>
                    </a:lnTo>
                    <a:lnTo>
                      <a:pt x="135" y="0"/>
                    </a:lnTo>
                    <a:lnTo>
                      <a:pt x="176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51" name="Freeform 531"/>
              <p:cNvSpPr>
                <a:spLocks/>
              </p:cNvSpPr>
              <p:nvPr/>
            </p:nvSpPr>
            <p:spPr bwMode="auto">
              <a:xfrm>
                <a:off x="4977" y="2479"/>
                <a:ext cx="104" cy="78"/>
              </a:xfrm>
              <a:custGeom>
                <a:avLst/>
                <a:gdLst/>
                <a:ahLst/>
                <a:cxnLst>
                  <a:cxn ang="0">
                    <a:pos x="201" y="8"/>
                  </a:cxn>
                  <a:cxn ang="0">
                    <a:pos x="206" y="13"/>
                  </a:cxn>
                  <a:cxn ang="0">
                    <a:pos x="208" y="22"/>
                  </a:cxn>
                  <a:cxn ang="0">
                    <a:pos x="204" y="29"/>
                  </a:cxn>
                  <a:cxn ang="0">
                    <a:pos x="189" y="29"/>
                  </a:cxn>
                  <a:cxn ang="0">
                    <a:pos x="149" y="24"/>
                  </a:cxn>
                  <a:cxn ang="0">
                    <a:pos x="116" y="29"/>
                  </a:cxn>
                  <a:cxn ang="0">
                    <a:pos x="90" y="43"/>
                  </a:cxn>
                  <a:cxn ang="0">
                    <a:pos x="66" y="61"/>
                  </a:cxn>
                  <a:cxn ang="0">
                    <a:pos x="49" y="83"/>
                  </a:cxn>
                  <a:cxn ang="0">
                    <a:pos x="35" y="106"/>
                  </a:cxn>
                  <a:cxn ang="0">
                    <a:pos x="25" y="128"/>
                  </a:cxn>
                  <a:cxn ang="0">
                    <a:pos x="17" y="146"/>
                  </a:cxn>
                  <a:cxn ang="0">
                    <a:pos x="11" y="153"/>
                  </a:cxn>
                  <a:cxn ang="0">
                    <a:pos x="5" y="155"/>
                  </a:cxn>
                  <a:cxn ang="0">
                    <a:pos x="1" y="150"/>
                  </a:cxn>
                  <a:cxn ang="0">
                    <a:pos x="0" y="142"/>
                  </a:cxn>
                  <a:cxn ang="0">
                    <a:pos x="2" y="130"/>
                  </a:cxn>
                  <a:cxn ang="0">
                    <a:pos x="5" y="118"/>
                  </a:cxn>
                  <a:cxn ang="0">
                    <a:pos x="10" y="104"/>
                  </a:cxn>
                  <a:cxn ang="0">
                    <a:pos x="17" y="90"/>
                  </a:cxn>
                  <a:cxn ang="0">
                    <a:pos x="24" y="76"/>
                  </a:cxn>
                  <a:cxn ang="0">
                    <a:pos x="33" y="64"/>
                  </a:cxn>
                  <a:cxn ang="0">
                    <a:pos x="43" y="50"/>
                  </a:cxn>
                  <a:cxn ang="0">
                    <a:pos x="56" y="38"/>
                  </a:cxn>
                  <a:cxn ang="0">
                    <a:pos x="69" y="27"/>
                  </a:cxn>
                  <a:cxn ang="0">
                    <a:pos x="84" y="18"/>
                  </a:cxn>
                  <a:cxn ang="0">
                    <a:pos x="100" y="9"/>
                  </a:cxn>
                  <a:cxn ang="0">
                    <a:pos x="118" y="4"/>
                  </a:cxn>
                  <a:cxn ang="0">
                    <a:pos x="137" y="0"/>
                  </a:cxn>
                  <a:cxn ang="0">
                    <a:pos x="156" y="0"/>
                  </a:cxn>
                  <a:cxn ang="0">
                    <a:pos x="178" y="3"/>
                  </a:cxn>
                  <a:cxn ang="0">
                    <a:pos x="201" y="8"/>
                  </a:cxn>
                </a:cxnLst>
                <a:rect l="0" t="0" r="r" b="b"/>
                <a:pathLst>
                  <a:path w="208" h="155">
                    <a:moveTo>
                      <a:pt x="201" y="8"/>
                    </a:moveTo>
                    <a:lnTo>
                      <a:pt x="206" y="13"/>
                    </a:lnTo>
                    <a:lnTo>
                      <a:pt x="208" y="22"/>
                    </a:lnTo>
                    <a:lnTo>
                      <a:pt x="204" y="29"/>
                    </a:lnTo>
                    <a:lnTo>
                      <a:pt x="189" y="29"/>
                    </a:lnTo>
                    <a:lnTo>
                      <a:pt x="149" y="24"/>
                    </a:lnTo>
                    <a:lnTo>
                      <a:pt x="116" y="29"/>
                    </a:lnTo>
                    <a:lnTo>
                      <a:pt x="90" y="43"/>
                    </a:lnTo>
                    <a:lnTo>
                      <a:pt x="66" y="61"/>
                    </a:lnTo>
                    <a:lnTo>
                      <a:pt x="49" y="83"/>
                    </a:lnTo>
                    <a:lnTo>
                      <a:pt x="35" y="106"/>
                    </a:lnTo>
                    <a:lnTo>
                      <a:pt x="25" y="128"/>
                    </a:lnTo>
                    <a:lnTo>
                      <a:pt x="17" y="146"/>
                    </a:lnTo>
                    <a:lnTo>
                      <a:pt x="11" y="153"/>
                    </a:lnTo>
                    <a:lnTo>
                      <a:pt x="5" y="155"/>
                    </a:lnTo>
                    <a:lnTo>
                      <a:pt x="1" y="150"/>
                    </a:lnTo>
                    <a:lnTo>
                      <a:pt x="0" y="142"/>
                    </a:lnTo>
                    <a:lnTo>
                      <a:pt x="2" y="130"/>
                    </a:lnTo>
                    <a:lnTo>
                      <a:pt x="5" y="118"/>
                    </a:lnTo>
                    <a:lnTo>
                      <a:pt x="10" y="104"/>
                    </a:lnTo>
                    <a:lnTo>
                      <a:pt x="17" y="90"/>
                    </a:lnTo>
                    <a:lnTo>
                      <a:pt x="24" y="76"/>
                    </a:lnTo>
                    <a:lnTo>
                      <a:pt x="33" y="64"/>
                    </a:lnTo>
                    <a:lnTo>
                      <a:pt x="43" y="50"/>
                    </a:lnTo>
                    <a:lnTo>
                      <a:pt x="56" y="38"/>
                    </a:lnTo>
                    <a:lnTo>
                      <a:pt x="69" y="27"/>
                    </a:lnTo>
                    <a:lnTo>
                      <a:pt x="84" y="18"/>
                    </a:lnTo>
                    <a:lnTo>
                      <a:pt x="100" y="9"/>
                    </a:lnTo>
                    <a:lnTo>
                      <a:pt x="118" y="4"/>
                    </a:lnTo>
                    <a:lnTo>
                      <a:pt x="137" y="0"/>
                    </a:lnTo>
                    <a:lnTo>
                      <a:pt x="156" y="0"/>
                    </a:lnTo>
                    <a:lnTo>
                      <a:pt x="178" y="3"/>
                    </a:lnTo>
                    <a:lnTo>
                      <a:pt x="201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52" name="Freeform 532"/>
              <p:cNvSpPr>
                <a:spLocks/>
              </p:cNvSpPr>
              <p:nvPr/>
            </p:nvSpPr>
            <p:spPr bwMode="auto">
              <a:xfrm>
                <a:off x="5053" y="2540"/>
                <a:ext cx="46" cy="53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87" y="3"/>
                  </a:cxn>
                  <a:cxn ang="0">
                    <a:pos x="91" y="7"/>
                  </a:cxn>
                  <a:cxn ang="0">
                    <a:pos x="91" y="12"/>
                  </a:cxn>
                  <a:cxn ang="0">
                    <a:pos x="87" y="14"/>
                  </a:cxn>
                  <a:cxn ang="0">
                    <a:pos x="71" y="15"/>
                  </a:cxn>
                  <a:cxn ang="0">
                    <a:pos x="56" y="20"/>
                  </a:cxn>
                  <a:cxn ang="0">
                    <a:pos x="42" y="27"/>
                  </a:cxn>
                  <a:cxn ang="0">
                    <a:pos x="32" y="36"/>
                  </a:cxn>
                  <a:cxn ang="0">
                    <a:pos x="23" y="49"/>
                  </a:cxn>
                  <a:cxn ang="0">
                    <a:pos x="18" y="61"/>
                  </a:cxn>
                  <a:cxn ang="0">
                    <a:pos x="18" y="77"/>
                  </a:cxn>
                  <a:cxn ang="0">
                    <a:pos x="22" y="94"/>
                  </a:cxn>
                  <a:cxn ang="0">
                    <a:pos x="22" y="103"/>
                  </a:cxn>
                  <a:cxn ang="0">
                    <a:pos x="17" y="107"/>
                  </a:cxn>
                  <a:cxn ang="0">
                    <a:pos x="10" y="106"/>
                  </a:cxn>
                  <a:cxn ang="0">
                    <a:pos x="4" y="99"/>
                  </a:cxn>
                  <a:cxn ang="0">
                    <a:pos x="0" y="82"/>
                  </a:cxn>
                  <a:cxn ang="0">
                    <a:pos x="0" y="65"/>
                  </a:cxn>
                  <a:cxn ang="0">
                    <a:pos x="2" y="47"/>
                  </a:cxn>
                  <a:cxn ang="0">
                    <a:pos x="9" y="33"/>
                  </a:cxn>
                  <a:cxn ang="0">
                    <a:pos x="20" y="20"/>
                  </a:cxn>
                  <a:cxn ang="0">
                    <a:pos x="35" y="9"/>
                  </a:cxn>
                  <a:cxn ang="0">
                    <a:pos x="55" y="3"/>
                  </a:cxn>
                  <a:cxn ang="0">
                    <a:pos x="79" y="0"/>
                  </a:cxn>
                </a:cxnLst>
                <a:rect l="0" t="0" r="r" b="b"/>
                <a:pathLst>
                  <a:path w="91" h="107">
                    <a:moveTo>
                      <a:pt x="79" y="0"/>
                    </a:moveTo>
                    <a:lnTo>
                      <a:pt x="87" y="3"/>
                    </a:lnTo>
                    <a:lnTo>
                      <a:pt x="91" y="7"/>
                    </a:lnTo>
                    <a:lnTo>
                      <a:pt x="91" y="12"/>
                    </a:lnTo>
                    <a:lnTo>
                      <a:pt x="87" y="14"/>
                    </a:lnTo>
                    <a:lnTo>
                      <a:pt x="71" y="15"/>
                    </a:lnTo>
                    <a:lnTo>
                      <a:pt x="56" y="20"/>
                    </a:lnTo>
                    <a:lnTo>
                      <a:pt x="42" y="27"/>
                    </a:lnTo>
                    <a:lnTo>
                      <a:pt x="32" y="36"/>
                    </a:lnTo>
                    <a:lnTo>
                      <a:pt x="23" y="49"/>
                    </a:lnTo>
                    <a:lnTo>
                      <a:pt x="18" y="61"/>
                    </a:lnTo>
                    <a:lnTo>
                      <a:pt x="18" y="77"/>
                    </a:lnTo>
                    <a:lnTo>
                      <a:pt x="22" y="94"/>
                    </a:lnTo>
                    <a:lnTo>
                      <a:pt x="22" y="103"/>
                    </a:lnTo>
                    <a:lnTo>
                      <a:pt x="17" y="107"/>
                    </a:lnTo>
                    <a:lnTo>
                      <a:pt x="10" y="106"/>
                    </a:lnTo>
                    <a:lnTo>
                      <a:pt x="4" y="99"/>
                    </a:lnTo>
                    <a:lnTo>
                      <a:pt x="0" y="82"/>
                    </a:lnTo>
                    <a:lnTo>
                      <a:pt x="0" y="65"/>
                    </a:lnTo>
                    <a:lnTo>
                      <a:pt x="2" y="47"/>
                    </a:lnTo>
                    <a:lnTo>
                      <a:pt x="9" y="33"/>
                    </a:lnTo>
                    <a:lnTo>
                      <a:pt x="20" y="20"/>
                    </a:lnTo>
                    <a:lnTo>
                      <a:pt x="35" y="9"/>
                    </a:lnTo>
                    <a:lnTo>
                      <a:pt x="55" y="3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53" name="Freeform 533"/>
              <p:cNvSpPr>
                <a:spLocks/>
              </p:cNvSpPr>
              <p:nvPr/>
            </p:nvSpPr>
            <p:spPr bwMode="auto">
              <a:xfrm>
                <a:off x="5160" y="2548"/>
                <a:ext cx="25" cy="53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2" y="1"/>
                  </a:cxn>
                  <a:cxn ang="0">
                    <a:pos x="0" y="6"/>
                  </a:cxn>
                  <a:cxn ang="0">
                    <a:pos x="0" y="12"/>
                  </a:cxn>
                  <a:cxn ang="0">
                    <a:pos x="3" y="16"/>
                  </a:cxn>
                  <a:cxn ang="0">
                    <a:pos x="9" y="18"/>
                  </a:cxn>
                  <a:cxn ang="0">
                    <a:pos x="15" y="24"/>
                  </a:cxn>
                  <a:cxn ang="0">
                    <a:pos x="22" y="31"/>
                  </a:cxn>
                  <a:cxn ang="0">
                    <a:pos x="27" y="40"/>
                  </a:cxn>
                  <a:cxn ang="0">
                    <a:pos x="31" y="50"/>
                  </a:cxn>
                  <a:cxn ang="0">
                    <a:pos x="33" y="63"/>
                  </a:cxn>
                  <a:cxn ang="0">
                    <a:pos x="32" y="78"/>
                  </a:cxn>
                  <a:cxn ang="0">
                    <a:pos x="27" y="95"/>
                  </a:cxn>
                  <a:cxn ang="0">
                    <a:pos x="27" y="104"/>
                  </a:cxn>
                  <a:cxn ang="0">
                    <a:pos x="33" y="108"/>
                  </a:cxn>
                  <a:cxn ang="0">
                    <a:pos x="40" y="108"/>
                  </a:cxn>
                  <a:cxn ang="0">
                    <a:pos x="46" y="100"/>
                  </a:cxn>
                  <a:cxn ang="0">
                    <a:pos x="50" y="82"/>
                  </a:cxn>
                  <a:cxn ang="0">
                    <a:pos x="52" y="65"/>
                  </a:cxn>
                  <a:cxn ang="0">
                    <a:pos x="49" y="49"/>
                  </a:cxn>
                  <a:cxn ang="0">
                    <a:pos x="46" y="34"/>
                  </a:cxn>
                  <a:cxn ang="0">
                    <a:pos x="39" y="21"/>
                  </a:cxn>
                  <a:cxn ang="0">
                    <a:pos x="31" y="11"/>
                  </a:cxn>
                  <a:cxn ang="0">
                    <a:pos x="21" y="4"/>
                  </a:cxn>
                  <a:cxn ang="0">
                    <a:pos x="9" y="0"/>
                  </a:cxn>
                </a:cxnLst>
                <a:rect l="0" t="0" r="r" b="b"/>
                <a:pathLst>
                  <a:path w="52" h="108">
                    <a:moveTo>
                      <a:pt x="9" y="0"/>
                    </a:moveTo>
                    <a:lnTo>
                      <a:pt x="2" y="1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3" y="16"/>
                    </a:lnTo>
                    <a:lnTo>
                      <a:pt x="9" y="18"/>
                    </a:lnTo>
                    <a:lnTo>
                      <a:pt x="15" y="24"/>
                    </a:lnTo>
                    <a:lnTo>
                      <a:pt x="22" y="31"/>
                    </a:lnTo>
                    <a:lnTo>
                      <a:pt x="27" y="40"/>
                    </a:lnTo>
                    <a:lnTo>
                      <a:pt x="31" y="50"/>
                    </a:lnTo>
                    <a:lnTo>
                      <a:pt x="33" y="63"/>
                    </a:lnTo>
                    <a:lnTo>
                      <a:pt x="32" y="78"/>
                    </a:lnTo>
                    <a:lnTo>
                      <a:pt x="27" y="95"/>
                    </a:lnTo>
                    <a:lnTo>
                      <a:pt x="27" y="104"/>
                    </a:lnTo>
                    <a:lnTo>
                      <a:pt x="33" y="108"/>
                    </a:lnTo>
                    <a:lnTo>
                      <a:pt x="40" y="108"/>
                    </a:lnTo>
                    <a:lnTo>
                      <a:pt x="46" y="100"/>
                    </a:lnTo>
                    <a:lnTo>
                      <a:pt x="50" y="82"/>
                    </a:lnTo>
                    <a:lnTo>
                      <a:pt x="52" y="65"/>
                    </a:lnTo>
                    <a:lnTo>
                      <a:pt x="49" y="49"/>
                    </a:lnTo>
                    <a:lnTo>
                      <a:pt x="46" y="34"/>
                    </a:lnTo>
                    <a:lnTo>
                      <a:pt x="39" y="21"/>
                    </a:lnTo>
                    <a:lnTo>
                      <a:pt x="31" y="11"/>
                    </a:lnTo>
                    <a:lnTo>
                      <a:pt x="21" y="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54" name="Freeform 534"/>
              <p:cNvSpPr>
                <a:spLocks/>
              </p:cNvSpPr>
              <p:nvPr/>
            </p:nvSpPr>
            <p:spPr bwMode="auto">
              <a:xfrm>
                <a:off x="4653" y="2775"/>
                <a:ext cx="107" cy="22"/>
              </a:xfrm>
              <a:custGeom>
                <a:avLst/>
                <a:gdLst/>
                <a:ahLst/>
                <a:cxnLst>
                  <a:cxn ang="0">
                    <a:pos x="210" y="23"/>
                  </a:cxn>
                  <a:cxn ang="0">
                    <a:pos x="213" y="28"/>
                  </a:cxn>
                  <a:cxn ang="0">
                    <a:pos x="213" y="35"/>
                  </a:cxn>
                  <a:cxn ang="0">
                    <a:pos x="209" y="40"/>
                  </a:cxn>
                  <a:cxn ang="0">
                    <a:pos x="201" y="44"/>
                  </a:cxn>
                  <a:cxn ang="0">
                    <a:pos x="194" y="44"/>
                  </a:cxn>
                  <a:cxn ang="0">
                    <a:pos x="185" y="44"/>
                  </a:cxn>
                  <a:cxn ang="0">
                    <a:pos x="173" y="43"/>
                  </a:cxn>
                  <a:cxn ang="0">
                    <a:pos x="160" y="41"/>
                  </a:cxn>
                  <a:cxn ang="0">
                    <a:pos x="145" y="39"/>
                  </a:cxn>
                  <a:cxn ang="0">
                    <a:pos x="130" y="37"/>
                  </a:cxn>
                  <a:cxn ang="0">
                    <a:pos x="115" y="35"/>
                  </a:cxn>
                  <a:cxn ang="0">
                    <a:pos x="99" y="32"/>
                  </a:cxn>
                  <a:cxn ang="0">
                    <a:pos x="83" y="30"/>
                  </a:cxn>
                  <a:cxn ang="0">
                    <a:pos x="68" y="28"/>
                  </a:cxn>
                  <a:cxn ang="0">
                    <a:pos x="54" y="25"/>
                  </a:cxn>
                  <a:cxn ang="0">
                    <a:pos x="42" y="24"/>
                  </a:cxn>
                  <a:cxn ang="0">
                    <a:pos x="30" y="22"/>
                  </a:cxn>
                  <a:cxn ang="0">
                    <a:pos x="21" y="21"/>
                  </a:cxn>
                  <a:cxn ang="0">
                    <a:pos x="14" y="20"/>
                  </a:cxn>
                  <a:cxn ang="0">
                    <a:pos x="11" y="20"/>
                  </a:cxn>
                  <a:cxn ang="0">
                    <a:pos x="3" y="16"/>
                  </a:cxn>
                  <a:cxn ang="0">
                    <a:pos x="0" y="8"/>
                  </a:cxn>
                  <a:cxn ang="0">
                    <a:pos x="6" y="1"/>
                  </a:cxn>
                  <a:cxn ang="0">
                    <a:pos x="20" y="0"/>
                  </a:cxn>
                  <a:cxn ang="0">
                    <a:pos x="24" y="1"/>
                  </a:cxn>
                  <a:cxn ang="0">
                    <a:pos x="33" y="1"/>
                  </a:cxn>
                  <a:cxn ang="0">
                    <a:pos x="43" y="2"/>
                  </a:cxn>
                  <a:cxn ang="0">
                    <a:pos x="54" y="3"/>
                  </a:cxn>
                  <a:cxn ang="0">
                    <a:pos x="68" y="6"/>
                  </a:cxn>
                  <a:cxn ang="0">
                    <a:pos x="84" y="7"/>
                  </a:cxn>
                  <a:cxn ang="0">
                    <a:pos x="101" y="9"/>
                  </a:cxn>
                  <a:cxn ang="0">
                    <a:pos x="117" y="10"/>
                  </a:cxn>
                  <a:cxn ang="0">
                    <a:pos x="133" y="13"/>
                  </a:cxn>
                  <a:cxn ang="0">
                    <a:pos x="149" y="14"/>
                  </a:cxn>
                  <a:cxn ang="0">
                    <a:pos x="164" y="16"/>
                  </a:cxn>
                  <a:cxn ang="0">
                    <a:pos x="178" y="17"/>
                  </a:cxn>
                  <a:cxn ang="0">
                    <a:pos x="189" y="20"/>
                  </a:cxn>
                  <a:cxn ang="0">
                    <a:pos x="200" y="21"/>
                  </a:cxn>
                  <a:cxn ang="0">
                    <a:pos x="206" y="22"/>
                  </a:cxn>
                  <a:cxn ang="0">
                    <a:pos x="210" y="23"/>
                  </a:cxn>
                </a:cxnLst>
                <a:rect l="0" t="0" r="r" b="b"/>
                <a:pathLst>
                  <a:path w="213" h="44">
                    <a:moveTo>
                      <a:pt x="210" y="23"/>
                    </a:moveTo>
                    <a:lnTo>
                      <a:pt x="213" y="28"/>
                    </a:lnTo>
                    <a:lnTo>
                      <a:pt x="213" y="35"/>
                    </a:lnTo>
                    <a:lnTo>
                      <a:pt x="209" y="40"/>
                    </a:lnTo>
                    <a:lnTo>
                      <a:pt x="201" y="44"/>
                    </a:lnTo>
                    <a:lnTo>
                      <a:pt x="194" y="44"/>
                    </a:lnTo>
                    <a:lnTo>
                      <a:pt x="185" y="44"/>
                    </a:lnTo>
                    <a:lnTo>
                      <a:pt x="173" y="43"/>
                    </a:lnTo>
                    <a:lnTo>
                      <a:pt x="160" y="41"/>
                    </a:lnTo>
                    <a:lnTo>
                      <a:pt x="145" y="39"/>
                    </a:lnTo>
                    <a:lnTo>
                      <a:pt x="130" y="37"/>
                    </a:lnTo>
                    <a:lnTo>
                      <a:pt x="115" y="35"/>
                    </a:lnTo>
                    <a:lnTo>
                      <a:pt x="99" y="32"/>
                    </a:lnTo>
                    <a:lnTo>
                      <a:pt x="83" y="30"/>
                    </a:lnTo>
                    <a:lnTo>
                      <a:pt x="68" y="28"/>
                    </a:lnTo>
                    <a:lnTo>
                      <a:pt x="54" y="25"/>
                    </a:lnTo>
                    <a:lnTo>
                      <a:pt x="42" y="24"/>
                    </a:lnTo>
                    <a:lnTo>
                      <a:pt x="30" y="22"/>
                    </a:lnTo>
                    <a:lnTo>
                      <a:pt x="21" y="21"/>
                    </a:lnTo>
                    <a:lnTo>
                      <a:pt x="14" y="20"/>
                    </a:lnTo>
                    <a:lnTo>
                      <a:pt x="11" y="20"/>
                    </a:lnTo>
                    <a:lnTo>
                      <a:pt x="3" y="16"/>
                    </a:lnTo>
                    <a:lnTo>
                      <a:pt x="0" y="8"/>
                    </a:lnTo>
                    <a:lnTo>
                      <a:pt x="6" y="1"/>
                    </a:lnTo>
                    <a:lnTo>
                      <a:pt x="20" y="0"/>
                    </a:lnTo>
                    <a:lnTo>
                      <a:pt x="24" y="1"/>
                    </a:lnTo>
                    <a:lnTo>
                      <a:pt x="33" y="1"/>
                    </a:lnTo>
                    <a:lnTo>
                      <a:pt x="43" y="2"/>
                    </a:lnTo>
                    <a:lnTo>
                      <a:pt x="54" y="3"/>
                    </a:lnTo>
                    <a:lnTo>
                      <a:pt x="68" y="6"/>
                    </a:lnTo>
                    <a:lnTo>
                      <a:pt x="84" y="7"/>
                    </a:lnTo>
                    <a:lnTo>
                      <a:pt x="101" y="9"/>
                    </a:lnTo>
                    <a:lnTo>
                      <a:pt x="117" y="10"/>
                    </a:lnTo>
                    <a:lnTo>
                      <a:pt x="133" y="13"/>
                    </a:lnTo>
                    <a:lnTo>
                      <a:pt x="149" y="14"/>
                    </a:lnTo>
                    <a:lnTo>
                      <a:pt x="164" y="16"/>
                    </a:lnTo>
                    <a:lnTo>
                      <a:pt x="178" y="17"/>
                    </a:lnTo>
                    <a:lnTo>
                      <a:pt x="189" y="20"/>
                    </a:lnTo>
                    <a:lnTo>
                      <a:pt x="200" y="21"/>
                    </a:lnTo>
                    <a:lnTo>
                      <a:pt x="206" y="22"/>
                    </a:lnTo>
                    <a:lnTo>
                      <a:pt x="21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55" name="Freeform 535"/>
              <p:cNvSpPr>
                <a:spLocks/>
              </p:cNvSpPr>
              <p:nvPr/>
            </p:nvSpPr>
            <p:spPr bwMode="auto">
              <a:xfrm>
                <a:off x="4676" y="2811"/>
                <a:ext cx="72" cy="11"/>
              </a:xfrm>
              <a:custGeom>
                <a:avLst/>
                <a:gdLst/>
                <a:ahLst/>
                <a:cxnLst>
                  <a:cxn ang="0">
                    <a:pos x="135" y="7"/>
                  </a:cxn>
                  <a:cxn ang="0">
                    <a:pos x="141" y="11"/>
                  </a:cxn>
                  <a:cxn ang="0">
                    <a:pos x="143" y="18"/>
                  </a:cxn>
                  <a:cxn ang="0">
                    <a:pos x="141" y="23"/>
                  </a:cxn>
                  <a:cxn ang="0">
                    <a:pos x="134" y="26"/>
                  </a:cxn>
                  <a:cxn ang="0">
                    <a:pos x="120" y="26"/>
                  </a:cxn>
                  <a:cxn ang="0">
                    <a:pos x="103" y="26"/>
                  </a:cxn>
                  <a:cxn ang="0">
                    <a:pos x="85" y="25"/>
                  </a:cxn>
                  <a:cxn ang="0">
                    <a:pos x="65" y="23"/>
                  </a:cxn>
                  <a:cxn ang="0">
                    <a:pos x="47" y="22"/>
                  </a:cxn>
                  <a:cxn ang="0">
                    <a:pos x="31" y="21"/>
                  </a:cxn>
                  <a:cxn ang="0">
                    <a:pos x="19" y="21"/>
                  </a:cxn>
                  <a:cxn ang="0">
                    <a:pos x="11" y="21"/>
                  </a:cxn>
                  <a:cxn ang="0">
                    <a:pos x="3" y="18"/>
                  </a:cxn>
                  <a:cxn ang="0">
                    <a:pos x="0" y="11"/>
                  </a:cxn>
                  <a:cxn ang="0">
                    <a:pos x="4" y="4"/>
                  </a:cxn>
                  <a:cxn ang="0">
                    <a:pos x="18" y="0"/>
                  </a:cxn>
                  <a:cxn ang="0">
                    <a:pos x="27" y="0"/>
                  </a:cxn>
                  <a:cxn ang="0">
                    <a:pos x="41" y="2"/>
                  </a:cxn>
                  <a:cxn ang="0">
                    <a:pos x="59" y="3"/>
                  </a:cxn>
                  <a:cxn ang="0">
                    <a:pos x="79" y="3"/>
                  </a:cxn>
                  <a:cxn ang="0">
                    <a:pos x="97" y="4"/>
                  </a:cxn>
                  <a:cxn ang="0">
                    <a:pos x="115" y="5"/>
                  </a:cxn>
                  <a:cxn ang="0">
                    <a:pos x="127" y="6"/>
                  </a:cxn>
                  <a:cxn ang="0">
                    <a:pos x="135" y="7"/>
                  </a:cxn>
                </a:cxnLst>
                <a:rect l="0" t="0" r="r" b="b"/>
                <a:pathLst>
                  <a:path w="143" h="26">
                    <a:moveTo>
                      <a:pt x="135" y="7"/>
                    </a:moveTo>
                    <a:lnTo>
                      <a:pt x="141" y="11"/>
                    </a:lnTo>
                    <a:lnTo>
                      <a:pt x="143" y="18"/>
                    </a:lnTo>
                    <a:lnTo>
                      <a:pt x="141" y="23"/>
                    </a:lnTo>
                    <a:lnTo>
                      <a:pt x="134" y="26"/>
                    </a:lnTo>
                    <a:lnTo>
                      <a:pt x="120" y="26"/>
                    </a:lnTo>
                    <a:lnTo>
                      <a:pt x="103" y="26"/>
                    </a:lnTo>
                    <a:lnTo>
                      <a:pt x="85" y="25"/>
                    </a:lnTo>
                    <a:lnTo>
                      <a:pt x="65" y="23"/>
                    </a:lnTo>
                    <a:lnTo>
                      <a:pt x="47" y="22"/>
                    </a:lnTo>
                    <a:lnTo>
                      <a:pt x="31" y="21"/>
                    </a:lnTo>
                    <a:lnTo>
                      <a:pt x="19" y="21"/>
                    </a:lnTo>
                    <a:lnTo>
                      <a:pt x="11" y="21"/>
                    </a:lnTo>
                    <a:lnTo>
                      <a:pt x="3" y="18"/>
                    </a:lnTo>
                    <a:lnTo>
                      <a:pt x="0" y="11"/>
                    </a:lnTo>
                    <a:lnTo>
                      <a:pt x="4" y="4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41" y="2"/>
                    </a:lnTo>
                    <a:lnTo>
                      <a:pt x="59" y="3"/>
                    </a:lnTo>
                    <a:lnTo>
                      <a:pt x="79" y="3"/>
                    </a:lnTo>
                    <a:lnTo>
                      <a:pt x="97" y="4"/>
                    </a:lnTo>
                    <a:lnTo>
                      <a:pt x="115" y="5"/>
                    </a:lnTo>
                    <a:lnTo>
                      <a:pt x="127" y="6"/>
                    </a:lnTo>
                    <a:lnTo>
                      <a:pt x="13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56" name="Freeform 536"/>
              <p:cNvSpPr>
                <a:spLocks/>
              </p:cNvSpPr>
              <p:nvPr/>
            </p:nvSpPr>
            <p:spPr bwMode="auto">
              <a:xfrm>
                <a:off x="4626" y="2832"/>
                <a:ext cx="126" cy="22"/>
              </a:xfrm>
              <a:custGeom>
                <a:avLst/>
                <a:gdLst/>
                <a:ahLst/>
                <a:cxnLst>
                  <a:cxn ang="0">
                    <a:pos x="248" y="0"/>
                  </a:cxn>
                  <a:cxn ang="0">
                    <a:pos x="254" y="5"/>
                  </a:cxn>
                  <a:cxn ang="0">
                    <a:pos x="256" y="13"/>
                  </a:cxn>
                  <a:cxn ang="0">
                    <a:pos x="250" y="21"/>
                  </a:cxn>
                  <a:cxn ang="0">
                    <a:pos x="235" y="24"/>
                  </a:cxn>
                  <a:cxn ang="0">
                    <a:pos x="228" y="25"/>
                  </a:cxn>
                  <a:cxn ang="0">
                    <a:pos x="217" y="25"/>
                  </a:cxn>
                  <a:cxn ang="0">
                    <a:pos x="204" y="26"/>
                  </a:cxn>
                  <a:cxn ang="0">
                    <a:pos x="188" y="28"/>
                  </a:cxn>
                  <a:cxn ang="0">
                    <a:pos x="171" y="30"/>
                  </a:cxn>
                  <a:cxn ang="0">
                    <a:pos x="152" y="31"/>
                  </a:cxn>
                  <a:cxn ang="0">
                    <a:pos x="133" y="33"/>
                  </a:cxn>
                  <a:cxn ang="0">
                    <a:pos x="114" y="35"/>
                  </a:cxn>
                  <a:cxn ang="0">
                    <a:pos x="95" y="36"/>
                  </a:cxn>
                  <a:cxn ang="0">
                    <a:pos x="76" y="38"/>
                  </a:cxn>
                  <a:cxn ang="0">
                    <a:pos x="58" y="39"/>
                  </a:cxn>
                  <a:cxn ang="0">
                    <a:pos x="43" y="41"/>
                  </a:cxn>
                  <a:cxn ang="0">
                    <a:pos x="29" y="43"/>
                  </a:cxn>
                  <a:cxn ang="0">
                    <a:pos x="17" y="44"/>
                  </a:cxn>
                  <a:cxn ang="0">
                    <a:pos x="11" y="44"/>
                  </a:cxn>
                  <a:cxn ang="0">
                    <a:pos x="6" y="45"/>
                  </a:cxn>
                  <a:cxn ang="0">
                    <a:pos x="2" y="44"/>
                  </a:cxn>
                  <a:cxn ang="0">
                    <a:pos x="0" y="41"/>
                  </a:cxn>
                  <a:cxn ang="0">
                    <a:pos x="1" y="38"/>
                  </a:cxn>
                  <a:cxn ang="0">
                    <a:pos x="6" y="33"/>
                  </a:cxn>
                  <a:cxn ang="0">
                    <a:pos x="13" y="30"/>
                  </a:cxn>
                  <a:cxn ang="0">
                    <a:pos x="24" y="25"/>
                  </a:cxn>
                  <a:cxn ang="0">
                    <a:pos x="40" y="22"/>
                  </a:cxn>
                  <a:cxn ang="0">
                    <a:pos x="61" y="20"/>
                  </a:cxn>
                  <a:cxn ang="0">
                    <a:pos x="66" y="20"/>
                  </a:cxn>
                  <a:cxn ang="0">
                    <a:pos x="74" y="18"/>
                  </a:cxn>
                  <a:cxn ang="0">
                    <a:pos x="83" y="17"/>
                  </a:cxn>
                  <a:cxn ang="0">
                    <a:pos x="96" y="16"/>
                  </a:cxn>
                  <a:cxn ang="0">
                    <a:pos x="110" y="14"/>
                  </a:cxn>
                  <a:cxn ang="0">
                    <a:pos x="125" y="13"/>
                  </a:cxn>
                  <a:cxn ang="0">
                    <a:pos x="140" y="10"/>
                  </a:cxn>
                  <a:cxn ang="0">
                    <a:pos x="157" y="8"/>
                  </a:cxn>
                  <a:cxn ang="0">
                    <a:pos x="172" y="7"/>
                  </a:cxn>
                  <a:cxn ang="0">
                    <a:pos x="188" y="5"/>
                  </a:cxn>
                  <a:cxn ang="0">
                    <a:pos x="203" y="3"/>
                  </a:cxn>
                  <a:cxn ang="0">
                    <a:pos x="216" y="2"/>
                  </a:cxn>
                  <a:cxn ang="0">
                    <a:pos x="228" y="1"/>
                  </a:cxn>
                  <a:cxn ang="0">
                    <a:pos x="237" y="0"/>
                  </a:cxn>
                  <a:cxn ang="0">
                    <a:pos x="244" y="0"/>
                  </a:cxn>
                  <a:cxn ang="0">
                    <a:pos x="248" y="0"/>
                  </a:cxn>
                </a:cxnLst>
                <a:rect l="0" t="0" r="r" b="b"/>
                <a:pathLst>
                  <a:path w="256" h="45">
                    <a:moveTo>
                      <a:pt x="248" y="0"/>
                    </a:moveTo>
                    <a:lnTo>
                      <a:pt x="254" y="5"/>
                    </a:lnTo>
                    <a:lnTo>
                      <a:pt x="256" y="13"/>
                    </a:lnTo>
                    <a:lnTo>
                      <a:pt x="250" y="21"/>
                    </a:lnTo>
                    <a:lnTo>
                      <a:pt x="235" y="24"/>
                    </a:lnTo>
                    <a:lnTo>
                      <a:pt x="228" y="25"/>
                    </a:lnTo>
                    <a:lnTo>
                      <a:pt x="217" y="25"/>
                    </a:lnTo>
                    <a:lnTo>
                      <a:pt x="204" y="26"/>
                    </a:lnTo>
                    <a:lnTo>
                      <a:pt x="188" y="28"/>
                    </a:lnTo>
                    <a:lnTo>
                      <a:pt x="171" y="30"/>
                    </a:lnTo>
                    <a:lnTo>
                      <a:pt x="152" y="31"/>
                    </a:lnTo>
                    <a:lnTo>
                      <a:pt x="133" y="33"/>
                    </a:lnTo>
                    <a:lnTo>
                      <a:pt x="114" y="35"/>
                    </a:lnTo>
                    <a:lnTo>
                      <a:pt x="95" y="36"/>
                    </a:lnTo>
                    <a:lnTo>
                      <a:pt x="76" y="38"/>
                    </a:lnTo>
                    <a:lnTo>
                      <a:pt x="58" y="39"/>
                    </a:lnTo>
                    <a:lnTo>
                      <a:pt x="43" y="41"/>
                    </a:lnTo>
                    <a:lnTo>
                      <a:pt x="29" y="43"/>
                    </a:lnTo>
                    <a:lnTo>
                      <a:pt x="17" y="44"/>
                    </a:lnTo>
                    <a:lnTo>
                      <a:pt x="11" y="44"/>
                    </a:lnTo>
                    <a:lnTo>
                      <a:pt x="6" y="45"/>
                    </a:lnTo>
                    <a:lnTo>
                      <a:pt x="2" y="44"/>
                    </a:lnTo>
                    <a:lnTo>
                      <a:pt x="0" y="41"/>
                    </a:lnTo>
                    <a:lnTo>
                      <a:pt x="1" y="38"/>
                    </a:lnTo>
                    <a:lnTo>
                      <a:pt x="6" y="33"/>
                    </a:lnTo>
                    <a:lnTo>
                      <a:pt x="13" y="30"/>
                    </a:lnTo>
                    <a:lnTo>
                      <a:pt x="24" y="25"/>
                    </a:lnTo>
                    <a:lnTo>
                      <a:pt x="40" y="22"/>
                    </a:lnTo>
                    <a:lnTo>
                      <a:pt x="61" y="20"/>
                    </a:lnTo>
                    <a:lnTo>
                      <a:pt x="66" y="20"/>
                    </a:lnTo>
                    <a:lnTo>
                      <a:pt x="74" y="18"/>
                    </a:lnTo>
                    <a:lnTo>
                      <a:pt x="83" y="17"/>
                    </a:lnTo>
                    <a:lnTo>
                      <a:pt x="96" y="16"/>
                    </a:lnTo>
                    <a:lnTo>
                      <a:pt x="110" y="14"/>
                    </a:lnTo>
                    <a:lnTo>
                      <a:pt x="125" y="13"/>
                    </a:lnTo>
                    <a:lnTo>
                      <a:pt x="140" y="10"/>
                    </a:lnTo>
                    <a:lnTo>
                      <a:pt x="157" y="8"/>
                    </a:lnTo>
                    <a:lnTo>
                      <a:pt x="172" y="7"/>
                    </a:lnTo>
                    <a:lnTo>
                      <a:pt x="188" y="5"/>
                    </a:lnTo>
                    <a:lnTo>
                      <a:pt x="203" y="3"/>
                    </a:lnTo>
                    <a:lnTo>
                      <a:pt x="216" y="2"/>
                    </a:lnTo>
                    <a:lnTo>
                      <a:pt x="228" y="1"/>
                    </a:lnTo>
                    <a:lnTo>
                      <a:pt x="237" y="0"/>
                    </a:lnTo>
                    <a:lnTo>
                      <a:pt x="244" y="0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57" name="Freeform 537"/>
              <p:cNvSpPr>
                <a:spLocks/>
              </p:cNvSpPr>
              <p:nvPr/>
            </p:nvSpPr>
            <p:spPr bwMode="auto">
              <a:xfrm>
                <a:off x="4510" y="2724"/>
                <a:ext cx="141" cy="97"/>
              </a:xfrm>
              <a:custGeom>
                <a:avLst/>
                <a:gdLst/>
                <a:ahLst/>
                <a:cxnLst>
                  <a:cxn ang="0">
                    <a:pos x="65" y="78"/>
                  </a:cxn>
                  <a:cxn ang="0">
                    <a:pos x="20" y="98"/>
                  </a:cxn>
                  <a:cxn ang="0">
                    <a:pos x="0" y="137"/>
                  </a:cxn>
                  <a:cxn ang="0">
                    <a:pos x="11" y="177"/>
                  </a:cxn>
                  <a:cxn ang="0">
                    <a:pos x="40" y="193"/>
                  </a:cxn>
                  <a:cxn ang="0">
                    <a:pos x="43" y="184"/>
                  </a:cxn>
                  <a:cxn ang="0">
                    <a:pos x="24" y="167"/>
                  </a:cxn>
                  <a:cxn ang="0">
                    <a:pos x="19" y="134"/>
                  </a:cxn>
                  <a:cxn ang="0">
                    <a:pos x="42" y="107"/>
                  </a:cxn>
                  <a:cxn ang="0">
                    <a:pos x="81" y="101"/>
                  </a:cxn>
                  <a:cxn ang="0">
                    <a:pos x="109" y="114"/>
                  </a:cxn>
                  <a:cxn ang="0">
                    <a:pos x="115" y="104"/>
                  </a:cxn>
                  <a:cxn ang="0">
                    <a:pos x="115" y="75"/>
                  </a:cxn>
                  <a:cxn ang="0">
                    <a:pos x="134" y="42"/>
                  </a:cxn>
                  <a:cxn ang="0">
                    <a:pos x="170" y="33"/>
                  </a:cxn>
                  <a:cxn ang="0">
                    <a:pos x="204" y="50"/>
                  </a:cxn>
                  <a:cxn ang="0">
                    <a:pos x="219" y="77"/>
                  </a:cxn>
                  <a:cxn ang="0">
                    <a:pos x="229" y="71"/>
                  </a:cxn>
                  <a:cxn ang="0">
                    <a:pos x="237" y="50"/>
                  </a:cxn>
                  <a:cxn ang="0">
                    <a:pos x="250" y="42"/>
                  </a:cxn>
                  <a:cxn ang="0">
                    <a:pos x="260" y="51"/>
                  </a:cxn>
                  <a:cxn ang="0">
                    <a:pos x="261" y="69"/>
                  </a:cxn>
                  <a:cxn ang="0">
                    <a:pos x="257" y="83"/>
                  </a:cxn>
                  <a:cxn ang="0">
                    <a:pos x="269" y="81"/>
                  </a:cxn>
                  <a:cxn ang="0">
                    <a:pos x="282" y="55"/>
                  </a:cxn>
                  <a:cxn ang="0">
                    <a:pos x="276" y="35"/>
                  </a:cxn>
                  <a:cxn ang="0">
                    <a:pos x="261" y="23"/>
                  </a:cxn>
                  <a:cxn ang="0">
                    <a:pos x="239" y="24"/>
                  </a:cxn>
                  <a:cxn ang="0">
                    <a:pos x="216" y="18"/>
                  </a:cxn>
                  <a:cxn ang="0">
                    <a:pos x="179" y="0"/>
                  </a:cxn>
                  <a:cxn ang="0">
                    <a:pos x="134" y="8"/>
                  </a:cxn>
                  <a:cxn ang="0">
                    <a:pos x="101" y="47"/>
                  </a:cxn>
                </a:cxnLst>
                <a:rect l="0" t="0" r="r" b="b"/>
                <a:pathLst>
                  <a:path w="282" h="193">
                    <a:moveTo>
                      <a:pt x="95" y="81"/>
                    </a:moveTo>
                    <a:lnTo>
                      <a:pt x="65" y="78"/>
                    </a:lnTo>
                    <a:lnTo>
                      <a:pt x="40" y="84"/>
                    </a:lnTo>
                    <a:lnTo>
                      <a:pt x="20" y="98"/>
                    </a:lnTo>
                    <a:lnTo>
                      <a:pt x="7" y="116"/>
                    </a:lnTo>
                    <a:lnTo>
                      <a:pt x="0" y="137"/>
                    </a:lnTo>
                    <a:lnTo>
                      <a:pt x="1" y="159"/>
                    </a:lnTo>
                    <a:lnTo>
                      <a:pt x="11" y="177"/>
                    </a:lnTo>
                    <a:lnTo>
                      <a:pt x="32" y="192"/>
                    </a:lnTo>
                    <a:lnTo>
                      <a:pt x="40" y="193"/>
                    </a:lnTo>
                    <a:lnTo>
                      <a:pt x="45" y="190"/>
                    </a:lnTo>
                    <a:lnTo>
                      <a:pt x="43" y="184"/>
                    </a:lnTo>
                    <a:lnTo>
                      <a:pt x="39" y="179"/>
                    </a:lnTo>
                    <a:lnTo>
                      <a:pt x="24" y="167"/>
                    </a:lnTo>
                    <a:lnTo>
                      <a:pt x="18" y="151"/>
                    </a:lnTo>
                    <a:lnTo>
                      <a:pt x="19" y="134"/>
                    </a:lnTo>
                    <a:lnTo>
                      <a:pt x="28" y="118"/>
                    </a:lnTo>
                    <a:lnTo>
                      <a:pt x="42" y="107"/>
                    </a:lnTo>
                    <a:lnTo>
                      <a:pt x="61" y="100"/>
                    </a:lnTo>
                    <a:lnTo>
                      <a:pt x="81" y="101"/>
                    </a:lnTo>
                    <a:lnTo>
                      <a:pt x="103" y="113"/>
                    </a:lnTo>
                    <a:lnTo>
                      <a:pt x="109" y="114"/>
                    </a:lnTo>
                    <a:lnTo>
                      <a:pt x="114" y="110"/>
                    </a:lnTo>
                    <a:lnTo>
                      <a:pt x="115" y="104"/>
                    </a:lnTo>
                    <a:lnTo>
                      <a:pt x="115" y="98"/>
                    </a:lnTo>
                    <a:lnTo>
                      <a:pt x="115" y="75"/>
                    </a:lnTo>
                    <a:lnTo>
                      <a:pt x="122" y="56"/>
                    </a:lnTo>
                    <a:lnTo>
                      <a:pt x="134" y="42"/>
                    </a:lnTo>
                    <a:lnTo>
                      <a:pt x="152" y="34"/>
                    </a:lnTo>
                    <a:lnTo>
                      <a:pt x="170" y="33"/>
                    </a:lnTo>
                    <a:lnTo>
                      <a:pt x="189" y="38"/>
                    </a:lnTo>
                    <a:lnTo>
                      <a:pt x="204" y="50"/>
                    </a:lnTo>
                    <a:lnTo>
                      <a:pt x="215" y="71"/>
                    </a:lnTo>
                    <a:lnTo>
                      <a:pt x="219" y="77"/>
                    </a:lnTo>
                    <a:lnTo>
                      <a:pt x="224" y="76"/>
                    </a:lnTo>
                    <a:lnTo>
                      <a:pt x="229" y="71"/>
                    </a:lnTo>
                    <a:lnTo>
                      <a:pt x="232" y="64"/>
                    </a:lnTo>
                    <a:lnTo>
                      <a:pt x="237" y="50"/>
                    </a:lnTo>
                    <a:lnTo>
                      <a:pt x="244" y="43"/>
                    </a:lnTo>
                    <a:lnTo>
                      <a:pt x="250" y="42"/>
                    </a:lnTo>
                    <a:lnTo>
                      <a:pt x="255" y="45"/>
                    </a:lnTo>
                    <a:lnTo>
                      <a:pt x="260" y="51"/>
                    </a:lnTo>
                    <a:lnTo>
                      <a:pt x="262" y="60"/>
                    </a:lnTo>
                    <a:lnTo>
                      <a:pt x="261" y="69"/>
                    </a:lnTo>
                    <a:lnTo>
                      <a:pt x="258" y="78"/>
                    </a:lnTo>
                    <a:lnTo>
                      <a:pt x="257" y="83"/>
                    </a:lnTo>
                    <a:lnTo>
                      <a:pt x="261" y="86"/>
                    </a:lnTo>
                    <a:lnTo>
                      <a:pt x="269" y="81"/>
                    </a:lnTo>
                    <a:lnTo>
                      <a:pt x="280" y="64"/>
                    </a:lnTo>
                    <a:lnTo>
                      <a:pt x="282" y="55"/>
                    </a:lnTo>
                    <a:lnTo>
                      <a:pt x="280" y="46"/>
                    </a:lnTo>
                    <a:lnTo>
                      <a:pt x="276" y="35"/>
                    </a:lnTo>
                    <a:lnTo>
                      <a:pt x="269" y="27"/>
                    </a:lnTo>
                    <a:lnTo>
                      <a:pt x="261" y="23"/>
                    </a:lnTo>
                    <a:lnTo>
                      <a:pt x="251" y="20"/>
                    </a:lnTo>
                    <a:lnTo>
                      <a:pt x="239" y="24"/>
                    </a:lnTo>
                    <a:lnTo>
                      <a:pt x="227" y="33"/>
                    </a:lnTo>
                    <a:lnTo>
                      <a:pt x="216" y="18"/>
                    </a:lnTo>
                    <a:lnTo>
                      <a:pt x="200" y="7"/>
                    </a:lnTo>
                    <a:lnTo>
                      <a:pt x="179" y="0"/>
                    </a:lnTo>
                    <a:lnTo>
                      <a:pt x="156" y="0"/>
                    </a:lnTo>
                    <a:lnTo>
                      <a:pt x="134" y="8"/>
                    </a:lnTo>
                    <a:lnTo>
                      <a:pt x="115" y="23"/>
                    </a:lnTo>
                    <a:lnTo>
                      <a:pt x="101" y="47"/>
                    </a:lnTo>
                    <a:lnTo>
                      <a:pt x="95" y="8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58" name="Freeform 538"/>
              <p:cNvSpPr>
                <a:spLocks/>
              </p:cNvSpPr>
              <p:nvPr/>
            </p:nvSpPr>
            <p:spPr bwMode="auto">
              <a:xfrm>
                <a:off x="4556" y="2790"/>
                <a:ext cx="71" cy="94"/>
              </a:xfrm>
              <a:custGeom>
                <a:avLst/>
                <a:gdLst/>
                <a:ahLst/>
                <a:cxnLst>
                  <a:cxn ang="0">
                    <a:pos x="135" y="167"/>
                  </a:cxn>
                  <a:cxn ang="0">
                    <a:pos x="139" y="163"/>
                  </a:cxn>
                  <a:cxn ang="0">
                    <a:pos x="142" y="159"/>
                  </a:cxn>
                  <a:cxn ang="0">
                    <a:pos x="140" y="155"/>
                  </a:cxn>
                  <a:cxn ang="0">
                    <a:pos x="138" y="152"/>
                  </a:cxn>
                  <a:cxn ang="0">
                    <a:pos x="134" y="151"/>
                  </a:cxn>
                  <a:cxn ang="0">
                    <a:pos x="129" y="150"/>
                  </a:cxn>
                  <a:cxn ang="0">
                    <a:pos x="123" y="150"/>
                  </a:cxn>
                  <a:cxn ang="0">
                    <a:pos x="117" y="152"/>
                  </a:cxn>
                  <a:cxn ang="0">
                    <a:pos x="93" y="160"/>
                  </a:cxn>
                  <a:cxn ang="0">
                    <a:pos x="73" y="160"/>
                  </a:cxn>
                  <a:cxn ang="0">
                    <a:pos x="55" y="154"/>
                  </a:cxn>
                  <a:cxn ang="0">
                    <a:pos x="43" y="143"/>
                  </a:cxn>
                  <a:cxn ang="0">
                    <a:pos x="35" y="130"/>
                  </a:cxn>
                  <a:cxn ang="0">
                    <a:pos x="32" y="115"/>
                  </a:cxn>
                  <a:cxn ang="0">
                    <a:pos x="37" y="101"/>
                  </a:cxn>
                  <a:cxn ang="0">
                    <a:pos x="47" y="90"/>
                  </a:cxn>
                  <a:cxn ang="0">
                    <a:pos x="55" y="83"/>
                  </a:cxn>
                  <a:cxn ang="0">
                    <a:pos x="55" y="78"/>
                  </a:cxn>
                  <a:cxn ang="0">
                    <a:pos x="51" y="75"/>
                  </a:cxn>
                  <a:cxn ang="0">
                    <a:pos x="45" y="71"/>
                  </a:cxn>
                  <a:cxn ang="0">
                    <a:pos x="29" y="55"/>
                  </a:cxn>
                  <a:cxn ang="0">
                    <a:pos x="24" y="41"/>
                  </a:cxn>
                  <a:cxn ang="0">
                    <a:pos x="28" y="32"/>
                  </a:cxn>
                  <a:cxn ang="0">
                    <a:pos x="36" y="25"/>
                  </a:cxn>
                  <a:cxn ang="0">
                    <a:pos x="48" y="23"/>
                  </a:cxn>
                  <a:cxn ang="0">
                    <a:pos x="61" y="25"/>
                  </a:cxn>
                  <a:cxn ang="0">
                    <a:pos x="71" y="31"/>
                  </a:cxn>
                  <a:cxn ang="0">
                    <a:pos x="77" y="41"/>
                  </a:cxn>
                  <a:cxn ang="0">
                    <a:pos x="83" y="51"/>
                  </a:cxn>
                  <a:cxn ang="0">
                    <a:pos x="92" y="54"/>
                  </a:cxn>
                  <a:cxn ang="0">
                    <a:pos x="99" y="51"/>
                  </a:cxn>
                  <a:cxn ang="0">
                    <a:pos x="101" y="41"/>
                  </a:cxn>
                  <a:cxn ang="0">
                    <a:pos x="98" y="32"/>
                  </a:cxn>
                  <a:cxn ang="0">
                    <a:pos x="93" y="23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50" y="0"/>
                  </a:cxn>
                  <a:cxn ang="0">
                    <a:pos x="33" y="3"/>
                  </a:cxn>
                  <a:cxn ang="0">
                    <a:pos x="15" y="11"/>
                  </a:cxn>
                  <a:cxn ang="0">
                    <a:pos x="9" y="17"/>
                  </a:cxn>
                  <a:cxn ang="0">
                    <a:pos x="5" y="24"/>
                  </a:cxn>
                  <a:cxn ang="0">
                    <a:pos x="2" y="33"/>
                  </a:cxn>
                  <a:cxn ang="0">
                    <a:pos x="1" y="43"/>
                  </a:cxn>
                  <a:cxn ang="0">
                    <a:pos x="3" y="53"/>
                  </a:cxn>
                  <a:cxn ang="0">
                    <a:pos x="8" y="61"/>
                  </a:cxn>
                  <a:cxn ang="0">
                    <a:pos x="15" y="69"/>
                  </a:cxn>
                  <a:cxn ang="0">
                    <a:pos x="26" y="75"/>
                  </a:cxn>
                  <a:cxn ang="0">
                    <a:pos x="8" y="91"/>
                  </a:cxn>
                  <a:cxn ang="0">
                    <a:pos x="0" y="113"/>
                  </a:cxn>
                  <a:cxn ang="0">
                    <a:pos x="0" y="137"/>
                  </a:cxn>
                  <a:cxn ang="0">
                    <a:pos x="10" y="161"/>
                  </a:cxn>
                  <a:cxn ang="0">
                    <a:pos x="29" y="180"/>
                  </a:cxn>
                  <a:cxn ang="0">
                    <a:pos x="55" y="189"/>
                  </a:cxn>
                  <a:cxn ang="0">
                    <a:pos x="91" y="186"/>
                  </a:cxn>
                  <a:cxn ang="0">
                    <a:pos x="135" y="167"/>
                  </a:cxn>
                </a:cxnLst>
                <a:rect l="0" t="0" r="r" b="b"/>
                <a:pathLst>
                  <a:path w="142" h="189">
                    <a:moveTo>
                      <a:pt x="135" y="167"/>
                    </a:moveTo>
                    <a:lnTo>
                      <a:pt x="139" y="163"/>
                    </a:lnTo>
                    <a:lnTo>
                      <a:pt x="142" y="159"/>
                    </a:lnTo>
                    <a:lnTo>
                      <a:pt x="140" y="155"/>
                    </a:lnTo>
                    <a:lnTo>
                      <a:pt x="138" y="152"/>
                    </a:lnTo>
                    <a:lnTo>
                      <a:pt x="134" y="151"/>
                    </a:lnTo>
                    <a:lnTo>
                      <a:pt x="129" y="150"/>
                    </a:lnTo>
                    <a:lnTo>
                      <a:pt x="123" y="150"/>
                    </a:lnTo>
                    <a:lnTo>
                      <a:pt x="117" y="152"/>
                    </a:lnTo>
                    <a:lnTo>
                      <a:pt x="93" y="160"/>
                    </a:lnTo>
                    <a:lnTo>
                      <a:pt x="73" y="160"/>
                    </a:lnTo>
                    <a:lnTo>
                      <a:pt x="55" y="154"/>
                    </a:lnTo>
                    <a:lnTo>
                      <a:pt x="43" y="143"/>
                    </a:lnTo>
                    <a:lnTo>
                      <a:pt x="35" y="130"/>
                    </a:lnTo>
                    <a:lnTo>
                      <a:pt x="32" y="115"/>
                    </a:lnTo>
                    <a:lnTo>
                      <a:pt x="37" y="101"/>
                    </a:lnTo>
                    <a:lnTo>
                      <a:pt x="47" y="90"/>
                    </a:lnTo>
                    <a:lnTo>
                      <a:pt x="55" y="83"/>
                    </a:lnTo>
                    <a:lnTo>
                      <a:pt x="55" y="78"/>
                    </a:lnTo>
                    <a:lnTo>
                      <a:pt x="51" y="75"/>
                    </a:lnTo>
                    <a:lnTo>
                      <a:pt x="45" y="71"/>
                    </a:lnTo>
                    <a:lnTo>
                      <a:pt x="29" y="55"/>
                    </a:lnTo>
                    <a:lnTo>
                      <a:pt x="24" y="41"/>
                    </a:lnTo>
                    <a:lnTo>
                      <a:pt x="28" y="32"/>
                    </a:lnTo>
                    <a:lnTo>
                      <a:pt x="36" y="25"/>
                    </a:lnTo>
                    <a:lnTo>
                      <a:pt x="48" y="23"/>
                    </a:lnTo>
                    <a:lnTo>
                      <a:pt x="61" y="25"/>
                    </a:lnTo>
                    <a:lnTo>
                      <a:pt x="71" y="31"/>
                    </a:lnTo>
                    <a:lnTo>
                      <a:pt x="77" y="41"/>
                    </a:lnTo>
                    <a:lnTo>
                      <a:pt x="83" y="51"/>
                    </a:lnTo>
                    <a:lnTo>
                      <a:pt x="92" y="54"/>
                    </a:lnTo>
                    <a:lnTo>
                      <a:pt x="99" y="51"/>
                    </a:lnTo>
                    <a:lnTo>
                      <a:pt x="101" y="41"/>
                    </a:lnTo>
                    <a:lnTo>
                      <a:pt x="98" y="32"/>
                    </a:lnTo>
                    <a:lnTo>
                      <a:pt x="93" y="23"/>
                    </a:ln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50" y="0"/>
                    </a:lnTo>
                    <a:lnTo>
                      <a:pt x="33" y="3"/>
                    </a:lnTo>
                    <a:lnTo>
                      <a:pt x="15" y="11"/>
                    </a:lnTo>
                    <a:lnTo>
                      <a:pt x="9" y="17"/>
                    </a:lnTo>
                    <a:lnTo>
                      <a:pt x="5" y="24"/>
                    </a:lnTo>
                    <a:lnTo>
                      <a:pt x="2" y="33"/>
                    </a:lnTo>
                    <a:lnTo>
                      <a:pt x="1" y="43"/>
                    </a:lnTo>
                    <a:lnTo>
                      <a:pt x="3" y="53"/>
                    </a:lnTo>
                    <a:lnTo>
                      <a:pt x="8" y="61"/>
                    </a:lnTo>
                    <a:lnTo>
                      <a:pt x="15" y="69"/>
                    </a:lnTo>
                    <a:lnTo>
                      <a:pt x="26" y="75"/>
                    </a:lnTo>
                    <a:lnTo>
                      <a:pt x="8" y="91"/>
                    </a:lnTo>
                    <a:lnTo>
                      <a:pt x="0" y="113"/>
                    </a:lnTo>
                    <a:lnTo>
                      <a:pt x="0" y="137"/>
                    </a:lnTo>
                    <a:lnTo>
                      <a:pt x="10" y="161"/>
                    </a:lnTo>
                    <a:lnTo>
                      <a:pt x="29" y="180"/>
                    </a:lnTo>
                    <a:lnTo>
                      <a:pt x="55" y="189"/>
                    </a:lnTo>
                    <a:lnTo>
                      <a:pt x="91" y="186"/>
                    </a:lnTo>
                    <a:lnTo>
                      <a:pt x="135" y="16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59" name="Freeform 539"/>
              <p:cNvSpPr>
                <a:spLocks/>
              </p:cNvSpPr>
              <p:nvPr/>
            </p:nvSpPr>
            <p:spPr bwMode="auto">
              <a:xfrm>
                <a:off x="4794" y="2613"/>
                <a:ext cx="626" cy="233"/>
              </a:xfrm>
              <a:custGeom>
                <a:avLst/>
                <a:gdLst/>
                <a:ahLst/>
                <a:cxnLst>
                  <a:cxn ang="0">
                    <a:pos x="818" y="58"/>
                  </a:cxn>
                  <a:cxn ang="0">
                    <a:pos x="875" y="142"/>
                  </a:cxn>
                  <a:cxn ang="0">
                    <a:pos x="915" y="200"/>
                  </a:cxn>
                  <a:cxn ang="0">
                    <a:pos x="951" y="209"/>
                  </a:cxn>
                  <a:cxn ang="0">
                    <a:pos x="1023" y="219"/>
                  </a:cxn>
                  <a:cxn ang="0">
                    <a:pos x="1110" y="233"/>
                  </a:cxn>
                  <a:cxn ang="0">
                    <a:pos x="1189" y="251"/>
                  </a:cxn>
                  <a:cxn ang="0">
                    <a:pos x="1239" y="277"/>
                  </a:cxn>
                  <a:cxn ang="0">
                    <a:pos x="1251" y="322"/>
                  </a:cxn>
                  <a:cxn ang="0">
                    <a:pos x="1240" y="350"/>
                  </a:cxn>
                  <a:cxn ang="0">
                    <a:pos x="1220" y="365"/>
                  </a:cxn>
                  <a:cxn ang="0">
                    <a:pos x="1222" y="424"/>
                  </a:cxn>
                  <a:cxn ang="0">
                    <a:pos x="1174" y="463"/>
                  </a:cxn>
                  <a:cxn ang="0">
                    <a:pos x="1113" y="452"/>
                  </a:cxn>
                  <a:cxn ang="0">
                    <a:pos x="1086" y="452"/>
                  </a:cxn>
                  <a:cxn ang="0">
                    <a:pos x="1060" y="449"/>
                  </a:cxn>
                  <a:cxn ang="0">
                    <a:pos x="1055" y="426"/>
                  </a:cxn>
                  <a:cxn ang="0">
                    <a:pos x="1050" y="385"/>
                  </a:cxn>
                  <a:cxn ang="0">
                    <a:pos x="1022" y="350"/>
                  </a:cxn>
                  <a:cxn ang="0">
                    <a:pos x="987" y="339"/>
                  </a:cxn>
                  <a:cxn ang="0">
                    <a:pos x="946" y="342"/>
                  </a:cxn>
                  <a:cxn ang="0">
                    <a:pos x="905" y="361"/>
                  </a:cxn>
                  <a:cxn ang="0">
                    <a:pos x="867" y="392"/>
                  </a:cxn>
                  <a:cxn ang="0">
                    <a:pos x="836" y="435"/>
                  </a:cxn>
                  <a:cxn ang="0">
                    <a:pos x="807" y="453"/>
                  </a:cxn>
                  <a:cxn ang="0">
                    <a:pos x="744" y="454"/>
                  </a:cxn>
                  <a:cxn ang="0">
                    <a:pos x="658" y="453"/>
                  </a:cxn>
                  <a:cxn ang="0">
                    <a:pos x="573" y="451"/>
                  </a:cxn>
                  <a:cxn ang="0">
                    <a:pos x="511" y="449"/>
                  </a:cxn>
                  <a:cxn ang="0">
                    <a:pos x="494" y="439"/>
                  </a:cxn>
                  <a:cxn ang="0">
                    <a:pos x="490" y="403"/>
                  </a:cxn>
                  <a:cxn ang="0">
                    <a:pos x="472" y="371"/>
                  </a:cxn>
                  <a:cxn ang="0">
                    <a:pos x="449" y="354"/>
                  </a:cxn>
                  <a:cxn ang="0">
                    <a:pos x="421" y="344"/>
                  </a:cxn>
                  <a:cxn ang="0">
                    <a:pos x="387" y="345"/>
                  </a:cxn>
                  <a:cxn ang="0">
                    <a:pos x="346" y="363"/>
                  </a:cxn>
                  <a:cxn ang="0">
                    <a:pos x="301" y="403"/>
                  </a:cxn>
                  <a:cxn ang="0">
                    <a:pos x="258" y="448"/>
                  </a:cxn>
                  <a:cxn ang="0">
                    <a:pos x="184" y="447"/>
                  </a:cxn>
                  <a:cxn ang="0">
                    <a:pos x="116" y="444"/>
                  </a:cxn>
                  <a:cxn ang="0">
                    <a:pos x="93" y="455"/>
                  </a:cxn>
                  <a:cxn ang="0">
                    <a:pos x="40" y="463"/>
                  </a:cxn>
                  <a:cxn ang="0">
                    <a:pos x="2" y="452"/>
                  </a:cxn>
                  <a:cxn ang="0">
                    <a:pos x="4" y="386"/>
                  </a:cxn>
                  <a:cxn ang="0">
                    <a:pos x="19" y="367"/>
                  </a:cxn>
                  <a:cxn ang="0">
                    <a:pos x="40" y="365"/>
                  </a:cxn>
                  <a:cxn ang="0">
                    <a:pos x="61" y="368"/>
                  </a:cxn>
                  <a:cxn ang="0">
                    <a:pos x="109" y="279"/>
                  </a:cxn>
                  <a:cxn ang="0">
                    <a:pos x="172" y="222"/>
                  </a:cxn>
                  <a:cxn ang="0">
                    <a:pos x="250" y="205"/>
                  </a:cxn>
                  <a:cxn ang="0">
                    <a:pos x="317" y="203"/>
                  </a:cxn>
                  <a:cxn ang="0">
                    <a:pos x="367" y="186"/>
                  </a:cxn>
                  <a:cxn ang="0">
                    <a:pos x="403" y="139"/>
                  </a:cxn>
                  <a:cxn ang="0">
                    <a:pos x="436" y="80"/>
                  </a:cxn>
                  <a:cxn ang="0">
                    <a:pos x="471" y="34"/>
                  </a:cxn>
                  <a:cxn ang="0">
                    <a:pos x="505" y="17"/>
                  </a:cxn>
                  <a:cxn ang="0">
                    <a:pos x="562" y="5"/>
                  </a:cxn>
                  <a:cxn ang="0">
                    <a:pos x="630" y="0"/>
                  </a:cxn>
                  <a:cxn ang="0">
                    <a:pos x="702" y="5"/>
                  </a:cxn>
                  <a:cxn ang="0">
                    <a:pos x="770" y="21"/>
                  </a:cxn>
                </a:cxnLst>
                <a:rect l="0" t="0" r="r" b="b"/>
                <a:pathLst>
                  <a:path w="1251" h="463">
                    <a:moveTo>
                      <a:pt x="791" y="29"/>
                    </a:moveTo>
                    <a:lnTo>
                      <a:pt x="802" y="40"/>
                    </a:lnTo>
                    <a:lnTo>
                      <a:pt x="818" y="58"/>
                    </a:lnTo>
                    <a:lnTo>
                      <a:pt x="837" y="85"/>
                    </a:lnTo>
                    <a:lnTo>
                      <a:pt x="856" y="112"/>
                    </a:lnTo>
                    <a:lnTo>
                      <a:pt x="875" y="142"/>
                    </a:lnTo>
                    <a:lnTo>
                      <a:pt x="892" y="167"/>
                    </a:lnTo>
                    <a:lnTo>
                      <a:pt x="906" y="188"/>
                    </a:lnTo>
                    <a:lnTo>
                      <a:pt x="915" y="200"/>
                    </a:lnTo>
                    <a:lnTo>
                      <a:pt x="922" y="202"/>
                    </a:lnTo>
                    <a:lnTo>
                      <a:pt x="934" y="205"/>
                    </a:lnTo>
                    <a:lnTo>
                      <a:pt x="951" y="209"/>
                    </a:lnTo>
                    <a:lnTo>
                      <a:pt x="972" y="211"/>
                    </a:lnTo>
                    <a:lnTo>
                      <a:pt x="997" y="216"/>
                    </a:lnTo>
                    <a:lnTo>
                      <a:pt x="1023" y="219"/>
                    </a:lnTo>
                    <a:lnTo>
                      <a:pt x="1052" y="223"/>
                    </a:lnTo>
                    <a:lnTo>
                      <a:pt x="1081" y="227"/>
                    </a:lnTo>
                    <a:lnTo>
                      <a:pt x="1110" y="233"/>
                    </a:lnTo>
                    <a:lnTo>
                      <a:pt x="1139" y="239"/>
                    </a:lnTo>
                    <a:lnTo>
                      <a:pt x="1165" y="245"/>
                    </a:lnTo>
                    <a:lnTo>
                      <a:pt x="1189" y="251"/>
                    </a:lnTo>
                    <a:lnTo>
                      <a:pt x="1210" y="260"/>
                    </a:lnTo>
                    <a:lnTo>
                      <a:pt x="1227" y="268"/>
                    </a:lnTo>
                    <a:lnTo>
                      <a:pt x="1239" y="277"/>
                    </a:lnTo>
                    <a:lnTo>
                      <a:pt x="1246" y="287"/>
                    </a:lnTo>
                    <a:lnTo>
                      <a:pt x="1250" y="306"/>
                    </a:lnTo>
                    <a:lnTo>
                      <a:pt x="1251" y="322"/>
                    </a:lnTo>
                    <a:lnTo>
                      <a:pt x="1249" y="333"/>
                    </a:lnTo>
                    <a:lnTo>
                      <a:pt x="1246" y="344"/>
                    </a:lnTo>
                    <a:lnTo>
                      <a:pt x="1240" y="350"/>
                    </a:lnTo>
                    <a:lnTo>
                      <a:pt x="1233" y="356"/>
                    </a:lnTo>
                    <a:lnTo>
                      <a:pt x="1226" y="361"/>
                    </a:lnTo>
                    <a:lnTo>
                      <a:pt x="1220" y="365"/>
                    </a:lnTo>
                    <a:lnTo>
                      <a:pt x="1226" y="384"/>
                    </a:lnTo>
                    <a:lnTo>
                      <a:pt x="1227" y="403"/>
                    </a:lnTo>
                    <a:lnTo>
                      <a:pt x="1222" y="424"/>
                    </a:lnTo>
                    <a:lnTo>
                      <a:pt x="1211" y="443"/>
                    </a:lnTo>
                    <a:lnTo>
                      <a:pt x="1195" y="456"/>
                    </a:lnTo>
                    <a:lnTo>
                      <a:pt x="1174" y="463"/>
                    </a:lnTo>
                    <a:lnTo>
                      <a:pt x="1150" y="463"/>
                    </a:lnTo>
                    <a:lnTo>
                      <a:pt x="1121" y="452"/>
                    </a:lnTo>
                    <a:lnTo>
                      <a:pt x="1113" y="452"/>
                    </a:lnTo>
                    <a:lnTo>
                      <a:pt x="1104" y="453"/>
                    </a:lnTo>
                    <a:lnTo>
                      <a:pt x="1095" y="452"/>
                    </a:lnTo>
                    <a:lnTo>
                      <a:pt x="1086" y="452"/>
                    </a:lnTo>
                    <a:lnTo>
                      <a:pt x="1075" y="451"/>
                    </a:lnTo>
                    <a:lnTo>
                      <a:pt x="1067" y="451"/>
                    </a:lnTo>
                    <a:lnTo>
                      <a:pt x="1060" y="449"/>
                    </a:lnTo>
                    <a:lnTo>
                      <a:pt x="1056" y="449"/>
                    </a:lnTo>
                    <a:lnTo>
                      <a:pt x="1055" y="439"/>
                    </a:lnTo>
                    <a:lnTo>
                      <a:pt x="1055" y="426"/>
                    </a:lnTo>
                    <a:lnTo>
                      <a:pt x="1055" y="413"/>
                    </a:lnTo>
                    <a:lnTo>
                      <a:pt x="1053" y="399"/>
                    </a:lnTo>
                    <a:lnTo>
                      <a:pt x="1050" y="385"/>
                    </a:lnTo>
                    <a:lnTo>
                      <a:pt x="1044" y="372"/>
                    </a:lnTo>
                    <a:lnTo>
                      <a:pt x="1035" y="361"/>
                    </a:lnTo>
                    <a:lnTo>
                      <a:pt x="1022" y="350"/>
                    </a:lnTo>
                    <a:lnTo>
                      <a:pt x="1011" y="345"/>
                    </a:lnTo>
                    <a:lnTo>
                      <a:pt x="999" y="341"/>
                    </a:lnTo>
                    <a:lnTo>
                      <a:pt x="987" y="339"/>
                    </a:lnTo>
                    <a:lnTo>
                      <a:pt x="973" y="339"/>
                    </a:lnTo>
                    <a:lnTo>
                      <a:pt x="960" y="340"/>
                    </a:lnTo>
                    <a:lnTo>
                      <a:pt x="946" y="342"/>
                    </a:lnTo>
                    <a:lnTo>
                      <a:pt x="932" y="347"/>
                    </a:lnTo>
                    <a:lnTo>
                      <a:pt x="919" y="353"/>
                    </a:lnTo>
                    <a:lnTo>
                      <a:pt x="905" y="361"/>
                    </a:lnTo>
                    <a:lnTo>
                      <a:pt x="892" y="369"/>
                    </a:lnTo>
                    <a:lnTo>
                      <a:pt x="879" y="379"/>
                    </a:lnTo>
                    <a:lnTo>
                      <a:pt x="867" y="392"/>
                    </a:lnTo>
                    <a:lnTo>
                      <a:pt x="855" y="405"/>
                    </a:lnTo>
                    <a:lnTo>
                      <a:pt x="845" y="418"/>
                    </a:lnTo>
                    <a:lnTo>
                      <a:pt x="836" y="435"/>
                    </a:lnTo>
                    <a:lnTo>
                      <a:pt x="827" y="452"/>
                    </a:lnTo>
                    <a:lnTo>
                      <a:pt x="820" y="453"/>
                    </a:lnTo>
                    <a:lnTo>
                      <a:pt x="807" y="453"/>
                    </a:lnTo>
                    <a:lnTo>
                      <a:pt x="790" y="454"/>
                    </a:lnTo>
                    <a:lnTo>
                      <a:pt x="768" y="454"/>
                    </a:lnTo>
                    <a:lnTo>
                      <a:pt x="744" y="454"/>
                    </a:lnTo>
                    <a:lnTo>
                      <a:pt x="716" y="454"/>
                    </a:lnTo>
                    <a:lnTo>
                      <a:pt x="688" y="453"/>
                    </a:lnTo>
                    <a:lnTo>
                      <a:pt x="658" y="453"/>
                    </a:lnTo>
                    <a:lnTo>
                      <a:pt x="630" y="452"/>
                    </a:lnTo>
                    <a:lnTo>
                      <a:pt x="601" y="452"/>
                    </a:lnTo>
                    <a:lnTo>
                      <a:pt x="573" y="451"/>
                    </a:lnTo>
                    <a:lnTo>
                      <a:pt x="549" y="451"/>
                    </a:lnTo>
                    <a:lnTo>
                      <a:pt x="528" y="451"/>
                    </a:lnTo>
                    <a:lnTo>
                      <a:pt x="511" y="449"/>
                    </a:lnTo>
                    <a:lnTo>
                      <a:pt x="498" y="449"/>
                    </a:lnTo>
                    <a:lnTo>
                      <a:pt x="491" y="449"/>
                    </a:lnTo>
                    <a:lnTo>
                      <a:pt x="494" y="439"/>
                    </a:lnTo>
                    <a:lnTo>
                      <a:pt x="495" y="428"/>
                    </a:lnTo>
                    <a:lnTo>
                      <a:pt x="493" y="416"/>
                    </a:lnTo>
                    <a:lnTo>
                      <a:pt x="490" y="403"/>
                    </a:lnTo>
                    <a:lnTo>
                      <a:pt x="484" y="392"/>
                    </a:lnTo>
                    <a:lnTo>
                      <a:pt x="479" y="380"/>
                    </a:lnTo>
                    <a:lnTo>
                      <a:pt x="472" y="371"/>
                    </a:lnTo>
                    <a:lnTo>
                      <a:pt x="464" y="363"/>
                    </a:lnTo>
                    <a:lnTo>
                      <a:pt x="457" y="359"/>
                    </a:lnTo>
                    <a:lnTo>
                      <a:pt x="449" y="354"/>
                    </a:lnTo>
                    <a:lnTo>
                      <a:pt x="441" y="349"/>
                    </a:lnTo>
                    <a:lnTo>
                      <a:pt x="431" y="346"/>
                    </a:lnTo>
                    <a:lnTo>
                      <a:pt x="421" y="344"/>
                    </a:lnTo>
                    <a:lnTo>
                      <a:pt x="411" y="342"/>
                    </a:lnTo>
                    <a:lnTo>
                      <a:pt x="398" y="342"/>
                    </a:lnTo>
                    <a:lnTo>
                      <a:pt x="387" y="345"/>
                    </a:lnTo>
                    <a:lnTo>
                      <a:pt x="374" y="348"/>
                    </a:lnTo>
                    <a:lnTo>
                      <a:pt x="360" y="354"/>
                    </a:lnTo>
                    <a:lnTo>
                      <a:pt x="346" y="363"/>
                    </a:lnTo>
                    <a:lnTo>
                      <a:pt x="331" y="374"/>
                    </a:lnTo>
                    <a:lnTo>
                      <a:pt x="316" y="387"/>
                    </a:lnTo>
                    <a:lnTo>
                      <a:pt x="301" y="403"/>
                    </a:lnTo>
                    <a:lnTo>
                      <a:pt x="285" y="424"/>
                    </a:lnTo>
                    <a:lnTo>
                      <a:pt x="269" y="447"/>
                    </a:lnTo>
                    <a:lnTo>
                      <a:pt x="258" y="448"/>
                    </a:lnTo>
                    <a:lnTo>
                      <a:pt x="237" y="448"/>
                    </a:lnTo>
                    <a:lnTo>
                      <a:pt x="212" y="448"/>
                    </a:lnTo>
                    <a:lnTo>
                      <a:pt x="184" y="447"/>
                    </a:lnTo>
                    <a:lnTo>
                      <a:pt x="156" y="446"/>
                    </a:lnTo>
                    <a:lnTo>
                      <a:pt x="133" y="445"/>
                    </a:lnTo>
                    <a:lnTo>
                      <a:pt x="116" y="444"/>
                    </a:lnTo>
                    <a:lnTo>
                      <a:pt x="109" y="444"/>
                    </a:lnTo>
                    <a:lnTo>
                      <a:pt x="104" y="451"/>
                    </a:lnTo>
                    <a:lnTo>
                      <a:pt x="93" y="455"/>
                    </a:lnTo>
                    <a:lnTo>
                      <a:pt x="77" y="460"/>
                    </a:lnTo>
                    <a:lnTo>
                      <a:pt x="58" y="462"/>
                    </a:lnTo>
                    <a:lnTo>
                      <a:pt x="40" y="463"/>
                    </a:lnTo>
                    <a:lnTo>
                      <a:pt x="23" y="462"/>
                    </a:lnTo>
                    <a:lnTo>
                      <a:pt x="9" y="459"/>
                    </a:lnTo>
                    <a:lnTo>
                      <a:pt x="2" y="452"/>
                    </a:lnTo>
                    <a:lnTo>
                      <a:pt x="0" y="437"/>
                    </a:lnTo>
                    <a:lnTo>
                      <a:pt x="1" y="411"/>
                    </a:lnTo>
                    <a:lnTo>
                      <a:pt x="4" y="386"/>
                    </a:lnTo>
                    <a:lnTo>
                      <a:pt x="10" y="371"/>
                    </a:lnTo>
                    <a:lnTo>
                      <a:pt x="13" y="369"/>
                    </a:lnTo>
                    <a:lnTo>
                      <a:pt x="19" y="367"/>
                    </a:lnTo>
                    <a:lnTo>
                      <a:pt x="25" y="365"/>
                    </a:lnTo>
                    <a:lnTo>
                      <a:pt x="32" y="365"/>
                    </a:lnTo>
                    <a:lnTo>
                      <a:pt x="40" y="365"/>
                    </a:lnTo>
                    <a:lnTo>
                      <a:pt x="47" y="367"/>
                    </a:lnTo>
                    <a:lnTo>
                      <a:pt x="55" y="367"/>
                    </a:lnTo>
                    <a:lnTo>
                      <a:pt x="61" y="368"/>
                    </a:lnTo>
                    <a:lnTo>
                      <a:pt x="76" y="336"/>
                    </a:lnTo>
                    <a:lnTo>
                      <a:pt x="92" y="306"/>
                    </a:lnTo>
                    <a:lnTo>
                      <a:pt x="109" y="279"/>
                    </a:lnTo>
                    <a:lnTo>
                      <a:pt x="129" y="256"/>
                    </a:lnTo>
                    <a:lnTo>
                      <a:pt x="149" y="236"/>
                    </a:lnTo>
                    <a:lnTo>
                      <a:pt x="172" y="222"/>
                    </a:lnTo>
                    <a:lnTo>
                      <a:pt x="197" y="211"/>
                    </a:lnTo>
                    <a:lnTo>
                      <a:pt x="223" y="207"/>
                    </a:lnTo>
                    <a:lnTo>
                      <a:pt x="250" y="205"/>
                    </a:lnTo>
                    <a:lnTo>
                      <a:pt x="274" y="205"/>
                    </a:lnTo>
                    <a:lnTo>
                      <a:pt x="297" y="205"/>
                    </a:lnTo>
                    <a:lnTo>
                      <a:pt x="317" y="203"/>
                    </a:lnTo>
                    <a:lnTo>
                      <a:pt x="336" y="201"/>
                    </a:lnTo>
                    <a:lnTo>
                      <a:pt x="352" y="195"/>
                    </a:lnTo>
                    <a:lnTo>
                      <a:pt x="367" y="186"/>
                    </a:lnTo>
                    <a:lnTo>
                      <a:pt x="380" y="173"/>
                    </a:lnTo>
                    <a:lnTo>
                      <a:pt x="391" y="157"/>
                    </a:lnTo>
                    <a:lnTo>
                      <a:pt x="403" y="139"/>
                    </a:lnTo>
                    <a:lnTo>
                      <a:pt x="414" y="119"/>
                    </a:lnTo>
                    <a:lnTo>
                      <a:pt x="425" y="99"/>
                    </a:lnTo>
                    <a:lnTo>
                      <a:pt x="436" y="80"/>
                    </a:lnTo>
                    <a:lnTo>
                      <a:pt x="446" y="63"/>
                    </a:lnTo>
                    <a:lnTo>
                      <a:pt x="458" y="47"/>
                    </a:lnTo>
                    <a:lnTo>
                      <a:pt x="471" y="34"/>
                    </a:lnTo>
                    <a:lnTo>
                      <a:pt x="480" y="28"/>
                    </a:lnTo>
                    <a:lnTo>
                      <a:pt x="491" y="22"/>
                    </a:lnTo>
                    <a:lnTo>
                      <a:pt x="505" y="17"/>
                    </a:lnTo>
                    <a:lnTo>
                      <a:pt x="522" y="12"/>
                    </a:lnTo>
                    <a:lnTo>
                      <a:pt x="541" y="9"/>
                    </a:lnTo>
                    <a:lnTo>
                      <a:pt x="562" y="5"/>
                    </a:lnTo>
                    <a:lnTo>
                      <a:pt x="584" y="3"/>
                    </a:lnTo>
                    <a:lnTo>
                      <a:pt x="607" y="0"/>
                    </a:lnTo>
                    <a:lnTo>
                      <a:pt x="630" y="0"/>
                    </a:lnTo>
                    <a:lnTo>
                      <a:pt x="654" y="0"/>
                    </a:lnTo>
                    <a:lnTo>
                      <a:pt x="678" y="2"/>
                    </a:lnTo>
                    <a:lnTo>
                      <a:pt x="702" y="5"/>
                    </a:lnTo>
                    <a:lnTo>
                      <a:pt x="726" y="9"/>
                    </a:lnTo>
                    <a:lnTo>
                      <a:pt x="749" y="14"/>
                    </a:lnTo>
                    <a:lnTo>
                      <a:pt x="770" y="21"/>
                    </a:lnTo>
                    <a:lnTo>
                      <a:pt x="791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60" name="Freeform 540"/>
              <p:cNvSpPr>
                <a:spLocks/>
              </p:cNvSpPr>
              <p:nvPr/>
            </p:nvSpPr>
            <p:spPr bwMode="auto">
              <a:xfrm>
                <a:off x="5394" y="2756"/>
                <a:ext cx="15" cy="31"/>
              </a:xfrm>
              <a:custGeom>
                <a:avLst/>
                <a:gdLst/>
                <a:ahLst/>
                <a:cxnLst>
                  <a:cxn ang="0">
                    <a:pos x="11" y="63"/>
                  </a:cxn>
                  <a:cxn ang="0">
                    <a:pos x="16" y="62"/>
                  </a:cxn>
                  <a:cxn ang="0">
                    <a:pos x="22" y="56"/>
                  </a:cxn>
                  <a:cxn ang="0">
                    <a:pos x="27" y="47"/>
                  </a:cxn>
                  <a:cxn ang="0">
                    <a:pos x="30" y="36"/>
                  </a:cxn>
                  <a:cxn ang="0">
                    <a:pos x="31" y="23"/>
                  </a:cxn>
                  <a:cxn ang="0">
                    <a:pos x="29" y="13"/>
                  </a:cxn>
                  <a:cxn ang="0">
                    <a:pos x="26" y="4"/>
                  </a:cxn>
                  <a:cxn ang="0">
                    <a:pos x="21" y="0"/>
                  </a:cxn>
                  <a:cxn ang="0">
                    <a:pos x="15" y="1"/>
                  </a:cxn>
                  <a:cxn ang="0">
                    <a:pos x="10" y="7"/>
                  </a:cxn>
                  <a:cxn ang="0">
                    <a:pos x="5" y="16"/>
                  </a:cxn>
                  <a:cxn ang="0">
                    <a:pos x="2" y="27"/>
                  </a:cxn>
                  <a:cxn ang="0">
                    <a:pos x="0" y="40"/>
                  </a:cxn>
                  <a:cxn ang="0">
                    <a:pos x="2" y="51"/>
                  </a:cxn>
                  <a:cxn ang="0">
                    <a:pos x="5" y="59"/>
                  </a:cxn>
                  <a:cxn ang="0">
                    <a:pos x="11" y="63"/>
                  </a:cxn>
                </a:cxnLst>
                <a:rect l="0" t="0" r="r" b="b"/>
                <a:pathLst>
                  <a:path w="31" h="63">
                    <a:moveTo>
                      <a:pt x="11" y="63"/>
                    </a:moveTo>
                    <a:lnTo>
                      <a:pt x="16" y="62"/>
                    </a:lnTo>
                    <a:lnTo>
                      <a:pt x="22" y="56"/>
                    </a:lnTo>
                    <a:lnTo>
                      <a:pt x="27" y="47"/>
                    </a:lnTo>
                    <a:lnTo>
                      <a:pt x="30" y="36"/>
                    </a:lnTo>
                    <a:lnTo>
                      <a:pt x="31" y="23"/>
                    </a:lnTo>
                    <a:lnTo>
                      <a:pt x="29" y="13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5" y="1"/>
                    </a:lnTo>
                    <a:lnTo>
                      <a:pt x="10" y="7"/>
                    </a:lnTo>
                    <a:lnTo>
                      <a:pt x="5" y="16"/>
                    </a:lnTo>
                    <a:lnTo>
                      <a:pt x="2" y="27"/>
                    </a:lnTo>
                    <a:lnTo>
                      <a:pt x="0" y="40"/>
                    </a:lnTo>
                    <a:lnTo>
                      <a:pt x="2" y="51"/>
                    </a:lnTo>
                    <a:lnTo>
                      <a:pt x="5" y="59"/>
                    </a:lnTo>
                    <a:lnTo>
                      <a:pt x="11" y="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61" name="Freeform 541"/>
              <p:cNvSpPr>
                <a:spLocks/>
              </p:cNvSpPr>
              <p:nvPr/>
            </p:nvSpPr>
            <p:spPr bwMode="auto">
              <a:xfrm>
                <a:off x="4806" y="2806"/>
                <a:ext cx="29" cy="29"/>
              </a:xfrm>
              <a:custGeom>
                <a:avLst/>
                <a:gdLst/>
                <a:ahLst/>
                <a:cxnLst>
                  <a:cxn ang="0">
                    <a:pos x="2" y="12"/>
                  </a:cxn>
                  <a:cxn ang="0">
                    <a:pos x="3" y="5"/>
                  </a:cxn>
                  <a:cxn ang="0">
                    <a:pos x="8" y="1"/>
                  </a:cxn>
                  <a:cxn ang="0">
                    <a:pos x="14" y="0"/>
                  </a:cxn>
                  <a:cxn ang="0">
                    <a:pos x="21" y="0"/>
                  </a:cxn>
                  <a:cxn ang="0">
                    <a:pos x="29" y="2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4" y="3"/>
                  </a:cxn>
                  <a:cxn ang="0">
                    <a:pos x="54" y="14"/>
                  </a:cxn>
                  <a:cxn ang="0">
                    <a:pos x="55" y="24"/>
                  </a:cxn>
                  <a:cxn ang="0">
                    <a:pos x="55" y="35"/>
                  </a:cxn>
                  <a:cxn ang="0">
                    <a:pos x="54" y="46"/>
                  </a:cxn>
                  <a:cxn ang="0">
                    <a:pos x="49" y="51"/>
                  </a:cxn>
                  <a:cxn ang="0">
                    <a:pos x="44" y="55"/>
                  </a:cxn>
                  <a:cxn ang="0">
                    <a:pos x="37" y="56"/>
                  </a:cxn>
                  <a:cxn ang="0">
                    <a:pos x="29" y="58"/>
                  </a:cxn>
                  <a:cxn ang="0">
                    <a:pos x="22" y="58"/>
                  </a:cxn>
                  <a:cxn ang="0">
                    <a:pos x="15" y="58"/>
                  </a:cxn>
                  <a:cxn ang="0">
                    <a:pos x="9" y="55"/>
                  </a:cxn>
                  <a:cxn ang="0">
                    <a:pos x="5" y="54"/>
                  </a:cxn>
                  <a:cxn ang="0">
                    <a:pos x="1" y="47"/>
                  </a:cxn>
                  <a:cxn ang="0">
                    <a:pos x="0" y="36"/>
                  </a:cxn>
                  <a:cxn ang="0">
                    <a:pos x="1" y="23"/>
                  </a:cxn>
                  <a:cxn ang="0">
                    <a:pos x="2" y="12"/>
                  </a:cxn>
                </a:cxnLst>
                <a:rect l="0" t="0" r="r" b="b"/>
                <a:pathLst>
                  <a:path w="55" h="58">
                    <a:moveTo>
                      <a:pt x="2" y="12"/>
                    </a:moveTo>
                    <a:lnTo>
                      <a:pt x="3" y="5"/>
                    </a:lnTo>
                    <a:lnTo>
                      <a:pt x="8" y="1"/>
                    </a:lnTo>
                    <a:lnTo>
                      <a:pt x="14" y="0"/>
                    </a:lnTo>
                    <a:lnTo>
                      <a:pt x="21" y="0"/>
                    </a:lnTo>
                    <a:lnTo>
                      <a:pt x="29" y="2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4" y="3"/>
                    </a:lnTo>
                    <a:lnTo>
                      <a:pt x="54" y="14"/>
                    </a:lnTo>
                    <a:lnTo>
                      <a:pt x="55" y="24"/>
                    </a:lnTo>
                    <a:lnTo>
                      <a:pt x="55" y="35"/>
                    </a:lnTo>
                    <a:lnTo>
                      <a:pt x="54" y="46"/>
                    </a:lnTo>
                    <a:lnTo>
                      <a:pt x="49" y="51"/>
                    </a:lnTo>
                    <a:lnTo>
                      <a:pt x="44" y="55"/>
                    </a:lnTo>
                    <a:lnTo>
                      <a:pt x="37" y="56"/>
                    </a:lnTo>
                    <a:lnTo>
                      <a:pt x="29" y="58"/>
                    </a:lnTo>
                    <a:lnTo>
                      <a:pt x="22" y="58"/>
                    </a:lnTo>
                    <a:lnTo>
                      <a:pt x="15" y="58"/>
                    </a:lnTo>
                    <a:lnTo>
                      <a:pt x="9" y="55"/>
                    </a:lnTo>
                    <a:lnTo>
                      <a:pt x="5" y="54"/>
                    </a:lnTo>
                    <a:lnTo>
                      <a:pt x="1" y="47"/>
                    </a:lnTo>
                    <a:lnTo>
                      <a:pt x="0" y="36"/>
                    </a:lnTo>
                    <a:lnTo>
                      <a:pt x="1" y="23"/>
                    </a:lnTo>
                    <a:lnTo>
                      <a:pt x="2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62" name="Freeform 542"/>
              <p:cNvSpPr>
                <a:spLocks/>
              </p:cNvSpPr>
              <p:nvPr/>
            </p:nvSpPr>
            <p:spPr bwMode="auto">
              <a:xfrm>
                <a:off x="5362" y="2807"/>
                <a:ext cx="39" cy="26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5" y="13"/>
                  </a:cxn>
                  <a:cxn ang="0">
                    <a:pos x="71" y="25"/>
                  </a:cxn>
                  <a:cxn ang="0">
                    <a:pos x="66" y="35"/>
                  </a:cxn>
                  <a:cxn ang="0">
                    <a:pos x="59" y="42"/>
                  </a:cxn>
                  <a:cxn ang="0">
                    <a:pos x="48" y="49"/>
                  </a:cxn>
                  <a:cxn ang="0">
                    <a:pos x="38" y="51"/>
                  </a:cxn>
                  <a:cxn ang="0">
                    <a:pos x="25" y="52"/>
                  </a:cxn>
                  <a:cxn ang="0">
                    <a:pos x="13" y="50"/>
                  </a:cxn>
                  <a:cxn ang="0">
                    <a:pos x="2" y="42"/>
                  </a:cxn>
                  <a:cxn ang="0">
                    <a:pos x="0" y="30"/>
                  </a:cxn>
                  <a:cxn ang="0">
                    <a:pos x="5" y="18"/>
                  </a:cxn>
                  <a:cxn ang="0">
                    <a:pos x="14" y="11"/>
                  </a:cxn>
                  <a:cxn ang="0">
                    <a:pos x="18" y="10"/>
                  </a:cxn>
                  <a:cxn ang="0">
                    <a:pos x="22" y="10"/>
                  </a:cxn>
                  <a:cxn ang="0">
                    <a:pos x="25" y="11"/>
                  </a:cxn>
                  <a:cxn ang="0">
                    <a:pos x="30" y="12"/>
                  </a:cxn>
                  <a:cxn ang="0">
                    <a:pos x="36" y="12"/>
                  </a:cxn>
                  <a:cxn ang="0">
                    <a:pos x="45" y="11"/>
                  </a:cxn>
                  <a:cxn ang="0">
                    <a:pos x="58" y="7"/>
                  </a:cxn>
                  <a:cxn ang="0">
                    <a:pos x="76" y="0"/>
                  </a:cxn>
                </a:cxnLst>
                <a:rect l="0" t="0" r="r" b="b"/>
                <a:pathLst>
                  <a:path w="76" h="52">
                    <a:moveTo>
                      <a:pt x="76" y="0"/>
                    </a:moveTo>
                    <a:lnTo>
                      <a:pt x="75" y="13"/>
                    </a:lnTo>
                    <a:lnTo>
                      <a:pt x="71" y="25"/>
                    </a:lnTo>
                    <a:lnTo>
                      <a:pt x="66" y="35"/>
                    </a:lnTo>
                    <a:lnTo>
                      <a:pt x="59" y="42"/>
                    </a:lnTo>
                    <a:lnTo>
                      <a:pt x="48" y="49"/>
                    </a:lnTo>
                    <a:lnTo>
                      <a:pt x="38" y="51"/>
                    </a:lnTo>
                    <a:lnTo>
                      <a:pt x="25" y="52"/>
                    </a:lnTo>
                    <a:lnTo>
                      <a:pt x="13" y="50"/>
                    </a:lnTo>
                    <a:lnTo>
                      <a:pt x="2" y="42"/>
                    </a:lnTo>
                    <a:lnTo>
                      <a:pt x="0" y="30"/>
                    </a:lnTo>
                    <a:lnTo>
                      <a:pt x="5" y="18"/>
                    </a:lnTo>
                    <a:lnTo>
                      <a:pt x="14" y="11"/>
                    </a:lnTo>
                    <a:lnTo>
                      <a:pt x="18" y="10"/>
                    </a:lnTo>
                    <a:lnTo>
                      <a:pt x="22" y="10"/>
                    </a:lnTo>
                    <a:lnTo>
                      <a:pt x="25" y="11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45" y="11"/>
                    </a:lnTo>
                    <a:lnTo>
                      <a:pt x="58" y="7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63" name="Freeform 543"/>
              <p:cNvSpPr>
                <a:spLocks/>
              </p:cNvSpPr>
              <p:nvPr/>
            </p:nvSpPr>
            <p:spPr bwMode="auto">
              <a:xfrm>
                <a:off x="5009" y="2719"/>
                <a:ext cx="233" cy="108"/>
              </a:xfrm>
              <a:custGeom>
                <a:avLst/>
                <a:gdLst/>
                <a:ahLst/>
                <a:cxnLst>
                  <a:cxn ang="0">
                    <a:pos x="431" y="11"/>
                  </a:cxn>
                  <a:cxn ang="0">
                    <a:pos x="414" y="10"/>
                  </a:cxn>
                  <a:cxn ang="0">
                    <a:pos x="389" y="10"/>
                  </a:cxn>
                  <a:cxn ang="0">
                    <a:pos x="360" y="10"/>
                  </a:cxn>
                  <a:cxn ang="0">
                    <a:pos x="330" y="11"/>
                  </a:cxn>
                  <a:cxn ang="0">
                    <a:pos x="300" y="11"/>
                  </a:cxn>
                  <a:cxn ang="0">
                    <a:pos x="273" y="10"/>
                  </a:cxn>
                  <a:cxn ang="0">
                    <a:pos x="254" y="7"/>
                  </a:cxn>
                  <a:cxn ang="0">
                    <a:pos x="241" y="3"/>
                  </a:cxn>
                  <a:cxn ang="0">
                    <a:pos x="219" y="1"/>
                  </a:cxn>
                  <a:cxn ang="0">
                    <a:pos x="188" y="0"/>
                  </a:cxn>
                  <a:cxn ang="0">
                    <a:pos x="151" y="1"/>
                  </a:cxn>
                  <a:cxn ang="0">
                    <a:pos x="113" y="3"/>
                  </a:cxn>
                  <a:cxn ang="0">
                    <a:pos x="79" y="4"/>
                  </a:cxn>
                  <a:cxn ang="0">
                    <a:pos x="49" y="4"/>
                  </a:cxn>
                  <a:cxn ang="0">
                    <a:pos x="28" y="4"/>
                  </a:cxn>
                  <a:cxn ang="0">
                    <a:pos x="9" y="16"/>
                  </a:cxn>
                  <a:cxn ang="0">
                    <a:pos x="0" y="91"/>
                  </a:cxn>
                  <a:cxn ang="0">
                    <a:pos x="16" y="115"/>
                  </a:cxn>
                  <a:cxn ang="0">
                    <a:pos x="37" y="128"/>
                  </a:cxn>
                  <a:cxn ang="0">
                    <a:pos x="58" y="151"/>
                  </a:cxn>
                  <a:cxn ang="0">
                    <a:pos x="74" y="186"/>
                  </a:cxn>
                  <a:cxn ang="0">
                    <a:pos x="85" y="212"/>
                  </a:cxn>
                  <a:cxn ang="0">
                    <a:pos x="117" y="212"/>
                  </a:cxn>
                  <a:cxn ang="0">
                    <a:pos x="161" y="210"/>
                  </a:cxn>
                  <a:cxn ang="0">
                    <a:pos x="199" y="206"/>
                  </a:cxn>
                  <a:cxn ang="0">
                    <a:pos x="221" y="208"/>
                  </a:cxn>
                  <a:cxn ang="0">
                    <a:pos x="256" y="212"/>
                  </a:cxn>
                  <a:cxn ang="0">
                    <a:pos x="296" y="216"/>
                  </a:cxn>
                  <a:cxn ang="0">
                    <a:pos x="326" y="214"/>
                  </a:cxn>
                  <a:cxn ang="0">
                    <a:pos x="346" y="188"/>
                  </a:cxn>
                  <a:cxn ang="0">
                    <a:pos x="378" y="152"/>
                  </a:cxn>
                  <a:cxn ang="0">
                    <a:pos x="411" y="128"/>
                  </a:cxn>
                  <a:cxn ang="0">
                    <a:pos x="441" y="115"/>
                  </a:cxn>
                  <a:cxn ang="0">
                    <a:pos x="460" y="106"/>
                  </a:cxn>
                  <a:cxn ang="0">
                    <a:pos x="463" y="80"/>
                  </a:cxn>
                  <a:cxn ang="0">
                    <a:pos x="456" y="45"/>
                  </a:cxn>
                  <a:cxn ang="0">
                    <a:pos x="444" y="18"/>
                  </a:cxn>
                </a:cxnLst>
                <a:rect l="0" t="0" r="r" b="b"/>
                <a:pathLst>
                  <a:path w="463" h="216">
                    <a:moveTo>
                      <a:pt x="436" y="12"/>
                    </a:moveTo>
                    <a:lnTo>
                      <a:pt x="431" y="11"/>
                    </a:lnTo>
                    <a:lnTo>
                      <a:pt x="423" y="10"/>
                    </a:lnTo>
                    <a:lnTo>
                      <a:pt x="414" y="10"/>
                    </a:lnTo>
                    <a:lnTo>
                      <a:pt x="402" y="10"/>
                    </a:lnTo>
                    <a:lnTo>
                      <a:pt x="389" y="10"/>
                    </a:lnTo>
                    <a:lnTo>
                      <a:pt x="374" y="10"/>
                    </a:lnTo>
                    <a:lnTo>
                      <a:pt x="360" y="10"/>
                    </a:lnTo>
                    <a:lnTo>
                      <a:pt x="345" y="10"/>
                    </a:lnTo>
                    <a:lnTo>
                      <a:pt x="330" y="11"/>
                    </a:lnTo>
                    <a:lnTo>
                      <a:pt x="313" y="11"/>
                    </a:lnTo>
                    <a:lnTo>
                      <a:pt x="300" y="11"/>
                    </a:lnTo>
                    <a:lnTo>
                      <a:pt x="286" y="10"/>
                    </a:lnTo>
                    <a:lnTo>
                      <a:pt x="273" y="10"/>
                    </a:lnTo>
                    <a:lnTo>
                      <a:pt x="263" y="8"/>
                    </a:lnTo>
                    <a:lnTo>
                      <a:pt x="254" y="7"/>
                    </a:lnTo>
                    <a:lnTo>
                      <a:pt x="248" y="5"/>
                    </a:lnTo>
                    <a:lnTo>
                      <a:pt x="241" y="3"/>
                    </a:lnTo>
                    <a:lnTo>
                      <a:pt x="231" y="1"/>
                    </a:lnTo>
                    <a:lnTo>
                      <a:pt x="219" y="1"/>
                    </a:lnTo>
                    <a:lnTo>
                      <a:pt x="204" y="0"/>
                    </a:lnTo>
                    <a:lnTo>
                      <a:pt x="188" y="0"/>
                    </a:lnTo>
                    <a:lnTo>
                      <a:pt x="169" y="0"/>
                    </a:lnTo>
                    <a:lnTo>
                      <a:pt x="151" y="1"/>
                    </a:lnTo>
                    <a:lnTo>
                      <a:pt x="133" y="1"/>
                    </a:lnTo>
                    <a:lnTo>
                      <a:pt x="113" y="3"/>
                    </a:lnTo>
                    <a:lnTo>
                      <a:pt x="96" y="3"/>
                    </a:lnTo>
                    <a:lnTo>
                      <a:pt x="79" y="4"/>
                    </a:lnTo>
                    <a:lnTo>
                      <a:pt x="62" y="4"/>
                    </a:lnTo>
                    <a:lnTo>
                      <a:pt x="49" y="4"/>
                    </a:lnTo>
                    <a:lnTo>
                      <a:pt x="37" y="4"/>
                    </a:lnTo>
                    <a:lnTo>
                      <a:pt x="28" y="4"/>
                    </a:lnTo>
                    <a:lnTo>
                      <a:pt x="22" y="3"/>
                    </a:lnTo>
                    <a:lnTo>
                      <a:pt x="9" y="16"/>
                    </a:lnTo>
                    <a:lnTo>
                      <a:pt x="1" y="53"/>
                    </a:lnTo>
                    <a:lnTo>
                      <a:pt x="0" y="91"/>
                    </a:lnTo>
                    <a:lnTo>
                      <a:pt x="8" y="112"/>
                    </a:lnTo>
                    <a:lnTo>
                      <a:pt x="16" y="115"/>
                    </a:lnTo>
                    <a:lnTo>
                      <a:pt x="27" y="121"/>
                    </a:lnTo>
                    <a:lnTo>
                      <a:pt x="37" y="128"/>
                    </a:lnTo>
                    <a:lnTo>
                      <a:pt x="47" y="138"/>
                    </a:lnTo>
                    <a:lnTo>
                      <a:pt x="58" y="151"/>
                    </a:lnTo>
                    <a:lnTo>
                      <a:pt x="67" y="167"/>
                    </a:lnTo>
                    <a:lnTo>
                      <a:pt x="74" y="186"/>
                    </a:lnTo>
                    <a:lnTo>
                      <a:pt x="80" y="209"/>
                    </a:lnTo>
                    <a:lnTo>
                      <a:pt x="85" y="212"/>
                    </a:lnTo>
                    <a:lnTo>
                      <a:pt x="98" y="213"/>
                    </a:lnTo>
                    <a:lnTo>
                      <a:pt x="117" y="212"/>
                    </a:lnTo>
                    <a:lnTo>
                      <a:pt x="138" y="211"/>
                    </a:lnTo>
                    <a:lnTo>
                      <a:pt x="161" y="210"/>
                    </a:lnTo>
                    <a:lnTo>
                      <a:pt x="182" y="208"/>
                    </a:lnTo>
                    <a:lnTo>
                      <a:pt x="199" y="206"/>
                    </a:lnTo>
                    <a:lnTo>
                      <a:pt x="211" y="206"/>
                    </a:lnTo>
                    <a:lnTo>
                      <a:pt x="221" y="208"/>
                    </a:lnTo>
                    <a:lnTo>
                      <a:pt x="237" y="210"/>
                    </a:lnTo>
                    <a:lnTo>
                      <a:pt x="256" y="212"/>
                    </a:lnTo>
                    <a:lnTo>
                      <a:pt x="277" y="214"/>
                    </a:lnTo>
                    <a:lnTo>
                      <a:pt x="296" y="216"/>
                    </a:lnTo>
                    <a:lnTo>
                      <a:pt x="313" y="216"/>
                    </a:lnTo>
                    <a:lnTo>
                      <a:pt x="326" y="214"/>
                    </a:lnTo>
                    <a:lnTo>
                      <a:pt x="332" y="212"/>
                    </a:lnTo>
                    <a:lnTo>
                      <a:pt x="346" y="188"/>
                    </a:lnTo>
                    <a:lnTo>
                      <a:pt x="362" y="168"/>
                    </a:lnTo>
                    <a:lnTo>
                      <a:pt x="378" y="152"/>
                    </a:lnTo>
                    <a:lnTo>
                      <a:pt x="395" y="138"/>
                    </a:lnTo>
                    <a:lnTo>
                      <a:pt x="411" y="128"/>
                    </a:lnTo>
                    <a:lnTo>
                      <a:pt x="426" y="121"/>
                    </a:lnTo>
                    <a:lnTo>
                      <a:pt x="441" y="115"/>
                    </a:lnTo>
                    <a:lnTo>
                      <a:pt x="453" y="112"/>
                    </a:lnTo>
                    <a:lnTo>
                      <a:pt x="460" y="106"/>
                    </a:lnTo>
                    <a:lnTo>
                      <a:pt x="462" y="96"/>
                    </a:lnTo>
                    <a:lnTo>
                      <a:pt x="463" y="80"/>
                    </a:lnTo>
                    <a:lnTo>
                      <a:pt x="461" y="62"/>
                    </a:lnTo>
                    <a:lnTo>
                      <a:pt x="456" y="45"/>
                    </a:lnTo>
                    <a:lnTo>
                      <a:pt x="450" y="30"/>
                    </a:lnTo>
                    <a:lnTo>
                      <a:pt x="444" y="18"/>
                    </a:lnTo>
                    <a:lnTo>
                      <a:pt x="436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64" name="Freeform 544"/>
              <p:cNvSpPr>
                <a:spLocks/>
              </p:cNvSpPr>
              <p:nvPr/>
            </p:nvSpPr>
            <p:spPr bwMode="auto">
              <a:xfrm>
                <a:off x="5132" y="2644"/>
                <a:ext cx="87" cy="65"/>
              </a:xfrm>
              <a:custGeom>
                <a:avLst/>
                <a:gdLst/>
                <a:ahLst/>
                <a:cxnLst>
                  <a:cxn ang="0">
                    <a:pos x="176" y="130"/>
                  </a:cxn>
                  <a:cxn ang="0">
                    <a:pos x="171" y="131"/>
                  </a:cxn>
                  <a:cxn ang="0">
                    <a:pos x="163" y="131"/>
                  </a:cxn>
                  <a:cxn ang="0">
                    <a:pos x="151" y="130"/>
                  </a:cxn>
                  <a:cxn ang="0">
                    <a:pos x="138" y="127"/>
                  </a:cxn>
                  <a:cxn ang="0">
                    <a:pos x="124" y="126"/>
                  </a:cxn>
                  <a:cxn ang="0">
                    <a:pos x="111" y="124"/>
                  </a:cxn>
                  <a:cxn ang="0">
                    <a:pos x="100" y="123"/>
                  </a:cxn>
                  <a:cxn ang="0">
                    <a:pos x="93" y="123"/>
                  </a:cxn>
                  <a:cxn ang="0">
                    <a:pos x="85" y="123"/>
                  </a:cxn>
                  <a:cxn ang="0">
                    <a:pos x="74" y="123"/>
                  </a:cxn>
                  <a:cxn ang="0">
                    <a:pos x="60" y="122"/>
                  </a:cxn>
                  <a:cxn ang="0">
                    <a:pos x="47" y="120"/>
                  </a:cxn>
                  <a:cxn ang="0">
                    <a:pos x="32" y="118"/>
                  </a:cxn>
                  <a:cxn ang="0">
                    <a:pos x="20" y="116"/>
                  </a:cxn>
                  <a:cxn ang="0">
                    <a:pos x="11" y="113"/>
                  </a:cxn>
                  <a:cxn ang="0">
                    <a:pos x="6" y="111"/>
                  </a:cxn>
                  <a:cxn ang="0">
                    <a:pos x="3" y="92"/>
                  </a:cxn>
                  <a:cxn ang="0">
                    <a:pos x="0" y="56"/>
                  </a:cxn>
                  <a:cxn ang="0">
                    <a:pos x="0" y="21"/>
                  </a:cxn>
                  <a:cxn ang="0">
                    <a:pos x="4" y="3"/>
                  </a:cxn>
                  <a:cxn ang="0">
                    <a:pos x="10" y="1"/>
                  </a:cxn>
                  <a:cxn ang="0">
                    <a:pos x="21" y="1"/>
                  </a:cxn>
                  <a:cxn ang="0">
                    <a:pos x="35" y="0"/>
                  </a:cxn>
                  <a:cxn ang="0">
                    <a:pos x="52" y="0"/>
                  </a:cxn>
                  <a:cxn ang="0">
                    <a:pos x="68" y="1"/>
                  </a:cxn>
                  <a:cxn ang="0">
                    <a:pos x="83" y="2"/>
                  </a:cxn>
                  <a:cxn ang="0">
                    <a:pos x="95" y="3"/>
                  </a:cxn>
                  <a:cxn ang="0">
                    <a:pos x="101" y="4"/>
                  </a:cxn>
                  <a:cxn ang="0">
                    <a:pos x="106" y="10"/>
                  </a:cxn>
                  <a:cxn ang="0">
                    <a:pos x="117" y="24"/>
                  </a:cxn>
                  <a:cxn ang="0">
                    <a:pos x="131" y="42"/>
                  </a:cxn>
                  <a:cxn ang="0">
                    <a:pos x="144" y="64"/>
                  </a:cxn>
                  <a:cxn ang="0">
                    <a:pos x="157" y="86"/>
                  </a:cxn>
                  <a:cxn ang="0">
                    <a:pos x="169" y="107"/>
                  </a:cxn>
                  <a:cxn ang="0">
                    <a:pos x="174" y="122"/>
                  </a:cxn>
                  <a:cxn ang="0">
                    <a:pos x="176" y="130"/>
                  </a:cxn>
                </a:cxnLst>
                <a:rect l="0" t="0" r="r" b="b"/>
                <a:pathLst>
                  <a:path w="176" h="131">
                    <a:moveTo>
                      <a:pt x="176" y="130"/>
                    </a:moveTo>
                    <a:lnTo>
                      <a:pt x="171" y="131"/>
                    </a:lnTo>
                    <a:lnTo>
                      <a:pt x="163" y="131"/>
                    </a:lnTo>
                    <a:lnTo>
                      <a:pt x="151" y="130"/>
                    </a:lnTo>
                    <a:lnTo>
                      <a:pt x="138" y="127"/>
                    </a:lnTo>
                    <a:lnTo>
                      <a:pt x="124" y="126"/>
                    </a:lnTo>
                    <a:lnTo>
                      <a:pt x="111" y="124"/>
                    </a:lnTo>
                    <a:lnTo>
                      <a:pt x="100" y="123"/>
                    </a:lnTo>
                    <a:lnTo>
                      <a:pt x="93" y="123"/>
                    </a:lnTo>
                    <a:lnTo>
                      <a:pt x="85" y="123"/>
                    </a:lnTo>
                    <a:lnTo>
                      <a:pt x="74" y="123"/>
                    </a:lnTo>
                    <a:lnTo>
                      <a:pt x="60" y="122"/>
                    </a:lnTo>
                    <a:lnTo>
                      <a:pt x="47" y="120"/>
                    </a:lnTo>
                    <a:lnTo>
                      <a:pt x="32" y="118"/>
                    </a:lnTo>
                    <a:lnTo>
                      <a:pt x="20" y="116"/>
                    </a:lnTo>
                    <a:lnTo>
                      <a:pt x="11" y="113"/>
                    </a:lnTo>
                    <a:lnTo>
                      <a:pt x="6" y="111"/>
                    </a:lnTo>
                    <a:lnTo>
                      <a:pt x="3" y="92"/>
                    </a:lnTo>
                    <a:lnTo>
                      <a:pt x="0" y="56"/>
                    </a:lnTo>
                    <a:lnTo>
                      <a:pt x="0" y="21"/>
                    </a:lnTo>
                    <a:lnTo>
                      <a:pt x="4" y="3"/>
                    </a:lnTo>
                    <a:lnTo>
                      <a:pt x="10" y="1"/>
                    </a:lnTo>
                    <a:lnTo>
                      <a:pt x="21" y="1"/>
                    </a:lnTo>
                    <a:lnTo>
                      <a:pt x="35" y="0"/>
                    </a:lnTo>
                    <a:lnTo>
                      <a:pt x="52" y="0"/>
                    </a:lnTo>
                    <a:lnTo>
                      <a:pt x="68" y="1"/>
                    </a:lnTo>
                    <a:lnTo>
                      <a:pt x="83" y="2"/>
                    </a:lnTo>
                    <a:lnTo>
                      <a:pt x="95" y="3"/>
                    </a:lnTo>
                    <a:lnTo>
                      <a:pt x="101" y="4"/>
                    </a:lnTo>
                    <a:lnTo>
                      <a:pt x="106" y="10"/>
                    </a:lnTo>
                    <a:lnTo>
                      <a:pt x="117" y="24"/>
                    </a:lnTo>
                    <a:lnTo>
                      <a:pt x="131" y="42"/>
                    </a:lnTo>
                    <a:lnTo>
                      <a:pt x="144" y="64"/>
                    </a:lnTo>
                    <a:lnTo>
                      <a:pt x="157" y="86"/>
                    </a:lnTo>
                    <a:lnTo>
                      <a:pt x="169" y="107"/>
                    </a:lnTo>
                    <a:lnTo>
                      <a:pt x="174" y="122"/>
                    </a:lnTo>
                    <a:lnTo>
                      <a:pt x="176" y="1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65" name="Freeform 545"/>
              <p:cNvSpPr>
                <a:spLocks/>
              </p:cNvSpPr>
              <p:nvPr/>
            </p:nvSpPr>
            <p:spPr bwMode="auto">
              <a:xfrm>
                <a:off x="5016" y="2648"/>
                <a:ext cx="93" cy="54"/>
              </a:xfrm>
              <a:custGeom>
                <a:avLst/>
                <a:gdLst/>
                <a:ahLst/>
                <a:cxnLst>
                  <a:cxn ang="0">
                    <a:pos x="174" y="2"/>
                  </a:cxn>
                  <a:cxn ang="0">
                    <a:pos x="179" y="18"/>
                  </a:cxn>
                  <a:cxn ang="0">
                    <a:pos x="181" y="49"/>
                  </a:cxn>
                  <a:cxn ang="0">
                    <a:pos x="181" y="80"/>
                  </a:cxn>
                  <a:cxn ang="0">
                    <a:pos x="183" y="100"/>
                  </a:cxn>
                  <a:cxn ang="0">
                    <a:pos x="182" y="102"/>
                  </a:cxn>
                  <a:cxn ang="0">
                    <a:pos x="176" y="104"/>
                  </a:cxn>
                  <a:cxn ang="0">
                    <a:pos x="168" y="106"/>
                  </a:cxn>
                  <a:cxn ang="0">
                    <a:pos x="157" y="107"/>
                  </a:cxn>
                  <a:cxn ang="0">
                    <a:pos x="143" y="108"/>
                  </a:cxn>
                  <a:cxn ang="0">
                    <a:pos x="128" y="109"/>
                  </a:cxn>
                  <a:cxn ang="0">
                    <a:pos x="112" y="109"/>
                  </a:cxn>
                  <a:cxn ang="0">
                    <a:pos x="94" y="109"/>
                  </a:cxn>
                  <a:cxn ang="0">
                    <a:pos x="77" y="109"/>
                  </a:cxn>
                  <a:cxn ang="0">
                    <a:pos x="60" y="109"/>
                  </a:cxn>
                  <a:cxn ang="0">
                    <a:pos x="45" y="108"/>
                  </a:cxn>
                  <a:cxn ang="0">
                    <a:pos x="31" y="107"/>
                  </a:cxn>
                  <a:cxn ang="0">
                    <a:pos x="18" y="106"/>
                  </a:cxn>
                  <a:cxn ang="0">
                    <a:pos x="9" y="104"/>
                  </a:cxn>
                  <a:cxn ang="0">
                    <a:pos x="2" y="102"/>
                  </a:cxn>
                  <a:cxn ang="0">
                    <a:pos x="0" y="100"/>
                  </a:cxn>
                  <a:cxn ang="0">
                    <a:pos x="1" y="93"/>
                  </a:cxn>
                  <a:cxn ang="0">
                    <a:pos x="7" y="80"/>
                  </a:cxn>
                  <a:cxn ang="0">
                    <a:pos x="15" y="64"/>
                  </a:cxn>
                  <a:cxn ang="0">
                    <a:pos x="27" y="47"/>
                  </a:cxn>
                  <a:cxn ang="0">
                    <a:pos x="38" y="31"/>
                  </a:cxn>
                  <a:cxn ang="0">
                    <a:pos x="52" y="17"/>
                  </a:cxn>
                  <a:cxn ang="0">
                    <a:pos x="65" y="7"/>
                  </a:cxn>
                  <a:cxn ang="0">
                    <a:pos x="76" y="3"/>
                  </a:cxn>
                  <a:cxn ang="0">
                    <a:pos x="89" y="3"/>
                  </a:cxn>
                  <a:cxn ang="0">
                    <a:pos x="103" y="2"/>
                  </a:cxn>
                  <a:cxn ang="0">
                    <a:pos x="117" y="1"/>
                  </a:cxn>
                  <a:cxn ang="0">
                    <a:pos x="132" y="0"/>
                  </a:cxn>
                  <a:cxn ang="0">
                    <a:pos x="146" y="0"/>
                  </a:cxn>
                  <a:cxn ang="0">
                    <a:pos x="159" y="0"/>
                  </a:cxn>
                  <a:cxn ang="0">
                    <a:pos x="168" y="0"/>
                  </a:cxn>
                  <a:cxn ang="0">
                    <a:pos x="174" y="2"/>
                  </a:cxn>
                </a:cxnLst>
                <a:rect l="0" t="0" r="r" b="b"/>
                <a:pathLst>
                  <a:path w="183" h="109">
                    <a:moveTo>
                      <a:pt x="174" y="2"/>
                    </a:moveTo>
                    <a:lnTo>
                      <a:pt x="179" y="18"/>
                    </a:lnTo>
                    <a:lnTo>
                      <a:pt x="181" y="49"/>
                    </a:lnTo>
                    <a:lnTo>
                      <a:pt x="181" y="80"/>
                    </a:lnTo>
                    <a:lnTo>
                      <a:pt x="183" y="100"/>
                    </a:lnTo>
                    <a:lnTo>
                      <a:pt x="182" y="102"/>
                    </a:lnTo>
                    <a:lnTo>
                      <a:pt x="176" y="104"/>
                    </a:lnTo>
                    <a:lnTo>
                      <a:pt x="168" y="106"/>
                    </a:lnTo>
                    <a:lnTo>
                      <a:pt x="157" y="107"/>
                    </a:lnTo>
                    <a:lnTo>
                      <a:pt x="143" y="108"/>
                    </a:lnTo>
                    <a:lnTo>
                      <a:pt x="128" y="109"/>
                    </a:lnTo>
                    <a:lnTo>
                      <a:pt x="112" y="109"/>
                    </a:lnTo>
                    <a:lnTo>
                      <a:pt x="94" y="109"/>
                    </a:lnTo>
                    <a:lnTo>
                      <a:pt x="77" y="109"/>
                    </a:lnTo>
                    <a:lnTo>
                      <a:pt x="60" y="109"/>
                    </a:lnTo>
                    <a:lnTo>
                      <a:pt x="45" y="108"/>
                    </a:lnTo>
                    <a:lnTo>
                      <a:pt x="31" y="107"/>
                    </a:lnTo>
                    <a:lnTo>
                      <a:pt x="18" y="106"/>
                    </a:lnTo>
                    <a:lnTo>
                      <a:pt x="9" y="104"/>
                    </a:lnTo>
                    <a:lnTo>
                      <a:pt x="2" y="102"/>
                    </a:lnTo>
                    <a:lnTo>
                      <a:pt x="0" y="100"/>
                    </a:lnTo>
                    <a:lnTo>
                      <a:pt x="1" y="93"/>
                    </a:lnTo>
                    <a:lnTo>
                      <a:pt x="7" y="80"/>
                    </a:lnTo>
                    <a:lnTo>
                      <a:pt x="15" y="64"/>
                    </a:lnTo>
                    <a:lnTo>
                      <a:pt x="27" y="47"/>
                    </a:lnTo>
                    <a:lnTo>
                      <a:pt x="38" y="31"/>
                    </a:lnTo>
                    <a:lnTo>
                      <a:pt x="52" y="17"/>
                    </a:lnTo>
                    <a:lnTo>
                      <a:pt x="65" y="7"/>
                    </a:lnTo>
                    <a:lnTo>
                      <a:pt x="76" y="3"/>
                    </a:lnTo>
                    <a:lnTo>
                      <a:pt x="89" y="3"/>
                    </a:lnTo>
                    <a:lnTo>
                      <a:pt x="103" y="2"/>
                    </a:lnTo>
                    <a:lnTo>
                      <a:pt x="117" y="1"/>
                    </a:lnTo>
                    <a:lnTo>
                      <a:pt x="132" y="0"/>
                    </a:lnTo>
                    <a:lnTo>
                      <a:pt x="146" y="0"/>
                    </a:lnTo>
                    <a:lnTo>
                      <a:pt x="159" y="0"/>
                    </a:lnTo>
                    <a:lnTo>
                      <a:pt x="168" y="0"/>
                    </a:lnTo>
                    <a:lnTo>
                      <a:pt x="17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66" name="Freeform 546"/>
              <p:cNvSpPr>
                <a:spLocks/>
              </p:cNvSpPr>
              <p:nvPr/>
            </p:nvSpPr>
            <p:spPr bwMode="auto">
              <a:xfrm>
                <a:off x="5081" y="2731"/>
                <a:ext cx="79" cy="79"/>
              </a:xfrm>
              <a:custGeom>
                <a:avLst/>
                <a:gdLst/>
                <a:ahLst/>
                <a:cxnLst>
                  <a:cxn ang="0">
                    <a:pos x="92" y="158"/>
                  </a:cxn>
                  <a:cxn ang="0">
                    <a:pos x="87" y="152"/>
                  </a:cxn>
                  <a:cxn ang="0">
                    <a:pos x="80" y="148"/>
                  </a:cxn>
                  <a:cxn ang="0">
                    <a:pos x="71" y="144"/>
                  </a:cxn>
                  <a:cxn ang="0">
                    <a:pos x="62" y="141"/>
                  </a:cxn>
                  <a:cxn ang="0">
                    <a:pos x="52" y="139"/>
                  </a:cxn>
                  <a:cxn ang="0">
                    <a:pos x="42" y="136"/>
                  </a:cxn>
                  <a:cxn ang="0">
                    <a:pos x="36" y="135"/>
                  </a:cxn>
                  <a:cxn ang="0">
                    <a:pos x="30" y="135"/>
                  </a:cxn>
                  <a:cxn ang="0">
                    <a:pos x="19" y="130"/>
                  </a:cxn>
                  <a:cxn ang="0">
                    <a:pos x="13" y="118"/>
                  </a:cxn>
                  <a:cxn ang="0">
                    <a:pos x="10" y="102"/>
                  </a:cxn>
                  <a:cxn ang="0">
                    <a:pos x="16" y="88"/>
                  </a:cxn>
                  <a:cxn ang="0">
                    <a:pos x="21" y="79"/>
                  </a:cxn>
                  <a:cxn ang="0">
                    <a:pos x="22" y="68"/>
                  </a:cxn>
                  <a:cxn ang="0">
                    <a:pos x="16" y="54"/>
                  </a:cxn>
                  <a:cxn ang="0">
                    <a:pos x="0" y="39"/>
                  </a:cxn>
                  <a:cxn ang="0">
                    <a:pos x="1" y="34"/>
                  </a:cxn>
                  <a:cxn ang="0">
                    <a:pos x="10" y="25"/>
                  </a:cxn>
                  <a:cxn ang="0">
                    <a:pos x="21" y="16"/>
                  </a:cxn>
                  <a:cxn ang="0">
                    <a:pos x="26" y="14"/>
                  </a:cxn>
                  <a:cxn ang="0">
                    <a:pos x="34" y="20"/>
                  </a:cxn>
                  <a:cxn ang="0">
                    <a:pos x="42" y="22"/>
                  </a:cxn>
                  <a:cxn ang="0">
                    <a:pos x="51" y="23"/>
                  </a:cxn>
                  <a:cxn ang="0">
                    <a:pos x="59" y="21"/>
                  </a:cxn>
                  <a:cxn ang="0">
                    <a:pos x="64" y="19"/>
                  </a:cxn>
                  <a:cxn ang="0">
                    <a:pos x="70" y="15"/>
                  </a:cxn>
                  <a:cxn ang="0">
                    <a:pos x="74" y="11"/>
                  </a:cxn>
                  <a:cxn ang="0">
                    <a:pos x="75" y="7"/>
                  </a:cxn>
                  <a:cxn ang="0">
                    <a:pos x="77" y="1"/>
                  </a:cxn>
                  <a:cxn ang="0">
                    <a:pos x="82" y="0"/>
                  </a:cxn>
                  <a:cxn ang="0">
                    <a:pos x="86" y="1"/>
                  </a:cxn>
                  <a:cxn ang="0">
                    <a:pos x="89" y="7"/>
                  </a:cxn>
                  <a:cxn ang="0">
                    <a:pos x="90" y="11"/>
                  </a:cxn>
                  <a:cxn ang="0">
                    <a:pos x="93" y="15"/>
                  </a:cxn>
                  <a:cxn ang="0">
                    <a:pos x="98" y="19"/>
                  </a:cxn>
                  <a:cxn ang="0">
                    <a:pos x="103" y="22"/>
                  </a:cxn>
                  <a:cxn ang="0">
                    <a:pos x="110" y="25"/>
                  </a:cxn>
                  <a:cxn ang="0">
                    <a:pos x="118" y="25"/>
                  </a:cxn>
                  <a:cxn ang="0">
                    <a:pos x="128" y="22"/>
                  </a:cxn>
                  <a:cxn ang="0">
                    <a:pos x="137" y="16"/>
                  </a:cxn>
                  <a:cxn ang="0">
                    <a:pos x="143" y="19"/>
                  </a:cxn>
                  <a:cxn ang="0">
                    <a:pos x="151" y="27"/>
                  </a:cxn>
                  <a:cxn ang="0">
                    <a:pos x="158" y="37"/>
                  </a:cxn>
                  <a:cxn ang="0">
                    <a:pos x="159" y="44"/>
                  </a:cxn>
                  <a:cxn ang="0">
                    <a:pos x="148" y="57"/>
                  </a:cxn>
                  <a:cxn ang="0">
                    <a:pos x="145" y="69"/>
                  </a:cxn>
                  <a:cxn ang="0">
                    <a:pos x="146" y="81"/>
                  </a:cxn>
                  <a:cxn ang="0">
                    <a:pos x="151" y="89"/>
                  </a:cxn>
                  <a:cxn ang="0">
                    <a:pos x="155" y="99"/>
                  </a:cxn>
                  <a:cxn ang="0">
                    <a:pos x="155" y="115"/>
                  </a:cxn>
                  <a:cxn ang="0">
                    <a:pos x="148" y="130"/>
                  </a:cxn>
                  <a:cxn ang="0">
                    <a:pos x="132" y="137"/>
                  </a:cxn>
                  <a:cxn ang="0">
                    <a:pos x="125" y="137"/>
                  </a:cxn>
                  <a:cxn ang="0">
                    <a:pos x="118" y="139"/>
                  </a:cxn>
                  <a:cxn ang="0">
                    <a:pos x="113" y="140"/>
                  </a:cxn>
                  <a:cxn ang="0">
                    <a:pos x="107" y="142"/>
                  </a:cxn>
                  <a:cxn ang="0">
                    <a:pos x="101" y="145"/>
                  </a:cxn>
                  <a:cxn ang="0">
                    <a:pos x="98" y="149"/>
                  </a:cxn>
                  <a:cxn ang="0">
                    <a:pos x="94" y="152"/>
                  </a:cxn>
                  <a:cxn ang="0">
                    <a:pos x="92" y="158"/>
                  </a:cxn>
                </a:cxnLst>
                <a:rect l="0" t="0" r="r" b="b"/>
                <a:pathLst>
                  <a:path w="159" h="158">
                    <a:moveTo>
                      <a:pt x="92" y="158"/>
                    </a:moveTo>
                    <a:lnTo>
                      <a:pt x="87" y="152"/>
                    </a:lnTo>
                    <a:lnTo>
                      <a:pt x="80" y="148"/>
                    </a:lnTo>
                    <a:lnTo>
                      <a:pt x="71" y="144"/>
                    </a:lnTo>
                    <a:lnTo>
                      <a:pt x="62" y="141"/>
                    </a:lnTo>
                    <a:lnTo>
                      <a:pt x="52" y="139"/>
                    </a:lnTo>
                    <a:lnTo>
                      <a:pt x="42" y="136"/>
                    </a:lnTo>
                    <a:lnTo>
                      <a:pt x="36" y="135"/>
                    </a:lnTo>
                    <a:lnTo>
                      <a:pt x="30" y="135"/>
                    </a:lnTo>
                    <a:lnTo>
                      <a:pt x="19" y="130"/>
                    </a:lnTo>
                    <a:lnTo>
                      <a:pt x="13" y="118"/>
                    </a:lnTo>
                    <a:lnTo>
                      <a:pt x="10" y="102"/>
                    </a:lnTo>
                    <a:lnTo>
                      <a:pt x="16" y="88"/>
                    </a:lnTo>
                    <a:lnTo>
                      <a:pt x="21" y="79"/>
                    </a:lnTo>
                    <a:lnTo>
                      <a:pt x="22" y="68"/>
                    </a:lnTo>
                    <a:lnTo>
                      <a:pt x="16" y="54"/>
                    </a:lnTo>
                    <a:lnTo>
                      <a:pt x="0" y="39"/>
                    </a:lnTo>
                    <a:lnTo>
                      <a:pt x="1" y="34"/>
                    </a:lnTo>
                    <a:lnTo>
                      <a:pt x="10" y="25"/>
                    </a:lnTo>
                    <a:lnTo>
                      <a:pt x="21" y="16"/>
                    </a:lnTo>
                    <a:lnTo>
                      <a:pt x="26" y="14"/>
                    </a:lnTo>
                    <a:lnTo>
                      <a:pt x="34" y="20"/>
                    </a:lnTo>
                    <a:lnTo>
                      <a:pt x="42" y="22"/>
                    </a:lnTo>
                    <a:lnTo>
                      <a:pt x="51" y="23"/>
                    </a:lnTo>
                    <a:lnTo>
                      <a:pt x="59" y="21"/>
                    </a:lnTo>
                    <a:lnTo>
                      <a:pt x="64" y="19"/>
                    </a:lnTo>
                    <a:lnTo>
                      <a:pt x="70" y="15"/>
                    </a:lnTo>
                    <a:lnTo>
                      <a:pt x="74" y="11"/>
                    </a:lnTo>
                    <a:lnTo>
                      <a:pt x="75" y="7"/>
                    </a:lnTo>
                    <a:lnTo>
                      <a:pt x="77" y="1"/>
                    </a:lnTo>
                    <a:lnTo>
                      <a:pt x="82" y="0"/>
                    </a:lnTo>
                    <a:lnTo>
                      <a:pt x="86" y="1"/>
                    </a:lnTo>
                    <a:lnTo>
                      <a:pt x="89" y="7"/>
                    </a:lnTo>
                    <a:lnTo>
                      <a:pt x="90" y="11"/>
                    </a:lnTo>
                    <a:lnTo>
                      <a:pt x="93" y="15"/>
                    </a:lnTo>
                    <a:lnTo>
                      <a:pt x="98" y="19"/>
                    </a:lnTo>
                    <a:lnTo>
                      <a:pt x="103" y="22"/>
                    </a:lnTo>
                    <a:lnTo>
                      <a:pt x="110" y="25"/>
                    </a:lnTo>
                    <a:lnTo>
                      <a:pt x="118" y="25"/>
                    </a:lnTo>
                    <a:lnTo>
                      <a:pt x="128" y="22"/>
                    </a:lnTo>
                    <a:lnTo>
                      <a:pt x="137" y="16"/>
                    </a:lnTo>
                    <a:lnTo>
                      <a:pt x="143" y="19"/>
                    </a:lnTo>
                    <a:lnTo>
                      <a:pt x="151" y="27"/>
                    </a:lnTo>
                    <a:lnTo>
                      <a:pt x="158" y="37"/>
                    </a:lnTo>
                    <a:lnTo>
                      <a:pt x="159" y="44"/>
                    </a:lnTo>
                    <a:lnTo>
                      <a:pt x="148" y="57"/>
                    </a:lnTo>
                    <a:lnTo>
                      <a:pt x="145" y="69"/>
                    </a:lnTo>
                    <a:lnTo>
                      <a:pt x="146" y="81"/>
                    </a:lnTo>
                    <a:lnTo>
                      <a:pt x="151" y="89"/>
                    </a:lnTo>
                    <a:lnTo>
                      <a:pt x="155" y="99"/>
                    </a:lnTo>
                    <a:lnTo>
                      <a:pt x="155" y="115"/>
                    </a:lnTo>
                    <a:lnTo>
                      <a:pt x="148" y="130"/>
                    </a:lnTo>
                    <a:lnTo>
                      <a:pt x="132" y="137"/>
                    </a:lnTo>
                    <a:lnTo>
                      <a:pt x="125" y="137"/>
                    </a:lnTo>
                    <a:lnTo>
                      <a:pt x="118" y="139"/>
                    </a:lnTo>
                    <a:lnTo>
                      <a:pt x="113" y="140"/>
                    </a:lnTo>
                    <a:lnTo>
                      <a:pt x="107" y="142"/>
                    </a:lnTo>
                    <a:lnTo>
                      <a:pt x="101" y="145"/>
                    </a:lnTo>
                    <a:lnTo>
                      <a:pt x="98" y="149"/>
                    </a:lnTo>
                    <a:lnTo>
                      <a:pt x="94" y="152"/>
                    </a:ln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67" name="Freeform 547"/>
              <p:cNvSpPr>
                <a:spLocks/>
              </p:cNvSpPr>
              <p:nvPr/>
            </p:nvSpPr>
            <p:spPr bwMode="auto">
              <a:xfrm>
                <a:off x="5093" y="2742"/>
                <a:ext cx="55" cy="54"/>
              </a:xfrm>
              <a:custGeom>
                <a:avLst/>
                <a:gdLst/>
                <a:ahLst/>
                <a:cxnLst>
                  <a:cxn ang="0">
                    <a:pos x="65" y="111"/>
                  </a:cxn>
                  <a:cxn ang="0">
                    <a:pos x="61" y="107"/>
                  </a:cxn>
                  <a:cxn ang="0">
                    <a:pos x="57" y="104"/>
                  </a:cxn>
                  <a:cxn ang="0">
                    <a:pos x="51" y="102"/>
                  </a:cxn>
                  <a:cxn ang="0">
                    <a:pos x="44" y="99"/>
                  </a:cxn>
                  <a:cxn ang="0">
                    <a:pos x="37" y="97"/>
                  </a:cxn>
                  <a:cxn ang="0">
                    <a:pos x="30" y="96"/>
                  </a:cxn>
                  <a:cxn ang="0">
                    <a:pos x="26" y="95"/>
                  </a:cxn>
                  <a:cxn ang="0">
                    <a:pos x="22" y="95"/>
                  </a:cxn>
                  <a:cxn ang="0">
                    <a:pos x="14" y="91"/>
                  </a:cxn>
                  <a:cxn ang="0">
                    <a:pos x="9" y="82"/>
                  </a:cxn>
                  <a:cxn ang="0">
                    <a:pos x="8" y="72"/>
                  </a:cxn>
                  <a:cxn ang="0">
                    <a:pos x="12" y="62"/>
                  </a:cxn>
                  <a:cxn ang="0">
                    <a:pos x="15" y="55"/>
                  </a:cxn>
                  <a:cxn ang="0">
                    <a:pos x="16" y="49"/>
                  </a:cxn>
                  <a:cxn ang="0">
                    <a:pos x="12" y="39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7" y="17"/>
                  </a:cxn>
                  <a:cxn ang="0">
                    <a:pos x="15" y="12"/>
                  </a:cxn>
                  <a:cxn ang="0">
                    <a:pos x="20" y="11"/>
                  </a:cxn>
                  <a:cxn ang="0">
                    <a:pos x="31" y="16"/>
                  </a:cxn>
                  <a:cxn ang="0">
                    <a:pos x="42" y="15"/>
                  </a:cxn>
                  <a:cxn ang="0">
                    <a:pos x="50" y="12"/>
                  </a:cxn>
                  <a:cxn ang="0">
                    <a:pos x="53" y="6"/>
                  </a:cxn>
                  <a:cxn ang="0">
                    <a:pos x="54" y="3"/>
                  </a:cxn>
                  <a:cxn ang="0">
                    <a:pos x="58" y="0"/>
                  </a:cxn>
                  <a:cxn ang="0">
                    <a:pos x="60" y="3"/>
                  </a:cxn>
                  <a:cxn ang="0">
                    <a:pos x="62" y="6"/>
                  </a:cxn>
                  <a:cxn ang="0">
                    <a:pos x="64" y="8"/>
                  </a:cxn>
                  <a:cxn ang="0">
                    <a:pos x="66" y="12"/>
                  </a:cxn>
                  <a:cxn ang="0">
                    <a:pos x="69" y="14"/>
                  </a:cxn>
                  <a:cxn ang="0">
                    <a:pos x="73" y="16"/>
                  </a:cxn>
                  <a:cxn ang="0">
                    <a:pos x="78" y="17"/>
                  </a:cxn>
                  <a:cxn ang="0">
                    <a:pos x="84" y="17"/>
                  </a:cxn>
                  <a:cxn ang="0">
                    <a:pos x="90" y="15"/>
                  </a:cxn>
                  <a:cxn ang="0">
                    <a:pos x="97" y="12"/>
                  </a:cxn>
                  <a:cxn ang="0">
                    <a:pos x="100" y="14"/>
                  </a:cxn>
                  <a:cxn ang="0">
                    <a:pos x="106" y="20"/>
                  </a:cxn>
                  <a:cxn ang="0">
                    <a:pos x="112" y="27"/>
                  </a:cxn>
                  <a:cxn ang="0">
                    <a:pos x="112" y="31"/>
                  </a:cxn>
                  <a:cxn ang="0">
                    <a:pos x="105" y="41"/>
                  </a:cxn>
                  <a:cxn ang="0">
                    <a:pos x="102" y="50"/>
                  </a:cxn>
                  <a:cxn ang="0">
                    <a:pos x="103" y="58"/>
                  </a:cxn>
                  <a:cxn ang="0">
                    <a:pos x="106" y="64"/>
                  </a:cxn>
                  <a:cxn ang="0">
                    <a:pos x="110" y="70"/>
                  </a:cxn>
                  <a:cxn ang="0">
                    <a:pos x="110" y="82"/>
                  </a:cxn>
                  <a:cxn ang="0">
                    <a:pos x="105" y="92"/>
                  </a:cxn>
                  <a:cxn ang="0">
                    <a:pos x="93" y="97"/>
                  </a:cxn>
                  <a:cxn ang="0">
                    <a:pos x="83" y="98"/>
                  </a:cxn>
                  <a:cxn ang="0">
                    <a:pos x="75" y="100"/>
                  </a:cxn>
                  <a:cxn ang="0">
                    <a:pos x="68" y="104"/>
                  </a:cxn>
                  <a:cxn ang="0">
                    <a:pos x="65" y="111"/>
                  </a:cxn>
                </a:cxnLst>
                <a:rect l="0" t="0" r="r" b="b"/>
                <a:pathLst>
                  <a:path w="112" h="111">
                    <a:moveTo>
                      <a:pt x="65" y="111"/>
                    </a:moveTo>
                    <a:lnTo>
                      <a:pt x="61" y="107"/>
                    </a:lnTo>
                    <a:lnTo>
                      <a:pt x="57" y="104"/>
                    </a:lnTo>
                    <a:lnTo>
                      <a:pt x="51" y="102"/>
                    </a:lnTo>
                    <a:lnTo>
                      <a:pt x="44" y="99"/>
                    </a:lnTo>
                    <a:lnTo>
                      <a:pt x="37" y="97"/>
                    </a:lnTo>
                    <a:lnTo>
                      <a:pt x="30" y="96"/>
                    </a:lnTo>
                    <a:lnTo>
                      <a:pt x="26" y="95"/>
                    </a:lnTo>
                    <a:lnTo>
                      <a:pt x="22" y="95"/>
                    </a:lnTo>
                    <a:lnTo>
                      <a:pt x="14" y="91"/>
                    </a:lnTo>
                    <a:lnTo>
                      <a:pt x="9" y="82"/>
                    </a:lnTo>
                    <a:lnTo>
                      <a:pt x="8" y="72"/>
                    </a:lnTo>
                    <a:lnTo>
                      <a:pt x="12" y="62"/>
                    </a:lnTo>
                    <a:lnTo>
                      <a:pt x="15" y="55"/>
                    </a:lnTo>
                    <a:lnTo>
                      <a:pt x="16" y="49"/>
                    </a:lnTo>
                    <a:lnTo>
                      <a:pt x="12" y="39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7" y="17"/>
                    </a:lnTo>
                    <a:lnTo>
                      <a:pt x="15" y="12"/>
                    </a:lnTo>
                    <a:lnTo>
                      <a:pt x="20" y="11"/>
                    </a:lnTo>
                    <a:lnTo>
                      <a:pt x="31" y="16"/>
                    </a:lnTo>
                    <a:lnTo>
                      <a:pt x="42" y="15"/>
                    </a:lnTo>
                    <a:lnTo>
                      <a:pt x="50" y="12"/>
                    </a:lnTo>
                    <a:lnTo>
                      <a:pt x="53" y="6"/>
                    </a:lnTo>
                    <a:lnTo>
                      <a:pt x="54" y="3"/>
                    </a:lnTo>
                    <a:lnTo>
                      <a:pt x="58" y="0"/>
                    </a:lnTo>
                    <a:lnTo>
                      <a:pt x="60" y="3"/>
                    </a:lnTo>
                    <a:lnTo>
                      <a:pt x="62" y="6"/>
                    </a:lnTo>
                    <a:lnTo>
                      <a:pt x="64" y="8"/>
                    </a:lnTo>
                    <a:lnTo>
                      <a:pt x="66" y="12"/>
                    </a:lnTo>
                    <a:lnTo>
                      <a:pt x="69" y="14"/>
                    </a:lnTo>
                    <a:lnTo>
                      <a:pt x="73" y="16"/>
                    </a:lnTo>
                    <a:lnTo>
                      <a:pt x="78" y="17"/>
                    </a:lnTo>
                    <a:lnTo>
                      <a:pt x="84" y="17"/>
                    </a:lnTo>
                    <a:lnTo>
                      <a:pt x="90" y="15"/>
                    </a:lnTo>
                    <a:lnTo>
                      <a:pt x="97" y="12"/>
                    </a:lnTo>
                    <a:lnTo>
                      <a:pt x="100" y="14"/>
                    </a:lnTo>
                    <a:lnTo>
                      <a:pt x="106" y="20"/>
                    </a:lnTo>
                    <a:lnTo>
                      <a:pt x="112" y="27"/>
                    </a:lnTo>
                    <a:lnTo>
                      <a:pt x="112" y="31"/>
                    </a:lnTo>
                    <a:lnTo>
                      <a:pt x="105" y="41"/>
                    </a:lnTo>
                    <a:lnTo>
                      <a:pt x="102" y="50"/>
                    </a:lnTo>
                    <a:lnTo>
                      <a:pt x="103" y="58"/>
                    </a:lnTo>
                    <a:lnTo>
                      <a:pt x="106" y="64"/>
                    </a:lnTo>
                    <a:lnTo>
                      <a:pt x="110" y="70"/>
                    </a:lnTo>
                    <a:lnTo>
                      <a:pt x="110" y="82"/>
                    </a:lnTo>
                    <a:lnTo>
                      <a:pt x="105" y="92"/>
                    </a:lnTo>
                    <a:lnTo>
                      <a:pt x="93" y="97"/>
                    </a:lnTo>
                    <a:lnTo>
                      <a:pt x="83" y="98"/>
                    </a:lnTo>
                    <a:lnTo>
                      <a:pt x="75" y="100"/>
                    </a:lnTo>
                    <a:lnTo>
                      <a:pt x="68" y="104"/>
                    </a:lnTo>
                    <a:lnTo>
                      <a:pt x="65" y="1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64070" name="Line 550"/>
            <p:cNvSpPr>
              <a:spLocks noChangeShapeType="1"/>
            </p:cNvSpPr>
            <p:nvPr/>
          </p:nvSpPr>
          <p:spPr bwMode="auto">
            <a:xfrm>
              <a:off x="342" y="1618"/>
              <a:ext cx="380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FFFF"/>
                </a:buClr>
                <a:defRPr/>
              </a:pP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4071" name="Line 551"/>
            <p:cNvSpPr>
              <a:spLocks noChangeShapeType="1"/>
            </p:cNvSpPr>
            <p:nvPr/>
          </p:nvSpPr>
          <p:spPr bwMode="auto">
            <a:xfrm>
              <a:off x="342" y="2544"/>
              <a:ext cx="380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00FFFF"/>
                </a:buClr>
                <a:defRPr/>
              </a:pP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2" name="Group 556"/>
            <p:cNvGrpSpPr>
              <a:grpSpLocks/>
            </p:cNvGrpSpPr>
            <p:nvPr/>
          </p:nvGrpSpPr>
          <p:grpSpPr bwMode="auto">
            <a:xfrm rot="374919" flipH="1">
              <a:off x="448" y="2696"/>
              <a:ext cx="566" cy="242"/>
              <a:chOff x="-1344" y="2268"/>
              <a:chExt cx="646" cy="318"/>
            </a:xfrm>
          </p:grpSpPr>
          <p:sp>
            <p:nvSpPr>
              <p:cNvPr id="364077" name="Freeform 557"/>
              <p:cNvSpPr>
                <a:spLocks/>
              </p:cNvSpPr>
              <p:nvPr/>
            </p:nvSpPr>
            <p:spPr bwMode="auto">
              <a:xfrm flipH="1">
                <a:off x="-1109" y="2521"/>
                <a:ext cx="8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6"/>
                  </a:cxn>
                  <a:cxn ang="0">
                    <a:pos x="20" y="14"/>
                  </a:cxn>
                  <a:cxn ang="0">
                    <a:pos x="30" y="21"/>
                  </a:cxn>
                  <a:cxn ang="0">
                    <a:pos x="41" y="31"/>
                  </a:cxn>
                  <a:cxn ang="0">
                    <a:pos x="51" y="43"/>
                  </a:cxn>
                  <a:cxn ang="0">
                    <a:pos x="60" y="56"/>
                  </a:cxn>
                  <a:cxn ang="0">
                    <a:pos x="70" y="71"/>
                  </a:cxn>
                  <a:cxn ang="0">
                    <a:pos x="79" y="89"/>
                  </a:cxn>
                  <a:cxn ang="0">
                    <a:pos x="88" y="110"/>
                  </a:cxn>
                  <a:cxn ang="0">
                    <a:pos x="96" y="134"/>
                  </a:cxn>
                  <a:cxn ang="0">
                    <a:pos x="104" y="160"/>
                  </a:cxn>
                  <a:cxn ang="0">
                    <a:pos x="111" y="190"/>
                  </a:cxn>
                  <a:cxn ang="0">
                    <a:pos x="117" y="224"/>
                  </a:cxn>
                  <a:cxn ang="0">
                    <a:pos x="122" y="261"/>
                  </a:cxn>
                  <a:cxn ang="0">
                    <a:pos x="126" y="304"/>
                  </a:cxn>
                  <a:cxn ang="0">
                    <a:pos x="130" y="351"/>
                  </a:cxn>
                </a:cxnLst>
                <a:rect l="0" t="0" r="r" b="b"/>
                <a:pathLst>
                  <a:path w="130" h="351">
                    <a:moveTo>
                      <a:pt x="0" y="0"/>
                    </a:moveTo>
                    <a:lnTo>
                      <a:pt x="10" y="6"/>
                    </a:lnTo>
                    <a:lnTo>
                      <a:pt x="20" y="14"/>
                    </a:lnTo>
                    <a:lnTo>
                      <a:pt x="30" y="21"/>
                    </a:lnTo>
                    <a:lnTo>
                      <a:pt x="41" y="31"/>
                    </a:lnTo>
                    <a:lnTo>
                      <a:pt x="51" y="43"/>
                    </a:lnTo>
                    <a:lnTo>
                      <a:pt x="60" y="56"/>
                    </a:lnTo>
                    <a:lnTo>
                      <a:pt x="70" y="71"/>
                    </a:lnTo>
                    <a:lnTo>
                      <a:pt x="79" y="89"/>
                    </a:lnTo>
                    <a:lnTo>
                      <a:pt x="88" y="110"/>
                    </a:lnTo>
                    <a:lnTo>
                      <a:pt x="96" y="134"/>
                    </a:lnTo>
                    <a:lnTo>
                      <a:pt x="104" y="160"/>
                    </a:lnTo>
                    <a:lnTo>
                      <a:pt x="111" y="190"/>
                    </a:lnTo>
                    <a:lnTo>
                      <a:pt x="117" y="224"/>
                    </a:lnTo>
                    <a:lnTo>
                      <a:pt x="122" y="261"/>
                    </a:lnTo>
                    <a:lnTo>
                      <a:pt x="126" y="304"/>
                    </a:lnTo>
                    <a:lnTo>
                      <a:pt x="130" y="351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78" name="Freeform 558"/>
              <p:cNvSpPr>
                <a:spLocks/>
              </p:cNvSpPr>
              <p:nvPr/>
            </p:nvSpPr>
            <p:spPr bwMode="auto">
              <a:xfrm flipH="1">
                <a:off x="-1096" y="2512"/>
                <a:ext cx="1" cy="4"/>
              </a:xfrm>
              <a:custGeom>
                <a:avLst/>
                <a:gdLst/>
                <a:ahLst/>
                <a:cxnLst>
                  <a:cxn ang="0">
                    <a:pos x="0" y="79"/>
                  </a:cxn>
                  <a:cxn ang="0">
                    <a:pos x="46" y="0"/>
                  </a:cxn>
                  <a:cxn ang="0">
                    <a:pos x="0" y="79"/>
                  </a:cxn>
                </a:cxnLst>
                <a:rect l="0" t="0" r="r" b="b"/>
                <a:pathLst>
                  <a:path w="46" h="79">
                    <a:moveTo>
                      <a:pt x="0" y="79"/>
                    </a:moveTo>
                    <a:lnTo>
                      <a:pt x="46" y="0"/>
                    </a:lnTo>
                    <a:lnTo>
                      <a:pt x="0" y="7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79" name="Freeform 559"/>
              <p:cNvSpPr>
                <a:spLocks/>
              </p:cNvSpPr>
              <p:nvPr/>
            </p:nvSpPr>
            <p:spPr bwMode="auto">
              <a:xfrm flipH="1">
                <a:off x="-1105" y="2533"/>
                <a:ext cx="8" cy="0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0" y="4"/>
                  </a:cxn>
                  <a:cxn ang="0">
                    <a:pos x="90" y="0"/>
                  </a:cxn>
                </a:cxnLst>
                <a:rect l="0" t="0" r="r" b="b"/>
                <a:pathLst>
                  <a:path w="90" h="4">
                    <a:moveTo>
                      <a:pt x="90" y="0"/>
                    </a:moveTo>
                    <a:lnTo>
                      <a:pt x="0" y="4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80" name="Line 560"/>
              <p:cNvSpPr>
                <a:spLocks noChangeShapeType="1"/>
              </p:cNvSpPr>
              <p:nvPr/>
            </p:nvSpPr>
            <p:spPr bwMode="auto">
              <a:xfrm flipH="1">
                <a:off x="-1105" y="2533"/>
                <a:ext cx="0" cy="13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81" name="Freeform 561"/>
              <p:cNvSpPr>
                <a:spLocks/>
              </p:cNvSpPr>
              <p:nvPr/>
            </p:nvSpPr>
            <p:spPr bwMode="auto">
              <a:xfrm flipH="1">
                <a:off x="-1073" y="2541"/>
                <a:ext cx="8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6"/>
                  </a:cxn>
                  <a:cxn ang="0">
                    <a:pos x="19" y="13"/>
                  </a:cxn>
                  <a:cxn ang="0">
                    <a:pos x="29" y="21"/>
                  </a:cxn>
                  <a:cxn ang="0">
                    <a:pos x="40" y="31"/>
                  </a:cxn>
                  <a:cxn ang="0">
                    <a:pos x="50" y="43"/>
                  </a:cxn>
                  <a:cxn ang="0">
                    <a:pos x="60" y="56"/>
                  </a:cxn>
                  <a:cxn ang="0">
                    <a:pos x="70" y="71"/>
                  </a:cxn>
                  <a:cxn ang="0">
                    <a:pos x="78" y="89"/>
                  </a:cxn>
                  <a:cxn ang="0">
                    <a:pos x="87" y="109"/>
                  </a:cxn>
                  <a:cxn ang="0">
                    <a:pos x="96" y="133"/>
                  </a:cxn>
                  <a:cxn ang="0">
                    <a:pos x="103" y="160"/>
                  </a:cxn>
                  <a:cxn ang="0">
                    <a:pos x="110" y="190"/>
                  </a:cxn>
                  <a:cxn ang="0">
                    <a:pos x="117" y="224"/>
                  </a:cxn>
                  <a:cxn ang="0">
                    <a:pos x="122" y="261"/>
                  </a:cxn>
                  <a:cxn ang="0">
                    <a:pos x="126" y="304"/>
                  </a:cxn>
                  <a:cxn ang="0">
                    <a:pos x="131" y="351"/>
                  </a:cxn>
                </a:cxnLst>
                <a:rect l="0" t="0" r="r" b="b"/>
                <a:pathLst>
                  <a:path w="131" h="351">
                    <a:moveTo>
                      <a:pt x="0" y="0"/>
                    </a:moveTo>
                    <a:lnTo>
                      <a:pt x="10" y="6"/>
                    </a:lnTo>
                    <a:lnTo>
                      <a:pt x="19" y="13"/>
                    </a:lnTo>
                    <a:lnTo>
                      <a:pt x="29" y="21"/>
                    </a:lnTo>
                    <a:lnTo>
                      <a:pt x="40" y="31"/>
                    </a:lnTo>
                    <a:lnTo>
                      <a:pt x="50" y="43"/>
                    </a:lnTo>
                    <a:lnTo>
                      <a:pt x="60" y="56"/>
                    </a:lnTo>
                    <a:lnTo>
                      <a:pt x="70" y="71"/>
                    </a:lnTo>
                    <a:lnTo>
                      <a:pt x="78" y="89"/>
                    </a:lnTo>
                    <a:lnTo>
                      <a:pt x="87" y="109"/>
                    </a:lnTo>
                    <a:lnTo>
                      <a:pt x="96" y="133"/>
                    </a:lnTo>
                    <a:lnTo>
                      <a:pt x="103" y="160"/>
                    </a:lnTo>
                    <a:lnTo>
                      <a:pt x="110" y="190"/>
                    </a:lnTo>
                    <a:lnTo>
                      <a:pt x="117" y="224"/>
                    </a:lnTo>
                    <a:lnTo>
                      <a:pt x="122" y="261"/>
                    </a:lnTo>
                    <a:lnTo>
                      <a:pt x="126" y="304"/>
                    </a:lnTo>
                    <a:lnTo>
                      <a:pt x="131" y="351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82" name="Freeform 562"/>
              <p:cNvSpPr>
                <a:spLocks/>
              </p:cNvSpPr>
              <p:nvPr/>
            </p:nvSpPr>
            <p:spPr bwMode="auto">
              <a:xfrm flipH="1">
                <a:off x="-1071" y="2537"/>
                <a:ext cx="2" cy="5"/>
              </a:xfrm>
              <a:custGeom>
                <a:avLst/>
                <a:gdLst/>
                <a:ahLst/>
                <a:cxnLst>
                  <a:cxn ang="0">
                    <a:pos x="0" y="78"/>
                  </a:cxn>
                  <a:cxn ang="0">
                    <a:pos x="46" y="0"/>
                  </a:cxn>
                  <a:cxn ang="0">
                    <a:pos x="0" y="78"/>
                  </a:cxn>
                </a:cxnLst>
                <a:rect l="0" t="0" r="r" b="b"/>
                <a:pathLst>
                  <a:path w="46" h="78">
                    <a:moveTo>
                      <a:pt x="0" y="78"/>
                    </a:moveTo>
                    <a:lnTo>
                      <a:pt x="46" y="0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83" name="Freeform 563"/>
              <p:cNvSpPr>
                <a:spLocks/>
              </p:cNvSpPr>
              <p:nvPr/>
            </p:nvSpPr>
            <p:spPr bwMode="auto">
              <a:xfrm flipH="1">
                <a:off x="-1077" y="2554"/>
                <a:ext cx="5" cy="0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0" y="5"/>
                  </a:cxn>
                  <a:cxn ang="0">
                    <a:pos x="90" y="0"/>
                  </a:cxn>
                </a:cxnLst>
                <a:rect l="0" t="0" r="r" b="b"/>
                <a:pathLst>
                  <a:path w="90" h="5">
                    <a:moveTo>
                      <a:pt x="90" y="0"/>
                    </a:moveTo>
                    <a:lnTo>
                      <a:pt x="0" y="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84" name="Line 564"/>
              <p:cNvSpPr>
                <a:spLocks noChangeShapeType="1"/>
              </p:cNvSpPr>
              <p:nvPr/>
            </p:nvSpPr>
            <p:spPr bwMode="auto">
              <a:xfrm flipH="1">
                <a:off x="-1073" y="2554"/>
                <a:ext cx="0" cy="13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85" name="Freeform 565"/>
              <p:cNvSpPr>
                <a:spLocks/>
              </p:cNvSpPr>
              <p:nvPr/>
            </p:nvSpPr>
            <p:spPr bwMode="auto">
              <a:xfrm flipH="1">
                <a:off x="-1109" y="2521"/>
                <a:ext cx="8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6"/>
                  </a:cxn>
                  <a:cxn ang="0">
                    <a:pos x="20" y="14"/>
                  </a:cxn>
                  <a:cxn ang="0">
                    <a:pos x="30" y="21"/>
                  </a:cxn>
                  <a:cxn ang="0">
                    <a:pos x="41" y="31"/>
                  </a:cxn>
                  <a:cxn ang="0">
                    <a:pos x="51" y="43"/>
                  </a:cxn>
                  <a:cxn ang="0">
                    <a:pos x="60" y="56"/>
                  </a:cxn>
                  <a:cxn ang="0">
                    <a:pos x="70" y="71"/>
                  </a:cxn>
                  <a:cxn ang="0">
                    <a:pos x="79" y="89"/>
                  </a:cxn>
                  <a:cxn ang="0">
                    <a:pos x="88" y="110"/>
                  </a:cxn>
                  <a:cxn ang="0">
                    <a:pos x="96" y="134"/>
                  </a:cxn>
                  <a:cxn ang="0">
                    <a:pos x="104" y="160"/>
                  </a:cxn>
                  <a:cxn ang="0">
                    <a:pos x="111" y="190"/>
                  </a:cxn>
                  <a:cxn ang="0">
                    <a:pos x="117" y="224"/>
                  </a:cxn>
                  <a:cxn ang="0">
                    <a:pos x="122" y="261"/>
                  </a:cxn>
                  <a:cxn ang="0">
                    <a:pos x="126" y="304"/>
                  </a:cxn>
                  <a:cxn ang="0">
                    <a:pos x="130" y="351"/>
                  </a:cxn>
                </a:cxnLst>
                <a:rect l="0" t="0" r="r" b="b"/>
                <a:pathLst>
                  <a:path w="130" h="351">
                    <a:moveTo>
                      <a:pt x="0" y="0"/>
                    </a:moveTo>
                    <a:lnTo>
                      <a:pt x="10" y="6"/>
                    </a:lnTo>
                    <a:lnTo>
                      <a:pt x="20" y="14"/>
                    </a:lnTo>
                    <a:lnTo>
                      <a:pt x="30" y="21"/>
                    </a:lnTo>
                    <a:lnTo>
                      <a:pt x="41" y="31"/>
                    </a:lnTo>
                    <a:lnTo>
                      <a:pt x="51" y="43"/>
                    </a:lnTo>
                    <a:lnTo>
                      <a:pt x="60" y="56"/>
                    </a:lnTo>
                    <a:lnTo>
                      <a:pt x="70" y="71"/>
                    </a:lnTo>
                    <a:lnTo>
                      <a:pt x="79" y="89"/>
                    </a:lnTo>
                    <a:lnTo>
                      <a:pt x="88" y="110"/>
                    </a:lnTo>
                    <a:lnTo>
                      <a:pt x="96" y="134"/>
                    </a:lnTo>
                    <a:lnTo>
                      <a:pt x="104" y="160"/>
                    </a:lnTo>
                    <a:lnTo>
                      <a:pt x="111" y="190"/>
                    </a:lnTo>
                    <a:lnTo>
                      <a:pt x="117" y="224"/>
                    </a:lnTo>
                    <a:lnTo>
                      <a:pt x="122" y="261"/>
                    </a:lnTo>
                    <a:lnTo>
                      <a:pt x="126" y="304"/>
                    </a:lnTo>
                    <a:lnTo>
                      <a:pt x="130" y="351"/>
                    </a:lnTo>
                  </a:path>
                </a:pathLst>
              </a:custGeom>
              <a:noFill/>
              <a:ln w="7938">
                <a:solidFill>
                  <a:srgbClr val="4C7F7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86" name="Freeform 566"/>
              <p:cNvSpPr>
                <a:spLocks/>
              </p:cNvSpPr>
              <p:nvPr/>
            </p:nvSpPr>
            <p:spPr bwMode="auto">
              <a:xfrm flipH="1">
                <a:off x="-1094" y="2516"/>
                <a:ext cx="0" cy="5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22" y="0"/>
                  </a:cxn>
                  <a:cxn ang="0">
                    <a:pos x="0" y="39"/>
                  </a:cxn>
                </a:cxnLst>
                <a:rect l="0" t="0" r="r" b="b"/>
                <a:pathLst>
                  <a:path w="22" h="39">
                    <a:moveTo>
                      <a:pt x="0" y="39"/>
                    </a:moveTo>
                    <a:lnTo>
                      <a:pt x="22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87" name="Freeform 567"/>
              <p:cNvSpPr>
                <a:spLocks/>
              </p:cNvSpPr>
              <p:nvPr/>
            </p:nvSpPr>
            <p:spPr bwMode="auto">
              <a:xfrm flipH="1">
                <a:off x="-1105" y="2533"/>
                <a:ext cx="0" cy="0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0" y="2"/>
                  </a:cxn>
                  <a:cxn ang="0">
                    <a:pos x="44" y="0"/>
                  </a:cxn>
                </a:cxnLst>
                <a:rect l="0" t="0" r="r" b="b"/>
                <a:pathLst>
                  <a:path w="44" h="2">
                    <a:moveTo>
                      <a:pt x="44" y="0"/>
                    </a:moveTo>
                    <a:lnTo>
                      <a:pt x="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88" name="Line 568"/>
              <p:cNvSpPr>
                <a:spLocks noChangeShapeType="1"/>
              </p:cNvSpPr>
              <p:nvPr/>
            </p:nvSpPr>
            <p:spPr bwMode="auto">
              <a:xfrm flipH="1">
                <a:off x="-1101" y="2533"/>
                <a:ext cx="0" cy="17"/>
              </a:xfrm>
              <a:prstGeom prst="line">
                <a:avLst/>
              </a:prstGeom>
              <a:noFill/>
              <a:ln w="7938">
                <a:solidFill>
                  <a:srgbClr val="4C7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89" name="Freeform 569"/>
              <p:cNvSpPr>
                <a:spLocks/>
              </p:cNvSpPr>
              <p:nvPr/>
            </p:nvSpPr>
            <p:spPr bwMode="auto">
              <a:xfrm flipH="1">
                <a:off x="-1073" y="2541"/>
                <a:ext cx="8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6"/>
                  </a:cxn>
                  <a:cxn ang="0">
                    <a:pos x="19" y="13"/>
                  </a:cxn>
                  <a:cxn ang="0">
                    <a:pos x="29" y="21"/>
                  </a:cxn>
                  <a:cxn ang="0">
                    <a:pos x="40" y="31"/>
                  </a:cxn>
                  <a:cxn ang="0">
                    <a:pos x="50" y="43"/>
                  </a:cxn>
                  <a:cxn ang="0">
                    <a:pos x="60" y="56"/>
                  </a:cxn>
                  <a:cxn ang="0">
                    <a:pos x="70" y="71"/>
                  </a:cxn>
                  <a:cxn ang="0">
                    <a:pos x="78" y="89"/>
                  </a:cxn>
                  <a:cxn ang="0">
                    <a:pos x="87" y="109"/>
                  </a:cxn>
                  <a:cxn ang="0">
                    <a:pos x="96" y="133"/>
                  </a:cxn>
                  <a:cxn ang="0">
                    <a:pos x="103" y="160"/>
                  </a:cxn>
                  <a:cxn ang="0">
                    <a:pos x="110" y="190"/>
                  </a:cxn>
                  <a:cxn ang="0">
                    <a:pos x="117" y="224"/>
                  </a:cxn>
                  <a:cxn ang="0">
                    <a:pos x="122" y="261"/>
                  </a:cxn>
                  <a:cxn ang="0">
                    <a:pos x="126" y="304"/>
                  </a:cxn>
                  <a:cxn ang="0">
                    <a:pos x="131" y="351"/>
                  </a:cxn>
                </a:cxnLst>
                <a:rect l="0" t="0" r="r" b="b"/>
                <a:pathLst>
                  <a:path w="131" h="351">
                    <a:moveTo>
                      <a:pt x="0" y="0"/>
                    </a:moveTo>
                    <a:lnTo>
                      <a:pt x="10" y="6"/>
                    </a:lnTo>
                    <a:lnTo>
                      <a:pt x="19" y="13"/>
                    </a:lnTo>
                    <a:lnTo>
                      <a:pt x="29" y="21"/>
                    </a:lnTo>
                    <a:lnTo>
                      <a:pt x="40" y="31"/>
                    </a:lnTo>
                    <a:lnTo>
                      <a:pt x="50" y="43"/>
                    </a:lnTo>
                    <a:lnTo>
                      <a:pt x="60" y="56"/>
                    </a:lnTo>
                    <a:lnTo>
                      <a:pt x="70" y="71"/>
                    </a:lnTo>
                    <a:lnTo>
                      <a:pt x="78" y="89"/>
                    </a:lnTo>
                    <a:lnTo>
                      <a:pt x="87" y="109"/>
                    </a:lnTo>
                    <a:lnTo>
                      <a:pt x="96" y="133"/>
                    </a:lnTo>
                    <a:lnTo>
                      <a:pt x="103" y="160"/>
                    </a:lnTo>
                    <a:lnTo>
                      <a:pt x="110" y="190"/>
                    </a:lnTo>
                    <a:lnTo>
                      <a:pt x="117" y="224"/>
                    </a:lnTo>
                    <a:lnTo>
                      <a:pt x="122" y="261"/>
                    </a:lnTo>
                    <a:lnTo>
                      <a:pt x="126" y="304"/>
                    </a:lnTo>
                    <a:lnTo>
                      <a:pt x="131" y="351"/>
                    </a:lnTo>
                  </a:path>
                </a:pathLst>
              </a:custGeom>
              <a:noFill/>
              <a:ln w="7938">
                <a:solidFill>
                  <a:srgbClr val="4C7F7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90" name="Freeform 570"/>
              <p:cNvSpPr>
                <a:spLocks/>
              </p:cNvSpPr>
              <p:nvPr/>
            </p:nvSpPr>
            <p:spPr bwMode="auto">
              <a:xfrm flipH="1">
                <a:off x="-1070" y="2539"/>
                <a:ext cx="0" cy="4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22" y="0"/>
                  </a:cxn>
                  <a:cxn ang="0">
                    <a:pos x="0" y="39"/>
                  </a:cxn>
                </a:cxnLst>
                <a:rect l="0" t="0" r="r" b="b"/>
                <a:pathLst>
                  <a:path w="22" h="39">
                    <a:moveTo>
                      <a:pt x="0" y="39"/>
                    </a:moveTo>
                    <a:lnTo>
                      <a:pt x="22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91" name="Freeform 571"/>
              <p:cNvSpPr>
                <a:spLocks/>
              </p:cNvSpPr>
              <p:nvPr/>
            </p:nvSpPr>
            <p:spPr bwMode="auto">
              <a:xfrm flipH="1">
                <a:off x="-1076" y="2554"/>
                <a:ext cx="2" cy="0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0" y="2"/>
                  </a:cxn>
                  <a:cxn ang="0">
                    <a:pos x="44" y="0"/>
                  </a:cxn>
                </a:cxnLst>
                <a:rect l="0" t="0" r="r" b="b"/>
                <a:pathLst>
                  <a:path w="44" h="2">
                    <a:moveTo>
                      <a:pt x="44" y="0"/>
                    </a:moveTo>
                    <a:lnTo>
                      <a:pt x="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92" name="Line 572"/>
              <p:cNvSpPr>
                <a:spLocks noChangeShapeType="1"/>
              </p:cNvSpPr>
              <p:nvPr/>
            </p:nvSpPr>
            <p:spPr bwMode="auto">
              <a:xfrm flipH="1">
                <a:off x="-1073" y="2554"/>
                <a:ext cx="0" cy="13"/>
              </a:xfrm>
              <a:prstGeom prst="line">
                <a:avLst/>
              </a:prstGeom>
              <a:noFill/>
              <a:ln w="7938">
                <a:solidFill>
                  <a:srgbClr val="4C7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93" name="Freeform 573"/>
              <p:cNvSpPr>
                <a:spLocks/>
              </p:cNvSpPr>
              <p:nvPr/>
            </p:nvSpPr>
            <p:spPr bwMode="auto">
              <a:xfrm flipH="1">
                <a:off x="-1128" y="2500"/>
                <a:ext cx="3" cy="4"/>
              </a:xfrm>
              <a:custGeom>
                <a:avLst/>
                <a:gdLst/>
                <a:ahLst/>
                <a:cxnLst>
                  <a:cxn ang="0">
                    <a:pos x="77" y="7"/>
                  </a:cxn>
                  <a:cxn ang="0">
                    <a:pos x="75" y="6"/>
                  </a:cxn>
                  <a:cxn ang="0">
                    <a:pos x="73" y="5"/>
                  </a:cxn>
                  <a:cxn ang="0">
                    <a:pos x="70" y="3"/>
                  </a:cxn>
                  <a:cxn ang="0">
                    <a:pos x="66" y="2"/>
                  </a:cxn>
                  <a:cxn ang="0">
                    <a:pos x="60" y="1"/>
                  </a:cxn>
                  <a:cxn ang="0">
                    <a:pos x="55" y="0"/>
                  </a:cxn>
                  <a:cxn ang="0">
                    <a:pos x="49" y="0"/>
                  </a:cxn>
                  <a:cxn ang="0">
                    <a:pos x="43" y="0"/>
                  </a:cxn>
                  <a:cxn ang="0">
                    <a:pos x="36" y="0"/>
                  </a:cxn>
                  <a:cxn ang="0">
                    <a:pos x="29" y="2"/>
                  </a:cxn>
                  <a:cxn ang="0">
                    <a:pos x="23" y="5"/>
                  </a:cxn>
                  <a:cxn ang="0">
                    <a:pos x="17" y="9"/>
                  </a:cxn>
                  <a:cxn ang="0">
                    <a:pos x="11" y="13"/>
                  </a:cxn>
                  <a:cxn ang="0">
                    <a:pos x="7" y="21"/>
                  </a:cxn>
                  <a:cxn ang="0">
                    <a:pos x="2" y="30"/>
                  </a:cxn>
                  <a:cxn ang="0">
                    <a:pos x="0" y="41"/>
                  </a:cxn>
                </a:cxnLst>
                <a:rect l="0" t="0" r="r" b="b"/>
                <a:pathLst>
                  <a:path w="77" h="41">
                    <a:moveTo>
                      <a:pt x="77" y="7"/>
                    </a:moveTo>
                    <a:lnTo>
                      <a:pt x="75" y="6"/>
                    </a:lnTo>
                    <a:lnTo>
                      <a:pt x="73" y="5"/>
                    </a:lnTo>
                    <a:lnTo>
                      <a:pt x="70" y="3"/>
                    </a:lnTo>
                    <a:lnTo>
                      <a:pt x="66" y="2"/>
                    </a:lnTo>
                    <a:lnTo>
                      <a:pt x="60" y="1"/>
                    </a:lnTo>
                    <a:lnTo>
                      <a:pt x="55" y="0"/>
                    </a:lnTo>
                    <a:lnTo>
                      <a:pt x="49" y="0"/>
                    </a:lnTo>
                    <a:lnTo>
                      <a:pt x="43" y="0"/>
                    </a:lnTo>
                    <a:lnTo>
                      <a:pt x="36" y="0"/>
                    </a:lnTo>
                    <a:lnTo>
                      <a:pt x="29" y="2"/>
                    </a:lnTo>
                    <a:lnTo>
                      <a:pt x="23" y="5"/>
                    </a:lnTo>
                    <a:lnTo>
                      <a:pt x="17" y="9"/>
                    </a:lnTo>
                    <a:lnTo>
                      <a:pt x="11" y="13"/>
                    </a:lnTo>
                    <a:lnTo>
                      <a:pt x="7" y="21"/>
                    </a:lnTo>
                    <a:lnTo>
                      <a:pt x="2" y="30"/>
                    </a:lnTo>
                    <a:lnTo>
                      <a:pt x="0" y="41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94" name="Freeform 574"/>
              <p:cNvSpPr>
                <a:spLocks/>
              </p:cNvSpPr>
              <p:nvPr/>
            </p:nvSpPr>
            <p:spPr bwMode="auto">
              <a:xfrm flipH="1">
                <a:off x="-1130" y="2515"/>
                <a:ext cx="0" cy="1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41"/>
                  </a:cxn>
                  <a:cxn ang="0">
                    <a:pos x="17" y="0"/>
                  </a:cxn>
                </a:cxnLst>
                <a:rect l="0" t="0" r="r" b="b"/>
                <a:pathLst>
                  <a:path w="17" h="41">
                    <a:moveTo>
                      <a:pt x="17" y="0"/>
                    </a:moveTo>
                    <a:lnTo>
                      <a:pt x="0" y="4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95" name="Freeform 575"/>
              <p:cNvSpPr>
                <a:spLocks/>
              </p:cNvSpPr>
              <p:nvPr/>
            </p:nvSpPr>
            <p:spPr bwMode="auto">
              <a:xfrm flipH="1">
                <a:off x="-1128" y="2512"/>
                <a:ext cx="3" cy="0"/>
              </a:xfrm>
              <a:custGeom>
                <a:avLst/>
                <a:gdLst/>
                <a:ahLst/>
                <a:cxnLst>
                  <a:cxn ang="0">
                    <a:pos x="44" y="7"/>
                  </a:cxn>
                  <a:cxn ang="0">
                    <a:pos x="0" y="0"/>
                  </a:cxn>
                  <a:cxn ang="0">
                    <a:pos x="44" y="7"/>
                  </a:cxn>
                </a:cxnLst>
                <a:rect l="0" t="0" r="r" b="b"/>
                <a:pathLst>
                  <a:path w="44" h="7">
                    <a:moveTo>
                      <a:pt x="44" y="7"/>
                    </a:moveTo>
                    <a:lnTo>
                      <a:pt x="0" y="0"/>
                    </a:lnTo>
                    <a:lnTo>
                      <a:pt x="4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96" name="Freeform 576"/>
              <p:cNvSpPr>
                <a:spLocks/>
              </p:cNvSpPr>
              <p:nvPr/>
            </p:nvSpPr>
            <p:spPr bwMode="auto">
              <a:xfrm flipH="1">
                <a:off x="-1127" y="2516"/>
                <a:ext cx="1" cy="2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4" y="13"/>
                  </a:cxn>
                  <a:cxn ang="0">
                    <a:pos x="12" y="30"/>
                  </a:cxn>
                  <a:cxn ang="0">
                    <a:pos x="10" y="52"/>
                  </a:cxn>
                  <a:cxn ang="0">
                    <a:pos x="7" y="76"/>
                  </a:cxn>
                  <a:cxn ang="0">
                    <a:pos x="6" y="102"/>
                  </a:cxn>
                  <a:cxn ang="0">
                    <a:pos x="4" y="132"/>
                  </a:cxn>
                  <a:cxn ang="0">
                    <a:pos x="3" y="162"/>
                  </a:cxn>
                  <a:cxn ang="0">
                    <a:pos x="2" y="194"/>
                  </a:cxn>
                  <a:cxn ang="0">
                    <a:pos x="1" y="226"/>
                  </a:cxn>
                  <a:cxn ang="0">
                    <a:pos x="0" y="258"/>
                  </a:cxn>
                  <a:cxn ang="0">
                    <a:pos x="0" y="290"/>
                  </a:cxn>
                  <a:cxn ang="0">
                    <a:pos x="0" y="322"/>
                  </a:cxn>
                  <a:cxn ang="0">
                    <a:pos x="0" y="351"/>
                  </a:cxn>
                  <a:cxn ang="0">
                    <a:pos x="1" y="379"/>
                  </a:cxn>
                  <a:cxn ang="0">
                    <a:pos x="3" y="405"/>
                  </a:cxn>
                  <a:cxn ang="0">
                    <a:pos x="5" y="429"/>
                  </a:cxn>
                </a:cxnLst>
                <a:rect l="0" t="0" r="r" b="b"/>
                <a:pathLst>
                  <a:path w="16" h="429">
                    <a:moveTo>
                      <a:pt x="16" y="0"/>
                    </a:moveTo>
                    <a:lnTo>
                      <a:pt x="14" y="13"/>
                    </a:lnTo>
                    <a:lnTo>
                      <a:pt x="12" y="30"/>
                    </a:lnTo>
                    <a:lnTo>
                      <a:pt x="10" y="52"/>
                    </a:lnTo>
                    <a:lnTo>
                      <a:pt x="7" y="76"/>
                    </a:lnTo>
                    <a:lnTo>
                      <a:pt x="6" y="102"/>
                    </a:lnTo>
                    <a:lnTo>
                      <a:pt x="4" y="132"/>
                    </a:lnTo>
                    <a:lnTo>
                      <a:pt x="3" y="162"/>
                    </a:lnTo>
                    <a:lnTo>
                      <a:pt x="2" y="194"/>
                    </a:lnTo>
                    <a:lnTo>
                      <a:pt x="1" y="226"/>
                    </a:lnTo>
                    <a:lnTo>
                      <a:pt x="0" y="258"/>
                    </a:lnTo>
                    <a:lnTo>
                      <a:pt x="0" y="290"/>
                    </a:lnTo>
                    <a:lnTo>
                      <a:pt x="0" y="322"/>
                    </a:lnTo>
                    <a:lnTo>
                      <a:pt x="0" y="351"/>
                    </a:lnTo>
                    <a:lnTo>
                      <a:pt x="1" y="379"/>
                    </a:lnTo>
                    <a:lnTo>
                      <a:pt x="3" y="405"/>
                    </a:lnTo>
                    <a:lnTo>
                      <a:pt x="5" y="429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97" name="Freeform 577"/>
              <p:cNvSpPr>
                <a:spLocks/>
              </p:cNvSpPr>
              <p:nvPr/>
            </p:nvSpPr>
            <p:spPr bwMode="auto">
              <a:xfrm flipH="1">
                <a:off x="-1128" y="2512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4" y="7"/>
                  </a:cxn>
                  <a:cxn ang="0">
                    <a:pos x="0" y="0"/>
                  </a:cxn>
                </a:cxnLst>
                <a:rect l="0" t="0" r="r" b="b"/>
                <a:pathLst>
                  <a:path w="44" h="7">
                    <a:moveTo>
                      <a:pt x="0" y="0"/>
                    </a:moveTo>
                    <a:lnTo>
                      <a:pt x="44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98" name="Freeform 578"/>
              <p:cNvSpPr>
                <a:spLocks/>
              </p:cNvSpPr>
              <p:nvPr/>
            </p:nvSpPr>
            <p:spPr bwMode="auto">
              <a:xfrm flipH="1">
                <a:off x="-1127" y="2537"/>
                <a:ext cx="2" cy="0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0" y="5"/>
                  </a:cxn>
                  <a:cxn ang="0">
                    <a:pos x="44" y="0"/>
                  </a:cxn>
                </a:cxnLst>
                <a:rect l="0" t="0" r="r" b="b"/>
                <a:pathLst>
                  <a:path w="44" h="5">
                    <a:moveTo>
                      <a:pt x="44" y="0"/>
                    </a:moveTo>
                    <a:lnTo>
                      <a:pt x="0" y="5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099" name="Freeform 579"/>
              <p:cNvSpPr>
                <a:spLocks/>
              </p:cNvSpPr>
              <p:nvPr/>
            </p:nvSpPr>
            <p:spPr bwMode="auto">
              <a:xfrm flipH="1">
                <a:off x="-1128" y="2500"/>
                <a:ext cx="3" cy="4"/>
              </a:xfrm>
              <a:custGeom>
                <a:avLst/>
                <a:gdLst/>
                <a:ahLst/>
                <a:cxnLst>
                  <a:cxn ang="0">
                    <a:pos x="77" y="7"/>
                  </a:cxn>
                  <a:cxn ang="0">
                    <a:pos x="75" y="6"/>
                  </a:cxn>
                  <a:cxn ang="0">
                    <a:pos x="73" y="5"/>
                  </a:cxn>
                  <a:cxn ang="0">
                    <a:pos x="70" y="3"/>
                  </a:cxn>
                  <a:cxn ang="0">
                    <a:pos x="66" y="2"/>
                  </a:cxn>
                  <a:cxn ang="0">
                    <a:pos x="60" y="1"/>
                  </a:cxn>
                  <a:cxn ang="0">
                    <a:pos x="55" y="0"/>
                  </a:cxn>
                  <a:cxn ang="0">
                    <a:pos x="49" y="0"/>
                  </a:cxn>
                  <a:cxn ang="0">
                    <a:pos x="43" y="0"/>
                  </a:cxn>
                  <a:cxn ang="0">
                    <a:pos x="36" y="0"/>
                  </a:cxn>
                  <a:cxn ang="0">
                    <a:pos x="29" y="2"/>
                  </a:cxn>
                  <a:cxn ang="0">
                    <a:pos x="23" y="5"/>
                  </a:cxn>
                  <a:cxn ang="0">
                    <a:pos x="17" y="9"/>
                  </a:cxn>
                  <a:cxn ang="0">
                    <a:pos x="11" y="13"/>
                  </a:cxn>
                  <a:cxn ang="0">
                    <a:pos x="7" y="21"/>
                  </a:cxn>
                  <a:cxn ang="0">
                    <a:pos x="2" y="30"/>
                  </a:cxn>
                  <a:cxn ang="0">
                    <a:pos x="0" y="41"/>
                  </a:cxn>
                </a:cxnLst>
                <a:rect l="0" t="0" r="r" b="b"/>
                <a:pathLst>
                  <a:path w="77" h="41">
                    <a:moveTo>
                      <a:pt x="77" y="7"/>
                    </a:moveTo>
                    <a:lnTo>
                      <a:pt x="75" y="6"/>
                    </a:lnTo>
                    <a:lnTo>
                      <a:pt x="73" y="5"/>
                    </a:lnTo>
                    <a:lnTo>
                      <a:pt x="70" y="3"/>
                    </a:lnTo>
                    <a:lnTo>
                      <a:pt x="66" y="2"/>
                    </a:lnTo>
                    <a:lnTo>
                      <a:pt x="60" y="1"/>
                    </a:lnTo>
                    <a:lnTo>
                      <a:pt x="55" y="0"/>
                    </a:lnTo>
                    <a:lnTo>
                      <a:pt x="49" y="0"/>
                    </a:lnTo>
                    <a:lnTo>
                      <a:pt x="43" y="0"/>
                    </a:lnTo>
                    <a:lnTo>
                      <a:pt x="36" y="0"/>
                    </a:lnTo>
                    <a:lnTo>
                      <a:pt x="29" y="2"/>
                    </a:lnTo>
                    <a:lnTo>
                      <a:pt x="23" y="5"/>
                    </a:lnTo>
                    <a:lnTo>
                      <a:pt x="17" y="9"/>
                    </a:lnTo>
                    <a:lnTo>
                      <a:pt x="11" y="13"/>
                    </a:lnTo>
                    <a:lnTo>
                      <a:pt x="7" y="21"/>
                    </a:lnTo>
                    <a:lnTo>
                      <a:pt x="2" y="30"/>
                    </a:lnTo>
                    <a:lnTo>
                      <a:pt x="0" y="41"/>
                    </a:lnTo>
                  </a:path>
                </a:pathLst>
              </a:custGeom>
              <a:noFill/>
              <a:ln w="3175">
                <a:solidFill>
                  <a:srgbClr val="4C7F7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00" name="Freeform 580"/>
              <p:cNvSpPr>
                <a:spLocks/>
              </p:cNvSpPr>
              <p:nvPr/>
            </p:nvSpPr>
            <p:spPr bwMode="auto">
              <a:xfrm flipH="1">
                <a:off x="-1130" y="2515"/>
                <a:ext cx="0" cy="1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13"/>
                  </a:cxn>
                  <a:cxn ang="0">
                    <a:pos x="5" y="0"/>
                  </a:cxn>
                </a:cxnLst>
                <a:rect l="0" t="0" r="r" b="b"/>
                <a:pathLst>
                  <a:path w="5" h="13">
                    <a:moveTo>
                      <a:pt x="5" y="0"/>
                    </a:moveTo>
                    <a:lnTo>
                      <a:pt x="0" y="1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01" name="Freeform 581"/>
              <p:cNvSpPr>
                <a:spLocks/>
              </p:cNvSpPr>
              <p:nvPr/>
            </p:nvSpPr>
            <p:spPr bwMode="auto">
              <a:xfrm flipH="1">
                <a:off x="-1126" y="2516"/>
                <a:ext cx="1" cy="0"/>
              </a:xfrm>
              <a:custGeom>
                <a:avLst/>
                <a:gdLst/>
                <a:ahLst/>
                <a:cxnLst>
                  <a:cxn ang="0">
                    <a:pos x="13" y="3"/>
                  </a:cxn>
                  <a:cxn ang="0">
                    <a:pos x="0" y="0"/>
                  </a:cxn>
                  <a:cxn ang="0">
                    <a:pos x="13" y="3"/>
                  </a:cxn>
                </a:cxnLst>
                <a:rect l="0" t="0" r="r" b="b"/>
                <a:pathLst>
                  <a:path w="13" h="3">
                    <a:moveTo>
                      <a:pt x="13" y="3"/>
                    </a:moveTo>
                    <a:lnTo>
                      <a:pt x="0" y="0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02" name="Freeform 582"/>
              <p:cNvSpPr>
                <a:spLocks/>
              </p:cNvSpPr>
              <p:nvPr/>
            </p:nvSpPr>
            <p:spPr bwMode="auto">
              <a:xfrm flipH="1">
                <a:off x="-1127" y="2516"/>
                <a:ext cx="1" cy="2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4" y="13"/>
                  </a:cxn>
                  <a:cxn ang="0">
                    <a:pos x="12" y="30"/>
                  </a:cxn>
                  <a:cxn ang="0">
                    <a:pos x="10" y="52"/>
                  </a:cxn>
                  <a:cxn ang="0">
                    <a:pos x="7" y="76"/>
                  </a:cxn>
                  <a:cxn ang="0">
                    <a:pos x="6" y="102"/>
                  </a:cxn>
                  <a:cxn ang="0">
                    <a:pos x="4" y="132"/>
                  </a:cxn>
                  <a:cxn ang="0">
                    <a:pos x="3" y="162"/>
                  </a:cxn>
                  <a:cxn ang="0">
                    <a:pos x="2" y="194"/>
                  </a:cxn>
                  <a:cxn ang="0">
                    <a:pos x="1" y="226"/>
                  </a:cxn>
                  <a:cxn ang="0">
                    <a:pos x="0" y="258"/>
                  </a:cxn>
                  <a:cxn ang="0">
                    <a:pos x="0" y="290"/>
                  </a:cxn>
                  <a:cxn ang="0">
                    <a:pos x="0" y="322"/>
                  </a:cxn>
                  <a:cxn ang="0">
                    <a:pos x="0" y="351"/>
                  </a:cxn>
                  <a:cxn ang="0">
                    <a:pos x="1" y="379"/>
                  </a:cxn>
                  <a:cxn ang="0">
                    <a:pos x="3" y="405"/>
                  </a:cxn>
                  <a:cxn ang="0">
                    <a:pos x="5" y="429"/>
                  </a:cxn>
                </a:cxnLst>
                <a:rect l="0" t="0" r="r" b="b"/>
                <a:pathLst>
                  <a:path w="16" h="429">
                    <a:moveTo>
                      <a:pt x="16" y="0"/>
                    </a:moveTo>
                    <a:lnTo>
                      <a:pt x="14" y="13"/>
                    </a:lnTo>
                    <a:lnTo>
                      <a:pt x="12" y="30"/>
                    </a:lnTo>
                    <a:lnTo>
                      <a:pt x="10" y="52"/>
                    </a:lnTo>
                    <a:lnTo>
                      <a:pt x="7" y="76"/>
                    </a:lnTo>
                    <a:lnTo>
                      <a:pt x="6" y="102"/>
                    </a:lnTo>
                    <a:lnTo>
                      <a:pt x="4" y="132"/>
                    </a:lnTo>
                    <a:lnTo>
                      <a:pt x="3" y="162"/>
                    </a:lnTo>
                    <a:lnTo>
                      <a:pt x="2" y="194"/>
                    </a:lnTo>
                    <a:lnTo>
                      <a:pt x="1" y="226"/>
                    </a:lnTo>
                    <a:lnTo>
                      <a:pt x="0" y="258"/>
                    </a:lnTo>
                    <a:lnTo>
                      <a:pt x="0" y="290"/>
                    </a:lnTo>
                    <a:lnTo>
                      <a:pt x="0" y="322"/>
                    </a:lnTo>
                    <a:lnTo>
                      <a:pt x="0" y="351"/>
                    </a:lnTo>
                    <a:lnTo>
                      <a:pt x="1" y="379"/>
                    </a:lnTo>
                    <a:lnTo>
                      <a:pt x="3" y="405"/>
                    </a:lnTo>
                    <a:lnTo>
                      <a:pt x="5" y="429"/>
                    </a:lnTo>
                  </a:path>
                </a:pathLst>
              </a:custGeom>
              <a:noFill/>
              <a:ln w="3175">
                <a:solidFill>
                  <a:srgbClr val="4C7F7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03" name="Freeform 583"/>
              <p:cNvSpPr>
                <a:spLocks/>
              </p:cNvSpPr>
              <p:nvPr/>
            </p:nvSpPr>
            <p:spPr bwMode="auto">
              <a:xfrm flipH="1">
                <a:off x="-1126" y="2516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3"/>
                  </a:cxn>
                  <a:cxn ang="0">
                    <a:pos x="0" y="0"/>
                  </a:cxn>
                </a:cxnLst>
                <a:rect l="0" t="0" r="r" b="b"/>
                <a:pathLst>
                  <a:path w="13" h="3">
                    <a:moveTo>
                      <a:pt x="0" y="0"/>
                    </a:moveTo>
                    <a:lnTo>
                      <a:pt x="1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04" name="Freeform 584"/>
              <p:cNvSpPr>
                <a:spLocks/>
              </p:cNvSpPr>
              <p:nvPr/>
            </p:nvSpPr>
            <p:spPr bwMode="auto">
              <a:xfrm flipH="1">
                <a:off x="-1126" y="2537"/>
                <a:ext cx="0" cy="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05" name="Freeform 585"/>
              <p:cNvSpPr>
                <a:spLocks/>
              </p:cNvSpPr>
              <p:nvPr/>
            </p:nvSpPr>
            <p:spPr bwMode="auto">
              <a:xfrm flipH="1">
                <a:off x="-1138" y="2512"/>
                <a:ext cx="84" cy="71"/>
              </a:xfrm>
              <a:custGeom>
                <a:avLst/>
                <a:gdLst/>
                <a:ahLst/>
                <a:cxnLst>
                  <a:cxn ang="0">
                    <a:pos x="1600" y="11"/>
                  </a:cxn>
                  <a:cxn ang="0">
                    <a:pos x="1657" y="50"/>
                  </a:cxn>
                  <a:cxn ang="0">
                    <a:pos x="1695" y="116"/>
                  </a:cxn>
                  <a:cxn ang="0">
                    <a:pos x="1700" y="205"/>
                  </a:cxn>
                  <a:cxn ang="0">
                    <a:pos x="1658" y="314"/>
                  </a:cxn>
                  <a:cxn ang="0">
                    <a:pos x="1596" y="400"/>
                  </a:cxn>
                  <a:cxn ang="0">
                    <a:pos x="1562" y="436"/>
                  </a:cxn>
                  <a:cxn ang="0">
                    <a:pos x="1475" y="514"/>
                  </a:cxn>
                  <a:cxn ang="0">
                    <a:pos x="1315" y="634"/>
                  </a:cxn>
                  <a:cxn ang="0">
                    <a:pos x="1069" y="795"/>
                  </a:cxn>
                  <a:cxn ang="0">
                    <a:pos x="717" y="995"/>
                  </a:cxn>
                  <a:cxn ang="0">
                    <a:pos x="665" y="1023"/>
                  </a:cxn>
                  <a:cxn ang="0">
                    <a:pos x="534" y="1097"/>
                  </a:cxn>
                  <a:cxn ang="0">
                    <a:pos x="360" y="1194"/>
                  </a:cxn>
                  <a:cxn ang="0">
                    <a:pos x="182" y="1295"/>
                  </a:cxn>
                  <a:cxn ang="0">
                    <a:pos x="35" y="1376"/>
                  </a:cxn>
                  <a:cxn ang="0">
                    <a:pos x="0" y="1391"/>
                  </a:cxn>
                  <a:cxn ang="0">
                    <a:pos x="2" y="1375"/>
                  </a:cxn>
                  <a:cxn ang="0">
                    <a:pos x="9" y="1349"/>
                  </a:cxn>
                  <a:cxn ang="0">
                    <a:pos x="24" y="1321"/>
                  </a:cxn>
                  <a:cxn ang="0">
                    <a:pos x="50" y="1295"/>
                  </a:cxn>
                  <a:cxn ang="0">
                    <a:pos x="98" y="1269"/>
                  </a:cxn>
                  <a:cxn ang="0">
                    <a:pos x="254" y="1186"/>
                  </a:cxn>
                  <a:cxn ang="0">
                    <a:pos x="495" y="1054"/>
                  </a:cxn>
                  <a:cxn ang="0">
                    <a:pos x="763" y="904"/>
                  </a:cxn>
                  <a:cxn ang="0">
                    <a:pos x="998" y="770"/>
                  </a:cxn>
                  <a:cxn ang="0">
                    <a:pos x="1142" y="683"/>
                  </a:cxn>
                  <a:cxn ang="0">
                    <a:pos x="1273" y="591"/>
                  </a:cxn>
                  <a:cxn ang="0">
                    <a:pos x="1407" y="485"/>
                  </a:cxn>
                  <a:cxn ang="0">
                    <a:pos x="1526" y="371"/>
                  </a:cxn>
                  <a:cxn ang="0">
                    <a:pos x="1611" y="259"/>
                  </a:cxn>
                  <a:cxn ang="0">
                    <a:pos x="1641" y="153"/>
                  </a:cxn>
                  <a:cxn ang="0">
                    <a:pos x="1635" y="118"/>
                  </a:cxn>
                  <a:cxn ang="0">
                    <a:pos x="1630" y="104"/>
                  </a:cxn>
                  <a:cxn ang="0">
                    <a:pos x="1619" y="83"/>
                  </a:cxn>
                  <a:cxn ang="0">
                    <a:pos x="1600" y="60"/>
                  </a:cxn>
                  <a:cxn ang="0">
                    <a:pos x="1574" y="38"/>
                  </a:cxn>
                  <a:cxn ang="0">
                    <a:pos x="1538" y="22"/>
                  </a:cxn>
                  <a:cxn ang="0">
                    <a:pos x="1513" y="10"/>
                  </a:cxn>
                  <a:cxn ang="0">
                    <a:pos x="1506" y="3"/>
                  </a:cxn>
                  <a:cxn ang="0">
                    <a:pos x="1515" y="1"/>
                  </a:cxn>
                  <a:cxn ang="0">
                    <a:pos x="1534" y="0"/>
                  </a:cxn>
                  <a:cxn ang="0">
                    <a:pos x="1558" y="2"/>
                  </a:cxn>
                </a:cxnLst>
                <a:rect l="0" t="0" r="r" b="b"/>
                <a:pathLst>
                  <a:path w="1703" h="1395">
                    <a:moveTo>
                      <a:pt x="1558" y="2"/>
                    </a:moveTo>
                    <a:lnTo>
                      <a:pt x="1578" y="4"/>
                    </a:lnTo>
                    <a:lnTo>
                      <a:pt x="1600" y="11"/>
                    </a:lnTo>
                    <a:lnTo>
                      <a:pt x="1621" y="21"/>
                    </a:lnTo>
                    <a:lnTo>
                      <a:pt x="1640" y="34"/>
                    </a:lnTo>
                    <a:lnTo>
                      <a:pt x="1657" y="50"/>
                    </a:lnTo>
                    <a:lnTo>
                      <a:pt x="1673" y="70"/>
                    </a:lnTo>
                    <a:lnTo>
                      <a:pt x="1685" y="92"/>
                    </a:lnTo>
                    <a:lnTo>
                      <a:pt x="1695" y="116"/>
                    </a:lnTo>
                    <a:lnTo>
                      <a:pt x="1701" y="143"/>
                    </a:lnTo>
                    <a:lnTo>
                      <a:pt x="1703" y="174"/>
                    </a:lnTo>
                    <a:lnTo>
                      <a:pt x="1700" y="205"/>
                    </a:lnTo>
                    <a:lnTo>
                      <a:pt x="1692" y="240"/>
                    </a:lnTo>
                    <a:lnTo>
                      <a:pt x="1678" y="276"/>
                    </a:lnTo>
                    <a:lnTo>
                      <a:pt x="1658" y="314"/>
                    </a:lnTo>
                    <a:lnTo>
                      <a:pt x="1631" y="355"/>
                    </a:lnTo>
                    <a:lnTo>
                      <a:pt x="1598" y="397"/>
                    </a:lnTo>
                    <a:lnTo>
                      <a:pt x="1596" y="400"/>
                    </a:lnTo>
                    <a:lnTo>
                      <a:pt x="1589" y="406"/>
                    </a:lnTo>
                    <a:lnTo>
                      <a:pt x="1578" y="418"/>
                    </a:lnTo>
                    <a:lnTo>
                      <a:pt x="1562" y="436"/>
                    </a:lnTo>
                    <a:lnTo>
                      <a:pt x="1540" y="457"/>
                    </a:lnTo>
                    <a:lnTo>
                      <a:pt x="1511" y="484"/>
                    </a:lnTo>
                    <a:lnTo>
                      <a:pt x="1475" y="514"/>
                    </a:lnTo>
                    <a:lnTo>
                      <a:pt x="1430" y="550"/>
                    </a:lnTo>
                    <a:lnTo>
                      <a:pt x="1378" y="590"/>
                    </a:lnTo>
                    <a:lnTo>
                      <a:pt x="1315" y="634"/>
                    </a:lnTo>
                    <a:lnTo>
                      <a:pt x="1243" y="683"/>
                    </a:lnTo>
                    <a:lnTo>
                      <a:pt x="1161" y="737"/>
                    </a:lnTo>
                    <a:lnTo>
                      <a:pt x="1069" y="795"/>
                    </a:lnTo>
                    <a:lnTo>
                      <a:pt x="964" y="857"/>
                    </a:lnTo>
                    <a:lnTo>
                      <a:pt x="846" y="924"/>
                    </a:lnTo>
                    <a:lnTo>
                      <a:pt x="717" y="995"/>
                    </a:lnTo>
                    <a:lnTo>
                      <a:pt x="711" y="998"/>
                    </a:lnTo>
                    <a:lnTo>
                      <a:pt x="693" y="1008"/>
                    </a:lnTo>
                    <a:lnTo>
                      <a:pt x="665" y="1023"/>
                    </a:lnTo>
                    <a:lnTo>
                      <a:pt x="628" y="1044"/>
                    </a:lnTo>
                    <a:lnTo>
                      <a:pt x="584" y="1069"/>
                    </a:lnTo>
                    <a:lnTo>
                      <a:pt x="534" y="1097"/>
                    </a:lnTo>
                    <a:lnTo>
                      <a:pt x="479" y="1128"/>
                    </a:lnTo>
                    <a:lnTo>
                      <a:pt x="420" y="1161"/>
                    </a:lnTo>
                    <a:lnTo>
                      <a:pt x="360" y="1194"/>
                    </a:lnTo>
                    <a:lnTo>
                      <a:pt x="300" y="1228"/>
                    </a:lnTo>
                    <a:lnTo>
                      <a:pt x="240" y="1262"/>
                    </a:lnTo>
                    <a:lnTo>
                      <a:pt x="182" y="1295"/>
                    </a:lnTo>
                    <a:lnTo>
                      <a:pt x="128" y="1324"/>
                    </a:lnTo>
                    <a:lnTo>
                      <a:pt x="78" y="1352"/>
                    </a:lnTo>
                    <a:lnTo>
                      <a:pt x="35" y="1376"/>
                    </a:lnTo>
                    <a:lnTo>
                      <a:pt x="0" y="1395"/>
                    </a:lnTo>
                    <a:lnTo>
                      <a:pt x="0" y="1394"/>
                    </a:lnTo>
                    <a:lnTo>
                      <a:pt x="0" y="1391"/>
                    </a:lnTo>
                    <a:lnTo>
                      <a:pt x="0" y="1387"/>
                    </a:lnTo>
                    <a:lnTo>
                      <a:pt x="1" y="1381"/>
                    </a:lnTo>
                    <a:lnTo>
                      <a:pt x="2" y="1375"/>
                    </a:lnTo>
                    <a:lnTo>
                      <a:pt x="3" y="1367"/>
                    </a:lnTo>
                    <a:lnTo>
                      <a:pt x="5" y="1358"/>
                    </a:lnTo>
                    <a:lnTo>
                      <a:pt x="9" y="1349"/>
                    </a:lnTo>
                    <a:lnTo>
                      <a:pt x="13" y="1341"/>
                    </a:lnTo>
                    <a:lnTo>
                      <a:pt x="18" y="1331"/>
                    </a:lnTo>
                    <a:lnTo>
                      <a:pt x="24" y="1321"/>
                    </a:lnTo>
                    <a:lnTo>
                      <a:pt x="31" y="1312"/>
                    </a:lnTo>
                    <a:lnTo>
                      <a:pt x="40" y="1303"/>
                    </a:lnTo>
                    <a:lnTo>
                      <a:pt x="50" y="1295"/>
                    </a:lnTo>
                    <a:lnTo>
                      <a:pt x="62" y="1287"/>
                    </a:lnTo>
                    <a:lnTo>
                      <a:pt x="76" y="1281"/>
                    </a:lnTo>
                    <a:lnTo>
                      <a:pt x="98" y="1269"/>
                    </a:lnTo>
                    <a:lnTo>
                      <a:pt x="137" y="1249"/>
                    </a:lnTo>
                    <a:lnTo>
                      <a:pt x="190" y="1221"/>
                    </a:lnTo>
                    <a:lnTo>
                      <a:pt x="254" y="1186"/>
                    </a:lnTo>
                    <a:lnTo>
                      <a:pt x="328" y="1146"/>
                    </a:lnTo>
                    <a:lnTo>
                      <a:pt x="409" y="1102"/>
                    </a:lnTo>
                    <a:lnTo>
                      <a:pt x="495" y="1054"/>
                    </a:lnTo>
                    <a:lnTo>
                      <a:pt x="585" y="1004"/>
                    </a:lnTo>
                    <a:lnTo>
                      <a:pt x="674" y="954"/>
                    </a:lnTo>
                    <a:lnTo>
                      <a:pt x="763" y="904"/>
                    </a:lnTo>
                    <a:lnTo>
                      <a:pt x="848" y="856"/>
                    </a:lnTo>
                    <a:lnTo>
                      <a:pt x="927" y="811"/>
                    </a:lnTo>
                    <a:lnTo>
                      <a:pt x="998" y="770"/>
                    </a:lnTo>
                    <a:lnTo>
                      <a:pt x="1059" y="734"/>
                    </a:lnTo>
                    <a:lnTo>
                      <a:pt x="1107" y="704"/>
                    </a:lnTo>
                    <a:lnTo>
                      <a:pt x="1142" y="683"/>
                    </a:lnTo>
                    <a:lnTo>
                      <a:pt x="1183" y="654"/>
                    </a:lnTo>
                    <a:lnTo>
                      <a:pt x="1227" y="623"/>
                    </a:lnTo>
                    <a:lnTo>
                      <a:pt x="1273" y="591"/>
                    </a:lnTo>
                    <a:lnTo>
                      <a:pt x="1318" y="557"/>
                    </a:lnTo>
                    <a:lnTo>
                      <a:pt x="1363" y="521"/>
                    </a:lnTo>
                    <a:lnTo>
                      <a:pt x="1407" y="485"/>
                    </a:lnTo>
                    <a:lnTo>
                      <a:pt x="1450" y="448"/>
                    </a:lnTo>
                    <a:lnTo>
                      <a:pt x="1490" y="409"/>
                    </a:lnTo>
                    <a:lnTo>
                      <a:pt x="1526" y="371"/>
                    </a:lnTo>
                    <a:lnTo>
                      <a:pt x="1560" y="333"/>
                    </a:lnTo>
                    <a:lnTo>
                      <a:pt x="1588" y="296"/>
                    </a:lnTo>
                    <a:lnTo>
                      <a:pt x="1611" y="259"/>
                    </a:lnTo>
                    <a:lnTo>
                      <a:pt x="1628" y="222"/>
                    </a:lnTo>
                    <a:lnTo>
                      <a:pt x="1638" y="187"/>
                    </a:lnTo>
                    <a:lnTo>
                      <a:pt x="1641" y="153"/>
                    </a:lnTo>
                    <a:lnTo>
                      <a:pt x="1636" y="121"/>
                    </a:lnTo>
                    <a:lnTo>
                      <a:pt x="1635" y="120"/>
                    </a:lnTo>
                    <a:lnTo>
                      <a:pt x="1635" y="118"/>
                    </a:lnTo>
                    <a:lnTo>
                      <a:pt x="1634" y="115"/>
                    </a:lnTo>
                    <a:lnTo>
                      <a:pt x="1632" y="109"/>
                    </a:lnTo>
                    <a:lnTo>
                      <a:pt x="1630" y="104"/>
                    </a:lnTo>
                    <a:lnTo>
                      <a:pt x="1626" y="97"/>
                    </a:lnTo>
                    <a:lnTo>
                      <a:pt x="1623" y="91"/>
                    </a:lnTo>
                    <a:lnTo>
                      <a:pt x="1619" y="83"/>
                    </a:lnTo>
                    <a:lnTo>
                      <a:pt x="1613" y="75"/>
                    </a:lnTo>
                    <a:lnTo>
                      <a:pt x="1607" y="68"/>
                    </a:lnTo>
                    <a:lnTo>
                      <a:pt x="1600" y="60"/>
                    </a:lnTo>
                    <a:lnTo>
                      <a:pt x="1593" y="52"/>
                    </a:lnTo>
                    <a:lnTo>
                      <a:pt x="1584" y="45"/>
                    </a:lnTo>
                    <a:lnTo>
                      <a:pt x="1574" y="38"/>
                    </a:lnTo>
                    <a:lnTo>
                      <a:pt x="1563" y="32"/>
                    </a:lnTo>
                    <a:lnTo>
                      <a:pt x="1552" y="27"/>
                    </a:lnTo>
                    <a:lnTo>
                      <a:pt x="1538" y="22"/>
                    </a:lnTo>
                    <a:lnTo>
                      <a:pt x="1527" y="16"/>
                    </a:lnTo>
                    <a:lnTo>
                      <a:pt x="1519" y="13"/>
                    </a:lnTo>
                    <a:lnTo>
                      <a:pt x="1513" y="10"/>
                    </a:lnTo>
                    <a:lnTo>
                      <a:pt x="1509" y="7"/>
                    </a:lnTo>
                    <a:lnTo>
                      <a:pt x="1507" y="4"/>
                    </a:lnTo>
                    <a:lnTo>
                      <a:pt x="1506" y="3"/>
                    </a:lnTo>
                    <a:lnTo>
                      <a:pt x="1509" y="2"/>
                    </a:lnTo>
                    <a:lnTo>
                      <a:pt x="1511" y="1"/>
                    </a:lnTo>
                    <a:lnTo>
                      <a:pt x="1515" y="1"/>
                    </a:lnTo>
                    <a:lnTo>
                      <a:pt x="1521" y="0"/>
                    </a:lnTo>
                    <a:lnTo>
                      <a:pt x="1526" y="0"/>
                    </a:lnTo>
                    <a:lnTo>
                      <a:pt x="1534" y="0"/>
                    </a:lnTo>
                    <a:lnTo>
                      <a:pt x="1541" y="1"/>
                    </a:lnTo>
                    <a:lnTo>
                      <a:pt x="1549" y="1"/>
                    </a:lnTo>
                    <a:lnTo>
                      <a:pt x="1558" y="2"/>
                    </a:lnTo>
                    <a:close/>
                  </a:path>
                </a:pathLst>
              </a:custGeom>
              <a:solidFill>
                <a:srgbClr val="4C7F7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06" name="Freeform 586"/>
              <p:cNvSpPr>
                <a:spLocks/>
              </p:cNvSpPr>
              <p:nvPr/>
            </p:nvSpPr>
            <p:spPr bwMode="auto">
              <a:xfrm flipH="1">
                <a:off x="-1138" y="2512"/>
                <a:ext cx="84" cy="71"/>
              </a:xfrm>
              <a:custGeom>
                <a:avLst/>
                <a:gdLst/>
                <a:ahLst/>
                <a:cxnLst>
                  <a:cxn ang="0">
                    <a:pos x="1600" y="11"/>
                  </a:cxn>
                  <a:cxn ang="0">
                    <a:pos x="1657" y="50"/>
                  </a:cxn>
                  <a:cxn ang="0">
                    <a:pos x="1695" y="116"/>
                  </a:cxn>
                  <a:cxn ang="0">
                    <a:pos x="1700" y="205"/>
                  </a:cxn>
                  <a:cxn ang="0">
                    <a:pos x="1658" y="314"/>
                  </a:cxn>
                  <a:cxn ang="0">
                    <a:pos x="1596" y="400"/>
                  </a:cxn>
                  <a:cxn ang="0">
                    <a:pos x="1562" y="436"/>
                  </a:cxn>
                  <a:cxn ang="0">
                    <a:pos x="1475" y="514"/>
                  </a:cxn>
                  <a:cxn ang="0">
                    <a:pos x="1315" y="634"/>
                  </a:cxn>
                  <a:cxn ang="0">
                    <a:pos x="1069" y="795"/>
                  </a:cxn>
                  <a:cxn ang="0">
                    <a:pos x="717" y="995"/>
                  </a:cxn>
                  <a:cxn ang="0">
                    <a:pos x="665" y="1023"/>
                  </a:cxn>
                  <a:cxn ang="0">
                    <a:pos x="534" y="1097"/>
                  </a:cxn>
                  <a:cxn ang="0">
                    <a:pos x="360" y="1194"/>
                  </a:cxn>
                  <a:cxn ang="0">
                    <a:pos x="182" y="1295"/>
                  </a:cxn>
                  <a:cxn ang="0">
                    <a:pos x="35" y="1376"/>
                  </a:cxn>
                  <a:cxn ang="0">
                    <a:pos x="0" y="1391"/>
                  </a:cxn>
                  <a:cxn ang="0">
                    <a:pos x="2" y="1375"/>
                  </a:cxn>
                  <a:cxn ang="0">
                    <a:pos x="9" y="1349"/>
                  </a:cxn>
                  <a:cxn ang="0">
                    <a:pos x="24" y="1321"/>
                  </a:cxn>
                  <a:cxn ang="0">
                    <a:pos x="50" y="1295"/>
                  </a:cxn>
                  <a:cxn ang="0">
                    <a:pos x="98" y="1269"/>
                  </a:cxn>
                  <a:cxn ang="0">
                    <a:pos x="254" y="1186"/>
                  </a:cxn>
                  <a:cxn ang="0">
                    <a:pos x="495" y="1054"/>
                  </a:cxn>
                  <a:cxn ang="0">
                    <a:pos x="763" y="904"/>
                  </a:cxn>
                  <a:cxn ang="0">
                    <a:pos x="998" y="770"/>
                  </a:cxn>
                  <a:cxn ang="0">
                    <a:pos x="1142" y="683"/>
                  </a:cxn>
                  <a:cxn ang="0">
                    <a:pos x="1273" y="591"/>
                  </a:cxn>
                  <a:cxn ang="0">
                    <a:pos x="1407" y="485"/>
                  </a:cxn>
                  <a:cxn ang="0">
                    <a:pos x="1526" y="371"/>
                  </a:cxn>
                  <a:cxn ang="0">
                    <a:pos x="1611" y="259"/>
                  </a:cxn>
                  <a:cxn ang="0">
                    <a:pos x="1641" y="153"/>
                  </a:cxn>
                  <a:cxn ang="0">
                    <a:pos x="1635" y="118"/>
                  </a:cxn>
                  <a:cxn ang="0">
                    <a:pos x="1630" y="104"/>
                  </a:cxn>
                  <a:cxn ang="0">
                    <a:pos x="1619" y="83"/>
                  </a:cxn>
                  <a:cxn ang="0">
                    <a:pos x="1600" y="60"/>
                  </a:cxn>
                  <a:cxn ang="0">
                    <a:pos x="1574" y="38"/>
                  </a:cxn>
                  <a:cxn ang="0">
                    <a:pos x="1538" y="22"/>
                  </a:cxn>
                  <a:cxn ang="0">
                    <a:pos x="1513" y="10"/>
                  </a:cxn>
                  <a:cxn ang="0">
                    <a:pos x="1506" y="3"/>
                  </a:cxn>
                  <a:cxn ang="0">
                    <a:pos x="1515" y="1"/>
                  </a:cxn>
                  <a:cxn ang="0">
                    <a:pos x="1534" y="0"/>
                  </a:cxn>
                  <a:cxn ang="0">
                    <a:pos x="1558" y="2"/>
                  </a:cxn>
                </a:cxnLst>
                <a:rect l="0" t="0" r="r" b="b"/>
                <a:pathLst>
                  <a:path w="1703" h="1395">
                    <a:moveTo>
                      <a:pt x="1558" y="2"/>
                    </a:moveTo>
                    <a:lnTo>
                      <a:pt x="1578" y="4"/>
                    </a:lnTo>
                    <a:lnTo>
                      <a:pt x="1600" y="11"/>
                    </a:lnTo>
                    <a:lnTo>
                      <a:pt x="1621" y="21"/>
                    </a:lnTo>
                    <a:lnTo>
                      <a:pt x="1640" y="34"/>
                    </a:lnTo>
                    <a:lnTo>
                      <a:pt x="1657" y="50"/>
                    </a:lnTo>
                    <a:lnTo>
                      <a:pt x="1673" y="70"/>
                    </a:lnTo>
                    <a:lnTo>
                      <a:pt x="1685" y="92"/>
                    </a:lnTo>
                    <a:lnTo>
                      <a:pt x="1695" y="116"/>
                    </a:lnTo>
                    <a:lnTo>
                      <a:pt x="1701" y="143"/>
                    </a:lnTo>
                    <a:lnTo>
                      <a:pt x="1703" y="174"/>
                    </a:lnTo>
                    <a:lnTo>
                      <a:pt x="1700" y="205"/>
                    </a:lnTo>
                    <a:lnTo>
                      <a:pt x="1692" y="240"/>
                    </a:lnTo>
                    <a:lnTo>
                      <a:pt x="1678" y="276"/>
                    </a:lnTo>
                    <a:lnTo>
                      <a:pt x="1658" y="314"/>
                    </a:lnTo>
                    <a:lnTo>
                      <a:pt x="1631" y="355"/>
                    </a:lnTo>
                    <a:lnTo>
                      <a:pt x="1598" y="397"/>
                    </a:lnTo>
                    <a:lnTo>
                      <a:pt x="1596" y="400"/>
                    </a:lnTo>
                    <a:lnTo>
                      <a:pt x="1589" y="406"/>
                    </a:lnTo>
                    <a:lnTo>
                      <a:pt x="1578" y="418"/>
                    </a:lnTo>
                    <a:lnTo>
                      <a:pt x="1562" y="436"/>
                    </a:lnTo>
                    <a:lnTo>
                      <a:pt x="1540" y="457"/>
                    </a:lnTo>
                    <a:lnTo>
                      <a:pt x="1511" y="484"/>
                    </a:lnTo>
                    <a:lnTo>
                      <a:pt x="1475" y="514"/>
                    </a:lnTo>
                    <a:lnTo>
                      <a:pt x="1430" y="550"/>
                    </a:lnTo>
                    <a:lnTo>
                      <a:pt x="1378" y="590"/>
                    </a:lnTo>
                    <a:lnTo>
                      <a:pt x="1315" y="634"/>
                    </a:lnTo>
                    <a:lnTo>
                      <a:pt x="1243" y="683"/>
                    </a:lnTo>
                    <a:lnTo>
                      <a:pt x="1161" y="737"/>
                    </a:lnTo>
                    <a:lnTo>
                      <a:pt x="1069" y="795"/>
                    </a:lnTo>
                    <a:lnTo>
                      <a:pt x="964" y="857"/>
                    </a:lnTo>
                    <a:lnTo>
                      <a:pt x="846" y="924"/>
                    </a:lnTo>
                    <a:lnTo>
                      <a:pt x="717" y="995"/>
                    </a:lnTo>
                    <a:lnTo>
                      <a:pt x="711" y="998"/>
                    </a:lnTo>
                    <a:lnTo>
                      <a:pt x="693" y="1008"/>
                    </a:lnTo>
                    <a:lnTo>
                      <a:pt x="665" y="1023"/>
                    </a:lnTo>
                    <a:lnTo>
                      <a:pt x="628" y="1044"/>
                    </a:lnTo>
                    <a:lnTo>
                      <a:pt x="584" y="1069"/>
                    </a:lnTo>
                    <a:lnTo>
                      <a:pt x="534" y="1097"/>
                    </a:lnTo>
                    <a:lnTo>
                      <a:pt x="479" y="1128"/>
                    </a:lnTo>
                    <a:lnTo>
                      <a:pt x="420" y="1161"/>
                    </a:lnTo>
                    <a:lnTo>
                      <a:pt x="360" y="1194"/>
                    </a:lnTo>
                    <a:lnTo>
                      <a:pt x="300" y="1228"/>
                    </a:lnTo>
                    <a:lnTo>
                      <a:pt x="240" y="1262"/>
                    </a:lnTo>
                    <a:lnTo>
                      <a:pt x="182" y="1295"/>
                    </a:lnTo>
                    <a:lnTo>
                      <a:pt x="128" y="1324"/>
                    </a:lnTo>
                    <a:lnTo>
                      <a:pt x="78" y="1352"/>
                    </a:lnTo>
                    <a:lnTo>
                      <a:pt x="35" y="1376"/>
                    </a:lnTo>
                    <a:lnTo>
                      <a:pt x="0" y="1395"/>
                    </a:lnTo>
                    <a:lnTo>
                      <a:pt x="0" y="1394"/>
                    </a:lnTo>
                    <a:lnTo>
                      <a:pt x="0" y="1391"/>
                    </a:lnTo>
                    <a:lnTo>
                      <a:pt x="0" y="1387"/>
                    </a:lnTo>
                    <a:lnTo>
                      <a:pt x="1" y="1381"/>
                    </a:lnTo>
                    <a:lnTo>
                      <a:pt x="2" y="1375"/>
                    </a:lnTo>
                    <a:lnTo>
                      <a:pt x="3" y="1367"/>
                    </a:lnTo>
                    <a:lnTo>
                      <a:pt x="5" y="1358"/>
                    </a:lnTo>
                    <a:lnTo>
                      <a:pt x="9" y="1349"/>
                    </a:lnTo>
                    <a:lnTo>
                      <a:pt x="13" y="1341"/>
                    </a:lnTo>
                    <a:lnTo>
                      <a:pt x="18" y="1331"/>
                    </a:lnTo>
                    <a:lnTo>
                      <a:pt x="24" y="1321"/>
                    </a:lnTo>
                    <a:lnTo>
                      <a:pt x="31" y="1312"/>
                    </a:lnTo>
                    <a:lnTo>
                      <a:pt x="40" y="1303"/>
                    </a:lnTo>
                    <a:lnTo>
                      <a:pt x="50" y="1295"/>
                    </a:lnTo>
                    <a:lnTo>
                      <a:pt x="62" y="1287"/>
                    </a:lnTo>
                    <a:lnTo>
                      <a:pt x="76" y="1281"/>
                    </a:lnTo>
                    <a:lnTo>
                      <a:pt x="98" y="1269"/>
                    </a:lnTo>
                    <a:lnTo>
                      <a:pt x="137" y="1249"/>
                    </a:lnTo>
                    <a:lnTo>
                      <a:pt x="190" y="1221"/>
                    </a:lnTo>
                    <a:lnTo>
                      <a:pt x="254" y="1186"/>
                    </a:lnTo>
                    <a:lnTo>
                      <a:pt x="328" y="1146"/>
                    </a:lnTo>
                    <a:lnTo>
                      <a:pt x="409" y="1102"/>
                    </a:lnTo>
                    <a:lnTo>
                      <a:pt x="495" y="1054"/>
                    </a:lnTo>
                    <a:lnTo>
                      <a:pt x="585" y="1004"/>
                    </a:lnTo>
                    <a:lnTo>
                      <a:pt x="674" y="954"/>
                    </a:lnTo>
                    <a:lnTo>
                      <a:pt x="763" y="904"/>
                    </a:lnTo>
                    <a:lnTo>
                      <a:pt x="848" y="856"/>
                    </a:lnTo>
                    <a:lnTo>
                      <a:pt x="927" y="811"/>
                    </a:lnTo>
                    <a:lnTo>
                      <a:pt x="998" y="770"/>
                    </a:lnTo>
                    <a:lnTo>
                      <a:pt x="1059" y="734"/>
                    </a:lnTo>
                    <a:lnTo>
                      <a:pt x="1107" y="704"/>
                    </a:lnTo>
                    <a:lnTo>
                      <a:pt x="1142" y="683"/>
                    </a:lnTo>
                    <a:lnTo>
                      <a:pt x="1183" y="654"/>
                    </a:lnTo>
                    <a:lnTo>
                      <a:pt x="1227" y="623"/>
                    </a:lnTo>
                    <a:lnTo>
                      <a:pt x="1273" y="591"/>
                    </a:lnTo>
                    <a:lnTo>
                      <a:pt x="1318" y="557"/>
                    </a:lnTo>
                    <a:lnTo>
                      <a:pt x="1363" y="521"/>
                    </a:lnTo>
                    <a:lnTo>
                      <a:pt x="1407" y="485"/>
                    </a:lnTo>
                    <a:lnTo>
                      <a:pt x="1450" y="448"/>
                    </a:lnTo>
                    <a:lnTo>
                      <a:pt x="1490" y="409"/>
                    </a:lnTo>
                    <a:lnTo>
                      <a:pt x="1526" y="371"/>
                    </a:lnTo>
                    <a:lnTo>
                      <a:pt x="1560" y="333"/>
                    </a:lnTo>
                    <a:lnTo>
                      <a:pt x="1588" y="296"/>
                    </a:lnTo>
                    <a:lnTo>
                      <a:pt x="1611" y="259"/>
                    </a:lnTo>
                    <a:lnTo>
                      <a:pt x="1628" y="222"/>
                    </a:lnTo>
                    <a:lnTo>
                      <a:pt x="1638" y="187"/>
                    </a:lnTo>
                    <a:lnTo>
                      <a:pt x="1641" y="153"/>
                    </a:lnTo>
                    <a:lnTo>
                      <a:pt x="1636" y="121"/>
                    </a:lnTo>
                    <a:lnTo>
                      <a:pt x="1635" y="120"/>
                    </a:lnTo>
                    <a:lnTo>
                      <a:pt x="1635" y="118"/>
                    </a:lnTo>
                    <a:lnTo>
                      <a:pt x="1634" y="115"/>
                    </a:lnTo>
                    <a:lnTo>
                      <a:pt x="1632" y="109"/>
                    </a:lnTo>
                    <a:lnTo>
                      <a:pt x="1630" y="104"/>
                    </a:lnTo>
                    <a:lnTo>
                      <a:pt x="1626" y="97"/>
                    </a:lnTo>
                    <a:lnTo>
                      <a:pt x="1623" y="91"/>
                    </a:lnTo>
                    <a:lnTo>
                      <a:pt x="1619" y="83"/>
                    </a:lnTo>
                    <a:lnTo>
                      <a:pt x="1613" y="75"/>
                    </a:lnTo>
                    <a:lnTo>
                      <a:pt x="1607" y="68"/>
                    </a:lnTo>
                    <a:lnTo>
                      <a:pt x="1600" y="60"/>
                    </a:lnTo>
                    <a:lnTo>
                      <a:pt x="1593" y="52"/>
                    </a:lnTo>
                    <a:lnTo>
                      <a:pt x="1584" y="45"/>
                    </a:lnTo>
                    <a:lnTo>
                      <a:pt x="1574" y="38"/>
                    </a:lnTo>
                    <a:lnTo>
                      <a:pt x="1563" y="32"/>
                    </a:lnTo>
                    <a:lnTo>
                      <a:pt x="1552" y="27"/>
                    </a:lnTo>
                    <a:lnTo>
                      <a:pt x="1538" y="22"/>
                    </a:lnTo>
                    <a:lnTo>
                      <a:pt x="1527" y="16"/>
                    </a:lnTo>
                    <a:lnTo>
                      <a:pt x="1519" y="13"/>
                    </a:lnTo>
                    <a:lnTo>
                      <a:pt x="1513" y="10"/>
                    </a:lnTo>
                    <a:lnTo>
                      <a:pt x="1509" y="7"/>
                    </a:lnTo>
                    <a:lnTo>
                      <a:pt x="1507" y="4"/>
                    </a:lnTo>
                    <a:lnTo>
                      <a:pt x="1506" y="3"/>
                    </a:lnTo>
                    <a:lnTo>
                      <a:pt x="1509" y="2"/>
                    </a:lnTo>
                    <a:lnTo>
                      <a:pt x="1511" y="1"/>
                    </a:lnTo>
                    <a:lnTo>
                      <a:pt x="1515" y="1"/>
                    </a:lnTo>
                    <a:lnTo>
                      <a:pt x="1521" y="0"/>
                    </a:lnTo>
                    <a:lnTo>
                      <a:pt x="1526" y="0"/>
                    </a:lnTo>
                    <a:lnTo>
                      <a:pt x="1534" y="0"/>
                    </a:lnTo>
                    <a:lnTo>
                      <a:pt x="1541" y="1"/>
                    </a:lnTo>
                    <a:lnTo>
                      <a:pt x="1549" y="1"/>
                    </a:lnTo>
                    <a:lnTo>
                      <a:pt x="1558" y="2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07" name="Freeform 587"/>
              <p:cNvSpPr>
                <a:spLocks/>
              </p:cNvSpPr>
              <p:nvPr/>
            </p:nvSpPr>
            <p:spPr bwMode="auto">
              <a:xfrm flipH="1">
                <a:off x="-1322" y="2341"/>
                <a:ext cx="323" cy="83"/>
              </a:xfrm>
              <a:custGeom>
                <a:avLst/>
                <a:gdLst/>
                <a:ahLst/>
                <a:cxnLst>
                  <a:cxn ang="0">
                    <a:pos x="0" y="1671"/>
                  </a:cxn>
                  <a:cxn ang="0">
                    <a:pos x="665" y="1662"/>
                  </a:cxn>
                  <a:cxn ang="0">
                    <a:pos x="1311" y="1636"/>
                  </a:cxn>
                  <a:cxn ang="0">
                    <a:pos x="1935" y="1595"/>
                  </a:cxn>
                  <a:cxn ang="0">
                    <a:pos x="2533" y="1539"/>
                  </a:cxn>
                  <a:cxn ang="0">
                    <a:pos x="3102" y="1469"/>
                  </a:cxn>
                  <a:cxn ang="0">
                    <a:pos x="3639" y="1385"/>
                  </a:cxn>
                  <a:cxn ang="0">
                    <a:pos x="4140" y="1289"/>
                  </a:cxn>
                  <a:cxn ang="0">
                    <a:pos x="4602" y="1180"/>
                  </a:cxn>
                  <a:cxn ang="0">
                    <a:pos x="5022" y="1062"/>
                  </a:cxn>
                  <a:cxn ang="0">
                    <a:pos x="5396" y="934"/>
                  </a:cxn>
                  <a:cxn ang="0">
                    <a:pos x="5723" y="796"/>
                  </a:cxn>
                  <a:cxn ang="0">
                    <a:pos x="5997" y="650"/>
                  </a:cxn>
                  <a:cxn ang="0">
                    <a:pos x="6215" y="496"/>
                  </a:cxn>
                  <a:cxn ang="0">
                    <a:pos x="6376" y="336"/>
                  </a:cxn>
                  <a:cxn ang="0">
                    <a:pos x="6475" y="170"/>
                  </a:cxn>
                  <a:cxn ang="0">
                    <a:pos x="6509" y="0"/>
                  </a:cxn>
                </a:cxnLst>
                <a:rect l="0" t="0" r="r" b="b"/>
                <a:pathLst>
                  <a:path w="6509" h="1671">
                    <a:moveTo>
                      <a:pt x="0" y="1671"/>
                    </a:moveTo>
                    <a:lnTo>
                      <a:pt x="665" y="1662"/>
                    </a:lnTo>
                    <a:lnTo>
                      <a:pt x="1311" y="1636"/>
                    </a:lnTo>
                    <a:lnTo>
                      <a:pt x="1935" y="1595"/>
                    </a:lnTo>
                    <a:lnTo>
                      <a:pt x="2533" y="1539"/>
                    </a:lnTo>
                    <a:lnTo>
                      <a:pt x="3102" y="1469"/>
                    </a:lnTo>
                    <a:lnTo>
                      <a:pt x="3639" y="1385"/>
                    </a:lnTo>
                    <a:lnTo>
                      <a:pt x="4140" y="1289"/>
                    </a:lnTo>
                    <a:lnTo>
                      <a:pt x="4602" y="1180"/>
                    </a:lnTo>
                    <a:lnTo>
                      <a:pt x="5022" y="1062"/>
                    </a:lnTo>
                    <a:lnTo>
                      <a:pt x="5396" y="934"/>
                    </a:lnTo>
                    <a:lnTo>
                      <a:pt x="5723" y="796"/>
                    </a:lnTo>
                    <a:lnTo>
                      <a:pt x="5997" y="650"/>
                    </a:lnTo>
                    <a:lnTo>
                      <a:pt x="6215" y="496"/>
                    </a:lnTo>
                    <a:lnTo>
                      <a:pt x="6376" y="336"/>
                    </a:lnTo>
                    <a:lnTo>
                      <a:pt x="6475" y="170"/>
                    </a:lnTo>
                    <a:lnTo>
                      <a:pt x="6509" y="0"/>
                    </a:lnTo>
                  </a:path>
                </a:pathLst>
              </a:custGeom>
              <a:noFill/>
              <a:ln w="3175">
                <a:solidFill>
                  <a:srgbClr val="F2F2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08" name="Freeform 588"/>
              <p:cNvSpPr>
                <a:spLocks/>
              </p:cNvSpPr>
              <p:nvPr/>
            </p:nvSpPr>
            <p:spPr bwMode="auto">
              <a:xfrm flipH="1">
                <a:off x="-997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0"/>
                  </a:cxn>
                  <a:cxn ang="0">
                    <a:pos x="0" y="14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lnTo>
                      <a:pt x="0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09" name="Freeform 589"/>
              <p:cNvSpPr>
                <a:spLocks/>
              </p:cNvSpPr>
              <p:nvPr/>
            </p:nvSpPr>
            <p:spPr bwMode="auto">
              <a:xfrm flipH="1">
                <a:off x="-1329" y="23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0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10" name="Freeform 590"/>
              <p:cNvSpPr>
                <a:spLocks/>
              </p:cNvSpPr>
              <p:nvPr/>
            </p:nvSpPr>
            <p:spPr bwMode="auto">
              <a:xfrm flipH="1">
                <a:off x="-1342" y="2265"/>
                <a:ext cx="324" cy="84"/>
              </a:xfrm>
              <a:custGeom>
                <a:avLst/>
                <a:gdLst/>
                <a:ahLst/>
                <a:cxnLst>
                  <a:cxn ang="0">
                    <a:pos x="6509" y="1671"/>
                  </a:cxn>
                  <a:cxn ang="0">
                    <a:pos x="6475" y="1500"/>
                  </a:cxn>
                  <a:cxn ang="0">
                    <a:pos x="6376" y="1334"/>
                  </a:cxn>
                  <a:cxn ang="0">
                    <a:pos x="6215" y="1173"/>
                  </a:cxn>
                  <a:cxn ang="0">
                    <a:pos x="5997" y="1019"/>
                  </a:cxn>
                  <a:cxn ang="0">
                    <a:pos x="5723" y="874"/>
                  </a:cxn>
                  <a:cxn ang="0">
                    <a:pos x="5396" y="735"/>
                  </a:cxn>
                  <a:cxn ang="0">
                    <a:pos x="5022" y="607"/>
                  </a:cxn>
                  <a:cxn ang="0">
                    <a:pos x="4602" y="489"/>
                  </a:cxn>
                  <a:cxn ang="0">
                    <a:pos x="4140" y="381"/>
                  </a:cxn>
                  <a:cxn ang="0">
                    <a:pos x="3639" y="284"/>
                  </a:cxn>
                  <a:cxn ang="0">
                    <a:pos x="3102" y="200"/>
                  </a:cxn>
                  <a:cxn ang="0">
                    <a:pos x="2533" y="131"/>
                  </a:cxn>
                  <a:cxn ang="0">
                    <a:pos x="1935" y="74"/>
                  </a:cxn>
                  <a:cxn ang="0">
                    <a:pos x="1311" y="33"/>
                  </a:cxn>
                  <a:cxn ang="0">
                    <a:pos x="665" y="7"/>
                  </a:cxn>
                  <a:cxn ang="0">
                    <a:pos x="0" y="0"/>
                  </a:cxn>
                </a:cxnLst>
                <a:rect l="0" t="0" r="r" b="b"/>
                <a:pathLst>
                  <a:path w="6509" h="1671">
                    <a:moveTo>
                      <a:pt x="6509" y="1671"/>
                    </a:moveTo>
                    <a:lnTo>
                      <a:pt x="6475" y="1500"/>
                    </a:lnTo>
                    <a:lnTo>
                      <a:pt x="6376" y="1334"/>
                    </a:lnTo>
                    <a:lnTo>
                      <a:pt x="6215" y="1173"/>
                    </a:lnTo>
                    <a:lnTo>
                      <a:pt x="5997" y="1019"/>
                    </a:lnTo>
                    <a:lnTo>
                      <a:pt x="5723" y="874"/>
                    </a:lnTo>
                    <a:lnTo>
                      <a:pt x="5396" y="735"/>
                    </a:lnTo>
                    <a:lnTo>
                      <a:pt x="5022" y="607"/>
                    </a:lnTo>
                    <a:lnTo>
                      <a:pt x="4602" y="489"/>
                    </a:lnTo>
                    <a:lnTo>
                      <a:pt x="4140" y="381"/>
                    </a:lnTo>
                    <a:lnTo>
                      <a:pt x="3639" y="284"/>
                    </a:lnTo>
                    <a:lnTo>
                      <a:pt x="3102" y="200"/>
                    </a:lnTo>
                    <a:lnTo>
                      <a:pt x="2533" y="131"/>
                    </a:lnTo>
                    <a:lnTo>
                      <a:pt x="1935" y="74"/>
                    </a:lnTo>
                    <a:lnTo>
                      <a:pt x="1311" y="33"/>
                    </a:lnTo>
                    <a:lnTo>
                      <a:pt x="665" y="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F2F2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11" name="Freeform 591"/>
              <p:cNvSpPr>
                <a:spLocks/>
              </p:cNvSpPr>
              <p:nvPr/>
            </p:nvSpPr>
            <p:spPr bwMode="auto">
              <a:xfrm flipH="1">
                <a:off x="-1329" y="2345"/>
                <a:ext cx="0" cy="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12" name="Freeform 592"/>
              <p:cNvSpPr>
                <a:spLocks/>
              </p:cNvSpPr>
              <p:nvPr/>
            </p:nvSpPr>
            <p:spPr bwMode="auto">
              <a:xfrm flipH="1">
                <a:off x="-1016" y="2261"/>
                <a:ext cx="0" cy="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0"/>
                  </a:cxn>
                  <a:cxn ang="0">
                    <a:pos x="0" y="13"/>
                  </a:cxn>
                </a:cxnLst>
                <a:rect l="0" t="0" r="r" b="b"/>
                <a:pathLst>
                  <a:path h="13">
                    <a:moveTo>
                      <a:pt x="0" y="13"/>
                    </a:moveTo>
                    <a:lnTo>
                      <a:pt x="0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13" name="Freeform 593"/>
              <p:cNvSpPr>
                <a:spLocks/>
              </p:cNvSpPr>
              <p:nvPr/>
            </p:nvSpPr>
            <p:spPr bwMode="auto">
              <a:xfrm flipH="1">
                <a:off x="-1013" y="2261"/>
                <a:ext cx="322" cy="84"/>
              </a:xfrm>
              <a:custGeom>
                <a:avLst/>
                <a:gdLst/>
                <a:ahLst/>
                <a:cxnLst>
                  <a:cxn ang="0">
                    <a:pos x="6509" y="0"/>
                  </a:cxn>
                  <a:cxn ang="0">
                    <a:pos x="5843" y="7"/>
                  </a:cxn>
                  <a:cxn ang="0">
                    <a:pos x="5197" y="33"/>
                  </a:cxn>
                  <a:cxn ang="0">
                    <a:pos x="4572" y="74"/>
                  </a:cxn>
                  <a:cxn ang="0">
                    <a:pos x="3975" y="131"/>
                  </a:cxn>
                  <a:cxn ang="0">
                    <a:pos x="3406" y="200"/>
                  </a:cxn>
                  <a:cxn ang="0">
                    <a:pos x="2869" y="284"/>
                  </a:cxn>
                  <a:cxn ang="0">
                    <a:pos x="2368" y="381"/>
                  </a:cxn>
                  <a:cxn ang="0">
                    <a:pos x="1906" y="489"/>
                  </a:cxn>
                  <a:cxn ang="0">
                    <a:pos x="1486" y="607"/>
                  </a:cxn>
                  <a:cxn ang="0">
                    <a:pos x="1112" y="735"/>
                  </a:cxn>
                  <a:cxn ang="0">
                    <a:pos x="785" y="874"/>
                  </a:cxn>
                  <a:cxn ang="0">
                    <a:pos x="511" y="1019"/>
                  </a:cxn>
                  <a:cxn ang="0">
                    <a:pos x="293" y="1173"/>
                  </a:cxn>
                  <a:cxn ang="0">
                    <a:pos x="132" y="1334"/>
                  </a:cxn>
                  <a:cxn ang="0">
                    <a:pos x="33" y="1500"/>
                  </a:cxn>
                  <a:cxn ang="0">
                    <a:pos x="0" y="1671"/>
                  </a:cxn>
                </a:cxnLst>
                <a:rect l="0" t="0" r="r" b="b"/>
                <a:pathLst>
                  <a:path w="6509" h="1671">
                    <a:moveTo>
                      <a:pt x="6509" y="0"/>
                    </a:moveTo>
                    <a:lnTo>
                      <a:pt x="5843" y="7"/>
                    </a:lnTo>
                    <a:lnTo>
                      <a:pt x="5197" y="33"/>
                    </a:lnTo>
                    <a:lnTo>
                      <a:pt x="4572" y="74"/>
                    </a:lnTo>
                    <a:lnTo>
                      <a:pt x="3975" y="131"/>
                    </a:lnTo>
                    <a:lnTo>
                      <a:pt x="3406" y="200"/>
                    </a:lnTo>
                    <a:lnTo>
                      <a:pt x="2869" y="284"/>
                    </a:lnTo>
                    <a:lnTo>
                      <a:pt x="2368" y="381"/>
                    </a:lnTo>
                    <a:lnTo>
                      <a:pt x="1906" y="489"/>
                    </a:lnTo>
                    <a:lnTo>
                      <a:pt x="1486" y="607"/>
                    </a:lnTo>
                    <a:lnTo>
                      <a:pt x="1112" y="735"/>
                    </a:lnTo>
                    <a:lnTo>
                      <a:pt x="785" y="874"/>
                    </a:lnTo>
                    <a:lnTo>
                      <a:pt x="511" y="1019"/>
                    </a:lnTo>
                    <a:lnTo>
                      <a:pt x="293" y="1173"/>
                    </a:lnTo>
                    <a:lnTo>
                      <a:pt x="132" y="1334"/>
                    </a:lnTo>
                    <a:lnTo>
                      <a:pt x="33" y="1500"/>
                    </a:lnTo>
                    <a:lnTo>
                      <a:pt x="0" y="1671"/>
                    </a:lnTo>
                  </a:path>
                </a:pathLst>
              </a:custGeom>
              <a:noFill/>
              <a:ln w="3175">
                <a:solidFill>
                  <a:srgbClr val="F2F2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14" name="Freeform 594"/>
              <p:cNvSpPr>
                <a:spLocks/>
              </p:cNvSpPr>
              <p:nvPr/>
            </p:nvSpPr>
            <p:spPr bwMode="auto">
              <a:xfrm flipH="1">
                <a:off x="-1016" y="22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3"/>
                  </a:cxn>
                  <a:cxn ang="0">
                    <a:pos x="0" y="0"/>
                  </a:cxn>
                </a:cxnLst>
                <a:rect l="0" t="0" r="r" b="b"/>
                <a:pathLst>
                  <a:path h="13">
                    <a:moveTo>
                      <a:pt x="0" y="0"/>
                    </a:move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15" name="Freeform 595"/>
              <p:cNvSpPr>
                <a:spLocks/>
              </p:cNvSpPr>
              <p:nvPr/>
            </p:nvSpPr>
            <p:spPr bwMode="auto">
              <a:xfrm flipH="1">
                <a:off x="-677" y="2337"/>
                <a:ext cx="0" cy="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16" name="Freeform 596"/>
              <p:cNvSpPr>
                <a:spLocks/>
              </p:cNvSpPr>
              <p:nvPr/>
            </p:nvSpPr>
            <p:spPr bwMode="auto">
              <a:xfrm flipH="1">
                <a:off x="-1008" y="2345"/>
                <a:ext cx="323" cy="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3" y="170"/>
                  </a:cxn>
                  <a:cxn ang="0">
                    <a:pos x="132" y="336"/>
                  </a:cxn>
                  <a:cxn ang="0">
                    <a:pos x="293" y="496"/>
                  </a:cxn>
                  <a:cxn ang="0">
                    <a:pos x="511" y="650"/>
                  </a:cxn>
                  <a:cxn ang="0">
                    <a:pos x="785" y="796"/>
                  </a:cxn>
                  <a:cxn ang="0">
                    <a:pos x="1112" y="934"/>
                  </a:cxn>
                  <a:cxn ang="0">
                    <a:pos x="1486" y="1062"/>
                  </a:cxn>
                  <a:cxn ang="0">
                    <a:pos x="1906" y="1180"/>
                  </a:cxn>
                  <a:cxn ang="0">
                    <a:pos x="2368" y="1289"/>
                  </a:cxn>
                  <a:cxn ang="0">
                    <a:pos x="2869" y="1385"/>
                  </a:cxn>
                  <a:cxn ang="0">
                    <a:pos x="3406" y="1469"/>
                  </a:cxn>
                  <a:cxn ang="0">
                    <a:pos x="3975" y="1539"/>
                  </a:cxn>
                  <a:cxn ang="0">
                    <a:pos x="4572" y="1595"/>
                  </a:cxn>
                  <a:cxn ang="0">
                    <a:pos x="5197" y="1636"/>
                  </a:cxn>
                  <a:cxn ang="0">
                    <a:pos x="5843" y="1662"/>
                  </a:cxn>
                  <a:cxn ang="0">
                    <a:pos x="6509" y="1671"/>
                  </a:cxn>
                </a:cxnLst>
                <a:rect l="0" t="0" r="r" b="b"/>
                <a:pathLst>
                  <a:path w="6509" h="1671">
                    <a:moveTo>
                      <a:pt x="0" y="0"/>
                    </a:moveTo>
                    <a:lnTo>
                      <a:pt x="33" y="170"/>
                    </a:lnTo>
                    <a:lnTo>
                      <a:pt x="132" y="336"/>
                    </a:lnTo>
                    <a:lnTo>
                      <a:pt x="293" y="496"/>
                    </a:lnTo>
                    <a:lnTo>
                      <a:pt x="511" y="650"/>
                    </a:lnTo>
                    <a:lnTo>
                      <a:pt x="785" y="796"/>
                    </a:lnTo>
                    <a:lnTo>
                      <a:pt x="1112" y="934"/>
                    </a:lnTo>
                    <a:lnTo>
                      <a:pt x="1486" y="1062"/>
                    </a:lnTo>
                    <a:lnTo>
                      <a:pt x="1906" y="1180"/>
                    </a:lnTo>
                    <a:lnTo>
                      <a:pt x="2368" y="1289"/>
                    </a:lnTo>
                    <a:lnTo>
                      <a:pt x="2869" y="1385"/>
                    </a:lnTo>
                    <a:lnTo>
                      <a:pt x="3406" y="1469"/>
                    </a:lnTo>
                    <a:lnTo>
                      <a:pt x="3975" y="1539"/>
                    </a:lnTo>
                    <a:lnTo>
                      <a:pt x="4572" y="1595"/>
                    </a:lnTo>
                    <a:lnTo>
                      <a:pt x="5197" y="1636"/>
                    </a:lnTo>
                    <a:lnTo>
                      <a:pt x="5843" y="1662"/>
                    </a:lnTo>
                    <a:lnTo>
                      <a:pt x="6509" y="1671"/>
                    </a:lnTo>
                  </a:path>
                </a:pathLst>
              </a:custGeom>
              <a:noFill/>
              <a:ln w="3175">
                <a:solidFill>
                  <a:srgbClr val="F2F2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17" name="Freeform 597"/>
              <p:cNvSpPr>
                <a:spLocks/>
              </p:cNvSpPr>
              <p:nvPr/>
            </p:nvSpPr>
            <p:spPr bwMode="auto">
              <a:xfrm flipH="1">
                <a:off x="-677" y="23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0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18" name="Freeform 598"/>
              <p:cNvSpPr>
                <a:spLocks/>
              </p:cNvSpPr>
              <p:nvPr/>
            </p:nvSpPr>
            <p:spPr bwMode="auto">
              <a:xfrm flipH="1">
                <a:off x="-997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4"/>
                  </a:cxn>
                  <a:cxn ang="0">
                    <a:pos x="0" y="0"/>
                  </a:cxn>
                </a:cxnLst>
                <a:rect l="0" t="0" r="r" b="b"/>
                <a:pathLst>
                  <a:path h="14">
                    <a:moveTo>
                      <a:pt x="0" y="0"/>
                    </a:moveTo>
                    <a:lnTo>
                      <a:pt x="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19" name="Freeform 599"/>
              <p:cNvSpPr>
                <a:spLocks/>
              </p:cNvSpPr>
              <p:nvPr/>
            </p:nvSpPr>
            <p:spPr bwMode="auto">
              <a:xfrm flipH="1">
                <a:off x="-1339" y="2292"/>
                <a:ext cx="646" cy="71"/>
              </a:xfrm>
              <a:custGeom>
                <a:avLst/>
                <a:gdLst/>
                <a:ahLst/>
                <a:cxnLst>
                  <a:cxn ang="0">
                    <a:pos x="6444" y="1167"/>
                  </a:cxn>
                  <a:cxn ang="0">
                    <a:pos x="12874" y="1382"/>
                  </a:cxn>
                  <a:cxn ang="0">
                    <a:pos x="12944" y="1263"/>
                  </a:cxn>
                  <a:cxn ang="0">
                    <a:pos x="12973" y="1148"/>
                  </a:cxn>
                  <a:cxn ang="0">
                    <a:pos x="12964" y="1040"/>
                  </a:cxn>
                  <a:cxn ang="0">
                    <a:pos x="12923" y="936"/>
                  </a:cxn>
                  <a:cxn ang="0">
                    <a:pos x="12855" y="839"/>
                  </a:cxn>
                  <a:cxn ang="0">
                    <a:pos x="12764" y="748"/>
                  </a:cxn>
                  <a:cxn ang="0">
                    <a:pos x="12658" y="664"/>
                  </a:cxn>
                  <a:cxn ang="0">
                    <a:pos x="12541" y="586"/>
                  </a:cxn>
                  <a:cxn ang="0">
                    <a:pos x="12417" y="517"/>
                  </a:cxn>
                  <a:cxn ang="0">
                    <a:pos x="12293" y="455"/>
                  </a:cxn>
                  <a:cxn ang="0">
                    <a:pos x="12173" y="401"/>
                  </a:cxn>
                  <a:cxn ang="0">
                    <a:pos x="12063" y="358"/>
                  </a:cxn>
                  <a:cxn ang="0">
                    <a:pos x="11969" y="322"/>
                  </a:cxn>
                  <a:cxn ang="0">
                    <a:pos x="11895" y="297"/>
                  </a:cxn>
                  <a:cxn ang="0">
                    <a:pos x="11846" y="280"/>
                  </a:cxn>
                  <a:cxn ang="0">
                    <a:pos x="11830" y="276"/>
                  </a:cxn>
                  <a:cxn ang="0">
                    <a:pos x="6437" y="1098"/>
                  </a:cxn>
                  <a:cxn ang="0">
                    <a:pos x="2086" y="0"/>
                  </a:cxn>
                  <a:cxn ang="0">
                    <a:pos x="2066" y="3"/>
                  </a:cxn>
                  <a:cxn ang="0">
                    <a:pos x="2009" y="15"/>
                  </a:cxn>
                  <a:cxn ang="0">
                    <a:pos x="1919" y="35"/>
                  </a:cxn>
                  <a:cxn ang="0">
                    <a:pos x="1803" y="62"/>
                  </a:cxn>
                  <a:cxn ang="0">
                    <a:pos x="1664" y="97"/>
                  </a:cxn>
                  <a:cxn ang="0">
                    <a:pos x="1507" y="138"/>
                  </a:cxn>
                  <a:cxn ang="0">
                    <a:pos x="1336" y="189"/>
                  </a:cxn>
                  <a:cxn ang="0">
                    <a:pos x="1157" y="245"/>
                  </a:cxn>
                  <a:cxn ang="0">
                    <a:pos x="975" y="309"/>
                  </a:cxn>
                  <a:cxn ang="0">
                    <a:pos x="795" y="381"/>
                  </a:cxn>
                  <a:cxn ang="0">
                    <a:pos x="619" y="458"/>
                  </a:cxn>
                  <a:cxn ang="0">
                    <a:pos x="455" y="543"/>
                  </a:cxn>
                  <a:cxn ang="0">
                    <a:pos x="306" y="635"/>
                  </a:cxn>
                  <a:cxn ang="0">
                    <a:pos x="177" y="734"/>
                  </a:cxn>
                  <a:cxn ang="0">
                    <a:pos x="73" y="839"/>
                  </a:cxn>
                  <a:cxn ang="0">
                    <a:pos x="0" y="952"/>
                  </a:cxn>
                  <a:cxn ang="0">
                    <a:pos x="6444" y="1167"/>
                  </a:cxn>
                </a:cxnLst>
                <a:rect l="0" t="0" r="r" b="b"/>
                <a:pathLst>
                  <a:path w="12973" h="1382">
                    <a:moveTo>
                      <a:pt x="6444" y="1167"/>
                    </a:moveTo>
                    <a:lnTo>
                      <a:pt x="12874" y="1382"/>
                    </a:lnTo>
                    <a:lnTo>
                      <a:pt x="12944" y="1263"/>
                    </a:lnTo>
                    <a:lnTo>
                      <a:pt x="12973" y="1148"/>
                    </a:lnTo>
                    <a:lnTo>
                      <a:pt x="12964" y="1040"/>
                    </a:lnTo>
                    <a:lnTo>
                      <a:pt x="12923" y="936"/>
                    </a:lnTo>
                    <a:lnTo>
                      <a:pt x="12855" y="839"/>
                    </a:lnTo>
                    <a:lnTo>
                      <a:pt x="12764" y="748"/>
                    </a:lnTo>
                    <a:lnTo>
                      <a:pt x="12658" y="664"/>
                    </a:lnTo>
                    <a:lnTo>
                      <a:pt x="12541" y="586"/>
                    </a:lnTo>
                    <a:lnTo>
                      <a:pt x="12417" y="517"/>
                    </a:lnTo>
                    <a:lnTo>
                      <a:pt x="12293" y="455"/>
                    </a:lnTo>
                    <a:lnTo>
                      <a:pt x="12173" y="401"/>
                    </a:lnTo>
                    <a:lnTo>
                      <a:pt x="12063" y="358"/>
                    </a:lnTo>
                    <a:lnTo>
                      <a:pt x="11969" y="322"/>
                    </a:lnTo>
                    <a:lnTo>
                      <a:pt x="11895" y="297"/>
                    </a:lnTo>
                    <a:lnTo>
                      <a:pt x="11846" y="280"/>
                    </a:lnTo>
                    <a:lnTo>
                      <a:pt x="11830" y="276"/>
                    </a:lnTo>
                    <a:lnTo>
                      <a:pt x="6437" y="1098"/>
                    </a:lnTo>
                    <a:lnTo>
                      <a:pt x="2086" y="0"/>
                    </a:lnTo>
                    <a:lnTo>
                      <a:pt x="2066" y="3"/>
                    </a:lnTo>
                    <a:lnTo>
                      <a:pt x="2009" y="15"/>
                    </a:lnTo>
                    <a:lnTo>
                      <a:pt x="1919" y="35"/>
                    </a:lnTo>
                    <a:lnTo>
                      <a:pt x="1803" y="62"/>
                    </a:lnTo>
                    <a:lnTo>
                      <a:pt x="1664" y="97"/>
                    </a:lnTo>
                    <a:lnTo>
                      <a:pt x="1507" y="138"/>
                    </a:lnTo>
                    <a:lnTo>
                      <a:pt x="1336" y="189"/>
                    </a:lnTo>
                    <a:lnTo>
                      <a:pt x="1157" y="245"/>
                    </a:lnTo>
                    <a:lnTo>
                      <a:pt x="975" y="309"/>
                    </a:lnTo>
                    <a:lnTo>
                      <a:pt x="795" y="381"/>
                    </a:lnTo>
                    <a:lnTo>
                      <a:pt x="619" y="458"/>
                    </a:lnTo>
                    <a:lnTo>
                      <a:pt x="455" y="543"/>
                    </a:lnTo>
                    <a:lnTo>
                      <a:pt x="306" y="635"/>
                    </a:lnTo>
                    <a:lnTo>
                      <a:pt x="177" y="734"/>
                    </a:lnTo>
                    <a:lnTo>
                      <a:pt x="73" y="839"/>
                    </a:lnTo>
                    <a:lnTo>
                      <a:pt x="0" y="952"/>
                    </a:lnTo>
                    <a:lnTo>
                      <a:pt x="6444" y="116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20" name="Freeform 600"/>
              <p:cNvSpPr>
                <a:spLocks/>
              </p:cNvSpPr>
              <p:nvPr/>
            </p:nvSpPr>
            <p:spPr bwMode="auto">
              <a:xfrm flipH="1">
                <a:off x="-1339" y="2294"/>
                <a:ext cx="637" cy="63"/>
              </a:xfrm>
              <a:custGeom>
                <a:avLst/>
                <a:gdLst/>
                <a:ahLst/>
                <a:cxnLst>
                  <a:cxn ang="0">
                    <a:pos x="11870" y="281"/>
                  </a:cxn>
                  <a:cxn ang="0">
                    <a:pos x="11886" y="285"/>
                  </a:cxn>
                  <a:cxn ang="0">
                    <a:pos x="11928" y="299"/>
                  </a:cxn>
                  <a:cxn ang="0">
                    <a:pos x="11994" y="323"/>
                  </a:cxn>
                  <a:cxn ang="0">
                    <a:pos x="12079" y="356"/>
                  </a:cxn>
                  <a:cxn ang="0">
                    <a:pos x="12176" y="397"/>
                  </a:cxn>
                  <a:cxn ang="0">
                    <a:pos x="12284" y="446"/>
                  </a:cxn>
                  <a:cxn ang="0">
                    <a:pos x="12395" y="502"/>
                  </a:cxn>
                  <a:cxn ang="0">
                    <a:pos x="12507" y="567"/>
                  </a:cxn>
                  <a:cxn ang="0">
                    <a:pos x="12614" y="638"/>
                  </a:cxn>
                  <a:cxn ang="0">
                    <a:pos x="12712" y="715"/>
                  </a:cxn>
                  <a:cxn ang="0">
                    <a:pos x="12796" y="799"/>
                  </a:cxn>
                  <a:cxn ang="0">
                    <a:pos x="12862" y="888"/>
                  </a:cxn>
                  <a:cxn ang="0">
                    <a:pos x="12904" y="983"/>
                  </a:cxn>
                  <a:cxn ang="0">
                    <a:pos x="12918" y="1083"/>
                  </a:cxn>
                  <a:cxn ang="0">
                    <a:pos x="12901" y="1187"/>
                  </a:cxn>
                  <a:cxn ang="0">
                    <a:pos x="12846" y="1296"/>
                  </a:cxn>
                  <a:cxn ang="0">
                    <a:pos x="6396" y="1137"/>
                  </a:cxn>
                  <a:cxn ang="0">
                    <a:pos x="0" y="879"/>
                  </a:cxn>
                  <a:cxn ang="0">
                    <a:pos x="70" y="775"/>
                  </a:cxn>
                  <a:cxn ang="0">
                    <a:pos x="167" y="678"/>
                  </a:cxn>
                  <a:cxn ang="0">
                    <a:pos x="287" y="588"/>
                  </a:cxn>
                  <a:cxn ang="0">
                    <a:pos x="425" y="504"/>
                  </a:cxn>
                  <a:cxn ang="0">
                    <a:pos x="578" y="425"/>
                  </a:cxn>
                  <a:cxn ang="0">
                    <a:pos x="739" y="353"/>
                  </a:cxn>
                  <a:cxn ang="0">
                    <a:pos x="907" y="286"/>
                  </a:cxn>
                  <a:cxn ang="0">
                    <a:pos x="1076" y="227"/>
                  </a:cxn>
                  <a:cxn ang="0">
                    <a:pos x="1240" y="175"/>
                  </a:cxn>
                  <a:cxn ang="0">
                    <a:pos x="1398" y="129"/>
                  </a:cxn>
                  <a:cxn ang="0">
                    <a:pos x="1542" y="90"/>
                  </a:cxn>
                  <a:cxn ang="0">
                    <a:pos x="1671" y="58"/>
                  </a:cxn>
                  <a:cxn ang="0">
                    <a:pos x="1777" y="32"/>
                  </a:cxn>
                  <a:cxn ang="0">
                    <a:pos x="1860" y="14"/>
                  </a:cxn>
                  <a:cxn ang="0">
                    <a:pos x="1913" y="4"/>
                  </a:cxn>
                  <a:cxn ang="0">
                    <a:pos x="1931" y="0"/>
                  </a:cxn>
                  <a:cxn ang="0">
                    <a:pos x="6389" y="1068"/>
                  </a:cxn>
                  <a:cxn ang="0">
                    <a:pos x="11870" y="281"/>
                  </a:cxn>
                </a:cxnLst>
                <a:rect l="0" t="0" r="r" b="b"/>
                <a:pathLst>
                  <a:path w="12918" h="1296">
                    <a:moveTo>
                      <a:pt x="11870" y="281"/>
                    </a:moveTo>
                    <a:lnTo>
                      <a:pt x="11886" y="285"/>
                    </a:lnTo>
                    <a:lnTo>
                      <a:pt x="11928" y="299"/>
                    </a:lnTo>
                    <a:lnTo>
                      <a:pt x="11994" y="323"/>
                    </a:lnTo>
                    <a:lnTo>
                      <a:pt x="12079" y="356"/>
                    </a:lnTo>
                    <a:lnTo>
                      <a:pt x="12176" y="397"/>
                    </a:lnTo>
                    <a:lnTo>
                      <a:pt x="12284" y="446"/>
                    </a:lnTo>
                    <a:lnTo>
                      <a:pt x="12395" y="502"/>
                    </a:lnTo>
                    <a:lnTo>
                      <a:pt x="12507" y="567"/>
                    </a:lnTo>
                    <a:lnTo>
                      <a:pt x="12614" y="638"/>
                    </a:lnTo>
                    <a:lnTo>
                      <a:pt x="12712" y="715"/>
                    </a:lnTo>
                    <a:lnTo>
                      <a:pt x="12796" y="799"/>
                    </a:lnTo>
                    <a:lnTo>
                      <a:pt x="12862" y="888"/>
                    </a:lnTo>
                    <a:lnTo>
                      <a:pt x="12904" y="983"/>
                    </a:lnTo>
                    <a:lnTo>
                      <a:pt x="12918" y="1083"/>
                    </a:lnTo>
                    <a:lnTo>
                      <a:pt x="12901" y="1187"/>
                    </a:lnTo>
                    <a:lnTo>
                      <a:pt x="12846" y="1296"/>
                    </a:lnTo>
                    <a:lnTo>
                      <a:pt x="6396" y="1137"/>
                    </a:lnTo>
                    <a:lnTo>
                      <a:pt x="0" y="879"/>
                    </a:lnTo>
                    <a:lnTo>
                      <a:pt x="70" y="775"/>
                    </a:lnTo>
                    <a:lnTo>
                      <a:pt x="167" y="678"/>
                    </a:lnTo>
                    <a:lnTo>
                      <a:pt x="287" y="588"/>
                    </a:lnTo>
                    <a:lnTo>
                      <a:pt x="425" y="504"/>
                    </a:lnTo>
                    <a:lnTo>
                      <a:pt x="578" y="425"/>
                    </a:lnTo>
                    <a:lnTo>
                      <a:pt x="739" y="353"/>
                    </a:lnTo>
                    <a:lnTo>
                      <a:pt x="907" y="286"/>
                    </a:lnTo>
                    <a:lnTo>
                      <a:pt x="1076" y="227"/>
                    </a:lnTo>
                    <a:lnTo>
                      <a:pt x="1240" y="175"/>
                    </a:lnTo>
                    <a:lnTo>
                      <a:pt x="1398" y="129"/>
                    </a:lnTo>
                    <a:lnTo>
                      <a:pt x="1542" y="90"/>
                    </a:lnTo>
                    <a:lnTo>
                      <a:pt x="1671" y="58"/>
                    </a:lnTo>
                    <a:lnTo>
                      <a:pt x="1777" y="32"/>
                    </a:lnTo>
                    <a:lnTo>
                      <a:pt x="1860" y="14"/>
                    </a:lnTo>
                    <a:lnTo>
                      <a:pt x="1913" y="4"/>
                    </a:lnTo>
                    <a:lnTo>
                      <a:pt x="1931" y="0"/>
                    </a:lnTo>
                    <a:lnTo>
                      <a:pt x="6389" y="1068"/>
                    </a:lnTo>
                    <a:lnTo>
                      <a:pt x="11870" y="281"/>
                    </a:lnTo>
                    <a:close/>
                  </a:path>
                </a:pathLst>
              </a:custGeom>
              <a:solidFill>
                <a:srgbClr val="F7F7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21" name="Freeform 601"/>
              <p:cNvSpPr>
                <a:spLocks/>
              </p:cNvSpPr>
              <p:nvPr/>
            </p:nvSpPr>
            <p:spPr bwMode="auto">
              <a:xfrm flipH="1">
                <a:off x="-1339" y="2295"/>
                <a:ext cx="637" cy="58"/>
              </a:xfrm>
              <a:custGeom>
                <a:avLst/>
                <a:gdLst/>
                <a:ahLst/>
                <a:cxnLst>
                  <a:cxn ang="0">
                    <a:pos x="11912" y="283"/>
                  </a:cxn>
                  <a:cxn ang="0">
                    <a:pos x="11925" y="287"/>
                  </a:cxn>
                  <a:cxn ang="0">
                    <a:pos x="11962" y="300"/>
                  </a:cxn>
                  <a:cxn ang="0">
                    <a:pos x="12020" y="322"/>
                  </a:cxn>
                  <a:cxn ang="0">
                    <a:pos x="12094" y="351"/>
                  </a:cxn>
                  <a:cxn ang="0">
                    <a:pos x="12180" y="390"/>
                  </a:cxn>
                  <a:cxn ang="0">
                    <a:pos x="12275" y="434"/>
                  </a:cxn>
                  <a:cxn ang="0">
                    <a:pos x="12376" y="486"/>
                  </a:cxn>
                  <a:cxn ang="0">
                    <a:pos x="12475" y="545"/>
                  </a:cxn>
                  <a:cxn ang="0">
                    <a:pos x="12572" y="610"/>
                  </a:cxn>
                  <a:cxn ang="0">
                    <a:pos x="12661" y="680"/>
                  </a:cxn>
                  <a:cxn ang="0">
                    <a:pos x="12739" y="757"/>
                  </a:cxn>
                  <a:cxn ang="0">
                    <a:pos x="12801" y="838"/>
                  </a:cxn>
                  <a:cxn ang="0">
                    <a:pos x="12845" y="925"/>
                  </a:cxn>
                  <a:cxn ang="0">
                    <a:pos x="12865" y="1015"/>
                  </a:cxn>
                  <a:cxn ang="0">
                    <a:pos x="12858" y="1109"/>
                  </a:cxn>
                  <a:cxn ang="0">
                    <a:pos x="12821" y="1209"/>
                  </a:cxn>
                  <a:cxn ang="0">
                    <a:pos x="6349" y="1105"/>
                  </a:cxn>
                  <a:cxn ang="0">
                    <a:pos x="0" y="803"/>
                  </a:cxn>
                  <a:cxn ang="0">
                    <a:pos x="66" y="709"/>
                  </a:cxn>
                  <a:cxn ang="0">
                    <a:pos x="157" y="620"/>
                  </a:cxn>
                  <a:cxn ang="0">
                    <a:pos x="269" y="537"/>
                  </a:cxn>
                  <a:cxn ang="0">
                    <a:pos x="396" y="460"/>
                  </a:cxn>
                  <a:cxn ang="0">
                    <a:pos x="537" y="389"/>
                  </a:cxn>
                  <a:cxn ang="0">
                    <a:pos x="686" y="322"/>
                  </a:cxn>
                  <a:cxn ang="0">
                    <a:pos x="840" y="262"/>
                  </a:cxn>
                  <a:cxn ang="0">
                    <a:pos x="994" y="208"/>
                  </a:cxn>
                  <a:cxn ang="0">
                    <a:pos x="1144" y="159"/>
                  </a:cxn>
                  <a:cxn ang="0">
                    <a:pos x="1288" y="118"/>
                  </a:cxn>
                  <a:cxn ang="0">
                    <a:pos x="1420" y="82"/>
                  </a:cxn>
                  <a:cxn ang="0">
                    <a:pos x="1538" y="52"/>
                  </a:cxn>
                  <a:cxn ang="0">
                    <a:pos x="1637" y="29"/>
                  </a:cxn>
                  <a:cxn ang="0">
                    <a:pos x="1711" y="13"/>
                  </a:cxn>
                  <a:cxn ang="0">
                    <a:pos x="1759" y="3"/>
                  </a:cxn>
                  <a:cxn ang="0">
                    <a:pos x="1776" y="0"/>
                  </a:cxn>
                  <a:cxn ang="0">
                    <a:pos x="6342" y="1036"/>
                  </a:cxn>
                  <a:cxn ang="0">
                    <a:pos x="11912" y="283"/>
                  </a:cxn>
                </a:cxnLst>
                <a:rect l="0" t="0" r="r" b="b"/>
                <a:pathLst>
                  <a:path w="12865" h="1209">
                    <a:moveTo>
                      <a:pt x="11912" y="283"/>
                    </a:moveTo>
                    <a:lnTo>
                      <a:pt x="11925" y="287"/>
                    </a:lnTo>
                    <a:lnTo>
                      <a:pt x="11962" y="300"/>
                    </a:lnTo>
                    <a:lnTo>
                      <a:pt x="12020" y="322"/>
                    </a:lnTo>
                    <a:lnTo>
                      <a:pt x="12094" y="351"/>
                    </a:lnTo>
                    <a:lnTo>
                      <a:pt x="12180" y="390"/>
                    </a:lnTo>
                    <a:lnTo>
                      <a:pt x="12275" y="434"/>
                    </a:lnTo>
                    <a:lnTo>
                      <a:pt x="12376" y="486"/>
                    </a:lnTo>
                    <a:lnTo>
                      <a:pt x="12475" y="545"/>
                    </a:lnTo>
                    <a:lnTo>
                      <a:pt x="12572" y="610"/>
                    </a:lnTo>
                    <a:lnTo>
                      <a:pt x="12661" y="680"/>
                    </a:lnTo>
                    <a:lnTo>
                      <a:pt x="12739" y="757"/>
                    </a:lnTo>
                    <a:lnTo>
                      <a:pt x="12801" y="838"/>
                    </a:lnTo>
                    <a:lnTo>
                      <a:pt x="12845" y="925"/>
                    </a:lnTo>
                    <a:lnTo>
                      <a:pt x="12865" y="1015"/>
                    </a:lnTo>
                    <a:lnTo>
                      <a:pt x="12858" y="1109"/>
                    </a:lnTo>
                    <a:lnTo>
                      <a:pt x="12821" y="1209"/>
                    </a:lnTo>
                    <a:lnTo>
                      <a:pt x="6349" y="1105"/>
                    </a:lnTo>
                    <a:lnTo>
                      <a:pt x="0" y="803"/>
                    </a:lnTo>
                    <a:lnTo>
                      <a:pt x="66" y="709"/>
                    </a:lnTo>
                    <a:lnTo>
                      <a:pt x="157" y="620"/>
                    </a:lnTo>
                    <a:lnTo>
                      <a:pt x="269" y="537"/>
                    </a:lnTo>
                    <a:lnTo>
                      <a:pt x="396" y="460"/>
                    </a:lnTo>
                    <a:lnTo>
                      <a:pt x="537" y="389"/>
                    </a:lnTo>
                    <a:lnTo>
                      <a:pt x="686" y="322"/>
                    </a:lnTo>
                    <a:lnTo>
                      <a:pt x="840" y="262"/>
                    </a:lnTo>
                    <a:lnTo>
                      <a:pt x="994" y="208"/>
                    </a:lnTo>
                    <a:lnTo>
                      <a:pt x="1144" y="159"/>
                    </a:lnTo>
                    <a:lnTo>
                      <a:pt x="1288" y="118"/>
                    </a:lnTo>
                    <a:lnTo>
                      <a:pt x="1420" y="82"/>
                    </a:lnTo>
                    <a:lnTo>
                      <a:pt x="1538" y="52"/>
                    </a:lnTo>
                    <a:lnTo>
                      <a:pt x="1637" y="29"/>
                    </a:lnTo>
                    <a:lnTo>
                      <a:pt x="1711" y="13"/>
                    </a:lnTo>
                    <a:lnTo>
                      <a:pt x="1759" y="3"/>
                    </a:lnTo>
                    <a:lnTo>
                      <a:pt x="1776" y="0"/>
                    </a:lnTo>
                    <a:lnTo>
                      <a:pt x="6342" y="1036"/>
                    </a:lnTo>
                    <a:lnTo>
                      <a:pt x="11912" y="283"/>
                    </a:lnTo>
                    <a:close/>
                  </a:path>
                </a:pathLst>
              </a:custGeom>
              <a:solidFill>
                <a:srgbClr val="EFE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22" name="Freeform 602"/>
              <p:cNvSpPr>
                <a:spLocks/>
              </p:cNvSpPr>
              <p:nvPr/>
            </p:nvSpPr>
            <p:spPr bwMode="auto">
              <a:xfrm flipH="1">
                <a:off x="-1339" y="2295"/>
                <a:ext cx="637" cy="58"/>
              </a:xfrm>
              <a:custGeom>
                <a:avLst/>
                <a:gdLst/>
                <a:ahLst/>
                <a:cxnLst>
                  <a:cxn ang="0">
                    <a:pos x="11954" y="287"/>
                  </a:cxn>
                  <a:cxn ang="0">
                    <a:pos x="11965" y="290"/>
                  </a:cxn>
                  <a:cxn ang="0">
                    <a:pos x="11997" y="302"/>
                  </a:cxn>
                  <a:cxn ang="0">
                    <a:pos x="12047" y="323"/>
                  </a:cxn>
                  <a:cxn ang="0">
                    <a:pos x="12110" y="350"/>
                  </a:cxn>
                  <a:cxn ang="0">
                    <a:pos x="12186" y="384"/>
                  </a:cxn>
                  <a:cxn ang="0">
                    <a:pos x="12268" y="424"/>
                  </a:cxn>
                  <a:cxn ang="0">
                    <a:pos x="12355" y="472"/>
                  </a:cxn>
                  <a:cxn ang="0">
                    <a:pos x="12442" y="525"/>
                  </a:cxn>
                  <a:cxn ang="0">
                    <a:pos x="12529" y="584"/>
                  </a:cxn>
                  <a:cxn ang="0">
                    <a:pos x="12608" y="648"/>
                  </a:cxn>
                  <a:cxn ang="0">
                    <a:pos x="12680" y="717"/>
                  </a:cxn>
                  <a:cxn ang="0">
                    <a:pos x="12740" y="790"/>
                  </a:cxn>
                  <a:cxn ang="0">
                    <a:pos x="12784" y="867"/>
                  </a:cxn>
                  <a:cxn ang="0">
                    <a:pos x="12810" y="949"/>
                  </a:cxn>
                  <a:cxn ang="0">
                    <a:pos x="12815" y="1034"/>
                  </a:cxn>
                  <a:cxn ang="0">
                    <a:pos x="12794" y="1123"/>
                  </a:cxn>
                  <a:cxn ang="0">
                    <a:pos x="6301" y="1075"/>
                  </a:cxn>
                  <a:cxn ang="0">
                    <a:pos x="0" y="731"/>
                  </a:cxn>
                  <a:cxn ang="0">
                    <a:pos x="62" y="646"/>
                  </a:cxn>
                  <a:cxn ang="0">
                    <a:pos x="148" y="565"/>
                  </a:cxn>
                  <a:cxn ang="0">
                    <a:pos x="250" y="490"/>
                  </a:cxn>
                  <a:cxn ang="0">
                    <a:pos x="367" y="420"/>
                  </a:cxn>
                  <a:cxn ang="0">
                    <a:pos x="496" y="354"/>
                  </a:cxn>
                  <a:cxn ang="0">
                    <a:pos x="631" y="294"/>
                  </a:cxn>
                  <a:cxn ang="0">
                    <a:pos x="771" y="240"/>
                  </a:cxn>
                  <a:cxn ang="0">
                    <a:pos x="912" y="190"/>
                  </a:cxn>
                  <a:cxn ang="0">
                    <a:pos x="1049" y="147"/>
                  </a:cxn>
                  <a:cxn ang="0">
                    <a:pos x="1179" y="109"/>
                  </a:cxn>
                  <a:cxn ang="0">
                    <a:pos x="1299" y="76"/>
                  </a:cxn>
                  <a:cxn ang="0">
                    <a:pos x="1405" y="49"/>
                  </a:cxn>
                  <a:cxn ang="0">
                    <a:pos x="1495" y="28"/>
                  </a:cxn>
                  <a:cxn ang="0">
                    <a:pos x="1562" y="12"/>
                  </a:cxn>
                  <a:cxn ang="0">
                    <a:pos x="1606" y="3"/>
                  </a:cxn>
                  <a:cxn ang="0">
                    <a:pos x="1621" y="0"/>
                  </a:cxn>
                  <a:cxn ang="0">
                    <a:pos x="6294" y="1006"/>
                  </a:cxn>
                  <a:cxn ang="0">
                    <a:pos x="11954" y="287"/>
                  </a:cxn>
                </a:cxnLst>
                <a:rect l="0" t="0" r="r" b="b"/>
                <a:pathLst>
                  <a:path w="12815" h="1123">
                    <a:moveTo>
                      <a:pt x="11954" y="287"/>
                    </a:moveTo>
                    <a:lnTo>
                      <a:pt x="11965" y="290"/>
                    </a:lnTo>
                    <a:lnTo>
                      <a:pt x="11997" y="302"/>
                    </a:lnTo>
                    <a:lnTo>
                      <a:pt x="12047" y="323"/>
                    </a:lnTo>
                    <a:lnTo>
                      <a:pt x="12110" y="350"/>
                    </a:lnTo>
                    <a:lnTo>
                      <a:pt x="12186" y="384"/>
                    </a:lnTo>
                    <a:lnTo>
                      <a:pt x="12268" y="424"/>
                    </a:lnTo>
                    <a:lnTo>
                      <a:pt x="12355" y="472"/>
                    </a:lnTo>
                    <a:lnTo>
                      <a:pt x="12442" y="525"/>
                    </a:lnTo>
                    <a:lnTo>
                      <a:pt x="12529" y="584"/>
                    </a:lnTo>
                    <a:lnTo>
                      <a:pt x="12608" y="648"/>
                    </a:lnTo>
                    <a:lnTo>
                      <a:pt x="12680" y="717"/>
                    </a:lnTo>
                    <a:lnTo>
                      <a:pt x="12740" y="790"/>
                    </a:lnTo>
                    <a:lnTo>
                      <a:pt x="12784" y="867"/>
                    </a:lnTo>
                    <a:lnTo>
                      <a:pt x="12810" y="949"/>
                    </a:lnTo>
                    <a:lnTo>
                      <a:pt x="12815" y="1034"/>
                    </a:lnTo>
                    <a:lnTo>
                      <a:pt x="12794" y="1123"/>
                    </a:lnTo>
                    <a:lnTo>
                      <a:pt x="6301" y="1075"/>
                    </a:lnTo>
                    <a:lnTo>
                      <a:pt x="0" y="731"/>
                    </a:lnTo>
                    <a:lnTo>
                      <a:pt x="62" y="646"/>
                    </a:lnTo>
                    <a:lnTo>
                      <a:pt x="148" y="565"/>
                    </a:lnTo>
                    <a:lnTo>
                      <a:pt x="250" y="490"/>
                    </a:lnTo>
                    <a:lnTo>
                      <a:pt x="367" y="420"/>
                    </a:lnTo>
                    <a:lnTo>
                      <a:pt x="496" y="354"/>
                    </a:lnTo>
                    <a:lnTo>
                      <a:pt x="631" y="294"/>
                    </a:lnTo>
                    <a:lnTo>
                      <a:pt x="771" y="240"/>
                    </a:lnTo>
                    <a:lnTo>
                      <a:pt x="912" y="190"/>
                    </a:lnTo>
                    <a:lnTo>
                      <a:pt x="1049" y="147"/>
                    </a:lnTo>
                    <a:lnTo>
                      <a:pt x="1179" y="109"/>
                    </a:lnTo>
                    <a:lnTo>
                      <a:pt x="1299" y="76"/>
                    </a:lnTo>
                    <a:lnTo>
                      <a:pt x="1405" y="49"/>
                    </a:lnTo>
                    <a:lnTo>
                      <a:pt x="1495" y="28"/>
                    </a:lnTo>
                    <a:lnTo>
                      <a:pt x="1562" y="12"/>
                    </a:lnTo>
                    <a:lnTo>
                      <a:pt x="1606" y="3"/>
                    </a:lnTo>
                    <a:lnTo>
                      <a:pt x="1621" y="0"/>
                    </a:lnTo>
                    <a:lnTo>
                      <a:pt x="6294" y="1006"/>
                    </a:lnTo>
                    <a:lnTo>
                      <a:pt x="11954" y="287"/>
                    </a:lnTo>
                    <a:close/>
                  </a:path>
                </a:pathLst>
              </a:custGeom>
              <a:solidFill>
                <a:srgbClr val="E8E8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23" name="Freeform 603"/>
              <p:cNvSpPr>
                <a:spLocks/>
              </p:cNvSpPr>
              <p:nvPr/>
            </p:nvSpPr>
            <p:spPr bwMode="auto">
              <a:xfrm flipH="1">
                <a:off x="-1317" y="2295"/>
                <a:ext cx="629" cy="50"/>
              </a:xfrm>
              <a:custGeom>
                <a:avLst/>
                <a:gdLst/>
                <a:ahLst/>
                <a:cxnLst>
                  <a:cxn ang="0">
                    <a:pos x="11995" y="288"/>
                  </a:cxn>
                  <a:cxn ang="0">
                    <a:pos x="12003" y="292"/>
                  </a:cxn>
                  <a:cxn ang="0">
                    <a:pos x="12031" y="302"/>
                  </a:cxn>
                  <a:cxn ang="0">
                    <a:pos x="12072" y="321"/>
                  </a:cxn>
                  <a:cxn ang="0">
                    <a:pos x="12126" y="345"/>
                  </a:cxn>
                  <a:cxn ang="0">
                    <a:pos x="12189" y="376"/>
                  </a:cxn>
                  <a:cxn ang="0">
                    <a:pos x="12259" y="413"/>
                  </a:cxn>
                  <a:cxn ang="0">
                    <a:pos x="12333" y="455"/>
                  </a:cxn>
                  <a:cxn ang="0">
                    <a:pos x="12410" y="503"/>
                  </a:cxn>
                  <a:cxn ang="0">
                    <a:pos x="12485" y="556"/>
                  </a:cxn>
                  <a:cxn ang="0">
                    <a:pos x="12556" y="614"/>
                  </a:cxn>
                  <a:cxn ang="0">
                    <a:pos x="12621" y="675"/>
                  </a:cxn>
                  <a:cxn ang="0">
                    <a:pos x="12678" y="741"/>
                  </a:cxn>
                  <a:cxn ang="0">
                    <a:pos x="12724" y="810"/>
                  </a:cxn>
                  <a:cxn ang="0">
                    <a:pos x="12756" y="883"/>
                  </a:cxn>
                  <a:cxn ang="0">
                    <a:pos x="12771" y="959"/>
                  </a:cxn>
                  <a:cxn ang="0">
                    <a:pos x="12768" y="1037"/>
                  </a:cxn>
                  <a:cxn ang="0">
                    <a:pos x="6253" y="1044"/>
                  </a:cxn>
                  <a:cxn ang="0">
                    <a:pos x="0" y="656"/>
                  </a:cxn>
                  <a:cxn ang="0">
                    <a:pos x="58" y="580"/>
                  </a:cxn>
                  <a:cxn ang="0">
                    <a:pos x="137" y="508"/>
                  </a:cxn>
                  <a:cxn ang="0">
                    <a:pos x="231" y="441"/>
                  </a:cxn>
                  <a:cxn ang="0">
                    <a:pos x="338" y="378"/>
                  </a:cxn>
                  <a:cxn ang="0">
                    <a:pos x="454" y="319"/>
                  </a:cxn>
                  <a:cxn ang="0">
                    <a:pos x="577" y="265"/>
                  </a:cxn>
                  <a:cxn ang="0">
                    <a:pos x="703" y="216"/>
                  </a:cxn>
                  <a:cxn ang="0">
                    <a:pos x="830" y="171"/>
                  </a:cxn>
                  <a:cxn ang="0">
                    <a:pos x="952" y="132"/>
                  </a:cxn>
                  <a:cxn ang="0">
                    <a:pos x="1070" y="97"/>
                  </a:cxn>
                  <a:cxn ang="0">
                    <a:pos x="1178" y="68"/>
                  </a:cxn>
                  <a:cxn ang="0">
                    <a:pos x="1273" y="44"/>
                  </a:cxn>
                  <a:cxn ang="0">
                    <a:pos x="1353" y="24"/>
                  </a:cxn>
                  <a:cxn ang="0">
                    <a:pos x="1413" y="11"/>
                  </a:cxn>
                  <a:cxn ang="0">
                    <a:pos x="1452" y="2"/>
                  </a:cxn>
                  <a:cxn ang="0">
                    <a:pos x="1466" y="0"/>
                  </a:cxn>
                  <a:cxn ang="0">
                    <a:pos x="6246" y="975"/>
                  </a:cxn>
                  <a:cxn ang="0">
                    <a:pos x="11995" y="288"/>
                  </a:cxn>
                </a:cxnLst>
                <a:rect l="0" t="0" r="r" b="b"/>
                <a:pathLst>
                  <a:path w="12771" h="1044">
                    <a:moveTo>
                      <a:pt x="11995" y="288"/>
                    </a:moveTo>
                    <a:lnTo>
                      <a:pt x="12003" y="292"/>
                    </a:lnTo>
                    <a:lnTo>
                      <a:pt x="12031" y="302"/>
                    </a:lnTo>
                    <a:lnTo>
                      <a:pt x="12072" y="321"/>
                    </a:lnTo>
                    <a:lnTo>
                      <a:pt x="12126" y="345"/>
                    </a:lnTo>
                    <a:lnTo>
                      <a:pt x="12189" y="376"/>
                    </a:lnTo>
                    <a:lnTo>
                      <a:pt x="12259" y="413"/>
                    </a:lnTo>
                    <a:lnTo>
                      <a:pt x="12333" y="455"/>
                    </a:lnTo>
                    <a:lnTo>
                      <a:pt x="12410" y="503"/>
                    </a:lnTo>
                    <a:lnTo>
                      <a:pt x="12485" y="556"/>
                    </a:lnTo>
                    <a:lnTo>
                      <a:pt x="12556" y="614"/>
                    </a:lnTo>
                    <a:lnTo>
                      <a:pt x="12621" y="675"/>
                    </a:lnTo>
                    <a:lnTo>
                      <a:pt x="12678" y="741"/>
                    </a:lnTo>
                    <a:lnTo>
                      <a:pt x="12724" y="810"/>
                    </a:lnTo>
                    <a:lnTo>
                      <a:pt x="12756" y="883"/>
                    </a:lnTo>
                    <a:lnTo>
                      <a:pt x="12771" y="959"/>
                    </a:lnTo>
                    <a:lnTo>
                      <a:pt x="12768" y="1037"/>
                    </a:lnTo>
                    <a:lnTo>
                      <a:pt x="6253" y="1044"/>
                    </a:lnTo>
                    <a:lnTo>
                      <a:pt x="0" y="656"/>
                    </a:lnTo>
                    <a:lnTo>
                      <a:pt x="58" y="580"/>
                    </a:lnTo>
                    <a:lnTo>
                      <a:pt x="137" y="508"/>
                    </a:lnTo>
                    <a:lnTo>
                      <a:pt x="231" y="441"/>
                    </a:lnTo>
                    <a:lnTo>
                      <a:pt x="338" y="378"/>
                    </a:lnTo>
                    <a:lnTo>
                      <a:pt x="454" y="319"/>
                    </a:lnTo>
                    <a:lnTo>
                      <a:pt x="577" y="265"/>
                    </a:lnTo>
                    <a:lnTo>
                      <a:pt x="703" y="216"/>
                    </a:lnTo>
                    <a:lnTo>
                      <a:pt x="830" y="171"/>
                    </a:lnTo>
                    <a:lnTo>
                      <a:pt x="952" y="132"/>
                    </a:lnTo>
                    <a:lnTo>
                      <a:pt x="1070" y="97"/>
                    </a:lnTo>
                    <a:lnTo>
                      <a:pt x="1178" y="68"/>
                    </a:lnTo>
                    <a:lnTo>
                      <a:pt x="1273" y="44"/>
                    </a:lnTo>
                    <a:lnTo>
                      <a:pt x="1353" y="24"/>
                    </a:lnTo>
                    <a:lnTo>
                      <a:pt x="1413" y="11"/>
                    </a:lnTo>
                    <a:lnTo>
                      <a:pt x="1452" y="2"/>
                    </a:lnTo>
                    <a:lnTo>
                      <a:pt x="1466" y="0"/>
                    </a:lnTo>
                    <a:lnTo>
                      <a:pt x="6246" y="975"/>
                    </a:lnTo>
                    <a:lnTo>
                      <a:pt x="11995" y="288"/>
                    </a:lnTo>
                    <a:close/>
                  </a:path>
                </a:pathLst>
              </a:custGeom>
              <a:solidFill>
                <a:srgbClr val="E0E0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24" name="Freeform 604"/>
              <p:cNvSpPr>
                <a:spLocks/>
              </p:cNvSpPr>
              <p:nvPr/>
            </p:nvSpPr>
            <p:spPr bwMode="auto">
              <a:xfrm flipH="1">
                <a:off x="-1320" y="2296"/>
                <a:ext cx="629" cy="50"/>
              </a:xfrm>
              <a:custGeom>
                <a:avLst/>
                <a:gdLst/>
                <a:ahLst/>
                <a:cxnLst>
                  <a:cxn ang="0">
                    <a:pos x="12741" y="952"/>
                  </a:cxn>
                  <a:cxn ang="0">
                    <a:pos x="6206" y="1013"/>
                  </a:cxn>
                  <a:cxn ang="0">
                    <a:pos x="0" y="583"/>
                  </a:cxn>
                  <a:cxn ang="0">
                    <a:pos x="55" y="515"/>
                  </a:cxn>
                  <a:cxn ang="0">
                    <a:pos x="127" y="452"/>
                  </a:cxn>
                  <a:cxn ang="0">
                    <a:pos x="212" y="392"/>
                  </a:cxn>
                  <a:cxn ang="0">
                    <a:pos x="308" y="336"/>
                  </a:cxn>
                  <a:cxn ang="0">
                    <a:pos x="413" y="283"/>
                  </a:cxn>
                  <a:cxn ang="0">
                    <a:pos x="523" y="235"/>
                  </a:cxn>
                  <a:cxn ang="0">
                    <a:pos x="636" y="192"/>
                  </a:cxn>
                  <a:cxn ang="0">
                    <a:pos x="748" y="152"/>
                  </a:cxn>
                  <a:cxn ang="0">
                    <a:pos x="857" y="118"/>
                  </a:cxn>
                  <a:cxn ang="0">
                    <a:pos x="962" y="87"/>
                  </a:cxn>
                  <a:cxn ang="0">
                    <a:pos x="1057" y="60"/>
                  </a:cxn>
                  <a:cxn ang="0">
                    <a:pos x="1141" y="39"/>
                  </a:cxn>
                  <a:cxn ang="0">
                    <a:pos x="1212" y="21"/>
                  </a:cxn>
                  <a:cxn ang="0">
                    <a:pos x="1265" y="9"/>
                  </a:cxn>
                  <a:cxn ang="0">
                    <a:pos x="1299" y="2"/>
                  </a:cxn>
                  <a:cxn ang="0">
                    <a:pos x="1312" y="0"/>
                  </a:cxn>
                  <a:cxn ang="0">
                    <a:pos x="6199" y="944"/>
                  </a:cxn>
                  <a:cxn ang="0">
                    <a:pos x="12036" y="291"/>
                  </a:cxn>
                  <a:cxn ang="0">
                    <a:pos x="12043" y="294"/>
                  </a:cxn>
                  <a:cxn ang="0">
                    <a:pos x="12065" y="304"/>
                  </a:cxn>
                  <a:cxn ang="0">
                    <a:pos x="12098" y="320"/>
                  </a:cxn>
                  <a:cxn ang="0">
                    <a:pos x="12142" y="342"/>
                  </a:cxn>
                  <a:cxn ang="0">
                    <a:pos x="12193" y="370"/>
                  </a:cxn>
                  <a:cxn ang="0">
                    <a:pos x="12251" y="403"/>
                  </a:cxn>
                  <a:cxn ang="0">
                    <a:pos x="12312" y="440"/>
                  </a:cxn>
                  <a:cxn ang="0">
                    <a:pos x="12377" y="482"/>
                  </a:cxn>
                  <a:cxn ang="0">
                    <a:pos x="12441" y="529"/>
                  </a:cxn>
                  <a:cxn ang="0">
                    <a:pos x="12505" y="580"/>
                  </a:cxn>
                  <a:cxn ang="0">
                    <a:pos x="12563" y="634"/>
                  </a:cxn>
                  <a:cxn ang="0">
                    <a:pos x="12618" y="692"/>
                  </a:cxn>
                  <a:cxn ang="0">
                    <a:pos x="12664" y="753"/>
                  </a:cxn>
                  <a:cxn ang="0">
                    <a:pos x="12702" y="816"/>
                  </a:cxn>
                  <a:cxn ang="0">
                    <a:pos x="12728" y="883"/>
                  </a:cxn>
                  <a:cxn ang="0">
                    <a:pos x="12741" y="952"/>
                  </a:cxn>
                </a:cxnLst>
                <a:rect l="0" t="0" r="r" b="b"/>
                <a:pathLst>
                  <a:path w="12741" h="1013">
                    <a:moveTo>
                      <a:pt x="12741" y="952"/>
                    </a:moveTo>
                    <a:lnTo>
                      <a:pt x="6206" y="1013"/>
                    </a:lnTo>
                    <a:lnTo>
                      <a:pt x="0" y="583"/>
                    </a:lnTo>
                    <a:lnTo>
                      <a:pt x="55" y="515"/>
                    </a:lnTo>
                    <a:lnTo>
                      <a:pt x="127" y="452"/>
                    </a:lnTo>
                    <a:lnTo>
                      <a:pt x="212" y="392"/>
                    </a:lnTo>
                    <a:lnTo>
                      <a:pt x="308" y="336"/>
                    </a:lnTo>
                    <a:lnTo>
                      <a:pt x="413" y="283"/>
                    </a:lnTo>
                    <a:lnTo>
                      <a:pt x="523" y="235"/>
                    </a:lnTo>
                    <a:lnTo>
                      <a:pt x="636" y="192"/>
                    </a:lnTo>
                    <a:lnTo>
                      <a:pt x="748" y="152"/>
                    </a:lnTo>
                    <a:lnTo>
                      <a:pt x="857" y="118"/>
                    </a:lnTo>
                    <a:lnTo>
                      <a:pt x="962" y="87"/>
                    </a:lnTo>
                    <a:lnTo>
                      <a:pt x="1057" y="60"/>
                    </a:lnTo>
                    <a:lnTo>
                      <a:pt x="1141" y="39"/>
                    </a:lnTo>
                    <a:lnTo>
                      <a:pt x="1212" y="21"/>
                    </a:lnTo>
                    <a:lnTo>
                      <a:pt x="1265" y="9"/>
                    </a:lnTo>
                    <a:lnTo>
                      <a:pt x="1299" y="2"/>
                    </a:lnTo>
                    <a:lnTo>
                      <a:pt x="1312" y="0"/>
                    </a:lnTo>
                    <a:lnTo>
                      <a:pt x="6199" y="944"/>
                    </a:lnTo>
                    <a:lnTo>
                      <a:pt x="12036" y="291"/>
                    </a:lnTo>
                    <a:lnTo>
                      <a:pt x="12043" y="294"/>
                    </a:lnTo>
                    <a:lnTo>
                      <a:pt x="12065" y="304"/>
                    </a:lnTo>
                    <a:lnTo>
                      <a:pt x="12098" y="320"/>
                    </a:lnTo>
                    <a:lnTo>
                      <a:pt x="12142" y="342"/>
                    </a:lnTo>
                    <a:lnTo>
                      <a:pt x="12193" y="370"/>
                    </a:lnTo>
                    <a:lnTo>
                      <a:pt x="12251" y="403"/>
                    </a:lnTo>
                    <a:lnTo>
                      <a:pt x="12312" y="440"/>
                    </a:lnTo>
                    <a:lnTo>
                      <a:pt x="12377" y="482"/>
                    </a:lnTo>
                    <a:lnTo>
                      <a:pt x="12441" y="529"/>
                    </a:lnTo>
                    <a:lnTo>
                      <a:pt x="12505" y="580"/>
                    </a:lnTo>
                    <a:lnTo>
                      <a:pt x="12563" y="634"/>
                    </a:lnTo>
                    <a:lnTo>
                      <a:pt x="12618" y="692"/>
                    </a:lnTo>
                    <a:lnTo>
                      <a:pt x="12664" y="753"/>
                    </a:lnTo>
                    <a:lnTo>
                      <a:pt x="12702" y="816"/>
                    </a:lnTo>
                    <a:lnTo>
                      <a:pt x="12728" y="883"/>
                    </a:lnTo>
                    <a:lnTo>
                      <a:pt x="12741" y="952"/>
                    </a:lnTo>
                    <a:close/>
                  </a:path>
                </a:pathLst>
              </a:custGeom>
              <a:solidFill>
                <a:srgbClr val="D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25" name="Freeform 605"/>
              <p:cNvSpPr>
                <a:spLocks/>
              </p:cNvSpPr>
              <p:nvPr/>
            </p:nvSpPr>
            <p:spPr bwMode="auto">
              <a:xfrm flipH="1">
                <a:off x="-1041" y="2340"/>
                <a:ext cx="49" cy="11"/>
              </a:xfrm>
              <a:custGeom>
                <a:avLst/>
                <a:gdLst/>
                <a:ahLst/>
                <a:cxnLst>
                  <a:cxn ang="0">
                    <a:pos x="502" y="216"/>
                  </a:cxn>
                  <a:cxn ang="0">
                    <a:pos x="591" y="211"/>
                  </a:cxn>
                  <a:cxn ang="0">
                    <a:pos x="673" y="203"/>
                  </a:cxn>
                  <a:cxn ang="0">
                    <a:pos x="746" y="192"/>
                  </a:cxn>
                  <a:cxn ang="0">
                    <a:pos x="807" y="177"/>
                  </a:cxn>
                  <a:cxn ang="0">
                    <a:pos x="856" y="159"/>
                  </a:cxn>
                  <a:cxn ang="0">
                    <a:pos x="891" y="141"/>
                  </a:cxn>
                  <a:cxn ang="0">
                    <a:pos x="908" y="120"/>
                  </a:cxn>
                  <a:cxn ang="0">
                    <a:pos x="910" y="99"/>
                  </a:cxn>
                  <a:cxn ang="0">
                    <a:pos x="899" y="83"/>
                  </a:cxn>
                  <a:cxn ang="0">
                    <a:pos x="877" y="66"/>
                  </a:cxn>
                  <a:cxn ang="0">
                    <a:pos x="846" y="52"/>
                  </a:cxn>
                  <a:cxn ang="0">
                    <a:pos x="807" y="38"/>
                  </a:cxn>
                  <a:cxn ang="0">
                    <a:pos x="760" y="27"/>
                  </a:cxn>
                  <a:cxn ang="0">
                    <a:pos x="705" y="17"/>
                  </a:cxn>
                  <a:cxn ang="0">
                    <a:pos x="646" y="8"/>
                  </a:cxn>
                  <a:cxn ang="0">
                    <a:pos x="605" y="5"/>
                  </a:cxn>
                  <a:cxn ang="0">
                    <a:pos x="585" y="3"/>
                  </a:cxn>
                  <a:cxn ang="0">
                    <a:pos x="567" y="2"/>
                  </a:cxn>
                  <a:cxn ang="0">
                    <a:pos x="547" y="1"/>
                  </a:cxn>
                  <a:cxn ang="0">
                    <a:pos x="526" y="1"/>
                  </a:cxn>
                  <a:cxn ang="0">
                    <a:pos x="507" y="0"/>
                  </a:cxn>
                  <a:cxn ang="0">
                    <a:pos x="487" y="0"/>
                  </a:cxn>
                  <a:cxn ang="0">
                    <a:pos x="466" y="0"/>
                  </a:cxn>
                  <a:cxn ang="0">
                    <a:pos x="410" y="0"/>
                  </a:cxn>
                  <a:cxn ang="0">
                    <a:pos x="320" y="4"/>
                  </a:cxn>
                  <a:cxn ang="0">
                    <a:pos x="238" y="12"/>
                  </a:cxn>
                  <a:cxn ang="0">
                    <a:pos x="166" y="24"/>
                  </a:cxn>
                  <a:cxn ang="0">
                    <a:pos x="104" y="39"/>
                  </a:cxn>
                  <a:cxn ang="0">
                    <a:pos x="55" y="55"/>
                  </a:cxn>
                  <a:cxn ang="0">
                    <a:pos x="20" y="75"/>
                  </a:cxn>
                  <a:cxn ang="0">
                    <a:pos x="2" y="97"/>
                  </a:cxn>
                  <a:cxn ang="0">
                    <a:pos x="2" y="120"/>
                  </a:cxn>
                  <a:cxn ang="0">
                    <a:pos x="20" y="141"/>
                  </a:cxn>
                  <a:cxn ang="0">
                    <a:pos x="55" y="159"/>
                  </a:cxn>
                  <a:cxn ang="0">
                    <a:pos x="104" y="177"/>
                  </a:cxn>
                  <a:cxn ang="0">
                    <a:pos x="166" y="192"/>
                  </a:cxn>
                  <a:cxn ang="0">
                    <a:pos x="238" y="203"/>
                  </a:cxn>
                  <a:cxn ang="0">
                    <a:pos x="320" y="211"/>
                  </a:cxn>
                  <a:cxn ang="0">
                    <a:pos x="410" y="216"/>
                  </a:cxn>
                </a:cxnLst>
                <a:rect l="0" t="0" r="r" b="b"/>
                <a:pathLst>
                  <a:path w="912" h="217">
                    <a:moveTo>
                      <a:pt x="456" y="217"/>
                    </a:moveTo>
                    <a:lnTo>
                      <a:pt x="502" y="216"/>
                    </a:lnTo>
                    <a:lnTo>
                      <a:pt x="547" y="214"/>
                    </a:lnTo>
                    <a:lnTo>
                      <a:pt x="591" y="211"/>
                    </a:lnTo>
                    <a:lnTo>
                      <a:pt x="633" y="208"/>
                    </a:lnTo>
                    <a:lnTo>
                      <a:pt x="673" y="203"/>
                    </a:lnTo>
                    <a:lnTo>
                      <a:pt x="711" y="197"/>
                    </a:lnTo>
                    <a:lnTo>
                      <a:pt x="746" y="192"/>
                    </a:lnTo>
                    <a:lnTo>
                      <a:pt x="777" y="184"/>
                    </a:lnTo>
                    <a:lnTo>
                      <a:pt x="807" y="177"/>
                    </a:lnTo>
                    <a:lnTo>
                      <a:pt x="833" y="169"/>
                    </a:lnTo>
                    <a:lnTo>
                      <a:pt x="856" y="159"/>
                    </a:lnTo>
                    <a:lnTo>
                      <a:pt x="876" y="150"/>
                    </a:lnTo>
                    <a:lnTo>
                      <a:pt x="891" y="141"/>
                    </a:lnTo>
                    <a:lnTo>
                      <a:pt x="902" y="130"/>
                    </a:lnTo>
                    <a:lnTo>
                      <a:pt x="908" y="120"/>
                    </a:lnTo>
                    <a:lnTo>
                      <a:pt x="912" y="109"/>
                    </a:lnTo>
                    <a:lnTo>
                      <a:pt x="910" y="99"/>
                    </a:lnTo>
                    <a:lnTo>
                      <a:pt x="905" y="90"/>
                    </a:lnTo>
                    <a:lnTo>
                      <a:pt x="899" y="83"/>
                    </a:lnTo>
                    <a:lnTo>
                      <a:pt x="889" y="74"/>
                    </a:lnTo>
                    <a:lnTo>
                      <a:pt x="877" y="66"/>
                    </a:lnTo>
                    <a:lnTo>
                      <a:pt x="863" y="59"/>
                    </a:lnTo>
                    <a:lnTo>
                      <a:pt x="846" y="52"/>
                    </a:lnTo>
                    <a:lnTo>
                      <a:pt x="828" y="44"/>
                    </a:lnTo>
                    <a:lnTo>
                      <a:pt x="807" y="38"/>
                    </a:lnTo>
                    <a:lnTo>
                      <a:pt x="784" y="32"/>
                    </a:lnTo>
                    <a:lnTo>
                      <a:pt x="760" y="27"/>
                    </a:lnTo>
                    <a:lnTo>
                      <a:pt x="734" y="22"/>
                    </a:lnTo>
                    <a:lnTo>
                      <a:pt x="705" y="17"/>
                    </a:lnTo>
                    <a:lnTo>
                      <a:pt x="677" y="13"/>
                    </a:lnTo>
                    <a:lnTo>
                      <a:pt x="646" y="8"/>
                    </a:lnTo>
                    <a:lnTo>
                      <a:pt x="615" y="6"/>
                    </a:lnTo>
                    <a:lnTo>
                      <a:pt x="605" y="5"/>
                    </a:lnTo>
                    <a:lnTo>
                      <a:pt x="595" y="4"/>
                    </a:lnTo>
                    <a:lnTo>
                      <a:pt x="585" y="3"/>
                    </a:lnTo>
                    <a:lnTo>
                      <a:pt x="575" y="3"/>
                    </a:lnTo>
                    <a:lnTo>
                      <a:pt x="567" y="2"/>
                    </a:lnTo>
                    <a:lnTo>
                      <a:pt x="557" y="2"/>
                    </a:lnTo>
                    <a:lnTo>
                      <a:pt x="547" y="1"/>
                    </a:lnTo>
                    <a:lnTo>
                      <a:pt x="537" y="1"/>
                    </a:lnTo>
                    <a:lnTo>
                      <a:pt x="526" y="1"/>
                    </a:lnTo>
                    <a:lnTo>
                      <a:pt x="517" y="0"/>
                    </a:lnTo>
                    <a:lnTo>
                      <a:pt x="507" y="0"/>
                    </a:lnTo>
                    <a:lnTo>
                      <a:pt x="497" y="0"/>
                    </a:lnTo>
                    <a:lnTo>
                      <a:pt x="487" y="0"/>
                    </a:lnTo>
                    <a:lnTo>
                      <a:pt x="476" y="0"/>
                    </a:lnTo>
                    <a:lnTo>
                      <a:pt x="466" y="0"/>
                    </a:lnTo>
                    <a:lnTo>
                      <a:pt x="456" y="0"/>
                    </a:lnTo>
                    <a:lnTo>
                      <a:pt x="410" y="0"/>
                    </a:lnTo>
                    <a:lnTo>
                      <a:pt x="364" y="2"/>
                    </a:lnTo>
                    <a:lnTo>
                      <a:pt x="320" y="4"/>
                    </a:lnTo>
                    <a:lnTo>
                      <a:pt x="279" y="7"/>
                    </a:lnTo>
                    <a:lnTo>
                      <a:pt x="238" y="12"/>
                    </a:lnTo>
                    <a:lnTo>
                      <a:pt x="201" y="17"/>
                    </a:lnTo>
                    <a:lnTo>
                      <a:pt x="166" y="24"/>
                    </a:lnTo>
                    <a:lnTo>
                      <a:pt x="133" y="31"/>
                    </a:lnTo>
                    <a:lnTo>
                      <a:pt x="104" y="39"/>
                    </a:lnTo>
                    <a:lnTo>
                      <a:pt x="78" y="47"/>
                    </a:lnTo>
                    <a:lnTo>
                      <a:pt x="55" y="55"/>
                    </a:lnTo>
                    <a:lnTo>
                      <a:pt x="35" y="65"/>
                    </a:lnTo>
                    <a:lnTo>
                      <a:pt x="20" y="75"/>
                    </a:lnTo>
                    <a:lnTo>
                      <a:pt x="9" y="86"/>
                    </a:lnTo>
                    <a:lnTo>
                      <a:pt x="2" y="97"/>
                    </a:lnTo>
                    <a:lnTo>
                      <a:pt x="0" y="109"/>
                    </a:lnTo>
                    <a:lnTo>
                      <a:pt x="2" y="120"/>
                    </a:lnTo>
                    <a:lnTo>
                      <a:pt x="9" y="130"/>
                    </a:lnTo>
                    <a:lnTo>
                      <a:pt x="20" y="141"/>
                    </a:lnTo>
                    <a:lnTo>
                      <a:pt x="35" y="150"/>
                    </a:lnTo>
                    <a:lnTo>
                      <a:pt x="55" y="159"/>
                    </a:lnTo>
                    <a:lnTo>
                      <a:pt x="78" y="169"/>
                    </a:lnTo>
                    <a:lnTo>
                      <a:pt x="104" y="177"/>
                    </a:lnTo>
                    <a:lnTo>
                      <a:pt x="133" y="184"/>
                    </a:lnTo>
                    <a:lnTo>
                      <a:pt x="166" y="192"/>
                    </a:lnTo>
                    <a:lnTo>
                      <a:pt x="201" y="197"/>
                    </a:lnTo>
                    <a:lnTo>
                      <a:pt x="238" y="203"/>
                    </a:lnTo>
                    <a:lnTo>
                      <a:pt x="279" y="208"/>
                    </a:lnTo>
                    <a:lnTo>
                      <a:pt x="320" y="211"/>
                    </a:lnTo>
                    <a:lnTo>
                      <a:pt x="364" y="214"/>
                    </a:lnTo>
                    <a:lnTo>
                      <a:pt x="410" y="216"/>
                    </a:lnTo>
                    <a:lnTo>
                      <a:pt x="456" y="217"/>
                    </a:lnTo>
                    <a:close/>
                  </a:path>
                </a:pathLst>
              </a:custGeom>
              <a:solidFill>
                <a:srgbClr val="BFD8D8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26" name="Freeform 606"/>
              <p:cNvSpPr>
                <a:spLocks/>
              </p:cNvSpPr>
              <p:nvPr/>
            </p:nvSpPr>
            <p:spPr bwMode="auto">
              <a:xfrm flipH="1">
                <a:off x="-1041" y="2340"/>
                <a:ext cx="49" cy="11"/>
              </a:xfrm>
              <a:custGeom>
                <a:avLst/>
                <a:gdLst/>
                <a:ahLst/>
                <a:cxnLst>
                  <a:cxn ang="0">
                    <a:pos x="502" y="216"/>
                  </a:cxn>
                  <a:cxn ang="0">
                    <a:pos x="591" y="211"/>
                  </a:cxn>
                  <a:cxn ang="0">
                    <a:pos x="673" y="203"/>
                  </a:cxn>
                  <a:cxn ang="0">
                    <a:pos x="746" y="192"/>
                  </a:cxn>
                  <a:cxn ang="0">
                    <a:pos x="807" y="177"/>
                  </a:cxn>
                  <a:cxn ang="0">
                    <a:pos x="856" y="159"/>
                  </a:cxn>
                  <a:cxn ang="0">
                    <a:pos x="891" y="141"/>
                  </a:cxn>
                  <a:cxn ang="0">
                    <a:pos x="908" y="120"/>
                  </a:cxn>
                  <a:cxn ang="0">
                    <a:pos x="910" y="99"/>
                  </a:cxn>
                  <a:cxn ang="0">
                    <a:pos x="899" y="83"/>
                  </a:cxn>
                  <a:cxn ang="0">
                    <a:pos x="877" y="66"/>
                  </a:cxn>
                  <a:cxn ang="0">
                    <a:pos x="846" y="52"/>
                  </a:cxn>
                  <a:cxn ang="0">
                    <a:pos x="807" y="38"/>
                  </a:cxn>
                  <a:cxn ang="0">
                    <a:pos x="760" y="27"/>
                  </a:cxn>
                  <a:cxn ang="0">
                    <a:pos x="705" y="17"/>
                  </a:cxn>
                  <a:cxn ang="0">
                    <a:pos x="646" y="8"/>
                  </a:cxn>
                  <a:cxn ang="0">
                    <a:pos x="605" y="5"/>
                  </a:cxn>
                  <a:cxn ang="0">
                    <a:pos x="585" y="3"/>
                  </a:cxn>
                  <a:cxn ang="0">
                    <a:pos x="567" y="2"/>
                  </a:cxn>
                  <a:cxn ang="0">
                    <a:pos x="547" y="1"/>
                  </a:cxn>
                  <a:cxn ang="0">
                    <a:pos x="526" y="1"/>
                  </a:cxn>
                  <a:cxn ang="0">
                    <a:pos x="507" y="0"/>
                  </a:cxn>
                  <a:cxn ang="0">
                    <a:pos x="487" y="0"/>
                  </a:cxn>
                  <a:cxn ang="0">
                    <a:pos x="466" y="0"/>
                  </a:cxn>
                  <a:cxn ang="0">
                    <a:pos x="410" y="0"/>
                  </a:cxn>
                  <a:cxn ang="0">
                    <a:pos x="320" y="4"/>
                  </a:cxn>
                  <a:cxn ang="0">
                    <a:pos x="238" y="12"/>
                  </a:cxn>
                  <a:cxn ang="0">
                    <a:pos x="166" y="24"/>
                  </a:cxn>
                  <a:cxn ang="0">
                    <a:pos x="104" y="39"/>
                  </a:cxn>
                  <a:cxn ang="0">
                    <a:pos x="55" y="55"/>
                  </a:cxn>
                  <a:cxn ang="0">
                    <a:pos x="20" y="75"/>
                  </a:cxn>
                  <a:cxn ang="0">
                    <a:pos x="2" y="97"/>
                  </a:cxn>
                  <a:cxn ang="0">
                    <a:pos x="2" y="120"/>
                  </a:cxn>
                  <a:cxn ang="0">
                    <a:pos x="20" y="141"/>
                  </a:cxn>
                  <a:cxn ang="0">
                    <a:pos x="55" y="159"/>
                  </a:cxn>
                  <a:cxn ang="0">
                    <a:pos x="104" y="177"/>
                  </a:cxn>
                  <a:cxn ang="0">
                    <a:pos x="166" y="192"/>
                  </a:cxn>
                  <a:cxn ang="0">
                    <a:pos x="238" y="203"/>
                  </a:cxn>
                  <a:cxn ang="0">
                    <a:pos x="320" y="211"/>
                  </a:cxn>
                  <a:cxn ang="0">
                    <a:pos x="410" y="216"/>
                  </a:cxn>
                </a:cxnLst>
                <a:rect l="0" t="0" r="r" b="b"/>
                <a:pathLst>
                  <a:path w="912" h="217">
                    <a:moveTo>
                      <a:pt x="456" y="217"/>
                    </a:moveTo>
                    <a:lnTo>
                      <a:pt x="502" y="216"/>
                    </a:lnTo>
                    <a:lnTo>
                      <a:pt x="547" y="214"/>
                    </a:lnTo>
                    <a:lnTo>
                      <a:pt x="591" y="211"/>
                    </a:lnTo>
                    <a:lnTo>
                      <a:pt x="633" y="208"/>
                    </a:lnTo>
                    <a:lnTo>
                      <a:pt x="673" y="203"/>
                    </a:lnTo>
                    <a:lnTo>
                      <a:pt x="711" y="197"/>
                    </a:lnTo>
                    <a:lnTo>
                      <a:pt x="746" y="192"/>
                    </a:lnTo>
                    <a:lnTo>
                      <a:pt x="777" y="184"/>
                    </a:lnTo>
                    <a:lnTo>
                      <a:pt x="807" y="177"/>
                    </a:lnTo>
                    <a:lnTo>
                      <a:pt x="833" y="169"/>
                    </a:lnTo>
                    <a:lnTo>
                      <a:pt x="856" y="159"/>
                    </a:lnTo>
                    <a:lnTo>
                      <a:pt x="876" y="150"/>
                    </a:lnTo>
                    <a:lnTo>
                      <a:pt x="891" y="141"/>
                    </a:lnTo>
                    <a:lnTo>
                      <a:pt x="902" y="130"/>
                    </a:lnTo>
                    <a:lnTo>
                      <a:pt x="908" y="120"/>
                    </a:lnTo>
                    <a:lnTo>
                      <a:pt x="912" y="109"/>
                    </a:lnTo>
                    <a:lnTo>
                      <a:pt x="910" y="99"/>
                    </a:lnTo>
                    <a:lnTo>
                      <a:pt x="905" y="90"/>
                    </a:lnTo>
                    <a:lnTo>
                      <a:pt x="899" y="83"/>
                    </a:lnTo>
                    <a:lnTo>
                      <a:pt x="889" y="74"/>
                    </a:lnTo>
                    <a:lnTo>
                      <a:pt x="877" y="66"/>
                    </a:lnTo>
                    <a:lnTo>
                      <a:pt x="863" y="59"/>
                    </a:lnTo>
                    <a:lnTo>
                      <a:pt x="846" y="52"/>
                    </a:lnTo>
                    <a:lnTo>
                      <a:pt x="828" y="44"/>
                    </a:lnTo>
                    <a:lnTo>
                      <a:pt x="807" y="38"/>
                    </a:lnTo>
                    <a:lnTo>
                      <a:pt x="784" y="32"/>
                    </a:lnTo>
                    <a:lnTo>
                      <a:pt x="760" y="27"/>
                    </a:lnTo>
                    <a:lnTo>
                      <a:pt x="734" y="22"/>
                    </a:lnTo>
                    <a:lnTo>
                      <a:pt x="705" y="17"/>
                    </a:lnTo>
                    <a:lnTo>
                      <a:pt x="677" y="13"/>
                    </a:lnTo>
                    <a:lnTo>
                      <a:pt x="646" y="8"/>
                    </a:lnTo>
                    <a:lnTo>
                      <a:pt x="615" y="6"/>
                    </a:lnTo>
                    <a:lnTo>
                      <a:pt x="605" y="5"/>
                    </a:lnTo>
                    <a:lnTo>
                      <a:pt x="595" y="4"/>
                    </a:lnTo>
                    <a:lnTo>
                      <a:pt x="585" y="3"/>
                    </a:lnTo>
                    <a:lnTo>
                      <a:pt x="575" y="3"/>
                    </a:lnTo>
                    <a:lnTo>
                      <a:pt x="567" y="2"/>
                    </a:lnTo>
                    <a:lnTo>
                      <a:pt x="557" y="2"/>
                    </a:lnTo>
                    <a:lnTo>
                      <a:pt x="547" y="1"/>
                    </a:lnTo>
                    <a:lnTo>
                      <a:pt x="537" y="1"/>
                    </a:lnTo>
                    <a:lnTo>
                      <a:pt x="526" y="1"/>
                    </a:lnTo>
                    <a:lnTo>
                      <a:pt x="517" y="0"/>
                    </a:lnTo>
                    <a:lnTo>
                      <a:pt x="507" y="0"/>
                    </a:lnTo>
                    <a:lnTo>
                      <a:pt x="497" y="0"/>
                    </a:lnTo>
                    <a:lnTo>
                      <a:pt x="487" y="0"/>
                    </a:lnTo>
                    <a:lnTo>
                      <a:pt x="476" y="0"/>
                    </a:lnTo>
                    <a:lnTo>
                      <a:pt x="466" y="0"/>
                    </a:lnTo>
                    <a:lnTo>
                      <a:pt x="456" y="0"/>
                    </a:lnTo>
                    <a:lnTo>
                      <a:pt x="410" y="0"/>
                    </a:lnTo>
                    <a:lnTo>
                      <a:pt x="364" y="2"/>
                    </a:lnTo>
                    <a:lnTo>
                      <a:pt x="320" y="4"/>
                    </a:lnTo>
                    <a:lnTo>
                      <a:pt x="279" y="7"/>
                    </a:lnTo>
                    <a:lnTo>
                      <a:pt x="238" y="12"/>
                    </a:lnTo>
                    <a:lnTo>
                      <a:pt x="201" y="17"/>
                    </a:lnTo>
                    <a:lnTo>
                      <a:pt x="166" y="24"/>
                    </a:lnTo>
                    <a:lnTo>
                      <a:pt x="133" y="31"/>
                    </a:lnTo>
                    <a:lnTo>
                      <a:pt x="104" y="39"/>
                    </a:lnTo>
                    <a:lnTo>
                      <a:pt x="78" y="47"/>
                    </a:lnTo>
                    <a:lnTo>
                      <a:pt x="55" y="55"/>
                    </a:lnTo>
                    <a:lnTo>
                      <a:pt x="35" y="65"/>
                    </a:lnTo>
                    <a:lnTo>
                      <a:pt x="20" y="75"/>
                    </a:lnTo>
                    <a:lnTo>
                      <a:pt x="9" y="86"/>
                    </a:lnTo>
                    <a:lnTo>
                      <a:pt x="2" y="97"/>
                    </a:lnTo>
                    <a:lnTo>
                      <a:pt x="0" y="109"/>
                    </a:lnTo>
                    <a:lnTo>
                      <a:pt x="2" y="120"/>
                    </a:lnTo>
                    <a:lnTo>
                      <a:pt x="9" y="130"/>
                    </a:lnTo>
                    <a:lnTo>
                      <a:pt x="20" y="141"/>
                    </a:lnTo>
                    <a:lnTo>
                      <a:pt x="35" y="150"/>
                    </a:lnTo>
                    <a:lnTo>
                      <a:pt x="55" y="159"/>
                    </a:lnTo>
                    <a:lnTo>
                      <a:pt x="78" y="169"/>
                    </a:lnTo>
                    <a:lnTo>
                      <a:pt x="104" y="177"/>
                    </a:lnTo>
                    <a:lnTo>
                      <a:pt x="133" y="184"/>
                    </a:lnTo>
                    <a:lnTo>
                      <a:pt x="166" y="192"/>
                    </a:lnTo>
                    <a:lnTo>
                      <a:pt x="201" y="197"/>
                    </a:lnTo>
                    <a:lnTo>
                      <a:pt x="238" y="203"/>
                    </a:lnTo>
                    <a:lnTo>
                      <a:pt x="279" y="208"/>
                    </a:lnTo>
                    <a:lnTo>
                      <a:pt x="320" y="211"/>
                    </a:lnTo>
                    <a:lnTo>
                      <a:pt x="364" y="214"/>
                    </a:lnTo>
                    <a:lnTo>
                      <a:pt x="410" y="216"/>
                    </a:lnTo>
                    <a:lnTo>
                      <a:pt x="456" y="217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27" name="Freeform 607"/>
              <p:cNvSpPr>
                <a:spLocks/>
              </p:cNvSpPr>
              <p:nvPr/>
            </p:nvSpPr>
            <p:spPr bwMode="auto">
              <a:xfrm flipH="1">
                <a:off x="-1339" y="2299"/>
                <a:ext cx="629" cy="50"/>
              </a:xfrm>
              <a:custGeom>
                <a:avLst/>
                <a:gdLst/>
                <a:ahLst/>
                <a:cxnLst>
                  <a:cxn ang="0">
                    <a:pos x="12059" y="307"/>
                  </a:cxn>
                  <a:cxn ang="0">
                    <a:pos x="12066" y="309"/>
                  </a:cxn>
                  <a:cxn ang="0">
                    <a:pos x="12084" y="318"/>
                  </a:cxn>
                  <a:cxn ang="0">
                    <a:pos x="12114" y="332"/>
                  </a:cxn>
                  <a:cxn ang="0">
                    <a:pos x="12151" y="351"/>
                  </a:cxn>
                  <a:cxn ang="0">
                    <a:pos x="12197" y="375"/>
                  </a:cxn>
                  <a:cxn ang="0">
                    <a:pos x="12247" y="403"/>
                  </a:cxn>
                  <a:cxn ang="0">
                    <a:pos x="12300" y="435"/>
                  </a:cxn>
                  <a:cxn ang="0">
                    <a:pos x="12356" y="472"/>
                  </a:cxn>
                  <a:cxn ang="0">
                    <a:pos x="12413" y="512"/>
                  </a:cxn>
                  <a:cxn ang="0">
                    <a:pos x="12466" y="555"/>
                  </a:cxn>
                  <a:cxn ang="0">
                    <a:pos x="12518" y="602"/>
                  </a:cxn>
                  <a:cxn ang="0">
                    <a:pos x="12565" y="651"/>
                  </a:cxn>
                  <a:cxn ang="0">
                    <a:pos x="12604" y="703"/>
                  </a:cxn>
                  <a:cxn ang="0">
                    <a:pos x="12636" y="758"/>
                  </a:cxn>
                  <a:cxn ang="0">
                    <a:pos x="12656" y="814"/>
                  </a:cxn>
                  <a:cxn ang="0">
                    <a:pos x="12666" y="873"/>
                  </a:cxn>
                  <a:cxn ang="0">
                    <a:pos x="6158" y="983"/>
                  </a:cxn>
                  <a:cxn ang="0">
                    <a:pos x="0" y="510"/>
                  </a:cxn>
                  <a:cxn ang="0">
                    <a:pos x="52" y="451"/>
                  </a:cxn>
                  <a:cxn ang="0">
                    <a:pos x="116" y="397"/>
                  </a:cxn>
                  <a:cxn ang="0">
                    <a:pos x="192" y="344"/>
                  </a:cxn>
                  <a:cxn ang="0">
                    <a:pos x="279" y="295"/>
                  </a:cxn>
                  <a:cxn ang="0">
                    <a:pos x="371" y="250"/>
                  </a:cxn>
                  <a:cxn ang="0">
                    <a:pos x="467" y="208"/>
                  </a:cxn>
                  <a:cxn ang="0">
                    <a:pos x="567" y="169"/>
                  </a:cxn>
                  <a:cxn ang="0">
                    <a:pos x="665" y="136"/>
                  </a:cxn>
                  <a:cxn ang="0">
                    <a:pos x="761" y="104"/>
                  </a:cxn>
                  <a:cxn ang="0">
                    <a:pos x="852" y="77"/>
                  </a:cxn>
                  <a:cxn ang="0">
                    <a:pos x="936" y="54"/>
                  </a:cxn>
                  <a:cxn ang="0">
                    <a:pos x="1009" y="34"/>
                  </a:cxn>
                  <a:cxn ang="0">
                    <a:pos x="1070" y="20"/>
                  </a:cxn>
                  <a:cxn ang="0">
                    <a:pos x="1117" y="9"/>
                  </a:cxn>
                  <a:cxn ang="0">
                    <a:pos x="1146" y="2"/>
                  </a:cxn>
                  <a:cxn ang="0">
                    <a:pos x="1157" y="0"/>
                  </a:cxn>
                  <a:cxn ang="0">
                    <a:pos x="6151" y="914"/>
                  </a:cxn>
                  <a:cxn ang="0">
                    <a:pos x="12059" y="307"/>
                  </a:cxn>
                </a:cxnLst>
                <a:rect l="0" t="0" r="r" b="b"/>
                <a:pathLst>
                  <a:path w="12666" h="983">
                    <a:moveTo>
                      <a:pt x="12059" y="307"/>
                    </a:moveTo>
                    <a:lnTo>
                      <a:pt x="12066" y="309"/>
                    </a:lnTo>
                    <a:lnTo>
                      <a:pt x="12084" y="318"/>
                    </a:lnTo>
                    <a:lnTo>
                      <a:pt x="12114" y="332"/>
                    </a:lnTo>
                    <a:lnTo>
                      <a:pt x="12151" y="351"/>
                    </a:lnTo>
                    <a:lnTo>
                      <a:pt x="12197" y="375"/>
                    </a:lnTo>
                    <a:lnTo>
                      <a:pt x="12247" y="403"/>
                    </a:lnTo>
                    <a:lnTo>
                      <a:pt x="12300" y="435"/>
                    </a:lnTo>
                    <a:lnTo>
                      <a:pt x="12356" y="472"/>
                    </a:lnTo>
                    <a:lnTo>
                      <a:pt x="12413" y="512"/>
                    </a:lnTo>
                    <a:lnTo>
                      <a:pt x="12466" y="555"/>
                    </a:lnTo>
                    <a:lnTo>
                      <a:pt x="12518" y="602"/>
                    </a:lnTo>
                    <a:lnTo>
                      <a:pt x="12565" y="651"/>
                    </a:lnTo>
                    <a:lnTo>
                      <a:pt x="12604" y="703"/>
                    </a:lnTo>
                    <a:lnTo>
                      <a:pt x="12636" y="758"/>
                    </a:lnTo>
                    <a:lnTo>
                      <a:pt x="12656" y="814"/>
                    </a:lnTo>
                    <a:lnTo>
                      <a:pt x="12666" y="873"/>
                    </a:lnTo>
                    <a:lnTo>
                      <a:pt x="6158" y="983"/>
                    </a:lnTo>
                    <a:lnTo>
                      <a:pt x="0" y="510"/>
                    </a:lnTo>
                    <a:lnTo>
                      <a:pt x="52" y="451"/>
                    </a:lnTo>
                    <a:lnTo>
                      <a:pt x="116" y="397"/>
                    </a:lnTo>
                    <a:lnTo>
                      <a:pt x="192" y="344"/>
                    </a:lnTo>
                    <a:lnTo>
                      <a:pt x="279" y="295"/>
                    </a:lnTo>
                    <a:lnTo>
                      <a:pt x="371" y="250"/>
                    </a:lnTo>
                    <a:lnTo>
                      <a:pt x="467" y="208"/>
                    </a:lnTo>
                    <a:lnTo>
                      <a:pt x="567" y="169"/>
                    </a:lnTo>
                    <a:lnTo>
                      <a:pt x="665" y="136"/>
                    </a:lnTo>
                    <a:lnTo>
                      <a:pt x="761" y="104"/>
                    </a:lnTo>
                    <a:lnTo>
                      <a:pt x="852" y="77"/>
                    </a:lnTo>
                    <a:lnTo>
                      <a:pt x="936" y="54"/>
                    </a:lnTo>
                    <a:lnTo>
                      <a:pt x="1009" y="34"/>
                    </a:lnTo>
                    <a:lnTo>
                      <a:pt x="1070" y="20"/>
                    </a:lnTo>
                    <a:lnTo>
                      <a:pt x="1117" y="9"/>
                    </a:lnTo>
                    <a:lnTo>
                      <a:pt x="1146" y="2"/>
                    </a:lnTo>
                    <a:lnTo>
                      <a:pt x="1157" y="0"/>
                    </a:lnTo>
                    <a:lnTo>
                      <a:pt x="6151" y="914"/>
                    </a:lnTo>
                    <a:lnTo>
                      <a:pt x="12059" y="307"/>
                    </a:lnTo>
                    <a:close/>
                  </a:path>
                </a:pathLst>
              </a:custGeom>
              <a:solidFill>
                <a:srgbClr val="D1D1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28" name="Freeform 608"/>
              <p:cNvSpPr>
                <a:spLocks/>
              </p:cNvSpPr>
              <p:nvPr/>
            </p:nvSpPr>
            <p:spPr bwMode="auto">
              <a:xfrm flipH="1">
                <a:off x="-1339" y="2303"/>
                <a:ext cx="624" cy="46"/>
              </a:xfrm>
              <a:custGeom>
                <a:avLst/>
                <a:gdLst/>
                <a:ahLst/>
                <a:cxnLst>
                  <a:cxn ang="0">
                    <a:pos x="12083" y="322"/>
                  </a:cxn>
                  <a:cxn ang="0">
                    <a:pos x="12089" y="324"/>
                  </a:cxn>
                  <a:cxn ang="0">
                    <a:pos x="12105" y="331"/>
                  </a:cxn>
                  <a:cxn ang="0">
                    <a:pos x="12130" y="343"/>
                  </a:cxn>
                  <a:cxn ang="0">
                    <a:pos x="12162" y="359"/>
                  </a:cxn>
                  <a:cxn ang="0">
                    <a:pos x="12201" y="379"/>
                  </a:cxn>
                  <a:cxn ang="0">
                    <a:pos x="12244" y="402"/>
                  </a:cxn>
                  <a:cxn ang="0">
                    <a:pos x="12289" y="429"/>
                  </a:cxn>
                  <a:cxn ang="0">
                    <a:pos x="12337" y="459"/>
                  </a:cxn>
                  <a:cxn ang="0">
                    <a:pos x="12384" y="493"/>
                  </a:cxn>
                  <a:cxn ang="0">
                    <a:pos x="12430" y="529"/>
                  </a:cxn>
                  <a:cxn ang="0">
                    <a:pos x="12473" y="568"/>
                  </a:cxn>
                  <a:cxn ang="0">
                    <a:pos x="12512" y="609"/>
                  </a:cxn>
                  <a:cxn ang="0">
                    <a:pos x="12544" y="652"/>
                  </a:cxn>
                  <a:cxn ang="0">
                    <a:pos x="12569" y="696"/>
                  </a:cxn>
                  <a:cxn ang="0">
                    <a:pos x="12585" y="743"/>
                  </a:cxn>
                  <a:cxn ang="0">
                    <a:pos x="12592" y="791"/>
                  </a:cxn>
                  <a:cxn ang="0">
                    <a:pos x="6111" y="952"/>
                  </a:cxn>
                  <a:cxn ang="0">
                    <a:pos x="0" y="436"/>
                  </a:cxn>
                  <a:cxn ang="0">
                    <a:pos x="47" y="386"/>
                  </a:cxn>
                  <a:cxn ang="0">
                    <a:pos x="106" y="339"/>
                  </a:cxn>
                  <a:cxn ang="0">
                    <a:pos x="174" y="295"/>
                  </a:cxn>
                  <a:cxn ang="0">
                    <a:pos x="249" y="253"/>
                  </a:cxn>
                  <a:cxn ang="0">
                    <a:pos x="330" y="215"/>
                  </a:cxn>
                  <a:cxn ang="0">
                    <a:pos x="414" y="179"/>
                  </a:cxn>
                  <a:cxn ang="0">
                    <a:pos x="499" y="146"/>
                  </a:cxn>
                  <a:cxn ang="0">
                    <a:pos x="583" y="117"/>
                  </a:cxn>
                  <a:cxn ang="0">
                    <a:pos x="665" y="89"/>
                  </a:cxn>
                  <a:cxn ang="0">
                    <a:pos x="742" y="66"/>
                  </a:cxn>
                  <a:cxn ang="0">
                    <a:pos x="813" y="46"/>
                  </a:cxn>
                  <a:cxn ang="0">
                    <a:pos x="876" y="29"/>
                  </a:cxn>
                  <a:cxn ang="0">
                    <a:pos x="928" y="16"/>
                  </a:cxn>
                  <a:cxn ang="0">
                    <a:pos x="967" y="7"/>
                  </a:cxn>
                  <a:cxn ang="0">
                    <a:pos x="992" y="1"/>
                  </a:cxn>
                  <a:cxn ang="0">
                    <a:pos x="1002" y="0"/>
                  </a:cxn>
                  <a:cxn ang="0">
                    <a:pos x="6104" y="883"/>
                  </a:cxn>
                  <a:cxn ang="0">
                    <a:pos x="12083" y="322"/>
                  </a:cxn>
                </a:cxnLst>
                <a:rect l="0" t="0" r="r" b="b"/>
                <a:pathLst>
                  <a:path w="12592" h="952">
                    <a:moveTo>
                      <a:pt x="12083" y="322"/>
                    </a:moveTo>
                    <a:lnTo>
                      <a:pt x="12089" y="324"/>
                    </a:lnTo>
                    <a:lnTo>
                      <a:pt x="12105" y="331"/>
                    </a:lnTo>
                    <a:lnTo>
                      <a:pt x="12130" y="343"/>
                    </a:lnTo>
                    <a:lnTo>
                      <a:pt x="12162" y="359"/>
                    </a:lnTo>
                    <a:lnTo>
                      <a:pt x="12201" y="379"/>
                    </a:lnTo>
                    <a:lnTo>
                      <a:pt x="12244" y="402"/>
                    </a:lnTo>
                    <a:lnTo>
                      <a:pt x="12289" y="429"/>
                    </a:lnTo>
                    <a:lnTo>
                      <a:pt x="12337" y="459"/>
                    </a:lnTo>
                    <a:lnTo>
                      <a:pt x="12384" y="493"/>
                    </a:lnTo>
                    <a:lnTo>
                      <a:pt x="12430" y="529"/>
                    </a:lnTo>
                    <a:lnTo>
                      <a:pt x="12473" y="568"/>
                    </a:lnTo>
                    <a:lnTo>
                      <a:pt x="12512" y="609"/>
                    </a:lnTo>
                    <a:lnTo>
                      <a:pt x="12544" y="652"/>
                    </a:lnTo>
                    <a:lnTo>
                      <a:pt x="12569" y="696"/>
                    </a:lnTo>
                    <a:lnTo>
                      <a:pt x="12585" y="743"/>
                    </a:lnTo>
                    <a:lnTo>
                      <a:pt x="12592" y="791"/>
                    </a:lnTo>
                    <a:lnTo>
                      <a:pt x="6111" y="952"/>
                    </a:lnTo>
                    <a:lnTo>
                      <a:pt x="0" y="436"/>
                    </a:lnTo>
                    <a:lnTo>
                      <a:pt x="47" y="386"/>
                    </a:lnTo>
                    <a:lnTo>
                      <a:pt x="106" y="339"/>
                    </a:lnTo>
                    <a:lnTo>
                      <a:pt x="174" y="295"/>
                    </a:lnTo>
                    <a:lnTo>
                      <a:pt x="249" y="253"/>
                    </a:lnTo>
                    <a:lnTo>
                      <a:pt x="330" y="215"/>
                    </a:lnTo>
                    <a:lnTo>
                      <a:pt x="414" y="179"/>
                    </a:lnTo>
                    <a:lnTo>
                      <a:pt x="499" y="146"/>
                    </a:lnTo>
                    <a:lnTo>
                      <a:pt x="583" y="117"/>
                    </a:lnTo>
                    <a:lnTo>
                      <a:pt x="665" y="89"/>
                    </a:lnTo>
                    <a:lnTo>
                      <a:pt x="742" y="66"/>
                    </a:lnTo>
                    <a:lnTo>
                      <a:pt x="813" y="46"/>
                    </a:lnTo>
                    <a:lnTo>
                      <a:pt x="876" y="29"/>
                    </a:lnTo>
                    <a:lnTo>
                      <a:pt x="928" y="16"/>
                    </a:lnTo>
                    <a:lnTo>
                      <a:pt x="967" y="7"/>
                    </a:lnTo>
                    <a:lnTo>
                      <a:pt x="992" y="1"/>
                    </a:lnTo>
                    <a:lnTo>
                      <a:pt x="1002" y="0"/>
                    </a:lnTo>
                    <a:lnTo>
                      <a:pt x="6104" y="883"/>
                    </a:lnTo>
                    <a:lnTo>
                      <a:pt x="12083" y="322"/>
                    </a:lnTo>
                    <a:close/>
                  </a:path>
                </a:pathLst>
              </a:custGeom>
              <a:solidFill>
                <a:srgbClr val="C9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29" name="Freeform 609"/>
              <p:cNvSpPr>
                <a:spLocks/>
              </p:cNvSpPr>
              <p:nvPr/>
            </p:nvSpPr>
            <p:spPr bwMode="auto">
              <a:xfrm flipH="1">
                <a:off x="-1339" y="2305"/>
                <a:ext cx="621" cy="46"/>
              </a:xfrm>
              <a:custGeom>
                <a:avLst/>
                <a:gdLst/>
                <a:ahLst/>
                <a:cxnLst>
                  <a:cxn ang="0">
                    <a:pos x="12106" y="339"/>
                  </a:cxn>
                  <a:cxn ang="0">
                    <a:pos x="12110" y="340"/>
                  </a:cxn>
                  <a:cxn ang="0">
                    <a:pos x="12123" y="346"/>
                  </a:cxn>
                  <a:cxn ang="0">
                    <a:pos x="12144" y="355"/>
                  </a:cxn>
                  <a:cxn ang="0">
                    <a:pos x="12171" y="368"/>
                  </a:cxn>
                  <a:cxn ang="0">
                    <a:pos x="12204" y="385"/>
                  </a:cxn>
                  <a:cxn ang="0">
                    <a:pos x="12239" y="403"/>
                  </a:cxn>
                  <a:cxn ang="0">
                    <a:pos x="12277" y="425"/>
                  </a:cxn>
                  <a:cxn ang="0">
                    <a:pos x="12317" y="449"/>
                  </a:cxn>
                  <a:cxn ang="0">
                    <a:pos x="12356" y="476"/>
                  </a:cxn>
                  <a:cxn ang="0">
                    <a:pos x="12393" y="505"/>
                  </a:cxn>
                  <a:cxn ang="0">
                    <a:pos x="12428" y="535"/>
                  </a:cxn>
                  <a:cxn ang="0">
                    <a:pos x="12460" y="568"/>
                  </a:cxn>
                  <a:cxn ang="0">
                    <a:pos x="12485" y="602"/>
                  </a:cxn>
                  <a:cxn ang="0">
                    <a:pos x="12503" y="638"/>
                  </a:cxn>
                  <a:cxn ang="0">
                    <a:pos x="12515" y="674"/>
                  </a:cxn>
                  <a:cxn ang="0">
                    <a:pos x="12518" y="712"/>
                  </a:cxn>
                  <a:cxn ang="0">
                    <a:pos x="6064" y="922"/>
                  </a:cxn>
                  <a:cxn ang="0">
                    <a:pos x="0" y="363"/>
                  </a:cxn>
                  <a:cxn ang="0">
                    <a:pos x="44" y="321"/>
                  </a:cxn>
                  <a:cxn ang="0">
                    <a:pos x="96" y="283"/>
                  </a:cxn>
                  <a:cxn ang="0">
                    <a:pos x="156" y="247"/>
                  </a:cxn>
                  <a:cxn ang="0">
                    <a:pos x="221" y="212"/>
                  </a:cxn>
                  <a:cxn ang="0">
                    <a:pos x="289" y="180"/>
                  </a:cxn>
                  <a:cxn ang="0">
                    <a:pos x="360" y="151"/>
                  </a:cxn>
                  <a:cxn ang="0">
                    <a:pos x="431" y="124"/>
                  </a:cxn>
                  <a:cxn ang="0">
                    <a:pos x="502" y="99"/>
                  </a:cxn>
                  <a:cxn ang="0">
                    <a:pos x="570" y="76"/>
                  </a:cxn>
                  <a:cxn ang="0">
                    <a:pos x="634" y="56"/>
                  </a:cxn>
                  <a:cxn ang="0">
                    <a:pos x="693" y="40"/>
                  </a:cxn>
                  <a:cxn ang="0">
                    <a:pos x="745" y="25"/>
                  </a:cxn>
                  <a:cxn ang="0">
                    <a:pos x="787" y="15"/>
                  </a:cxn>
                  <a:cxn ang="0">
                    <a:pos x="820" y="6"/>
                  </a:cxn>
                  <a:cxn ang="0">
                    <a:pos x="841" y="1"/>
                  </a:cxn>
                  <a:cxn ang="0">
                    <a:pos x="848" y="0"/>
                  </a:cxn>
                  <a:cxn ang="0">
                    <a:pos x="6057" y="853"/>
                  </a:cxn>
                  <a:cxn ang="0">
                    <a:pos x="12106" y="339"/>
                  </a:cxn>
                </a:cxnLst>
                <a:rect l="0" t="0" r="r" b="b"/>
                <a:pathLst>
                  <a:path w="12518" h="922">
                    <a:moveTo>
                      <a:pt x="12106" y="339"/>
                    </a:moveTo>
                    <a:lnTo>
                      <a:pt x="12110" y="340"/>
                    </a:lnTo>
                    <a:lnTo>
                      <a:pt x="12123" y="346"/>
                    </a:lnTo>
                    <a:lnTo>
                      <a:pt x="12144" y="355"/>
                    </a:lnTo>
                    <a:lnTo>
                      <a:pt x="12171" y="368"/>
                    </a:lnTo>
                    <a:lnTo>
                      <a:pt x="12204" y="385"/>
                    </a:lnTo>
                    <a:lnTo>
                      <a:pt x="12239" y="403"/>
                    </a:lnTo>
                    <a:lnTo>
                      <a:pt x="12277" y="425"/>
                    </a:lnTo>
                    <a:lnTo>
                      <a:pt x="12317" y="449"/>
                    </a:lnTo>
                    <a:lnTo>
                      <a:pt x="12356" y="476"/>
                    </a:lnTo>
                    <a:lnTo>
                      <a:pt x="12393" y="505"/>
                    </a:lnTo>
                    <a:lnTo>
                      <a:pt x="12428" y="535"/>
                    </a:lnTo>
                    <a:lnTo>
                      <a:pt x="12460" y="568"/>
                    </a:lnTo>
                    <a:lnTo>
                      <a:pt x="12485" y="602"/>
                    </a:lnTo>
                    <a:lnTo>
                      <a:pt x="12503" y="638"/>
                    </a:lnTo>
                    <a:lnTo>
                      <a:pt x="12515" y="674"/>
                    </a:lnTo>
                    <a:lnTo>
                      <a:pt x="12518" y="712"/>
                    </a:lnTo>
                    <a:lnTo>
                      <a:pt x="6064" y="922"/>
                    </a:lnTo>
                    <a:lnTo>
                      <a:pt x="0" y="363"/>
                    </a:lnTo>
                    <a:lnTo>
                      <a:pt x="44" y="321"/>
                    </a:lnTo>
                    <a:lnTo>
                      <a:pt x="96" y="283"/>
                    </a:lnTo>
                    <a:lnTo>
                      <a:pt x="156" y="247"/>
                    </a:lnTo>
                    <a:lnTo>
                      <a:pt x="221" y="212"/>
                    </a:lnTo>
                    <a:lnTo>
                      <a:pt x="289" y="180"/>
                    </a:lnTo>
                    <a:lnTo>
                      <a:pt x="360" y="151"/>
                    </a:lnTo>
                    <a:lnTo>
                      <a:pt x="431" y="124"/>
                    </a:lnTo>
                    <a:lnTo>
                      <a:pt x="502" y="99"/>
                    </a:lnTo>
                    <a:lnTo>
                      <a:pt x="570" y="76"/>
                    </a:lnTo>
                    <a:lnTo>
                      <a:pt x="634" y="56"/>
                    </a:lnTo>
                    <a:lnTo>
                      <a:pt x="693" y="40"/>
                    </a:lnTo>
                    <a:lnTo>
                      <a:pt x="745" y="25"/>
                    </a:lnTo>
                    <a:lnTo>
                      <a:pt x="787" y="15"/>
                    </a:lnTo>
                    <a:lnTo>
                      <a:pt x="820" y="6"/>
                    </a:lnTo>
                    <a:lnTo>
                      <a:pt x="841" y="1"/>
                    </a:lnTo>
                    <a:lnTo>
                      <a:pt x="848" y="0"/>
                    </a:lnTo>
                    <a:lnTo>
                      <a:pt x="6057" y="853"/>
                    </a:lnTo>
                    <a:lnTo>
                      <a:pt x="12106" y="339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30" name="Freeform 610"/>
              <p:cNvSpPr>
                <a:spLocks/>
              </p:cNvSpPr>
              <p:nvPr/>
            </p:nvSpPr>
            <p:spPr bwMode="auto">
              <a:xfrm flipH="1">
                <a:off x="-1338" y="2306"/>
                <a:ext cx="620" cy="45"/>
              </a:xfrm>
              <a:custGeom>
                <a:avLst/>
                <a:gdLst/>
                <a:ahLst/>
                <a:cxnLst>
                  <a:cxn ang="0">
                    <a:pos x="12127" y="354"/>
                  </a:cxn>
                  <a:cxn ang="0">
                    <a:pos x="12130" y="355"/>
                  </a:cxn>
                  <a:cxn ang="0">
                    <a:pos x="12141" y="359"/>
                  </a:cxn>
                  <a:cxn ang="0">
                    <a:pos x="12157" y="366"/>
                  </a:cxn>
                  <a:cxn ang="0">
                    <a:pos x="12179" y="375"/>
                  </a:cxn>
                  <a:cxn ang="0">
                    <a:pos x="12205" y="388"/>
                  </a:cxn>
                  <a:cxn ang="0">
                    <a:pos x="12234" y="403"/>
                  </a:cxn>
                  <a:cxn ang="0">
                    <a:pos x="12264" y="419"/>
                  </a:cxn>
                  <a:cxn ang="0">
                    <a:pos x="12295" y="438"/>
                  </a:cxn>
                  <a:cxn ang="0">
                    <a:pos x="12326" y="457"/>
                  </a:cxn>
                  <a:cxn ang="0">
                    <a:pos x="12355" y="479"/>
                  </a:cxn>
                  <a:cxn ang="0">
                    <a:pos x="12381" y="502"/>
                  </a:cxn>
                  <a:cxn ang="0">
                    <a:pos x="12404" y="526"/>
                  </a:cxn>
                  <a:cxn ang="0">
                    <a:pos x="12423" y="551"/>
                  </a:cxn>
                  <a:cxn ang="0">
                    <a:pos x="12436" y="577"/>
                  </a:cxn>
                  <a:cxn ang="0">
                    <a:pos x="12442" y="605"/>
                  </a:cxn>
                  <a:cxn ang="0">
                    <a:pos x="12441" y="633"/>
                  </a:cxn>
                  <a:cxn ang="0">
                    <a:pos x="6015" y="891"/>
                  </a:cxn>
                  <a:cxn ang="0">
                    <a:pos x="0" y="289"/>
                  </a:cxn>
                  <a:cxn ang="0">
                    <a:pos x="40" y="258"/>
                  </a:cxn>
                  <a:cxn ang="0">
                    <a:pos x="85" y="227"/>
                  </a:cxn>
                  <a:cxn ang="0">
                    <a:pos x="136" y="199"/>
                  </a:cxn>
                  <a:cxn ang="0">
                    <a:pos x="190" y="171"/>
                  </a:cxn>
                  <a:cxn ang="0">
                    <a:pos x="247" y="145"/>
                  </a:cxn>
                  <a:cxn ang="0">
                    <a:pos x="304" y="122"/>
                  </a:cxn>
                  <a:cxn ang="0">
                    <a:pos x="362" y="100"/>
                  </a:cxn>
                  <a:cxn ang="0">
                    <a:pos x="418" y="80"/>
                  </a:cxn>
                  <a:cxn ang="0">
                    <a:pos x="473" y="62"/>
                  </a:cxn>
                  <a:cxn ang="0">
                    <a:pos x="523" y="46"/>
                  </a:cxn>
                  <a:cxn ang="0">
                    <a:pos x="570" y="32"/>
                  </a:cxn>
                  <a:cxn ang="0">
                    <a:pos x="610" y="21"/>
                  </a:cxn>
                  <a:cxn ang="0">
                    <a:pos x="643" y="12"/>
                  </a:cxn>
                  <a:cxn ang="0">
                    <a:pos x="669" y="4"/>
                  </a:cxn>
                  <a:cxn ang="0">
                    <a:pos x="685" y="1"/>
                  </a:cxn>
                  <a:cxn ang="0">
                    <a:pos x="691" y="0"/>
                  </a:cxn>
                  <a:cxn ang="0">
                    <a:pos x="6008" y="822"/>
                  </a:cxn>
                  <a:cxn ang="0">
                    <a:pos x="12127" y="354"/>
                  </a:cxn>
                </a:cxnLst>
                <a:rect l="0" t="0" r="r" b="b"/>
                <a:pathLst>
                  <a:path w="12442" h="891">
                    <a:moveTo>
                      <a:pt x="12127" y="354"/>
                    </a:moveTo>
                    <a:lnTo>
                      <a:pt x="12130" y="355"/>
                    </a:lnTo>
                    <a:lnTo>
                      <a:pt x="12141" y="359"/>
                    </a:lnTo>
                    <a:lnTo>
                      <a:pt x="12157" y="366"/>
                    </a:lnTo>
                    <a:lnTo>
                      <a:pt x="12179" y="375"/>
                    </a:lnTo>
                    <a:lnTo>
                      <a:pt x="12205" y="388"/>
                    </a:lnTo>
                    <a:lnTo>
                      <a:pt x="12234" y="403"/>
                    </a:lnTo>
                    <a:lnTo>
                      <a:pt x="12264" y="419"/>
                    </a:lnTo>
                    <a:lnTo>
                      <a:pt x="12295" y="438"/>
                    </a:lnTo>
                    <a:lnTo>
                      <a:pt x="12326" y="457"/>
                    </a:lnTo>
                    <a:lnTo>
                      <a:pt x="12355" y="479"/>
                    </a:lnTo>
                    <a:lnTo>
                      <a:pt x="12381" y="502"/>
                    </a:lnTo>
                    <a:lnTo>
                      <a:pt x="12404" y="526"/>
                    </a:lnTo>
                    <a:lnTo>
                      <a:pt x="12423" y="551"/>
                    </a:lnTo>
                    <a:lnTo>
                      <a:pt x="12436" y="577"/>
                    </a:lnTo>
                    <a:lnTo>
                      <a:pt x="12442" y="605"/>
                    </a:lnTo>
                    <a:lnTo>
                      <a:pt x="12441" y="633"/>
                    </a:lnTo>
                    <a:lnTo>
                      <a:pt x="6015" y="891"/>
                    </a:lnTo>
                    <a:lnTo>
                      <a:pt x="0" y="289"/>
                    </a:lnTo>
                    <a:lnTo>
                      <a:pt x="40" y="258"/>
                    </a:lnTo>
                    <a:lnTo>
                      <a:pt x="85" y="227"/>
                    </a:lnTo>
                    <a:lnTo>
                      <a:pt x="136" y="199"/>
                    </a:lnTo>
                    <a:lnTo>
                      <a:pt x="190" y="171"/>
                    </a:lnTo>
                    <a:lnTo>
                      <a:pt x="247" y="145"/>
                    </a:lnTo>
                    <a:lnTo>
                      <a:pt x="304" y="122"/>
                    </a:lnTo>
                    <a:lnTo>
                      <a:pt x="362" y="100"/>
                    </a:lnTo>
                    <a:lnTo>
                      <a:pt x="418" y="80"/>
                    </a:lnTo>
                    <a:lnTo>
                      <a:pt x="473" y="62"/>
                    </a:lnTo>
                    <a:lnTo>
                      <a:pt x="523" y="46"/>
                    </a:lnTo>
                    <a:lnTo>
                      <a:pt x="570" y="32"/>
                    </a:lnTo>
                    <a:lnTo>
                      <a:pt x="610" y="21"/>
                    </a:lnTo>
                    <a:lnTo>
                      <a:pt x="643" y="12"/>
                    </a:lnTo>
                    <a:lnTo>
                      <a:pt x="669" y="4"/>
                    </a:lnTo>
                    <a:lnTo>
                      <a:pt x="685" y="1"/>
                    </a:lnTo>
                    <a:lnTo>
                      <a:pt x="691" y="0"/>
                    </a:lnTo>
                    <a:lnTo>
                      <a:pt x="6008" y="822"/>
                    </a:lnTo>
                    <a:lnTo>
                      <a:pt x="12127" y="354"/>
                    </a:lnTo>
                    <a:close/>
                  </a:path>
                </a:pathLst>
              </a:custGeom>
              <a:solidFill>
                <a:srgbClr val="BABA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31" name="Freeform 611"/>
              <p:cNvSpPr>
                <a:spLocks/>
              </p:cNvSpPr>
              <p:nvPr/>
            </p:nvSpPr>
            <p:spPr bwMode="auto">
              <a:xfrm flipH="1">
                <a:off x="-1337" y="2307"/>
                <a:ext cx="614" cy="42"/>
              </a:xfrm>
              <a:custGeom>
                <a:avLst/>
                <a:gdLst/>
                <a:ahLst/>
                <a:cxnLst>
                  <a:cxn ang="0">
                    <a:pos x="5968" y="859"/>
                  </a:cxn>
                  <a:cxn ang="0">
                    <a:pos x="12367" y="552"/>
                  </a:cxn>
                  <a:cxn ang="0">
                    <a:pos x="12371" y="535"/>
                  </a:cxn>
                  <a:cxn ang="0">
                    <a:pos x="12370" y="517"/>
                  </a:cxn>
                  <a:cxn ang="0">
                    <a:pos x="12364" y="500"/>
                  </a:cxn>
                  <a:cxn ang="0">
                    <a:pos x="12352" y="483"/>
                  </a:cxn>
                  <a:cxn ang="0">
                    <a:pos x="12336" y="468"/>
                  </a:cxn>
                  <a:cxn ang="0">
                    <a:pos x="12319" y="453"/>
                  </a:cxn>
                  <a:cxn ang="0">
                    <a:pos x="12298" y="437"/>
                  </a:cxn>
                  <a:cxn ang="0">
                    <a:pos x="12276" y="424"/>
                  </a:cxn>
                  <a:cxn ang="0">
                    <a:pos x="12253" y="412"/>
                  </a:cxn>
                  <a:cxn ang="0">
                    <a:pos x="12232" y="401"/>
                  </a:cxn>
                  <a:cxn ang="0">
                    <a:pos x="12211" y="392"/>
                  </a:cxn>
                  <a:cxn ang="0">
                    <a:pos x="12191" y="383"/>
                  </a:cxn>
                  <a:cxn ang="0">
                    <a:pos x="12175" y="376"/>
                  </a:cxn>
                  <a:cxn ang="0">
                    <a:pos x="12163" y="371"/>
                  </a:cxn>
                  <a:cxn ang="0">
                    <a:pos x="12154" y="368"/>
                  </a:cxn>
                  <a:cxn ang="0">
                    <a:pos x="12152" y="368"/>
                  </a:cxn>
                  <a:cxn ang="0">
                    <a:pos x="5961" y="790"/>
                  </a:cxn>
                  <a:cxn ang="0">
                    <a:pos x="537" y="0"/>
                  </a:cxn>
                  <a:cxn ang="0">
                    <a:pos x="533" y="0"/>
                  </a:cxn>
                  <a:cxn ang="0">
                    <a:pos x="521" y="3"/>
                  </a:cxn>
                  <a:cxn ang="0">
                    <a:pos x="503" y="8"/>
                  </a:cxn>
                  <a:cxn ang="0">
                    <a:pos x="478" y="15"/>
                  </a:cxn>
                  <a:cxn ang="0">
                    <a:pos x="449" y="24"/>
                  </a:cxn>
                  <a:cxn ang="0">
                    <a:pos x="415" y="35"/>
                  </a:cxn>
                  <a:cxn ang="0">
                    <a:pos x="378" y="47"/>
                  </a:cxn>
                  <a:cxn ang="0">
                    <a:pos x="337" y="61"/>
                  </a:cxn>
                  <a:cxn ang="0">
                    <a:pos x="295" y="75"/>
                  </a:cxn>
                  <a:cxn ang="0">
                    <a:pos x="250" y="91"/>
                  </a:cxn>
                  <a:cxn ang="0">
                    <a:pos x="205" y="109"/>
                  </a:cxn>
                  <a:cxn ang="0">
                    <a:pos x="162" y="128"/>
                  </a:cxn>
                  <a:cxn ang="0">
                    <a:pos x="118" y="148"/>
                  </a:cxn>
                  <a:cxn ang="0">
                    <a:pos x="75" y="169"/>
                  </a:cxn>
                  <a:cxn ang="0">
                    <a:pos x="36" y="191"/>
                  </a:cxn>
                  <a:cxn ang="0">
                    <a:pos x="0" y="214"/>
                  </a:cxn>
                  <a:cxn ang="0">
                    <a:pos x="5968" y="859"/>
                  </a:cxn>
                </a:cxnLst>
                <a:rect l="0" t="0" r="r" b="b"/>
                <a:pathLst>
                  <a:path w="12371" h="859">
                    <a:moveTo>
                      <a:pt x="5968" y="859"/>
                    </a:moveTo>
                    <a:lnTo>
                      <a:pt x="12367" y="552"/>
                    </a:lnTo>
                    <a:lnTo>
                      <a:pt x="12371" y="535"/>
                    </a:lnTo>
                    <a:lnTo>
                      <a:pt x="12370" y="517"/>
                    </a:lnTo>
                    <a:lnTo>
                      <a:pt x="12364" y="500"/>
                    </a:lnTo>
                    <a:lnTo>
                      <a:pt x="12352" y="483"/>
                    </a:lnTo>
                    <a:lnTo>
                      <a:pt x="12336" y="468"/>
                    </a:lnTo>
                    <a:lnTo>
                      <a:pt x="12319" y="453"/>
                    </a:lnTo>
                    <a:lnTo>
                      <a:pt x="12298" y="437"/>
                    </a:lnTo>
                    <a:lnTo>
                      <a:pt x="12276" y="424"/>
                    </a:lnTo>
                    <a:lnTo>
                      <a:pt x="12253" y="412"/>
                    </a:lnTo>
                    <a:lnTo>
                      <a:pt x="12232" y="401"/>
                    </a:lnTo>
                    <a:lnTo>
                      <a:pt x="12211" y="392"/>
                    </a:lnTo>
                    <a:lnTo>
                      <a:pt x="12191" y="383"/>
                    </a:lnTo>
                    <a:lnTo>
                      <a:pt x="12175" y="376"/>
                    </a:lnTo>
                    <a:lnTo>
                      <a:pt x="12163" y="371"/>
                    </a:lnTo>
                    <a:lnTo>
                      <a:pt x="12154" y="368"/>
                    </a:lnTo>
                    <a:lnTo>
                      <a:pt x="12152" y="368"/>
                    </a:lnTo>
                    <a:lnTo>
                      <a:pt x="5961" y="790"/>
                    </a:lnTo>
                    <a:lnTo>
                      <a:pt x="537" y="0"/>
                    </a:lnTo>
                    <a:lnTo>
                      <a:pt x="533" y="0"/>
                    </a:lnTo>
                    <a:lnTo>
                      <a:pt x="521" y="3"/>
                    </a:lnTo>
                    <a:lnTo>
                      <a:pt x="503" y="8"/>
                    </a:lnTo>
                    <a:lnTo>
                      <a:pt x="478" y="15"/>
                    </a:lnTo>
                    <a:lnTo>
                      <a:pt x="449" y="24"/>
                    </a:lnTo>
                    <a:lnTo>
                      <a:pt x="415" y="35"/>
                    </a:lnTo>
                    <a:lnTo>
                      <a:pt x="378" y="47"/>
                    </a:lnTo>
                    <a:lnTo>
                      <a:pt x="337" y="61"/>
                    </a:lnTo>
                    <a:lnTo>
                      <a:pt x="295" y="75"/>
                    </a:lnTo>
                    <a:lnTo>
                      <a:pt x="250" y="91"/>
                    </a:lnTo>
                    <a:lnTo>
                      <a:pt x="205" y="109"/>
                    </a:lnTo>
                    <a:lnTo>
                      <a:pt x="162" y="128"/>
                    </a:lnTo>
                    <a:lnTo>
                      <a:pt x="118" y="148"/>
                    </a:lnTo>
                    <a:lnTo>
                      <a:pt x="75" y="169"/>
                    </a:lnTo>
                    <a:lnTo>
                      <a:pt x="36" y="191"/>
                    </a:lnTo>
                    <a:lnTo>
                      <a:pt x="0" y="214"/>
                    </a:lnTo>
                    <a:lnTo>
                      <a:pt x="5968" y="859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32" name="Freeform 612"/>
              <p:cNvSpPr>
                <a:spLocks/>
              </p:cNvSpPr>
              <p:nvPr/>
            </p:nvSpPr>
            <p:spPr bwMode="auto">
              <a:xfrm flipH="1">
                <a:off x="-1040" y="2344"/>
                <a:ext cx="43" cy="7"/>
              </a:xfrm>
              <a:custGeom>
                <a:avLst/>
                <a:gdLst/>
                <a:ahLst/>
                <a:cxnLst>
                  <a:cxn ang="0">
                    <a:pos x="481" y="154"/>
                  </a:cxn>
                  <a:cxn ang="0">
                    <a:pos x="567" y="151"/>
                  </a:cxn>
                  <a:cxn ang="0">
                    <a:pos x="645" y="145"/>
                  </a:cxn>
                  <a:cxn ang="0">
                    <a:pos x="715" y="138"/>
                  </a:cxn>
                  <a:cxn ang="0">
                    <a:pos x="775" y="127"/>
                  </a:cxn>
                  <a:cxn ang="0">
                    <a:pos x="822" y="115"/>
                  </a:cxn>
                  <a:cxn ang="0">
                    <a:pos x="855" y="101"/>
                  </a:cxn>
                  <a:cxn ang="0">
                    <a:pos x="872" y="86"/>
                  </a:cxn>
                  <a:cxn ang="0">
                    <a:pos x="873" y="72"/>
                  </a:cxn>
                  <a:cxn ang="0">
                    <a:pos x="862" y="60"/>
                  </a:cxn>
                  <a:cxn ang="0">
                    <a:pos x="843" y="49"/>
                  </a:cxn>
                  <a:cxn ang="0">
                    <a:pos x="813" y="38"/>
                  </a:cxn>
                  <a:cxn ang="0">
                    <a:pos x="775" y="30"/>
                  </a:cxn>
                  <a:cxn ang="0">
                    <a:pos x="730" y="21"/>
                  </a:cxn>
                  <a:cxn ang="0">
                    <a:pos x="679" y="13"/>
                  </a:cxn>
                  <a:cxn ang="0">
                    <a:pos x="621" y="8"/>
                  </a:cxn>
                  <a:cxn ang="0">
                    <a:pos x="582" y="5"/>
                  </a:cxn>
                  <a:cxn ang="0">
                    <a:pos x="563" y="3"/>
                  </a:cxn>
                  <a:cxn ang="0">
                    <a:pos x="544" y="2"/>
                  </a:cxn>
                  <a:cxn ang="0">
                    <a:pos x="525" y="1"/>
                  </a:cxn>
                  <a:cxn ang="0">
                    <a:pos x="506" y="1"/>
                  </a:cxn>
                  <a:cxn ang="0">
                    <a:pos x="487" y="0"/>
                  </a:cxn>
                  <a:cxn ang="0">
                    <a:pos x="467" y="0"/>
                  </a:cxn>
                  <a:cxn ang="0">
                    <a:pos x="447" y="0"/>
                  </a:cxn>
                  <a:cxn ang="0">
                    <a:pos x="393" y="0"/>
                  </a:cxn>
                  <a:cxn ang="0">
                    <a:pos x="306" y="3"/>
                  </a:cxn>
                  <a:cxn ang="0">
                    <a:pos x="229" y="9"/>
                  </a:cxn>
                  <a:cxn ang="0">
                    <a:pos x="159" y="18"/>
                  </a:cxn>
                  <a:cxn ang="0">
                    <a:pos x="99" y="29"/>
                  </a:cxn>
                  <a:cxn ang="0">
                    <a:pos x="52" y="42"/>
                  </a:cxn>
                  <a:cxn ang="0">
                    <a:pos x="19" y="55"/>
                  </a:cxn>
                  <a:cxn ang="0">
                    <a:pos x="2" y="70"/>
                  </a:cxn>
                  <a:cxn ang="0">
                    <a:pos x="2" y="86"/>
                  </a:cxn>
                  <a:cxn ang="0">
                    <a:pos x="19" y="101"/>
                  </a:cxn>
                  <a:cxn ang="0">
                    <a:pos x="52" y="115"/>
                  </a:cxn>
                  <a:cxn ang="0">
                    <a:pos x="99" y="127"/>
                  </a:cxn>
                  <a:cxn ang="0">
                    <a:pos x="159" y="138"/>
                  </a:cxn>
                  <a:cxn ang="0">
                    <a:pos x="229" y="145"/>
                  </a:cxn>
                  <a:cxn ang="0">
                    <a:pos x="306" y="151"/>
                  </a:cxn>
                  <a:cxn ang="0">
                    <a:pos x="393" y="154"/>
                  </a:cxn>
                </a:cxnLst>
                <a:rect l="0" t="0" r="r" b="b"/>
                <a:pathLst>
                  <a:path w="875" h="155">
                    <a:moveTo>
                      <a:pt x="437" y="155"/>
                    </a:moveTo>
                    <a:lnTo>
                      <a:pt x="481" y="154"/>
                    </a:lnTo>
                    <a:lnTo>
                      <a:pt x="525" y="153"/>
                    </a:lnTo>
                    <a:lnTo>
                      <a:pt x="567" y="151"/>
                    </a:lnTo>
                    <a:lnTo>
                      <a:pt x="607" y="149"/>
                    </a:lnTo>
                    <a:lnTo>
                      <a:pt x="645" y="145"/>
                    </a:lnTo>
                    <a:lnTo>
                      <a:pt x="681" y="142"/>
                    </a:lnTo>
                    <a:lnTo>
                      <a:pt x="715" y="138"/>
                    </a:lnTo>
                    <a:lnTo>
                      <a:pt x="746" y="132"/>
                    </a:lnTo>
                    <a:lnTo>
                      <a:pt x="775" y="127"/>
                    </a:lnTo>
                    <a:lnTo>
                      <a:pt x="800" y="121"/>
                    </a:lnTo>
                    <a:lnTo>
                      <a:pt x="822" y="115"/>
                    </a:lnTo>
                    <a:lnTo>
                      <a:pt x="840" y="108"/>
                    </a:lnTo>
                    <a:lnTo>
                      <a:pt x="855" y="101"/>
                    </a:lnTo>
                    <a:lnTo>
                      <a:pt x="865" y="94"/>
                    </a:lnTo>
                    <a:lnTo>
                      <a:pt x="872" y="86"/>
                    </a:lnTo>
                    <a:lnTo>
                      <a:pt x="875" y="79"/>
                    </a:lnTo>
                    <a:lnTo>
                      <a:pt x="873" y="72"/>
                    </a:lnTo>
                    <a:lnTo>
                      <a:pt x="870" y="66"/>
                    </a:lnTo>
                    <a:lnTo>
                      <a:pt x="862" y="60"/>
                    </a:lnTo>
                    <a:lnTo>
                      <a:pt x="853" y="55"/>
                    </a:lnTo>
                    <a:lnTo>
                      <a:pt x="843" y="49"/>
                    </a:lnTo>
                    <a:lnTo>
                      <a:pt x="828" y="44"/>
                    </a:lnTo>
                    <a:lnTo>
                      <a:pt x="813" y="38"/>
                    </a:lnTo>
                    <a:lnTo>
                      <a:pt x="794" y="34"/>
                    </a:lnTo>
                    <a:lnTo>
                      <a:pt x="775" y="30"/>
                    </a:lnTo>
                    <a:lnTo>
                      <a:pt x="753" y="25"/>
                    </a:lnTo>
                    <a:lnTo>
                      <a:pt x="730" y="21"/>
                    </a:lnTo>
                    <a:lnTo>
                      <a:pt x="705" y="17"/>
                    </a:lnTo>
                    <a:lnTo>
                      <a:pt x="679" y="13"/>
                    </a:lnTo>
                    <a:lnTo>
                      <a:pt x="650" y="10"/>
                    </a:lnTo>
                    <a:lnTo>
                      <a:pt x="621" y="8"/>
                    </a:lnTo>
                    <a:lnTo>
                      <a:pt x="591" y="6"/>
                    </a:lnTo>
                    <a:lnTo>
                      <a:pt x="582" y="5"/>
                    </a:lnTo>
                    <a:lnTo>
                      <a:pt x="573" y="3"/>
                    </a:lnTo>
                    <a:lnTo>
                      <a:pt x="563" y="3"/>
                    </a:lnTo>
                    <a:lnTo>
                      <a:pt x="553" y="2"/>
                    </a:lnTo>
                    <a:lnTo>
                      <a:pt x="544" y="2"/>
                    </a:lnTo>
                    <a:lnTo>
                      <a:pt x="535" y="2"/>
                    </a:lnTo>
                    <a:lnTo>
                      <a:pt x="525" y="1"/>
                    </a:lnTo>
                    <a:lnTo>
                      <a:pt x="516" y="1"/>
                    </a:lnTo>
                    <a:lnTo>
                      <a:pt x="506" y="1"/>
                    </a:lnTo>
                    <a:lnTo>
                      <a:pt x="496" y="0"/>
                    </a:lnTo>
                    <a:lnTo>
                      <a:pt x="487" y="0"/>
                    </a:lnTo>
                    <a:lnTo>
                      <a:pt x="477" y="0"/>
                    </a:lnTo>
                    <a:lnTo>
                      <a:pt x="467" y="0"/>
                    </a:lnTo>
                    <a:lnTo>
                      <a:pt x="457" y="0"/>
                    </a:lnTo>
                    <a:lnTo>
                      <a:pt x="447" y="0"/>
                    </a:lnTo>
                    <a:lnTo>
                      <a:pt x="437" y="0"/>
                    </a:lnTo>
                    <a:lnTo>
                      <a:pt x="393" y="0"/>
                    </a:lnTo>
                    <a:lnTo>
                      <a:pt x="349" y="1"/>
                    </a:lnTo>
                    <a:lnTo>
                      <a:pt x="306" y="3"/>
                    </a:lnTo>
                    <a:lnTo>
                      <a:pt x="267" y="6"/>
                    </a:lnTo>
                    <a:lnTo>
                      <a:pt x="229" y="9"/>
                    </a:lnTo>
                    <a:lnTo>
                      <a:pt x="193" y="13"/>
                    </a:lnTo>
                    <a:lnTo>
                      <a:pt x="159" y="18"/>
                    </a:lnTo>
                    <a:lnTo>
                      <a:pt x="127" y="23"/>
                    </a:lnTo>
                    <a:lnTo>
                      <a:pt x="99" y="29"/>
                    </a:lnTo>
                    <a:lnTo>
                      <a:pt x="74" y="35"/>
                    </a:lnTo>
                    <a:lnTo>
                      <a:pt x="52" y="42"/>
                    </a:lnTo>
                    <a:lnTo>
                      <a:pt x="34" y="48"/>
                    </a:lnTo>
                    <a:lnTo>
                      <a:pt x="19" y="55"/>
                    </a:lnTo>
                    <a:lnTo>
                      <a:pt x="8" y="62"/>
                    </a:lnTo>
                    <a:lnTo>
                      <a:pt x="2" y="70"/>
                    </a:lnTo>
                    <a:lnTo>
                      <a:pt x="0" y="79"/>
                    </a:lnTo>
                    <a:lnTo>
                      <a:pt x="2" y="86"/>
                    </a:lnTo>
                    <a:lnTo>
                      <a:pt x="8" y="94"/>
                    </a:lnTo>
                    <a:lnTo>
                      <a:pt x="19" y="101"/>
                    </a:lnTo>
                    <a:lnTo>
                      <a:pt x="34" y="108"/>
                    </a:lnTo>
                    <a:lnTo>
                      <a:pt x="52" y="115"/>
                    </a:lnTo>
                    <a:lnTo>
                      <a:pt x="74" y="121"/>
                    </a:lnTo>
                    <a:lnTo>
                      <a:pt x="99" y="127"/>
                    </a:lnTo>
                    <a:lnTo>
                      <a:pt x="127" y="132"/>
                    </a:lnTo>
                    <a:lnTo>
                      <a:pt x="159" y="138"/>
                    </a:lnTo>
                    <a:lnTo>
                      <a:pt x="193" y="142"/>
                    </a:lnTo>
                    <a:lnTo>
                      <a:pt x="229" y="145"/>
                    </a:lnTo>
                    <a:lnTo>
                      <a:pt x="267" y="149"/>
                    </a:lnTo>
                    <a:lnTo>
                      <a:pt x="306" y="151"/>
                    </a:lnTo>
                    <a:lnTo>
                      <a:pt x="349" y="153"/>
                    </a:lnTo>
                    <a:lnTo>
                      <a:pt x="393" y="154"/>
                    </a:lnTo>
                    <a:lnTo>
                      <a:pt x="437" y="155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33" name="Freeform 613"/>
              <p:cNvSpPr>
                <a:spLocks/>
              </p:cNvSpPr>
              <p:nvPr/>
            </p:nvSpPr>
            <p:spPr bwMode="auto">
              <a:xfrm flipH="1">
                <a:off x="-928" y="2532"/>
                <a:ext cx="33" cy="7"/>
              </a:xfrm>
              <a:custGeom>
                <a:avLst/>
                <a:gdLst/>
                <a:ahLst/>
                <a:cxnLst>
                  <a:cxn ang="0">
                    <a:pos x="0" y="124"/>
                  </a:cxn>
                  <a:cxn ang="0">
                    <a:pos x="476" y="132"/>
                  </a:cxn>
                  <a:cxn ang="0">
                    <a:pos x="596" y="69"/>
                  </a:cxn>
                  <a:cxn ang="0">
                    <a:pos x="181" y="0"/>
                  </a:cxn>
                  <a:cxn ang="0">
                    <a:pos x="0" y="124"/>
                  </a:cxn>
                </a:cxnLst>
                <a:rect l="0" t="0" r="r" b="b"/>
                <a:pathLst>
                  <a:path w="596" h="132">
                    <a:moveTo>
                      <a:pt x="0" y="124"/>
                    </a:moveTo>
                    <a:lnTo>
                      <a:pt x="476" y="132"/>
                    </a:lnTo>
                    <a:lnTo>
                      <a:pt x="596" y="69"/>
                    </a:lnTo>
                    <a:lnTo>
                      <a:pt x="181" y="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8CA5A5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34" name="Freeform 614"/>
              <p:cNvSpPr>
                <a:spLocks/>
              </p:cNvSpPr>
              <p:nvPr/>
            </p:nvSpPr>
            <p:spPr bwMode="auto">
              <a:xfrm flipH="1">
                <a:off x="-928" y="2532"/>
                <a:ext cx="33" cy="7"/>
              </a:xfrm>
              <a:custGeom>
                <a:avLst/>
                <a:gdLst/>
                <a:ahLst/>
                <a:cxnLst>
                  <a:cxn ang="0">
                    <a:pos x="0" y="124"/>
                  </a:cxn>
                  <a:cxn ang="0">
                    <a:pos x="476" y="132"/>
                  </a:cxn>
                  <a:cxn ang="0">
                    <a:pos x="596" y="69"/>
                  </a:cxn>
                  <a:cxn ang="0">
                    <a:pos x="181" y="0"/>
                  </a:cxn>
                  <a:cxn ang="0">
                    <a:pos x="0" y="124"/>
                  </a:cxn>
                </a:cxnLst>
                <a:rect l="0" t="0" r="r" b="b"/>
                <a:pathLst>
                  <a:path w="596" h="132">
                    <a:moveTo>
                      <a:pt x="0" y="124"/>
                    </a:moveTo>
                    <a:lnTo>
                      <a:pt x="476" y="132"/>
                    </a:lnTo>
                    <a:lnTo>
                      <a:pt x="596" y="69"/>
                    </a:lnTo>
                    <a:lnTo>
                      <a:pt x="181" y="0"/>
                    </a:lnTo>
                    <a:lnTo>
                      <a:pt x="0" y="12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35" name="Freeform 615"/>
              <p:cNvSpPr>
                <a:spLocks/>
              </p:cNvSpPr>
              <p:nvPr/>
            </p:nvSpPr>
            <p:spPr bwMode="auto">
              <a:xfrm flipH="1">
                <a:off x="-975" y="2458"/>
                <a:ext cx="114" cy="109"/>
              </a:xfrm>
              <a:custGeom>
                <a:avLst/>
                <a:gdLst/>
                <a:ahLst/>
                <a:cxnLst>
                  <a:cxn ang="0">
                    <a:pos x="1921" y="0"/>
                  </a:cxn>
                  <a:cxn ang="0">
                    <a:pos x="621" y="1142"/>
                  </a:cxn>
                  <a:cxn ang="0">
                    <a:pos x="355" y="1357"/>
                  </a:cxn>
                  <a:cxn ang="0">
                    <a:pos x="113" y="485"/>
                  </a:cxn>
                  <a:cxn ang="0">
                    <a:pos x="0" y="605"/>
                  </a:cxn>
                  <a:cxn ang="0">
                    <a:pos x="171" y="2175"/>
                  </a:cxn>
                  <a:cxn ang="0">
                    <a:pos x="313" y="2063"/>
                  </a:cxn>
                  <a:cxn ang="0">
                    <a:pos x="373" y="1757"/>
                  </a:cxn>
                  <a:cxn ang="0">
                    <a:pos x="376" y="1755"/>
                  </a:cxn>
                  <a:cxn ang="0">
                    <a:pos x="384" y="1751"/>
                  </a:cxn>
                  <a:cxn ang="0">
                    <a:pos x="399" y="1746"/>
                  </a:cxn>
                  <a:cxn ang="0">
                    <a:pos x="418" y="1737"/>
                  </a:cxn>
                  <a:cxn ang="0">
                    <a:pos x="442" y="1727"/>
                  </a:cxn>
                  <a:cxn ang="0">
                    <a:pos x="471" y="1715"/>
                  </a:cxn>
                  <a:cxn ang="0">
                    <a:pos x="502" y="1702"/>
                  </a:cxn>
                  <a:cxn ang="0">
                    <a:pos x="538" y="1687"/>
                  </a:cxn>
                  <a:cxn ang="0">
                    <a:pos x="578" y="1671"/>
                  </a:cxn>
                  <a:cxn ang="0">
                    <a:pos x="620" y="1653"/>
                  </a:cxn>
                  <a:cxn ang="0">
                    <a:pos x="665" y="1635"/>
                  </a:cxn>
                  <a:cxn ang="0">
                    <a:pos x="713" y="1615"/>
                  </a:cxn>
                  <a:cxn ang="0">
                    <a:pos x="762" y="1594"/>
                  </a:cxn>
                  <a:cxn ang="0">
                    <a:pos x="813" y="1574"/>
                  </a:cxn>
                  <a:cxn ang="0">
                    <a:pos x="866" y="1552"/>
                  </a:cxn>
                  <a:cxn ang="0">
                    <a:pos x="919" y="1531"/>
                  </a:cxn>
                  <a:cxn ang="0">
                    <a:pos x="997" y="1500"/>
                  </a:cxn>
                  <a:cxn ang="0">
                    <a:pos x="1087" y="1469"/>
                  </a:cxn>
                  <a:cxn ang="0">
                    <a:pos x="1188" y="1437"/>
                  </a:cxn>
                  <a:cxn ang="0">
                    <a:pos x="1296" y="1405"/>
                  </a:cxn>
                  <a:cxn ang="0">
                    <a:pos x="1409" y="1373"/>
                  </a:cxn>
                  <a:cxn ang="0">
                    <a:pos x="1525" y="1342"/>
                  </a:cxn>
                  <a:cxn ang="0">
                    <a:pos x="1642" y="1311"/>
                  </a:cxn>
                  <a:cxn ang="0">
                    <a:pos x="1757" y="1282"/>
                  </a:cxn>
                  <a:cxn ang="0">
                    <a:pos x="1867" y="1255"/>
                  </a:cxn>
                  <a:cxn ang="0">
                    <a:pos x="1970" y="1230"/>
                  </a:cxn>
                  <a:cxn ang="0">
                    <a:pos x="2063" y="1207"/>
                  </a:cxn>
                  <a:cxn ang="0">
                    <a:pos x="2146" y="1188"/>
                  </a:cxn>
                  <a:cxn ang="0">
                    <a:pos x="2214" y="1172"/>
                  </a:cxn>
                  <a:cxn ang="0">
                    <a:pos x="2266" y="1161"/>
                  </a:cxn>
                  <a:cxn ang="0">
                    <a:pos x="2299" y="1153"/>
                  </a:cxn>
                  <a:cxn ang="0">
                    <a:pos x="2311" y="1151"/>
                  </a:cxn>
                  <a:cxn ang="0">
                    <a:pos x="1921" y="0"/>
                  </a:cxn>
                </a:cxnLst>
                <a:rect l="0" t="0" r="r" b="b"/>
                <a:pathLst>
                  <a:path w="2311" h="2175">
                    <a:moveTo>
                      <a:pt x="1921" y="0"/>
                    </a:moveTo>
                    <a:lnTo>
                      <a:pt x="621" y="1142"/>
                    </a:lnTo>
                    <a:lnTo>
                      <a:pt x="355" y="1357"/>
                    </a:lnTo>
                    <a:lnTo>
                      <a:pt x="113" y="485"/>
                    </a:lnTo>
                    <a:lnTo>
                      <a:pt x="0" y="605"/>
                    </a:lnTo>
                    <a:lnTo>
                      <a:pt x="171" y="2175"/>
                    </a:lnTo>
                    <a:lnTo>
                      <a:pt x="313" y="2063"/>
                    </a:lnTo>
                    <a:lnTo>
                      <a:pt x="373" y="1757"/>
                    </a:lnTo>
                    <a:lnTo>
                      <a:pt x="376" y="1755"/>
                    </a:lnTo>
                    <a:lnTo>
                      <a:pt x="384" y="1751"/>
                    </a:lnTo>
                    <a:lnTo>
                      <a:pt x="399" y="1746"/>
                    </a:lnTo>
                    <a:lnTo>
                      <a:pt x="418" y="1737"/>
                    </a:lnTo>
                    <a:lnTo>
                      <a:pt x="442" y="1727"/>
                    </a:lnTo>
                    <a:lnTo>
                      <a:pt x="471" y="1715"/>
                    </a:lnTo>
                    <a:lnTo>
                      <a:pt x="502" y="1702"/>
                    </a:lnTo>
                    <a:lnTo>
                      <a:pt x="538" y="1687"/>
                    </a:lnTo>
                    <a:lnTo>
                      <a:pt x="578" y="1671"/>
                    </a:lnTo>
                    <a:lnTo>
                      <a:pt x="620" y="1653"/>
                    </a:lnTo>
                    <a:lnTo>
                      <a:pt x="665" y="1635"/>
                    </a:lnTo>
                    <a:lnTo>
                      <a:pt x="713" y="1615"/>
                    </a:lnTo>
                    <a:lnTo>
                      <a:pt x="762" y="1594"/>
                    </a:lnTo>
                    <a:lnTo>
                      <a:pt x="813" y="1574"/>
                    </a:lnTo>
                    <a:lnTo>
                      <a:pt x="866" y="1552"/>
                    </a:lnTo>
                    <a:lnTo>
                      <a:pt x="919" y="1531"/>
                    </a:lnTo>
                    <a:lnTo>
                      <a:pt x="997" y="1500"/>
                    </a:lnTo>
                    <a:lnTo>
                      <a:pt x="1087" y="1469"/>
                    </a:lnTo>
                    <a:lnTo>
                      <a:pt x="1188" y="1437"/>
                    </a:lnTo>
                    <a:lnTo>
                      <a:pt x="1296" y="1405"/>
                    </a:lnTo>
                    <a:lnTo>
                      <a:pt x="1409" y="1373"/>
                    </a:lnTo>
                    <a:lnTo>
                      <a:pt x="1525" y="1342"/>
                    </a:lnTo>
                    <a:lnTo>
                      <a:pt x="1642" y="1311"/>
                    </a:lnTo>
                    <a:lnTo>
                      <a:pt x="1757" y="1282"/>
                    </a:lnTo>
                    <a:lnTo>
                      <a:pt x="1867" y="1255"/>
                    </a:lnTo>
                    <a:lnTo>
                      <a:pt x="1970" y="1230"/>
                    </a:lnTo>
                    <a:lnTo>
                      <a:pt x="2063" y="1207"/>
                    </a:lnTo>
                    <a:lnTo>
                      <a:pt x="2146" y="1188"/>
                    </a:lnTo>
                    <a:lnTo>
                      <a:pt x="2214" y="1172"/>
                    </a:lnTo>
                    <a:lnTo>
                      <a:pt x="2266" y="1161"/>
                    </a:lnTo>
                    <a:lnTo>
                      <a:pt x="2299" y="1153"/>
                    </a:lnTo>
                    <a:lnTo>
                      <a:pt x="2311" y="1151"/>
                    </a:lnTo>
                    <a:lnTo>
                      <a:pt x="1921" y="0"/>
                    </a:lnTo>
                    <a:close/>
                  </a:path>
                </a:pathLst>
              </a:custGeom>
              <a:solidFill>
                <a:srgbClr val="336600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36" name="Freeform 616"/>
              <p:cNvSpPr>
                <a:spLocks/>
              </p:cNvSpPr>
              <p:nvPr/>
            </p:nvSpPr>
            <p:spPr bwMode="auto">
              <a:xfrm flipH="1">
                <a:off x="-975" y="2458"/>
                <a:ext cx="114" cy="109"/>
              </a:xfrm>
              <a:custGeom>
                <a:avLst/>
                <a:gdLst/>
                <a:ahLst/>
                <a:cxnLst>
                  <a:cxn ang="0">
                    <a:pos x="1921" y="0"/>
                  </a:cxn>
                  <a:cxn ang="0">
                    <a:pos x="621" y="1142"/>
                  </a:cxn>
                  <a:cxn ang="0">
                    <a:pos x="355" y="1357"/>
                  </a:cxn>
                  <a:cxn ang="0">
                    <a:pos x="113" y="485"/>
                  </a:cxn>
                  <a:cxn ang="0">
                    <a:pos x="0" y="605"/>
                  </a:cxn>
                  <a:cxn ang="0">
                    <a:pos x="171" y="2175"/>
                  </a:cxn>
                  <a:cxn ang="0">
                    <a:pos x="313" y="2063"/>
                  </a:cxn>
                  <a:cxn ang="0">
                    <a:pos x="373" y="1757"/>
                  </a:cxn>
                  <a:cxn ang="0">
                    <a:pos x="376" y="1755"/>
                  </a:cxn>
                  <a:cxn ang="0">
                    <a:pos x="384" y="1751"/>
                  </a:cxn>
                  <a:cxn ang="0">
                    <a:pos x="399" y="1746"/>
                  </a:cxn>
                  <a:cxn ang="0">
                    <a:pos x="418" y="1737"/>
                  </a:cxn>
                  <a:cxn ang="0">
                    <a:pos x="442" y="1727"/>
                  </a:cxn>
                  <a:cxn ang="0">
                    <a:pos x="471" y="1715"/>
                  </a:cxn>
                  <a:cxn ang="0">
                    <a:pos x="502" y="1702"/>
                  </a:cxn>
                  <a:cxn ang="0">
                    <a:pos x="538" y="1687"/>
                  </a:cxn>
                  <a:cxn ang="0">
                    <a:pos x="578" y="1671"/>
                  </a:cxn>
                  <a:cxn ang="0">
                    <a:pos x="620" y="1653"/>
                  </a:cxn>
                  <a:cxn ang="0">
                    <a:pos x="665" y="1635"/>
                  </a:cxn>
                  <a:cxn ang="0">
                    <a:pos x="713" y="1615"/>
                  </a:cxn>
                  <a:cxn ang="0">
                    <a:pos x="762" y="1594"/>
                  </a:cxn>
                  <a:cxn ang="0">
                    <a:pos x="813" y="1574"/>
                  </a:cxn>
                  <a:cxn ang="0">
                    <a:pos x="866" y="1552"/>
                  </a:cxn>
                  <a:cxn ang="0">
                    <a:pos x="919" y="1531"/>
                  </a:cxn>
                  <a:cxn ang="0">
                    <a:pos x="997" y="1500"/>
                  </a:cxn>
                  <a:cxn ang="0">
                    <a:pos x="1087" y="1469"/>
                  </a:cxn>
                  <a:cxn ang="0">
                    <a:pos x="1188" y="1437"/>
                  </a:cxn>
                  <a:cxn ang="0">
                    <a:pos x="1296" y="1405"/>
                  </a:cxn>
                  <a:cxn ang="0">
                    <a:pos x="1409" y="1373"/>
                  </a:cxn>
                  <a:cxn ang="0">
                    <a:pos x="1525" y="1342"/>
                  </a:cxn>
                  <a:cxn ang="0">
                    <a:pos x="1642" y="1311"/>
                  </a:cxn>
                  <a:cxn ang="0">
                    <a:pos x="1757" y="1282"/>
                  </a:cxn>
                  <a:cxn ang="0">
                    <a:pos x="1867" y="1255"/>
                  </a:cxn>
                  <a:cxn ang="0">
                    <a:pos x="1970" y="1230"/>
                  </a:cxn>
                  <a:cxn ang="0">
                    <a:pos x="2063" y="1207"/>
                  </a:cxn>
                  <a:cxn ang="0">
                    <a:pos x="2146" y="1188"/>
                  </a:cxn>
                  <a:cxn ang="0">
                    <a:pos x="2214" y="1172"/>
                  </a:cxn>
                  <a:cxn ang="0">
                    <a:pos x="2266" y="1161"/>
                  </a:cxn>
                  <a:cxn ang="0">
                    <a:pos x="2299" y="1153"/>
                  </a:cxn>
                  <a:cxn ang="0">
                    <a:pos x="2311" y="1151"/>
                  </a:cxn>
                  <a:cxn ang="0">
                    <a:pos x="1921" y="0"/>
                  </a:cxn>
                </a:cxnLst>
                <a:rect l="0" t="0" r="r" b="b"/>
                <a:pathLst>
                  <a:path w="2311" h="2175">
                    <a:moveTo>
                      <a:pt x="1921" y="0"/>
                    </a:moveTo>
                    <a:lnTo>
                      <a:pt x="621" y="1142"/>
                    </a:lnTo>
                    <a:lnTo>
                      <a:pt x="355" y="1357"/>
                    </a:lnTo>
                    <a:lnTo>
                      <a:pt x="113" y="485"/>
                    </a:lnTo>
                    <a:lnTo>
                      <a:pt x="0" y="605"/>
                    </a:lnTo>
                    <a:lnTo>
                      <a:pt x="171" y="2175"/>
                    </a:lnTo>
                    <a:lnTo>
                      <a:pt x="313" y="2063"/>
                    </a:lnTo>
                    <a:lnTo>
                      <a:pt x="373" y="1757"/>
                    </a:lnTo>
                    <a:lnTo>
                      <a:pt x="376" y="1755"/>
                    </a:lnTo>
                    <a:lnTo>
                      <a:pt x="384" y="1751"/>
                    </a:lnTo>
                    <a:lnTo>
                      <a:pt x="399" y="1746"/>
                    </a:lnTo>
                    <a:lnTo>
                      <a:pt x="418" y="1737"/>
                    </a:lnTo>
                    <a:lnTo>
                      <a:pt x="442" y="1727"/>
                    </a:lnTo>
                    <a:lnTo>
                      <a:pt x="471" y="1715"/>
                    </a:lnTo>
                    <a:lnTo>
                      <a:pt x="502" y="1702"/>
                    </a:lnTo>
                    <a:lnTo>
                      <a:pt x="538" y="1687"/>
                    </a:lnTo>
                    <a:lnTo>
                      <a:pt x="578" y="1671"/>
                    </a:lnTo>
                    <a:lnTo>
                      <a:pt x="620" y="1653"/>
                    </a:lnTo>
                    <a:lnTo>
                      <a:pt x="665" y="1635"/>
                    </a:lnTo>
                    <a:lnTo>
                      <a:pt x="713" y="1615"/>
                    </a:lnTo>
                    <a:lnTo>
                      <a:pt x="762" y="1594"/>
                    </a:lnTo>
                    <a:lnTo>
                      <a:pt x="813" y="1574"/>
                    </a:lnTo>
                    <a:lnTo>
                      <a:pt x="866" y="1552"/>
                    </a:lnTo>
                    <a:lnTo>
                      <a:pt x="919" y="1531"/>
                    </a:lnTo>
                    <a:lnTo>
                      <a:pt x="997" y="1500"/>
                    </a:lnTo>
                    <a:lnTo>
                      <a:pt x="1087" y="1469"/>
                    </a:lnTo>
                    <a:lnTo>
                      <a:pt x="1188" y="1437"/>
                    </a:lnTo>
                    <a:lnTo>
                      <a:pt x="1296" y="1405"/>
                    </a:lnTo>
                    <a:lnTo>
                      <a:pt x="1409" y="1373"/>
                    </a:lnTo>
                    <a:lnTo>
                      <a:pt x="1525" y="1342"/>
                    </a:lnTo>
                    <a:lnTo>
                      <a:pt x="1642" y="1311"/>
                    </a:lnTo>
                    <a:lnTo>
                      <a:pt x="1757" y="1282"/>
                    </a:lnTo>
                    <a:lnTo>
                      <a:pt x="1867" y="1255"/>
                    </a:lnTo>
                    <a:lnTo>
                      <a:pt x="1970" y="1230"/>
                    </a:lnTo>
                    <a:lnTo>
                      <a:pt x="2063" y="1207"/>
                    </a:lnTo>
                    <a:lnTo>
                      <a:pt x="2146" y="1188"/>
                    </a:lnTo>
                    <a:lnTo>
                      <a:pt x="2214" y="1172"/>
                    </a:lnTo>
                    <a:lnTo>
                      <a:pt x="2266" y="1161"/>
                    </a:lnTo>
                    <a:lnTo>
                      <a:pt x="2299" y="1153"/>
                    </a:lnTo>
                    <a:lnTo>
                      <a:pt x="2311" y="1151"/>
                    </a:lnTo>
                    <a:lnTo>
                      <a:pt x="1921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37" name="Freeform 617"/>
              <p:cNvSpPr>
                <a:spLocks/>
              </p:cNvSpPr>
              <p:nvPr/>
            </p:nvSpPr>
            <p:spPr bwMode="auto">
              <a:xfrm flipH="1">
                <a:off x="-959" y="2429"/>
                <a:ext cx="11" cy="41"/>
              </a:xfrm>
              <a:custGeom>
                <a:avLst/>
                <a:gdLst/>
                <a:ahLst/>
                <a:cxnLst>
                  <a:cxn ang="0">
                    <a:pos x="238" y="0"/>
                  </a:cxn>
                  <a:cxn ang="0">
                    <a:pos x="237" y="0"/>
                  </a:cxn>
                  <a:cxn ang="0">
                    <a:pos x="234" y="3"/>
                  </a:cxn>
                  <a:cxn ang="0">
                    <a:pos x="230" y="9"/>
                  </a:cxn>
                  <a:cxn ang="0">
                    <a:pos x="224" y="15"/>
                  </a:cxn>
                  <a:cxn ang="0">
                    <a:pos x="217" y="24"/>
                  </a:cxn>
                  <a:cxn ang="0">
                    <a:pos x="209" y="34"/>
                  </a:cxn>
                  <a:cxn ang="0">
                    <a:pos x="199" y="46"/>
                  </a:cxn>
                  <a:cxn ang="0">
                    <a:pos x="189" y="58"/>
                  </a:cxn>
                  <a:cxn ang="0">
                    <a:pos x="177" y="72"/>
                  </a:cxn>
                  <a:cxn ang="0">
                    <a:pos x="165" y="86"/>
                  </a:cxn>
                  <a:cxn ang="0">
                    <a:pos x="152" y="101"/>
                  </a:cxn>
                  <a:cxn ang="0">
                    <a:pos x="139" y="118"/>
                  </a:cxn>
                  <a:cxn ang="0">
                    <a:pos x="126" y="135"/>
                  </a:cxn>
                  <a:cxn ang="0">
                    <a:pos x="112" y="152"/>
                  </a:cxn>
                  <a:cxn ang="0">
                    <a:pos x="98" y="169"/>
                  </a:cxn>
                  <a:cxn ang="0">
                    <a:pos x="84" y="188"/>
                  </a:cxn>
                  <a:cxn ang="0">
                    <a:pos x="71" y="206"/>
                  </a:cxn>
                  <a:cxn ang="0">
                    <a:pos x="59" y="230"/>
                  </a:cxn>
                  <a:cxn ang="0">
                    <a:pos x="47" y="260"/>
                  </a:cxn>
                  <a:cxn ang="0">
                    <a:pos x="37" y="292"/>
                  </a:cxn>
                  <a:cxn ang="0">
                    <a:pos x="28" y="328"/>
                  </a:cxn>
                  <a:cxn ang="0">
                    <a:pos x="19" y="369"/>
                  </a:cxn>
                  <a:cxn ang="0">
                    <a:pos x="12" y="411"/>
                  </a:cxn>
                  <a:cxn ang="0">
                    <a:pos x="7" y="456"/>
                  </a:cxn>
                  <a:cxn ang="0">
                    <a:pos x="3" y="502"/>
                  </a:cxn>
                  <a:cxn ang="0">
                    <a:pos x="0" y="549"/>
                  </a:cxn>
                  <a:cxn ang="0">
                    <a:pos x="1" y="598"/>
                  </a:cxn>
                  <a:cxn ang="0">
                    <a:pos x="4" y="646"/>
                  </a:cxn>
                  <a:cxn ang="0">
                    <a:pos x="8" y="694"/>
                  </a:cxn>
                  <a:cxn ang="0">
                    <a:pos x="16" y="742"/>
                  </a:cxn>
                  <a:cxn ang="0">
                    <a:pos x="25" y="788"/>
                  </a:cxn>
                  <a:cxn ang="0">
                    <a:pos x="39" y="833"/>
                  </a:cxn>
                  <a:cxn ang="0">
                    <a:pos x="162" y="732"/>
                  </a:cxn>
                  <a:cxn ang="0">
                    <a:pos x="238" y="0"/>
                  </a:cxn>
                </a:cxnLst>
                <a:rect l="0" t="0" r="r" b="b"/>
                <a:pathLst>
                  <a:path w="238" h="833">
                    <a:moveTo>
                      <a:pt x="238" y="0"/>
                    </a:moveTo>
                    <a:lnTo>
                      <a:pt x="237" y="0"/>
                    </a:lnTo>
                    <a:lnTo>
                      <a:pt x="234" y="3"/>
                    </a:lnTo>
                    <a:lnTo>
                      <a:pt x="230" y="9"/>
                    </a:lnTo>
                    <a:lnTo>
                      <a:pt x="224" y="15"/>
                    </a:lnTo>
                    <a:lnTo>
                      <a:pt x="217" y="24"/>
                    </a:lnTo>
                    <a:lnTo>
                      <a:pt x="209" y="34"/>
                    </a:lnTo>
                    <a:lnTo>
                      <a:pt x="199" y="46"/>
                    </a:lnTo>
                    <a:lnTo>
                      <a:pt x="189" y="58"/>
                    </a:lnTo>
                    <a:lnTo>
                      <a:pt x="177" y="72"/>
                    </a:lnTo>
                    <a:lnTo>
                      <a:pt x="165" y="86"/>
                    </a:lnTo>
                    <a:lnTo>
                      <a:pt x="152" y="101"/>
                    </a:lnTo>
                    <a:lnTo>
                      <a:pt x="139" y="118"/>
                    </a:lnTo>
                    <a:lnTo>
                      <a:pt x="126" y="135"/>
                    </a:lnTo>
                    <a:lnTo>
                      <a:pt x="112" y="152"/>
                    </a:lnTo>
                    <a:lnTo>
                      <a:pt x="98" y="169"/>
                    </a:lnTo>
                    <a:lnTo>
                      <a:pt x="84" y="188"/>
                    </a:lnTo>
                    <a:lnTo>
                      <a:pt x="71" y="206"/>
                    </a:lnTo>
                    <a:lnTo>
                      <a:pt x="59" y="230"/>
                    </a:lnTo>
                    <a:lnTo>
                      <a:pt x="47" y="260"/>
                    </a:lnTo>
                    <a:lnTo>
                      <a:pt x="37" y="292"/>
                    </a:lnTo>
                    <a:lnTo>
                      <a:pt x="28" y="328"/>
                    </a:lnTo>
                    <a:lnTo>
                      <a:pt x="19" y="369"/>
                    </a:lnTo>
                    <a:lnTo>
                      <a:pt x="12" y="411"/>
                    </a:lnTo>
                    <a:lnTo>
                      <a:pt x="7" y="456"/>
                    </a:lnTo>
                    <a:lnTo>
                      <a:pt x="3" y="502"/>
                    </a:lnTo>
                    <a:lnTo>
                      <a:pt x="0" y="549"/>
                    </a:lnTo>
                    <a:lnTo>
                      <a:pt x="1" y="598"/>
                    </a:lnTo>
                    <a:lnTo>
                      <a:pt x="4" y="646"/>
                    </a:lnTo>
                    <a:lnTo>
                      <a:pt x="8" y="694"/>
                    </a:lnTo>
                    <a:lnTo>
                      <a:pt x="16" y="742"/>
                    </a:lnTo>
                    <a:lnTo>
                      <a:pt x="25" y="788"/>
                    </a:lnTo>
                    <a:lnTo>
                      <a:pt x="39" y="833"/>
                    </a:lnTo>
                    <a:lnTo>
                      <a:pt x="162" y="73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194C4C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38" name="Freeform 618"/>
              <p:cNvSpPr>
                <a:spLocks/>
              </p:cNvSpPr>
              <p:nvPr/>
            </p:nvSpPr>
            <p:spPr bwMode="auto">
              <a:xfrm flipH="1">
                <a:off x="-959" y="2429"/>
                <a:ext cx="11" cy="41"/>
              </a:xfrm>
              <a:custGeom>
                <a:avLst/>
                <a:gdLst/>
                <a:ahLst/>
                <a:cxnLst>
                  <a:cxn ang="0">
                    <a:pos x="238" y="0"/>
                  </a:cxn>
                  <a:cxn ang="0">
                    <a:pos x="237" y="0"/>
                  </a:cxn>
                  <a:cxn ang="0">
                    <a:pos x="234" y="3"/>
                  </a:cxn>
                  <a:cxn ang="0">
                    <a:pos x="230" y="9"/>
                  </a:cxn>
                  <a:cxn ang="0">
                    <a:pos x="224" y="15"/>
                  </a:cxn>
                  <a:cxn ang="0">
                    <a:pos x="217" y="24"/>
                  </a:cxn>
                  <a:cxn ang="0">
                    <a:pos x="209" y="34"/>
                  </a:cxn>
                  <a:cxn ang="0">
                    <a:pos x="199" y="46"/>
                  </a:cxn>
                  <a:cxn ang="0">
                    <a:pos x="189" y="58"/>
                  </a:cxn>
                  <a:cxn ang="0">
                    <a:pos x="177" y="72"/>
                  </a:cxn>
                  <a:cxn ang="0">
                    <a:pos x="165" y="86"/>
                  </a:cxn>
                  <a:cxn ang="0">
                    <a:pos x="152" y="101"/>
                  </a:cxn>
                  <a:cxn ang="0">
                    <a:pos x="139" y="118"/>
                  </a:cxn>
                  <a:cxn ang="0">
                    <a:pos x="126" y="135"/>
                  </a:cxn>
                  <a:cxn ang="0">
                    <a:pos x="112" y="152"/>
                  </a:cxn>
                  <a:cxn ang="0">
                    <a:pos x="98" y="169"/>
                  </a:cxn>
                  <a:cxn ang="0">
                    <a:pos x="84" y="188"/>
                  </a:cxn>
                  <a:cxn ang="0">
                    <a:pos x="71" y="206"/>
                  </a:cxn>
                  <a:cxn ang="0">
                    <a:pos x="59" y="230"/>
                  </a:cxn>
                  <a:cxn ang="0">
                    <a:pos x="47" y="260"/>
                  </a:cxn>
                  <a:cxn ang="0">
                    <a:pos x="37" y="292"/>
                  </a:cxn>
                  <a:cxn ang="0">
                    <a:pos x="28" y="328"/>
                  </a:cxn>
                  <a:cxn ang="0">
                    <a:pos x="19" y="369"/>
                  </a:cxn>
                  <a:cxn ang="0">
                    <a:pos x="12" y="411"/>
                  </a:cxn>
                  <a:cxn ang="0">
                    <a:pos x="7" y="456"/>
                  </a:cxn>
                  <a:cxn ang="0">
                    <a:pos x="3" y="502"/>
                  </a:cxn>
                  <a:cxn ang="0">
                    <a:pos x="0" y="549"/>
                  </a:cxn>
                  <a:cxn ang="0">
                    <a:pos x="1" y="598"/>
                  </a:cxn>
                  <a:cxn ang="0">
                    <a:pos x="4" y="646"/>
                  </a:cxn>
                  <a:cxn ang="0">
                    <a:pos x="8" y="694"/>
                  </a:cxn>
                  <a:cxn ang="0">
                    <a:pos x="16" y="742"/>
                  </a:cxn>
                  <a:cxn ang="0">
                    <a:pos x="25" y="788"/>
                  </a:cxn>
                  <a:cxn ang="0">
                    <a:pos x="39" y="833"/>
                  </a:cxn>
                  <a:cxn ang="0">
                    <a:pos x="162" y="732"/>
                  </a:cxn>
                  <a:cxn ang="0">
                    <a:pos x="238" y="0"/>
                  </a:cxn>
                </a:cxnLst>
                <a:rect l="0" t="0" r="r" b="b"/>
                <a:pathLst>
                  <a:path w="238" h="833">
                    <a:moveTo>
                      <a:pt x="238" y="0"/>
                    </a:moveTo>
                    <a:lnTo>
                      <a:pt x="237" y="0"/>
                    </a:lnTo>
                    <a:lnTo>
                      <a:pt x="234" y="3"/>
                    </a:lnTo>
                    <a:lnTo>
                      <a:pt x="230" y="9"/>
                    </a:lnTo>
                    <a:lnTo>
                      <a:pt x="224" y="15"/>
                    </a:lnTo>
                    <a:lnTo>
                      <a:pt x="217" y="24"/>
                    </a:lnTo>
                    <a:lnTo>
                      <a:pt x="209" y="34"/>
                    </a:lnTo>
                    <a:lnTo>
                      <a:pt x="199" y="46"/>
                    </a:lnTo>
                    <a:lnTo>
                      <a:pt x="189" y="58"/>
                    </a:lnTo>
                    <a:lnTo>
                      <a:pt x="177" y="72"/>
                    </a:lnTo>
                    <a:lnTo>
                      <a:pt x="165" y="86"/>
                    </a:lnTo>
                    <a:lnTo>
                      <a:pt x="152" y="101"/>
                    </a:lnTo>
                    <a:lnTo>
                      <a:pt x="139" y="118"/>
                    </a:lnTo>
                    <a:lnTo>
                      <a:pt x="126" y="135"/>
                    </a:lnTo>
                    <a:lnTo>
                      <a:pt x="112" y="152"/>
                    </a:lnTo>
                    <a:lnTo>
                      <a:pt x="98" y="169"/>
                    </a:lnTo>
                    <a:lnTo>
                      <a:pt x="84" y="188"/>
                    </a:lnTo>
                    <a:lnTo>
                      <a:pt x="71" y="206"/>
                    </a:lnTo>
                    <a:lnTo>
                      <a:pt x="59" y="230"/>
                    </a:lnTo>
                    <a:lnTo>
                      <a:pt x="47" y="260"/>
                    </a:lnTo>
                    <a:lnTo>
                      <a:pt x="37" y="292"/>
                    </a:lnTo>
                    <a:lnTo>
                      <a:pt x="28" y="328"/>
                    </a:lnTo>
                    <a:lnTo>
                      <a:pt x="19" y="369"/>
                    </a:lnTo>
                    <a:lnTo>
                      <a:pt x="12" y="411"/>
                    </a:lnTo>
                    <a:lnTo>
                      <a:pt x="7" y="456"/>
                    </a:lnTo>
                    <a:lnTo>
                      <a:pt x="3" y="502"/>
                    </a:lnTo>
                    <a:lnTo>
                      <a:pt x="0" y="549"/>
                    </a:lnTo>
                    <a:lnTo>
                      <a:pt x="1" y="598"/>
                    </a:lnTo>
                    <a:lnTo>
                      <a:pt x="4" y="646"/>
                    </a:lnTo>
                    <a:lnTo>
                      <a:pt x="8" y="694"/>
                    </a:lnTo>
                    <a:lnTo>
                      <a:pt x="16" y="742"/>
                    </a:lnTo>
                    <a:lnTo>
                      <a:pt x="25" y="788"/>
                    </a:lnTo>
                    <a:lnTo>
                      <a:pt x="39" y="833"/>
                    </a:lnTo>
                    <a:lnTo>
                      <a:pt x="162" y="732"/>
                    </a:lnTo>
                    <a:lnTo>
                      <a:pt x="238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39" name="Freeform 619"/>
              <p:cNvSpPr>
                <a:spLocks/>
              </p:cNvSpPr>
              <p:nvPr/>
            </p:nvSpPr>
            <p:spPr bwMode="auto">
              <a:xfrm flipH="1">
                <a:off x="-966" y="2483"/>
                <a:ext cx="97" cy="59"/>
              </a:xfrm>
              <a:custGeom>
                <a:avLst/>
                <a:gdLst/>
                <a:ahLst/>
                <a:cxnLst>
                  <a:cxn ang="0">
                    <a:pos x="1893" y="506"/>
                  </a:cxn>
                  <a:cxn ang="0">
                    <a:pos x="1822" y="522"/>
                  </a:cxn>
                  <a:cxn ang="0">
                    <a:pos x="1694" y="554"/>
                  </a:cxn>
                  <a:cxn ang="0">
                    <a:pos x="1525" y="598"/>
                  </a:cxn>
                  <a:cxn ang="0">
                    <a:pos x="1328" y="651"/>
                  </a:cxn>
                  <a:cxn ang="0">
                    <a:pos x="1120" y="710"/>
                  </a:cxn>
                  <a:cxn ang="0">
                    <a:pos x="915" y="774"/>
                  </a:cxn>
                  <a:cxn ang="0">
                    <a:pos x="727" y="840"/>
                  </a:cxn>
                  <a:cxn ang="0">
                    <a:pos x="639" y="876"/>
                  </a:cxn>
                  <a:cxn ang="0">
                    <a:pos x="599" y="891"/>
                  </a:cxn>
                  <a:cxn ang="0">
                    <a:pos x="530" y="920"/>
                  </a:cxn>
                  <a:cxn ang="0">
                    <a:pos x="442" y="956"/>
                  </a:cxn>
                  <a:cxn ang="0">
                    <a:pos x="345" y="996"/>
                  </a:cxn>
                  <a:cxn ang="0">
                    <a:pos x="251" y="1035"/>
                  </a:cxn>
                  <a:cxn ang="0">
                    <a:pos x="169" y="1070"/>
                  </a:cxn>
                  <a:cxn ang="0">
                    <a:pos x="110" y="1097"/>
                  </a:cxn>
                  <a:cxn ang="0">
                    <a:pos x="81" y="1111"/>
                  </a:cxn>
                  <a:cxn ang="0">
                    <a:pos x="53" y="1124"/>
                  </a:cxn>
                  <a:cxn ang="0">
                    <a:pos x="27" y="1134"/>
                  </a:cxn>
                  <a:cxn ang="0">
                    <a:pos x="7" y="1138"/>
                  </a:cxn>
                  <a:cxn ang="0">
                    <a:pos x="0" y="1134"/>
                  </a:cxn>
                  <a:cxn ang="0">
                    <a:pos x="12" y="1115"/>
                  </a:cxn>
                  <a:cxn ang="0">
                    <a:pos x="48" y="1080"/>
                  </a:cxn>
                  <a:cxn ang="0">
                    <a:pos x="114" y="1026"/>
                  </a:cxn>
                  <a:cxn ang="0">
                    <a:pos x="221" y="944"/>
                  </a:cxn>
                  <a:cxn ang="0">
                    <a:pos x="389" y="828"/>
                  </a:cxn>
                  <a:cxn ang="0">
                    <a:pos x="602" y="686"/>
                  </a:cxn>
                  <a:cxn ang="0">
                    <a:pos x="838" y="531"/>
                  </a:cxn>
                  <a:cxn ang="0">
                    <a:pos x="1077" y="376"/>
                  </a:cxn>
                  <a:cxn ang="0">
                    <a:pos x="1300" y="233"/>
                  </a:cxn>
                  <a:cxn ang="0">
                    <a:pos x="1483" y="114"/>
                  </a:cxn>
                  <a:cxn ang="0">
                    <a:pos x="1608" y="32"/>
                  </a:cxn>
                  <a:cxn ang="0">
                    <a:pos x="1666" y="0"/>
                  </a:cxn>
                  <a:cxn ang="0">
                    <a:pos x="1712" y="23"/>
                  </a:cxn>
                  <a:cxn ang="0">
                    <a:pos x="1756" y="85"/>
                  </a:cxn>
                  <a:cxn ang="0">
                    <a:pos x="1799" y="174"/>
                  </a:cxn>
                  <a:cxn ang="0">
                    <a:pos x="1836" y="274"/>
                  </a:cxn>
                  <a:cxn ang="0">
                    <a:pos x="1867" y="372"/>
                  </a:cxn>
                  <a:cxn ang="0">
                    <a:pos x="1888" y="450"/>
                  </a:cxn>
                  <a:cxn ang="0">
                    <a:pos x="1900" y="497"/>
                  </a:cxn>
                </a:cxnLst>
                <a:rect l="0" t="0" r="r" b="b"/>
                <a:pathLst>
                  <a:path w="1903" h="1138">
                    <a:moveTo>
                      <a:pt x="1903" y="504"/>
                    </a:moveTo>
                    <a:lnTo>
                      <a:pt x="1893" y="506"/>
                    </a:lnTo>
                    <a:lnTo>
                      <a:pt x="1865" y="512"/>
                    </a:lnTo>
                    <a:lnTo>
                      <a:pt x="1822" y="522"/>
                    </a:lnTo>
                    <a:lnTo>
                      <a:pt x="1764" y="536"/>
                    </a:lnTo>
                    <a:lnTo>
                      <a:pt x="1694" y="554"/>
                    </a:lnTo>
                    <a:lnTo>
                      <a:pt x="1613" y="575"/>
                    </a:lnTo>
                    <a:lnTo>
                      <a:pt x="1525" y="598"/>
                    </a:lnTo>
                    <a:lnTo>
                      <a:pt x="1429" y="623"/>
                    </a:lnTo>
                    <a:lnTo>
                      <a:pt x="1328" y="651"/>
                    </a:lnTo>
                    <a:lnTo>
                      <a:pt x="1225" y="679"/>
                    </a:lnTo>
                    <a:lnTo>
                      <a:pt x="1120" y="710"/>
                    </a:lnTo>
                    <a:lnTo>
                      <a:pt x="1016" y="742"/>
                    </a:lnTo>
                    <a:lnTo>
                      <a:pt x="915" y="774"/>
                    </a:lnTo>
                    <a:lnTo>
                      <a:pt x="817" y="807"/>
                    </a:lnTo>
                    <a:lnTo>
                      <a:pt x="727" y="840"/>
                    </a:lnTo>
                    <a:lnTo>
                      <a:pt x="645" y="874"/>
                    </a:lnTo>
                    <a:lnTo>
                      <a:pt x="639" y="876"/>
                    </a:lnTo>
                    <a:lnTo>
                      <a:pt x="623" y="881"/>
                    </a:lnTo>
                    <a:lnTo>
                      <a:pt x="599" y="891"/>
                    </a:lnTo>
                    <a:lnTo>
                      <a:pt x="567" y="904"/>
                    </a:lnTo>
                    <a:lnTo>
                      <a:pt x="530" y="920"/>
                    </a:lnTo>
                    <a:lnTo>
                      <a:pt x="488" y="937"/>
                    </a:lnTo>
                    <a:lnTo>
                      <a:pt x="442" y="956"/>
                    </a:lnTo>
                    <a:lnTo>
                      <a:pt x="394" y="975"/>
                    </a:lnTo>
                    <a:lnTo>
                      <a:pt x="345" y="996"/>
                    </a:lnTo>
                    <a:lnTo>
                      <a:pt x="297" y="1016"/>
                    </a:lnTo>
                    <a:lnTo>
                      <a:pt x="251" y="1035"/>
                    </a:lnTo>
                    <a:lnTo>
                      <a:pt x="207" y="1053"/>
                    </a:lnTo>
                    <a:lnTo>
                      <a:pt x="169" y="1070"/>
                    </a:lnTo>
                    <a:lnTo>
                      <a:pt x="135" y="1085"/>
                    </a:lnTo>
                    <a:lnTo>
                      <a:pt x="110" y="1097"/>
                    </a:lnTo>
                    <a:lnTo>
                      <a:pt x="93" y="1105"/>
                    </a:lnTo>
                    <a:lnTo>
                      <a:pt x="81" y="1111"/>
                    </a:lnTo>
                    <a:lnTo>
                      <a:pt x="67" y="1117"/>
                    </a:lnTo>
                    <a:lnTo>
                      <a:pt x="53" y="1124"/>
                    </a:lnTo>
                    <a:lnTo>
                      <a:pt x="40" y="1129"/>
                    </a:lnTo>
                    <a:lnTo>
                      <a:pt x="27" y="1134"/>
                    </a:lnTo>
                    <a:lnTo>
                      <a:pt x="16" y="1137"/>
                    </a:lnTo>
                    <a:lnTo>
                      <a:pt x="7" y="1138"/>
                    </a:lnTo>
                    <a:lnTo>
                      <a:pt x="2" y="1137"/>
                    </a:lnTo>
                    <a:lnTo>
                      <a:pt x="0" y="1134"/>
                    </a:lnTo>
                    <a:lnTo>
                      <a:pt x="3" y="1126"/>
                    </a:lnTo>
                    <a:lnTo>
                      <a:pt x="12" y="1115"/>
                    </a:lnTo>
                    <a:lnTo>
                      <a:pt x="26" y="1100"/>
                    </a:lnTo>
                    <a:lnTo>
                      <a:pt x="48" y="1080"/>
                    </a:lnTo>
                    <a:lnTo>
                      <a:pt x="76" y="1056"/>
                    </a:lnTo>
                    <a:lnTo>
                      <a:pt x="114" y="1026"/>
                    </a:lnTo>
                    <a:lnTo>
                      <a:pt x="161" y="990"/>
                    </a:lnTo>
                    <a:lnTo>
                      <a:pt x="221" y="944"/>
                    </a:lnTo>
                    <a:lnTo>
                      <a:pt x="299" y="890"/>
                    </a:lnTo>
                    <a:lnTo>
                      <a:pt x="389" y="828"/>
                    </a:lnTo>
                    <a:lnTo>
                      <a:pt x="491" y="759"/>
                    </a:lnTo>
                    <a:lnTo>
                      <a:pt x="602" y="686"/>
                    </a:lnTo>
                    <a:lnTo>
                      <a:pt x="718" y="610"/>
                    </a:lnTo>
                    <a:lnTo>
                      <a:pt x="838" y="531"/>
                    </a:lnTo>
                    <a:lnTo>
                      <a:pt x="959" y="452"/>
                    </a:lnTo>
                    <a:lnTo>
                      <a:pt x="1077" y="376"/>
                    </a:lnTo>
                    <a:lnTo>
                      <a:pt x="1192" y="302"/>
                    </a:lnTo>
                    <a:lnTo>
                      <a:pt x="1300" y="233"/>
                    </a:lnTo>
                    <a:lnTo>
                      <a:pt x="1397" y="170"/>
                    </a:lnTo>
                    <a:lnTo>
                      <a:pt x="1483" y="114"/>
                    </a:lnTo>
                    <a:lnTo>
                      <a:pt x="1554" y="68"/>
                    </a:lnTo>
                    <a:lnTo>
                      <a:pt x="1608" y="32"/>
                    </a:lnTo>
                    <a:lnTo>
                      <a:pt x="1643" y="10"/>
                    </a:lnTo>
                    <a:lnTo>
                      <a:pt x="1666" y="0"/>
                    </a:lnTo>
                    <a:lnTo>
                      <a:pt x="1689" y="6"/>
                    </a:lnTo>
                    <a:lnTo>
                      <a:pt x="1712" y="23"/>
                    </a:lnTo>
                    <a:lnTo>
                      <a:pt x="1734" y="49"/>
                    </a:lnTo>
                    <a:lnTo>
                      <a:pt x="1756" y="85"/>
                    </a:lnTo>
                    <a:lnTo>
                      <a:pt x="1778" y="127"/>
                    </a:lnTo>
                    <a:lnTo>
                      <a:pt x="1799" y="174"/>
                    </a:lnTo>
                    <a:lnTo>
                      <a:pt x="1819" y="224"/>
                    </a:lnTo>
                    <a:lnTo>
                      <a:pt x="1836" y="274"/>
                    </a:lnTo>
                    <a:lnTo>
                      <a:pt x="1852" y="323"/>
                    </a:lnTo>
                    <a:lnTo>
                      <a:pt x="1867" y="372"/>
                    </a:lnTo>
                    <a:lnTo>
                      <a:pt x="1879" y="414"/>
                    </a:lnTo>
                    <a:lnTo>
                      <a:pt x="1888" y="450"/>
                    </a:lnTo>
                    <a:lnTo>
                      <a:pt x="1896" y="479"/>
                    </a:lnTo>
                    <a:lnTo>
                      <a:pt x="1900" y="497"/>
                    </a:lnTo>
                    <a:lnTo>
                      <a:pt x="1903" y="504"/>
                    </a:lnTo>
                    <a:close/>
                  </a:path>
                </a:pathLst>
              </a:custGeom>
              <a:solidFill>
                <a:srgbClr val="8CA5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40" name="Freeform 620"/>
              <p:cNvSpPr>
                <a:spLocks/>
              </p:cNvSpPr>
              <p:nvPr/>
            </p:nvSpPr>
            <p:spPr bwMode="auto">
              <a:xfrm flipH="1">
                <a:off x="-968" y="2496"/>
                <a:ext cx="91" cy="54"/>
              </a:xfrm>
              <a:custGeom>
                <a:avLst/>
                <a:gdLst/>
                <a:ahLst/>
                <a:cxnLst>
                  <a:cxn ang="0">
                    <a:pos x="626" y="821"/>
                  </a:cxn>
                  <a:cxn ang="0">
                    <a:pos x="587" y="838"/>
                  </a:cxn>
                  <a:cxn ang="0">
                    <a:pos x="522" y="865"/>
                  </a:cxn>
                  <a:cxn ang="0">
                    <a:pos x="438" y="900"/>
                  </a:cxn>
                  <a:cxn ang="0">
                    <a:pos x="346" y="939"/>
                  </a:cxn>
                  <a:cxn ang="0">
                    <a:pos x="255" y="979"/>
                  </a:cxn>
                  <a:cxn ang="0">
                    <a:pos x="177" y="1012"/>
                  </a:cxn>
                  <a:cxn ang="0">
                    <a:pos x="120" y="1039"/>
                  </a:cxn>
                  <a:cxn ang="0">
                    <a:pos x="92" y="1053"/>
                  </a:cxn>
                  <a:cxn ang="0">
                    <a:pos x="63" y="1066"/>
                  </a:cxn>
                  <a:cxn ang="0">
                    <a:pos x="34" y="1079"/>
                  </a:cxn>
                  <a:cxn ang="0">
                    <a:pos x="11" y="1086"/>
                  </a:cxn>
                  <a:cxn ang="0">
                    <a:pos x="0" y="1085"/>
                  </a:cxn>
                  <a:cxn ang="0">
                    <a:pos x="8" y="1069"/>
                  </a:cxn>
                  <a:cxn ang="0">
                    <a:pos x="40" y="1038"/>
                  </a:cxn>
                  <a:cxn ang="0">
                    <a:pos x="106" y="986"/>
                  </a:cxn>
                  <a:cxn ang="0">
                    <a:pos x="214" y="907"/>
                  </a:cxn>
                  <a:cxn ang="0">
                    <a:pos x="382" y="794"/>
                  </a:cxn>
                  <a:cxn ang="0">
                    <a:pos x="593" y="658"/>
                  </a:cxn>
                  <a:cxn ang="0">
                    <a:pos x="825" y="509"/>
                  </a:cxn>
                  <a:cxn ang="0">
                    <a:pos x="1061" y="361"/>
                  </a:cxn>
                  <a:cxn ang="0">
                    <a:pos x="1279" y="224"/>
                  </a:cxn>
                  <a:cxn ang="0">
                    <a:pos x="1460" y="111"/>
                  </a:cxn>
                  <a:cxn ang="0">
                    <a:pos x="1583" y="32"/>
                  </a:cxn>
                  <a:cxn ang="0">
                    <a:pos x="1639" y="0"/>
                  </a:cxn>
                  <a:cxn ang="0">
                    <a:pos x="1684" y="17"/>
                  </a:cxn>
                  <a:cxn ang="0">
                    <a:pos x="1727" y="70"/>
                  </a:cxn>
                  <a:cxn ang="0">
                    <a:pos x="1766" y="148"/>
                  </a:cxn>
                  <a:cxn ang="0">
                    <a:pos x="1801" y="235"/>
                  </a:cxn>
                  <a:cxn ang="0">
                    <a:pos x="1829" y="320"/>
                  </a:cxn>
                  <a:cxn ang="0">
                    <a:pos x="1848" y="390"/>
                  </a:cxn>
                  <a:cxn ang="0">
                    <a:pos x="1859" y="432"/>
                  </a:cxn>
                  <a:cxn ang="0">
                    <a:pos x="1851" y="440"/>
                  </a:cxn>
                  <a:cxn ang="0">
                    <a:pos x="1785" y="457"/>
                  </a:cxn>
                  <a:cxn ang="0">
                    <a:pos x="1664" y="489"/>
                  </a:cxn>
                  <a:cxn ang="0">
                    <a:pos x="1501" y="533"/>
                  </a:cxn>
                  <a:cxn ang="0">
                    <a:pos x="1312" y="588"/>
                  </a:cxn>
                  <a:cxn ang="0">
                    <a:pos x="1109" y="649"/>
                  </a:cxn>
                  <a:cxn ang="0">
                    <a:pos x="906" y="715"/>
                  </a:cxn>
                  <a:cxn ang="0">
                    <a:pos x="716" y="785"/>
                  </a:cxn>
                </a:cxnLst>
                <a:rect l="0" t="0" r="r" b="b"/>
                <a:pathLst>
                  <a:path w="1861" h="1087">
                    <a:moveTo>
                      <a:pt x="631" y="820"/>
                    </a:moveTo>
                    <a:lnTo>
                      <a:pt x="626" y="821"/>
                    </a:lnTo>
                    <a:lnTo>
                      <a:pt x="610" y="828"/>
                    </a:lnTo>
                    <a:lnTo>
                      <a:pt x="587" y="838"/>
                    </a:lnTo>
                    <a:lnTo>
                      <a:pt x="558" y="850"/>
                    </a:lnTo>
                    <a:lnTo>
                      <a:pt x="522" y="865"/>
                    </a:lnTo>
                    <a:lnTo>
                      <a:pt x="481" y="883"/>
                    </a:lnTo>
                    <a:lnTo>
                      <a:pt x="438" y="900"/>
                    </a:lnTo>
                    <a:lnTo>
                      <a:pt x="393" y="920"/>
                    </a:lnTo>
                    <a:lnTo>
                      <a:pt x="346" y="939"/>
                    </a:lnTo>
                    <a:lnTo>
                      <a:pt x="300" y="959"/>
                    </a:lnTo>
                    <a:lnTo>
                      <a:pt x="255" y="979"/>
                    </a:lnTo>
                    <a:lnTo>
                      <a:pt x="215" y="996"/>
                    </a:lnTo>
                    <a:lnTo>
                      <a:pt x="177" y="1012"/>
                    </a:lnTo>
                    <a:lnTo>
                      <a:pt x="145" y="1027"/>
                    </a:lnTo>
                    <a:lnTo>
                      <a:pt x="120" y="1039"/>
                    </a:lnTo>
                    <a:lnTo>
                      <a:pt x="104" y="1047"/>
                    </a:lnTo>
                    <a:lnTo>
                      <a:pt x="92" y="1053"/>
                    </a:lnTo>
                    <a:lnTo>
                      <a:pt x="77" y="1059"/>
                    </a:lnTo>
                    <a:lnTo>
                      <a:pt x="63" y="1066"/>
                    </a:lnTo>
                    <a:lnTo>
                      <a:pt x="48" y="1073"/>
                    </a:lnTo>
                    <a:lnTo>
                      <a:pt x="34" y="1079"/>
                    </a:lnTo>
                    <a:lnTo>
                      <a:pt x="21" y="1083"/>
                    </a:lnTo>
                    <a:lnTo>
                      <a:pt x="11" y="1086"/>
                    </a:lnTo>
                    <a:lnTo>
                      <a:pt x="3" y="1087"/>
                    </a:lnTo>
                    <a:lnTo>
                      <a:pt x="0" y="1085"/>
                    </a:lnTo>
                    <a:lnTo>
                      <a:pt x="1" y="1079"/>
                    </a:lnTo>
                    <a:lnTo>
                      <a:pt x="8" y="1069"/>
                    </a:lnTo>
                    <a:lnTo>
                      <a:pt x="21" y="1056"/>
                    </a:lnTo>
                    <a:lnTo>
                      <a:pt x="40" y="1038"/>
                    </a:lnTo>
                    <a:lnTo>
                      <a:pt x="69" y="1015"/>
                    </a:lnTo>
                    <a:lnTo>
                      <a:pt x="106" y="986"/>
                    </a:lnTo>
                    <a:lnTo>
                      <a:pt x="153" y="951"/>
                    </a:lnTo>
                    <a:lnTo>
                      <a:pt x="214" y="907"/>
                    </a:lnTo>
                    <a:lnTo>
                      <a:pt x="291" y="854"/>
                    </a:lnTo>
                    <a:lnTo>
                      <a:pt x="382" y="794"/>
                    </a:lnTo>
                    <a:lnTo>
                      <a:pt x="482" y="728"/>
                    </a:lnTo>
                    <a:lnTo>
                      <a:pt x="593" y="658"/>
                    </a:lnTo>
                    <a:lnTo>
                      <a:pt x="707" y="584"/>
                    </a:lnTo>
                    <a:lnTo>
                      <a:pt x="825" y="509"/>
                    </a:lnTo>
                    <a:lnTo>
                      <a:pt x="944" y="435"/>
                    </a:lnTo>
                    <a:lnTo>
                      <a:pt x="1061" y="361"/>
                    </a:lnTo>
                    <a:lnTo>
                      <a:pt x="1174" y="291"/>
                    </a:lnTo>
                    <a:lnTo>
                      <a:pt x="1279" y="224"/>
                    </a:lnTo>
                    <a:lnTo>
                      <a:pt x="1376" y="164"/>
                    </a:lnTo>
                    <a:lnTo>
                      <a:pt x="1460" y="111"/>
                    </a:lnTo>
                    <a:lnTo>
                      <a:pt x="1529" y="66"/>
                    </a:lnTo>
                    <a:lnTo>
                      <a:pt x="1583" y="32"/>
                    </a:lnTo>
                    <a:lnTo>
                      <a:pt x="1617" y="10"/>
                    </a:lnTo>
                    <a:lnTo>
                      <a:pt x="1639" y="0"/>
                    </a:lnTo>
                    <a:lnTo>
                      <a:pt x="1662" y="3"/>
                    </a:lnTo>
                    <a:lnTo>
                      <a:pt x="1684" y="17"/>
                    </a:lnTo>
                    <a:lnTo>
                      <a:pt x="1706" y="40"/>
                    </a:lnTo>
                    <a:lnTo>
                      <a:pt x="1727" y="70"/>
                    </a:lnTo>
                    <a:lnTo>
                      <a:pt x="1748" y="106"/>
                    </a:lnTo>
                    <a:lnTo>
                      <a:pt x="1766" y="148"/>
                    </a:lnTo>
                    <a:lnTo>
                      <a:pt x="1785" y="191"/>
                    </a:lnTo>
                    <a:lnTo>
                      <a:pt x="1801" y="235"/>
                    </a:lnTo>
                    <a:lnTo>
                      <a:pt x="1815" y="279"/>
                    </a:lnTo>
                    <a:lnTo>
                      <a:pt x="1829" y="320"/>
                    </a:lnTo>
                    <a:lnTo>
                      <a:pt x="1839" y="358"/>
                    </a:lnTo>
                    <a:lnTo>
                      <a:pt x="1848" y="390"/>
                    </a:lnTo>
                    <a:lnTo>
                      <a:pt x="1855" y="415"/>
                    </a:lnTo>
                    <a:lnTo>
                      <a:pt x="1859" y="432"/>
                    </a:lnTo>
                    <a:lnTo>
                      <a:pt x="1861" y="438"/>
                    </a:lnTo>
                    <a:lnTo>
                      <a:pt x="1851" y="440"/>
                    </a:lnTo>
                    <a:lnTo>
                      <a:pt x="1825" y="447"/>
                    </a:lnTo>
                    <a:lnTo>
                      <a:pt x="1785" y="457"/>
                    </a:lnTo>
                    <a:lnTo>
                      <a:pt x="1730" y="471"/>
                    </a:lnTo>
                    <a:lnTo>
                      <a:pt x="1664" y="489"/>
                    </a:lnTo>
                    <a:lnTo>
                      <a:pt x="1586" y="510"/>
                    </a:lnTo>
                    <a:lnTo>
                      <a:pt x="1501" y="533"/>
                    </a:lnTo>
                    <a:lnTo>
                      <a:pt x="1409" y="559"/>
                    </a:lnTo>
                    <a:lnTo>
                      <a:pt x="1312" y="588"/>
                    </a:lnTo>
                    <a:lnTo>
                      <a:pt x="1212" y="617"/>
                    </a:lnTo>
                    <a:lnTo>
                      <a:pt x="1109" y="649"/>
                    </a:lnTo>
                    <a:lnTo>
                      <a:pt x="1007" y="683"/>
                    </a:lnTo>
                    <a:lnTo>
                      <a:pt x="906" y="715"/>
                    </a:lnTo>
                    <a:lnTo>
                      <a:pt x="809" y="750"/>
                    </a:lnTo>
                    <a:lnTo>
                      <a:pt x="716" y="785"/>
                    </a:lnTo>
                    <a:lnTo>
                      <a:pt x="631" y="82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41" name="Freeform 621"/>
              <p:cNvSpPr>
                <a:spLocks/>
              </p:cNvSpPr>
              <p:nvPr/>
            </p:nvSpPr>
            <p:spPr bwMode="auto">
              <a:xfrm flipH="1">
                <a:off x="-968" y="2496"/>
                <a:ext cx="89" cy="53"/>
              </a:xfrm>
              <a:custGeom>
                <a:avLst/>
                <a:gdLst/>
                <a:ahLst/>
                <a:cxnLst>
                  <a:cxn ang="0">
                    <a:pos x="611" y="771"/>
                  </a:cxn>
                  <a:cxn ang="0">
                    <a:pos x="575" y="786"/>
                  </a:cxn>
                  <a:cxn ang="0">
                    <a:pos x="513" y="814"/>
                  </a:cxn>
                  <a:cxn ang="0">
                    <a:pos x="435" y="847"/>
                  </a:cxn>
                  <a:cxn ang="0">
                    <a:pos x="347" y="886"/>
                  </a:cxn>
                  <a:cxn ang="0">
                    <a:pos x="261" y="923"/>
                  </a:cxn>
                  <a:cxn ang="0">
                    <a:pos x="186" y="957"/>
                  </a:cxn>
                  <a:cxn ang="0">
                    <a:pos x="131" y="982"/>
                  </a:cxn>
                  <a:cxn ang="0">
                    <a:pos x="102" y="996"/>
                  </a:cxn>
                  <a:cxn ang="0">
                    <a:pos x="72" y="1011"/>
                  </a:cxn>
                  <a:cxn ang="0">
                    <a:pos x="40" y="1025"/>
                  </a:cxn>
                  <a:cxn ang="0">
                    <a:pos x="14" y="1035"/>
                  </a:cxn>
                  <a:cxn ang="0">
                    <a:pos x="0" y="1036"/>
                  </a:cxn>
                  <a:cxn ang="0">
                    <a:pos x="4" y="1025"/>
                  </a:cxn>
                  <a:cxn ang="0">
                    <a:pos x="35" y="997"/>
                  </a:cxn>
                  <a:cxn ang="0">
                    <a:pos x="98" y="948"/>
                  </a:cxn>
                  <a:cxn ang="0">
                    <a:pos x="207" y="871"/>
                  </a:cxn>
                  <a:cxn ang="0">
                    <a:pos x="375" y="762"/>
                  </a:cxn>
                  <a:cxn ang="0">
                    <a:pos x="583" y="631"/>
                  </a:cxn>
                  <a:cxn ang="0">
                    <a:pos x="813" y="489"/>
                  </a:cxn>
                  <a:cxn ang="0">
                    <a:pos x="1046" y="347"/>
                  </a:cxn>
                  <a:cxn ang="0">
                    <a:pos x="1260" y="217"/>
                  </a:cxn>
                  <a:cxn ang="0">
                    <a:pos x="1438" y="108"/>
                  </a:cxn>
                  <a:cxn ang="0">
                    <a:pos x="1559" y="33"/>
                  </a:cxn>
                  <a:cxn ang="0">
                    <a:pos x="1615" y="0"/>
                  </a:cxn>
                  <a:cxn ang="0">
                    <a:pos x="1658" y="12"/>
                  </a:cxn>
                  <a:cxn ang="0">
                    <a:pos x="1699" y="57"/>
                  </a:cxn>
                  <a:cxn ang="0">
                    <a:pos x="1736" y="122"/>
                  </a:cxn>
                  <a:cxn ang="0">
                    <a:pos x="1766" y="199"/>
                  </a:cxn>
                  <a:cxn ang="0">
                    <a:pos x="1792" y="272"/>
                  </a:cxn>
                  <a:cxn ang="0">
                    <a:pos x="1809" y="333"/>
                  </a:cxn>
                  <a:cxn ang="0">
                    <a:pos x="1818" y="369"/>
                  </a:cxn>
                  <a:cxn ang="0">
                    <a:pos x="1811" y="377"/>
                  </a:cxn>
                  <a:cxn ang="0">
                    <a:pos x="1748" y="393"/>
                  </a:cxn>
                  <a:cxn ang="0">
                    <a:pos x="1633" y="426"/>
                  </a:cxn>
                  <a:cxn ang="0">
                    <a:pos x="1478" y="472"/>
                  </a:cxn>
                  <a:cxn ang="0">
                    <a:pos x="1297" y="528"/>
                  </a:cxn>
                  <a:cxn ang="0">
                    <a:pos x="1099" y="591"/>
                  </a:cxn>
                  <a:cxn ang="0">
                    <a:pos x="899" y="660"/>
                  </a:cxn>
                  <a:cxn ang="0">
                    <a:pos x="705" y="733"/>
                  </a:cxn>
                </a:cxnLst>
                <a:rect l="0" t="0" r="r" b="b"/>
                <a:pathLst>
                  <a:path w="1820" h="1037">
                    <a:moveTo>
                      <a:pt x="617" y="770"/>
                    </a:moveTo>
                    <a:lnTo>
                      <a:pt x="611" y="771"/>
                    </a:lnTo>
                    <a:lnTo>
                      <a:pt x="597" y="778"/>
                    </a:lnTo>
                    <a:lnTo>
                      <a:pt x="575" y="786"/>
                    </a:lnTo>
                    <a:lnTo>
                      <a:pt x="547" y="798"/>
                    </a:lnTo>
                    <a:lnTo>
                      <a:pt x="513" y="814"/>
                    </a:lnTo>
                    <a:lnTo>
                      <a:pt x="476" y="830"/>
                    </a:lnTo>
                    <a:lnTo>
                      <a:pt x="435" y="847"/>
                    </a:lnTo>
                    <a:lnTo>
                      <a:pt x="391" y="866"/>
                    </a:lnTo>
                    <a:lnTo>
                      <a:pt x="347" y="886"/>
                    </a:lnTo>
                    <a:lnTo>
                      <a:pt x="304" y="904"/>
                    </a:lnTo>
                    <a:lnTo>
                      <a:pt x="261" y="923"/>
                    </a:lnTo>
                    <a:lnTo>
                      <a:pt x="222" y="940"/>
                    </a:lnTo>
                    <a:lnTo>
                      <a:pt x="186" y="957"/>
                    </a:lnTo>
                    <a:lnTo>
                      <a:pt x="155" y="970"/>
                    </a:lnTo>
                    <a:lnTo>
                      <a:pt x="131" y="982"/>
                    </a:lnTo>
                    <a:lnTo>
                      <a:pt x="115" y="990"/>
                    </a:lnTo>
                    <a:lnTo>
                      <a:pt x="102" y="996"/>
                    </a:lnTo>
                    <a:lnTo>
                      <a:pt x="87" y="1004"/>
                    </a:lnTo>
                    <a:lnTo>
                      <a:pt x="72" y="1011"/>
                    </a:lnTo>
                    <a:lnTo>
                      <a:pt x="57" y="1019"/>
                    </a:lnTo>
                    <a:lnTo>
                      <a:pt x="40" y="1025"/>
                    </a:lnTo>
                    <a:lnTo>
                      <a:pt x="26" y="1031"/>
                    </a:lnTo>
                    <a:lnTo>
                      <a:pt x="14" y="1035"/>
                    </a:lnTo>
                    <a:lnTo>
                      <a:pt x="6" y="1037"/>
                    </a:lnTo>
                    <a:lnTo>
                      <a:pt x="0" y="1036"/>
                    </a:lnTo>
                    <a:lnTo>
                      <a:pt x="0" y="1033"/>
                    </a:lnTo>
                    <a:lnTo>
                      <a:pt x="4" y="1025"/>
                    </a:lnTo>
                    <a:lnTo>
                      <a:pt x="16" y="1013"/>
                    </a:lnTo>
                    <a:lnTo>
                      <a:pt x="35" y="997"/>
                    </a:lnTo>
                    <a:lnTo>
                      <a:pt x="62" y="975"/>
                    </a:lnTo>
                    <a:lnTo>
                      <a:pt x="98" y="948"/>
                    </a:lnTo>
                    <a:lnTo>
                      <a:pt x="145" y="915"/>
                    </a:lnTo>
                    <a:lnTo>
                      <a:pt x="207" y="871"/>
                    </a:lnTo>
                    <a:lnTo>
                      <a:pt x="285" y="820"/>
                    </a:lnTo>
                    <a:lnTo>
                      <a:pt x="375" y="762"/>
                    </a:lnTo>
                    <a:lnTo>
                      <a:pt x="475" y="699"/>
                    </a:lnTo>
                    <a:lnTo>
                      <a:pt x="583" y="631"/>
                    </a:lnTo>
                    <a:lnTo>
                      <a:pt x="697" y="561"/>
                    </a:lnTo>
                    <a:lnTo>
                      <a:pt x="813" y="489"/>
                    </a:lnTo>
                    <a:lnTo>
                      <a:pt x="930" y="418"/>
                    </a:lnTo>
                    <a:lnTo>
                      <a:pt x="1046" y="347"/>
                    </a:lnTo>
                    <a:lnTo>
                      <a:pt x="1156" y="281"/>
                    </a:lnTo>
                    <a:lnTo>
                      <a:pt x="1260" y="217"/>
                    </a:lnTo>
                    <a:lnTo>
                      <a:pt x="1355" y="160"/>
                    </a:lnTo>
                    <a:lnTo>
                      <a:pt x="1438" y="108"/>
                    </a:lnTo>
                    <a:lnTo>
                      <a:pt x="1507" y="66"/>
                    </a:lnTo>
                    <a:lnTo>
                      <a:pt x="1559" y="33"/>
                    </a:lnTo>
                    <a:lnTo>
                      <a:pt x="1593" y="11"/>
                    </a:lnTo>
                    <a:lnTo>
                      <a:pt x="1615" y="0"/>
                    </a:lnTo>
                    <a:lnTo>
                      <a:pt x="1638" y="1"/>
                    </a:lnTo>
                    <a:lnTo>
                      <a:pt x="1658" y="12"/>
                    </a:lnTo>
                    <a:lnTo>
                      <a:pt x="1679" y="31"/>
                    </a:lnTo>
                    <a:lnTo>
                      <a:pt x="1699" y="57"/>
                    </a:lnTo>
                    <a:lnTo>
                      <a:pt x="1718" y="88"/>
                    </a:lnTo>
                    <a:lnTo>
                      <a:pt x="1736" y="122"/>
                    </a:lnTo>
                    <a:lnTo>
                      <a:pt x="1752" y="160"/>
                    </a:lnTo>
                    <a:lnTo>
                      <a:pt x="1766" y="199"/>
                    </a:lnTo>
                    <a:lnTo>
                      <a:pt x="1780" y="236"/>
                    </a:lnTo>
                    <a:lnTo>
                      <a:pt x="1792" y="272"/>
                    </a:lnTo>
                    <a:lnTo>
                      <a:pt x="1801" y="305"/>
                    </a:lnTo>
                    <a:lnTo>
                      <a:pt x="1809" y="333"/>
                    </a:lnTo>
                    <a:lnTo>
                      <a:pt x="1814" y="355"/>
                    </a:lnTo>
                    <a:lnTo>
                      <a:pt x="1818" y="369"/>
                    </a:lnTo>
                    <a:lnTo>
                      <a:pt x="1820" y="375"/>
                    </a:lnTo>
                    <a:lnTo>
                      <a:pt x="1811" y="377"/>
                    </a:lnTo>
                    <a:lnTo>
                      <a:pt x="1786" y="383"/>
                    </a:lnTo>
                    <a:lnTo>
                      <a:pt x="1748" y="393"/>
                    </a:lnTo>
                    <a:lnTo>
                      <a:pt x="1697" y="409"/>
                    </a:lnTo>
                    <a:lnTo>
                      <a:pt x="1633" y="426"/>
                    </a:lnTo>
                    <a:lnTo>
                      <a:pt x="1560" y="448"/>
                    </a:lnTo>
                    <a:lnTo>
                      <a:pt x="1478" y="472"/>
                    </a:lnTo>
                    <a:lnTo>
                      <a:pt x="1390" y="498"/>
                    </a:lnTo>
                    <a:lnTo>
                      <a:pt x="1297" y="528"/>
                    </a:lnTo>
                    <a:lnTo>
                      <a:pt x="1199" y="558"/>
                    </a:lnTo>
                    <a:lnTo>
                      <a:pt x="1099" y="591"/>
                    </a:lnTo>
                    <a:lnTo>
                      <a:pt x="998" y="625"/>
                    </a:lnTo>
                    <a:lnTo>
                      <a:pt x="899" y="660"/>
                    </a:lnTo>
                    <a:lnTo>
                      <a:pt x="800" y="696"/>
                    </a:lnTo>
                    <a:lnTo>
                      <a:pt x="705" y="733"/>
                    </a:lnTo>
                    <a:lnTo>
                      <a:pt x="617" y="770"/>
                    </a:lnTo>
                    <a:close/>
                  </a:path>
                </a:pathLst>
              </a:custGeom>
              <a:solidFill>
                <a:srgbClr val="98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42" name="Freeform 622"/>
              <p:cNvSpPr>
                <a:spLocks/>
              </p:cNvSpPr>
              <p:nvPr/>
            </p:nvSpPr>
            <p:spPr bwMode="auto">
              <a:xfrm flipH="1">
                <a:off x="-968" y="2500"/>
                <a:ext cx="89" cy="49"/>
              </a:xfrm>
              <a:custGeom>
                <a:avLst/>
                <a:gdLst/>
                <a:ahLst/>
                <a:cxnLst>
                  <a:cxn ang="0">
                    <a:pos x="600" y="720"/>
                  </a:cxn>
                  <a:cxn ang="0">
                    <a:pos x="567" y="735"/>
                  </a:cxn>
                  <a:cxn ang="0">
                    <a:pos x="509" y="761"/>
                  </a:cxn>
                  <a:cxn ang="0">
                    <a:pos x="433" y="794"/>
                  </a:cxn>
                  <a:cxn ang="0">
                    <a:pos x="350" y="831"/>
                  </a:cxn>
                  <a:cxn ang="0">
                    <a:pos x="269" y="868"/>
                  </a:cxn>
                  <a:cxn ang="0">
                    <a:pos x="197" y="901"/>
                  </a:cxn>
                  <a:cxn ang="0">
                    <a:pos x="144" y="926"/>
                  </a:cxn>
                  <a:cxn ang="0">
                    <a:pos x="115" y="940"/>
                  </a:cxn>
                  <a:cxn ang="0">
                    <a:pos x="84" y="956"/>
                  </a:cxn>
                  <a:cxn ang="0">
                    <a:pos x="49" y="972"/>
                  </a:cxn>
                  <a:cxn ang="0">
                    <a:pos x="20" y="985"/>
                  </a:cxn>
                  <a:cxn ang="0">
                    <a:pos x="2" y="989"/>
                  </a:cxn>
                  <a:cxn ang="0">
                    <a:pos x="3" y="981"/>
                  </a:cxn>
                  <a:cxn ang="0">
                    <a:pos x="32" y="956"/>
                  </a:cxn>
                  <a:cxn ang="0">
                    <a:pos x="93" y="911"/>
                  </a:cxn>
                  <a:cxn ang="0">
                    <a:pos x="202" y="836"/>
                  </a:cxn>
                  <a:cxn ang="0">
                    <a:pos x="370" y="730"/>
                  </a:cxn>
                  <a:cxn ang="0">
                    <a:pos x="576" y="605"/>
                  </a:cxn>
                  <a:cxn ang="0">
                    <a:pos x="803" y="470"/>
                  </a:cxn>
                  <a:cxn ang="0">
                    <a:pos x="1032" y="335"/>
                  </a:cxn>
                  <a:cxn ang="0">
                    <a:pos x="1242" y="211"/>
                  </a:cxn>
                  <a:cxn ang="0">
                    <a:pos x="1417" y="107"/>
                  </a:cxn>
                  <a:cxn ang="0">
                    <a:pos x="1536" y="35"/>
                  </a:cxn>
                  <a:cxn ang="0">
                    <a:pos x="1592" y="1"/>
                  </a:cxn>
                  <a:cxn ang="0">
                    <a:pos x="1634" y="8"/>
                  </a:cxn>
                  <a:cxn ang="0">
                    <a:pos x="1672" y="43"/>
                  </a:cxn>
                  <a:cxn ang="0">
                    <a:pos x="1706" y="97"/>
                  </a:cxn>
                  <a:cxn ang="0">
                    <a:pos x="1735" y="161"/>
                  </a:cxn>
                  <a:cxn ang="0">
                    <a:pos x="1757" y="223"/>
                  </a:cxn>
                  <a:cxn ang="0">
                    <a:pos x="1772" y="275"/>
                  </a:cxn>
                  <a:cxn ang="0">
                    <a:pos x="1781" y="306"/>
                  </a:cxn>
                  <a:cxn ang="0">
                    <a:pos x="1773" y="312"/>
                  </a:cxn>
                  <a:cxn ang="0">
                    <a:pos x="1714" y="330"/>
                  </a:cxn>
                  <a:cxn ang="0">
                    <a:pos x="1606" y="363"/>
                  </a:cxn>
                  <a:cxn ang="0">
                    <a:pos x="1459" y="409"/>
                  </a:cxn>
                  <a:cxn ang="0">
                    <a:pos x="1284" y="466"/>
                  </a:cxn>
                  <a:cxn ang="0">
                    <a:pos x="1092" y="532"/>
                  </a:cxn>
                  <a:cxn ang="0">
                    <a:pos x="893" y="604"/>
                  </a:cxn>
                  <a:cxn ang="0">
                    <a:pos x="698" y="679"/>
                  </a:cxn>
                </a:cxnLst>
                <a:rect l="0" t="0" r="r" b="b"/>
                <a:pathLst>
                  <a:path w="1782" h="989">
                    <a:moveTo>
                      <a:pt x="606" y="718"/>
                    </a:moveTo>
                    <a:lnTo>
                      <a:pt x="600" y="720"/>
                    </a:lnTo>
                    <a:lnTo>
                      <a:pt x="587" y="726"/>
                    </a:lnTo>
                    <a:lnTo>
                      <a:pt x="567" y="735"/>
                    </a:lnTo>
                    <a:lnTo>
                      <a:pt x="540" y="747"/>
                    </a:lnTo>
                    <a:lnTo>
                      <a:pt x="509" y="761"/>
                    </a:lnTo>
                    <a:lnTo>
                      <a:pt x="473" y="776"/>
                    </a:lnTo>
                    <a:lnTo>
                      <a:pt x="433" y="794"/>
                    </a:lnTo>
                    <a:lnTo>
                      <a:pt x="392" y="812"/>
                    </a:lnTo>
                    <a:lnTo>
                      <a:pt x="350" y="831"/>
                    </a:lnTo>
                    <a:lnTo>
                      <a:pt x="309" y="849"/>
                    </a:lnTo>
                    <a:lnTo>
                      <a:pt x="269" y="868"/>
                    </a:lnTo>
                    <a:lnTo>
                      <a:pt x="231" y="886"/>
                    </a:lnTo>
                    <a:lnTo>
                      <a:pt x="197" y="901"/>
                    </a:lnTo>
                    <a:lnTo>
                      <a:pt x="167" y="915"/>
                    </a:lnTo>
                    <a:lnTo>
                      <a:pt x="144" y="926"/>
                    </a:lnTo>
                    <a:lnTo>
                      <a:pt x="128" y="935"/>
                    </a:lnTo>
                    <a:lnTo>
                      <a:pt x="115" y="940"/>
                    </a:lnTo>
                    <a:lnTo>
                      <a:pt x="100" y="948"/>
                    </a:lnTo>
                    <a:lnTo>
                      <a:pt x="84" y="956"/>
                    </a:lnTo>
                    <a:lnTo>
                      <a:pt x="67" y="964"/>
                    </a:lnTo>
                    <a:lnTo>
                      <a:pt x="49" y="972"/>
                    </a:lnTo>
                    <a:lnTo>
                      <a:pt x="34" y="979"/>
                    </a:lnTo>
                    <a:lnTo>
                      <a:pt x="20" y="985"/>
                    </a:lnTo>
                    <a:lnTo>
                      <a:pt x="9" y="988"/>
                    </a:lnTo>
                    <a:lnTo>
                      <a:pt x="2" y="989"/>
                    </a:lnTo>
                    <a:lnTo>
                      <a:pt x="0" y="987"/>
                    </a:lnTo>
                    <a:lnTo>
                      <a:pt x="3" y="981"/>
                    </a:lnTo>
                    <a:lnTo>
                      <a:pt x="14" y="971"/>
                    </a:lnTo>
                    <a:lnTo>
                      <a:pt x="32" y="956"/>
                    </a:lnTo>
                    <a:lnTo>
                      <a:pt x="58" y="936"/>
                    </a:lnTo>
                    <a:lnTo>
                      <a:pt x="93" y="911"/>
                    </a:lnTo>
                    <a:lnTo>
                      <a:pt x="140" y="879"/>
                    </a:lnTo>
                    <a:lnTo>
                      <a:pt x="202" y="836"/>
                    </a:lnTo>
                    <a:lnTo>
                      <a:pt x="281" y="786"/>
                    </a:lnTo>
                    <a:lnTo>
                      <a:pt x="370" y="730"/>
                    </a:lnTo>
                    <a:lnTo>
                      <a:pt x="469" y="669"/>
                    </a:lnTo>
                    <a:lnTo>
                      <a:pt x="576" y="605"/>
                    </a:lnTo>
                    <a:lnTo>
                      <a:pt x="689" y="538"/>
                    </a:lnTo>
                    <a:lnTo>
                      <a:pt x="803" y="470"/>
                    </a:lnTo>
                    <a:lnTo>
                      <a:pt x="918" y="402"/>
                    </a:lnTo>
                    <a:lnTo>
                      <a:pt x="1032" y="335"/>
                    </a:lnTo>
                    <a:lnTo>
                      <a:pt x="1141" y="271"/>
                    </a:lnTo>
                    <a:lnTo>
                      <a:pt x="1242" y="211"/>
                    </a:lnTo>
                    <a:lnTo>
                      <a:pt x="1335" y="156"/>
                    </a:lnTo>
                    <a:lnTo>
                      <a:pt x="1417" y="107"/>
                    </a:lnTo>
                    <a:lnTo>
                      <a:pt x="1485" y="67"/>
                    </a:lnTo>
                    <a:lnTo>
                      <a:pt x="1536" y="35"/>
                    </a:lnTo>
                    <a:lnTo>
                      <a:pt x="1570" y="13"/>
                    </a:lnTo>
                    <a:lnTo>
                      <a:pt x="1592" y="1"/>
                    </a:lnTo>
                    <a:lnTo>
                      <a:pt x="1614" y="0"/>
                    </a:lnTo>
                    <a:lnTo>
                      <a:pt x="1634" y="8"/>
                    </a:lnTo>
                    <a:lnTo>
                      <a:pt x="1654" y="22"/>
                    </a:lnTo>
                    <a:lnTo>
                      <a:pt x="1672" y="43"/>
                    </a:lnTo>
                    <a:lnTo>
                      <a:pt x="1690" y="68"/>
                    </a:lnTo>
                    <a:lnTo>
                      <a:pt x="1706" y="97"/>
                    </a:lnTo>
                    <a:lnTo>
                      <a:pt x="1722" y="129"/>
                    </a:lnTo>
                    <a:lnTo>
                      <a:pt x="1735" y="161"/>
                    </a:lnTo>
                    <a:lnTo>
                      <a:pt x="1747" y="192"/>
                    </a:lnTo>
                    <a:lnTo>
                      <a:pt x="1757" y="223"/>
                    </a:lnTo>
                    <a:lnTo>
                      <a:pt x="1765" y="251"/>
                    </a:lnTo>
                    <a:lnTo>
                      <a:pt x="1772" y="275"/>
                    </a:lnTo>
                    <a:lnTo>
                      <a:pt x="1777" y="294"/>
                    </a:lnTo>
                    <a:lnTo>
                      <a:pt x="1781" y="306"/>
                    </a:lnTo>
                    <a:lnTo>
                      <a:pt x="1782" y="310"/>
                    </a:lnTo>
                    <a:lnTo>
                      <a:pt x="1773" y="312"/>
                    </a:lnTo>
                    <a:lnTo>
                      <a:pt x="1750" y="319"/>
                    </a:lnTo>
                    <a:lnTo>
                      <a:pt x="1714" y="330"/>
                    </a:lnTo>
                    <a:lnTo>
                      <a:pt x="1665" y="344"/>
                    </a:lnTo>
                    <a:lnTo>
                      <a:pt x="1606" y="363"/>
                    </a:lnTo>
                    <a:lnTo>
                      <a:pt x="1536" y="384"/>
                    </a:lnTo>
                    <a:lnTo>
                      <a:pt x="1459" y="409"/>
                    </a:lnTo>
                    <a:lnTo>
                      <a:pt x="1373" y="437"/>
                    </a:lnTo>
                    <a:lnTo>
                      <a:pt x="1284" y="466"/>
                    </a:lnTo>
                    <a:lnTo>
                      <a:pt x="1189" y="498"/>
                    </a:lnTo>
                    <a:lnTo>
                      <a:pt x="1092" y="532"/>
                    </a:lnTo>
                    <a:lnTo>
                      <a:pt x="992" y="567"/>
                    </a:lnTo>
                    <a:lnTo>
                      <a:pt x="893" y="604"/>
                    </a:lnTo>
                    <a:lnTo>
                      <a:pt x="794" y="641"/>
                    </a:lnTo>
                    <a:lnTo>
                      <a:pt x="698" y="679"/>
                    </a:lnTo>
                    <a:lnTo>
                      <a:pt x="606" y="718"/>
                    </a:lnTo>
                    <a:close/>
                  </a:path>
                </a:pathLst>
              </a:custGeom>
              <a:solidFill>
                <a:srgbClr val="9FB8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43" name="Freeform 623"/>
              <p:cNvSpPr>
                <a:spLocks/>
              </p:cNvSpPr>
              <p:nvPr/>
            </p:nvSpPr>
            <p:spPr bwMode="auto">
              <a:xfrm flipH="1">
                <a:off x="-967" y="2500"/>
                <a:ext cx="88" cy="46"/>
              </a:xfrm>
              <a:custGeom>
                <a:avLst/>
                <a:gdLst/>
                <a:ahLst/>
                <a:cxnLst>
                  <a:cxn ang="0">
                    <a:pos x="588" y="670"/>
                  </a:cxn>
                  <a:cxn ang="0">
                    <a:pos x="557" y="684"/>
                  </a:cxn>
                  <a:cxn ang="0">
                    <a:pos x="501" y="711"/>
                  </a:cxn>
                  <a:cxn ang="0">
                    <a:pos x="430" y="742"/>
                  </a:cxn>
                  <a:cxn ang="0">
                    <a:pos x="353" y="778"/>
                  </a:cxn>
                  <a:cxn ang="0">
                    <a:pos x="275" y="814"/>
                  </a:cxn>
                  <a:cxn ang="0">
                    <a:pos x="207" y="846"/>
                  </a:cxn>
                  <a:cxn ang="0">
                    <a:pos x="156" y="871"/>
                  </a:cxn>
                  <a:cxn ang="0">
                    <a:pos x="127" y="885"/>
                  </a:cxn>
                  <a:cxn ang="0">
                    <a:pos x="94" y="903"/>
                  </a:cxn>
                  <a:cxn ang="0">
                    <a:pos x="58" y="920"/>
                  </a:cxn>
                  <a:cxn ang="0">
                    <a:pos x="25" y="935"/>
                  </a:cxn>
                  <a:cxn ang="0">
                    <a:pos x="3" y="943"/>
                  </a:cxn>
                  <a:cxn ang="0">
                    <a:pos x="1" y="939"/>
                  </a:cxn>
                  <a:cxn ang="0">
                    <a:pos x="26" y="917"/>
                  </a:cxn>
                  <a:cxn ang="0">
                    <a:pos x="86" y="874"/>
                  </a:cxn>
                  <a:cxn ang="0">
                    <a:pos x="195" y="801"/>
                  </a:cxn>
                  <a:cxn ang="0">
                    <a:pos x="364" y="700"/>
                  </a:cxn>
                  <a:cxn ang="0">
                    <a:pos x="569" y="580"/>
                  </a:cxn>
                  <a:cxn ang="0">
                    <a:pos x="793" y="451"/>
                  </a:cxn>
                  <a:cxn ang="0">
                    <a:pos x="1017" y="323"/>
                  </a:cxn>
                  <a:cxn ang="0">
                    <a:pos x="1225" y="205"/>
                  </a:cxn>
                  <a:cxn ang="0">
                    <a:pos x="1396" y="107"/>
                  </a:cxn>
                  <a:cxn ang="0">
                    <a:pos x="1513" y="36"/>
                  </a:cxn>
                  <a:cxn ang="0">
                    <a:pos x="1569" y="3"/>
                  </a:cxn>
                  <a:cxn ang="0">
                    <a:pos x="1610" y="4"/>
                  </a:cxn>
                  <a:cxn ang="0">
                    <a:pos x="1645" y="30"/>
                  </a:cxn>
                  <a:cxn ang="0">
                    <a:pos x="1676" y="73"/>
                  </a:cxn>
                  <a:cxn ang="0">
                    <a:pos x="1701" y="124"/>
                  </a:cxn>
                  <a:cxn ang="0">
                    <a:pos x="1721" y="176"/>
                  </a:cxn>
                  <a:cxn ang="0">
                    <a:pos x="1734" y="218"/>
                  </a:cxn>
                  <a:cxn ang="0">
                    <a:pos x="1740" y="243"/>
                  </a:cxn>
                  <a:cxn ang="0">
                    <a:pos x="1734" y="250"/>
                  </a:cxn>
                  <a:cxn ang="0">
                    <a:pos x="1678" y="267"/>
                  </a:cxn>
                  <a:cxn ang="0">
                    <a:pos x="1575" y="301"/>
                  </a:cxn>
                  <a:cxn ang="0">
                    <a:pos x="1437" y="348"/>
                  </a:cxn>
                  <a:cxn ang="0">
                    <a:pos x="1269" y="406"/>
                  </a:cxn>
                  <a:cxn ang="0">
                    <a:pos x="1082" y="474"/>
                  </a:cxn>
                  <a:cxn ang="0">
                    <a:pos x="885" y="549"/>
                  </a:cxn>
                  <a:cxn ang="0">
                    <a:pos x="688" y="628"/>
                  </a:cxn>
                </a:cxnLst>
                <a:rect l="0" t="0" r="r" b="b"/>
                <a:pathLst>
                  <a:path w="1741" h="943">
                    <a:moveTo>
                      <a:pt x="593" y="669"/>
                    </a:moveTo>
                    <a:lnTo>
                      <a:pt x="588" y="670"/>
                    </a:lnTo>
                    <a:lnTo>
                      <a:pt x="575" y="676"/>
                    </a:lnTo>
                    <a:lnTo>
                      <a:pt x="557" y="684"/>
                    </a:lnTo>
                    <a:lnTo>
                      <a:pt x="532" y="696"/>
                    </a:lnTo>
                    <a:lnTo>
                      <a:pt x="501" y="711"/>
                    </a:lnTo>
                    <a:lnTo>
                      <a:pt x="467" y="726"/>
                    </a:lnTo>
                    <a:lnTo>
                      <a:pt x="430" y="742"/>
                    </a:lnTo>
                    <a:lnTo>
                      <a:pt x="392" y="761"/>
                    </a:lnTo>
                    <a:lnTo>
                      <a:pt x="353" y="778"/>
                    </a:lnTo>
                    <a:lnTo>
                      <a:pt x="313" y="797"/>
                    </a:lnTo>
                    <a:lnTo>
                      <a:pt x="275" y="814"/>
                    </a:lnTo>
                    <a:lnTo>
                      <a:pt x="239" y="831"/>
                    </a:lnTo>
                    <a:lnTo>
                      <a:pt x="207" y="846"/>
                    </a:lnTo>
                    <a:lnTo>
                      <a:pt x="179" y="860"/>
                    </a:lnTo>
                    <a:lnTo>
                      <a:pt x="156" y="871"/>
                    </a:lnTo>
                    <a:lnTo>
                      <a:pt x="140" y="880"/>
                    </a:lnTo>
                    <a:lnTo>
                      <a:pt x="127" y="885"/>
                    </a:lnTo>
                    <a:lnTo>
                      <a:pt x="111" y="894"/>
                    </a:lnTo>
                    <a:lnTo>
                      <a:pt x="94" y="903"/>
                    </a:lnTo>
                    <a:lnTo>
                      <a:pt x="75" y="911"/>
                    </a:lnTo>
                    <a:lnTo>
                      <a:pt x="58" y="920"/>
                    </a:lnTo>
                    <a:lnTo>
                      <a:pt x="40" y="929"/>
                    </a:lnTo>
                    <a:lnTo>
                      <a:pt x="25" y="935"/>
                    </a:lnTo>
                    <a:lnTo>
                      <a:pt x="12" y="941"/>
                    </a:lnTo>
                    <a:lnTo>
                      <a:pt x="3" y="943"/>
                    </a:lnTo>
                    <a:lnTo>
                      <a:pt x="0" y="942"/>
                    </a:lnTo>
                    <a:lnTo>
                      <a:pt x="1" y="939"/>
                    </a:lnTo>
                    <a:lnTo>
                      <a:pt x="10" y="930"/>
                    </a:lnTo>
                    <a:lnTo>
                      <a:pt x="26" y="917"/>
                    </a:lnTo>
                    <a:lnTo>
                      <a:pt x="51" y="898"/>
                    </a:lnTo>
                    <a:lnTo>
                      <a:pt x="86" y="874"/>
                    </a:lnTo>
                    <a:lnTo>
                      <a:pt x="132" y="844"/>
                    </a:lnTo>
                    <a:lnTo>
                      <a:pt x="195" y="801"/>
                    </a:lnTo>
                    <a:lnTo>
                      <a:pt x="274" y="753"/>
                    </a:lnTo>
                    <a:lnTo>
                      <a:pt x="364" y="700"/>
                    </a:lnTo>
                    <a:lnTo>
                      <a:pt x="463" y="641"/>
                    </a:lnTo>
                    <a:lnTo>
                      <a:pt x="569" y="580"/>
                    </a:lnTo>
                    <a:lnTo>
                      <a:pt x="679" y="515"/>
                    </a:lnTo>
                    <a:lnTo>
                      <a:pt x="793" y="451"/>
                    </a:lnTo>
                    <a:lnTo>
                      <a:pt x="906" y="386"/>
                    </a:lnTo>
                    <a:lnTo>
                      <a:pt x="1017" y="323"/>
                    </a:lnTo>
                    <a:lnTo>
                      <a:pt x="1124" y="262"/>
                    </a:lnTo>
                    <a:lnTo>
                      <a:pt x="1225" y="205"/>
                    </a:lnTo>
                    <a:lnTo>
                      <a:pt x="1316" y="153"/>
                    </a:lnTo>
                    <a:lnTo>
                      <a:pt x="1396" y="107"/>
                    </a:lnTo>
                    <a:lnTo>
                      <a:pt x="1463" y="67"/>
                    </a:lnTo>
                    <a:lnTo>
                      <a:pt x="1513" y="36"/>
                    </a:lnTo>
                    <a:lnTo>
                      <a:pt x="1547" y="15"/>
                    </a:lnTo>
                    <a:lnTo>
                      <a:pt x="1569" y="3"/>
                    </a:lnTo>
                    <a:lnTo>
                      <a:pt x="1590" y="0"/>
                    </a:lnTo>
                    <a:lnTo>
                      <a:pt x="1610" y="4"/>
                    </a:lnTo>
                    <a:lnTo>
                      <a:pt x="1629" y="14"/>
                    </a:lnTo>
                    <a:lnTo>
                      <a:pt x="1645" y="30"/>
                    </a:lnTo>
                    <a:lnTo>
                      <a:pt x="1662" y="50"/>
                    </a:lnTo>
                    <a:lnTo>
                      <a:pt x="1676" y="73"/>
                    </a:lnTo>
                    <a:lnTo>
                      <a:pt x="1690" y="98"/>
                    </a:lnTo>
                    <a:lnTo>
                      <a:pt x="1701" y="124"/>
                    </a:lnTo>
                    <a:lnTo>
                      <a:pt x="1712" y="150"/>
                    </a:lnTo>
                    <a:lnTo>
                      <a:pt x="1721" y="176"/>
                    </a:lnTo>
                    <a:lnTo>
                      <a:pt x="1727" y="199"/>
                    </a:lnTo>
                    <a:lnTo>
                      <a:pt x="1734" y="218"/>
                    </a:lnTo>
                    <a:lnTo>
                      <a:pt x="1737" y="233"/>
                    </a:lnTo>
                    <a:lnTo>
                      <a:pt x="1740" y="243"/>
                    </a:lnTo>
                    <a:lnTo>
                      <a:pt x="1741" y="248"/>
                    </a:lnTo>
                    <a:lnTo>
                      <a:pt x="1734" y="250"/>
                    </a:lnTo>
                    <a:lnTo>
                      <a:pt x="1712" y="256"/>
                    </a:lnTo>
                    <a:lnTo>
                      <a:pt x="1678" y="267"/>
                    </a:lnTo>
                    <a:lnTo>
                      <a:pt x="1632" y="283"/>
                    </a:lnTo>
                    <a:lnTo>
                      <a:pt x="1575" y="301"/>
                    </a:lnTo>
                    <a:lnTo>
                      <a:pt x="1510" y="323"/>
                    </a:lnTo>
                    <a:lnTo>
                      <a:pt x="1437" y="348"/>
                    </a:lnTo>
                    <a:lnTo>
                      <a:pt x="1355" y="376"/>
                    </a:lnTo>
                    <a:lnTo>
                      <a:pt x="1269" y="406"/>
                    </a:lnTo>
                    <a:lnTo>
                      <a:pt x="1177" y="439"/>
                    </a:lnTo>
                    <a:lnTo>
                      <a:pt x="1082" y="474"/>
                    </a:lnTo>
                    <a:lnTo>
                      <a:pt x="984" y="511"/>
                    </a:lnTo>
                    <a:lnTo>
                      <a:pt x="885" y="549"/>
                    </a:lnTo>
                    <a:lnTo>
                      <a:pt x="786" y="587"/>
                    </a:lnTo>
                    <a:lnTo>
                      <a:pt x="688" y="628"/>
                    </a:lnTo>
                    <a:lnTo>
                      <a:pt x="593" y="66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44" name="Freeform 624"/>
              <p:cNvSpPr>
                <a:spLocks/>
              </p:cNvSpPr>
              <p:nvPr/>
            </p:nvSpPr>
            <p:spPr bwMode="auto">
              <a:xfrm flipH="1">
                <a:off x="-967" y="2500"/>
                <a:ext cx="88" cy="46"/>
              </a:xfrm>
              <a:custGeom>
                <a:avLst/>
                <a:gdLst/>
                <a:ahLst/>
                <a:cxnLst>
                  <a:cxn ang="0">
                    <a:pos x="576" y="619"/>
                  </a:cxn>
                  <a:cxn ang="0">
                    <a:pos x="547" y="633"/>
                  </a:cxn>
                  <a:cxn ang="0">
                    <a:pos x="495" y="657"/>
                  </a:cxn>
                  <a:cxn ang="0">
                    <a:pos x="429" y="689"/>
                  </a:cxn>
                  <a:cxn ang="0">
                    <a:pos x="356" y="724"/>
                  </a:cxn>
                  <a:cxn ang="0">
                    <a:pos x="283" y="758"/>
                  </a:cxn>
                  <a:cxn ang="0">
                    <a:pos x="217" y="790"/>
                  </a:cxn>
                  <a:cxn ang="0">
                    <a:pos x="168" y="814"/>
                  </a:cxn>
                  <a:cxn ang="0">
                    <a:pos x="140" y="829"/>
                  </a:cxn>
                  <a:cxn ang="0">
                    <a:pos x="106" y="847"/>
                  </a:cxn>
                  <a:cxn ang="0">
                    <a:pos x="67" y="868"/>
                  </a:cxn>
                  <a:cxn ang="0">
                    <a:pos x="31" y="885"/>
                  </a:cxn>
                  <a:cxn ang="0">
                    <a:pos x="5" y="895"/>
                  </a:cxn>
                  <a:cxn ang="0">
                    <a:pos x="0" y="894"/>
                  </a:cxn>
                  <a:cxn ang="0">
                    <a:pos x="22" y="875"/>
                  </a:cxn>
                  <a:cxn ang="0">
                    <a:pos x="80" y="835"/>
                  </a:cxn>
                  <a:cxn ang="0">
                    <a:pos x="190" y="765"/>
                  </a:cxn>
                  <a:cxn ang="0">
                    <a:pos x="358" y="667"/>
                  </a:cxn>
                  <a:cxn ang="0">
                    <a:pos x="561" y="552"/>
                  </a:cxn>
                  <a:cxn ang="0">
                    <a:pos x="782" y="431"/>
                  </a:cxn>
                  <a:cxn ang="0">
                    <a:pos x="1003" y="310"/>
                  </a:cxn>
                  <a:cxn ang="0">
                    <a:pos x="1206" y="198"/>
                  </a:cxn>
                  <a:cxn ang="0">
                    <a:pos x="1374" y="106"/>
                  </a:cxn>
                  <a:cxn ang="0">
                    <a:pos x="1490" y="39"/>
                  </a:cxn>
                  <a:cxn ang="0">
                    <a:pos x="1545" y="5"/>
                  </a:cxn>
                  <a:cxn ang="0">
                    <a:pos x="1584" y="0"/>
                  </a:cxn>
                  <a:cxn ang="0">
                    <a:pos x="1618" y="17"/>
                  </a:cxn>
                  <a:cxn ang="0">
                    <a:pos x="1646" y="49"/>
                  </a:cxn>
                  <a:cxn ang="0">
                    <a:pos x="1668" y="88"/>
                  </a:cxn>
                  <a:cxn ang="0">
                    <a:pos x="1685" y="127"/>
                  </a:cxn>
                  <a:cxn ang="0">
                    <a:pos x="1695" y="161"/>
                  </a:cxn>
                  <a:cxn ang="0">
                    <a:pos x="1701" y="181"/>
                  </a:cxn>
                  <a:cxn ang="0">
                    <a:pos x="1694" y="186"/>
                  </a:cxn>
                  <a:cxn ang="0">
                    <a:pos x="1643" y="204"/>
                  </a:cxn>
                  <a:cxn ang="0">
                    <a:pos x="1547" y="238"/>
                  </a:cxn>
                  <a:cxn ang="0">
                    <a:pos x="1415" y="286"/>
                  </a:cxn>
                  <a:cxn ang="0">
                    <a:pos x="1254" y="346"/>
                  </a:cxn>
                  <a:cxn ang="0">
                    <a:pos x="1073" y="416"/>
                  </a:cxn>
                  <a:cxn ang="0">
                    <a:pos x="879" y="492"/>
                  </a:cxn>
                  <a:cxn ang="0">
                    <a:pos x="679" y="575"/>
                  </a:cxn>
                </a:cxnLst>
                <a:rect l="0" t="0" r="r" b="b"/>
                <a:pathLst>
                  <a:path w="1702" h="896">
                    <a:moveTo>
                      <a:pt x="581" y="618"/>
                    </a:moveTo>
                    <a:lnTo>
                      <a:pt x="576" y="619"/>
                    </a:lnTo>
                    <a:lnTo>
                      <a:pt x="564" y="624"/>
                    </a:lnTo>
                    <a:lnTo>
                      <a:pt x="547" y="633"/>
                    </a:lnTo>
                    <a:lnTo>
                      <a:pt x="523" y="644"/>
                    </a:lnTo>
                    <a:lnTo>
                      <a:pt x="495" y="657"/>
                    </a:lnTo>
                    <a:lnTo>
                      <a:pt x="463" y="672"/>
                    </a:lnTo>
                    <a:lnTo>
                      <a:pt x="429" y="689"/>
                    </a:lnTo>
                    <a:lnTo>
                      <a:pt x="393" y="706"/>
                    </a:lnTo>
                    <a:lnTo>
                      <a:pt x="356" y="724"/>
                    </a:lnTo>
                    <a:lnTo>
                      <a:pt x="319" y="742"/>
                    </a:lnTo>
                    <a:lnTo>
                      <a:pt x="283" y="758"/>
                    </a:lnTo>
                    <a:lnTo>
                      <a:pt x="249" y="775"/>
                    </a:lnTo>
                    <a:lnTo>
                      <a:pt x="217" y="790"/>
                    </a:lnTo>
                    <a:lnTo>
                      <a:pt x="191" y="803"/>
                    </a:lnTo>
                    <a:lnTo>
                      <a:pt x="168" y="814"/>
                    </a:lnTo>
                    <a:lnTo>
                      <a:pt x="153" y="823"/>
                    </a:lnTo>
                    <a:lnTo>
                      <a:pt x="140" y="829"/>
                    </a:lnTo>
                    <a:lnTo>
                      <a:pt x="123" y="837"/>
                    </a:lnTo>
                    <a:lnTo>
                      <a:pt x="106" y="847"/>
                    </a:lnTo>
                    <a:lnTo>
                      <a:pt x="86" y="857"/>
                    </a:lnTo>
                    <a:lnTo>
                      <a:pt x="67" y="868"/>
                    </a:lnTo>
                    <a:lnTo>
                      <a:pt x="47" y="876"/>
                    </a:lnTo>
                    <a:lnTo>
                      <a:pt x="31" y="885"/>
                    </a:lnTo>
                    <a:lnTo>
                      <a:pt x="16" y="892"/>
                    </a:lnTo>
                    <a:lnTo>
                      <a:pt x="5" y="895"/>
                    </a:lnTo>
                    <a:lnTo>
                      <a:pt x="0" y="896"/>
                    </a:lnTo>
                    <a:lnTo>
                      <a:pt x="0" y="894"/>
                    </a:lnTo>
                    <a:lnTo>
                      <a:pt x="7" y="886"/>
                    </a:lnTo>
                    <a:lnTo>
                      <a:pt x="22" y="875"/>
                    </a:lnTo>
                    <a:lnTo>
                      <a:pt x="46" y="858"/>
                    </a:lnTo>
                    <a:lnTo>
                      <a:pt x="80" y="835"/>
                    </a:lnTo>
                    <a:lnTo>
                      <a:pt x="126" y="807"/>
                    </a:lnTo>
                    <a:lnTo>
                      <a:pt x="190" y="765"/>
                    </a:lnTo>
                    <a:lnTo>
                      <a:pt x="269" y="718"/>
                    </a:lnTo>
                    <a:lnTo>
                      <a:pt x="358" y="667"/>
                    </a:lnTo>
                    <a:lnTo>
                      <a:pt x="456" y="611"/>
                    </a:lnTo>
                    <a:lnTo>
                      <a:pt x="561" y="552"/>
                    </a:lnTo>
                    <a:lnTo>
                      <a:pt x="670" y="492"/>
                    </a:lnTo>
                    <a:lnTo>
                      <a:pt x="782" y="431"/>
                    </a:lnTo>
                    <a:lnTo>
                      <a:pt x="894" y="370"/>
                    </a:lnTo>
                    <a:lnTo>
                      <a:pt x="1003" y="310"/>
                    </a:lnTo>
                    <a:lnTo>
                      <a:pt x="1108" y="253"/>
                    </a:lnTo>
                    <a:lnTo>
                      <a:pt x="1206" y="198"/>
                    </a:lnTo>
                    <a:lnTo>
                      <a:pt x="1296" y="149"/>
                    </a:lnTo>
                    <a:lnTo>
                      <a:pt x="1374" y="106"/>
                    </a:lnTo>
                    <a:lnTo>
                      <a:pt x="1440" y="68"/>
                    </a:lnTo>
                    <a:lnTo>
                      <a:pt x="1490" y="39"/>
                    </a:lnTo>
                    <a:lnTo>
                      <a:pt x="1523" y="18"/>
                    </a:lnTo>
                    <a:lnTo>
                      <a:pt x="1545" y="5"/>
                    </a:lnTo>
                    <a:lnTo>
                      <a:pt x="1566" y="0"/>
                    </a:lnTo>
                    <a:lnTo>
                      <a:pt x="1584" y="0"/>
                    </a:lnTo>
                    <a:lnTo>
                      <a:pt x="1602" y="6"/>
                    </a:lnTo>
                    <a:lnTo>
                      <a:pt x="1618" y="17"/>
                    </a:lnTo>
                    <a:lnTo>
                      <a:pt x="1633" y="31"/>
                    </a:lnTo>
                    <a:lnTo>
                      <a:pt x="1646" y="49"/>
                    </a:lnTo>
                    <a:lnTo>
                      <a:pt x="1658" y="67"/>
                    </a:lnTo>
                    <a:lnTo>
                      <a:pt x="1668" y="88"/>
                    </a:lnTo>
                    <a:lnTo>
                      <a:pt x="1677" y="108"/>
                    </a:lnTo>
                    <a:lnTo>
                      <a:pt x="1685" y="127"/>
                    </a:lnTo>
                    <a:lnTo>
                      <a:pt x="1691" y="145"/>
                    </a:lnTo>
                    <a:lnTo>
                      <a:pt x="1695" y="161"/>
                    </a:lnTo>
                    <a:lnTo>
                      <a:pt x="1699" y="173"/>
                    </a:lnTo>
                    <a:lnTo>
                      <a:pt x="1701" y="181"/>
                    </a:lnTo>
                    <a:lnTo>
                      <a:pt x="1702" y="184"/>
                    </a:lnTo>
                    <a:lnTo>
                      <a:pt x="1694" y="186"/>
                    </a:lnTo>
                    <a:lnTo>
                      <a:pt x="1675" y="193"/>
                    </a:lnTo>
                    <a:lnTo>
                      <a:pt x="1643" y="204"/>
                    </a:lnTo>
                    <a:lnTo>
                      <a:pt x="1600" y="219"/>
                    </a:lnTo>
                    <a:lnTo>
                      <a:pt x="1547" y="238"/>
                    </a:lnTo>
                    <a:lnTo>
                      <a:pt x="1485" y="261"/>
                    </a:lnTo>
                    <a:lnTo>
                      <a:pt x="1415" y="286"/>
                    </a:lnTo>
                    <a:lnTo>
                      <a:pt x="1337" y="315"/>
                    </a:lnTo>
                    <a:lnTo>
                      <a:pt x="1254" y="346"/>
                    </a:lnTo>
                    <a:lnTo>
                      <a:pt x="1166" y="380"/>
                    </a:lnTo>
                    <a:lnTo>
                      <a:pt x="1073" y="416"/>
                    </a:lnTo>
                    <a:lnTo>
                      <a:pt x="977" y="453"/>
                    </a:lnTo>
                    <a:lnTo>
                      <a:pt x="879" y="492"/>
                    </a:lnTo>
                    <a:lnTo>
                      <a:pt x="780" y="532"/>
                    </a:lnTo>
                    <a:lnTo>
                      <a:pt x="679" y="575"/>
                    </a:lnTo>
                    <a:lnTo>
                      <a:pt x="581" y="6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45" name="Freeform 625"/>
              <p:cNvSpPr>
                <a:spLocks/>
              </p:cNvSpPr>
              <p:nvPr/>
            </p:nvSpPr>
            <p:spPr bwMode="auto">
              <a:xfrm flipH="1">
                <a:off x="-966" y="2503"/>
                <a:ext cx="83" cy="43"/>
              </a:xfrm>
              <a:custGeom>
                <a:avLst/>
                <a:gdLst/>
                <a:ahLst/>
                <a:cxnLst>
                  <a:cxn ang="0">
                    <a:pos x="1657" y="128"/>
                  </a:cxn>
                  <a:cxn ang="0">
                    <a:pos x="1609" y="145"/>
                  </a:cxn>
                  <a:cxn ang="0">
                    <a:pos x="1520" y="180"/>
                  </a:cxn>
                  <a:cxn ang="0">
                    <a:pos x="1395" y="229"/>
                  </a:cxn>
                  <a:cxn ang="0">
                    <a:pos x="1242" y="291"/>
                  </a:cxn>
                  <a:cxn ang="0">
                    <a:pos x="1065" y="363"/>
                  </a:cxn>
                  <a:cxn ang="0">
                    <a:pos x="873" y="441"/>
                  </a:cxn>
                  <a:cxn ang="0">
                    <a:pos x="671" y="527"/>
                  </a:cxn>
                  <a:cxn ang="0">
                    <a:pos x="565" y="573"/>
                  </a:cxn>
                  <a:cxn ang="0">
                    <a:pos x="538" y="588"/>
                  </a:cxn>
                  <a:cxn ang="0">
                    <a:pos x="490" y="610"/>
                  </a:cxn>
                  <a:cxn ang="0">
                    <a:pos x="428" y="641"/>
                  </a:cxn>
                  <a:cxn ang="0">
                    <a:pos x="359" y="675"/>
                  </a:cxn>
                  <a:cxn ang="0">
                    <a:pos x="291" y="709"/>
                  </a:cxn>
                  <a:cxn ang="0">
                    <a:pos x="230" y="739"/>
                  </a:cxn>
                  <a:cxn ang="0">
                    <a:pos x="183" y="763"/>
                  </a:cxn>
                  <a:cxn ang="0">
                    <a:pos x="155" y="779"/>
                  </a:cxn>
                  <a:cxn ang="0">
                    <a:pos x="119" y="797"/>
                  </a:cxn>
                  <a:cxn ang="0">
                    <a:pos x="76" y="819"/>
                  </a:cxn>
                  <a:cxn ang="0">
                    <a:pos x="37" y="840"/>
                  </a:cxn>
                  <a:cxn ang="0">
                    <a:pos x="9" y="853"/>
                  </a:cxn>
                  <a:cxn ang="0">
                    <a:pos x="0" y="854"/>
                  </a:cxn>
                  <a:cxn ang="0">
                    <a:pos x="20" y="840"/>
                  </a:cxn>
                  <a:cxn ang="0">
                    <a:pos x="76" y="803"/>
                  </a:cxn>
                  <a:cxn ang="0">
                    <a:pos x="187" y="735"/>
                  </a:cxn>
                  <a:cxn ang="0">
                    <a:pos x="355" y="640"/>
                  </a:cxn>
                  <a:cxn ang="0">
                    <a:pos x="556" y="531"/>
                  </a:cxn>
                  <a:cxn ang="0">
                    <a:pos x="774" y="416"/>
                  </a:cxn>
                  <a:cxn ang="0">
                    <a:pos x="990" y="301"/>
                  </a:cxn>
                  <a:cxn ang="0">
                    <a:pos x="1190" y="197"/>
                  </a:cxn>
                  <a:cxn ang="0">
                    <a:pos x="1356" y="108"/>
                  </a:cxn>
                  <a:cxn ang="0">
                    <a:pos x="1469" y="44"/>
                  </a:cxn>
                  <a:cxn ang="0">
                    <a:pos x="1524" y="10"/>
                  </a:cxn>
                  <a:cxn ang="0">
                    <a:pos x="1562" y="0"/>
                  </a:cxn>
                  <a:cxn ang="0">
                    <a:pos x="1593" y="9"/>
                  </a:cxn>
                  <a:cxn ang="0">
                    <a:pos x="1618" y="29"/>
                  </a:cxn>
                  <a:cxn ang="0">
                    <a:pos x="1636" y="56"/>
                  </a:cxn>
                  <a:cxn ang="0">
                    <a:pos x="1651" y="84"/>
                  </a:cxn>
                  <a:cxn ang="0">
                    <a:pos x="1658" y="108"/>
                  </a:cxn>
                  <a:cxn ang="0">
                    <a:pos x="1663" y="123"/>
                  </a:cxn>
                </a:cxnLst>
                <a:rect l="0" t="0" r="r" b="b"/>
                <a:pathLst>
                  <a:path w="1664" h="855">
                    <a:moveTo>
                      <a:pt x="1664" y="126"/>
                    </a:moveTo>
                    <a:lnTo>
                      <a:pt x="1657" y="128"/>
                    </a:lnTo>
                    <a:lnTo>
                      <a:pt x="1639" y="134"/>
                    </a:lnTo>
                    <a:lnTo>
                      <a:pt x="1609" y="145"/>
                    </a:lnTo>
                    <a:lnTo>
                      <a:pt x="1570" y="162"/>
                    </a:lnTo>
                    <a:lnTo>
                      <a:pt x="1520" y="180"/>
                    </a:lnTo>
                    <a:lnTo>
                      <a:pt x="1462" y="203"/>
                    </a:lnTo>
                    <a:lnTo>
                      <a:pt x="1395" y="229"/>
                    </a:lnTo>
                    <a:lnTo>
                      <a:pt x="1322" y="259"/>
                    </a:lnTo>
                    <a:lnTo>
                      <a:pt x="1242" y="291"/>
                    </a:lnTo>
                    <a:lnTo>
                      <a:pt x="1156" y="325"/>
                    </a:lnTo>
                    <a:lnTo>
                      <a:pt x="1065" y="363"/>
                    </a:lnTo>
                    <a:lnTo>
                      <a:pt x="971" y="401"/>
                    </a:lnTo>
                    <a:lnTo>
                      <a:pt x="873" y="441"/>
                    </a:lnTo>
                    <a:lnTo>
                      <a:pt x="774" y="484"/>
                    </a:lnTo>
                    <a:lnTo>
                      <a:pt x="671" y="527"/>
                    </a:lnTo>
                    <a:lnTo>
                      <a:pt x="570" y="572"/>
                    </a:lnTo>
                    <a:lnTo>
                      <a:pt x="565" y="573"/>
                    </a:lnTo>
                    <a:lnTo>
                      <a:pt x="554" y="579"/>
                    </a:lnTo>
                    <a:lnTo>
                      <a:pt x="538" y="588"/>
                    </a:lnTo>
                    <a:lnTo>
                      <a:pt x="516" y="597"/>
                    </a:lnTo>
                    <a:lnTo>
                      <a:pt x="490" y="610"/>
                    </a:lnTo>
                    <a:lnTo>
                      <a:pt x="461" y="626"/>
                    </a:lnTo>
                    <a:lnTo>
                      <a:pt x="428" y="641"/>
                    </a:lnTo>
                    <a:lnTo>
                      <a:pt x="394" y="658"/>
                    </a:lnTo>
                    <a:lnTo>
                      <a:pt x="359" y="675"/>
                    </a:lnTo>
                    <a:lnTo>
                      <a:pt x="325" y="692"/>
                    </a:lnTo>
                    <a:lnTo>
                      <a:pt x="291" y="709"/>
                    </a:lnTo>
                    <a:lnTo>
                      <a:pt x="260" y="725"/>
                    </a:lnTo>
                    <a:lnTo>
                      <a:pt x="230" y="739"/>
                    </a:lnTo>
                    <a:lnTo>
                      <a:pt x="204" y="752"/>
                    </a:lnTo>
                    <a:lnTo>
                      <a:pt x="183" y="763"/>
                    </a:lnTo>
                    <a:lnTo>
                      <a:pt x="168" y="772"/>
                    </a:lnTo>
                    <a:lnTo>
                      <a:pt x="155" y="779"/>
                    </a:lnTo>
                    <a:lnTo>
                      <a:pt x="137" y="787"/>
                    </a:lnTo>
                    <a:lnTo>
                      <a:pt x="119" y="797"/>
                    </a:lnTo>
                    <a:lnTo>
                      <a:pt x="98" y="808"/>
                    </a:lnTo>
                    <a:lnTo>
                      <a:pt x="76" y="819"/>
                    </a:lnTo>
                    <a:lnTo>
                      <a:pt x="56" y="830"/>
                    </a:lnTo>
                    <a:lnTo>
                      <a:pt x="37" y="840"/>
                    </a:lnTo>
                    <a:lnTo>
                      <a:pt x="21" y="847"/>
                    </a:lnTo>
                    <a:lnTo>
                      <a:pt x="9" y="853"/>
                    </a:lnTo>
                    <a:lnTo>
                      <a:pt x="1" y="855"/>
                    </a:lnTo>
                    <a:lnTo>
                      <a:pt x="0" y="854"/>
                    </a:lnTo>
                    <a:lnTo>
                      <a:pt x="5" y="850"/>
                    </a:lnTo>
                    <a:lnTo>
                      <a:pt x="20" y="840"/>
                    </a:lnTo>
                    <a:lnTo>
                      <a:pt x="42" y="824"/>
                    </a:lnTo>
                    <a:lnTo>
                      <a:pt x="76" y="803"/>
                    </a:lnTo>
                    <a:lnTo>
                      <a:pt x="121" y="775"/>
                    </a:lnTo>
                    <a:lnTo>
                      <a:pt x="187" y="735"/>
                    </a:lnTo>
                    <a:lnTo>
                      <a:pt x="265" y="690"/>
                    </a:lnTo>
                    <a:lnTo>
                      <a:pt x="355" y="640"/>
                    </a:lnTo>
                    <a:lnTo>
                      <a:pt x="452" y="586"/>
                    </a:lnTo>
                    <a:lnTo>
                      <a:pt x="556" y="531"/>
                    </a:lnTo>
                    <a:lnTo>
                      <a:pt x="664" y="474"/>
                    </a:lnTo>
                    <a:lnTo>
                      <a:pt x="774" y="416"/>
                    </a:lnTo>
                    <a:lnTo>
                      <a:pt x="883" y="358"/>
                    </a:lnTo>
                    <a:lnTo>
                      <a:pt x="990" y="301"/>
                    </a:lnTo>
                    <a:lnTo>
                      <a:pt x="1094" y="248"/>
                    </a:lnTo>
                    <a:lnTo>
                      <a:pt x="1190" y="197"/>
                    </a:lnTo>
                    <a:lnTo>
                      <a:pt x="1278" y="150"/>
                    </a:lnTo>
                    <a:lnTo>
                      <a:pt x="1356" y="108"/>
                    </a:lnTo>
                    <a:lnTo>
                      <a:pt x="1420" y="73"/>
                    </a:lnTo>
                    <a:lnTo>
                      <a:pt x="1469" y="44"/>
                    </a:lnTo>
                    <a:lnTo>
                      <a:pt x="1502" y="24"/>
                    </a:lnTo>
                    <a:lnTo>
                      <a:pt x="1524" y="10"/>
                    </a:lnTo>
                    <a:lnTo>
                      <a:pt x="1544" y="3"/>
                    </a:lnTo>
                    <a:lnTo>
                      <a:pt x="1562" y="0"/>
                    </a:lnTo>
                    <a:lnTo>
                      <a:pt x="1578" y="2"/>
                    </a:lnTo>
                    <a:lnTo>
                      <a:pt x="1593" y="9"/>
                    </a:lnTo>
                    <a:lnTo>
                      <a:pt x="1607" y="18"/>
                    </a:lnTo>
                    <a:lnTo>
                      <a:pt x="1618" y="29"/>
                    </a:lnTo>
                    <a:lnTo>
                      <a:pt x="1629" y="42"/>
                    </a:lnTo>
                    <a:lnTo>
                      <a:pt x="1636" y="56"/>
                    </a:lnTo>
                    <a:lnTo>
                      <a:pt x="1644" y="70"/>
                    </a:lnTo>
                    <a:lnTo>
                      <a:pt x="1651" y="84"/>
                    </a:lnTo>
                    <a:lnTo>
                      <a:pt x="1655" y="97"/>
                    </a:lnTo>
                    <a:lnTo>
                      <a:pt x="1658" y="108"/>
                    </a:lnTo>
                    <a:lnTo>
                      <a:pt x="1661" y="117"/>
                    </a:lnTo>
                    <a:lnTo>
                      <a:pt x="1663" y="123"/>
                    </a:lnTo>
                    <a:lnTo>
                      <a:pt x="1664" y="126"/>
                    </a:lnTo>
                    <a:close/>
                  </a:path>
                </a:pathLst>
              </a:custGeom>
              <a:solidFill>
                <a:srgbClr val="33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46" name="Freeform 626"/>
              <p:cNvSpPr>
                <a:spLocks/>
              </p:cNvSpPr>
              <p:nvPr/>
            </p:nvSpPr>
            <p:spPr bwMode="auto">
              <a:xfrm flipH="1">
                <a:off x="-950" y="2458"/>
                <a:ext cx="89" cy="71"/>
              </a:xfrm>
              <a:custGeom>
                <a:avLst/>
                <a:gdLst/>
                <a:ahLst/>
                <a:cxnLst>
                  <a:cxn ang="0">
                    <a:pos x="1812" y="97"/>
                  </a:cxn>
                  <a:cxn ang="0">
                    <a:pos x="151" y="1436"/>
                  </a:cxn>
                  <a:cxn ang="0">
                    <a:pos x="0" y="457"/>
                  </a:cxn>
                  <a:cxn ang="0">
                    <a:pos x="39" y="418"/>
                  </a:cxn>
                  <a:cxn ang="0">
                    <a:pos x="192" y="1365"/>
                  </a:cxn>
                  <a:cxn ang="0">
                    <a:pos x="1816" y="0"/>
                  </a:cxn>
                  <a:cxn ang="0">
                    <a:pos x="1812" y="97"/>
                  </a:cxn>
                </a:cxnLst>
                <a:rect l="0" t="0" r="r" b="b"/>
                <a:pathLst>
                  <a:path w="1816" h="1436">
                    <a:moveTo>
                      <a:pt x="1812" y="97"/>
                    </a:moveTo>
                    <a:lnTo>
                      <a:pt x="151" y="1436"/>
                    </a:lnTo>
                    <a:lnTo>
                      <a:pt x="0" y="457"/>
                    </a:lnTo>
                    <a:lnTo>
                      <a:pt x="39" y="418"/>
                    </a:lnTo>
                    <a:lnTo>
                      <a:pt x="192" y="1365"/>
                    </a:lnTo>
                    <a:lnTo>
                      <a:pt x="1816" y="0"/>
                    </a:lnTo>
                    <a:lnTo>
                      <a:pt x="1812" y="97"/>
                    </a:lnTo>
                    <a:close/>
                  </a:path>
                </a:pathLst>
              </a:custGeom>
              <a:solidFill>
                <a:srgbClr val="00006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47" name="Freeform 627"/>
              <p:cNvSpPr>
                <a:spLocks/>
              </p:cNvSpPr>
              <p:nvPr/>
            </p:nvSpPr>
            <p:spPr bwMode="auto">
              <a:xfrm flipH="1">
                <a:off x="-952" y="2475"/>
                <a:ext cx="97" cy="71"/>
              </a:xfrm>
              <a:custGeom>
                <a:avLst/>
                <a:gdLst/>
                <a:ahLst/>
                <a:cxnLst>
                  <a:cxn ang="0">
                    <a:pos x="1854" y="105"/>
                  </a:cxn>
                  <a:cxn ang="0">
                    <a:pos x="124" y="1408"/>
                  </a:cxn>
                  <a:cxn ang="0">
                    <a:pos x="0" y="341"/>
                  </a:cxn>
                  <a:cxn ang="0">
                    <a:pos x="28" y="315"/>
                  </a:cxn>
                  <a:cxn ang="0">
                    <a:pos x="161" y="1331"/>
                  </a:cxn>
                  <a:cxn ang="0">
                    <a:pos x="1885" y="0"/>
                  </a:cxn>
                  <a:cxn ang="0">
                    <a:pos x="1854" y="105"/>
                  </a:cxn>
                </a:cxnLst>
                <a:rect l="0" t="0" r="r" b="b"/>
                <a:pathLst>
                  <a:path w="1885" h="1408">
                    <a:moveTo>
                      <a:pt x="1854" y="105"/>
                    </a:moveTo>
                    <a:lnTo>
                      <a:pt x="124" y="1408"/>
                    </a:lnTo>
                    <a:lnTo>
                      <a:pt x="0" y="341"/>
                    </a:lnTo>
                    <a:lnTo>
                      <a:pt x="28" y="315"/>
                    </a:lnTo>
                    <a:lnTo>
                      <a:pt x="161" y="1331"/>
                    </a:lnTo>
                    <a:lnTo>
                      <a:pt x="1885" y="0"/>
                    </a:lnTo>
                    <a:lnTo>
                      <a:pt x="1854" y="105"/>
                    </a:lnTo>
                    <a:close/>
                  </a:path>
                </a:pathLst>
              </a:custGeom>
              <a:solidFill>
                <a:srgbClr val="33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48" name="Freeform 628"/>
              <p:cNvSpPr>
                <a:spLocks/>
              </p:cNvSpPr>
              <p:nvPr/>
            </p:nvSpPr>
            <p:spPr bwMode="auto">
              <a:xfrm flipH="1">
                <a:off x="-863" y="2529"/>
                <a:ext cx="1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2" y="32"/>
                  </a:cxn>
                  <a:cxn ang="0">
                    <a:pos x="362" y="26"/>
                  </a:cxn>
                  <a:cxn ang="0">
                    <a:pos x="362" y="25"/>
                  </a:cxn>
                  <a:cxn ang="0">
                    <a:pos x="364" y="25"/>
                  </a:cxn>
                  <a:cxn ang="0">
                    <a:pos x="366" y="25"/>
                  </a:cxn>
                  <a:cxn ang="0">
                    <a:pos x="368" y="25"/>
                  </a:cxn>
                  <a:cxn ang="0">
                    <a:pos x="369" y="25"/>
                  </a:cxn>
                  <a:cxn ang="0">
                    <a:pos x="371" y="25"/>
                  </a:cxn>
                  <a:cxn ang="0">
                    <a:pos x="374" y="26"/>
                  </a:cxn>
                  <a:cxn ang="0">
                    <a:pos x="376" y="28"/>
                  </a:cxn>
                  <a:cxn ang="0">
                    <a:pos x="379" y="29"/>
                  </a:cxn>
                  <a:cxn ang="0">
                    <a:pos x="380" y="32"/>
                  </a:cxn>
                  <a:cxn ang="0">
                    <a:pos x="382" y="35"/>
                  </a:cxn>
                  <a:cxn ang="0">
                    <a:pos x="383" y="38"/>
                  </a:cxn>
                  <a:cxn ang="0">
                    <a:pos x="385" y="44"/>
                  </a:cxn>
                  <a:cxn ang="0">
                    <a:pos x="385" y="49"/>
                  </a:cxn>
                  <a:cxn ang="0">
                    <a:pos x="386" y="57"/>
                  </a:cxn>
                  <a:cxn ang="0">
                    <a:pos x="385" y="60"/>
                  </a:cxn>
                  <a:cxn ang="0">
                    <a:pos x="385" y="65"/>
                  </a:cxn>
                  <a:cxn ang="0">
                    <a:pos x="385" y="68"/>
                  </a:cxn>
                  <a:cxn ang="0">
                    <a:pos x="384" y="71"/>
                  </a:cxn>
                  <a:cxn ang="0">
                    <a:pos x="383" y="73"/>
                  </a:cxn>
                  <a:cxn ang="0">
                    <a:pos x="382" y="76"/>
                  </a:cxn>
                  <a:cxn ang="0">
                    <a:pos x="380" y="78"/>
                  </a:cxn>
                  <a:cxn ang="0">
                    <a:pos x="379" y="80"/>
                  </a:cxn>
                  <a:cxn ang="0">
                    <a:pos x="376" y="81"/>
                  </a:cxn>
                  <a:cxn ang="0">
                    <a:pos x="374" y="82"/>
                  </a:cxn>
                  <a:cxn ang="0">
                    <a:pos x="372" y="83"/>
                  </a:cxn>
                  <a:cxn ang="0">
                    <a:pos x="369" y="84"/>
                  </a:cxn>
                  <a:cxn ang="0">
                    <a:pos x="366" y="84"/>
                  </a:cxn>
                  <a:cxn ang="0">
                    <a:pos x="362" y="84"/>
                  </a:cxn>
                  <a:cxn ang="0">
                    <a:pos x="358" y="84"/>
                  </a:cxn>
                  <a:cxn ang="0">
                    <a:pos x="355" y="84"/>
                  </a:cxn>
                  <a:cxn ang="0">
                    <a:pos x="347" y="83"/>
                  </a:cxn>
                  <a:cxn ang="0">
                    <a:pos x="334" y="81"/>
                  </a:cxn>
                  <a:cxn ang="0">
                    <a:pos x="316" y="80"/>
                  </a:cxn>
                  <a:cxn ang="0">
                    <a:pos x="296" y="79"/>
                  </a:cxn>
                  <a:cxn ang="0">
                    <a:pos x="272" y="77"/>
                  </a:cxn>
                  <a:cxn ang="0">
                    <a:pos x="245" y="75"/>
                  </a:cxn>
                  <a:cxn ang="0">
                    <a:pos x="217" y="72"/>
                  </a:cxn>
                  <a:cxn ang="0">
                    <a:pos x="190" y="71"/>
                  </a:cxn>
                  <a:cxn ang="0">
                    <a:pos x="161" y="69"/>
                  </a:cxn>
                  <a:cxn ang="0">
                    <a:pos x="134" y="67"/>
                  </a:cxn>
                  <a:cxn ang="0">
                    <a:pos x="110" y="66"/>
                  </a:cxn>
                  <a:cxn ang="0">
                    <a:pos x="87" y="64"/>
                  </a:cxn>
                  <a:cxn ang="0">
                    <a:pos x="69" y="63"/>
                  </a:cxn>
                  <a:cxn ang="0">
                    <a:pos x="54" y="61"/>
                  </a:cxn>
                  <a:cxn ang="0">
                    <a:pos x="45" y="61"/>
                  </a:cxn>
                  <a:cxn ang="0">
                    <a:pos x="42" y="61"/>
                  </a:cxn>
                  <a:cxn ang="0">
                    <a:pos x="0" y="101"/>
                  </a:cxn>
                  <a:cxn ang="0">
                    <a:pos x="0" y="0"/>
                  </a:cxn>
                </a:cxnLst>
                <a:rect l="0" t="0" r="r" b="b"/>
                <a:pathLst>
                  <a:path w="386" h="101">
                    <a:moveTo>
                      <a:pt x="0" y="0"/>
                    </a:moveTo>
                    <a:lnTo>
                      <a:pt x="42" y="32"/>
                    </a:lnTo>
                    <a:lnTo>
                      <a:pt x="362" y="26"/>
                    </a:lnTo>
                    <a:lnTo>
                      <a:pt x="362" y="25"/>
                    </a:lnTo>
                    <a:lnTo>
                      <a:pt x="364" y="25"/>
                    </a:lnTo>
                    <a:lnTo>
                      <a:pt x="366" y="25"/>
                    </a:lnTo>
                    <a:lnTo>
                      <a:pt x="368" y="25"/>
                    </a:lnTo>
                    <a:lnTo>
                      <a:pt x="369" y="25"/>
                    </a:lnTo>
                    <a:lnTo>
                      <a:pt x="371" y="25"/>
                    </a:lnTo>
                    <a:lnTo>
                      <a:pt x="374" y="26"/>
                    </a:lnTo>
                    <a:lnTo>
                      <a:pt x="376" y="28"/>
                    </a:lnTo>
                    <a:lnTo>
                      <a:pt x="379" y="29"/>
                    </a:lnTo>
                    <a:lnTo>
                      <a:pt x="380" y="32"/>
                    </a:lnTo>
                    <a:lnTo>
                      <a:pt x="382" y="35"/>
                    </a:lnTo>
                    <a:lnTo>
                      <a:pt x="383" y="38"/>
                    </a:lnTo>
                    <a:lnTo>
                      <a:pt x="385" y="44"/>
                    </a:lnTo>
                    <a:lnTo>
                      <a:pt x="385" y="49"/>
                    </a:lnTo>
                    <a:lnTo>
                      <a:pt x="386" y="57"/>
                    </a:lnTo>
                    <a:lnTo>
                      <a:pt x="385" y="60"/>
                    </a:lnTo>
                    <a:lnTo>
                      <a:pt x="385" y="65"/>
                    </a:lnTo>
                    <a:lnTo>
                      <a:pt x="385" y="68"/>
                    </a:lnTo>
                    <a:lnTo>
                      <a:pt x="384" y="71"/>
                    </a:lnTo>
                    <a:lnTo>
                      <a:pt x="383" y="73"/>
                    </a:lnTo>
                    <a:lnTo>
                      <a:pt x="382" y="76"/>
                    </a:lnTo>
                    <a:lnTo>
                      <a:pt x="380" y="78"/>
                    </a:lnTo>
                    <a:lnTo>
                      <a:pt x="379" y="80"/>
                    </a:lnTo>
                    <a:lnTo>
                      <a:pt x="376" y="81"/>
                    </a:lnTo>
                    <a:lnTo>
                      <a:pt x="374" y="82"/>
                    </a:lnTo>
                    <a:lnTo>
                      <a:pt x="372" y="83"/>
                    </a:lnTo>
                    <a:lnTo>
                      <a:pt x="369" y="84"/>
                    </a:lnTo>
                    <a:lnTo>
                      <a:pt x="366" y="84"/>
                    </a:lnTo>
                    <a:lnTo>
                      <a:pt x="362" y="84"/>
                    </a:lnTo>
                    <a:lnTo>
                      <a:pt x="358" y="84"/>
                    </a:lnTo>
                    <a:lnTo>
                      <a:pt x="355" y="84"/>
                    </a:lnTo>
                    <a:lnTo>
                      <a:pt x="347" y="83"/>
                    </a:lnTo>
                    <a:lnTo>
                      <a:pt x="334" y="81"/>
                    </a:lnTo>
                    <a:lnTo>
                      <a:pt x="316" y="80"/>
                    </a:lnTo>
                    <a:lnTo>
                      <a:pt x="296" y="79"/>
                    </a:lnTo>
                    <a:lnTo>
                      <a:pt x="272" y="77"/>
                    </a:lnTo>
                    <a:lnTo>
                      <a:pt x="245" y="75"/>
                    </a:lnTo>
                    <a:lnTo>
                      <a:pt x="217" y="72"/>
                    </a:lnTo>
                    <a:lnTo>
                      <a:pt x="190" y="71"/>
                    </a:lnTo>
                    <a:lnTo>
                      <a:pt x="161" y="69"/>
                    </a:lnTo>
                    <a:lnTo>
                      <a:pt x="134" y="67"/>
                    </a:lnTo>
                    <a:lnTo>
                      <a:pt x="110" y="66"/>
                    </a:lnTo>
                    <a:lnTo>
                      <a:pt x="87" y="64"/>
                    </a:lnTo>
                    <a:lnTo>
                      <a:pt x="69" y="63"/>
                    </a:lnTo>
                    <a:lnTo>
                      <a:pt x="54" y="61"/>
                    </a:lnTo>
                    <a:lnTo>
                      <a:pt x="45" y="61"/>
                    </a:lnTo>
                    <a:lnTo>
                      <a:pt x="42" y="61"/>
                    </a:lnTo>
                    <a:lnTo>
                      <a:pt x="0" y="1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2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49" name="Freeform 629"/>
              <p:cNvSpPr>
                <a:spLocks/>
              </p:cNvSpPr>
              <p:nvPr/>
            </p:nvSpPr>
            <p:spPr bwMode="auto">
              <a:xfrm flipH="1">
                <a:off x="-863" y="2496"/>
                <a:ext cx="8" cy="41"/>
              </a:xfrm>
              <a:custGeom>
                <a:avLst/>
                <a:gdLst/>
                <a:ahLst/>
                <a:cxnLst>
                  <a:cxn ang="0">
                    <a:pos x="202" y="814"/>
                  </a:cxn>
                  <a:cxn ang="0">
                    <a:pos x="201" y="730"/>
                  </a:cxn>
                  <a:cxn ang="0">
                    <a:pos x="198" y="649"/>
                  </a:cxn>
                  <a:cxn ang="0">
                    <a:pos x="194" y="572"/>
                  </a:cxn>
                  <a:cxn ang="0">
                    <a:pos x="188" y="497"/>
                  </a:cxn>
                  <a:cxn ang="0">
                    <a:pos x="179" y="426"/>
                  </a:cxn>
                  <a:cxn ang="0">
                    <a:pos x="169" y="358"/>
                  </a:cxn>
                  <a:cxn ang="0">
                    <a:pos x="157" y="296"/>
                  </a:cxn>
                  <a:cxn ang="0">
                    <a:pos x="145" y="238"/>
                  </a:cxn>
                  <a:cxn ang="0">
                    <a:pos x="130" y="185"/>
                  </a:cxn>
                  <a:cxn ang="0">
                    <a:pos x="114" y="138"/>
                  </a:cxn>
                  <a:cxn ang="0">
                    <a:pos x="98" y="98"/>
                  </a:cxn>
                  <a:cxn ang="0">
                    <a:pos x="79" y="63"/>
                  </a:cxn>
                  <a:cxn ang="0">
                    <a:pos x="61" y="36"/>
                  </a:cxn>
                  <a:cxn ang="0">
                    <a:pos x="41" y="16"/>
                  </a:cxn>
                  <a:cxn ang="0">
                    <a:pos x="20" y="3"/>
                  </a:cxn>
                  <a:cxn ang="0">
                    <a:pos x="0" y="0"/>
                  </a:cxn>
                </a:cxnLst>
                <a:rect l="0" t="0" r="r" b="b"/>
                <a:pathLst>
                  <a:path w="202" h="814">
                    <a:moveTo>
                      <a:pt x="202" y="814"/>
                    </a:moveTo>
                    <a:lnTo>
                      <a:pt x="201" y="730"/>
                    </a:lnTo>
                    <a:lnTo>
                      <a:pt x="198" y="649"/>
                    </a:lnTo>
                    <a:lnTo>
                      <a:pt x="194" y="572"/>
                    </a:lnTo>
                    <a:lnTo>
                      <a:pt x="188" y="497"/>
                    </a:lnTo>
                    <a:lnTo>
                      <a:pt x="179" y="426"/>
                    </a:lnTo>
                    <a:lnTo>
                      <a:pt x="169" y="358"/>
                    </a:lnTo>
                    <a:lnTo>
                      <a:pt x="157" y="296"/>
                    </a:lnTo>
                    <a:lnTo>
                      <a:pt x="145" y="238"/>
                    </a:lnTo>
                    <a:lnTo>
                      <a:pt x="130" y="185"/>
                    </a:lnTo>
                    <a:lnTo>
                      <a:pt x="114" y="138"/>
                    </a:lnTo>
                    <a:lnTo>
                      <a:pt x="98" y="98"/>
                    </a:lnTo>
                    <a:lnTo>
                      <a:pt x="79" y="63"/>
                    </a:lnTo>
                    <a:lnTo>
                      <a:pt x="61" y="36"/>
                    </a:lnTo>
                    <a:lnTo>
                      <a:pt x="41" y="16"/>
                    </a:lnTo>
                    <a:lnTo>
                      <a:pt x="20" y="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F2F2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50" name="Freeform 630"/>
              <p:cNvSpPr>
                <a:spLocks/>
              </p:cNvSpPr>
              <p:nvPr/>
            </p:nvSpPr>
            <p:spPr bwMode="auto">
              <a:xfrm flipH="1">
                <a:off x="-863" y="2537"/>
                <a:ext cx="0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51" name="Freeform 631"/>
              <p:cNvSpPr>
                <a:spLocks/>
              </p:cNvSpPr>
              <p:nvPr/>
            </p:nvSpPr>
            <p:spPr bwMode="auto">
              <a:xfrm flipH="1">
                <a:off x="-853" y="2483"/>
                <a:ext cx="0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52" name="Freeform 632"/>
              <p:cNvSpPr>
                <a:spLocks/>
              </p:cNvSpPr>
              <p:nvPr/>
            </p:nvSpPr>
            <p:spPr bwMode="auto">
              <a:xfrm flipH="1">
                <a:off x="-855" y="2496"/>
                <a:ext cx="10" cy="41"/>
              </a:xfrm>
              <a:custGeom>
                <a:avLst/>
                <a:gdLst/>
                <a:ahLst/>
                <a:cxnLst>
                  <a:cxn ang="0">
                    <a:pos x="214" y="0"/>
                  </a:cxn>
                  <a:cxn ang="0">
                    <a:pos x="192" y="3"/>
                  </a:cxn>
                  <a:cxn ang="0">
                    <a:pos x="171" y="15"/>
                  </a:cxn>
                  <a:cxn ang="0">
                    <a:pos x="150" y="35"/>
                  </a:cxn>
                  <a:cxn ang="0">
                    <a:pos x="131" y="62"/>
                  </a:cxn>
                  <a:cxn ang="0">
                    <a:pos x="112" y="97"/>
                  </a:cxn>
                  <a:cxn ang="0">
                    <a:pos x="95" y="137"/>
                  </a:cxn>
                  <a:cxn ang="0">
                    <a:pos x="78" y="184"/>
                  </a:cxn>
                  <a:cxn ang="0">
                    <a:pos x="64" y="237"/>
                  </a:cxn>
                  <a:cxn ang="0">
                    <a:pos x="50" y="293"/>
                  </a:cxn>
                  <a:cxn ang="0">
                    <a:pos x="37" y="357"/>
                  </a:cxn>
                  <a:cxn ang="0">
                    <a:pos x="26" y="423"/>
                  </a:cxn>
                  <a:cxn ang="0">
                    <a:pos x="17" y="494"/>
                  </a:cxn>
                  <a:cxn ang="0">
                    <a:pos x="10" y="569"/>
                  </a:cxn>
                  <a:cxn ang="0">
                    <a:pos x="4" y="647"/>
                  </a:cxn>
                  <a:cxn ang="0">
                    <a:pos x="1" y="727"/>
                  </a:cxn>
                  <a:cxn ang="0">
                    <a:pos x="0" y="811"/>
                  </a:cxn>
                </a:cxnLst>
                <a:rect l="0" t="0" r="r" b="b"/>
                <a:pathLst>
                  <a:path w="214" h="811">
                    <a:moveTo>
                      <a:pt x="214" y="0"/>
                    </a:moveTo>
                    <a:lnTo>
                      <a:pt x="192" y="3"/>
                    </a:lnTo>
                    <a:lnTo>
                      <a:pt x="171" y="15"/>
                    </a:lnTo>
                    <a:lnTo>
                      <a:pt x="150" y="35"/>
                    </a:lnTo>
                    <a:lnTo>
                      <a:pt x="131" y="62"/>
                    </a:lnTo>
                    <a:lnTo>
                      <a:pt x="112" y="97"/>
                    </a:lnTo>
                    <a:lnTo>
                      <a:pt x="95" y="137"/>
                    </a:lnTo>
                    <a:lnTo>
                      <a:pt x="78" y="184"/>
                    </a:lnTo>
                    <a:lnTo>
                      <a:pt x="64" y="237"/>
                    </a:lnTo>
                    <a:lnTo>
                      <a:pt x="50" y="293"/>
                    </a:lnTo>
                    <a:lnTo>
                      <a:pt x="37" y="357"/>
                    </a:lnTo>
                    <a:lnTo>
                      <a:pt x="26" y="423"/>
                    </a:lnTo>
                    <a:lnTo>
                      <a:pt x="17" y="494"/>
                    </a:lnTo>
                    <a:lnTo>
                      <a:pt x="10" y="569"/>
                    </a:lnTo>
                    <a:lnTo>
                      <a:pt x="4" y="647"/>
                    </a:lnTo>
                    <a:lnTo>
                      <a:pt x="1" y="727"/>
                    </a:lnTo>
                    <a:lnTo>
                      <a:pt x="0" y="811"/>
                    </a:lnTo>
                  </a:path>
                </a:pathLst>
              </a:custGeom>
              <a:noFill/>
              <a:ln w="0">
                <a:solidFill>
                  <a:srgbClr val="F2F2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53" name="Freeform 633"/>
              <p:cNvSpPr>
                <a:spLocks/>
              </p:cNvSpPr>
              <p:nvPr/>
            </p:nvSpPr>
            <p:spPr bwMode="auto">
              <a:xfrm flipH="1">
                <a:off x="-853" y="24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54" name="Freeform 634"/>
              <p:cNvSpPr>
                <a:spLocks/>
              </p:cNvSpPr>
              <p:nvPr/>
            </p:nvSpPr>
            <p:spPr bwMode="auto">
              <a:xfrm flipH="1">
                <a:off x="-839" y="2537"/>
                <a:ext cx="0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55" name="Freeform 635"/>
              <p:cNvSpPr>
                <a:spLocks/>
              </p:cNvSpPr>
              <p:nvPr/>
            </p:nvSpPr>
            <p:spPr bwMode="auto">
              <a:xfrm flipH="1">
                <a:off x="-855" y="2537"/>
                <a:ext cx="10" cy="4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83"/>
                  </a:cxn>
                  <a:cxn ang="0">
                    <a:pos x="2" y="164"/>
                  </a:cxn>
                  <a:cxn ang="0">
                    <a:pos x="6" y="241"/>
                  </a:cxn>
                  <a:cxn ang="0">
                    <a:pos x="13" y="317"/>
                  </a:cxn>
                  <a:cxn ang="0">
                    <a:pos x="22" y="388"/>
                  </a:cxn>
                  <a:cxn ang="0">
                    <a:pos x="31" y="455"/>
                  </a:cxn>
                  <a:cxn ang="0">
                    <a:pos x="42" y="519"/>
                  </a:cxn>
                  <a:cxn ang="0">
                    <a:pos x="55" y="576"/>
                  </a:cxn>
                  <a:cxn ang="0">
                    <a:pos x="70" y="629"/>
                  </a:cxn>
                  <a:cxn ang="0">
                    <a:pos x="86" y="676"/>
                  </a:cxn>
                  <a:cxn ang="0">
                    <a:pos x="102" y="717"/>
                  </a:cxn>
                  <a:cxn ang="0">
                    <a:pos x="121" y="751"/>
                  </a:cxn>
                  <a:cxn ang="0">
                    <a:pos x="139" y="778"/>
                  </a:cxn>
                  <a:cxn ang="0">
                    <a:pos x="160" y="799"/>
                  </a:cxn>
                  <a:cxn ang="0">
                    <a:pos x="181" y="811"/>
                  </a:cxn>
                  <a:cxn ang="0">
                    <a:pos x="203" y="817"/>
                  </a:cxn>
                </a:cxnLst>
                <a:rect l="0" t="0" r="r" b="b"/>
                <a:pathLst>
                  <a:path w="203" h="817">
                    <a:moveTo>
                      <a:pt x="0" y="0"/>
                    </a:moveTo>
                    <a:lnTo>
                      <a:pt x="0" y="83"/>
                    </a:lnTo>
                    <a:lnTo>
                      <a:pt x="2" y="164"/>
                    </a:lnTo>
                    <a:lnTo>
                      <a:pt x="6" y="241"/>
                    </a:lnTo>
                    <a:lnTo>
                      <a:pt x="13" y="317"/>
                    </a:lnTo>
                    <a:lnTo>
                      <a:pt x="22" y="388"/>
                    </a:lnTo>
                    <a:lnTo>
                      <a:pt x="31" y="455"/>
                    </a:lnTo>
                    <a:lnTo>
                      <a:pt x="42" y="519"/>
                    </a:lnTo>
                    <a:lnTo>
                      <a:pt x="55" y="576"/>
                    </a:lnTo>
                    <a:lnTo>
                      <a:pt x="70" y="629"/>
                    </a:lnTo>
                    <a:lnTo>
                      <a:pt x="86" y="676"/>
                    </a:lnTo>
                    <a:lnTo>
                      <a:pt x="102" y="717"/>
                    </a:lnTo>
                    <a:lnTo>
                      <a:pt x="121" y="751"/>
                    </a:lnTo>
                    <a:lnTo>
                      <a:pt x="139" y="778"/>
                    </a:lnTo>
                    <a:lnTo>
                      <a:pt x="160" y="799"/>
                    </a:lnTo>
                    <a:lnTo>
                      <a:pt x="181" y="811"/>
                    </a:lnTo>
                    <a:lnTo>
                      <a:pt x="203" y="817"/>
                    </a:lnTo>
                  </a:path>
                </a:pathLst>
              </a:custGeom>
              <a:noFill/>
              <a:ln w="0">
                <a:solidFill>
                  <a:srgbClr val="F2F2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56" name="Freeform 636"/>
              <p:cNvSpPr>
                <a:spLocks/>
              </p:cNvSpPr>
              <p:nvPr/>
            </p:nvSpPr>
            <p:spPr bwMode="auto">
              <a:xfrm flipH="1">
                <a:off x="-839" y="25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57" name="Freeform 637"/>
              <p:cNvSpPr>
                <a:spLocks/>
              </p:cNvSpPr>
              <p:nvPr/>
            </p:nvSpPr>
            <p:spPr bwMode="auto">
              <a:xfrm flipH="1">
                <a:off x="-855" y="25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58" name="Freeform 638"/>
              <p:cNvSpPr>
                <a:spLocks/>
              </p:cNvSpPr>
              <p:nvPr/>
            </p:nvSpPr>
            <p:spPr bwMode="auto">
              <a:xfrm flipH="1">
                <a:off x="-851" y="2525"/>
                <a:ext cx="9" cy="42"/>
              </a:xfrm>
              <a:custGeom>
                <a:avLst/>
                <a:gdLst/>
                <a:ahLst/>
                <a:cxnLst>
                  <a:cxn ang="0">
                    <a:pos x="0" y="814"/>
                  </a:cxn>
                  <a:cxn ang="0">
                    <a:pos x="21" y="809"/>
                  </a:cxn>
                  <a:cxn ang="0">
                    <a:pos x="41" y="796"/>
                  </a:cxn>
                  <a:cxn ang="0">
                    <a:pos x="61" y="777"/>
                  </a:cxn>
                  <a:cxn ang="0">
                    <a:pos x="81" y="749"/>
                  </a:cxn>
                  <a:cxn ang="0">
                    <a:pos x="99" y="715"/>
                  </a:cxn>
                  <a:cxn ang="0">
                    <a:pos x="117" y="674"/>
                  </a:cxn>
                  <a:cxn ang="0">
                    <a:pos x="132" y="628"/>
                  </a:cxn>
                  <a:cxn ang="0">
                    <a:pos x="147" y="576"/>
                  </a:cxn>
                  <a:cxn ang="0">
                    <a:pos x="161" y="518"/>
                  </a:cxn>
                  <a:cxn ang="0">
                    <a:pos x="173" y="454"/>
                  </a:cxn>
                  <a:cxn ang="0">
                    <a:pos x="184" y="388"/>
                  </a:cxn>
                  <a:cxn ang="0">
                    <a:pos x="194" y="317"/>
                  </a:cxn>
                  <a:cxn ang="0">
                    <a:pos x="201" y="242"/>
                  </a:cxn>
                  <a:cxn ang="0">
                    <a:pos x="207" y="164"/>
                  </a:cxn>
                  <a:cxn ang="0">
                    <a:pos x="211" y="83"/>
                  </a:cxn>
                  <a:cxn ang="0">
                    <a:pos x="213" y="0"/>
                  </a:cxn>
                </a:cxnLst>
                <a:rect l="0" t="0" r="r" b="b"/>
                <a:pathLst>
                  <a:path w="213" h="814">
                    <a:moveTo>
                      <a:pt x="0" y="814"/>
                    </a:moveTo>
                    <a:lnTo>
                      <a:pt x="21" y="809"/>
                    </a:lnTo>
                    <a:lnTo>
                      <a:pt x="41" y="796"/>
                    </a:lnTo>
                    <a:lnTo>
                      <a:pt x="61" y="777"/>
                    </a:lnTo>
                    <a:lnTo>
                      <a:pt x="81" y="749"/>
                    </a:lnTo>
                    <a:lnTo>
                      <a:pt x="99" y="715"/>
                    </a:lnTo>
                    <a:lnTo>
                      <a:pt x="117" y="674"/>
                    </a:lnTo>
                    <a:lnTo>
                      <a:pt x="132" y="628"/>
                    </a:lnTo>
                    <a:lnTo>
                      <a:pt x="147" y="576"/>
                    </a:lnTo>
                    <a:lnTo>
                      <a:pt x="161" y="518"/>
                    </a:lnTo>
                    <a:lnTo>
                      <a:pt x="173" y="454"/>
                    </a:lnTo>
                    <a:lnTo>
                      <a:pt x="184" y="388"/>
                    </a:lnTo>
                    <a:lnTo>
                      <a:pt x="194" y="317"/>
                    </a:lnTo>
                    <a:lnTo>
                      <a:pt x="201" y="242"/>
                    </a:lnTo>
                    <a:lnTo>
                      <a:pt x="207" y="164"/>
                    </a:lnTo>
                    <a:lnTo>
                      <a:pt x="211" y="83"/>
                    </a:lnTo>
                    <a:lnTo>
                      <a:pt x="213" y="0"/>
                    </a:lnTo>
                  </a:path>
                </a:pathLst>
              </a:custGeom>
              <a:noFill/>
              <a:ln w="0">
                <a:solidFill>
                  <a:srgbClr val="F2F2F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59" name="Freeform 639"/>
              <p:cNvSpPr>
                <a:spLocks/>
              </p:cNvSpPr>
              <p:nvPr/>
            </p:nvSpPr>
            <p:spPr bwMode="auto">
              <a:xfrm flipH="1">
                <a:off x="-855" y="2575"/>
                <a:ext cx="0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60" name="Freeform 640"/>
              <p:cNvSpPr>
                <a:spLocks/>
              </p:cNvSpPr>
              <p:nvPr/>
            </p:nvSpPr>
            <p:spPr bwMode="auto">
              <a:xfrm flipH="1">
                <a:off x="-863" y="25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61" name="Freeform 641"/>
              <p:cNvSpPr>
                <a:spLocks/>
              </p:cNvSpPr>
              <p:nvPr/>
            </p:nvSpPr>
            <p:spPr bwMode="auto">
              <a:xfrm flipH="1">
                <a:off x="-855" y="2496"/>
                <a:ext cx="8" cy="79"/>
              </a:xfrm>
              <a:custGeom>
                <a:avLst/>
                <a:gdLst/>
                <a:ahLst/>
                <a:cxnLst>
                  <a:cxn ang="0">
                    <a:pos x="149" y="815"/>
                  </a:cxn>
                  <a:cxn ang="0">
                    <a:pos x="182" y="13"/>
                  </a:cxn>
                  <a:cxn ang="0">
                    <a:pos x="167" y="3"/>
                  </a:cxn>
                  <a:cxn ang="0">
                    <a:pos x="152" y="0"/>
                  </a:cxn>
                  <a:cxn ang="0">
                    <a:pos x="138" y="1"/>
                  </a:cxn>
                  <a:cxn ang="0">
                    <a:pos x="125" y="5"/>
                  </a:cxn>
                  <a:cxn ang="0">
                    <a:pos x="113" y="14"/>
                  </a:cxn>
                  <a:cxn ang="0">
                    <a:pos x="101" y="25"/>
                  </a:cxn>
                  <a:cxn ang="0">
                    <a:pos x="91" y="38"/>
                  </a:cxn>
                  <a:cxn ang="0">
                    <a:pos x="81" y="53"/>
                  </a:cxn>
                  <a:cxn ang="0">
                    <a:pos x="73" y="69"/>
                  </a:cxn>
                  <a:cxn ang="0">
                    <a:pos x="64" y="84"/>
                  </a:cxn>
                  <a:cxn ang="0">
                    <a:pos x="57" y="99"/>
                  </a:cxn>
                  <a:cxn ang="0">
                    <a:pos x="52" y="113"/>
                  </a:cxn>
                  <a:cxn ang="0">
                    <a:pos x="48" y="124"/>
                  </a:cxn>
                  <a:cxn ang="0">
                    <a:pos x="44" y="134"/>
                  </a:cxn>
                  <a:cxn ang="0">
                    <a:pos x="42" y="141"/>
                  </a:cxn>
                  <a:cxn ang="0">
                    <a:pos x="42" y="143"/>
                  </a:cxn>
                  <a:cxn ang="0">
                    <a:pos x="140" y="817"/>
                  </a:cxn>
                  <a:cxn ang="0">
                    <a:pos x="0" y="1360"/>
                  </a:cxn>
                  <a:cxn ang="0">
                    <a:pos x="0" y="1362"/>
                  </a:cxn>
                  <a:cxn ang="0">
                    <a:pos x="1" y="1369"/>
                  </a:cxn>
                  <a:cxn ang="0">
                    <a:pos x="3" y="1380"/>
                  </a:cxn>
                  <a:cxn ang="0">
                    <a:pos x="6" y="1395"/>
                  </a:cxn>
                  <a:cxn ang="0">
                    <a:pos x="10" y="1413"/>
                  </a:cxn>
                  <a:cxn ang="0">
                    <a:pos x="16" y="1432"/>
                  </a:cxn>
                  <a:cxn ang="0">
                    <a:pos x="21" y="1453"/>
                  </a:cxn>
                  <a:cxn ang="0">
                    <a:pos x="29" y="1476"/>
                  </a:cxn>
                  <a:cxn ang="0">
                    <a:pos x="37" y="1499"/>
                  </a:cxn>
                  <a:cxn ang="0">
                    <a:pos x="45" y="1521"/>
                  </a:cxn>
                  <a:cxn ang="0">
                    <a:pos x="54" y="1543"/>
                  </a:cxn>
                  <a:cxn ang="0">
                    <a:pos x="65" y="1563"/>
                  </a:cxn>
                  <a:cxn ang="0">
                    <a:pos x="76" y="1583"/>
                  </a:cxn>
                  <a:cxn ang="0">
                    <a:pos x="88" y="1599"/>
                  </a:cxn>
                  <a:cxn ang="0">
                    <a:pos x="101" y="1612"/>
                  </a:cxn>
                  <a:cxn ang="0">
                    <a:pos x="115" y="1622"/>
                  </a:cxn>
                  <a:cxn ang="0">
                    <a:pos x="149" y="815"/>
                  </a:cxn>
                </a:cxnLst>
                <a:rect l="0" t="0" r="r" b="b"/>
                <a:pathLst>
                  <a:path w="182" h="1622">
                    <a:moveTo>
                      <a:pt x="149" y="815"/>
                    </a:moveTo>
                    <a:lnTo>
                      <a:pt x="182" y="13"/>
                    </a:lnTo>
                    <a:lnTo>
                      <a:pt x="167" y="3"/>
                    </a:lnTo>
                    <a:lnTo>
                      <a:pt x="152" y="0"/>
                    </a:lnTo>
                    <a:lnTo>
                      <a:pt x="138" y="1"/>
                    </a:lnTo>
                    <a:lnTo>
                      <a:pt x="125" y="5"/>
                    </a:lnTo>
                    <a:lnTo>
                      <a:pt x="113" y="14"/>
                    </a:lnTo>
                    <a:lnTo>
                      <a:pt x="101" y="25"/>
                    </a:lnTo>
                    <a:lnTo>
                      <a:pt x="91" y="38"/>
                    </a:lnTo>
                    <a:lnTo>
                      <a:pt x="81" y="53"/>
                    </a:lnTo>
                    <a:lnTo>
                      <a:pt x="73" y="69"/>
                    </a:lnTo>
                    <a:lnTo>
                      <a:pt x="64" y="84"/>
                    </a:lnTo>
                    <a:lnTo>
                      <a:pt x="57" y="99"/>
                    </a:lnTo>
                    <a:lnTo>
                      <a:pt x="52" y="113"/>
                    </a:lnTo>
                    <a:lnTo>
                      <a:pt x="48" y="124"/>
                    </a:lnTo>
                    <a:lnTo>
                      <a:pt x="44" y="134"/>
                    </a:lnTo>
                    <a:lnTo>
                      <a:pt x="42" y="141"/>
                    </a:lnTo>
                    <a:lnTo>
                      <a:pt x="42" y="143"/>
                    </a:lnTo>
                    <a:lnTo>
                      <a:pt x="140" y="817"/>
                    </a:lnTo>
                    <a:lnTo>
                      <a:pt x="0" y="1360"/>
                    </a:lnTo>
                    <a:lnTo>
                      <a:pt x="0" y="1362"/>
                    </a:lnTo>
                    <a:lnTo>
                      <a:pt x="1" y="1369"/>
                    </a:lnTo>
                    <a:lnTo>
                      <a:pt x="3" y="1380"/>
                    </a:lnTo>
                    <a:lnTo>
                      <a:pt x="6" y="1395"/>
                    </a:lnTo>
                    <a:lnTo>
                      <a:pt x="10" y="1413"/>
                    </a:lnTo>
                    <a:lnTo>
                      <a:pt x="16" y="1432"/>
                    </a:lnTo>
                    <a:lnTo>
                      <a:pt x="21" y="1453"/>
                    </a:lnTo>
                    <a:lnTo>
                      <a:pt x="29" y="1476"/>
                    </a:lnTo>
                    <a:lnTo>
                      <a:pt x="37" y="1499"/>
                    </a:lnTo>
                    <a:lnTo>
                      <a:pt x="45" y="1521"/>
                    </a:lnTo>
                    <a:lnTo>
                      <a:pt x="54" y="1543"/>
                    </a:lnTo>
                    <a:lnTo>
                      <a:pt x="65" y="1563"/>
                    </a:lnTo>
                    <a:lnTo>
                      <a:pt x="76" y="1583"/>
                    </a:lnTo>
                    <a:lnTo>
                      <a:pt x="88" y="1599"/>
                    </a:lnTo>
                    <a:lnTo>
                      <a:pt x="101" y="1612"/>
                    </a:lnTo>
                    <a:lnTo>
                      <a:pt x="115" y="1622"/>
                    </a:lnTo>
                    <a:lnTo>
                      <a:pt x="149" y="8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62" name="Freeform 642"/>
              <p:cNvSpPr>
                <a:spLocks/>
              </p:cNvSpPr>
              <p:nvPr/>
            </p:nvSpPr>
            <p:spPr bwMode="auto">
              <a:xfrm flipH="1">
                <a:off x="-855" y="2496"/>
                <a:ext cx="8" cy="79"/>
              </a:xfrm>
              <a:custGeom>
                <a:avLst/>
                <a:gdLst/>
                <a:ahLst/>
                <a:cxnLst>
                  <a:cxn ang="0">
                    <a:pos x="43" y="132"/>
                  </a:cxn>
                  <a:cxn ang="0">
                    <a:pos x="43" y="130"/>
                  </a:cxn>
                  <a:cxn ang="0">
                    <a:pos x="46" y="124"/>
                  </a:cxn>
                  <a:cxn ang="0">
                    <a:pos x="49" y="116"/>
                  </a:cxn>
                  <a:cxn ang="0">
                    <a:pos x="52" y="106"/>
                  </a:cxn>
                  <a:cxn ang="0">
                    <a:pos x="58" y="93"/>
                  </a:cxn>
                  <a:cxn ang="0">
                    <a:pos x="64" y="80"/>
                  </a:cxn>
                  <a:cxn ang="0">
                    <a:pos x="72" y="65"/>
                  </a:cxn>
                  <a:cxn ang="0">
                    <a:pos x="79" y="51"/>
                  </a:cxn>
                  <a:cxn ang="0">
                    <a:pos x="88" y="38"/>
                  </a:cxn>
                  <a:cxn ang="0">
                    <a:pos x="98" y="26"/>
                  </a:cxn>
                  <a:cxn ang="0">
                    <a:pos x="109" y="15"/>
                  </a:cxn>
                  <a:cxn ang="0">
                    <a:pos x="120" y="7"/>
                  </a:cxn>
                  <a:cxn ang="0">
                    <a:pos x="132" y="2"/>
                  </a:cxn>
                  <a:cxn ang="0">
                    <a:pos x="145" y="0"/>
                  </a:cxn>
                  <a:cxn ang="0">
                    <a:pos x="158" y="2"/>
                  </a:cxn>
                  <a:cxn ang="0">
                    <a:pos x="172" y="10"/>
                  </a:cxn>
                  <a:cxn ang="0">
                    <a:pos x="146" y="815"/>
                  </a:cxn>
                  <a:cxn ang="0">
                    <a:pos x="108" y="1616"/>
                  </a:cxn>
                  <a:cxn ang="0">
                    <a:pos x="95" y="1606"/>
                  </a:cxn>
                  <a:cxn ang="0">
                    <a:pos x="83" y="1594"/>
                  </a:cxn>
                  <a:cxn ang="0">
                    <a:pos x="71" y="1579"/>
                  </a:cxn>
                  <a:cxn ang="0">
                    <a:pos x="61" y="1561"/>
                  </a:cxn>
                  <a:cxn ang="0">
                    <a:pos x="51" y="1543"/>
                  </a:cxn>
                  <a:cxn ang="0">
                    <a:pos x="42" y="1522"/>
                  </a:cxn>
                  <a:cxn ang="0">
                    <a:pos x="34" y="1501"/>
                  </a:cxn>
                  <a:cxn ang="0">
                    <a:pos x="27" y="1479"/>
                  </a:cxn>
                  <a:cxn ang="0">
                    <a:pos x="21" y="1459"/>
                  </a:cxn>
                  <a:cxn ang="0">
                    <a:pos x="15" y="1440"/>
                  </a:cxn>
                  <a:cxn ang="0">
                    <a:pos x="10" y="1421"/>
                  </a:cxn>
                  <a:cxn ang="0">
                    <a:pos x="6" y="1405"/>
                  </a:cxn>
                  <a:cxn ang="0">
                    <a:pos x="3" y="1392"/>
                  </a:cxn>
                  <a:cxn ang="0">
                    <a:pos x="1" y="1382"/>
                  </a:cxn>
                  <a:cxn ang="0">
                    <a:pos x="0" y="1376"/>
                  </a:cxn>
                  <a:cxn ang="0">
                    <a:pos x="0" y="1373"/>
                  </a:cxn>
                  <a:cxn ang="0">
                    <a:pos x="137" y="817"/>
                  </a:cxn>
                  <a:cxn ang="0">
                    <a:pos x="43" y="132"/>
                  </a:cxn>
                </a:cxnLst>
                <a:rect l="0" t="0" r="r" b="b"/>
                <a:pathLst>
                  <a:path w="172" h="1616">
                    <a:moveTo>
                      <a:pt x="43" y="132"/>
                    </a:moveTo>
                    <a:lnTo>
                      <a:pt x="43" y="130"/>
                    </a:lnTo>
                    <a:lnTo>
                      <a:pt x="46" y="124"/>
                    </a:lnTo>
                    <a:lnTo>
                      <a:pt x="49" y="116"/>
                    </a:lnTo>
                    <a:lnTo>
                      <a:pt x="52" y="106"/>
                    </a:lnTo>
                    <a:lnTo>
                      <a:pt x="58" y="93"/>
                    </a:lnTo>
                    <a:lnTo>
                      <a:pt x="64" y="80"/>
                    </a:lnTo>
                    <a:lnTo>
                      <a:pt x="72" y="65"/>
                    </a:lnTo>
                    <a:lnTo>
                      <a:pt x="79" y="51"/>
                    </a:lnTo>
                    <a:lnTo>
                      <a:pt x="88" y="38"/>
                    </a:lnTo>
                    <a:lnTo>
                      <a:pt x="98" y="26"/>
                    </a:lnTo>
                    <a:lnTo>
                      <a:pt x="109" y="15"/>
                    </a:lnTo>
                    <a:lnTo>
                      <a:pt x="120" y="7"/>
                    </a:lnTo>
                    <a:lnTo>
                      <a:pt x="132" y="2"/>
                    </a:lnTo>
                    <a:lnTo>
                      <a:pt x="145" y="0"/>
                    </a:lnTo>
                    <a:lnTo>
                      <a:pt x="158" y="2"/>
                    </a:lnTo>
                    <a:lnTo>
                      <a:pt x="172" y="10"/>
                    </a:lnTo>
                    <a:lnTo>
                      <a:pt x="146" y="815"/>
                    </a:lnTo>
                    <a:lnTo>
                      <a:pt x="108" y="1616"/>
                    </a:lnTo>
                    <a:lnTo>
                      <a:pt x="95" y="1606"/>
                    </a:lnTo>
                    <a:lnTo>
                      <a:pt x="83" y="1594"/>
                    </a:lnTo>
                    <a:lnTo>
                      <a:pt x="71" y="1579"/>
                    </a:lnTo>
                    <a:lnTo>
                      <a:pt x="61" y="1561"/>
                    </a:lnTo>
                    <a:lnTo>
                      <a:pt x="51" y="1543"/>
                    </a:lnTo>
                    <a:lnTo>
                      <a:pt x="42" y="1522"/>
                    </a:lnTo>
                    <a:lnTo>
                      <a:pt x="34" y="1501"/>
                    </a:lnTo>
                    <a:lnTo>
                      <a:pt x="27" y="1479"/>
                    </a:lnTo>
                    <a:lnTo>
                      <a:pt x="21" y="1459"/>
                    </a:lnTo>
                    <a:lnTo>
                      <a:pt x="15" y="1440"/>
                    </a:lnTo>
                    <a:lnTo>
                      <a:pt x="10" y="1421"/>
                    </a:lnTo>
                    <a:lnTo>
                      <a:pt x="6" y="1405"/>
                    </a:lnTo>
                    <a:lnTo>
                      <a:pt x="3" y="1392"/>
                    </a:lnTo>
                    <a:lnTo>
                      <a:pt x="1" y="1382"/>
                    </a:lnTo>
                    <a:lnTo>
                      <a:pt x="0" y="1376"/>
                    </a:lnTo>
                    <a:lnTo>
                      <a:pt x="0" y="1373"/>
                    </a:lnTo>
                    <a:lnTo>
                      <a:pt x="137" y="817"/>
                    </a:lnTo>
                    <a:lnTo>
                      <a:pt x="43" y="132"/>
                    </a:lnTo>
                    <a:close/>
                  </a:path>
                </a:pathLst>
              </a:custGeom>
              <a:solidFill>
                <a:srgbClr val="F7F7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63" name="Freeform 643"/>
              <p:cNvSpPr>
                <a:spLocks/>
              </p:cNvSpPr>
              <p:nvPr/>
            </p:nvSpPr>
            <p:spPr bwMode="auto">
              <a:xfrm flipH="1">
                <a:off x="-855" y="2496"/>
                <a:ext cx="8" cy="79"/>
              </a:xfrm>
              <a:custGeom>
                <a:avLst/>
                <a:gdLst/>
                <a:ahLst/>
                <a:cxnLst>
                  <a:cxn ang="0">
                    <a:pos x="44" y="118"/>
                  </a:cxn>
                  <a:cxn ang="0">
                    <a:pos x="44" y="116"/>
                  </a:cxn>
                  <a:cxn ang="0">
                    <a:pos x="46" y="111"/>
                  </a:cxn>
                  <a:cxn ang="0">
                    <a:pos x="48" y="104"/>
                  </a:cxn>
                  <a:cxn ang="0">
                    <a:pos x="53" y="95"/>
                  </a:cxn>
                  <a:cxn ang="0">
                    <a:pos x="57" y="84"/>
                  </a:cxn>
                  <a:cxn ang="0">
                    <a:pos x="62" y="72"/>
                  </a:cxn>
                  <a:cxn ang="0">
                    <a:pos x="69" y="60"/>
                  </a:cxn>
                  <a:cxn ang="0">
                    <a:pos x="77" y="48"/>
                  </a:cxn>
                  <a:cxn ang="0">
                    <a:pos x="85" y="36"/>
                  </a:cxn>
                  <a:cxn ang="0">
                    <a:pos x="94" y="25"/>
                  </a:cxn>
                  <a:cxn ang="0">
                    <a:pos x="104" y="15"/>
                  </a:cxn>
                  <a:cxn ang="0">
                    <a:pos x="114" y="8"/>
                  </a:cxn>
                  <a:cxn ang="0">
                    <a:pos x="125" y="2"/>
                  </a:cxn>
                  <a:cxn ang="0">
                    <a:pos x="136" y="0"/>
                  </a:cxn>
                  <a:cxn ang="0">
                    <a:pos x="148" y="1"/>
                  </a:cxn>
                  <a:cxn ang="0">
                    <a:pos x="161" y="6"/>
                  </a:cxn>
                  <a:cxn ang="0">
                    <a:pos x="142" y="814"/>
                  </a:cxn>
                  <a:cxn ang="0">
                    <a:pos x="98" y="1609"/>
                  </a:cxn>
                  <a:cxn ang="0">
                    <a:pos x="86" y="1601"/>
                  </a:cxn>
                  <a:cxn ang="0">
                    <a:pos x="75" y="1589"/>
                  </a:cxn>
                  <a:cxn ang="0">
                    <a:pos x="65" y="1574"/>
                  </a:cxn>
                  <a:cxn ang="0">
                    <a:pos x="56" y="1558"/>
                  </a:cxn>
                  <a:cxn ang="0">
                    <a:pos x="46" y="1540"/>
                  </a:cxn>
                  <a:cxn ang="0">
                    <a:pos x="38" y="1522"/>
                  </a:cxn>
                  <a:cxn ang="0">
                    <a:pos x="31" y="1502"/>
                  </a:cxn>
                  <a:cxn ang="0">
                    <a:pos x="24" y="1484"/>
                  </a:cxn>
                  <a:cxn ang="0">
                    <a:pos x="19" y="1464"/>
                  </a:cxn>
                  <a:cxn ang="0">
                    <a:pos x="13" y="1447"/>
                  </a:cxn>
                  <a:cxn ang="0">
                    <a:pos x="9" y="1430"/>
                  </a:cxn>
                  <a:cxn ang="0">
                    <a:pos x="6" y="1416"/>
                  </a:cxn>
                  <a:cxn ang="0">
                    <a:pos x="3" y="1403"/>
                  </a:cxn>
                  <a:cxn ang="0">
                    <a:pos x="1" y="1394"/>
                  </a:cxn>
                  <a:cxn ang="0">
                    <a:pos x="0" y="1388"/>
                  </a:cxn>
                  <a:cxn ang="0">
                    <a:pos x="0" y="1387"/>
                  </a:cxn>
                  <a:cxn ang="0">
                    <a:pos x="133" y="816"/>
                  </a:cxn>
                  <a:cxn ang="0">
                    <a:pos x="44" y="118"/>
                  </a:cxn>
                </a:cxnLst>
                <a:rect l="0" t="0" r="r" b="b"/>
                <a:pathLst>
                  <a:path w="161" h="1609">
                    <a:moveTo>
                      <a:pt x="44" y="118"/>
                    </a:moveTo>
                    <a:lnTo>
                      <a:pt x="44" y="116"/>
                    </a:lnTo>
                    <a:lnTo>
                      <a:pt x="46" y="111"/>
                    </a:lnTo>
                    <a:lnTo>
                      <a:pt x="48" y="104"/>
                    </a:lnTo>
                    <a:lnTo>
                      <a:pt x="53" y="95"/>
                    </a:lnTo>
                    <a:lnTo>
                      <a:pt x="57" y="84"/>
                    </a:lnTo>
                    <a:lnTo>
                      <a:pt x="62" y="72"/>
                    </a:lnTo>
                    <a:lnTo>
                      <a:pt x="69" y="60"/>
                    </a:lnTo>
                    <a:lnTo>
                      <a:pt x="77" y="48"/>
                    </a:lnTo>
                    <a:lnTo>
                      <a:pt x="85" y="36"/>
                    </a:lnTo>
                    <a:lnTo>
                      <a:pt x="94" y="25"/>
                    </a:lnTo>
                    <a:lnTo>
                      <a:pt x="104" y="15"/>
                    </a:lnTo>
                    <a:lnTo>
                      <a:pt x="114" y="8"/>
                    </a:lnTo>
                    <a:lnTo>
                      <a:pt x="125" y="2"/>
                    </a:lnTo>
                    <a:lnTo>
                      <a:pt x="136" y="0"/>
                    </a:lnTo>
                    <a:lnTo>
                      <a:pt x="148" y="1"/>
                    </a:lnTo>
                    <a:lnTo>
                      <a:pt x="161" y="6"/>
                    </a:lnTo>
                    <a:lnTo>
                      <a:pt x="142" y="814"/>
                    </a:lnTo>
                    <a:lnTo>
                      <a:pt x="98" y="1609"/>
                    </a:lnTo>
                    <a:lnTo>
                      <a:pt x="86" y="1601"/>
                    </a:lnTo>
                    <a:lnTo>
                      <a:pt x="75" y="1589"/>
                    </a:lnTo>
                    <a:lnTo>
                      <a:pt x="65" y="1574"/>
                    </a:lnTo>
                    <a:lnTo>
                      <a:pt x="56" y="1558"/>
                    </a:lnTo>
                    <a:lnTo>
                      <a:pt x="46" y="1540"/>
                    </a:lnTo>
                    <a:lnTo>
                      <a:pt x="38" y="1522"/>
                    </a:lnTo>
                    <a:lnTo>
                      <a:pt x="31" y="1502"/>
                    </a:lnTo>
                    <a:lnTo>
                      <a:pt x="24" y="1484"/>
                    </a:lnTo>
                    <a:lnTo>
                      <a:pt x="19" y="1464"/>
                    </a:lnTo>
                    <a:lnTo>
                      <a:pt x="13" y="1447"/>
                    </a:lnTo>
                    <a:lnTo>
                      <a:pt x="9" y="1430"/>
                    </a:lnTo>
                    <a:lnTo>
                      <a:pt x="6" y="1416"/>
                    </a:lnTo>
                    <a:lnTo>
                      <a:pt x="3" y="1403"/>
                    </a:lnTo>
                    <a:lnTo>
                      <a:pt x="1" y="1394"/>
                    </a:lnTo>
                    <a:lnTo>
                      <a:pt x="0" y="1388"/>
                    </a:lnTo>
                    <a:lnTo>
                      <a:pt x="0" y="1387"/>
                    </a:lnTo>
                    <a:lnTo>
                      <a:pt x="133" y="816"/>
                    </a:lnTo>
                    <a:lnTo>
                      <a:pt x="44" y="118"/>
                    </a:lnTo>
                    <a:close/>
                  </a:path>
                </a:pathLst>
              </a:custGeom>
              <a:solidFill>
                <a:srgbClr val="EFE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64" name="Freeform 644"/>
              <p:cNvSpPr>
                <a:spLocks/>
              </p:cNvSpPr>
              <p:nvPr/>
            </p:nvSpPr>
            <p:spPr bwMode="auto">
              <a:xfrm flipH="1">
                <a:off x="-855" y="2496"/>
                <a:ext cx="8" cy="79"/>
              </a:xfrm>
              <a:custGeom>
                <a:avLst/>
                <a:gdLst/>
                <a:ahLst/>
                <a:cxnLst>
                  <a:cxn ang="0">
                    <a:pos x="45" y="107"/>
                  </a:cxn>
                  <a:cxn ang="0">
                    <a:pos x="45" y="105"/>
                  </a:cxn>
                  <a:cxn ang="0">
                    <a:pos x="46" y="101"/>
                  </a:cxn>
                  <a:cxn ang="0">
                    <a:pos x="50" y="95"/>
                  </a:cxn>
                  <a:cxn ang="0">
                    <a:pos x="53" y="87"/>
                  </a:cxn>
                  <a:cxn ang="0">
                    <a:pos x="57" y="77"/>
                  </a:cxn>
                  <a:cxn ang="0">
                    <a:pos x="63" y="68"/>
                  </a:cxn>
                  <a:cxn ang="0">
                    <a:pos x="68" y="57"/>
                  </a:cxn>
                  <a:cxn ang="0">
                    <a:pos x="75" y="46"/>
                  </a:cxn>
                  <a:cxn ang="0">
                    <a:pos x="82" y="35"/>
                  </a:cxn>
                  <a:cxn ang="0">
                    <a:pos x="91" y="25"/>
                  </a:cxn>
                  <a:cxn ang="0">
                    <a:pos x="100" y="16"/>
                  </a:cxn>
                  <a:cxn ang="0">
                    <a:pos x="109" y="9"/>
                  </a:cxn>
                  <a:cxn ang="0">
                    <a:pos x="118" y="3"/>
                  </a:cxn>
                  <a:cxn ang="0">
                    <a:pos x="129" y="1"/>
                  </a:cxn>
                  <a:cxn ang="0">
                    <a:pos x="139" y="0"/>
                  </a:cxn>
                  <a:cxn ang="0">
                    <a:pos x="151" y="3"/>
                  </a:cxn>
                  <a:cxn ang="0">
                    <a:pos x="139" y="814"/>
                  </a:cxn>
                  <a:cxn ang="0">
                    <a:pos x="90" y="1603"/>
                  </a:cxn>
                  <a:cxn ang="0">
                    <a:pos x="79" y="1594"/>
                  </a:cxn>
                  <a:cxn ang="0">
                    <a:pos x="69" y="1583"/>
                  </a:cxn>
                  <a:cxn ang="0">
                    <a:pos x="59" y="1570"/>
                  </a:cxn>
                  <a:cxn ang="0">
                    <a:pos x="51" y="1556"/>
                  </a:cxn>
                  <a:cxn ang="0">
                    <a:pos x="43" y="1539"/>
                  </a:cxn>
                  <a:cxn ang="0">
                    <a:pos x="35" y="1523"/>
                  </a:cxn>
                  <a:cxn ang="0">
                    <a:pos x="29" y="1506"/>
                  </a:cxn>
                  <a:cxn ang="0">
                    <a:pos x="23" y="1488"/>
                  </a:cxn>
                  <a:cxn ang="0">
                    <a:pos x="18" y="1471"/>
                  </a:cxn>
                  <a:cxn ang="0">
                    <a:pos x="12" y="1454"/>
                  </a:cxn>
                  <a:cxn ang="0">
                    <a:pos x="9" y="1439"/>
                  </a:cxn>
                  <a:cxn ang="0">
                    <a:pos x="6" y="1426"/>
                  </a:cxn>
                  <a:cxn ang="0">
                    <a:pos x="4" y="1415"/>
                  </a:cxn>
                  <a:cxn ang="0">
                    <a:pos x="2" y="1406"/>
                  </a:cxn>
                  <a:cxn ang="0">
                    <a:pos x="0" y="1401"/>
                  </a:cxn>
                  <a:cxn ang="0">
                    <a:pos x="0" y="1400"/>
                  </a:cxn>
                  <a:cxn ang="0">
                    <a:pos x="130" y="816"/>
                  </a:cxn>
                  <a:cxn ang="0">
                    <a:pos x="45" y="107"/>
                  </a:cxn>
                </a:cxnLst>
                <a:rect l="0" t="0" r="r" b="b"/>
                <a:pathLst>
                  <a:path w="151" h="1603">
                    <a:moveTo>
                      <a:pt x="45" y="107"/>
                    </a:moveTo>
                    <a:lnTo>
                      <a:pt x="45" y="105"/>
                    </a:lnTo>
                    <a:lnTo>
                      <a:pt x="46" y="101"/>
                    </a:lnTo>
                    <a:lnTo>
                      <a:pt x="50" y="95"/>
                    </a:lnTo>
                    <a:lnTo>
                      <a:pt x="53" y="87"/>
                    </a:lnTo>
                    <a:lnTo>
                      <a:pt x="57" y="77"/>
                    </a:lnTo>
                    <a:lnTo>
                      <a:pt x="63" y="68"/>
                    </a:lnTo>
                    <a:lnTo>
                      <a:pt x="68" y="57"/>
                    </a:lnTo>
                    <a:lnTo>
                      <a:pt x="75" y="46"/>
                    </a:lnTo>
                    <a:lnTo>
                      <a:pt x="82" y="35"/>
                    </a:lnTo>
                    <a:lnTo>
                      <a:pt x="91" y="25"/>
                    </a:lnTo>
                    <a:lnTo>
                      <a:pt x="100" y="16"/>
                    </a:lnTo>
                    <a:lnTo>
                      <a:pt x="109" y="9"/>
                    </a:lnTo>
                    <a:lnTo>
                      <a:pt x="118" y="3"/>
                    </a:lnTo>
                    <a:lnTo>
                      <a:pt x="129" y="1"/>
                    </a:lnTo>
                    <a:lnTo>
                      <a:pt x="139" y="0"/>
                    </a:lnTo>
                    <a:lnTo>
                      <a:pt x="151" y="3"/>
                    </a:lnTo>
                    <a:lnTo>
                      <a:pt x="139" y="814"/>
                    </a:lnTo>
                    <a:lnTo>
                      <a:pt x="90" y="1603"/>
                    </a:lnTo>
                    <a:lnTo>
                      <a:pt x="79" y="1594"/>
                    </a:lnTo>
                    <a:lnTo>
                      <a:pt x="69" y="1583"/>
                    </a:lnTo>
                    <a:lnTo>
                      <a:pt x="59" y="1570"/>
                    </a:lnTo>
                    <a:lnTo>
                      <a:pt x="51" y="1556"/>
                    </a:lnTo>
                    <a:lnTo>
                      <a:pt x="43" y="1539"/>
                    </a:lnTo>
                    <a:lnTo>
                      <a:pt x="35" y="1523"/>
                    </a:lnTo>
                    <a:lnTo>
                      <a:pt x="29" y="1506"/>
                    </a:lnTo>
                    <a:lnTo>
                      <a:pt x="23" y="1488"/>
                    </a:lnTo>
                    <a:lnTo>
                      <a:pt x="18" y="1471"/>
                    </a:lnTo>
                    <a:lnTo>
                      <a:pt x="12" y="1454"/>
                    </a:lnTo>
                    <a:lnTo>
                      <a:pt x="9" y="1439"/>
                    </a:lnTo>
                    <a:lnTo>
                      <a:pt x="6" y="1426"/>
                    </a:lnTo>
                    <a:lnTo>
                      <a:pt x="4" y="1415"/>
                    </a:lnTo>
                    <a:lnTo>
                      <a:pt x="2" y="1406"/>
                    </a:lnTo>
                    <a:lnTo>
                      <a:pt x="0" y="1401"/>
                    </a:lnTo>
                    <a:lnTo>
                      <a:pt x="0" y="1400"/>
                    </a:lnTo>
                    <a:lnTo>
                      <a:pt x="130" y="816"/>
                    </a:lnTo>
                    <a:lnTo>
                      <a:pt x="45" y="107"/>
                    </a:lnTo>
                    <a:close/>
                  </a:path>
                </a:pathLst>
              </a:custGeom>
              <a:solidFill>
                <a:srgbClr val="E8E8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65" name="Freeform 645"/>
              <p:cNvSpPr>
                <a:spLocks/>
              </p:cNvSpPr>
              <p:nvPr/>
            </p:nvSpPr>
            <p:spPr bwMode="auto">
              <a:xfrm flipH="1">
                <a:off x="-855" y="2496"/>
                <a:ext cx="8" cy="79"/>
              </a:xfrm>
              <a:custGeom>
                <a:avLst/>
                <a:gdLst/>
                <a:ahLst/>
                <a:cxnLst>
                  <a:cxn ang="0">
                    <a:pos x="46" y="96"/>
                  </a:cxn>
                  <a:cxn ang="0">
                    <a:pos x="46" y="94"/>
                  </a:cxn>
                  <a:cxn ang="0">
                    <a:pos x="47" y="91"/>
                  </a:cxn>
                  <a:cxn ang="0">
                    <a:pos x="49" y="86"/>
                  </a:cxn>
                  <a:cxn ang="0">
                    <a:pos x="52" y="80"/>
                  </a:cxn>
                  <a:cxn ang="0">
                    <a:pos x="56" y="72"/>
                  </a:cxn>
                  <a:cxn ang="0">
                    <a:pos x="61" y="63"/>
                  </a:cxn>
                  <a:cxn ang="0">
                    <a:pos x="66" y="53"/>
                  </a:cxn>
                  <a:cxn ang="0">
                    <a:pos x="73" y="45"/>
                  </a:cxn>
                  <a:cxn ang="0">
                    <a:pos x="79" y="35"/>
                  </a:cxn>
                  <a:cxn ang="0">
                    <a:pos x="86" y="26"/>
                  </a:cxn>
                  <a:cxn ang="0">
                    <a:pos x="95" y="18"/>
                  </a:cxn>
                  <a:cxn ang="0">
                    <a:pos x="102" y="11"/>
                  </a:cxn>
                  <a:cxn ang="0">
                    <a:pos x="111" y="5"/>
                  </a:cxn>
                  <a:cxn ang="0">
                    <a:pos x="121" y="2"/>
                  </a:cxn>
                  <a:cxn ang="0">
                    <a:pos x="130" y="0"/>
                  </a:cxn>
                  <a:cxn ang="0">
                    <a:pos x="141" y="1"/>
                  </a:cxn>
                  <a:cxn ang="0">
                    <a:pos x="135" y="814"/>
                  </a:cxn>
                  <a:cxn ang="0">
                    <a:pos x="81" y="1597"/>
                  </a:cxn>
                  <a:cxn ang="0">
                    <a:pos x="71" y="1589"/>
                  </a:cxn>
                  <a:cxn ang="0">
                    <a:pos x="62" y="1579"/>
                  </a:cxn>
                  <a:cxn ang="0">
                    <a:pos x="53" y="1567"/>
                  </a:cxn>
                  <a:cxn ang="0">
                    <a:pos x="46" y="1554"/>
                  </a:cxn>
                  <a:cxn ang="0">
                    <a:pos x="39" y="1539"/>
                  </a:cxn>
                  <a:cxn ang="0">
                    <a:pos x="31" y="1523"/>
                  </a:cxn>
                  <a:cxn ang="0">
                    <a:pos x="26" y="1508"/>
                  </a:cxn>
                  <a:cxn ang="0">
                    <a:pos x="20" y="1491"/>
                  </a:cxn>
                  <a:cxn ang="0">
                    <a:pos x="15" y="1476"/>
                  </a:cxn>
                  <a:cxn ang="0">
                    <a:pos x="12" y="1462"/>
                  </a:cxn>
                  <a:cxn ang="0">
                    <a:pos x="7" y="1448"/>
                  </a:cxn>
                  <a:cxn ang="0">
                    <a:pos x="4" y="1437"/>
                  </a:cxn>
                  <a:cxn ang="0">
                    <a:pos x="2" y="1426"/>
                  </a:cxn>
                  <a:cxn ang="0">
                    <a:pos x="1" y="1418"/>
                  </a:cxn>
                  <a:cxn ang="0">
                    <a:pos x="0" y="1414"/>
                  </a:cxn>
                  <a:cxn ang="0">
                    <a:pos x="0" y="1413"/>
                  </a:cxn>
                  <a:cxn ang="0">
                    <a:pos x="126" y="816"/>
                  </a:cxn>
                  <a:cxn ang="0">
                    <a:pos x="46" y="96"/>
                  </a:cxn>
                </a:cxnLst>
                <a:rect l="0" t="0" r="r" b="b"/>
                <a:pathLst>
                  <a:path w="141" h="1597">
                    <a:moveTo>
                      <a:pt x="46" y="96"/>
                    </a:moveTo>
                    <a:lnTo>
                      <a:pt x="46" y="94"/>
                    </a:lnTo>
                    <a:lnTo>
                      <a:pt x="47" y="91"/>
                    </a:lnTo>
                    <a:lnTo>
                      <a:pt x="49" y="86"/>
                    </a:lnTo>
                    <a:lnTo>
                      <a:pt x="52" y="80"/>
                    </a:lnTo>
                    <a:lnTo>
                      <a:pt x="56" y="72"/>
                    </a:lnTo>
                    <a:lnTo>
                      <a:pt x="61" y="63"/>
                    </a:lnTo>
                    <a:lnTo>
                      <a:pt x="66" y="53"/>
                    </a:lnTo>
                    <a:lnTo>
                      <a:pt x="73" y="45"/>
                    </a:lnTo>
                    <a:lnTo>
                      <a:pt x="79" y="35"/>
                    </a:lnTo>
                    <a:lnTo>
                      <a:pt x="86" y="26"/>
                    </a:lnTo>
                    <a:lnTo>
                      <a:pt x="95" y="18"/>
                    </a:lnTo>
                    <a:lnTo>
                      <a:pt x="102" y="11"/>
                    </a:lnTo>
                    <a:lnTo>
                      <a:pt x="111" y="5"/>
                    </a:lnTo>
                    <a:lnTo>
                      <a:pt x="121" y="2"/>
                    </a:lnTo>
                    <a:lnTo>
                      <a:pt x="130" y="0"/>
                    </a:lnTo>
                    <a:lnTo>
                      <a:pt x="141" y="1"/>
                    </a:lnTo>
                    <a:lnTo>
                      <a:pt x="135" y="814"/>
                    </a:lnTo>
                    <a:lnTo>
                      <a:pt x="81" y="1597"/>
                    </a:lnTo>
                    <a:lnTo>
                      <a:pt x="71" y="1589"/>
                    </a:lnTo>
                    <a:lnTo>
                      <a:pt x="62" y="1579"/>
                    </a:lnTo>
                    <a:lnTo>
                      <a:pt x="53" y="1567"/>
                    </a:lnTo>
                    <a:lnTo>
                      <a:pt x="46" y="1554"/>
                    </a:lnTo>
                    <a:lnTo>
                      <a:pt x="39" y="1539"/>
                    </a:lnTo>
                    <a:lnTo>
                      <a:pt x="31" y="1523"/>
                    </a:lnTo>
                    <a:lnTo>
                      <a:pt x="26" y="1508"/>
                    </a:lnTo>
                    <a:lnTo>
                      <a:pt x="20" y="1491"/>
                    </a:lnTo>
                    <a:lnTo>
                      <a:pt x="15" y="1476"/>
                    </a:lnTo>
                    <a:lnTo>
                      <a:pt x="12" y="1462"/>
                    </a:lnTo>
                    <a:lnTo>
                      <a:pt x="7" y="1448"/>
                    </a:lnTo>
                    <a:lnTo>
                      <a:pt x="4" y="1437"/>
                    </a:lnTo>
                    <a:lnTo>
                      <a:pt x="2" y="1426"/>
                    </a:lnTo>
                    <a:lnTo>
                      <a:pt x="1" y="1418"/>
                    </a:lnTo>
                    <a:lnTo>
                      <a:pt x="0" y="1414"/>
                    </a:lnTo>
                    <a:lnTo>
                      <a:pt x="0" y="1413"/>
                    </a:lnTo>
                    <a:lnTo>
                      <a:pt x="126" y="816"/>
                    </a:lnTo>
                    <a:lnTo>
                      <a:pt x="46" y="96"/>
                    </a:lnTo>
                    <a:close/>
                  </a:path>
                </a:pathLst>
              </a:custGeom>
              <a:solidFill>
                <a:srgbClr val="E0E0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66" name="Freeform 646"/>
              <p:cNvSpPr>
                <a:spLocks/>
              </p:cNvSpPr>
              <p:nvPr/>
            </p:nvSpPr>
            <p:spPr bwMode="auto">
              <a:xfrm flipH="1">
                <a:off x="-837" y="2483"/>
                <a:ext cx="8" cy="80"/>
              </a:xfrm>
              <a:custGeom>
                <a:avLst/>
                <a:gdLst/>
                <a:ahLst/>
                <a:cxnLst>
                  <a:cxn ang="0">
                    <a:pos x="130" y="0"/>
                  </a:cxn>
                  <a:cxn ang="0">
                    <a:pos x="131" y="816"/>
                  </a:cxn>
                  <a:cxn ang="0">
                    <a:pos x="71" y="1592"/>
                  </a:cxn>
                  <a:cxn ang="0">
                    <a:pos x="62" y="1584"/>
                  </a:cxn>
                  <a:cxn ang="0">
                    <a:pos x="55" y="1575"/>
                  </a:cxn>
                  <a:cxn ang="0">
                    <a:pos x="47" y="1564"/>
                  </a:cxn>
                  <a:cxn ang="0">
                    <a:pos x="40" y="1552"/>
                  </a:cxn>
                  <a:cxn ang="0">
                    <a:pos x="34" y="1539"/>
                  </a:cxn>
                  <a:cxn ang="0">
                    <a:pos x="27" y="1526"/>
                  </a:cxn>
                  <a:cxn ang="0">
                    <a:pos x="23" y="1512"/>
                  </a:cxn>
                  <a:cxn ang="0">
                    <a:pos x="18" y="1498"/>
                  </a:cxn>
                  <a:cxn ang="0">
                    <a:pos x="13" y="1484"/>
                  </a:cxn>
                  <a:cxn ang="0">
                    <a:pos x="10" y="1472"/>
                  </a:cxn>
                  <a:cxn ang="0">
                    <a:pos x="7" y="1460"/>
                  </a:cxn>
                  <a:cxn ang="0">
                    <a:pos x="4" y="1449"/>
                  </a:cxn>
                  <a:cxn ang="0">
                    <a:pos x="2" y="1440"/>
                  </a:cxn>
                  <a:cxn ang="0">
                    <a:pos x="1" y="1433"/>
                  </a:cxn>
                  <a:cxn ang="0">
                    <a:pos x="0" y="1429"/>
                  </a:cxn>
                  <a:cxn ang="0">
                    <a:pos x="0" y="1428"/>
                  </a:cxn>
                  <a:cxn ang="0">
                    <a:pos x="122" y="818"/>
                  </a:cxn>
                  <a:cxn ang="0">
                    <a:pos x="46" y="87"/>
                  </a:cxn>
                  <a:cxn ang="0">
                    <a:pos x="46" y="86"/>
                  </a:cxn>
                  <a:cxn ang="0">
                    <a:pos x="47" y="83"/>
                  </a:cxn>
                  <a:cxn ang="0">
                    <a:pos x="49" y="78"/>
                  </a:cxn>
                  <a:cxn ang="0">
                    <a:pos x="51" y="73"/>
                  </a:cxn>
                  <a:cxn ang="0">
                    <a:pos x="56" y="67"/>
                  </a:cxn>
                  <a:cxn ang="0">
                    <a:pos x="60" y="60"/>
                  </a:cxn>
                  <a:cxn ang="0">
                    <a:pos x="64" y="52"/>
                  </a:cxn>
                  <a:cxn ang="0">
                    <a:pos x="70" y="44"/>
                  </a:cxn>
                  <a:cxn ang="0">
                    <a:pos x="75" y="36"/>
                  </a:cxn>
                  <a:cxn ang="0">
                    <a:pos x="82" y="28"/>
                  </a:cxn>
                  <a:cxn ang="0">
                    <a:pos x="90" y="20"/>
                  </a:cxn>
                  <a:cxn ang="0">
                    <a:pos x="96" y="14"/>
                  </a:cxn>
                  <a:cxn ang="0">
                    <a:pos x="104" y="8"/>
                  </a:cxn>
                  <a:cxn ang="0">
                    <a:pos x="113" y="4"/>
                  </a:cxn>
                  <a:cxn ang="0">
                    <a:pos x="121" y="1"/>
                  </a:cxn>
                  <a:cxn ang="0">
                    <a:pos x="130" y="0"/>
                  </a:cxn>
                </a:cxnLst>
                <a:rect l="0" t="0" r="r" b="b"/>
                <a:pathLst>
                  <a:path w="131" h="1592">
                    <a:moveTo>
                      <a:pt x="130" y="0"/>
                    </a:moveTo>
                    <a:lnTo>
                      <a:pt x="131" y="816"/>
                    </a:lnTo>
                    <a:lnTo>
                      <a:pt x="71" y="1592"/>
                    </a:lnTo>
                    <a:lnTo>
                      <a:pt x="62" y="1584"/>
                    </a:lnTo>
                    <a:lnTo>
                      <a:pt x="55" y="1575"/>
                    </a:lnTo>
                    <a:lnTo>
                      <a:pt x="47" y="1564"/>
                    </a:lnTo>
                    <a:lnTo>
                      <a:pt x="40" y="1552"/>
                    </a:lnTo>
                    <a:lnTo>
                      <a:pt x="34" y="1539"/>
                    </a:lnTo>
                    <a:lnTo>
                      <a:pt x="27" y="1526"/>
                    </a:lnTo>
                    <a:lnTo>
                      <a:pt x="23" y="1512"/>
                    </a:lnTo>
                    <a:lnTo>
                      <a:pt x="18" y="1498"/>
                    </a:lnTo>
                    <a:lnTo>
                      <a:pt x="13" y="1484"/>
                    </a:lnTo>
                    <a:lnTo>
                      <a:pt x="10" y="1472"/>
                    </a:lnTo>
                    <a:lnTo>
                      <a:pt x="7" y="1460"/>
                    </a:lnTo>
                    <a:lnTo>
                      <a:pt x="4" y="1449"/>
                    </a:lnTo>
                    <a:lnTo>
                      <a:pt x="2" y="1440"/>
                    </a:lnTo>
                    <a:lnTo>
                      <a:pt x="1" y="1433"/>
                    </a:lnTo>
                    <a:lnTo>
                      <a:pt x="0" y="1429"/>
                    </a:lnTo>
                    <a:lnTo>
                      <a:pt x="0" y="1428"/>
                    </a:lnTo>
                    <a:lnTo>
                      <a:pt x="122" y="818"/>
                    </a:lnTo>
                    <a:lnTo>
                      <a:pt x="46" y="87"/>
                    </a:lnTo>
                    <a:lnTo>
                      <a:pt x="46" y="86"/>
                    </a:lnTo>
                    <a:lnTo>
                      <a:pt x="47" y="83"/>
                    </a:lnTo>
                    <a:lnTo>
                      <a:pt x="49" y="78"/>
                    </a:lnTo>
                    <a:lnTo>
                      <a:pt x="51" y="73"/>
                    </a:lnTo>
                    <a:lnTo>
                      <a:pt x="56" y="67"/>
                    </a:lnTo>
                    <a:lnTo>
                      <a:pt x="60" y="60"/>
                    </a:lnTo>
                    <a:lnTo>
                      <a:pt x="64" y="52"/>
                    </a:lnTo>
                    <a:lnTo>
                      <a:pt x="70" y="44"/>
                    </a:lnTo>
                    <a:lnTo>
                      <a:pt x="75" y="36"/>
                    </a:lnTo>
                    <a:lnTo>
                      <a:pt x="82" y="28"/>
                    </a:lnTo>
                    <a:lnTo>
                      <a:pt x="90" y="20"/>
                    </a:lnTo>
                    <a:lnTo>
                      <a:pt x="96" y="14"/>
                    </a:lnTo>
                    <a:lnTo>
                      <a:pt x="104" y="8"/>
                    </a:lnTo>
                    <a:lnTo>
                      <a:pt x="113" y="4"/>
                    </a:lnTo>
                    <a:lnTo>
                      <a:pt x="121" y="1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D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67" name="Freeform 647"/>
              <p:cNvSpPr>
                <a:spLocks/>
              </p:cNvSpPr>
              <p:nvPr/>
            </p:nvSpPr>
            <p:spPr bwMode="auto">
              <a:xfrm flipH="1">
                <a:off x="-837" y="2483"/>
                <a:ext cx="8" cy="80"/>
              </a:xfrm>
              <a:custGeom>
                <a:avLst/>
                <a:gdLst/>
                <a:ahLst/>
                <a:cxnLst>
                  <a:cxn ang="0">
                    <a:pos x="48" y="75"/>
                  </a:cxn>
                  <a:cxn ang="0">
                    <a:pos x="48" y="74"/>
                  </a:cxn>
                  <a:cxn ang="0">
                    <a:pos x="49" y="72"/>
                  </a:cxn>
                  <a:cxn ang="0">
                    <a:pos x="51" y="68"/>
                  </a:cxn>
                  <a:cxn ang="0">
                    <a:pos x="54" y="63"/>
                  </a:cxn>
                  <a:cxn ang="0">
                    <a:pos x="56" y="58"/>
                  </a:cxn>
                  <a:cxn ang="0">
                    <a:pos x="60" y="51"/>
                  </a:cxn>
                  <a:cxn ang="0">
                    <a:pos x="64" y="45"/>
                  </a:cxn>
                  <a:cxn ang="0">
                    <a:pos x="69" y="38"/>
                  </a:cxn>
                  <a:cxn ang="0">
                    <a:pos x="74" y="31"/>
                  </a:cxn>
                  <a:cxn ang="0">
                    <a:pos x="79" y="24"/>
                  </a:cxn>
                  <a:cxn ang="0">
                    <a:pos x="86" y="17"/>
                  </a:cxn>
                  <a:cxn ang="0">
                    <a:pos x="92" y="12"/>
                  </a:cxn>
                  <a:cxn ang="0">
                    <a:pos x="99" y="8"/>
                  </a:cxn>
                  <a:cxn ang="0">
                    <a:pos x="105" y="3"/>
                  </a:cxn>
                  <a:cxn ang="0">
                    <a:pos x="113" y="1"/>
                  </a:cxn>
                  <a:cxn ang="0">
                    <a:pos x="120" y="0"/>
                  </a:cxn>
                  <a:cxn ang="0">
                    <a:pos x="128" y="813"/>
                  </a:cxn>
                  <a:cxn ang="0">
                    <a:pos x="63" y="1583"/>
                  </a:cxn>
                  <a:cxn ang="0">
                    <a:pos x="55" y="1577"/>
                  </a:cxn>
                  <a:cxn ang="0">
                    <a:pos x="48" y="1568"/>
                  </a:cxn>
                  <a:cxn ang="0">
                    <a:pos x="42" y="1558"/>
                  </a:cxn>
                  <a:cxn ang="0">
                    <a:pos x="35" y="1547"/>
                  </a:cxn>
                  <a:cxn ang="0">
                    <a:pos x="30" y="1536"/>
                  </a:cxn>
                  <a:cxn ang="0">
                    <a:pos x="25" y="1524"/>
                  </a:cxn>
                  <a:cxn ang="0">
                    <a:pos x="20" y="1512"/>
                  </a:cxn>
                  <a:cxn ang="0">
                    <a:pos x="17" y="1499"/>
                  </a:cxn>
                  <a:cxn ang="0">
                    <a:pos x="12" y="1487"/>
                  </a:cxn>
                  <a:cxn ang="0">
                    <a:pos x="9" y="1476"/>
                  </a:cxn>
                  <a:cxn ang="0">
                    <a:pos x="6" y="1466"/>
                  </a:cxn>
                  <a:cxn ang="0">
                    <a:pos x="4" y="1457"/>
                  </a:cxn>
                  <a:cxn ang="0">
                    <a:pos x="3" y="1449"/>
                  </a:cxn>
                  <a:cxn ang="0">
                    <a:pos x="0" y="1443"/>
                  </a:cxn>
                  <a:cxn ang="0">
                    <a:pos x="0" y="1440"/>
                  </a:cxn>
                  <a:cxn ang="0">
                    <a:pos x="0" y="1439"/>
                  </a:cxn>
                  <a:cxn ang="0">
                    <a:pos x="119" y="815"/>
                  </a:cxn>
                  <a:cxn ang="0">
                    <a:pos x="48" y="75"/>
                  </a:cxn>
                </a:cxnLst>
                <a:rect l="0" t="0" r="r" b="b"/>
                <a:pathLst>
                  <a:path w="128" h="1583">
                    <a:moveTo>
                      <a:pt x="48" y="75"/>
                    </a:moveTo>
                    <a:lnTo>
                      <a:pt x="48" y="74"/>
                    </a:lnTo>
                    <a:lnTo>
                      <a:pt x="49" y="72"/>
                    </a:lnTo>
                    <a:lnTo>
                      <a:pt x="51" y="68"/>
                    </a:lnTo>
                    <a:lnTo>
                      <a:pt x="54" y="63"/>
                    </a:lnTo>
                    <a:lnTo>
                      <a:pt x="56" y="58"/>
                    </a:lnTo>
                    <a:lnTo>
                      <a:pt x="60" y="51"/>
                    </a:lnTo>
                    <a:lnTo>
                      <a:pt x="64" y="45"/>
                    </a:lnTo>
                    <a:lnTo>
                      <a:pt x="69" y="38"/>
                    </a:lnTo>
                    <a:lnTo>
                      <a:pt x="74" y="31"/>
                    </a:lnTo>
                    <a:lnTo>
                      <a:pt x="79" y="24"/>
                    </a:lnTo>
                    <a:lnTo>
                      <a:pt x="86" y="17"/>
                    </a:lnTo>
                    <a:lnTo>
                      <a:pt x="92" y="12"/>
                    </a:lnTo>
                    <a:lnTo>
                      <a:pt x="99" y="8"/>
                    </a:lnTo>
                    <a:lnTo>
                      <a:pt x="105" y="3"/>
                    </a:lnTo>
                    <a:lnTo>
                      <a:pt x="113" y="1"/>
                    </a:lnTo>
                    <a:lnTo>
                      <a:pt x="120" y="0"/>
                    </a:lnTo>
                    <a:lnTo>
                      <a:pt x="128" y="813"/>
                    </a:lnTo>
                    <a:lnTo>
                      <a:pt x="63" y="1583"/>
                    </a:lnTo>
                    <a:lnTo>
                      <a:pt x="55" y="1577"/>
                    </a:lnTo>
                    <a:lnTo>
                      <a:pt x="48" y="1568"/>
                    </a:lnTo>
                    <a:lnTo>
                      <a:pt x="42" y="1558"/>
                    </a:lnTo>
                    <a:lnTo>
                      <a:pt x="35" y="1547"/>
                    </a:lnTo>
                    <a:lnTo>
                      <a:pt x="30" y="1536"/>
                    </a:lnTo>
                    <a:lnTo>
                      <a:pt x="25" y="1524"/>
                    </a:lnTo>
                    <a:lnTo>
                      <a:pt x="20" y="1512"/>
                    </a:lnTo>
                    <a:lnTo>
                      <a:pt x="17" y="1499"/>
                    </a:lnTo>
                    <a:lnTo>
                      <a:pt x="12" y="1487"/>
                    </a:lnTo>
                    <a:lnTo>
                      <a:pt x="9" y="1476"/>
                    </a:lnTo>
                    <a:lnTo>
                      <a:pt x="6" y="1466"/>
                    </a:lnTo>
                    <a:lnTo>
                      <a:pt x="4" y="1457"/>
                    </a:lnTo>
                    <a:lnTo>
                      <a:pt x="3" y="1449"/>
                    </a:lnTo>
                    <a:lnTo>
                      <a:pt x="0" y="1443"/>
                    </a:lnTo>
                    <a:lnTo>
                      <a:pt x="0" y="1440"/>
                    </a:lnTo>
                    <a:lnTo>
                      <a:pt x="0" y="1439"/>
                    </a:lnTo>
                    <a:lnTo>
                      <a:pt x="119" y="815"/>
                    </a:lnTo>
                    <a:lnTo>
                      <a:pt x="48" y="75"/>
                    </a:lnTo>
                    <a:close/>
                  </a:path>
                </a:pathLst>
              </a:custGeom>
              <a:solidFill>
                <a:srgbClr val="D1D1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68" name="Freeform 648"/>
              <p:cNvSpPr>
                <a:spLocks/>
              </p:cNvSpPr>
              <p:nvPr/>
            </p:nvSpPr>
            <p:spPr bwMode="auto">
              <a:xfrm flipH="1">
                <a:off x="-837" y="2483"/>
                <a:ext cx="8" cy="80"/>
              </a:xfrm>
              <a:custGeom>
                <a:avLst/>
                <a:gdLst/>
                <a:ahLst/>
                <a:cxnLst>
                  <a:cxn ang="0">
                    <a:pos x="49" y="64"/>
                  </a:cxn>
                  <a:cxn ang="0">
                    <a:pos x="49" y="63"/>
                  </a:cxn>
                  <a:cxn ang="0">
                    <a:pos x="50" y="60"/>
                  </a:cxn>
                  <a:cxn ang="0">
                    <a:pos x="51" y="57"/>
                  </a:cxn>
                  <a:cxn ang="0">
                    <a:pos x="53" y="53"/>
                  </a:cxn>
                  <a:cxn ang="0">
                    <a:pos x="55" y="48"/>
                  </a:cxn>
                  <a:cxn ang="0">
                    <a:pos x="59" y="43"/>
                  </a:cxn>
                  <a:cxn ang="0">
                    <a:pos x="62" y="37"/>
                  </a:cxn>
                  <a:cxn ang="0">
                    <a:pos x="66" y="32"/>
                  </a:cxn>
                  <a:cxn ang="0">
                    <a:pos x="71" y="25"/>
                  </a:cxn>
                  <a:cxn ang="0">
                    <a:pos x="75" y="20"/>
                  </a:cxn>
                  <a:cxn ang="0">
                    <a:pos x="79" y="14"/>
                  </a:cxn>
                  <a:cxn ang="0">
                    <a:pos x="85" y="10"/>
                  </a:cxn>
                  <a:cxn ang="0">
                    <a:pos x="90" y="6"/>
                  </a:cxn>
                  <a:cxn ang="0">
                    <a:pos x="97" y="2"/>
                  </a:cxn>
                  <a:cxn ang="0">
                    <a:pos x="102" y="0"/>
                  </a:cxn>
                  <a:cxn ang="0">
                    <a:pos x="109" y="0"/>
                  </a:cxn>
                  <a:cxn ang="0">
                    <a:pos x="123" y="810"/>
                  </a:cxn>
                  <a:cxn ang="0">
                    <a:pos x="52" y="1574"/>
                  </a:cxn>
                  <a:cxn ang="0">
                    <a:pos x="46" y="1567"/>
                  </a:cxn>
                  <a:cxn ang="0">
                    <a:pos x="40" y="1559"/>
                  </a:cxn>
                  <a:cxn ang="0">
                    <a:pos x="35" y="1552"/>
                  </a:cxn>
                  <a:cxn ang="0">
                    <a:pos x="29" y="1542"/>
                  </a:cxn>
                  <a:cxn ang="0">
                    <a:pos x="25" y="1532"/>
                  </a:cxn>
                  <a:cxn ang="0">
                    <a:pos x="20" y="1521"/>
                  </a:cxn>
                  <a:cxn ang="0">
                    <a:pos x="17" y="1511"/>
                  </a:cxn>
                  <a:cxn ang="0">
                    <a:pos x="13" y="1500"/>
                  </a:cxn>
                  <a:cxn ang="0">
                    <a:pos x="10" y="1491"/>
                  </a:cxn>
                  <a:cxn ang="0">
                    <a:pos x="7" y="1481"/>
                  </a:cxn>
                  <a:cxn ang="0">
                    <a:pos x="5" y="1472"/>
                  </a:cxn>
                  <a:cxn ang="0">
                    <a:pos x="3" y="1464"/>
                  </a:cxn>
                  <a:cxn ang="0">
                    <a:pos x="1" y="1458"/>
                  </a:cxn>
                  <a:cxn ang="0">
                    <a:pos x="0" y="1452"/>
                  </a:cxn>
                  <a:cxn ang="0">
                    <a:pos x="0" y="1450"/>
                  </a:cxn>
                  <a:cxn ang="0">
                    <a:pos x="0" y="1449"/>
                  </a:cxn>
                  <a:cxn ang="0">
                    <a:pos x="114" y="812"/>
                  </a:cxn>
                  <a:cxn ang="0">
                    <a:pos x="49" y="64"/>
                  </a:cxn>
                </a:cxnLst>
                <a:rect l="0" t="0" r="r" b="b"/>
                <a:pathLst>
                  <a:path w="123" h="1574">
                    <a:moveTo>
                      <a:pt x="49" y="64"/>
                    </a:moveTo>
                    <a:lnTo>
                      <a:pt x="49" y="63"/>
                    </a:lnTo>
                    <a:lnTo>
                      <a:pt x="50" y="60"/>
                    </a:lnTo>
                    <a:lnTo>
                      <a:pt x="51" y="57"/>
                    </a:lnTo>
                    <a:lnTo>
                      <a:pt x="53" y="53"/>
                    </a:lnTo>
                    <a:lnTo>
                      <a:pt x="55" y="48"/>
                    </a:lnTo>
                    <a:lnTo>
                      <a:pt x="59" y="43"/>
                    </a:lnTo>
                    <a:lnTo>
                      <a:pt x="62" y="37"/>
                    </a:lnTo>
                    <a:lnTo>
                      <a:pt x="66" y="32"/>
                    </a:lnTo>
                    <a:lnTo>
                      <a:pt x="71" y="25"/>
                    </a:lnTo>
                    <a:lnTo>
                      <a:pt x="75" y="20"/>
                    </a:lnTo>
                    <a:lnTo>
                      <a:pt x="79" y="14"/>
                    </a:lnTo>
                    <a:lnTo>
                      <a:pt x="85" y="10"/>
                    </a:lnTo>
                    <a:lnTo>
                      <a:pt x="90" y="6"/>
                    </a:lnTo>
                    <a:lnTo>
                      <a:pt x="97" y="2"/>
                    </a:lnTo>
                    <a:lnTo>
                      <a:pt x="102" y="0"/>
                    </a:lnTo>
                    <a:lnTo>
                      <a:pt x="109" y="0"/>
                    </a:lnTo>
                    <a:lnTo>
                      <a:pt x="123" y="810"/>
                    </a:lnTo>
                    <a:lnTo>
                      <a:pt x="52" y="1574"/>
                    </a:lnTo>
                    <a:lnTo>
                      <a:pt x="46" y="1567"/>
                    </a:lnTo>
                    <a:lnTo>
                      <a:pt x="40" y="1559"/>
                    </a:lnTo>
                    <a:lnTo>
                      <a:pt x="35" y="1552"/>
                    </a:lnTo>
                    <a:lnTo>
                      <a:pt x="29" y="1542"/>
                    </a:lnTo>
                    <a:lnTo>
                      <a:pt x="25" y="1532"/>
                    </a:lnTo>
                    <a:lnTo>
                      <a:pt x="20" y="1521"/>
                    </a:lnTo>
                    <a:lnTo>
                      <a:pt x="17" y="1511"/>
                    </a:lnTo>
                    <a:lnTo>
                      <a:pt x="13" y="1500"/>
                    </a:lnTo>
                    <a:lnTo>
                      <a:pt x="10" y="1491"/>
                    </a:lnTo>
                    <a:lnTo>
                      <a:pt x="7" y="1481"/>
                    </a:lnTo>
                    <a:lnTo>
                      <a:pt x="5" y="1472"/>
                    </a:lnTo>
                    <a:lnTo>
                      <a:pt x="3" y="1464"/>
                    </a:lnTo>
                    <a:lnTo>
                      <a:pt x="1" y="1458"/>
                    </a:lnTo>
                    <a:lnTo>
                      <a:pt x="0" y="1452"/>
                    </a:lnTo>
                    <a:lnTo>
                      <a:pt x="0" y="1450"/>
                    </a:lnTo>
                    <a:lnTo>
                      <a:pt x="0" y="1449"/>
                    </a:lnTo>
                    <a:lnTo>
                      <a:pt x="114" y="812"/>
                    </a:lnTo>
                    <a:lnTo>
                      <a:pt x="49" y="64"/>
                    </a:lnTo>
                    <a:close/>
                  </a:path>
                </a:pathLst>
              </a:custGeom>
              <a:solidFill>
                <a:srgbClr val="C9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69" name="Freeform 649"/>
              <p:cNvSpPr>
                <a:spLocks/>
              </p:cNvSpPr>
              <p:nvPr/>
            </p:nvSpPr>
            <p:spPr bwMode="auto">
              <a:xfrm flipH="1">
                <a:off x="-837" y="2483"/>
                <a:ext cx="8" cy="80"/>
              </a:xfrm>
              <a:custGeom>
                <a:avLst/>
                <a:gdLst/>
                <a:ahLst/>
                <a:cxnLst>
                  <a:cxn ang="0">
                    <a:pos x="52" y="51"/>
                  </a:cxn>
                  <a:cxn ang="0">
                    <a:pos x="52" y="50"/>
                  </a:cxn>
                  <a:cxn ang="0">
                    <a:pos x="52" y="48"/>
                  </a:cxn>
                  <a:cxn ang="0">
                    <a:pos x="55" y="45"/>
                  </a:cxn>
                  <a:cxn ang="0">
                    <a:pos x="56" y="42"/>
                  </a:cxn>
                  <a:cxn ang="0">
                    <a:pos x="58" y="38"/>
                  </a:cxn>
                  <a:cxn ang="0">
                    <a:pos x="60" y="33"/>
                  </a:cxn>
                  <a:cxn ang="0">
                    <a:pos x="63" y="29"/>
                  </a:cxn>
                  <a:cxn ang="0">
                    <a:pos x="67" y="25"/>
                  </a:cxn>
                  <a:cxn ang="0">
                    <a:pos x="70" y="19"/>
                  </a:cxn>
                  <a:cxn ang="0">
                    <a:pos x="73" y="15"/>
                  </a:cxn>
                  <a:cxn ang="0">
                    <a:pos x="78" y="10"/>
                  </a:cxn>
                  <a:cxn ang="0">
                    <a:pos x="82" y="6"/>
                  </a:cxn>
                  <a:cxn ang="0">
                    <a:pos x="86" y="3"/>
                  </a:cxn>
                  <a:cxn ang="0">
                    <a:pos x="91" y="1"/>
                  </a:cxn>
                  <a:cxn ang="0">
                    <a:pos x="95" y="0"/>
                  </a:cxn>
                  <a:cxn ang="0">
                    <a:pos x="100" y="0"/>
                  </a:cxn>
                  <a:cxn ang="0">
                    <a:pos x="120" y="806"/>
                  </a:cxn>
                  <a:cxn ang="0">
                    <a:pos x="45" y="1564"/>
                  </a:cxn>
                  <a:cxn ang="0">
                    <a:pos x="39" y="1558"/>
                  </a:cxn>
                  <a:cxn ang="0">
                    <a:pos x="35" y="1551"/>
                  </a:cxn>
                  <a:cxn ang="0">
                    <a:pos x="29" y="1545"/>
                  </a:cxn>
                  <a:cxn ang="0">
                    <a:pos x="26" y="1536"/>
                  </a:cxn>
                  <a:cxn ang="0">
                    <a:pos x="22" y="1527"/>
                  </a:cxn>
                  <a:cxn ang="0">
                    <a:pos x="19" y="1518"/>
                  </a:cxn>
                  <a:cxn ang="0">
                    <a:pos x="14" y="1510"/>
                  </a:cxn>
                  <a:cxn ang="0">
                    <a:pos x="12" y="1501"/>
                  </a:cxn>
                  <a:cxn ang="0">
                    <a:pos x="9" y="1492"/>
                  </a:cxn>
                  <a:cxn ang="0">
                    <a:pos x="7" y="1484"/>
                  </a:cxn>
                  <a:cxn ang="0">
                    <a:pos x="4" y="1477"/>
                  </a:cxn>
                  <a:cxn ang="0">
                    <a:pos x="2" y="1470"/>
                  </a:cxn>
                  <a:cxn ang="0">
                    <a:pos x="1" y="1465"/>
                  </a:cxn>
                  <a:cxn ang="0">
                    <a:pos x="0" y="1462"/>
                  </a:cxn>
                  <a:cxn ang="0">
                    <a:pos x="0" y="1458"/>
                  </a:cxn>
                  <a:cxn ang="0">
                    <a:pos x="111" y="808"/>
                  </a:cxn>
                  <a:cxn ang="0">
                    <a:pos x="52" y="51"/>
                  </a:cxn>
                </a:cxnLst>
                <a:rect l="0" t="0" r="r" b="b"/>
                <a:pathLst>
                  <a:path w="120" h="1564">
                    <a:moveTo>
                      <a:pt x="52" y="51"/>
                    </a:moveTo>
                    <a:lnTo>
                      <a:pt x="52" y="50"/>
                    </a:lnTo>
                    <a:lnTo>
                      <a:pt x="52" y="48"/>
                    </a:lnTo>
                    <a:lnTo>
                      <a:pt x="55" y="45"/>
                    </a:lnTo>
                    <a:lnTo>
                      <a:pt x="56" y="42"/>
                    </a:lnTo>
                    <a:lnTo>
                      <a:pt x="58" y="38"/>
                    </a:lnTo>
                    <a:lnTo>
                      <a:pt x="60" y="33"/>
                    </a:lnTo>
                    <a:lnTo>
                      <a:pt x="63" y="29"/>
                    </a:lnTo>
                    <a:lnTo>
                      <a:pt x="67" y="25"/>
                    </a:lnTo>
                    <a:lnTo>
                      <a:pt x="70" y="19"/>
                    </a:lnTo>
                    <a:lnTo>
                      <a:pt x="73" y="15"/>
                    </a:lnTo>
                    <a:lnTo>
                      <a:pt x="78" y="10"/>
                    </a:lnTo>
                    <a:lnTo>
                      <a:pt x="82" y="6"/>
                    </a:lnTo>
                    <a:lnTo>
                      <a:pt x="86" y="3"/>
                    </a:lnTo>
                    <a:lnTo>
                      <a:pt x="91" y="1"/>
                    </a:lnTo>
                    <a:lnTo>
                      <a:pt x="95" y="0"/>
                    </a:lnTo>
                    <a:lnTo>
                      <a:pt x="100" y="0"/>
                    </a:lnTo>
                    <a:lnTo>
                      <a:pt x="120" y="806"/>
                    </a:lnTo>
                    <a:lnTo>
                      <a:pt x="45" y="1564"/>
                    </a:lnTo>
                    <a:lnTo>
                      <a:pt x="39" y="1558"/>
                    </a:lnTo>
                    <a:lnTo>
                      <a:pt x="35" y="1551"/>
                    </a:lnTo>
                    <a:lnTo>
                      <a:pt x="29" y="1545"/>
                    </a:lnTo>
                    <a:lnTo>
                      <a:pt x="26" y="1536"/>
                    </a:lnTo>
                    <a:lnTo>
                      <a:pt x="22" y="1527"/>
                    </a:lnTo>
                    <a:lnTo>
                      <a:pt x="19" y="1518"/>
                    </a:lnTo>
                    <a:lnTo>
                      <a:pt x="14" y="1510"/>
                    </a:lnTo>
                    <a:lnTo>
                      <a:pt x="12" y="1501"/>
                    </a:lnTo>
                    <a:lnTo>
                      <a:pt x="9" y="1492"/>
                    </a:lnTo>
                    <a:lnTo>
                      <a:pt x="7" y="1484"/>
                    </a:lnTo>
                    <a:lnTo>
                      <a:pt x="4" y="1477"/>
                    </a:lnTo>
                    <a:lnTo>
                      <a:pt x="2" y="1470"/>
                    </a:lnTo>
                    <a:lnTo>
                      <a:pt x="1" y="1465"/>
                    </a:lnTo>
                    <a:lnTo>
                      <a:pt x="0" y="1462"/>
                    </a:lnTo>
                    <a:lnTo>
                      <a:pt x="0" y="1458"/>
                    </a:lnTo>
                    <a:lnTo>
                      <a:pt x="111" y="808"/>
                    </a:lnTo>
                    <a:lnTo>
                      <a:pt x="52" y="51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70" name="Freeform 650"/>
              <p:cNvSpPr>
                <a:spLocks/>
              </p:cNvSpPr>
              <p:nvPr/>
            </p:nvSpPr>
            <p:spPr bwMode="auto">
              <a:xfrm flipH="1">
                <a:off x="-837" y="2483"/>
                <a:ext cx="8" cy="80"/>
              </a:xfrm>
              <a:custGeom>
                <a:avLst/>
                <a:gdLst/>
                <a:ahLst/>
                <a:cxnLst>
                  <a:cxn ang="0">
                    <a:pos x="55" y="39"/>
                  </a:cxn>
                  <a:cxn ang="0">
                    <a:pos x="55" y="38"/>
                  </a:cxn>
                  <a:cxn ang="0">
                    <a:pos x="55" y="37"/>
                  </a:cxn>
                  <a:cxn ang="0">
                    <a:pos x="56" y="35"/>
                  </a:cxn>
                  <a:cxn ang="0">
                    <a:pos x="57" y="31"/>
                  </a:cxn>
                  <a:cxn ang="0">
                    <a:pos x="58" y="29"/>
                  </a:cxn>
                  <a:cxn ang="0">
                    <a:pos x="60" y="25"/>
                  </a:cxn>
                  <a:cxn ang="0">
                    <a:pos x="63" y="22"/>
                  </a:cxn>
                  <a:cxn ang="0">
                    <a:pos x="65" y="18"/>
                  </a:cxn>
                  <a:cxn ang="0">
                    <a:pos x="67" y="14"/>
                  </a:cxn>
                  <a:cxn ang="0">
                    <a:pos x="70" y="11"/>
                  </a:cxn>
                  <a:cxn ang="0">
                    <a:pos x="73" y="7"/>
                  </a:cxn>
                  <a:cxn ang="0">
                    <a:pos x="76" y="4"/>
                  </a:cxn>
                  <a:cxn ang="0">
                    <a:pos x="79" y="2"/>
                  </a:cxn>
                  <a:cxn ang="0">
                    <a:pos x="82" y="1"/>
                  </a:cxn>
                  <a:cxn ang="0">
                    <a:pos x="85" y="0"/>
                  </a:cxn>
                  <a:cxn ang="0">
                    <a:pos x="90" y="1"/>
                  </a:cxn>
                  <a:cxn ang="0">
                    <a:pos x="117" y="803"/>
                  </a:cxn>
                  <a:cxn ang="0">
                    <a:pos x="36" y="1555"/>
                  </a:cxn>
                  <a:cxn ang="0">
                    <a:pos x="32" y="1549"/>
                  </a:cxn>
                  <a:cxn ang="0">
                    <a:pos x="28" y="1544"/>
                  </a:cxn>
                  <a:cxn ang="0">
                    <a:pos x="24" y="1537"/>
                  </a:cxn>
                  <a:cxn ang="0">
                    <a:pos x="21" y="1531"/>
                  </a:cxn>
                  <a:cxn ang="0">
                    <a:pos x="18" y="1523"/>
                  </a:cxn>
                  <a:cxn ang="0">
                    <a:pos x="14" y="1516"/>
                  </a:cxn>
                  <a:cxn ang="0">
                    <a:pos x="12" y="1509"/>
                  </a:cxn>
                  <a:cxn ang="0">
                    <a:pos x="10" y="1502"/>
                  </a:cxn>
                  <a:cxn ang="0">
                    <a:pos x="7" y="1496"/>
                  </a:cxn>
                  <a:cxn ang="0">
                    <a:pos x="6" y="1489"/>
                  </a:cxn>
                  <a:cxn ang="0">
                    <a:pos x="4" y="1483"/>
                  </a:cxn>
                  <a:cxn ang="0">
                    <a:pos x="2" y="1478"/>
                  </a:cxn>
                  <a:cxn ang="0">
                    <a:pos x="1" y="1474"/>
                  </a:cxn>
                  <a:cxn ang="0">
                    <a:pos x="0" y="1471"/>
                  </a:cxn>
                  <a:cxn ang="0">
                    <a:pos x="0" y="1468"/>
                  </a:cxn>
                  <a:cxn ang="0">
                    <a:pos x="108" y="805"/>
                  </a:cxn>
                  <a:cxn ang="0">
                    <a:pos x="55" y="39"/>
                  </a:cxn>
                </a:cxnLst>
                <a:rect l="0" t="0" r="r" b="b"/>
                <a:pathLst>
                  <a:path w="117" h="1555">
                    <a:moveTo>
                      <a:pt x="55" y="39"/>
                    </a:moveTo>
                    <a:lnTo>
                      <a:pt x="55" y="38"/>
                    </a:lnTo>
                    <a:lnTo>
                      <a:pt x="55" y="37"/>
                    </a:lnTo>
                    <a:lnTo>
                      <a:pt x="56" y="35"/>
                    </a:lnTo>
                    <a:lnTo>
                      <a:pt x="57" y="31"/>
                    </a:lnTo>
                    <a:lnTo>
                      <a:pt x="58" y="29"/>
                    </a:lnTo>
                    <a:lnTo>
                      <a:pt x="60" y="25"/>
                    </a:lnTo>
                    <a:lnTo>
                      <a:pt x="63" y="22"/>
                    </a:lnTo>
                    <a:lnTo>
                      <a:pt x="65" y="18"/>
                    </a:lnTo>
                    <a:lnTo>
                      <a:pt x="67" y="14"/>
                    </a:lnTo>
                    <a:lnTo>
                      <a:pt x="70" y="11"/>
                    </a:lnTo>
                    <a:lnTo>
                      <a:pt x="73" y="7"/>
                    </a:lnTo>
                    <a:lnTo>
                      <a:pt x="76" y="4"/>
                    </a:lnTo>
                    <a:lnTo>
                      <a:pt x="79" y="2"/>
                    </a:lnTo>
                    <a:lnTo>
                      <a:pt x="82" y="1"/>
                    </a:lnTo>
                    <a:lnTo>
                      <a:pt x="85" y="0"/>
                    </a:lnTo>
                    <a:lnTo>
                      <a:pt x="90" y="1"/>
                    </a:lnTo>
                    <a:lnTo>
                      <a:pt x="117" y="803"/>
                    </a:lnTo>
                    <a:lnTo>
                      <a:pt x="36" y="1555"/>
                    </a:lnTo>
                    <a:lnTo>
                      <a:pt x="32" y="1549"/>
                    </a:lnTo>
                    <a:lnTo>
                      <a:pt x="28" y="1544"/>
                    </a:lnTo>
                    <a:lnTo>
                      <a:pt x="24" y="1537"/>
                    </a:lnTo>
                    <a:lnTo>
                      <a:pt x="21" y="1531"/>
                    </a:lnTo>
                    <a:lnTo>
                      <a:pt x="18" y="1523"/>
                    </a:lnTo>
                    <a:lnTo>
                      <a:pt x="14" y="1516"/>
                    </a:lnTo>
                    <a:lnTo>
                      <a:pt x="12" y="1509"/>
                    </a:lnTo>
                    <a:lnTo>
                      <a:pt x="10" y="1502"/>
                    </a:lnTo>
                    <a:lnTo>
                      <a:pt x="7" y="1496"/>
                    </a:lnTo>
                    <a:lnTo>
                      <a:pt x="6" y="1489"/>
                    </a:lnTo>
                    <a:lnTo>
                      <a:pt x="4" y="1483"/>
                    </a:lnTo>
                    <a:lnTo>
                      <a:pt x="2" y="1478"/>
                    </a:lnTo>
                    <a:lnTo>
                      <a:pt x="1" y="1474"/>
                    </a:lnTo>
                    <a:lnTo>
                      <a:pt x="0" y="1471"/>
                    </a:lnTo>
                    <a:lnTo>
                      <a:pt x="0" y="1468"/>
                    </a:lnTo>
                    <a:lnTo>
                      <a:pt x="108" y="805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BABA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71" name="Freeform 651"/>
              <p:cNvSpPr>
                <a:spLocks/>
              </p:cNvSpPr>
              <p:nvPr/>
            </p:nvSpPr>
            <p:spPr bwMode="auto">
              <a:xfrm flipH="1">
                <a:off x="-837" y="2483"/>
                <a:ext cx="8" cy="80"/>
              </a:xfrm>
              <a:custGeom>
                <a:avLst/>
                <a:gdLst/>
                <a:ahLst/>
                <a:cxnLst>
                  <a:cxn ang="0">
                    <a:pos x="112" y="800"/>
                  </a:cxn>
                  <a:cxn ang="0">
                    <a:pos x="78" y="1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67" y="3"/>
                  </a:cxn>
                  <a:cxn ang="0">
                    <a:pos x="65" y="6"/>
                  </a:cxn>
                  <a:cxn ang="0">
                    <a:pos x="64" y="9"/>
                  </a:cxn>
                  <a:cxn ang="0">
                    <a:pos x="62" y="11"/>
                  </a:cxn>
                  <a:cxn ang="0">
                    <a:pos x="61" y="14"/>
                  </a:cxn>
                  <a:cxn ang="0">
                    <a:pos x="60" y="16"/>
                  </a:cxn>
                  <a:cxn ang="0">
                    <a:pos x="58" y="20"/>
                  </a:cxn>
                  <a:cxn ang="0">
                    <a:pos x="56" y="22"/>
                  </a:cxn>
                  <a:cxn ang="0">
                    <a:pos x="56" y="24"/>
                  </a:cxn>
                  <a:cxn ang="0">
                    <a:pos x="55" y="25"/>
                  </a:cxn>
                  <a:cxn ang="0">
                    <a:pos x="55" y="26"/>
                  </a:cxn>
                  <a:cxn ang="0">
                    <a:pos x="55" y="27"/>
                  </a:cxn>
                  <a:cxn ang="0">
                    <a:pos x="103" y="802"/>
                  </a:cxn>
                  <a:cxn ang="0">
                    <a:pos x="0" y="1480"/>
                  </a:cxn>
                  <a:cxn ang="0">
                    <a:pos x="0" y="1481"/>
                  </a:cxn>
                  <a:cxn ang="0">
                    <a:pos x="1" y="1483"/>
                  </a:cxn>
                  <a:cxn ang="0">
                    <a:pos x="1" y="1486"/>
                  </a:cxn>
                  <a:cxn ang="0">
                    <a:pos x="2" y="1489"/>
                  </a:cxn>
                  <a:cxn ang="0">
                    <a:pos x="3" y="1494"/>
                  </a:cxn>
                  <a:cxn ang="0">
                    <a:pos x="5" y="1499"/>
                  </a:cxn>
                  <a:cxn ang="0">
                    <a:pos x="6" y="1504"/>
                  </a:cxn>
                  <a:cxn ang="0">
                    <a:pos x="8" y="1509"/>
                  </a:cxn>
                  <a:cxn ang="0">
                    <a:pos x="11" y="1514"/>
                  </a:cxn>
                  <a:cxn ang="0">
                    <a:pos x="13" y="1520"/>
                  </a:cxn>
                  <a:cxn ang="0">
                    <a:pos x="15" y="1525"/>
                  </a:cxn>
                  <a:cxn ang="0">
                    <a:pos x="17" y="1531"/>
                  </a:cxn>
                  <a:cxn ang="0">
                    <a:pos x="19" y="1536"/>
                  </a:cxn>
                  <a:cxn ang="0">
                    <a:pos x="23" y="1541"/>
                  </a:cxn>
                  <a:cxn ang="0">
                    <a:pos x="26" y="1546"/>
                  </a:cxn>
                  <a:cxn ang="0">
                    <a:pos x="112" y="800"/>
                  </a:cxn>
                </a:cxnLst>
                <a:rect l="0" t="0" r="r" b="b"/>
                <a:pathLst>
                  <a:path w="112" h="1546">
                    <a:moveTo>
                      <a:pt x="112" y="800"/>
                    </a:moveTo>
                    <a:lnTo>
                      <a:pt x="78" y="1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7" y="3"/>
                    </a:lnTo>
                    <a:lnTo>
                      <a:pt x="65" y="6"/>
                    </a:lnTo>
                    <a:lnTo>
                      <a:pt x="64" y="9"/>
                    </a:lnTo>
                    <a:lnTo>
                      <a:pt x="62" y="11"/>
                    </a:lnTo>
                    <a:lnTo>
                      <a:pt x="61" y="14"/>
                    </a:lnTo>
                    <a:lnTo>
                      <a:pt x="60" y="16"/>
                    </a:lnTo>
                    <a:lnTo>
                      <a:pt x="58" y="20"/>
                    </a:lnTo>
                    <a:lnTo>
                      <a:pt x="56" y="22"/>
                    </a:lnTo>
                    <a:lnTo>
                      <a:pt x="56" y="24"/>
                    </a:lnTo>
                    <a:lnTo>
                      <a:pt x="55" y="25"/>
                    </a:lnTo>
                    <a:lnTo>
                      <a:pt x="55" y="26"/>
                    </a:lnTo>
                    <a:lnTo>
                      <a:pt x="55" y="27"/>
                    </a:lnTo>
                    <a:lnTo>
                      <a:pt x="103" y="802"/>
                    </a:lnTo>
                    <a:lnTo>
                      <a:pt x="0" y="1480"/>
                    </a:lnTo>
                    <a:lnTo>
                      <a:pt x="0" y="1481"/>
                    </a:lnTo>
                    <a:lnTo>
                      <a:pt x="1" y="1483"/>
                    </a:lnTo>
                    <a:lnTo>
                      <a:pt x="1" y="1486"/>
                    </a:lnTo>
                    <a:lnTo>
                      <a:pt x="2" y="1489"/>
                    </a:lnTo>
                    <a:lnTo>
                      <a:pt x="3" y="1494"/>
                    </a:lnTo>
                    <a:lnTo>
                      <a:pt x="5" y="1499"/>
                    </a:lnTo>
                    <a:lnTo>
                      <a:pt x="6" y="1504"/>
                    </a:lnTo>
                    <a:lnTo>
                      <a:pt x="8" y="1509"/>
                    </a:lnTo>
                    <a:lnTo>
                      <a:pt x="11" y="1514"/>
                    </a:lnTo>
                    <a:lnTo>
                      <a:pt x="13" y="1520"/>
                    </a:lnTo>
                    <a:lnTo>
                      <a:pt x="15" y="1525"/>
                    </a:lnTo>
                    <a:lnTo>
                      <a:pt x="17" y="1531"/>
                    </a:lnTo>
                    <a:lnTo>
                      <a:pt x="19" y="1536"/>
                    </a:lnTo>
                    <a:lnTo>
                      <a:pt x="23" y="1541"/>
                    </a:lnTo>
                    <a:lnTo>
                      <a:pt x="26" y="1546"/>
                    </a:lnTo>
                    <a:lnTo>
                      <a:pt x="112" y="80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72" name="Freeform 652"/>
              <p:cNvSpPr>
                <a:spLocks/>
              </p:cNvSpPr>
              <p:nvPr/>
            </p:nvSpPr>
            <p:spPr bwMode="auto">
              <a:xfrm flipH="1">
                <a:off x="-855" y="2533"/>
                <a:ext cx="1" cy="8"/>
              </a:xfrm>
              <a:custGeom>
                <a:avLst/>
                <a:gdLst/>
                <a:ahLst/>
                <a:cxnLst>
                  <a:cxn ang="0">
                    <a:pos x="28" y="50"/>
                  </a:cxn>
                  <a:cxn ang="0">
                    <a:pos x="27" y="39"/>
                  </a:cxn>
                  <a:cxn ang="0">
                    <a:pos x="27" y="29"/>
                  </a:cxn>
                  <a:cxn ang="0">
                    <a:pos x="25" y="20"/>
                  </a:cxn>
                  <a:cxn ang="0">
                    <a:pos x="24" y="13"/>
                  </a:cxn>
                  <a:cxn ang="0">
                    <a:pos x="22" y="6"/>
                  </a:cxn>
                  <a:cxn ang="0">
                    <a:pos x="18" y="2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2" y="1"/>
                  </a:cxn>
                  <a:cxn ang="0">
                    <a:pos x="10" y="3"/>
                  </a:cxn>
                  <a:cxn ang="0">
                    <a:pos x="7" y="7"/>
                  </a:cxn>
                  <a:cxn ang="0">
                    <a:pos x="5" y="12"/>
                  </a:cxn>
                  <a:cxn ang="0">
                    <a:pos x="4" y="18"/>
                  </a:cxn>
                  <a:cxn ang="0">
                    <a:pos x="2" y="25"/>
                  </a:cxn>
                  <a:cxn ang="0">
                    <a:pos x="1" y="32"/>
                  </a:cxn>
                  <a:cxn ang="0">
                    <a:pos x="1" y="38"/>
                  </a:cxn>
                  <a:cxn ang="0">
                    <a:pos x="1" y="40"/>
                  </a:cxn>
                  <a:cxn ang="0">
                    <a:pos x="1" y="42"/>
                  </a:cxn>
                  <a:cxn ang="0">
                    <a:pos x="1" y="44"/>
                  </a:cxn>
                  <a:cxn ang="0">
                    <a:pos x="1" y="48"/>
                  </a:cxn>
                  <a:cxn ang="0">
                    <a:pos x="1" y="50"/>
                  </a:cxn>
                  <a:cxn ang="0">
                    <a:pos x="1" y="52"/>
                  </a:cxn>
                  <a:cxn ang="0">
                    <a:pos x="1" y="54"/>
                  </a:cxn>
                  <a:cxn ang="0">
                    <a:pos x="0" y="62"/>
                  </a:cxn>
                  <a:cxn ang="0">
                    <a:pos x="1" y="73"/>
                  </a:cxn>
                  <a:cxn ang="0">
                    <a:pos x="2" y="84"/>
                  </a:cxn>
                  <a:cxn ang="0">
                    <a:pos x="3" y="92"/>
                  </a:cxn>
                  <a:cxn ang="0">
                    <a:pos x="5" y="100"/>
                  </a:cxn>
                  <a:cxn ang="0">
                    <a:pos x="7" y="107"/>
                  </a:cxn>
                  <a:cxn ang="0">
                    <a:pos x="11" y="111"/>
                  </a:cxn>
                  <a:cxn ang="0">
                    <a:pos x="13" y="113"/>
                  </a:cxn>
                  <a:cxn ang="0">
                    <a:pos x="16" y="113"/>
                  </a:cxn>
                  <a:cxn ang="0">
                    <a:pos x="18" y="111"/>
                  </a:cxn>
                  <a:cxn ang="0">
                    <a:pos x="20" y="107"/>
                  </a:cxn>
                  <a:cxn ang="0">
                    <a:pos x="23" y="100"/>
                  </a:cxn>
                  <a:cxn ang="0">
                    <a:pos x="25" y="92"/>
                  </a:cxn>
                  <a:cxn ang="0">
                    <a:pos x="26" y="84"/>
                  </a:cxn>
                  <a:cxn ang="0">
                    <a:pos x="27" y="73"/>
                  </a:cxn>
                  <a:cxn ang="0">
                    <a:pos x="27" y="62"/>
                  </a:cxn>
                </a:cxnLst>
                <a:rect l="0" t="0" r="r" b="b"/>
                <a:pathLst>
                  <a:path w="28" h="114">
                    <a:moveTo>
                      <a:pt x="28" y="56"/>
                    </a:moveTo>
                    <a:lnTo>
                      <a:pt x="28" y="50"/>
                    </a:lnTo>
                    <a:lnTo>
                      <a:pt x="28" y="44"/>
                    </a:lnTo>
                    <a:lnTo>
                      <a:pt x="27" y="39"/>
                    </a:lnTo>
                    <a:lnTo>
                      <a:pt x="27" y="35"/>
                    </a:lnTo>
                    <a:lnTo>
                      <a:pt x="27" y="29"/>
                    </a:lnTo>
                    <a:lnTo>
                      <a:pt x="26" y="25"/>
                    </a:lnTo>
                    <a:lnTo>
                      <a:pt x="25" y="20"/>
                    </a:lnTo>
                    <a:lnTo>
                      <a:pt x="25" y="16"/>
                    </a:lnTo>
                    <a:lnTo>
                      <a:pt x="24" y="13"/>
                    </a:lnTo>
                    <a:lnTo>
                      <a:pt x="23" y="9"/>
                    </a:lnTo>
                    <a:lnTo>
                      <a:pt x="22" y="6"/>
                    </a:lnTo>
                    <a:lnTo>
                      <a:pt x="19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2" y="1"/>
                    </a:lnTo>
                    <a:lnTo>
                      <a:pt x="11" y="2"/>
                    </a:lnTo>
                    <a:lnTo>
                      <a:pt x="10" y="3"/>
                    </a:lnTo>
                    <a:lnTo>
                      <a:pt x="8" y="5"/>
                    </a:lnTo>
                    <a:lnTo>
                      <a:pt x="7" y="7"/>
                    </a:lnTo>
                    <a:lnTo>
                      <a:pt x="6" y="9"/>
                    </a:lnTo>
                    <a:lnTo>
                      <a:pt x="5" y="12"/>
                    </a:lnTo>
                    <a:lnTo>
                      <a:pt x="5" y="15"/>
                    </a:lnTo>
                    <a:lnTo>
                      <a:pt x="4" y="18"/>
                    </a:lnTo>
                    <a:lnTo>
                      <a:pt x="3" y="21"/>
                    </a:lnTo>
                    <a:lnTo>
                      <a:pt x="2" y="25"/>
                    </a:lnTo>
                    <a:lnTo>
                      <a:pt x="2" y="28"/>
                    </a:lnTo>
                    <a:lnTo>
                      <a:pt x="1" y="32"/>
                    </a:lnTo>
                    <a:lnTo>
                      <a:pt x="1" y="37"/>
                    </a:lnTo>
                    <a:lnTo>
                      <a:pt x="1" y="38"/>
                    </a:lnTo>
                    <a:lnTo>
                      <a:pt x="1" y="39"/>
                    </a:lnTo>
                    <a:lnTo>
                      <a:pt x="1" y="40"/>
                    </a:lnTo>
                    <a:lnTo>
                      <a:pt x="1" y="41"/>
                    </a:lnTo>
                    <a:lnTo>
                      <a:pt x="1" y="42"/>
                    </a:lnTo>
                    <a:lnTo>
                      <a:pt x="1" y="43"/>
                    </a:lnTo>
                    <a:lnTo>
                      <a:pt x="1" y="44"/>
                    </a:lnTo>
                    <a:lnTo>
                      <a:pt x="1" y="47"/>
                    </a:lnTo>
                    <a:lnTo>
                      <a:pt x="1" y="48"/>
                    </a:lnTo>
                    <a:lnTo>
                      <a:pt x="1" y="49"/>
                    </a:lnTo>
                    <a:lnTo>
                      <a:pt x="1" y="50"/>
                    </a:lnTo>
                    <a:lnTo>
                      <a:pt x="1" y="51"/>
                    </a:lnTo>
                    <a:lnTo>
                      <a:pt x="1" y="52"/>
                    </a:lnTo>
                    <a:lnTo>
                      <a:pt x="1" y="53"/>
                    </a:lnTo>
                    <a:lnTo>
                      <a:pt x="1" y="54"/>
                    </a:lnTo>
                    <a:lnTo>
                      <a:pt x="1" y="56"/>
                    </a:lnTo>
                    <a:lnTo>
                      <a:pt x="0" y="62"/>
                    </a:lnTo>
                    <a:lnTo>
                      <a:pt x="0" y="67"/>
                    </a:lnTo>
                    <a:lnTo>
                      <a:pt x="1" y="73"/>
                    </a:lnTo>
                    <a:lnTo>
                      <a:pt x="1" y="78"/>
                    </a:lnTo>
                    <a:lnTo>
                      <a:pt x="2" y="84"/>
                    </a:lnTo>
                    <a:lnTo>
                      <a:pt x="2" y="88"/>
                    </a:lnTo>
                    <a:lnTo>
                      <a:pt x="3" y="92"/>
                    </a:lnTo>
                    <a:lnTo>
                      <a:pt x="4" y="97"/>
                    </a:lnTo>
                    <a:lnTo>
                      <a:pt x="5" y="100"/>
                    </a:lnTo>
                    <a:lnTo>
                      <a:pt x="6" y="103"/>
                    </a:lnTo>
                    <a:lnTo>
                      <a:pt x="7" y="107"/>
                    </a:lnTo>
                    <a:lnTo>
                      <a:pt x="8" y="109"/>
                    </a:lnTo>
                    <a:lnTo>
                      <a:pt x="11" y="111"/>
                    </a:lnTo>
                    <a:lnTo>
                      <a:pt x="12" y="112"/>
                    </a:lnTo>
                    <a:lnTo>
                      <a:pt x="13" y="113"/>
                    </a:lnTo>
                    <a:lnTo>
                      <a:pt x="15" y="114"/>
                    </a:lnTo>
                    <a:lnTo>
                      <a:pt x="16" y="113"/>
                    </a:lnTo>
                    <a:lnTo>
                      <a:pt x="17" y="112"/>
                    </a:lnTo>
                    <a:lnTo>
                      <a:pt x="18" y="111"/>
                    </a:lnTo>
                    <a:lnTo>
                      <a:pt x="19" y="109"/>
                    </a:lnTo>
                    <a:lnTo>
                      <a:pt x="20" y="107"/>
                    </a:lnTo>
                    <a:lnTo>
                      <a:pt x="22" y="103"/>
                    </a:lnTo>
                    <a:lnTo>
                      <a:pt x="23" y="100"/>
                    </a:lnTo>
                    <a:lnTo>
                      <a:pt x="24" y="97"/>
                    </a:lnTo>
                    <a:lnTo>
                      <a:pt x="25" y="92"/>
                    </a:lnTo>
                    <a:lnTo>
                      <a:pt x="25" y="88"/>
                    </a:lnTo>
                    <a:lnTo>
                      <a:pt x="26" y="84"/>
                    </a:lnTo>
                    <a:lnTo>
                      <a:pt x="26" y="78"/>
                    </a:lnTo>
                    <a:lnTo>
                      <a:pt x="27" y="73"/>
                    </a:lnTo>
                    <a:lnTo>
                      <a:pt x="27" y="67"/>
                    </a:lnTo>
                    <a:lnTo>
                      <a:pt x="27" y="62"/>
                    </a:lnTo>
                    <a:lnTo>
                      <a:pt x="28" y="56"/>
                    </a:lnTo>
                    <a:close/>
                  </a:path>
                </a:pathLst>
              </a:custGeom>
              <a:solidFill>
                <a:srgbClr val="BFD8D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73" name="Freeform 653"/>
              <p:cNvSpPr>
                <a:spLocks/>
              </p:cNvSpPr>
              <p:nvPr/>
            </p:nvSpPr>
            <p:spPr bwMode="auto">
              <a:xfrm flipH="1">
                <a:off x="-855" y="2533"/>
                <a:ext cx="1" cy="8"/>
              </a:xfrm>
              <a:custGeom>
                <a:avLst/>
                <a:gdLst/>
                <a:ahLst/>
                <a:cxnLst>
                  <a:cxn ang="0">
                    <a:pos x="28" y="50"/>
                  </a:cxn>
                  <a:cxn ang="0">
                    <a:pos x="27" y="39"/>
                  </a:cxn>
                  <a:cxn ang="0">
                    <a:pos x="27" y="29"/>
                  </a:cxn>
                  <a:cxn ang="0">
                    <a:pos x="25" y="20"/>
                  </a:cxn>
                  <a:cxn ang="0">
                    <a:pos x="24" y="13"/>
                  </a:cxn>
                  <a:cxn ang="0">
                    <a:pos x="22" y="6"/>
                  </a:cxn>
                  <a:cxn ang="0">
                    <a:pos x="18" y="2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2" y="1"/>
                  </a:cxn>
                  <a:cxn ang="0">
                    <a:pos x="10" y="3"/>
                  </a:cxn>
                  <a:cxn ang="0">
                    <a:pos x="7" y="7"/>
                  </a:cxn>
                  <a:cxn ang="0">
                    <a:pos x="5" y="12"/>
                  </a:cxn>
                  <a:cxn ang="0">
                    <a:pos x="4" y="18"/>
                  </a:cxn>
                  <a:cxn ang="0">
                    <a:pos x="2" y="25"/>
                  </a:cxn>
                  <a:cxn ang="0">
                    <a:pos x="1" y="32"/>
                  </a:cxn>
                  <a:cxn ang="0">
                    <a:pos x="1" y="38"/>
                  </a:cxn>
                  <a:cxn ang="0">
                    <a:pos x="1" y="40"/>
                  </a:cxn>
                  <a:cxn ang="0">
                    <a:pos x="1" y="42"/>
                  </a:cxn>
                  <a:cxn ang="0">
                    <a:pos x="1" y="44"/>
                  </a:cxn>
                  <a:cxn ang="0">
                    <a:pos x="1" y="48"/>
                  </a:cxn>
                  <a:cxn ang="0">
                    <a:pos x="1" y="50"/>
                  </a:cxn>
                  <a:cxn ang="0">
                    <a:pos x="1" y="52"/>
                  </a:cxn>
                  <a:cxn ang="0">
                    <a:pos x="1" y="54"/>
                  </a:cxn>
                  <a:cxn ang="0">
                    <a:pos x="0" y="62"/>
                  </a:cxn>
                  <a:cxn ang="0">
                    <a:pos x="1" y="73"/>
                  </a:cxn>
                  <a:cxn ang="0">
                    <a:pos x="2" y="84"/>
                  </a:cxn>
                  <a:cxn ang="0">
                    <a:pos x="3" y="92"/>
                  </a:cxn>
                  <a:cxn ang="0">
                    <a:pos x="5" y="100"/>
                  </a:cxn>
                  <a:cxn ang="0">
                    <a:pos x="7" y="107"/>
                  </a:cxn>
                  <a:cxn ang="0">
                    <a:pos x="11" y="111"/>
                  </a:cxn>
                  <a:cxn ang="0">
                    <a:pos x="13" y="113"/>
                  </a:cxn>
                  <a:cxn ang="0">
                    <a:pos x="16" y="113"/>
                  </a:cxn>
                  <a:cxn ang="0">
                    <a:pos x="18" y="111"/>
                  </a:cxn>
                  <a:cxn ang="0">
                    <a:pos x="20" y="107"/>
                  </a:cxn>
                  <a:cxn ang="0">
                    <a:pos x="23" y="100"/>
                  </a:cxn>
                  <a:cxn ang="0">
                    <a:pos x="25" y="92"/>
                  </a:cxn>
                  <a:cxn ang="0">
                    <a:pos x="26" y="84"/>
                  </a:cxn>
                  <a:cxn ang="0">
                    <a:pos x="27" y="73"/>
                  </a:cxn>
                  <a:cxn ang="0">
                    <a:pos x="27" y="62"/>
                  </a:cxn>
                </a:cxnLst>
                <a:rect l="0" t="0" r="r" b="b"/>
                <a:pathLst>
                  <a:path w="28" h="114">
                    <a:moveTo>
                      <a:pt x="28" y="56"/>
                    </a:moveTo>
                    <a:lnTo>
                      <a:pt x="28" y="50"/>
                    </a:lnTo>
                    <a:lnTo>
                      <a:pt x="28" y="44"/>
                    </a:lnTo>
                    <a:lnTo>
                      <a:pt x="27" y="39"/>
                    </a:lnTo>
                    <a:lnTo>
                      <a:pt x="27" y="35"/>
                    </a:lnTo>
                    <a:lnTo>
                      <a:pt x="27" y="29"/>
                    </a:lnTo>
                    <a:lnTo>
                      <a:pt x="26" y="25"/>
                    </a:lnTo>
                    <a:lnTo>
                      <a:pt x="25" y="20"/>
                    </a:lnTo>
                    <a:lnTo>
                      <a:pt x="25" y="16"/>
                    </a:lnTo>
                    <a:lnTo>
                      <a:pt x="24" y="13"/>
                    </a:lnTo>
                    <a:lnTo>
                      <a:pt x="23" y="9"/>
                    </a:lnTo>
                    <a:lnTo>
                      <a:pt x="22" y="6"/>
                    </a:lnTo>
                    <a:lnTo>
                      <a:pt x="19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2" y="1"/>
                    </a:lnTo>
                    <a:lnTo>
                      <a:pt x="11" y="2"/>
                    </a:lnTo>
                    <a:lnTo>
                      <a:pt x="10" y="3"/>
                    </a:lnTo>
                    <a:lnTo>
                      <a:pt x="8" y="5"/>
                    </a:lnTo>
                    <a:lnTo>
                      <a:pt x="7" y="7"/>
                    </a:lnTo>
                    <a:lnTo>
                      <a:pt x="6" y="9"/>
                    </a:lnTo>
                    <a:lnTo>
                      <a:pt x="5" y="12"/>
                    </a:lnTo>
                    <a:lnTo>
                      <a:pt x="5" y="15"/>
                    </a:lnTo>
                    <a:lnTo>
                      <a:pt x="4" y="18"/>
                    </a:lnTo>
                    <a:lnTo>
                      <a:pt x="3" y="21"/>
                    </a:lnTo>
                    <a:lnTo>
                      <a:pt x="2" y="25"/>
                    </a:lnTo>
                    <a:lnTo>
                      <a:pt x="2" y="28"/>
                    </a:lnTo>
                    <a:lnTo>
                      <a:pt x="1" y="32"/>
                    </a:lnTo>
                    <a:lnTo>
                      <a:pt x="1" y="37"/>
                    </a:lnTo>
                    <a:lnTo>
                      <a:pt x="1" y="38"/>
                    </a:lnTo>
                    <a:lnTo>
                      <a:pt x="1" y="39"/>
                    </a:lnTo>
                    <a:lnTo>
                      <a:pt x="1" y="40"/>
                    </a:lnTo>
                    <a:lnTo>
                      <a:pt x="1" y="41"/>
                    </a:lnTo>
                    <a:lnTo>
                      <a:pt x="1" y="42"/>
                    </a:lnTo>
                    <a:lnTo>
                      <a:pt x="1" y="43"/>
                    </a:lnTo>
                    <a:lnTo>
                      <a:pt x="1" y="44"/>
                    </a:lnTo>
                    <a:lnTo>
                      <a:pt x="1" y="47"/>
                    </a:lnTo>
                    <a:lnTo>
                      <a:pt x="1" y="48"/>
                    </a:lnTo>
                    <a:lnTo>
                      <a:pt x="1" y="49"/>
                    </a:lnTo>
                    <a:lnTo>
                      <a:pt x="1" y="50"/>
                    </a:lnTo>
                    <a:lnTo>
                      <a:pt x="1" y="51"/>
                    </a:lnTo>
                    <a:lnTo>
                      <a:pt x="1" y="52"/>
                    </a:lnTo>
                    <a:lnTo>
                      <a:pt x="1" y="53"/>
                    </a:lnTo>
                    <a:lnTo>
                      <a:pt x="1" y="54"/>
                    </a:lnTo>
                    <a:lnTo>
                      <a:pt x="1" y="56"/>
                    </a:lnTo>
                    <a:lnTo>
                      <a:pt x="0" y="62"/>
                    </a:lnTo>
                    <a:lnTo>
                      <a:pt x="0" y="67"/>
                    </a:lnTo>
                    <a:lnTo>
                      <a:pt x="1" y="73"/>
                    </a:lnTo>
                    <a:lnTo>
                      <a:pt x="1" y="78"/>
                    </a:lnTo>
                    <a:lnTo>
                      <a:pt x="2" y="84"/>
                    </a:lnTo>
                    <a:lnTo>
                      <a:pt x="2" y="88"/>
                    </a:lnTo>
                    <a:lnTo>
                      <a:pt x="3" y="92"/>
                    </a:lnTo>
                    <a:lnTo>
                      <a:pt x="4" y="97"/>
                    </a:lnTo>
                    <a:lnTo>
                      <a:pt x="5" y="100"/>
                    </a:lnTo>
                    <a:lnTo>
                      <a:pt x="6" y="103"/>
                    </a:lnTo>
                    <a:lnTo>
                      <a:pt x="7" y="107"/>
                    </a:lnTo>
                    <a:lnTo>
                      <a:pt x="8" y="109"/>
                    </a:lnTo>
                    <a:lnTo>
                      <a:pt x="11" y="111"/>
                    </a:lnTo>
                    <a:lnTo>
                      <a:pt x="12" y="112"/>
                    </a:lnTo>
                    <a:lnTo>
                      <a:pt x="13" y="113"/>
                    </a:lnTo>
                    <a:lnTo>
                      <a:pt x="15" y="114"/>
                    </a:lnTo>
                    <a:lnTo>
                      <a:pt x="16" y="113"/>
                    </a:lnTo>
                    <a:lnTo>
                      <a:pt x="17" y="112"/>
                    </a:lnTo>
                    <a:lnTo>
                      <a:pt x="18" y="111"/>
                    </a:lnTo>
                    <a:lnTo>
                      <a:pt x="19" y="109"/>
                    </a:lnTo>
                    <a:lnTo>
                      <a:pt x="20" y="107"/>
                    </a:lnTo>
                    <a:lnTo>
                      <a:pt x="22" y="103"/>
                    </a:lnTo>
                    <a:lnTo>
                      <a:pt x="23" y="100"/>
                    </a:lnTo>
                    <a:lnTo>
                      <a:pt x="24" y="97"/>
                    </a:lnTo>
                    <a:lnTo>
                      <a:pt x="25" y="92"/>
                    </a:lnTo>
                    <a:lnTo>
                      <a:pt x="25" y="88"/>
                    </a:lnTo>
                    <a:lnTo>
                      <a:pt x="26" y="84"/>
                    </a:lnTo>
                    <a:lnTo>
                      <a:pt x="26" y="78"/>
                    </a:lnTo>
                    <a:lnTo>
                      <a:pt x="27" y="73"/>
                    </a:lnTo>
                    <a:lnTo>
                      <a:pt x="27" y="67"/>
                    </a:lnTo>
                    <a:lnTo>
                      <a:pt x="27" y="62"/>
                    </a:lnTo>
                    <a:lnTo>
                      <a:pt x="28" y="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74" name="Freeform 654"/>
              <p:cNvSpPr>
                <a:spLocks/>
              </p:cNvSpPr>
              <p:nvPr/>
            </p:nvSpPr>
            <p:spPr bwMode="auto">
              <a:xfrm flipH="1">
                <a:off x="-887" y="2525"/>
                <a:ext cx="48" cy="8"/>
              </a:xfrm>
              <a:custGeom>
                <a:avLst/>
                <a:gdLst/>
                <a:ahLst/>
                <a:cxnLst>
                  <a:cxn ang="0">
                    <a:pos x="1006" y="0"/>
                  </a:cxn>
                  <a:cxn ang="0">
                    <a:pos x="176" y="17"/>
                  </a:cxn>
                  <a:cxn ang="0">
                    <a:pos x="0" y="100"/>
                  </a:cxn>
                  <a:cxn ang="0">
                    <a:pos x="779" y="149"/>
                  </a:cxn>
                  <a:cxn ang="0">
                    <a:pos x="1006" y="0"/>
                  </a:cxn>
                </a:cxnLst>
                <a:rect l="0" t="0" r="r" b="b"/>
                <a:pathLst>
                  <a:path w="1006" h="149">
                    <a:moveTo>
                      <a:pt x="1006" y="0"/>
                    </a:moveTo>
                    <a:lnTo>
                      <a:pt x="176" y="17"/>
                    </a:lnTo>
                    <a:lnTo>
                      <a:pt x="0" y="100"/>
                    </a:lnTo>
                    <a:lnTo>
                      <a:pt x="779" y="149"/>
                    </a:lnTo>
                    <a:lnTo>
                      <a:pt x="1006" y="0"/>
                    </a:lnTo>
                    <a:close/>
                  </a:path>
                </a:pathLst>
              </a:custGeom>
              <a:solidFill>
                <a:srgbClr val="8CA5A5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75" name="Freeform 655"/>
              <p:cNvSpPr>
                <a:spLocks/>
              </p:cNvSpPr>
              <p:nvPr/>
            </p:nvSpPr>
            <p:spPr bwMode="auto">
              <a:xfrm flipH="1">
                <a:off x="-887" y="2525"/>
                <a:ext cx="48" cy="8"/>
              </a:xfrm>
              <a:custGeom>
                <a:avLst/>
                <a:gdLst/>
                <a:ahLst/>
                <a:cxnLst>
                  <a:cxn ang="0">
                    <a:pos x="1006" y="0"/>
                  </a:cxn>
                  <a:cxn ang="0">
                    <a:pos x="176" y="17"/>
                  </a:cxn>
                  <a:cxn ang="0">
                    <a:pos x="0" y="100"/>
                  </a:cxn>
                  <a:cxn ang="0">
                    <a:pos x="779" y="149"/>
                  </a:cxn>
                  <a:cxn ang="0">
                    <a:pos x="1006" y="0"/>
                  </a:cxn>
                </a:cxnLst>
                <a:rect l="0" t="0" r="r" b="b"/>
                <a:pathLst>
                  <a:path w="1006" h="149">
                    <a:moveTo>
                      <a:pt x="1006" y="0"/>
                    </a:moveTo>
                    <a:lnTo>
                      <a:pt x="176" y="17"/>
                    </a:lnTo>
                    <a:lnTo>
                      <a:pt x="0" y="100"/>
                    </a:lnTo>
                    <a:lnTo>
                      <a:pt x="779" y="149"/>
                    </a:lnTo>
                    <a:lnTo>
                      <a:pt x="1006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76" name="Freeform 656"/>
              <p:cNvSpPr>
                <a:spLocks/>
              </p:cNvSpPr>
              <p:nvPr/>
            </p:nvSpPr>
            <p:spPr bwMode="auto">
              <a:xfrm flipH="1">
                <a:off x="-997" y="2349"/>
                <a:ext cx="1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1" y="5"/>
                  </a:cxn>
                  <a:cxn ang="0">
                    <a:pos x="3" y="13"/>
                  </a:cxn>
                  <a:cxn ang="0">
                    <a:pos x="5" y="24"/>
                  </a:cxn>
                  <a:cxn ang="0">
                    <a:pos x="8" y="36"/>
                  </a:cxn>
                  <a:cxn ang="0">
                    <a:pos x="12" y="49"/>
                  </a:cxn>
                  <a:cxn ang="0">
                    <a:pos x="16" y="64"/>
                  </a:cxn>
                  <a:cxn ang="0">
                    <a:pos x="20" y="81"/>
                  </a:cxn>
                  <a:cxn ang="0">
                    <a:pos x="25" y="97"/>
                  </a:cxn>
                  <a:cxn ang="0">
                    <a:pos x="30" y="114"/>
                  </a:cxn>
                  <a:cxn ang="0">
                    <a:pos x="36" y="132"/>
                  </a:cxn>
                  <a:cxn ang="0">
                    <a:pos x="41" y="148"/>
                  </a:cxn>
                  <a:cxn ang="0">
                    <a:pos x="48" y="164"/>
                  </a:cxn>
                  <a:cxn ang="0">
                    <a:pos x="53" y="178"/>
                  </a:cxn>
                  <a:cxn ang="0">
                    <a:pos x="59" y="191"/>
                  </a:cxn>
                  <a:cxn ang="0">
                    <a:pos x="65" y="203"/>
                  </a:cxn>
                </a:cxnLst>
                <a:rect l="0" t="0" r="r" b="b"/>
                <a:pathLst>
                  <a:path w="65" h="203">
                    <a:moveTo>
                      <a:pt x="0" y="0"/>
                    </a:moveTo>
                    <a:lnTo>
                      <a:pt x="0" y="1"/>
                    </a:lnTo>
                    <a:lnTo>
                      <a:pt x="1" y="5"/>
                    </a:lnTo>
                    <a:lnTo>
                      <a:pt x="3" y="13"/>
                    </a:lnTo>
                    <a:lnTo>
                      <a:pt x="5" y="24"/>
                    </a:lnTo>
                    <a:lnTo>
                      <a:pt x="8" y="36"/>
                    </a:lnTo>
                    <a:lnTo>
                      <a:pt x="12" y="49"/>
                    </a:lnTo>
                    <a:lnTo>
                      <a:pt x="16" y="64"/>
                    </a:lnTo>
                    <a:lnTo>
                      <a:pt x="20" y="81"/>
                    </a:lnTo>
                    <a:lnTo>
                      <a:pt x="25" y="97"/>
                    </a:lnTo>
                    <a:lnTo>
                      <a:pt x="30" y="114"/>
                    </a:lnTo>
                    <a:lnTo>
                      <a:pt x="36" y="132"/>
                    </a:lnTo>
                    <a:lnTo>
                      <a:pt x="41" y="148"/>
                    </a:lnTo>
                    <a:lnTo>
                      <a:pt x="48" y="164"/>
                    </a:lnTo>
                    <a:lnTo>
                      <a:pt x="53" y="178"/>
                    </a:lnTo>
                    <a:lnTo>
                      <a:pt x="59" y="191"/>
                    </a:lnTo>
                    <a:lnTo>
                      <a:pt x="65" y="203"/>
                    </a:lnTo>
                  </a:path>
                </a:pathLst>
              </a:custGeom>
              <a:noFill/>
              <a:ln w="3175">
                <a:solidFill>
                  <a:srgbClr val="7F7F7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77" name="Freeform 657"/>
              <p:cNvSpPr>
                <a:spLocks/>
              </p:cNvSpPr>
              <p:nvPr/>
            </p:nvSpPr>
            <p:spPr bwMode="auto">
              <a:xfrm flipH="1">
                <a:off x="-1000" y="2349"/>
                <a:ext cx="0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3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lnTo>
                      <a:pt x="1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78" name="Freeform 658"/>
              <p:cNvSpPr>
                <a:spLocks/>
              </p:cNvSpPr>
              <p:nvPr/>
            </p:nvSpPr>
            <p:spPr bwMode="auto">
              <a:xfrm flipH="1">
                <a:off x="-1008" y="2363"/>
                <a:ext cx="0" cy="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6"/>
                  </a:cxn>
                  <a:cxn ang="0">
                    <a:pos x="13" y="0"/>
                  </a:cxn>
                </a:cxnLst>
                <a:rect l="0" t="0" r="r" b="b"/>
                <a:pathLst>
                  <a:path w="13" h="6">
                    <a:moveTo>
                      <a:pt x="13" y="0"/>
                    </a:moveTo>
                    <a:lnTo>
                      <a:pt x="0" y="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79" name="Line 659"/>
              <p:cNvSpPr>
                <a:spLocks noChangeShapeType="1"/>
              </p:cNvSpPr>
              <p:nvPr/>
            </p:nvSpPr>
            <p:spPr bwMode="auto">
              <a:xfrm flipH="1">
                <a:off x="-1016" y="2362"/>
                <a:ext cx="8" cy="0"/>
              </a:xfrm>
              <a:prstGeom prst="line">
                <a:avLst/>
              </a:prstGeom>
              <a:noFill/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80" name="Freeform 660"/>
              <p:cNvSpPr>
                <a:spLocks/>
              </p:cNvSpPr>
              <p:nvPr/>
            </p:nvSpPr>
            <p:spPr bwMode="auto">
              <a:xfrm flipH="1">
                <a:off x="-1033" y="2353"/>
                <a:ext cx="8" cy="9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4" y="1"/>
                  </a:cxn>
                  <a:cxn ang="0">
                    <a:pos x="63" y="5"/>
                  </a:cxn>
                  <a:cxn ang="0">
                    <a:pos x="61" y="13"/>
                  </a:cxn>
                  <a:cxn ang="0">
                    <a:pos x="58" y="22"/>
                  </a:cxn>
                  <a:cxn ang="0">
                    <a:pos x="55" y="32"/>
                  </a:cxn>
                  <a:cxn ang="0">
                    <a:pos x="52" y="46"/>
                  </a:cxn>
                  <a:cxn ang="0">
                    <a:pos x="48" y="60"/>
                  </a:cxn>
                  <a:cxn ang="0">
                    <a:pos x="43" y="75"/>
                  </a:cxn>
                  <a:cxn ang="0">
                    <a:pos x="39" y="91"/>
                  </a:cxn>
                  <a:cxn ang="0">
                    <a:pos x="33" y="107"/>
                  </a:cxn>
                  <a:cxn ang="0">
                    <a:pos x="28" y="123"/>
                  </a:cxn>
                  <a:cxn ang="0">
                    <a:pos x="22" y="138"/>
                  </a:cxn>
                  <a:cxn ang="0">
                    <a:pos x="16" y="154"/>
                  </a:cxn>
                  <a:cxn ang="0">
                    <a:pos x="10" y="168"/>
                  </a:cxn>
                  <a:cxn ang="0">
                    <a:pos x="5" y="180"/>
                  </a:cxn>
                  <a:cxn ang="0">
                    <a:pos x="0" y="192"/>
                  </a:cxn>
                </a:cxnLst>
                <a:rect l="0" t="0" r="r" b="b"/>
                <a:pathLst>
                  <a:path w="65" h="192">
                    <a:moveTo>
                      <a:pt x="65" y="0"/>
                    </a:moveTo>
                    <a:lnTo>
                      <a:pt x="64" y="1"/>
                    </a:lnTo>
                    <a:lnTo>
                      <a:pt x="63" y="5"/>
                    </a:lnTo>
                    <a:lnTo>
                      <a:pt x="61" y="13"/>
                    </a:lnTo>
                    <a:lnTo>
                      <a:pt x="58" y="22"/>
                    </a:lnTo>
                    <a:lnTo>
                      <a:pt x="55" y="32"/>
                    </a:lnTo>
                    <a:lnTo>
                      <a:pt x="52" y="46"/>
                    </a:lnTo>
                    <a:lnTo>
                      <a:pt x="48" y="60"/>
                    </a:lnTo>
                    <a:lnTo>
                      <a:pt x="43" y="75"/>
                    </a:lnTo>
                    <a:lnTo>
                      <a:pt x="39" y="91"/>
                    </a:lnTo>
                    <a:lnTo>
                      <a:pt x="33" y="107"/>
                    </a:lnTo>
                    <a:lnTo>
                      <a:pt x="28" y="123"/>
                    </a:lnTo>
                    <a:lnTo>
                      <a:pt x="22" y="138"/>
                    </a:lnTo>
                    <a:lnTo>
                      <a:pt x="16" y="154"/>
                    </a:lnTo>
                    <a:lnTo>
                      <a:pt x="10" y="168"/>
                    </a:lnTo>
                    <a:lnTo>
                      <a:pt x="5" y="180"/>
                    </a:lnTo>
                    <a:lnTo>
                      <a:pt x="0" y="192"/>
                    </a:lnTo>
                  </a:path>
                </a:pathLst>
              </a:custGeom>
              <a:noFill/>
              <a:ln w="3175">
                <a:solidFill>
                  <a:srgbClr val="7F7F7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81" name="Freeform 661"/>
              <p:cNvSpPr>
                <a:spLocks/>
              </p:cNvSpPr>
              <p:nvPr/>
            </p:nvSpPr>
            <p:spPr bwMode="auto">
              <a:xfrm flipH="1">
                <a:off x="-1033" y="2353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2"/>
                  </a:cxn>
                  <a:cxn ang="0">
                    <a:pos x="0" y="0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1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82" name="Freeform 662"/>
              <p:cNvSpPr>
                <a:spLocks/>
              </p:cNvSpPr>
              <p:nvPr/>
            </p:nvSpPr>
            <p:spPr bwMode="auto">
              <a:xfrm flipH="1">
                <a:off x="-1029" y="2363"/>
                <a:ext cx="0" cy="0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0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0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83" name="Line 663"/>
              <p:cNvSpPr>
                <a:spLocks noChangeShapeType="1"/>
              </p:cNvSpPr>
              <p:nvPr/>
            </p:nvSpPr>
            <p:spPr bwMode="auto">
              <a:xfrm>
                <a:off x="-1029" y="2362"/>
                <a:ext cx="9" cy="0"/>
              </a:xfrm>
              <a:prstGeom prst="line">
                <a:avLst/>
              </a:prstGeom>
              <a:noFill/>
              <a:ln w="317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84" name="Freeform 664"/>
              <p:cNvSpPr>
                <a:spLocks/>
              </p:cNvSpPr>
              <p:nvPr/>
            </p:nvSpPr>
            <p:spPr bwMode="auto">
              <a:xfrm flipH="1">
                <a:off x="-1005" y="2345"/>
                <a:ext cx="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8"/>
                  </a:cxn>
                  <a:cxn ang="0">
                    <a:pos x="2" y="17"/>
                  </a:cxn>
                  <a:cxn ang="0">
                    <a:pos x="4" y="30"/>
                  </a:cxn>
                  <a:cxn ang="0">
                    <a:pos x="6" y="46"/>
                  </a:cxn>
                  <a:cxn ang="0">
                    <a:pos x="9" y="63"/>
                  </a:cxn>
                  <a:cxn ang="0">
                    <a:pos x="11" y="82"/>
                  </a:cxn>
                  <a:cxn ang="0">
                    <a:pos x="14" y="103"/>
                  </a:cxn>
                  <a:cxn ang="0">
                    <a:pos x="19" y="123"/>
                  </a:cxn>
                  <a:cxn ang="0">
                    <a:pos x="22" y="144"/>
                  </a:cxn>
                  <a:cxn ang="0">
                    <a:pos x="26" y="165"/>
                  </a:cxn>
                  <a:cxn ang="0">
                    <a:pos x="32" y="184"/>
                  </a:cxn>
                  <a:cxn ang="0">
                    <a:pos x="36" y="203"/>
                  </a:cxn>
                  <a:cxn ang="0">
                    <a:pos x="42" y="219"/>
                  </a:cxn>
                  <a:cxn ang="0">
                    <a:pos x="47" y="234"/>
                  </a:cxn>
                  <a:cxn ang="0">
                    <a:pos x="53" y="246"/>
                  </a:cxn>
                </a:cxnLst>
                <a:rect l="0" t="0" r="r" b="b"/>
                <a:pathLst>
                  <a:path w="53" h="246">
                    <a:moveTo>
                      <a:pt x="0" y="0"/>
                    </a:moveTo>
                    <a:lnTo>
                      <a:pt x="0" y="1"/>
                    </a:lnTo>
                    <a:lnTo>
                      <a:pt x="0" y="8"/>
                    </a:lnTo>
                    <a:lnTo>
                      <a:pt x="2" y="17"/>
                    </a:lnTo>
                    <a:lnTo>
                      <a:pt x="4" y="30"/>
                    </a:lnTo>
                    <a:lnTo>
                      <a:pt x="6" y="46"/>
                    </a:lnTo>
                    <a:lnTo>
                      <a:pt x="9" y="63"/>
                    </a:lnTo>
                    <a:lnTo>
                      <a:pt x="11" y="82"/>
                    </a:lnTo>
                    <a:lnTo>
                      <a:pt x="14" y="103"/>
                    </a:lnTo>
                    <a:lnTo>
                      <a:pt x="19" y="123"/>
                    </a:lnTo>
                    <a:lnTo>
                      <a:pt x="22" y="144"/>
                    </a:lnTo>
                    <a:lnTo>
                      <a:pt x="26" y="165"/>
                    </a:lnTo>
                    <a:lnTo>
                      <a:pt x="32" y="184"/>
                    </a:lnTo>
                    <a:lnTo>
                      <a:pt x="36" y="203"/>
                    </a:lnTo>
                    <a:lnTo>
                      <a:pt x="42" y="219"/>
                    </a:lnTo>
                    <a:lnTo>
                      <a:pt x="47" y="234"/>
                    </a:lnTo>
                    <a:lnTo>
                      <a:pt x="53" y="246"/>
                    </a:lnTo>
                  </a:path>
                </a:pathLst>
              </a:custGeom>
              <a:noFill/>
              <a:ln w="3175">
                <a:solidFill>
                  <a:srgbClr val="B2B2B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85" name="Freeform 665"/>
              <p:cNvSpPr>
                <a:spLocks/>
              </p:cNvSpPr>
              <p:nvPr/>
            </p:nvSpPr>
            <p:spPr bwMode="auto">
              <a:xfrm flipH="1">
                <a:off x="-1008" y="23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0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86" name="Freeform 666"/>
              <p:cNvSpPr>
                <a:spLocks/>
              </p:cNvSpPr>
              <p:nvPr/>
            </p:nvSpPr>
            <p:spPr bwMode="auto">
              <a:xfrm flipH="1">
                <a:off x="-1014" y="2362"/>
                <a:ext cx="0" cy="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7"/>
                  </a:cxn>
                  <a:cxn ang="0">
                    <a:pos x="13" y="0"/>
                  </a:cxn>
                </a:cxnLst>
                <a:rect l="0" t="0" r="r" b="b"/>
                <a:pathLst>
                  <a:path w="13" h="7">
                    <a:moveTo>
                      <a:pt x="13" y="0"/>
                    </a:moveTo>
                    <a:lnTo>
                      <a:pt x="0" y="7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87" name="Line 667"/>
              <p:cNvSpPr>
                <a:spLocks noChangeShapeType="1"/>
              </p:cNvSpPr>
              <p:nvPr/>
            </p:nvSpPr>
            <p:spPr bwMode="auto">
              <a:xfrm flipH="1">
                <a:off x="-1016" y="2362"/>
                <a:ext cx="8" cy="0"/>
              </a:xfrm>
              <a:prstGeom prst="line">
                <a:avLst/>
              </a:prstGeom>
              <a:noFill/>
              <a:ln w="317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88" name="Freeform 668"/>
              <p:cNvSpPr>
                <a:spLocks/>
              </p:cNvSpPr>
              <p:nvPr/>
            </p:nvSpPr>
            <p:spPr bwMode="auto">
              <a:xfrm flipH="1">
                <a:off x="-1023" y="2345"/>
                <a:ext cx="2" cy="12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53" y="1"/>
                  </a:cxn>
                  <a:cxn ang="0">
                    <a:pos x="53" y="8"/>
                  </a:cxn>
                  <a:cxn ang="0">
                    <a:pos x="51" y="18"/>
                  </a:cxn>
                  <a:cxn ang="0">
                    <a:pos x="49" y="31"/>
                  </a:cxn>
                  <a:cxn ang="0">
                    <a:pos x="47" y="46"/>
                  </a:cxn>
                  <a:cxn ang="0">
                    <a:pos x="44" y="64"/>
                  </a:cxn>
                  <a:cxn ang="0">
                    <a:pos x="42" y="82"/>
                  </a:cxn>
                  <a:cxn ang="0">
                    <a:pos x="39" y="103"/>
                  </a:cxn>
                  <a:cxn ang="0">
                    <a:pos x="34" y="124"/>
                  </a:cxn>
                  <a:cxn ang="0">
                    <a:pos x="30" y="144"/>
                  </a:cxn>
                  <a:cxn ang="0">
                    <a:pos x="25" y="165"/>
                  </a:cxn>
                  <a:cxn ang="0">
                    <a:pos x="21" y="185"/>
                  </a:cxn>
                  <a:cxn ang="0">
                    <a:pos x="16" y="203"/>
                  </a:cxn>
                  <a:cxn ang="0">
                    <a:pos x="11" y="220"/>
                  </a:cxn>
                  <a:cxn ang="0">
                    <a:pos x="6" y="234"/>
                  </a:cxn>
                  <a:cxn ang="0">
                    <a:pos x="0" y="246"/>
                  </a:cxn>
                </a:cxnLst>
                <a:rect l="0" t="0" r="r" b="b"/>
                <a:pathLst>
                  <a:path w="54" h="246">
                    <a:moveTo>
                      <a:pt x="54" y="0"/>
                    </a:moveTo>
                    <a:lnTo>
                      <a:pt x="53" y="1"/>
                    </a:lnTo>
                    <a:lnTo>
                      <a:pt x="53" y="8"/>
                    </a:lnTo>
                    <a:lnTo>
                      <a:pt x="51" y="18"/>
                    </a:lnTo>
                    <a:lnTo>
                      <a:pt x="49" y="31"/>
                    </a:lnTo>
                    <a:lnTo>
                      <a:pt x="47" y="46"/>
                    </a:lnTo>
                    <a:lnTo>
                      <a:pt x="44" y="64"/>
                    </a:lnTo>
                    <a:lnTo>
                      <a:pt x="42" y="82"/>
                    </a:lnTo>
                    <a:lnTo>
                      <a:pt x="39" y="103"/>
                    </a:lnTo>
                    <a:lnTo>
                      <a:pt x="34" y="124"/>
                    </a:lnTo>
                    <a:lnTo>
                      <a:pt x="30" y="144"/>
                    </a:lnTo>
                    <a:lnTo>
                      <a:pt x="25" y="165"/>
                    </a:lnTo>
                    <a:lnTo>
                      <a:pt x="21" y="185"/>
                    </a:lnTo>
                    <a:lnTo>
                      <a:pt x="16" y="203"/>
                    </a:lnTo>
                    <a:lnTo>
                      <a:pt x="11" y="220"/>
                    </a:lnTo>
                    <a:lnTo>
                      <a:pt x="6" y="234"/>
                    </a:lnTo>
                    <a:lnTo>
                      <a:pt x="0" y="246"/>
                    </a:lnTo>
                  </a:path>
                </a:pathLst>
              </a:custGeom>
              <a:noFill/>
              <a:ln w="3175">
                <a:solidFill>
                  <a:srgbClr val="B2B2B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89" name="Freeform 669"/>
              <p:cNvSpPr>
                <a:spLocks/>
              </p:cNvSpPr>
              <p:nvPr/>
            </p:nvSpPr>
            <p:spPr bwMode="auto">
              <a:xfrm flipH="1">
                <a:off x="-1025" y="23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0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90" name="Freeform 670"/>
              <p:cNvSpPr>
                <a:spLocks/>
              </p:cNvSpPr>
              <p:nvPr/>
            </p:nvSpPr>
            <p:spPr bwMode="auto">
              <a:xfrm flipH="1">
                <a:off x="-1024" y="2357"/>
                <a:ext cx="1" cy="5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0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0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91" name="Line 671"/>
              <p:cNvSpPr>
                <a:spLocks noChangeShapeType="1"/>
              </p:cNvSpPr>
              <p:nvPr/>
            </p:nvSpPr>
            <p:spPr bwMode="auto">
              <a:xfrm>
                <a:off x="-1023" y="2362"/>
                <a:ext cx="3" cy="0"/>
              </a:xfrm>
              <a:prstGeom prst="line">
                <a:avLst/>
              </a:prstGeom>
              <a:noFill/>
              <a:ln w="317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92" name="Freeform 672"/>
              <p:cNvSpPr>
                <a:spLocks/>
              </p:cNvSpPr>
              <p:nvPr/>
            </p:nvSpPr>
            <p:spPr bwMode="auto">
              <a:xfrm flipH="1">
                <a:off x="-1013" y="2341"/>
                <a:ext cx="0" cy="25"/>
              </a:xfrm>
              <a:custGeom>
                <a:avLst/>
                <a:gdLst/>
                <a:ahLst/>
                <a:cxnLst>
                  <a:cxn ang="0">
                    <a:pos x="67" y="552"/>
                  </a:cxn>
                  <a:cxn ang="0">
                    <a:pos x="67" y="46"/>
                  </a:cxn>
                  <a:cxn ang="0">
                    <a:pos x="67" y="45"/>
                  </a:cxn>
                  <a:cxn ang="0">
                    <a:pos x="67" y="44"/>
                  </a:cxn>
                  <a:cxn ang="0">
                    <a:pos x="67" y="42"/>
                  </a:cxn>
                  <a:cxn ang="0">
                    <a:pos x="67" y="38"/>
                  </a:cxn>
                  <a:cxn ang="0">
                    <a:pos x="67" y="35"/>
                  </a:cxn>
                  <a:cxn ang="0">
                    <a:pos x="67" y="31"/>
                  </a:cxn>
                  <a:cxn ang="0">
                    <a:pos x="66" y="26"/>
                  </a:cxn>
                  <a:cxn ang="0">
                    <a:pos x="66" y="23"/>
                  </a:cxn>
                  <a:cxn ang="0">
                    <a:pos x="64" y="19"/>
                  </a:cxn>
                  <a:cxn ang="0">
                    <a:pos x="63" y="14"/>
                  </a:cxn>
                  <a:cxn ang="0">
                    <a:pos x="61" y="10"/>
                  </a:cxn>
                  <a:cxn ang="0">
                    <a:pos x="57" y="7"/>
                  </a:cxn>
                  <a:cxn ang="0">
                    <a:pos x="53" y="4"/>
                  </a:cxn>
                  <a:cxn ang="0">
                    <a:pos x="48" y="1"/>
                  </a:cxn>
                  <a:cxn ang="0">
                    <a:pos x="43" y="0"/>
                  </a:cxn>
                  <a:cxn ang="0">
                    <a:pos x="36" y="0"/>
                  </a:cxn>
                  <a:cxn ang="0">
                    <a:pos x="29" y="0"/>
                  </a:cxn>
                  <a:cxn ang="0">
                    <a:pos x="23" y="1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8"/>
                  </a:cxn>
                  <a:cxn ang="0">
                    <a:pos x="6" y="10"/>
                  </a:cxn>
                  <a:cxn ang="0">
                    <a:pos x="4" y="13"/>
                  </a:cxn>
                  <a:cxn ang="0">
                    <a:pos x="3" y="16"/>
                  </a:cxn>
                  <a:cxn ang="0">
                    <a:pos x="2" y="18"/>
                  </a:cxn>
                  <a:cxn ang="0">
                    <a:pos x="2" y="20"/>
                  </a:cxn>
                  <a:cxn ang="0">
                    <a:pos x="2" y="22"/>
                  </a:cxn>
                  <a:cxn ang="0">
                    <a:pos x="0" y="23"/>
                  </a:cxn>
                  <a:cxn ang="0">
                    <a:pos x="0" y="24"/>
                  </a:cxn>
                  <a:cxn ang="0">
                    <a:pos x="0" y="25"/>
                  </a:cxn>
                  <a:cxn ang="0">
                    <a:pos x="2" y="26"/>
                  </a:cxn>
                  <a:cxn ang="0">
                    <a:pos x="2" y="552"/>
                  </a:cxn>
                  <a:cxn ang="0">
                    <a:pos x="67" y="552"/>
                  </a:cxn>
                </a:cxnLst>
                <a:rect l="0" t="0" r="r" b="b"/>
                <a:pathLst>
                  <a:path w="67" h="552">
                    <a:moveTo>
                      <a:pt x="67" y="552"/>
                    </a:moveTo>
                    <a:lnTo>
                      <a:pt x="67" y="46"/>
                    </a:lnTo>
                    <a:lnTo>
                      <a:pt x="67" y="45"/>
                    </a:lnTo>
                    <a:lnTo>
                      <a:pt x="67" y="44"/>
                    </a:lnTo>
                    <a:lnTo>
                      <a:pt x="67" y="42"/>
                    </a:lnTo>
                    <a:lnTo>
                      <a:pt x="67" y="38"/>
                    </a:lnTo>
                    <a:lnTo>
                      <a:pt x="67" y="35"/>
                    </a:lnTo>
                    <a:lnTo>
                      <a:pt x="67" y="31"/>
                    </a:lnTo>
                    <a:lnTo>
                      <a:pt x="66" y="26"/>
                    </a:lnTo>
                    <a:lnTo>
                      <a:pt x="66" y="23"/>
                    </a:lnTo>
                    <a:lnTo>
                      <a:pt x="64" y="19"/>
                    </a:lnTo>
                    <a:lnTo>
                      <a:pt x="63" y="14"/>
                    </a:lnTo>
                    <a:lnTo>
                      <a:pt x="61" y="10"/>
                    </a:lnTo>
                    <a:lnTo>
                      <a:pt x="57" y="7"/>
                    </a:lnTo>
                    <a:lnTo>
                      <a:pt x="53" y="4"/>
                    </a:lnTo>
                    <a:lnTo>
                      <a:pt x="48" y="1"/>
                    </a:lnTo>
                    <a:lnTo>
                      <a:pt x="43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1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8"/>
                    </a:lnTo>
                    <a:lnTo>
                      <a:pt x="6" y="10"/>
                    </a:lnTo>
                    <a:lnTo>
                      <a:pt x="4" y="13"/>
                    </a:lnTo>
                    <a:lnTo>
                      <a:pt x="3" y="16"/>
                    </a:lnTo>
                    <a:lnTo>
                      <a:pt x="2" y="18"/>
                    </a:lnTo>
                    <a:lnTo>
                      <a:pt x="2" y="20"/>
                    </a:lnTo>
                    <a:lnTo>
                      <a:pt x="2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2" y="26"/>
                    </a:lnTo>
                    <a:lnTo>
                      <a:pt x="2" y="552"/>
                    </a:lnTo>
                    <a:lnTo>
                      <a:pt x="67" y="552"/>
                    </a:lnTo>
                    <a:close/>
                  </a:path>
                </a:pathLst>
              </a:custGeom>
              <a:solidFill>
                <a:srgbClr val="1919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93" name="Freeform 673"/>
              <p:cNvSpPr>
                <a:spLocks/>
              </p:cNvSpPr>
              <p:nvPr/>
            </p:nvSpPr>
            <p:spPr bwMode="auto">
              <a:xfrm flipH="1">
                <a:off x="-1050" y="2357"/>
                <a:ext cx="73" cy="26"/>
              </a:xfrm>
              <a:custGeom>
                <a:avLst/>
                <a:gdLst/>
                <a:ahLst/>
                <a:cxnLst>
                  <a:cxn ang="0">
                    <a:pos x="1428" y="126"/>
                  </a:cxn>
                  <a:cxn ang="0">
                    <a:pos x="1427" y="121"/>
                  </a:cxn>
                  <a:cxn ang="0">
                    <a:pos x="1426" y="113"/>
                  </a:cxn>
                  <a:cxn ang="0">
                    <a:pos x="1420" y="101"/>
                  </a:cxn>
                  <a:cxn ang="0">
                    <a:pos x="1409" y="86"/>
                  </a:cxn>
                  <a:cxn ang="0">
                    <a:pos x="1389" y="71"/>
                  </a:cxn>
                  <a:cxn ang="0">
                    <a:pos x="1361" y="55"/>
                  </a:cxn>
                  <a:cxn ang="0">
                    <a:pos x="1321" y="39"/>
                  </a:cxn>
                  <a:cxn ang="0">
                    <a:pos x="1269" y="26"/>
                  </a:cxn>
                  <a:cxn ang="0">
                    <a:pos x="1195" y="14"/>
                  </a:cxn>
                  <a:cxn ang="0">
                    <a:pos x="1099" y="7"/>
                  </a:cxn>
                  <a:cxn ang="0">
                    <a:pos x="988" y="1"/>
                  </a:cxn>
                  <a:cxn ang="0">
                    <a:pos x="868" y="0"/>
                  </a:cxn>
                  <a:cxn ang="0">
                    <a:pos x="745" y="4"/>
                  </a:cxn>
                  <a:cxn ang="0">
                    <a:pos x="625" y="13"/>
                  </a:cxn>
                  <a:cxn ang="0">
                    <a:pos x="512" y="29"/>
                  </a:cxn>
                  <a:cxn ang="0">
                    <a:pos x="458" y="41"/>
                  </a:cxn>
                  <a:cxn ang="0">
                    <a:pos x="433" y="56"/>
                  </a:cxn>
                  <a:cxn ang="0">
                    <a:pos x="388" y="84"/>
                  </a:cxn>
                  <a:cxn ang="0">
                    <a:pos x="330" y="120"/>
                  </a:cxn>
                  <a:cxn ang="0">
                    <a:pos x="265" y="163"/>
                  </a:cxn>
                  <a:cxn ang="0">
                    <a:pos x="198" y="206"/>
                  </a:cxn>
                  <a:cxn ang="0">
                    <a:pos x="138" y="250"/>
                  </a:cxn>
                  <a:cxn ang="0">
                    <a:pos x="88" y="291"/>
                  </a:cxn>
                  <a:cxn ang="0">
                    <a:pos x="55" y="324"/>
                  </a:cxn>
                  <a:cxn ang="0">
                    <a:pos x="32" y="359"/>
                  </a:cxn>
                  <a:cxn ang="0">
                    <a:pos x="17" y="395"/>
                  </a:cxn>
                  <a:cxn ang="0">
                    <a:pos x="7" y="429"/>
                  </a:cxn>
                  <a:cxn ang="0">
                    <a:pos x="2" y="461"/>
                  </a:cxn>
                  <a:cxn ang="0">
                    <a:pos x="0" y="487"/>
                  </a:cxn>
                  <a:cxn ang="0">
                    <a:pos x="0" y="507"/>
                  </a:cxn>
                  <a:cxn ang="0">
                    <a:pos x="0" y="517"/>
                  </a:cxn>
                  <a:cxn ang="0">
                    <a:pos x="1428" y="127"/>
                  </a:cxn>
                </a:cxnLst>
                <a:rect l="0" t="0" r="r" b="b"/>
                <a:pathLst>
                  <a:path w="1428" h="519">
                    <a:moveTo>
                      <a:pt x="1428" y="127"/>
                    </a:moveTo>
                    <a:lnTo>
                      <a:pt x="1428" y="126"/>
                    </a:lnTo>
                    <a:lnTo>
                      <a:pt x="1428" y="124"/>
                    </a:lnTo>
                    <a:lnTo>
                      <a:pt x="1427" y="121"/>
                    </a:lnTo>
                    <a:lnTo>
                      <a:pt x="1427" y="117"/>
                    </a:lnTo>
                    <a:lnTo>
                      <a:pt x="1426" y="113"/>
                    </a:lnTo>
                    <a:lnTo>
                      <a:pt x="1424" y="107"/>
                    </a:lnTo>
                    <a:lnTo>
                      <a:pt x="1420" y="101"/>
                    </a:lnTo>
                    <a:lnTo>
                      <a:pt x="1415" y="94"/>
                    </a:lnTo>
                    <a:lnTo>
                      <a:pt x="1409" y="86"/>
                    </a:lnTo>
                    <a:lnTo>
                      <a:pt x="1400" y="79"/>
                    </a:lnTo>
                    <a:lnTo>
                      <a:pt x="1389" y="71"/>
                    </a:lnTo>
                    <a:lnTo>
                      <a:pt x="1377" y="63"/>
                    </a:lnTo>
                    <a:lnTo>
                      <a:pt x="1361" y="55"/>
                    </a:lnTo>
                    <a:lnTo>
                      <a:pt x="1343" y="47"/>
                    </a:lnTo>
                    <a:lnTo>
                      <a:pt x="1321" y="39"/>
                    </a:lnTo>
                    <a:lnTo>
                      <a:pt x="1297" y="33"/>
                    </a:lnTo>
                    <a:lnTo>
                      <a:pt x="1269" y="26"/>
                    </a:lnTo>
                    <a:lnTo>
                      <a:pt x="1235" y="20"/>
                    </a:lnTo>
                    <a:lnTo>
                      <a:pt x="1195" y="14"/>
                    </a:lnTo>
                    <a:lnTo>
                      <a:pt x="1149" y="10"/>
                    </a:lnTo>
                    <a:lnTo>
                      <a:pt x="1099" y="7"/>
                    </a:lnTo>
                    <a:lnTo>
                      <a:pt x="1045" y="3"/>
                    </a:lnTo>
                    <a:lnTo>
                      <a:pt x="988" y="1"/>
                    </a:lnTo>
                    <a:lnTo>
                      <a:pt x="928" y="0"/>
                    </a:lnTo>
                    <a:lnTo>
                      <a:pt x="868" y="0"/>
                    </a:lnTo>
                    <a:lnTo>
                      <a:pt x="806" y="2"/>
                    </a:lnTo>
                    <a:lnTo>
                      <a:pt x="745" y="4"/>
                    </a:lnTo>
                    <a:lnTo>
                      <a:pt x="684" y="9"/>
                    </a:lnTo>
                    <a:lnTo>
                      <a:pt x="625" y="13"/>
                    </a:lnTo>
                    <a:lnTo>
                      <a:pt x="567" y="21"/>
                    </a:lnTo>
                    <a:lnTo>
                      <a:pt x="512" y="29"/>
                    </a:lnTo>
                    <a:lnTo>
                      <a:pt x="462" y="39"/>
                    </a:lnTo>
                    <a:lnTo>
                      <a:pt x="458" y="41"/>
                    </a:lnTo>
                    <a:lnTo>
                      <a:pt x="448" y="47"/>
                    </a:lnTo>
                    <a:lnTo>
                      <a:pt x="433" y="56"/>
                    </a:lnTo>
                    <a:lnTo>
                      <a:pt x="412" y="69"/>
                    </a:lnTo>
                    <a:lnTo>
                      <a:pt x="388" y="84"/>
                    </a:lnTo>
                    <a:lnTo>
                      <a:pt x="360" y="102"/>
                    </a:lnTo>
                    <a:lnTo>
                      <a:pt x="330" y="120"/>
                    </a:lnTo>
                    <a:lnTo>
                      <a:pt x="297" y="141"/>
                    </a:lnTo>
                    <a:lnTo>
                      <a:pt x="265" y="163"/>
                    </a:lnTo>
                    <a:lnTo>
                      <a:pt x="231" y="185"/>
                    </a:lnTo>
                    <a:lnTo>
                      <a:pt x="198" y="206"/>
                    </a:lnTo>
                    <a:lnTo>
                      <a:pt x="167" y="229"/>
                    </a:lnTo>
                    <a:lnTo>
                      <a:pt x="138" y="250"/>
                    </a:lnTo>
                    <a:lnTo>
                      <a:pt x="111" y="271"/>
                    </a:lnTo>
                    <a:lnTo>
                      <a:pt x="88" y="291"/>
                    </a:lnTo>
                    <a:lnTo>
                      <a:pt x="70" y="308"/>
                    </a:lnTo>
                    <a:lnTo>
                      <a:pt x="55" y="324"/>
                    </a:lnTo>
                    <a:lnTo>
                      <a:pt x="43" y="342"/>
                    </a:lnTo>
                    <a:lnTo>
                      <a:pt x="32" y="359"/>
                    </a:lnTo>
                    <a:lnTo>
                      <a:pt x="23" y="377"/>
                    </a:lnTo>
                    <a:lnTo>
                      <a:pt x="17" y="395"/>
                    </a:lnTo>
                    <a:lnTo>
                      <a:pt x="11" y="413"/>
                    </a:lnTo>
                    <a:lnTo>
                      <a:pt x="7" y="429"/>
                    </a:lnTo>
                    <a:lnTo>
                      <a:pt x="4" y="446"/>
                    </a:lnTo>
                    <a:lnTo>
                      <a:pt x="2" y="461"/>
                    </a:lnTo>
                    <a:lnTo>
                      <a:pt x="0" y="475"/>
                    </a:lnTo>
                    <a:lnTo>
                      <a:pt x="0" y="487"/>
                    </a:lnTo>
                    <a:lnTo>
                      <a:pt x="0" y="498"/>
                    </a:lnTo>
                    <a:lnTo>
                      <a:pt x="0" y="507"/>
                    </a:lnTo>
                    <a:lnTo>
                      <a:pt x="0" y="512"/>
                    </a:lnTo>
                    <a:lnTo>
                      <a:pt x="0" y="517"/>
                    </a:lnTo>
                    <a:lnTo>
                      <a:pt x="2" y="519"/>
                    </a:lnTo>
                    <a:lnTo>
                      <a:pt x="1428" y="127"/>
                    </a:lnTo>
                    <a:close/>
                  </a:path>
                </a:pathLst>
              </a:custGeom>
              <a:solidFill>
                <a:srgbClr val="A5BFB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94" name="Freeform 674"/>
              <p:cNvSpPr>
                <a:spLocks/>
              </p:cNvSpPr>
              <p:nvPr/>
            </p:nvSpPr>
            <p:spPr bwMode="auto">
              <a:xfrm flipH="1">
                <a:off x="-1050" y="2357"/>
                <a:ext cx="73" cy="26"/>
              </a:xfrm>
              <a:custGeom>
                <a:avLst/>
                <a:gdLst/>
                <a:ahLst/>
                <a:cxnLst>
                  <a:cxn ang="0">
                    <a:pos x="1428" y="126"/>
                  </a:cxn>
                  <a:cxn ang="0">
                    <a:pos x="1427" y="121"/>
                  </a:cxn>
                  <a:cxn ang="0">
                    <a:pos x="1426" y="113"/>
                  </a:cxn>
                  <a:cxn ang="0">
                    <a:pos x="1420" y="101"/>
                  </a:cxn>
                  <a:cxn ang="0">
                    <a:pos x="1409" y="86"/>
                  </a:cxn>
                  <a:cxn ang="0">
                    <a:pos x="1389" y="71"/>
                  </a:cxn>
                  <a:cxn ang="0">
                    <a:pos x="1361" y="55"/>
                  </a:cxn>
                  <a:cxn ang="0">
                    <a:pos x="1321" y="39"/>
                  </a:cxn>
                  <a:cxn ang="0">
                    <a:pos x="1269" y="26"/>
                  </a:cxn>
                  <a:cxn ang="0">
                    <a:pos x="1195" y="14"/>
                  </a:cxn>
                  <a:cxn ang="0">
                    <a:pos x="1099" y="7"/>
                  </a:cxn>
                  <a:cxn ang="0">
                    <a:pos x="988" y="1"/>
                  </a:cxn>
                  <a:cxn ang="0">
                    <a:pos x="868" y="0"/>
                  </a:cxn>
                  <a:cxn ang="0">
                    <a:pos x="745" y="4"/>
                  </a:cxn>
                  <a:cxn ang="0">
                    <a:pos x="625" y="13"/>
                  </a:cxn>
                  <a:cxn ang="0">
                    <a:pos x="512" y="29"/>
                  </a:cxn>
                  <a:cxn ang="0">
                    <a:pos x="458" y="41"/>
                  </a:cxn>
                  <a:cxn ang="0">
                    <a:pos x="433" y="56"/>
                  </a:cxn>
                  <a:cxn ang="0">
                    <a:pos x="388" y="84"/>
                  </a:cxn>
                  <a:cxn ang="0">
                    <a:pos x="330" y="120"/>
                  </a:cxn>
                  <a:cxn ang="0">
                    <a:pos x="265" y="163"/>
                  </a:cxn>
                  <a:cxn ang="0">
                    <a:pos x="198" y="206"/>
                  </a:cxn>
                  <a:cxn ang="0">
                    <a:pos x="138" y="250"/>
                  </a:cxn>
                  <a:cxn ang="0">
                    <a:pos x="88" y="291"/>
                  </a:cxn>
                  <a:cxn ang="0">
                    <a:pos x="55" y="324"/>
                  </a:cxn>
                  <a:cxn ang="0">
                    <a:pos x="32" y="359"/>
                  </a:cxn>
                  <a:cxn ang="0">
                    <a:pos x="17" y="395"/>
                  </a:cxn>
                  <a:cxn ang="0">
                    <a:pos x="7" y="429"/>
                  </a:cxn>
                  <a:cxn ang="0">
                    <a:pos x="2" y="461"/>
                  </a:cxn>
                  <a:cxn ang="0">
                    <a:pos x="0" y="487"/>
                  </a:cxn>
                  <a:cxn ang="0">
                    <a:pos x="0" y="507"/>
                  </a:cxn>
                  <a:cxn ang="0">
                    <a:pos x="0" y="517"/>
                  </a:cxn>
                  <a:cxn ang="0">
                    <a:pos x="1428" y="127"/>
                  </a:cxn>
                </a:cxnLst>
                <a:rect l="0" t="0" r="r" b="b"/>
                <a:pathLst>
                  <a:path w="1428" h="519">
                    <a:moveTo>
                      <a:pt x="1428" y="127"/>
                    </a:moveTo>
                    <a:lnTo>
                      <a:pt x="1428" y="126"/>
                    </a:lnTo>
                    <a:lnTo>
                      <a:pt x="1428" y="124"/>
                    </a:lnTo>
                    <a:lnTo>
                      <a:pt x="1427" y="121"/>
                    </a:lnTo>
                    <a:lnTo>
                      <a:pt x="1427" y="117"/>
                    </a:lnTo>
                    <a:lnTo>
                      <a:pt x="1426" y="113"/>
                    </a:lnTo>
                    <a:lnTo>
                      <a:pt x="1424" y="107"/>
                    </a:lnTo>
                    <a:lnTo>
                      <a:pt x="1420" y="101"/>
                    </a:lnTo>
                    <a:lnTo>
                      <a:pt x="1415" y="94"/>
                    </a:lnTo>
                    <a:lnTo>
                      <a:pt x="1409" y="86"/>
                    </a:lnTo>
                    <a:lnTo>
                      <a:pt x="1400" y="79"/>
                    </a:lnTo>
                    <a:lnTo>
                      <a:pt x="1389" y="71"/>
                    </a:lnTo>
                    <a:lnTo>
                      <a:pt x="1377" y="63"/>
                    </a:lnTo>
                    <a:lnTo>
                      <a:pt x="1361" y="55"/>
                    </a:lnTo>
                    <a:lnTo>
                      <a:pt x="1343" y="47"/>
                    </a:lnTo>
                    <a:lnTo>
                      <a:pt x="1321" y="39"/>
                    </a:lnTo>
                    <a:lnTo>
                      <a:pt x="1297" y="33"/>
                    </a:lnTo>
                    <a:lnTo>
                      <a:pt x="1269" y="26"/>
                    </a:lnTo>
                    <a:lnTo>
                      <a:pt x="1235" y="20"/>
                    </a:lnTo>
                    <a:lnTo>
                      <a:pt x="1195" y="14"/>
                    </a:lnTo>
                    <a:lnTo>
                      <a:pt x="1149" y="10"/>
                    </a:lnTo>
                    <a:lnTo>
                      <a:pt x="1099" y="7"/>
                    </a:lnTo>
                    <a:lnTo>
                      <a:pt x="1045" y="3"/>
                    </a:lnTo>
                    <a:lnTo>
                      <a:pt x="988" y="1"/>
                    </a:lnTo>
                    <a:lnTo>
                      <a:pt x="928" y="0"/>
                    </a:lnTo>
                    <a:lnTo>
                      <a:pt x="868" y="0"/>
                    </a:lnTo>
                    <a:lnTo>
                      <a:pt x="806" y="2"/>
                    </a:lnTo>
                    <a:lnTo>
                      <a:pt x="745" y="4"/>
                    </a:lnTo>
                    <a:lnTo>
                      <a:pt x="684" y="9"/>
                    </a:lnTo>
                    <a:lnTo>
                      <a:pt x="625" y="13"/>
                    </a:lnTo>
                    <a:lnTo>
                      <a:pt x="567" y="21"/>
                    </a:lnTo>
                    <a:lnTo>
                      <a:pt x="512" y="29"/>
                    </a:lnTo>
                    <a:lnTo>
                      <a:pt x="462" y="39"/>
                    </a:lnTo>
                    <a:lnTo>
                      <a:pt x="458" y="41"/>
                    </a:lnTo>
                    <a:lnTo>
                      <a:pt x="448" y="47"/>
                    </a:lnTo>
                    <a:lnTo>
                      <a:pt x="433" y="56"/>
                    </a:lnTo>
                    <a:lnTo>
                      <a:pt x="412" y="69"/>
                    </a:lnTo>
                    <a:lnTo>
                      <a:pt x="388" y="84"/>
                    </a:lnTo>
                    <a:lnTo>
                      <a:pt x="360" y="102"/>
                    </a:lnTo>
                    <a:lnTo>
                      <a:pt x="330" y="120"/>
                    </a:lnTo>
                    <a:lnTo>
                      <a:pt x="297" y="141"/>
                    </a:lnTo>
                    <a:lnTo>
                      <a:pt x="265" y="163"/>
                    </a:lnTo>
                    <a:lnTo>
                      <a:pt x="231" y="185"/>
                    </a:lnTo>
                    <a:lnTo>
                      <a:pt x="198" y="206"/>
                    </a:lnTo>
                    <a:lnTo>
                      <a:pt x="167" y="229"/>
                    </a:lnTo>
                    <a:lnTo>
                      <a:pt x="138" y="250"/>
                    </a:lnTo>
                    <a:lnTo>
                      <a:pt x="111" y="271"/>
                    </a:lnTo>
                    <a:lnTo>
                      <a:pt x="88" y="291"/>
                    </a:lnTo>
                    <a:lnTo>
                      <a:pt x="70" y="308"/>
                    </a:lnTo>
                    <a:lnTo>
                      <a:pt x="55" y="324"/>
                    </a:lnTo>
                    <a:lnTo>
                      <a:pt x="43" y="342"/>
                    </a:lnTo>
                    <a:lnTo>
                      <a:pt x="32" y="359"/>
                    </a:lnTo>
                    <a:lnTo>
                      <a:pt x="23" y="377"/>
                    </a:lnTo>
                    <a:lnTo>
                      <a:pt x="17" y="395"/>
                    </a:lnTo>
                    <a:lnTo>
                      <a:pt x="11" y="413"/>
                    </a:lnTo>
                    <a:lnTo>
                      <a:pt x="7" y="429"/>
                    </a:lnTo>
                    <a:lnTo>
                      <a:pt x="4" y="446"/>
                    </a:lnTo>
                    <a:lnTo>
                      <a:pt x="2" y="461"/>
                    </a:lnTo>
                    <a:lnTo>
                      <a:pt x="0" y="475"/>
                    </a:lnTo>
                    <a:lnTo>
                      <a:pt x="0" y="487"/>
                    </a:lnTo>
                    <a:lnTo>
                      <a:pt x="0" y="498"/>
                    </a:lnTo>
                    <a:lnTo>
                      <a:pt x="0" y="507"/>
                    </a:lnTo>
                    <a:lnTo>
                      <a:pt x="0" y="512"/>
                    </a:lnTo>
                    <a:lnTo>
                      <a:pt x="0" y="517"/>
                    </a:lnTo>
                    <a:lnTo>
                      <a:pt x="2" y="519"/>
                    </a:lnTo>
                    <a:lnTo>
                      <a:pt x="1428" y="127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95" name="Freeform 675"/>
              <p:cNvSpPr>
                <a:spLocks/>
              </p:cNvSpPr>
              <p:nvPr/>
            </p:nvSpPr>
            <p:spPr bwMode="auto">
              <a:xfrm flipH="1">
                <a:off x="-1057" y="2366"/>
                <a:ext cx="49" cy="8"/>
              </a:xfrm>
              <a:custGeom>
                <a:avLst/>
                <a:gdLst/>
                <a:ahLst/>
                <a:cxnLst>
                  <a:cxn ang="0">
                    <a:pos x="25" y="33"/>
                  </a:cxn>
                  <a:cxn ang="0">
                    <a:pos x="83" y="23"/>
                  </a:cxn>
                  <a:cxn ang="0">
                    <a:pos x="148" y="15"/>
                  </a:cxn>
                  <a:cxn ang="0">
                    <a:pos x="216" y="9"/>
                  </a:cxn>
                  <a:cxn ang="0">
                    <a:pos x="285" y="4"/>
                  </a:cxn>
                  <a:cxn ang="0">
                    <a:pos x="350" y="2"/>
                  </a:cxn>
                  <a:cxn ang="0">
                    <a:pos x="410" y="0"/>
                  </a:cxn>
                  <a:cxn ang="0">
                    <a:pos x="460" y="0"/>
                  </a:cxn>
                  <a:cxn ang="0">
                    <a:pos x="484" y="0"/>
                  </a:cxn>
                  <a:cxn ang="0">
                    <a:pos x="510" y="0"/>
                  </a:cxn>
                  <a:cxn ang="0">
                    <a:pos x="554" y="2"/>
                  </a:cxn>
                  <a:cxn ang="0">
                    <a:pos x="613" y="4"/>
                  </a:cxn>
                  <a:cxn ang="0">
                    <a:pos x="679" y="9"/>
                  </a:cxn>
                  <a:cxn ang="0">
                    <a:pos x="746" y="17"/>
                  </a:cxn>
                  <a:cxn ang="0">
                    <a:pos x="809" y="29"/>
                  </a:cxn>
                  <a:cxn ang="0">
                    <a:pos x="860" y="46"/>
                  </a:cxn>
                  <a:cxn ang="0">
                    <a:pos x="882" y="58"/>
                  </a:cxn>
                  <a:cxn ang="0">
                    <a:pos x="890" y="62"/>
                  </a:cxn>
                  <a:cxn ang="0">
                    <a:pos x="899" y="67"/>
                  </a:cxn>
                  <a:cxn ang="0">
                    <a:pos x="910" y="74"/>
                  </a:cxn>
                  <a:cxn ang="0">
                    <a:pos x="919" y="81"/>
                  </a:cxn>
                  <a:cxn ang="0">
                    <a:pos x="926" y="89"/>
                  </a:cxn>
                  <a:cxn ang="0">
                    <a:pos x="927" y="96"/>
                  </a:cxn>
                  <a:cxn ang="0">
                    <a:pos x="921" y="104"/>
                  </a:cxn>
                  <a:cxn ang="0">
                    <a:pos x="874" y="112"/>
                  </a:cxn>
                  <a:cxn ang="0">
                    <a:pos x="768" y="122"/>
                  </a:cxn>
                  <a:cxn ang="0">
                    <a:pos x="624" y="134"/>
                  </a:cxn>
                  <a:cxn ang="0">
                    <a:pos x="460" y="145"/>
                  </a:cxn>
                  <a:cxn ang="0">
                    <a:pos x="299" y="154"/>
                  </a:cxn>
                  <a:cxn ang="0">
                    <a:pos x="158" y="163"/>
                  </a:cxn>
                  <a:cxn ang="0">
                    <a:pos x="59" y="170"/>
                  </a:cxn>
                  <a:cxn ang="0">
                    <a:pos x="22" y="172"/>
                  </a:cxn>
                  <a:cxn ang="0">
                    <a:pos x="0" y="40"/>
                  </a:cxn>
                </a:cxnLst>
                <a:rect l="0" t="0" r="r" b="b"/>
                <a:pathLst>
                  <a:path w="927" h="172">
                    <a:moveTo>
                      <a:pt x="0" y="40"/>
                    </a:moveTo>
                    <a:lnTo>
                      <a:pt x="25" y="33"/>
                    </a:lnTo>
                    <a:lnTo>
                      <a:pt x="53" y="28"/>
                    </a:lnTo>
                    <a:lnTo>
                      <a:pt x="83" y="23"/>
                    </a:lnTo>
                    <a:lnTo>
                      <a:pt x="114" y="19"/>
                    </a:lnTo>
                    <a:lnTo>
                      <a:pt x="148" y="15"/>
                    </a:lnTo>
                    <a:lnTo>
                      <a:pt x="182" y="11"/>
                    </a:lnTo>
                    <a:lnTo>
                      <a:pt x="216" y="9"/>
                    </a:lnTo>
                    <a:lnTo>
                      <a:pt x="251" y="6"/>
                    </a:lnTo>
                    <a:lnTo>
                      <a:pt x="285" y="4"/>
                    </a:lnTo>
                    <a:lnTo>
                      <a:pt x="319" y="3"/>
                    </a:lnTo>
                    <a:lnTo>
                      <a:pt x="350" y="2"/>
                    </a:lnTo>
                    <a:lnTo>
                      <a:pt x="381" y="0"/>
                    </a:lnTo>
                    <a:lnTo>
                      <a:pt x="410" y="0"/>
                    </a:lnTo>
                    <a:lnTo>
                      <a:pt x="436" y="0"/>
                    </a:lnTo>
                    <a:lnTo>
                      <a:pt x="460" y="0"/>
                    </a:lnTo>
                    <a:lnTo>
                      <a:pt x="481" y="2"/>
                    </a:lnTo>
                    <a:lnTo>
                      <a:pt x="484" y="0"/>
                    </a:lnTo>
                    <a:lnTo>
                      <a:pt x="494" y="0"/>
                    </a:lnTo>
                    <a:lnTo>
                      <a:pt x="510" y="0"/>
                    </a:lnTo>
                    <a:lnTo>
                      <a:pt x="530" y="2"/>
                    </a:lnTo>
                    <a:lnTo>
                      <a:pt x="554" y="2"/>
                    </a:lnTo>
                    <a:lnTo>
                      <a:pt x="583" y="3"/>
                    </a:lnTo>
                    <a:lnTo>
                      <a:pt x="613" y="4"/>
                    </a:lnTo>
                    <a:lnTo>
                      <a:pt x="646" y="6"/>
                    </a:lnTo>
                    <a:lnTo>
                      <a:pt x="679" y="9"/>
                    </a:lnTo>
                    <a:lnTo>
                      <a:pt x="713" y="12"/>
                    </a:lnTo>
                    <a:lnTo>
                      <a:pt x="746" y="17"/>
                    </a:lnTo>
                    <a:lnTo>
                      <a:pt x="778" y="22"/>
                    </a:lnTo>
                    <a:lnTo>
                      <a:pt x="809" y="29"/>
                    </a:lnTo>
                    <a:lnTo>
                      <a:pt x="836" y="38"/>
                    </a:lnTo>
                    <a:lnTo>
                      <a:pt x="860" y="46"/>
                    </a:lnTo>
                    <a:lnTo>
                      <a:pt x="880" y="57"/>
                    </a:lnTo>
                    <a:lnTo>
                      <a:pt x="882" y="58"/>
                    </a:lnTo>
                    <a:lnTo>
                      <a:pt x="885" y="59"/>
                    </a:lnTo>
                    <a:lnTo>
                      <a:pt x="890" y="62"/>
                    </a:lnTo>
                    <a:lnTo>
                      <a:pt x="894" y="64"/>
                    </a:lnTo>
                    <a:lnTo>
                      <a:pt x="899" y="67"/>
                    </a:lnTo>
                    <a:lnTo>
                      <a:pt x="905" y="70"/>
                    </a:lnTo>
                    <a:lnTo>
                      <a:pt x="910" y="74"/>
                    </a:lnTo>
                    <a:lnTo>
                      <a:pt x="915" y="77"/>
                    </a:lnTo>
                    <a:lnTo>
                      <a:pt x="919" y="81"/>
                    </a:lnTo>
                    <a:lnTo>
                      <a:pt x="922" y="84"/>
                    </a:lnTo>
                    <a:lnTo>
                      <a:pt x="926" y="89"/>
                    </a:lnTo>
                    <a:lnTo>
                      <a:pt x="927" y="93"/>
                    </a:lnTo>
                    <a:lnTo>
                      <a:pt x="927" y="96"/>
                    </a:lnTo>
                    <a:lnTo>
                      <a:pt x="924" y="100"/>
                    </a:lnTo>
                    <a:lnTo>
                      <a:pt x="921" y="104"/>
                    </a:lnTo>
                    <a:lnTo>
                      <a:pt x="906" y="107"/>
                    </a:lnTo>
                    <a:lnTo>
                      <a:pt x="874" y="112"/>
                    </a:lnTo>
                    <a:lnTo>
                      <a:pt x="827" y="117"/>
                    </a:lnTo>
                    <a:lnTo>
                      <a:pt x="768" y="122"/>
                    </a:lnTo>
                    <a:lnTo>
                      <a:pt x="700" y="127"/>
                    </a:lnTo>
                    <a:lnTo>
                      <a:pt x="624" y="134"/>
                    </a:lnTo>
                    <a:lnTo>
                      <a:pt x="543" y="139"/>
                    </a:lnTo>
                    <a:lnTo>
                      <a:pt x="460" y="145"/>
                    </a:lnTo>
                    <a:lnTo>
                      <a:pt x="379" y="150"/>
                    </a:lnTo>
                    <a:lnTo>
                      <a:pt x="299" y="154"/>
                    </a:lnTo>
                    <a:lnTo>
                      <a:pt x="225" y="160"/>
                    </a:lnTo>
                    <a:lnTo>
                      <a:pt x="158" y="163"/>
                    </a:lnTo>
                    <a:lnTo>
                      <a:pt x="101" y="166"/>
                    </a:lnTo>
                    <a:lnTo>
                      <a:pt x="59" y="170"/>
                    </a:lnTo>
                    <a:lnTo>
                      <a:pt x="30" y="171"/>
                    </a:lnTo>
                    <a:lnTo>
                      <a:pt x="22" y="172"/>
                    </a:lnTo>
                    <a:lnTo>
                      <a:pt x="15" y="112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D8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96" name="Freeform 676"/>
              <p:cNvSpPr>
                <a:spLocks/>
              </p:cNvSpPr>
              <p:nvPr/>
            </p:nvSpPr>
            <p:spPr bwMode="auto">
              <a:xfrm flipH="1">
                <a:off x="-1146" y="2370"/>
                <a:ext cx="202" cy="167"/>
              </a:xfrm>
              <a:custGeom>
                <a:avLst/>
                <a:gdLst/>
                <a:ahLst/>
                <a:cxnLst>
                  <a:cxn ang="0">
                    <a:pos x="2769" y="40"/>
                  </a:cxn>
                  <a:cxn ang="0">
                    <a:pos x="3098" y="115"/>
                  </a:cxn>
                  <a:cxn ang="0">
                    <a:pos x="3332" y="221"/>
                  </a:cxn>
                  <a:cxn ang="0">
                    <a:pos x="3415" y="280"/>
                  </a:cxn>
                  <a:cxn ang="0">
                    <a:pos x="3481" y="344"/>
                  </a:cxn>
                  <a:cxn ang="0">
                    <a:pos x="3570" y="469"/>
                  </a:cxn>
                  <a:cxn ang="0">
                    <a:pos x="3653" y="650"/>
                  </a:cxn>
                  <a:cxn ang="0">
                    <a:pos x="3727" y="824"/>
                  </a:cxn>
                  <a:cxn ang="0">
                    <a:pos x="3783" y="945"/>
                  </a:cxn>
                  <a:cxn ang="0">
                    <a:pos x="3802" y="984"/>
                  </a:cxn>
                  <a:cxn ang="0">
                    <a:pos x="3876" y="1080"/>
                  </a:cxn>
                  <a:cxn ang="0">
                    <a:pos x="3973" y="1266"/>
                  </a:cxn>
                  <a:cxn ang="0">
                    <a:pos x="3992" y="1489"/>
                  </a:cxn>
                  <a:cxn ang="0">
                    <a:pos x="3953" y="1623"/>
                  </a:cxn>
                  <a:cxn ang="0">
                    <a:pos x="3905" y="1742"/>
                  </a:cxn>
                  <a:cxn ang="0">
                    <a:pos x="3806" y="1935"/>
                  </a:cxn>
                  <a:cxn ang="0">
                    <a:pos x="3738" y="2047"/>
                  </a:cxn>
                  <a:cxn ang="0">
                    <a:pos x="3598" y="2237"/>
                  </a:cxn>
                  <a:cxn ang="0">
                    <a:pos x="3380" y="2482"/>
                  </a:cxn>
                  <a:cxn ang="0">
                    <a:pos x="3262" y="2597"/>
                  </a:cxn>
                  <a:cxn ang="0">
                    <a:pos x="3256" y="2638"/>
                  </a:cxn>
                  <a:cxn ang="0">
                    <a:pos x="3251" y="2679"/>
                  </a:cxn>
                  <a:cxn ang="0">
                    <a:pos x="3148" y="2783"/>
                  </a:cxn>
                  <a:cxn ang="0">
                    <a:pos x="2810" y="3015"/>
                  </a:cxn>
                  <a:cxn ang="0">
                    <a:pos x="2447" y="3223"/>
                  </a:cxn>
                  <a:cxn ang="0">
                    <a:pos x="2212" y="3330"/>
                  </a:cxn>
                  <a:cxn ang="0">
                    <a:pos x="1906" y="3367"/>
                  </a:cxn>
                  <a:cxn ang="0">
                    <a:pos x="1454" y="3372"/>
                  </a:cxn>
                  <a:cxn ang="0">
                    <a:pos x="945" y="3347"/>
                  </a:cxn>
                  <a:cxn ang="0">
                    <a:pos x="844" y="3332"/>
                  </a:cxn>
                  <a:cxn ang="0">
                    <a:pos x="612" y="3243"/>
                  </a:cxn>
                  <a:cxn ang="0">
                    <a:pos x="347" y="3015"/>
                  </a:cxn>
                  <a:cxn ang="0">
                    <a:pos x="152" y="2693"/>
                  </a:cxn>
                  <a:cxn ang="0">
                    <a:pos x="50" y="2435"/>
                  </a:cxn>
                  <a:cxn ang="0">
                    <a:pos x="9" y="2179"/>
                  </a:cxn>
                  <a:cxn ang="0">
                    <a:pos x="1" y="1864"/>
                  </a:cxn>
                  <a:cxn ang="0">
                    <a:pos x="32" y="1508"/>
                  </a:cxn>
                  <a:cxn ang="0">
                    <a:pos x="81" y="1202"/>
                  </a:cxn>
                  <a:cxn ang="0">
                    <a:pos x="133" y="1025"/>
                  </a:cxn>
                  <a:cxn ang="0">
                    <a:pos x="237" y="875"/>
                  </a:cxn>
                  <a:cxn ang="0">
                    <a:pos x="361" y="745"/>
                  </a:cxn>
                  <a:cxn ang="0">
                    <a:pos x="455" y="661"/>
                  </a:cxn>
                  <a:cxn ang="0">
                    <a:pos x="630" y="529"/>
                  </a:cxn>
                  <a:cxn ang="0">
                    <a:pos x="889" y="345"/>
                  </a:cxn>
                  <a:cxn ang="0">
                    <a:pos x="1152" y="169"/>
                  </a:cxn>
                  <a:cxn ang="0">
                    <a:pos x="1272" y="111"/>
                  </a:cxn>
                  <a:cxn ang="0">
                    <a:pos x="1397" y="69"/>
                  </a:cxn>
                  <a:cxn ang="0">
                    <a:pos x="1466" y="49"/>
                  </a:cxn>
                  <a:cxn ang="0">
                    <a:pos x="1734" y="16"/>
                  </a:cxn>
                  <a:cxn ang="0">
                    <a:pos x="2080" y="1"/>
                  </a:cxn>
                  <a:cxn ang="0">
                    <a:pos x="2355" y="2"/>
                  </a:cxn>
                </a:cxnLst>
                <a:rect l="0" t="0" r="r" b="b"/>
                <a:pathLst>
                  <a:path w="4000" h="3375">
                    <a:moveTo>
                      <a:pt x="2425" y="5"/>
                    </a:moveTo>
                    <a:lnTo>
                      <a:pt x="2518" y="11"/>
                    </a:lnTo>
                    <a:lnTo>
                      <a:pt x="2606" y="19"/>
                    </a:lnTo>
                    <a:lnTo>
                      <a:pt x="2690" y="28"/>
                    </a:lnTo>
                    <a:lnTo>
                      <a:pt x="2769" y="40"/>
                    </a:lnTo>
                    <a:lnTo>
                      <a:pt x="2843" y="52"/>
                    </a:lnTo>
                    <a:lnTo>
                      <a:pt x="2913" y="66"/>
                    </a:lnTo>
                    <a:lnTo>
                      <a:pt x="2980" y="82"/>
                    </a:lnTo>
                    <a:lnTo>
                      <a:pt x="3041" y="98"/>
                    </a:lnTo>
                    <a:lnTo>
                      <a:pt x="3098" y="115"/>
                    </a:lnTo>
                    <a:lnTo>
                      <a:pt x="3152" y="135"/>
                    </a:lnTo>
                    <a:lnTo>
                      <a:pt x="3202" y="155"/>
                    </a:lnTo>
                    <a:lnTo>
                      <a:pt x="3249" y="176"/>
                    </a:lnTo>
                    <a:lnTo>
                      <a:pt x="3293" y="198"/>
                    </a:lnTo>
                    <a:lnTo>
                      <a:pt x="3332" y="221"/>
                    </a:lnTo>
                    <a:lnTo>
                      <a:pt x="3369" y="245"/>
                    </a:lnTo>
                    <a:lnTo>
                      <a:pt x="3403" y="271"/>
                    </a:lnTo>
                    <a:lnTo>
                      <a:pt x="3404" y="272"/>
                    </a:lnTo>
                    <a:lnTo>
                      <a:pt x="3409" y="275"/>
                    </a:lnTo>
                    <a:lnTo>
                      <a:pt x="3415" y="280"/>
                    </a:lnTo>
                    <a:lnTo>
                      <a:pt x="3425" y="288"/>
                    </a:lnTo>
                    <a:lnTo>
                      <a:pt x="3437" y="299"/>
                    </a:lnTo>
                    <a:lnTo>
                      <a:pt x="3450" y="311"/>
                    </a:lnTo>
                    <a:lnTo>
                      <a:pt x="3464" y="326"/>
                    </a:lnTo>
                    <a:lnTo>
                      <a:pt x="3481" y="344"/>
                    </a:lnTo>
                    <a:lnTo>
                      <a:pt x="3498" y="363"/>
                    </a:lnTo>
                    <a:lnTo>
                      <a:pt x="3516" y="386"/>
                    </a:lnTo>
                    <a:lnTo>
                      <a:pt x="3534" y="411"/>
                    </a:lnTo>
                    <a:lnTo>
                      <a:pt x="3553" y="439"/>
                    </a:lnTo>
                    <a:lnTo>
                      <a:pt x="3570" y="469"/>
                    </a:lnTo>
                    <a:lnTo>
                      <a:pt x="3589" y="502"/>
                    </a:lnTo>
                    <a:lnTo>
                      <a:pt x="3606" y="538"/>
                    </a:lnTo>
                    <a:lnTo>
                      <a:pt x="3623" y="576"/>
                    </a:lnTo>
                    <a:lnTo>
                      <a:pt x="3638" y="613"/>
                    </a:lnTo>
                    <a:lnTo>
                      <a:pt x="3653" y="650"/>
                    </a:lnTo>
                    <a:lnTo>
                      <a:pt x="3668" y="688"/>
                    </a:lnTo>
                    <a:lnTo>
                      <a:pt x="3684" y="724"/>
                    </a:lnTo>
                    <a:lnTo>
                      <a:pt x="3699" y="759"/>
                    </a:lnTo>
                    <a:lnTo>
                      <a:pt x="3713" y="792"/>
                    </a:lnTo>
                    <a:lnTo>
                      <a:pt x="3727" y="824"/>
                    </a:lnTo>
                    <a:lnTo>
                      <a:pt x="3740" y="854"/>
                    </a:lnTo>
                    <a:lnTo>
                      <a:pt x="3754" y="881"/>
                    </a:lnTo>
                    <a:lnTo>
                      <a:pt x="3764" y="906"/>
                    </a:lnTo>
                    <a:lnTo>
                      <a:pt x="3774" y="928"/>
                    </a:lnTo>
                    <a:lnTo>
                      <a:pt x="3783" y="945"/>
                    </a:lnTo>
                    <a:lnTo>
                      <a:pt x="3790" y="961"/>
                    </a:lnTo>
                    <a:lnTo>
                      <a:pt x="3795" y="972"/>
                    </a:lnTo>
                    <a:lnTo>
                      <a:pt x="3797" y="978"/>
                    </a:lnTo>
                    <a:lnTo>
                      <a:pt x="3799" y="981"/>
                    </a:lnTo>
                    <a:lnTo>
                      <a:pt x="3802" y="984"/>
                    </a:lnTo>
                    <a:lnTo>
                      <a:pt x="3809" y="993"/>
                    </a:lnTo>
                    <a:lnTo>
                      <a:pt x="3821" y="1008"/>
                    </a:lnTo>
                    <a:lnTo>
                      <a:pt x="3838" y="1027"/>
                    </a:lnTo>
                    <a:lnTo>
                      <a:pt x="3855" y="1051"/>
                    </a:lnTo>
                    <a:lnTo>
                      <a:pt x="3876" y="1080"/>
                    </a:lnTo>
                    <a:lnTo>
                      <a:pt x="3897" y="1111"/>
                    </a:lnTo>
                    <a:lnTo>
                      <a:pt x="3917" y="1146"/>
                    </a:lnTo>
                    <a:lnTo>
                      <a:pt x="3938" y="1184"/>
                    </a:lnTo>
                    <a:lnTo>
                      <a:pt x="3957" y="1224"/>
                    </a:lnTo>
                    <a:lnTo>
                      <a:pt x="3973" y="1266"/>
                    </a:lnTo>
                    <a:lnTo>
                      <a:pt x="3986" y="1310"/>
                    </a:lnTo>
                    <a:lnTo>
                      <a:pt x="3996" y="1354"/>
                    </a:lnTo>
                    <a:lnTo>
                      <a:pt x="4000" y="1400"/>
                    </a:lnTo>
                    <a:lnTo>
                      <a:pt x="3999" y="1444"/>
                    </a:lnTo>
                    <a:lnTo>
                      <a:pt x="3992" y="1489"/>
                    </a:lnTo>
                    <a:lnTo>
                      <a:pt x="3983" y="1521"/>
                    </a:lnTo>
                    <a:lnTo>
                      <a:pt x="3974" y="1550"/>
                    </a:lnTo>
                    <a:lnTo>
                      <a:pt x="3967" y="1576"/>
                    </a:lnTo>
                    <a:lnTo>
                      <a:pt x="3960" y="1600"/>
                    </a:lnTo>
                    <a:lnTo>
                      <a:pt x="3953" y="1623"/>
                    </a:lnTo>
                    <a:lnTo>
                      <a:pt x="3946" y="1645"/>
                    </a:lnTo>
                    <a:lnTo>
                      <a:pt x="3937" y="1668"/>
                    </a:lnTo>
                    <a:lnTo>
                      <a:pt x="3928" y="1691"/>
                    </a:lnTo>
                    <a:lnTo>
                      <a:pt x="3917" y="1715"/>
                    </a:lnTo>
                    <a:lnTo>
                      <a:pt x="3905" y="1742"/>
                    </a:lnTo>
                    <a:lnTo>
                      <a:pt x="3890" y="1772"/>
                    </a:lnTo>
                    <a:lnTo>
                      <a:pt x="3874" y="1806"/>
                    </a:lnTo>
                    <a:lnTo>
                      <a:pt x="3854" y="1843"/>
                    </a:lnTo>
                    <a:lnTo>
                      <a:pt x="3831" y="1886"/>
                    </a:lnTo>
                    <a:lnTo>
                      <a:pt x="3806" y="1935"/>
                    </a:lnTo>
                    <a:lnTo>
                      <a:pt x="3776" y="1990"/>
                    </a:lnTo>
                    <a:lnTo>
                      <a:pt x="3773" y="1993"/>
                    </a:lnTo>
                    <a:lnTo>
                      <a:pt x="3767" y="2004"/>
                    </a:lnTo>
                    <a:lnTo>
                      <a:pt x="3755" y="2023"/>
                    </a:lnTo>
                    <a:lnTo>
                      <a:pt x="3738" y="2047"/>
                    </a:lnTo>
                    <a:lnTo>
                      <a:pt x="3717" y="2076"/>
                    </a:lnTo>
                    <a:lnTo>
                      <a:pt x="3693" y="2111"/>
                    </a:lnTo>
                    <a:lnTo>
                      <a:pt x="3665" y="2150"/>
                    </a:lnTo>
                    <a:lnTo>
                      <a:pt x="3635" y="2192"/>
                    </a:lnTo>
                    <a:lnTo>
                      <a:pt x="3598" y="2237"/>
                    </a:lnTo>
                    <a:lnTo>
                      <a:pt x="3560" y="2284"/>
                    </a:lnTo>
                    <a:lnTo>
                      <a:pt x="3520" y="2332"/>
                    </a:lnTo>
                    <a:lnTo>
                      <a:pt x="3475" y="2382"/>
                    </a:lnTo>
                    <a:lnTo>
                      <a:pt x="3429" y="2432"/>
                    </a:lnTo>
                    <a:lnTo>
                      <a:pt x="3380" y="2482"/>
                    </a:lnTo>
                    <a:lnTo>
                      <a:pt x="3329" y="2531"/>
                    </a:lnTo>
                    <a:lnTo>
                      <a:pt x="3276" y="2578"/>
                    </a:lnTo>
                    <a:lnTo>
                      <a:pt x="3270" y="2583"/>
                    </a:lnTo>
                    <a:lnTo>
                      <a:pt x="3266" y="2590"/>
                    </a:lnTo>
                    <a:lnTo>
                      <a:pt x="3262" y="2597"/>
                    </a:lnTo>
                    <a:lnTo>
                      <a:pt x="3259" y="2605"/>
                    </a:lnTo>
                    <a:lnTo>
                      <a:pt x="3258" y="2613"/>
                    </a:lnTo>
                    <a:lnTo>
                      <a:pt x="3257" y="2620"/>
                    </a:lnTo>
                    <a:lnTo>
                      <a:pt x="3257" y="2629"/>
                    </a:lnTo>
                    <a:lnTo>
                      <a:pt x="3256" y="2638"/>
                    </a:lnTo>
                    <a:lnTo>
                      <a:pt x="3256" y="2646"/>
                    </a:lnTo>
                    <a:lnTo>
                      <a:pt x="3256" y="2655"/>
                    </a:lnTo>
                    <a:lnTo>
                      <a:pt x="3255" y="2663"/>
                    </a:lnTo>
                    <a:lnTo>
                      <a:pt x="3254" y="2672"/>
                    </a:lnTo>
                    <a:lnTo>
                      <a:pt x="3251" y="2679"/>
                    </a:lnTo>
                    <a:lnTo>
                      <a:pt x="3248" y="2687"/>
                    </a:lnTo>
                    <a:lnTo>
                      <a:pt x="3244" y="2693"/>
                    </a:lnTo>
                    <a:lnTo>
                      <a:pt x="3239" y="2701"/>
                    </a:lnTo>
                    <a:lnTo>
                      <a:pt x="3198" y="2740"/>
                    </a:lnTo>
                    <a:lnTo>
                      <a:pt x="3148" y="2783"/>
                    </a:lnTo>
                    <a:lnTo>
                      <a:pt x="3091" y="2828"/>
                    </a:lnTo>
                    <a:lnTo>
                      <a:pt x="3026" y="2873"/>
                    </a:lnTo>
                    <a:lnTo>
                      <a:pt x="2958" y="2922"/>
                    </a:lnTo>
                    <a:lnTo>
                      <a:pt x="2886" y="2968"/>
                    </a:lnTo>
                    <a:lnTo>
                      <a:pt x="2810" y="3015"/>
                    </a:lnTo>
                    <a:lnTo>
                      <a:pt x="2735" y="3061"/>
                    </a:lnTo>
                    <a:lnTo>
                      <a:pt x="2660" y="3106"/>
                    </a:lnTo>
                    <a:lnTo>
                      <a:pt x="2585" y="3148"/>
                    </a:lnTo>
                    <a:lnTo>
                      <a:pt x="2514" y="3187"/>
                    </a:lnTo>
                    <a:lnTo>
                      <a:pt x="2447" y="3223"/>
                    </a:lnTo>
                    <a:lnTo>
                      <a:pt x="2386" y="3255"/>
                    </a:lnTo>
                    <a:lnTo>
                      <a:pt x="2331" y="3282"/>
                    </a:lnTo>
                    <a:lnTo>
                      <a:pt x="2285" y="3303"/>
                    </a:lnTo>
                    <a:lnTo>
                      <a:pt x="2249" y="3319"/>
                    </a:lnTo>
                    <a:lnTo>
                      <a:pt x="2212" y="3330"/>
                    </a:lnTo>
                    <a:lnTo>
                      <a:pt x="2166" y="3340"/>
                    </a:lnTo>
                    <a:lnTo>
                      <a:pt x="2113" y="3348"/>
                    </a:lnTo>
                    <a:lnTo>
                      <a:pt x="2050" y="3356"/>
                    </a:lnTo>
                    <a:lnTo>
                      <a:pt x="1982" y="3363"/>
                    </a:lnTo>
                    <a:lnTo>
                      <a:pt x="1906" y="3367"/>
                    </a:lnTo>
                    <a:lnTo>
                      <a:pt x="1824" y="3370"/>
                    </a:lnTo>
                    <a:lnTo>
                      <a:pt x="1738" y="3374"/>
                    </a:lnTo>
                    <a:lnTo>
                      <a:pt x="1647" y="3375"/>
                    </a:lnTo>
                    <a:lnTo>
                      <a:pt x="1553" y="3374"/>
                    </a:lnTo>
                    <a:lnTo>
                      <a:pt x="1454" y="3372"/>
                    </a:lnTo>
                    <a:lnTo>
                      <a:pt x="1355" y="3370"/>
                    </a:lnTo>
                    <a:lnTo>
                      <a:pt x="1252" y="3366"/>
                    </a:lnTo>
                    <a:lnTo>
                      <a:pt x="1150" y="3360"/>
                    </a:lnTo>
                    <a:lnTo>
                      <a:pt x="1047" y="3354"/>
                    </a:lnTo>
                    <a:lnTo>
                      <a:pt x="945" y="3347"/>
                    </a:lnTo>
                    <a:lnTo>
                      <a:pt x="939" y="3346"/>
                    </a:lnTo>
                    <a:lnTo>
                      <a:pt x="926" y="3345"/>
                    </a:lnTo>
                    <a:lnTo>
                      <a:pt x="905" y="3343"/>
                    </a:lnTo>
                    <a:lnTo>
                      <a:pt x="878" y="3339"/>
                    </a:lnTo>
                    <a:lnTo>
                      <a:pt x="844" y="3332"/>
                    </a:lnTo>
                    <a:lnTo>
                      <a:pt x="805" y="3322"/>
                    </a:lnTo>
                    <a:lnTo>
                      <a:pt x="761" y="3309"/>
                    </a:lnTo>
                    <a:lnTo>
                      <a:pt x="714" y="3292"/>
                    </a:lnTo>
                    <a:lnTo>
                      <a:pt x="664" y="3270"/>
                    </a:lnTo>
                    <a:lnTo>
                      <a:pt x="612" y="3243"/>
                    </a:lnTo>
                    <a:lnTo>
                      <a:pt x="558" y="3211"/>
                    </a:lnTo>
                    <a:lnTo>
                      <a:pt x="505" y="3173"/>
                    </a:lnTo>
                    <a:lnTo>
                      <a:pt x="450" y="3127"/>
                    </a:lnTo>
                    <a:lnTo>
                      <a:pt x="398" y="3075"/>
                    </a:lnTo>
                    <a:lnTo>
                      <a:pt x="347" y="3015"/>
                    </a:lnTo>
                    <a:lnTo>
                      <a:pt x="300" y="2948"/>
                    </a:lnTo>
                    <a:lnTo>
                      <a:pt x="257" y="2878"/>
                    </a:lnTo>
                    <a:lnTo>
                      <a:pt x="217" y="2812"/>
                    </a:lnTo>
                    <a:lnTo>
                      <a:pt x="183" y="2751"/>
                    </a:lnTo>
                    <a:lnTo>
                      <a:pt x="152" y="2693"/>
                    </a:lnTo>
                    <a:lnTo>
                      <a:pt x="126" y="2638"/>
                    </a:lnTo>
                    <a:lnTo>
                      <a:pt x="102" y="2585"/>
                    </a:lnTo>
                    <a:lnTo>
                      <a:pt x="82" y="2534"/>
                    </a:lnTo>
                    <a:lnTo>
                      <a:pt x="65" y="2484"/>
                    </a:lnTo>
                    <a:lnTo>
                      <a:pt x="50" y="2435"/>
                    </a:lnTo>
                    <a:lnTo>
                      <a:pt x="38" y="2385"/>
                    </a:lnTo>
                    <a:lnTo>
                      <a:pt x="29" y="2335"/>
                    </a:lnTo>
                    <a:lnTo>
                      <a:pt x="21" y="2285"/>
                    </a:lnTo>
                    <a:lnTo>
                      <a:pt x="14" y="2233"/>
                    </a:lnTo>
                    <a:lnTo>
                      <a:pt x="9" y="2179"/>
                    </a:lnTo>
                    <a:lnTo>
                      <a:pt x="5" y="2122"/>
                    </a:lnTo>
                    <a:lnTo>
                      <a:pt x="2" y="2063"/>
                    </a:lnTo>
                    <a:lnTo>
                      <a:pt x="0" y="2000"/>
                    </a:lnTo>
                    <a:lnTo>
                      <a:pt x="0" y="1933"/>
                    </a:lnTo>
                    <a:lnTo>
                      <a:pt x="1" y="1864"/>
                    </a:lnTo>
                    <a:lnTo>
                      <a:pt x="6" y="1793"/>
                    </a:lnTo>
                    <a:lnTo>
                      <a:pt x="10" y="1722"/>
                    </a:lnTo>
                    <a:lnTo>
                      <a:pt x="17" y="1648"/>
                    </a:lnTo>
                    <a:lnTo>
                      <a:pt x="24" y="1577"/>
                    </a:lnTo>
                    <a:lnTo>
                      <a:pt x="32" y="1508"/>
                    </a:lnTo>
                    <a:lnTo>
                      <a:pt x="41" y="1439"/>
                    </a:lnTo>
                    <a:lnTo>
                      <a:pt x="50" y="1373"/>
                    </a:lnTo>
                    <a:lnTo>
                      <a:pt x="60" y="1312"/>
                    </a:lnTo>
                    <a:lnTo>
                      <a:pt x="70" y="1254"/>
                    </a:lnTo>
                    <a:lnTo>
                      <a:pt x="81" y="1202"/>
                    </a:lnTo>
                    <a:lnTo>
                      <a:pt x="91" y="1156"/>
                    </a:lnTo>
                    <a:lnTo>
                      <a:pt x="100" y="1116"/>
                    </a:lnTo>
                    <a:lnTo>
                      <a:pt x="109" y="1084"/>
                    </a:lnTo>
                    <a:lnTo>
                      <a:pt x="119" y="1054"/>
                    </a:lnTo>
                    <a:lnTo>
                      <a:pt x="133" y="1025"/>
                    </a:lnTo>
                    <a:lnTo>
                      <a:pt x="150" y="994"/>
                    </a:lnTo>
                    <a:lnTo>
                      <a:pt x="168" y="965"/>
                    </a:lnTo>
                    <a:lnTo>
                      <a:pt x="190" y="934"/>
                    </a:lnTo>
                    <a:lnTo>
                      <a:pt x="213" y="905"/>
                    </a:lnTo>
                    <a:lnTo>
                      <a:pt x="237" y="875"/>
                    </a:lnTo>
                    <a:lnTo>
                      <a:pt x="262" y="847"/>
                    </a:lnTo>
                    <a:lnTo>
                      <a:pt x="287" y="820"/>
                    </a:lnTo>
                    <a:lnTo>
                      <a:pt x="312" y="794"/>
                    </a:lnTo>
                    <a:lnTo>
                      <a:pt x="336" y="768"/>
                    </a:lnTo>
                    <a:lnTo>
                      <a:pt x="361" y="745"/>
                    </a:lnTo>
                    <a:lnTo>
                      <a:pt x="382" y="725"/>
                    </a:lnTo>
                    <a:lnTo>
                      <a:pt x="403" y="706"/>
                    </a:lnTo>
                    <a:lnTo>
                      <a:pt x="422" y="690"/>
                    </a:lnTo>
                    <a:lnTo>
                      <a:pt x="438" y="677"/>
                    </a:lnTo>
                    <a:lnTo>
                      <a:pt x="455" y="661"/>
                    </a:lnTo>
                    <a:lnTo>
                      <a:pt x="480" y="643"/>
                    </a:lnTo>
                    <a:lnTo>
                      <a:pt x="510" y="619"/>
                    </a:lnTo>
                    <a:lnTo>
                      <a:pt x="546" y="593"/>
                    </a:lnTo>
                    <a:lnTo>
                      <a:pt x="586" y="562"/>
                    </a:lnTo>
                    <a:lnTo>
                      <a:pt x="630" y="529"/>
                    </a:lnTo>
                    <a:lnTo>
                      <a:pt x="678" y="494"/>
                    </a:lnTo>
                    <a:lnTo>
                      <a:pt x="728" y="458"/>
                    </a:lnTo>
                    <a:lnTo>
                      <a:pt x="781" y="421"/>
                    </a:lnTo>
                    <a:lnTo>
                      <a:pt x="834" y="383"/>
                    </a:lnTo>
                    <a:lnTo>
                      <a:pt x="889" y="345"/>
                    </a:lnTo>
                    <a:lnTo>
                      <a:pt x="943" y="307"/>
                    </a:lnTo>
                    <a:lnTo>
                      <a:pt x="998" y="269"/>
                    </a:lnTo>
                    <a:lnTo>
                      <a:pt x="1052" y="233"/>
                    </a:lnTo>
                    <a:lnTo>
                      <a:pt x="1103" y="200"/>
                    </a:lnTo>
                    <a:lnTo>
                      <a:pt x="1152" y="169"/>
                    </a:lnTo>
                    <a:lnTo>
                      <a:pt x="1173" y="156"/>
                    </a:lnTo>
                    <a:lnTo>
                      <a:pt x="1196" y="145"/>
                    </a:lnTo>
                    <a:lnTo>
                      <a:pt x="1220" y="133"/>
                    </a:lnTo>
                    <a:lnTo>
                      <a:pt x="1245" y="122"/>
                    </a:lnTo>
                    <a:lnTo>
                      <a:pt x="1272" y="111"/>
                    </a:lnTo>
                    <a:lnTo>
                      <a:pt x="1298" y="101"/>
                    </a:lnTo>
                    <a:lnTo>
                      <a:pt x="1324" y="93"/>
                    </a:lnTo>
                    <a:lnTo>
                      <a:pt x="1350" y="84"/>
                    </a:lnTo>
                    <a:lnTo>
                      <a:pt x="1374" y="76"/>
                    </a:lnTo>
                    <a:lnTo>
                      <a:pt x="1397" y="69"/>
                    </a:lnTo>
                    <a:lnTo>
                      <a:pt x="1416" y="63"/>
                    </a:lnTo>
                    <a:lnTo>
                      <a:pt x="1435" y="58"/>
                    </a:lnTo>
                    <a:lnTo>
                      <a:pt x="1449" y="54"/>
                    </a:lnTo>
                    <a:lnTo>
                      <a:pt x="1460" y="51"/>
                    </a:lnTo>
                    <a:lnTo>
                      <a:pt x="1466" y="49"/>
                    </a:lnTo>
                    <a:lnTo>
                      <a:pt x="1470" y="49"/>
                    </a:lnTo>
                    <a:lnTo>
                      <a:pt x="1532" y="38"/>
                    </a:lnTo>
                    <a:lnTo>
                      <a:pt x="1597" y="29"/>
                    </a:lnTo>
                    <a:lnTo>
                      <a:pt x="1665" y="23"/>
                    </a:lnTo>
                    <a:lnTo>
                      <a:pt x="1734" y="16"/>
                    </a:lnTo>
                    <a:lnTo>
                      <a:pt x="1805" y="11"/>
                    </a:lnTo>
                    <a:lnTo>
                      <a:pt x="1875" y="7"/>
                    </a:lnTo>
                    <a:lnTo>
                      <a:pt x="1945" y="4"/>
                    </a:lnTo>
                    <a:lnTo>
                      <a:pt x="2013" y="2"/>
                    </a:lnTo>
                    <a:lnTo>
                      <a:pt x="2080" y="1"/>
                    </a:lnTo>
                    <a:lnTo>
                      <a:pt x="2143" y="0"/>
                    </a:lnTo>
                    <a:lnTo>
                      <a:pt x="2203" y="0"/>
                    </a:lnTo>
                    <a:lnTo>
                      <a:pt x="2259" y="0"/>
                    </a:lnTo>
                    <a:lnTo>
                      <a:pt x="2310" y="1"/>
                    </a:lnTo>
                    <a:lnTo>
                      <a:pt x="2355" y="2"/>
                    </a:lnTo>
                    <a:lnTo>
                      <a:pt x="2393" y="3"/>
                    </a:lnTo>
                    <a:lnTo>
                      <a:pt x="2425" y="5"/>
                    </a:lnTo>
                    <a:close/>
                  </a:path>
                </a:pathLst>
              </a:custGeom>
              <a:solidFill>
                <a:srgbClr val="336600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97" name="Freeform 677"/>
              <p:cNvSpPr>
                <a:spLocks/>
              </p:cNvSpPr>
              <p:nvPr/>
            </p:nvSpPr>
            <p:spPr bwMode="auto">
              <a:xfrm flipH="1">
                <a:off x="-1146" y="2370"/>
                <a:ext cx="202" cy="167"/>
              </a:xfrm>
              <a:custGeom>
                <a:avLst/>
                <a:gdLst/>
                <a:ahLst/>
                <a:cxnLst>
                  <a:cxn ang="0">
                    <a:pos x="2769" y="40"/>
                  </a:cxn>
                  <a:cxn ang="0">
                    <a:pos x="3098" y="115"/>
                  </a:cxn>
                  <a:cxn ang="0">
                    <a:pos x="3332" y="221"/>
                  </a:cxn>
                  <a:cxn ang="0">
                    <a:pos x="3415" y="280"/>
                  </a:cxn>
                  <a:cxn ang="0">
                    <a:pos x="3481" y="344"/>
                  </a:cxn>
                  <a:cxn ang="0">
                    <a:pos x="3570" y="469"/>
                  </a:cxn>
                  <a:cxn ang="0">
                    <a:pos x="3653" y="650"/>
                  </a:cxn>
                  <a:cxn ang="0">
                    <a:pos x="3727" y="824"/>
                  </a:cxn>
                  <a:cxn ang="0">
                    <a:pos x="3783" y="945"/>
                  </a:cxn>
                  <a:cxn ang="0">
                    <a:pos x="3802" y="984"/>
                  </a:cxn>
                  <a:cxn ang="0">
                    <a:pos x="3876" y="1080"/>
                  </a:cxn>
                  <a:cxn ang="0">
                    <a:pos x="3973" y="1266"/>
                  </a:cxn>
                  <a:cxn ang="0">
                    <a:pos x="3992" y="1489"/>
                  </a:cxn>
                  <a:cxn ang="0">
                    <a:pos x="3953" y="1623"/>
                  </a:cxn>
                  <a:cxn ang="0">
                    <a:pos x="3905" y="1742"/>
                  </a:cxn>
                  <a:cxn ang="0">
                    <a:pos x="3806" y="1935"/>
                  </a:cxn>
                  <a:cxn ang="0">
                    <a:pos x="3738" y="2047"/>
                  </a:cxn>
                  <a:cxn ang="0">
                    <a:pos x="3598" y="2237"/>
                  </a:cxn>
                  <a:cxn ang="0">
                    <a:pos x="3380" y="2482"/>
                  </a:cxn>
                  <a:cxn ang="0">
                    <a:pos x="3262" y="2597"/>
                  </a:cxn>
                  <a:cxn ang="0">
                    <a:pos x="3256" y="2638"/>
                  </a:cxn>
                  <a:cxn ang="0">
                    <a:pos x="3251" y="2679"/>
                  </a:cxn>
                  <a:cxn ang="0">
                    <a:pos x="3148" y="2783"/>
                  </a:cxn>
                  <a:cxn ang="0">
                    <a:pos x="2810" y="3015"/>
                  </a:cxn>
                  <a:cxn ang="0">
                    <a:pos x="2447" y="3223"/>
                  </a:cxn>
                  <a:cxn ang="0">
                    <a:pos x="2212" y="3330"/>
                  </a:cxn>
                  <a:cxn ang="0">
                    <a:pos x="1906" y="3367"/>
                  </a:cxn>
                  <a:cxn ang="0">
                    <a:pos x="1454" y="3372"/>
                  </a:cxn>
                  <a:cxn ang="0">
                    <a:pos x="945" y="3347"/>
                  </a:cxn>
                  <a:cxn ang="0">
                    <a:pos x="844" y="3332"/>
                  </a:cxn>
                  <a:cxn ang="0">
                    <a:pos x="612" y="3243"/>
                  </a:cxn>
                  <a:cxn ang="0">
                    <a:pos x="347" y="3015"/>
                  </a:cxn>
                  <a:cxn ang="0">
                    <a:pos x="152" y="2693"/>
                  </a:cxn>
                  <a:cxn ang="0">
                    <a:pos x="50" y="2435"/>
                  </a:cxn>
                  <a:cxn ang="0">
                    <a:pos x="9" y="2179"/>
                  </a:cxn>
                  <a:cxn ang="0">
                    <a:pos x="1" y="1864"/>
                  </a:cxn>
                  <a:cxn ang="0">
                    <a:pos x="32" y="1508"/>
                  </a:cxn>
                  <a:cxn ang="0">
                    <a:pos x="81" y="1202"/>
                  </a:cxn>
                  <a:cxn ang="0">
                    <a:pos x="133" y="1025"/>
                  </a:cxn>
                  <a:cxn ang="0">
                    <a:pos x="237" y="875"/>
                  </a:cxn>
                  <a:cxn ang="0">
                    <a:pos x="361" y="745"/>
                  </a:cxn>
                  <a:cxn ang="0">
                    <a:pos x="455" y="661"/>
                  </a:cxn>
                  <a:cxn ang="0">
                    <a:pos x="630" y="529"/>
                  </a:cxn>
                  <a:cxn ang="0">
                    <a:pos x="889" y="345"/>
                  </a:cxn>
                  <a:cxn ang="0">
                    <a:pos x="1152" y="169"/>
                  </a:cxn>
                  <a:cxn ang="0">
                    <a:pos x="1272" y="111"/>
                  </a:cxn>
                  <a:cxn ang="0">
                    <a:pos x="1397" y="69"/>
                  </a:cxn>
                  <a:cxn ang="0">
                    <a:pos x="1466" y="49"/>
                  </a:cxn>
                  <a:cxn ang="0">
                    <a:pos x="1734" y="16"/>
                  </a:cxn>
                  <a:cxn ang="0">
                    <a:pos x="2080" y="1"/>
                  </a:cxn>
                  <a:cxn ang="0">
                    <a:pos x="2355" y="2"/>
                  </a:cxn>
                </a:cxnLst>
                <a:rect l="0" t="0" r="r" b="b"/>
                <a:pathLst>
                  <a:path w="4000" h="3375">
                    <a:moveTo>
                      <a:pt x="2425" y="5"/>
                    </a:moveTo>
                    <a:lnTo>
                      <a:pt x="2518" y="11"/>
                    </a:lnTo>
                    <a:lnTo>
                      <a:pt x="2606" y="19"/>
                    </a:lnTo>
                    <a:lnTo>
                      <a:pt x="2690" y="28"/>
                    </a:lnTo>
                    <a:lnTo>
                      <a:pt x="2769" y="40"/>
                    </a:lnTo>
                    <a:lnTo>
                      <a:pt x="2843" y="52"/>
                    </a:lnTo>
                    <a:lnTo>
                      <a:pt x="2913" y="66"/>
                    </a:lnTo>
                    <a:lnTo>
                      <a:pt x="2980" y="82"/>
                    </a:lnTo>
                    <a:lnTo>
                      <a:pt x="3041" y="98"/>
                    </a:lnTo>
                    <a:lnTo>
                      <a:pt x="3098" y="115"/>
                    </a:lnTo>
                    <a:lnTo>
                      <a:pt x="3152" y="135"/>
                    </a:lnTo>
                    <a:lnTo>
                      <a:pt x="3202" y="155"/>
                    </a:lnTo>
                    <a:lnTo>
                      <a:pt x="3249" y="176"/>
                    </a:lnTo>
                    <a:lnTo>
                      <a:pt x="3293" y="198"/>
                    </a:lnTo>
                    <a:lnTo>
                      <a:pt x="3332" y="221"/>
                    </a:lnTo>
                    <a:lnTo>
                      <a:pt x="3369" y="245"/>
                    </a:lnTo>
                    <a:lnTo>
                      <a:pt x="3403" y="271"/>
                    </a:lnTo>
                    <a:lnTo>
                      <a:pt x="3404" y="272"/>
                    </a:lnTo>
                    <a:lnTo>
                      <a:pt x="3409" y="275"/>
                    </a:lnTo>
                    <a:lnTo>
                      <a:pt x="3415" y="280"/>
                    </a:lnTo>
                    <a:lnTo>
                      <a:pt x="3425" y="288"/>
                    </a:lnTo>
                    <a:lnTo>
                      <a:pt x="3437" y="299"/>
                    </a:lnTo>
                    <a:lnTo>
                      <a:pt x="3450" y="311"/>
                    </a:lnTo>
                    <a:lnTo>
                      <a:pt x="3464" y="326"/>
                    </a:lnTo>
                    <a:lnTo>
                      <a:pt x="3481" y="344"/>
                    </a:lnTo>
                    <a:lnTo>
                      <a:pt x="3498" y="363"/>
                    </a:lnTo>
                    <a:lnTo>
                      <a:pt x="3516" y="386"/>
                    </a:lnTo>
                    <a:lnTo>
                      <a:pt x="3534" y="411"/>
                    </a:lnTo>
                    <a:lnTo>
                      <a:pt x="3553" y="439"/>
                    </a:lnTo>
                    <a:lnTo>
                      <a:pt x="3570" y="469"/>
                    </a:lnTo>
                    <a:lnTo>
                      <a:pt x="3589" y="502"/>
                    </a:lnTo>
                    <a:lnTo>
                      <a:pt x="3606" y="538"/>
                    </a:lnTo>
                    <a:lnTo>
                      <a:pt x="3623" y="576"/>
                    </a:lnTo>
                    <a:lnTo>
                      <a:pt x="3638" y="613"/>
                    </a:lnTo>
                    <a:lnTo>
                      <a:pt x="3653" y="650"/>
                    </a:lnTo>
                    <a:lnTo>
                      <a:pt x="3668" y="688"/>
                    </a:lnTo>
                    <a:lnTo>
                      <a:pt x="3684" y="724"/>
                    </a:lnTo>
                    <a:lnTo>
                      <a:pt x="3699" y="759"/>
                    </a:lnTo>
                    <a:lnTo>
                      <a:pt x="3713" y="792"/>
                    </a:lnTo>
                    <a:lnTo>
                      <a:pt x="3727" y="824"/>
                    </a:lnTo>
                    <a:lnTo>
                      <a:pt x="3740" y="854"/>
                    </a:lnTo>
                    <a:lnTo>
                      <a:pt x="3754" y="881"/>
                    </a:lnTo>
                    <a:lnTo>
                      <a:pt x="3764" y="906"/>
                    </a:lnTo>
                    <a:lnTo>
                      <a:pt x="3774" y="928"/>
                    </a:lnTo>
                    <a:lnTo>
                      <a:pt x="3783" y="945"/>
                    </a:lnTo>
                    <a:lnTo>
                      <a:pt x="3790" y="961"/>
                    </a:lnTo>
                    <a:lnTo>
                      <a:pt x="3795" y="972"/>
                    </a:lnTo>
                    <a:lnTo>
                      <a:pt x="3797" y="978"/>
                    </a:lnTo>
                    <a:lnTo>
                      <a:pt x="3799" y="981"/>
                    </a:lnTo>
                    <a:lnTo>
                      <a:pt x="3802" y="984"/>
                    </a:lnTo>
                    <a:lnTo>
                      <a:pt x="3809" y="993"/>
                    </a:lnTo>
                    <a:lnTo>
                      <a:pt x="3821" y="1008"/>
                    </a:lnTo>
                    <a:lnTo>
                      <a:pt x="3838" y="1027"/>
                    </a:lnTo>
                    <a:lnTo>
                      <a:pt x="3855" y="1051"/>
                    </a:lnTo>
                    <a:lnTo>
                      <a:pt x="3876" y="1080"/>
                    </a:lnTo>
                    <a:lnTo>
                      <a:pt x="3897" y="1111"/>
                    </a:lnTo>
                    <a:lnTo>
                      <a:pt x="3917" y="1146"/>
                    </a:lnTo>
                    <a:lnTo>
                      <a:pt x="3938" y="1184"/>
                    </a:lnTo>
                    <a:lnTo>
                      <a:pt x="3957" y="1224"/>
                    </a:lnTo>
                    <a:lnTo>
                      <a:pt x="3973" y="1266"/>
                    </a:lnTo>
                    <a:lnTo>
                      <a:pt x="3986" y="1310"/>
                    </a:lnTo>
                    <a:lnTo>
                      <a:pt x="3996" y="1354"/>
                    </a:lnTo>
                    <a:lnTo>
                      <a:pt x="4000" y="1400"/>
                    </a:lnTo>
                    <a:lnTo>
                      <a:pt x="3999" y="1444"/>
                    </a:lnTo>
                    <a:lnTo>
                      <a:pt x="3992" y="1489"/>
                    </a:lnTo>
                    <a:lnTo>
                      <a:pt x="3983" y="1521"/>
                    </a:lnTo>
                    <a:lnTo>
                      <a:pt x="3974" y="1550"/>
                    </a:lnTo>
                    <a:lnTo>
                      <a:pt x="3967" y="1576"/>
                    </a:lnTo>
                    <a:lnTo>
                      <a:pt x="3960" y="1600"/>
                    </a:lnTo>
                    <a:lnTo>
                      <a:pt x="3953" y="1623"/>
                    </a:lnTo>
                    <a:lnTo>
                      <a:pt x="3946" y="1645"/>
                    </a:lnTo>
                    <a:lnTo>
                      <a:pt x="3937" y="1668"/>
                    </a:lnTo>
                    <a:lnTo>
                      <a:pt x="3928" y="1691"/>
                    </a:lnTo>
                    <a:lnTo>
                      <a:pt x="3917" y="1715"/>
                    </a:lnTo>
                    <a:lnTo>
                      <a:pt x="3905" y="1742"/>
                    </a:lnTo>
                    <a:lnTo>
                      <a:pt x="3890" y="1772"/>
                    </a:lnTo>
                    <a:lnTo>
                      <a:pt x="3874" y="1806"/>
                    </a:lnTo>
                    <a:lnTo>
                      <a:pt x="3854" y="1843"/>
                    </a:lnTo>
                    <a:lnTo>
                      <a:pt x="3831" y="1886"/>
                    </a:lnTo>
                    <a:lnTo>
                      <a:pt x="3806" y="1935"/>
                    </a:lnTo>
                    <a:lnTo>
                      <a:pt x="3776" y="1990"/>
                    </a:lnTo>
                    <a:lnTo>
                      <a:pt x="3773" y="1993"/>
                    </a:lnTo>
                    <a:lnTo>
                      <a:pt x="3767" y="2004"/>
                    </a:lnTo>
                    <a:lnTo>
                      <a:pt x="3755" y="2023"/>
                    </a:lnTo>
                    <a:lnTo>
                      <a:pt x="3738" y="2047"/>
                    </a:lnTo>
                    <a:lnTo>
                      <a:pt x="3717" y="2076"/>
                    </a:lnTo>
                    <a:lnTo>
                      <a:pt x="3693" y="2111"/>
                    </a:lnTo>
                    <a:lnTo>
                      <a:pt x="3665" y="2150"/>
                    </a:lnTo>
                    <a:lnTo>
                      <a:pt x="3635" y="2192"/>
                    </a:lnTo>
                    <a:lnTo>
                      <a:pt x="3598" y="2237"/>
                    </a:lnTo>
                    <a:lnTo>
                      <a:pt x="3560" y="2284"/>
                    </a:lnTo>
                    <a:lnTo>
                      <a:pt x="3520" y="2332"/>
                    </a:lnTo>
                    <a:lnTo>
                      <a:pt x="3475" y="2382"/>
                    </a:lnTo>
                    <a:lnTo>
                      <a:pt x="3429" y="2432"/>
                    </a:lnTo>
                    <a:lnTo>
                      <a:pt x="3380" y="2482"/>
                    </a:lnTo>
                    <a:lnTo>
                      <a:pt x="3329" y="2531"/>
                    </a:lnTo>
                    <a:lnTo>
                      <a:pt x="3276" y="2578"/>
                    </a:lnTo>
                    <a:lnTo>
                      <a:pt x="3270" y="2583"/>
                    </a:lnTo>
                    <a:lnTo>
                      <a:pt x="3266" y="2590"/>
                    </a:lnTo>
                    <a:lnTo>
                      <a:pt x="3262" y="2597"/>
                    </a:lnTo>
                    <a:lnTo>
                      <a:pt x="3259" y="2605"/>
                    </a:lnTo>
                    <a:lnTo>
                      <a:pt x="3258" y="2613"/>
                    </a:lnTo>
                    <a:lnTo>
                      <a:pt x="3257" y="2620"/>
                    </a:lnTo>
                    <a:lnTo>
                      <a:pt x="3257" y="2629"/>
                    </a:lnTo>
                    <a:lnTo>
                      <a:pt x="3256" y="2638"/>
                    </a:lnTo>
                    <a:lnTo>
                      <a:pt x="3256" y="2646"/>
                    </a:lnTo>
                    <a:lnTo>
                      <a:pt x="3256" y="2655"/>
                    </a:lnTo>
                    <a:lnTo>
                      <a:pt x="3255" y="2663"/>
                    </a:lnTo>
                    <a:lnTo>
                      <a:pt x="3254" y="2672"/>
                    </a:lnTo>
                    <a:lnTo>
                      <a:pt x="3251" y="2679"/>
                    </a:lnTo>
                    <a:lnTo>
                      <a:pt x="3248" y="2687"/>
                    </a:lnTo>
                    <a:lnTo>
                      <a:pt x="3244" y="2693"/>
                    </a:lnTo>
                    <a:lnTo>
                      <a:pt x="3239" y="2701"/>
                    </a:lnTo>
                    <a:lnTo>
                      <a:pt x="3198" y="2740"/>
                    </a:lnTo>
                    <a:lnTo>
                      <a:pt x="3148" y="2783"/>
                    </a:lnTo>
                    <a:lnTo>
                      <a:pt x="3091" y="2828"/>
                    </a:lnTo>
                    <a:lnTo>
                      <a:pt x="3026" y="2873"/>
                    </a:lnTo>
                    <a:lnTo>
                      <a:pt x="2958" y="2922"/>
                    </a:lnTo>
                    <a:lnTo>
                      <a:pt x="2886" y="2968"/>
                    </a:lnTo>
                    <a:lnTo>
                      <a:pt x="2810" y="3015"/>
                    </a:lnTo>
                    <a:lnTo>
                      <a:pt x="2735" y="3061"/>
                    </a:lnTo>
                    <a:lnTo>
                      <a:pt x="2660" y="3106"/>
                    </a:lnTo>
                    <a:lnTo>
                      <a:pt x="2585" y="3148"/>
                    </a:lnTo>
                    <a:lnTo>
                      <a:pt x="2514" y="3187"/>
                    </a:lnTo>
                    <a:lnTo>
                      <a:pt x="2447" y="3223"/>
                    </a:lnTo>
                    <a:lnTo>
                      <a:pt x="2386" y="3255"/>
                    </a:lnTo>
                    <a:lnTo>
                      <a:pt x="2331" y="3282"/>
                    </a:lnTo>
                    <a:lnTo>
                      <a:pt x="2285" y="3303"/>
                    </a:lnTo>
                    <a:lnTo>
                      <a:pt x="2249" y="3319"/>
                    </a:lnTo>
                    <a:lnTo>
                      <a:pt x="2212" y="3330"/>
                    </a:lnTo>
                    <a:lnTo>
                      <a:pt x="2166" y="3340"/>
                    </a:lnTo>
                    <a:lnTo>
                      <a:pt x="2113" y="3348"/>
                    </a:lnTo>
                    <a:lnTo>
                      <a:pt x="2050" y="3356"/>
                    </a:lnTo>
                    <a:lnTo>
                      <a:pt x="1982" y="3363"/>
                    </a:lnTo>
                    <a:lnTo>
                      <a:pt x="1906" y="3367"/>
                    </a:lnTo>
                    <a:lnTo>
                      <a:pt x="1824" y="3370"/>
                    </a:lnTo>
                    <a:lnTo>
                      <a:pt x="1738" y="3374"/>
                    </a:lnTo>
                    <a:lnTo>
                      <a:pt x="1647" y="3375"/>
                    </a:lnTo>
                    <a:lnTo>
                      <a:pt x="1553" y="3374"/>
                    </a:lnTo>
                    <a:lnTo>
                      <a:pt x="1454" y="3372"/>
                    </a:lnTo>
                    <a:lnTo>
                      <a:pt x="1355" y="3370"/>
                    </a:lnTo>
                    <a:lnTo>
                      <a:pt x="1252" y="3366"/>
                    </a:lnTo>
                    <a:lnTo>
                      <a:pt x="1150" y="3360"/>
                    </a:lnTo>
                    <a:lnTo>
                      <a:pt x="1047" y="3354"/>
                    </a:lnTo>
                    <a:lnTo>
                      <a:pt x="945" y="3347"/>
                    </a:lnTo>
                    <a:lnTo>
                      <a:pt x="939" y="3346"/>
                    </a:lnTo>
                    <a:lnTo>
                      <a:pt x="926" y="3345"/>
                    </a:lnTo>
                    <a:lnTo>
                      <a:pt x="905" y="3343"/>
                    </a:lnTo>
                    <a:lnTo>
                      <a:pt x="878" y="3339"/>
                    </a:lnTo>
                    <a:lnTo>
                      <a:pt x="844" y="3332"/>
                    </a:lnTo>
                    <a:lnTo>
                      <a:pt x="805" y="3322"/>
                    </a:lnTo>
                    <a:lnTo>
                      <a:pt x="761" y="3309"/>
                    </a:lnTo>
                    <a:lnTo>
                      <a:pt x="714" y="3292"/>
                    </a:lnTo>
                    <a:lnTo>
                      <a:pt x="664" y="3270"/>
                    </a:lnTo>
                    <a:lnTo>
                      <a:pt x="612" y="3243"/>
                    </a:lnTo>
                    <a:lnTo>
                      <a:pt x="558" y="3211"/>
                    </a:lnTo>
                    <a:lnTo>
                      <a:pt x="505" y="3173"/>
                    </a:lnTo>
                    <a:lnTo>
                      <a:pt x="450" y="3127"/>
                    </a:lnTo>
                    <a:lnTo>
                      <a:pt x="398" y="3075"/>
                    </a:lnTo>
                    <a:lnTo>
                      <a:pt x="347" y="3015"/>
                    </a:lnTo>
                    <a:lnTo>
                      <a:pt x="300" y="2948"/>
                    </a:lnTo>
                    <a:lnTo>
                      <a:pt x="257" y="2878"/>
                    </a:lnTo>
                    <a:lnTo>
                      <a:pt x="217" y="2812"/>
                    </a:lnTo>
                    <a:lnTo>
                      <a:pt x="183" y="2751"/>
                    </a:lnTo>
                    <a:lnTo>
                      <a:pt x="152" y="2693"/>
                    </a:lnTo>
                    <a:lnTo>
                      <a:pt x="126" y="2638"/>
                    </a:lnTo>
                    <a:lnTo>
                      <a:pt x="102" y="2585"/>
                    </a:lnTo>
                    <a:lnTo>
                      <a:pt x="82" y="2534"/>
                    </a:lnTo>
                    <a:lnTo>
                      <a:pt x="65" y="2484"/>
                    </a:lnTo>
                    <a:lnTo>
                      <a:pt x="50" y="2435"/>
                    </a:lnTo>
                    <a:lnTo>
                      <a:pt x="38" y="2385"/>
                    </a:lnTo>
                    <a:lnTo>
                      <a:pt x="29" y="2335"/>
                    </a:lnTo>
                    <a:lnTo>
                      <a:pt x="21" y="2285"/>
                    </a:lnTo>
                    <a:lnTo>
                      <a:pt x="14" y="2233"/>
                    </a:lnTo>
                    <a:lnTo>
                      <a:pt x="9" y="2179"/>
                    </a:lnTo>
                    <a:lnTo>
                      <a:pt x="5" y="2122"/>
                    </a:lnTo>
                    <a:lnTo>
                      <a:pt x="2" y="2063"/>
                    </a:lnTo>
                    <a:lnTo>
                      <a:pt x="0" y="2000"/>
                    </a:lnTo>
                    <a:lnTo>
                      <a:pt x="0" y="1933"/>
                    </a:lnTo>
                    <a:lnTo>
                      <a:pt x="1" y="1864"/>
                    </a:lnTo>
                    <a:lnTo>
                      <a:pt x="6" y="1793"/>
                    </a:lnTo>
                    <a:lnTo>
                      <a:pt x="10" y="1722"/>
                    </a:lnTo>
                    <a:lnTo>
                      <a:pt x="17" y="1648"/>
                    </a:lnTo>
                    <a:lnTo>
                      <a:pt x="24" y="1577"/>
                    </a:lnTo>
                    <a:lnTo>
                      <a:pt x="32" y="1508"/>
                    </a:lnTo>
                    <a:lnTo>
                      <a:pt x="41" y="1439"/>
                    </a:lnTo>
                    <a:lnTo>
                      <a:pt x="50" y="1373"/>
                    </a:lnTo>
                    <a:lnTo>
                      <a:pt x="60" y="1312"/>
                    </a:lnTo>
                    <a:lnTo>
                      <a:pt x="70" y="1254"/>
                    </a:lnTo>
                    <a:lnTo>
                      <a:pt x="81" y="1202"/>
                    </a:lnTo>
                    <a:lnTo>
                      <a:pt x="91" y="1156"/>
                    </a:lnTo>
                    <a:lnTo>
                      <a:pt x="100" y="1116"/>
                    </a:lnTo>
                    <a:lnTo>
                      <a:pt x="109" y="1084"/>
                    </a:lnTo>
                    <a:lnTo>
                      <a:pt x="119" y="1054"/>
                    </a:lnTo>
                    <a:lnTo>
                      <a:pt x="133" y="1025"/>
                    </a:lnTo>
                    <a:lnTo>
                      <a:pt x="150" y="994"/>
                    </a:lnTo>
                    <a:lnTo>
                      <a:pt x="168" y="965"/>
                    </a:lnTo>
                    <a:lnTo>
                      <a:pt x="190" y="934"/>
                    </a:lnTo>
                    <a:lnTo>
                      <a:pt x="213" y="905"/>
                    </a:lnTo>
                    <a:lnTo>
                      <a:pt x="237" y="875"/>
                    </a:lnTo>
                    <a:lnTo>
                      <a:pt x="262" y="847"/>
                    </a:lnTo>
                    <a:lnTo>
                      <a:pt x="287" y="820"/>
                    </a:lnTo>
                    <a:lnTo>
                      <a:pt x="312" y="794"/>
                    </a:lnTo>
                    <a:lnTo>
                      <a:pt x="336" y="768"/>
                    </a:lnTo>
                    <a:lnTo>
                      <a:pt x="361" y="745"/>
                    </a:lnTo>
                    <a:lnTo>
                      <a:pt x="382" y="725"/>
                    </a:lnTo>
                    <a:lnTo>
                      <a:pt x="403" y="706"/>
                    </a:lnTo>
                    <a:lnTo>
                      <a:pt x="422" y="690"/>
                    </a:lnTo>
                    <a:lnTo>
                      <a:pt x="438" y="677"/>
                    </a:lnTo>
                    <a:lnTo>
                      <a:pt x="455" y="661"/>
                    </a:lnTo>
                    <a:lnTo>
                      <a:pt x="480" y="643"/>
                    </a:lnTo>
                    <a:lnTo>
                      <a:pt x="510" y="619"/>
                    </a:lnTo>
                    <a:lnTo>
                      <a:pt x="546" y="593"/>
                    </a:lnTo>
                    <a:lnTo>
                      <a:pt x="586" y="562"/>
                    </a:lnTo>
                    <a:lnTo>
                      <a:pt x="630" y="529"/>
                    </a:lnTo>
                    <a:lnTo>
                      <a:pt x="678" y="494"/>
                    </a:lnTo>
                    <a:lnTo>
                      <a:pt x="728" y="458"/>
                    </a:lnTo>
                    <a:lnTo>
                      <a:pt x="781" y="421"/>
                    </a:lnTo>
                    <a:lnTo>
                      <a:pt x="834" y="383"/>
                    </a:lnTo>
                    <a:lnTo>
                      <a:pt x="889" y="345"/>
                    </a:lnTo>
                    <a:lnTo>
                      <a:pt x="943" y="307"/>
                    </a:lnTo>
                    <a:lnTo>
                      <a:pt x="998" y="269"/>
                    </a:lnTo>
                    <a:lnTo>
                      <a:pt x="1052" y="233"/>
                    </a:lnTo>
                    <a:lnTo>
                      <a:pt x="1103" y="200"/>
                    </a:lnTo>
                    <a:lnTo>
                      <a:pt x="1152" y="169"/>
                    </a:lnTo>
                    <a:lnTo>
                      <a:pt x="1173" y="156"/>
                    </a:lnTo>
                    <a:lnTo>
                      <a:pt x="1196" y="145"/>
                    </a:lnTo>
                    <a:lnTo>
                      <a:pt x="1220" y="133"/>
                    </a:lnTo>
                    <a:lnTo>
                      <a:pt x="1245" y="122"/>
                    </a:lnTo>
                    <a:lnTo>
                      <a:pt x="1272" y="111"/>
                    </a:lnTo>
                    <a:lnTo>
                      <a:pt x="1298" y="101"/>
                    </a:lnTo>
                    <a:lnTo>
                      <a:pt x="1324" y="93"/>
                    </a:lnTo>
                    <a:lnTo>
                      <a:pt x="1350" y="84"/>
                    </a:lnTo>
                    <a:lnTo>
                      <a:pt x="1374" y="76"/>
                    </a:lnTo>
                    <a:lnTo>
                      <a:pt x="1397" y="69"/>
                    </a:lnTo>
                    <a:lnTo>
                      <a:pt x="1416" y="63"/>
                    </a:lnTo>
                    <a:lnTo>
                      <a:pt x="1435" y="58"/>
                    </a:lnTo>
                    <a:lnTo>
                      <a:pt x="1449" y="54"/>
                    </a:lnTo>
                    <a:lnTo>
                      <a:pt x="1460" y="51"/>
                    </a:lnTo>
                    <a:lnTo>
                      <a:pt x="1466" y="49"/>
                    </a:lnTo>
                    <a:lnTo>
                      <a:pt x="1470" y="49"/>
                    </a:lnTo>
                    <a:lnTo>
                      <a:pt x="1532" y="38"/>
                    </a:lnTo>
                    <a:lnTo>
                      <a:pt x="1597" y="29"/>
                    </a:lnTo>
                    <a:lnTo>
                      <a:pt x="1665" y="23"/>
                    </a:lnTo>
                    <a:lnTo>
                      <a:pt x="1734" y="16"/>
                    </a:lnTo>
                    <a:lnTo>
                      <a:pt x="1805" y="11"/>
                    </a:lnTo>
                    <a:lnTo>
                      <a:pt x="1875" y="7"/>
                    </a:lnTo>
                    <a:lnTo>
                      <a:pt x="1945" y="4"/>
                    </a:lnTo>
                    <a:lnTo>
                      <a:pt x="2013" y="2"/>
                    </a:lnTo>
                    <a:lnTo>
                      <a:pt x="2080" y="1"/>
                    </a:lnTo>
                    <a:lnTo>
                      <a:pt x="2143" y="0"/>
                    </a:lnTo>
                    <a:lnTo>
                      <a:pt x="2203" y="0"/>
                    </a:lnTo>
                    <a:lnTo>
                      <a:pt x="2259" y="0"/>
                    </a:lnTo>
                    <a:lnTo>
                      <a:pt x="2310" y="1"/>
                    </a:lnTo>
                    <a:lnTo>
                      <a:pt x="2355" y="2"/>
                    </a:lnTo>
                    <a:lnTo>
                      <a:pt x="2393" y="3"/>
                    </a:lnTo>
                    <a:lnTo>
                      <a:pt x="2425" y="5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98" name="Freeform 678"/>
              <p:cNvSpPr>
                <a:spLocks/>
              </p:cNvSpPr>
              <p:nvPr/>
            </p:nvSpPr>
            <p:spPr bwMode="auto">
              <a:xfrm flipH="1">
                <a:off x="-1130" y="2458"/>
                <a:ext cx="162" cy="84"/>
              </a:xfrm>
              <a:custGeom>
                <a:avLst/>
                <a:gdLst/>
                <a:ahLst/>
                <a:cxnLst>
                  <a:cxn ang="0">
                    <a:pos x="2828" y="17"/>
                  </a:cxn>
                  <a:cxn ang="0">
                    <a:pos x="3033" y="72"/>
                  </a:cxn>
                  <a:cxn ang="0">
                    <a:pos x="3184" y="155"/>
                  </a:cxn>
                  <a:cxn ang="0">
                    <a:pos x="3276" y="257"/>
                  </a:cxn>
                  <a:cxn ang="0">
                    <a:pos x="3304" y="372"/>
                  </a:cxn>
                  <a:cxn ang="0">
                    <a:pos x="3271" y="478"/>
                  </a:cxn>
                  <a:cxn ang="0">
                    <a:pos x="3206" y="575"/>
                  </a:cxn>
                  <a:cxn ang="0">
                    <a:pos x="3115" y="685"/>
                  </a:cxn>
                  <a:cxn ang="0">
                    <a:pos x="3019" y="793"/>
                  </a:cxn>
                  <a:cxn ang="0">
                    <a:pos x="2934" y="883"/>
                  </a:cxn>
                  <a:cxn ang="0">
                    <a:pos x="2879" y="939"/>
                  </a:cxn>
                  <a:cxn ang="0">
                    <a:pos x="2854" y="968"/>
                  </a:cxn>
                  <a:cxn ang="0">
                    <a:pos x="2843" y="997"/>
                  </a:cxn>
                  <a:cxn ang="0">
                    <a:pos x="2839" y="1023"/>
                  </a:cxn>
                  <a:cxn ang="0">
                    <a:pos x="2831" y="1049"/>
                  </a:cxn>
                  <a:cxn ang="0">
                    <a:pos x="2812" y="1080"/>
                  </a:cxn>
                  <a:cxn ang="0">
                    <a:pos x="2776" y="1113"/>
                  </a:cxn>
                  <a:cxn ang="0">
                    <a:pos x="2735" y="1149"/>
                  </a:cxn>
                  <a:cxn ang="0">
                    <a:pos x="2693" y="1185"/>
                  </a:cxn>
                  <a:cxn ang="0">
                    <a:pos x="2647" y="1221"/>
                  </a:cxn>
                  <a:cxn ang="0">
                    <a:pos x="2598" y="1256"/>
                  </a:cxn>
                  <a:cxn ang="0">
                    <a:pos x="2559" y="1282"/>
                  </a:cxn>
                  <a:cxn ang="0">
                    <a:pos x="2507" y="1316"/>
                  </a:cxn>
                  <a:cxn ang="0">
                    <a:pos x="2407" y="1381"/>
                  </a:cxn>
                  <a:cxn ang="0">
                    <a:pos x="2272" y="1464"/>
                  </a:cxn>
                  <a:cxn ang="0">
                    <a:pos x="2119" y="1552"/>
                  </a:cxn>
                  <a:cxn ang="0">
                    <a:pos x="1965" y="1634"/>
                  </a:cxn>
                  <a:cxn ang="0">
                    <a:pos x="1847" y="1690"/>
                  </a:cxn>
                  <a:cxn ang="0">
                    <a:pos x="1780" y="1717"/>
                  </a:cxn>
                  <a:cxn ang="0">
                    <a:pos x="1744" y="1725"/>
                  </a:cxn>
                  <a:cxn ang="0">
                    <a:pos x="1721" y="1723"/>
                  </a:cxn>
                  <a:cxn ang="0">
                    <a:pos x="1689" y="1720"/>
                  </a:cxn>
                  <a:cxn ang="0">
                    <a:pos x="1582" y="1729"/>
                  </a:cxn>
                  <a:cxn ang="0">
                    <a:pos x="1278" y="1749"/>
                  </a:cxn>
                  <a:cxn ang="0">
                    <a:pos x="865" y="1746"/>
                  </a:cxn>
                  <a:cxn ang="0">
                    <a:pos x="445" y="1687"/>
                  </a:cxn>
                  <a:cxn ang="0">
                    <a:pos x="121" y="1538"/>
                  </a:cxn>
                  <a:cxn ang="0">
                    <a:pos x="0" y="1301"/>
                  </a:cxn>
                  <a:cxn ang="0">
                    <a:pos x="94" y="1073"/>
                  </a:cxn>
                  <a:cxn ang="0">
                    <a:pos x="315" y="843"/>
                  </a:cxn>
                  <a:cxn ang="0">
                    <a:pos x="590" y="634"/>
                  </a:cxn>
                  <a:cxn ang="0">
                    <a:pos x="852" y="471"/>
                  </a:cxn>
                  <a:cxn ang="0">
                    <a:pos x="1030" y="379"/>
                  </a:cxn>
                  <a:cxn ang="0">
                    <a:pos x="1190" y="309"/>
                  </a:cxn>
                  <a:cxn ang="0">
                    <a:pos x="1438" y="214"/>
                  </a:cxn>
                  <a:cxn ang="0">
                    <a:pos x="1754" y="115"/>
                  </a:cxn>
                  <a:cxn ang="0">
                    <a:pos x="2123" y="36"/>
                  </a:cxn>
                  <a:cxn ang="0">
                    <a:pos x="2524" y="0"/>
                  </a:cxn>
                </a:cxnLst>
                <a:rect l="0" t="0" r="r" b="b"/>
                <a:pathLst>
                  <a:path w="3304" h="1752">
                    <a:moveTo>
                      <a:pt x="2664" y="2"/>
                    </a:moveTo>
                    <a:lnTo>
                      <a:pt x="2748" y="7"/>
                    </a:lnTo>
                    <a:lnTo>
                      <a:pt x="2828" y="17"/>
                    </a:lnTo>
                    <a:lnTo>
                      <a:pt x="2902" y="31"/>
                    </a:lnTo>
                    <a:lnTo>
                      <a:pt x="2971" y="50"/>
                    </a:lnTo>
                    <a:lnTo>
                      <a:pt x="3033" y="72"/>
                    </a:lnTo>
                    <a:lnTo>
                      <a:pt x="3090" y="97"/>
                    </a:lnTo>
                    <a:lnTo>
                      <a:pt x="3140" y="124"/>
                    </a:lnTo>
                    <a:lnTo>
                      <a:pt x="3184" y="155"/>
                    </a:lnTo>
                    <a:lnTo>
                      <a:pt x="3222" y="187"/>
                    </a:lnTo>
                    <a:lnTo>
                      <a:pt x="3253" y="221"/>
                    </a:lnTo>
                    <a:lnTo>
                      <a:pt x="3276" y="257"/>
                    </a:lnTo>
                    <a:lnTo>
                      <a:pt x="3293" y="296"/>
                    </a:lnTo>
                    <a:lnTo>
                      <a:pt x="3302" y="334"/>
                    </a:lnTo>
                    <a:lnTo>
                      <a:pt x="3304" y="372"/>
                    </a:lnTo>
                    <a:lnTo>
                      <a:pt x="3298" y="411"/>
                    </a:lnTo>
                    <a:lnTo>
                      <a:pt x="3285" y="452"/>
                    </a:lnTo>
                    <a:lnTo>
                      <a:pt x="3271" y="478"/>
                    </a:lnTo>
                    <a:lnTo>
                      <a:pt x="3254" y="507"/>
                    </a:lnTo>
                    <a:lnTo>
                      <a:pt x="3231" y="540"/>
                    </a:lnTo>
                    <a:lnTo>
                      <a:pt x="3206" y="575"/>
                    </a:lnTo>
                    <a:lnTo>
                      <a:pt x="3177" y="611"/>
                    </a:lnTo>
                    <a:lnTo>
                      <a:pt x="3147" y="648"/>
                    </a:lnTo>
                    <a:lnTo>
                      <a:pt x="3115" y="685"/>
                    </a:lnTo>
                    <a:lnTo>
                      <a:pt x="3083" y="722"/>
                    </a:lnTo>
                    <a:lnTo>
                      <a:pt x="3051" y="759"/>
                    </a:lnTo>
                    <a:lnTo>
                      <a:pt x="3019" y="793"/>
                    </a:lnTo>
                    <a:lnTo>
                      <a:pt x="2988" y="826"/>
                    </a:lnTo>
                    <a:lnTo>
                      <a:pt x="2960" y="856"/>
                    </a:lnTo>
                    <a:lnTo>
                      <a:pt x="2934" y="883"/>
                    </a:lnTo>
                    <a:lnTo>
                      <a:pt x="2911" y="906"/>
                    </a:lnTo>
                    <a:lnTo>
                      <a:pt x="2892" y="924"/>
                    </a:lnTo>
                    <a:lnTo>
                      <a:pt x="2879" y="939"/>
                    </a:lnTo>
                    <a:lnTo>
                      <a:pt x="2868" y="948"/>
                    </a:lnTo>
                    <a:lnTo>
                      <a:pt x="2860" y="958"/>
                    </a:lnTo>
                    <a:lnTo>
                      <a:pt x="2854" y="968"/>
                    </a:lnTo>
                    <a:lnTo>
                      <a:pt x="2849" y="978"/>
                    </a:lnTo>
                    <a:lnTo>
                      <a:pt x="2845" y="987"/>
                    </a:lnTo>
                    <a:lnTo>
                      <a:pt x="2843" y="997"/>
                    </a:lnTo>
                    <a:lnTo>
                      <a:pt x="2841" y="1005"/>
                    </a:lnTo>
                    <a:lnTo>
                      <a:pt x="2840" y="1014"/>
                    </a:lnTo>
                    <a:lnTo>
                      <a:pt x="2839" y="1023"/>
                    </a:lnTo>
                    <a:lnTo>
                      <a:pt x="2837" y="1031"/>
                    </a:lnTo>
                    <a:lnTo>
                      <a:pt x="2834" y="1040"/>
                    </a:lnTo>
                    <a:lnTo>
                      <a:pt x="2831" y="1049"/>
                    </a:lnTo>
                    <a:lnTo>
                      <a:pt x="2826" y="1059"/>
                    </a:lnTo>
                    <a:lnTo>
                      <a:pt x="2820" y="1069"/>
                    </a:lnTo>
                    <a:lnTo>
                      <a:pt x="2812" y="1080"/>
                    </a:lnTo>
                    <a:lnTo>
                      <a:pt x="2802" y="1090"/>
                    </a:lnTo>
                    <a:lnTo>
                      <a:pt x="2789" y="1101"/>
                    </a:lnTo>
                    <a:lnTo>
                      <a:pt x="2776" y="1113"/>
                    </a:lnTo>
                    <a:lnTo>
                      <a:pt x="2762" y="1125"/>
                    </a:lnTo>
                    <a:lnTo>
                      <a:pt x="2749" y="1137"/>
                    </a:lnTo>
                    <a:lnTo>
                      <a:pt x="2735" y="1149"/>
                    </a:lnTo>
                    <a:lnTo>
                      <a:pt x="2722" y="1161"/>
                    </a:lnTo>
                    <a:lnTo>
                      <a:pt x="2707" y="1173"/>
                    </a:lnTo>
                    <a:lnTo>
                      <a:pt x="2693" y="1185"/>
                    </a:lnTo>
                    <a:lnTo>
                      <a:pt x="2677" y="1197"/>
                    </a:lnTo>
                    <a:lnTo>
                      <a:pt x="2662" y="1209"/>
                    </a:lnTo>
                    <a:lnTo>
                      <a:pt x="2647" y="1221"/>
                    </a:lnTo>
                    <a:lnTo>
                      <a:pt x="2630" y="1233"/>
                    </a:lnTo>
                    <a:lnTo>
                      <a:pt x="2614" y="1245"/>
                    </a:lnTo>
                    <a:lnTo>
                      <a:pt x="2598" y="1256"/>
                    </a:lnTo>
                    <a:lnTo>
                      <a:pt x="2580" y="1267"/>
                    </a:lnTo>
                    <a:lnTo>
                      <a:pt x="2564" y="1279"/>
                    </a:lnTo>
                    <a:lnTo>
                      <a:pt x="2559" y="1282"/>
                    </a:lnTo>
                    <a:lnTo>
                      <a:pt x="2548" y="1289"/>
                    </a:lnTo>
                    <a:lnTo>
                      <a:pt x="2531" y="1300"/>
                    </a:lnTo>
                    <a:lnTo>
                      <a:pt x="2507" y="1316"/>
                    </a:lnTo>
                    <a:lnTo>
                      <a:pt x="2479" y="1335"/>
                    </a:lnTo>
                    <a:lnTo>
                      <a:pt x="2445" y="1357"/>
                    </a:lnTo>
                    <a:lnTo>
                      <a:pt x="2407" y="1381"/>
                    </a:lnTo>
                    <a:lnTo>
                      <a:pt x="2365" y="1407"/>
                    </a:lnTo>
                    <a:lnTo>
                      <a:pt x="2320" y="1435"/>
                    </a:lnTo>
                    <a:lnTo>
                      <a:pt x="2272" y="1464"/>
                    </a:lnTo>
                    <a:lnTo>
                      <a:pt x="2223" y="1493"/>
                    </a:lnTo>
                    <a:lnTo>
                      <a:pt x="2172" y="1524"/>
                    </a:lnTo>
                    <a:lnTo>
                      <a:pt x="2119" y="1552"/>
                    </a:lnTo>
                    <a:lnTo>
                      <a:pt x="2068" y="1581"/>
                    </a:lnTo>
                    <a:lnTo>
                      <a:pt x="2016" y="1608"/>
                    </a:lnTo>
                    <a:lnTo>
                      <a:pt x="1965" y="1634"/>
                    </a:lnTo>
                    <a:lnTo>
                      <a:pt x="1919" y="1656"/>
                    </a:lnTo>
                    <a:lnTo>
                      <a:pt x="1879" y="1675"/>
                    </a:lnTo>
                    <a:lnTo>
                      <a:pt x="1847" y="1690"/>
                    </a:lnTo>
                    <a:lnTo>
                      <a:pt x="1819" y="1702"/>
                    </a:lnTo>
                    <a:lnTo>
                      <a:pt x="1797" y="1711"/>
                    </a:lnTo>
                    <a:lnTo>
                      <a:pt x="1780" y="1717"/>
                    </a:lnTo>
                    <a:lnTo>
                      <a:pt x="1765" y="1722"/>
                    </a:lnTo>
                    <a:lnTo>
                      <a:pt x="1754" y="1724"/>
                    </a:lnTo>
                    <a:lnTo>
                      <a:pt x="1744" y="1725"/>
                    </a:lnTo>
                    <a:lnTo>
                      <a:pt x="1736" y="1725"/>
                    </a:lnTo>
                    <a:lnTo>
                      <a:pt x="1729" y="1724"/>
                    </a:lnTo>
                    <a:lnTo>
                      <a:pt x="1721" y="1723"/>
                    </a:lnTo>
                    <a:lnTo>
                      <a:pt x="1712" y="1722"/>
                    </a:lnTo>
                    <a:lnTo>
                      <a:pt x="1702" y="1720"/>
                    </a:lnTo>
                    <a:lnTo>
                      <a:pt x="1689" y="1720"/>
                    </a:lnTo>
                    <a:lnTo>
                      <a:pt x="1675" y="1722"/>
                    </a:lnTo>
                    <a:lnTo>
                      <a:pt x="1642" y="1724"/>
                    </a:lnTo>
                    <a:lnTo>
                      <a:pt x="1582" y="1729"/>
                    </a:lnTo>
                    <a:lnTo>
                      <a:pt x="1499" y="1737"/>
                    </a:lnTo>
                    <a:lnTo>
                      <a:pt x="1397" y="1743"/>
                    </a:lnTo>
                    <a:lnTo>
                      <a:pt x="1278" y="1749"/>
                    </a:lnTo>
                    <a:lnTo>
                      <a:pt x="1147" y="1752"/>
                    </a:lnTo>
                    <a:lnTo>
                      <a:pt x="1008" y="1751"/>
                    </a:lnTo>
                    <a:lnTo>
                      <a:pt x="865" y="1746"/>
                    </a:lnTo>
                    <a:lnTo>
                      <a:pt x="720" y="1734"/>
                    </a:lnTo>
                    <a:lnTo>
                      <a:pt x="579" y="1715"/>
                    </a:lnTo>
                    <a:lnTo>
                      <a:pt x="445" y="1687"/>
                    </a:lnTo>
                    <a:lnTo>
                      <a:pt x="320" y="1648"/>
                    </a:lnTo>
                    <a:lnTo>
                      <a:pt x="211" y="1599"/>
                    </a:lnTo>
                    <a:lnTo>
                      <a:pt x="121" y="1538"/>
                    </a:lnTo>
                    <a:lnTo>
                      <a:pt x="52" y="1463"/>
                    </a:lnTo>
                    <a:lnTo>
                      <a:pt x="9" y="1373"/>
                    </a:lnTo>
                    <a:lnTo>
                      <a:pt x="0" y="1301"/>
                    </a:lnTo>
                    <a:lnTo>
                      <a:pt x="14" y="1227"/>
                    </a:lnTo>
                    <a:lnTo>
                      <a:pt x="45" y="1150"/>
                    </a:lnTo>
                    <a:lnTo>
                      <a:pt x="94" y="1073"/>
                    </a:lnTo>
                    <a:lnTo>
                      <a:pt x="158" y="995"/>
                    </a:lnTo>
                    <a:lnTo>
                      <a:pt x="232" y="918"/>
                    </a:lnTo>
                    <a:lnTo>
                      <a:pt x="315" y="843"/>
                    </a:lnTo>
                    <a:lnTo>
                      <a:pt x="403" y="769"/>
                    </a:lnTo>
                    <a:lnTo>
                      <a:pt x="496" y="700"/>
                    </a:lnTo>
                    <a:lnTo>
                      <a:pt x="590" y="634"/>
                    </a:lnTo>
                    <a:lnTo>
                      <a:pt x="683" y="573"/>
                    </a:lnTo>
                    <a:lnTo>
                      <a:pt x="770" y="518"/>
                    </a:lnTo>
                    <a:lnTo>
                      <a:pt x="852" y="471"/>
                    </a:lnTo>
                    <a:lnTo>
                      <a:pt x="924" y="431"/>
                    </a:lnTo>
                    <a:lnTo>
                      <a:pt x="984" y="399"/>
                    </a:lnTo>
                    <a:lnTo>
                      <a:pt x="1030" y="379"/>
                    </a:lnTo>
                    <a:lnTo>
                      <a:pt x="1072" y="359"/>
                    </a:lnTo>
                    <a:lnTo>
                      <a:pt x="1126" y="336"/>
                    </a:lnTo>
                    <a:lnTo>
                      <a:pt x="1190" y="309"/>
                    </a:lnTo>
                    <a:lnTo>
                      <a:pt x="1265" y="279"/>
                    </a:lnTo>
                    <a:lnTo>
                      <a:pt x="1347" y="246"/>
                    </a:lnTo>
                    <a:lnTo>
                      <a:pt x="1438" y="214"/>
                    </a:lnTo>
                    <a:lnTo>
                      <a:pt x="1536" y="180"/>
                    </a:lnTo>
                    <a:lnTo>
                      <a:pt x="1642" y="147"/>
                    </a:lnTo>
                    <a:lnTo>
                      <a:pt x="1754" y="115"/>
                    </a:lnTo>
                    <a:lnTo>
                      <a:pt x="1872" y="85"/>
                    </a:lnTo>
                    <a:lnTo>
                      <a:pt x="1995" y="59"/>
                    </a:lnTo>
                    <a:lnTo>
                      <a:pt x="2123" y="36"/>
                    </a:lnTo>
                    <a:lnTo>
                      <a:pt x="2254" y="18"/>
                    </a:lnTo>
                    <a:lnTo>
                      <a:pt x="2388" y="6"/>
                    </a:lnTo>
                    <a:lnTo>
                      <a:pt x="2524" y="0"/>
                    </a:lnTo>
                    <a:lnTo>
                      <a:pt x="2664" y="2"/>
                    </a:lnTo>
                    <a:close/>
                  </a:path>
                </a:pathLst>
              </a:custGeom>
              <a:solidFill>
                <a:srgbClr val="A5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199" name="Freeform 679"/>
              <p:cNvSpPr>
                <a:spLocks/>
              </p:cNvSpPr>
              <p:nvPr/>
            </p:nvSpPr>
            <p:spPr bwMode="auto">
              <a:xfrm flipH="1">
                <a:off x="-1130" y="2458"/>
                <a:ext cx="162" cy="87"/>
              </a:xfrm>
              <a:custGeom>
                <a:avLst/>
                <a:gdLst/>
                <a:ahLst/>
                <a:cxnLst>
                  <a:cxn ang="0">
                    <a:pos x="1124" y="328"/>
                  </a:cxn>
                  <a:cxn ang="0">
                    <a:pos x="1336" y="240"/>
                  </a:cxn>
                  <a:cxn ang="0">
                    <a:pos x="1618" y="143"/>
                  </a:cxn>
                  <a:cxn ang="0">
                    <a:pos x="1956" y="58"/>
                  </a:cxn>
                  <a:cxn ang="0">
                    <a:pos x="2337" y="5"/>
                  </a:cxn>
                  <a:cxn ang="0">
                    <a:pos x="2691" y="5"/>
                  </a:cxn>
                  <a:cxn ang="0">
                    <a:pos x="2910" y="46"/>
                  </a:cxn>
                  <a:cxn ang="0">
                    <a:pos x="3076" y="117"/>
                  </a:cxn>
                  <a:cxn ang="0">
                    <a:pos x="3183" y="210"/>
                  </a:cxn>
                  <a:cxn ang="0">
                    <a:pos x="3230" y="317"/>
                  </a:cxn>
                  <a:cxn ang="0">
                    <a:pos x="3214" y="430"/>
                  </a:cxn>
                  <a:cxn ang="0">
                    <a:pos x="3160" y="516"/>
                  </a:cxn>
                  <a:cxn ang="0">
                    <a:pos x="3079" y="619"/>
                  </a:cxn>
                  <a:cxn ang="0">
                    <a:pos x="2986" y="725"/>
                  </a:cxn>
                  <a:cxn ang="0">
                    <a:pos x="2897" y="818"/>
                  </a:cxn>
                  <a:cxn ang="0">
                    <a:pos x="2832" y="883"/>
                  </a:cxn>
                  <a:cxn ang="0">
                    <a:pos x="2799" y="918"/>
                  </a:cxn>
                  <a:cxn ang="0">
                    <a:pos x="2784" y="947"/>
                  </a:cxn>
                  <a:cxn ang="0">
                    <a:pos x="2777" y="974"/>
                  </a:cxn>
                  <a:cxn ang="0">
                    <a:pos x="2771" y="1001"/>
                  </a:cxn>
                  <a:cxn ang="0">
                    <a:pos x="2755" y="1030"/>
                  </a:cxn>
                  <a:cxn ang="0">
                    <a:pos x="2725" y="1062"/>
                  </a:cxn>
                  <a:cxn ang="0">
                    <a:pos x="2684" y="1098"/>
                  </a:cxn>
                  <a:cxn ang="0">
                    <a:pos x="2640" y="1137"/>
                  </a:cxn>
                  <a:cxn ang="0">
                    <a:pos x="2592" y="1174"/>
                  </a:cxn>
                  <a:cxn ang="0">
                    <a:pos x="2541" y="1210"/>
                  </a:cxn>
                  <a:cxn ang="0">
                    <a:pos x="2490" y="1245"/>
                  </a:cxn>
                  <a:cxn ang="0">
                    <a:pos x="2458" y="1265"/>
                  </a:cxn>
                  <a:cxn ang="0">
                    <a:pos x="2375" y="1320"/>
                  </a:cxn>
                  <a:cxn ang="0">
                    <a:pos x="2255" y="1396"/>
                  </a:cxn>
                  <a:cxn ang="0">
                    <a:pos x="2111" y="1483"/>
                  </a:cxn>
                  <a:cxn ang="0">
                    <a:pos x="1957" y="1567"/>
                  </a:cxn>
                  <a:cxn ang="0">
                    <a:pos x="1822" y="1633"/>
                  </a:cxn>
                  <a:cxn ang="0">
                    <a:pos x="1742" y="1669"/>
                  </a:cxn>
                  <a:cxn ang="0">
                    <a:pos x="1703" y="1684"/>
                  </a:cxn>
                  <a:cxn ang="0">
                    <a:pos x="1682" y="1685"/>
                  </a:cxn>
                  <a:cxn ang="0">
                    <a:pos x="1659" y="1681"/>
                  </a:cxn>
                  <a:cxn ang="0">
                    <a:pos x="1600" y="1685"/>
                  </a:cxn>
                  <a:cxn ang="0">
                    <a:pos x="1360" y="1704"/>
                  </a:cxn>
                  <a:cxn ang="0">
                    <a:pos x="980" y="1714"/>
                  </a:cxn>
                  <a:cxn ang="0">
                    <a:pos x="561" y="1680"/>
                  </a:cxn>
                  <a:cxn ang="0">
                    <a:pos x="204" y="1571"/>
                  </a:cxn>
                  <a:cxn ang="0">
                    <a:pos x="9" y="1354"/>
                  </a:cxn>
                  <a:cxn ang="0">
                    <a:pos x="47" y="1132"/>
                  </a:cxn>
                  <a:cxn ang="0">
                    <a:pos x="232" y="902"/>
                  </a:cxn>
                  <a:cxn ang="0">
                    <a:pos x="498" y="686"/>
                  </a:cxn>
                  <a:cxn ang="0">
                    <a:pos x="771" y="508"/>
                  </a:cxn>
                  <a:cxn ang="0">
                    <a:pos x="984" y="391"/>
                  </a:cxn>
                </a:cxnLst>
                <a:rect l="0" t="0" r="r" b="b"/>
                <a:pathLst>
                  <a:path w="3231" h="1714">
                    <a:moveTo>
                      <a:pt x="1029" y="370"/>
                    </a:moveTo>
                    <a:lnTo>
                      <a:pt x="1072" y="350"/>
                    </a:lnTo>
                    <a:lnTo>
                      <a:pt x="1124" y="328"/>
                    </a:lnTo>
                    <a:lnTo>
                      <a:pt x="1186" y="301"/>
                    </a:lnTo>
                    <a:lnTo>
                      <a:pt x="1256" y="272"/>
                    </a:lnTo>
                    <a:lnTo>
                      <a:pt x="1336" y="240"/>
                    </a:lnTo>
                    <a:lnTo>
                      <a:pt x="1422" y="207"/>
                    </a:lnTo>
                    <a:lnTo>
                      <a:pt x="1517" y="175"/>
                    </a:lnTo>
                    <a:lnTo>
                      <a:pt x="1618" y="143"/>
                    </a:lnTo>
                    <a:lnTo>
                      <a:pt x="1726" y="112"/>
                    </a:lnTo>
                    <a:lnTo>
                      <a:pt x="1838" y="83"/>
                    </a:lnTo>
                    <a:lnTo>
                      <a:pt x="1956" y="58"/>
                    </a:lnTo>
                    <a:lnTo>
                      <a:pt x="2080" y="35"/>
                    </a:lnTo>
                    <a:lnTo>
                      <a:pt x="2206" y="17"/>
                    </a:lnTo>
                    <a:lnTo>
                      <a:pt x="2337" y="5"/>
                    </a:lnTo>
                    <a:lnTo>
                      <a:pt x="2470" y="0"/>
                    </a:lnTo>
                    <a:lnTo>
                      <a:pt x="2607" y="1"/>
                    </a:lnTo>
                    <a:lnTo>
                      <a:pt x="2691" y="5"/>
                    </a:lnTo>
                    <a:lnTo>
                      <a:pt x="2771" y="15"/>
                    </a:lnTo>
                    <a:lnTo>
                      <a:pt x="2844" y="28"/>
                    </a:lnTo>
                    <a:lnTo>
                      <a:pt x="2910" y="46"/>
                    </a:lnTo>
                    <a:lnTo>
                      <a:pt x="2972" y="67"/>
                    </a:lnTo>
                    <a:lnTo>
                      <a:pt x="3027" y="91"/>
                    </a:lnTo>
                    <a:lnTo>
                      <a:pt x="3076" y="117"/>
                    </a:lnTo>
                    <a:lnTo>
                      <a:pt x="3118" y="146"/>
                    </a:lnTo>
                    <a:lnTo>
                      <a:pt x="3154" y="177"/>
                    </a:lnTo>
                    <a:lnTo>
                      <a:pt x="3183" y="210"/>
                    </a:lnTo>
                    <a:lnTo>
                      <a:pt x="3206" y="245"/>
                    </a:lnTo>
                    <a:lnTo>
                      <a:pt x="3222" y="281"/>
                    </a:lnTo>
                    <a:lnTo>
                      <a:pt x="3230" y="317"/>
                    </a:lnTo>
                    <a:lnTo>
                      <a:pt x="3231" y="355"/>
                    </a:lnTo>
                    <a:lnTo>
                      <a:pt x="3226" y="392"/>
                    </a:lnTo>
                    <a:lnTo>
                      <a:pt x="3214" y="430"/>
                    </a:lnTo>
                    <a:lnTo>
                      <a:pt x="3200" y="455"/>
                    </a:lnTo>
                    <a:lnTo>
                      <a:pt x="3182" y="485"/>
                    </a:lnTo>
                    <a:lnTo>
                      <a:pt x="3160" y="516"/>
                    </a:lnTo>
                    <a:lnTo>
                      <a:pt x="3135" y="549"/>
                    </a:lnTo>
                    <a:lnTo>
                      <a:pt x="3108" y="584"/>
                    </a:lnTo>
                    <a:lnTo>
                      <a:pt x="3079" y="619"/>
                    </a:lnTo>
                    <a:lnTo>
                      <a:pt x="3048" y="655"/>
                    </a:lnTo>
                    <a:lnTo>
                      <a:pt x="3017" y="690"/>
                    </a:lnTo>
                    <a:lnTo>
                      <a:pt x="2986" y="725"/>
                    </a:lnTo>
                    <a:lnTo>
                      <a:pt x="2955" y="758"/>
                    </a:lnTo>
                    <a:lnTo>
                      <a:pt x="2926" y="788"/>
                    </a:lnTo>
                    <a:lnTo>
                      <a:pt x="2897" y="818"/>
                    </a:lnTo>
                    <a:lnTo>
                      <a:pt x="2872" y="843"/>
                    </a:lnTo>
                    <a:lnTo>
                      <a:pt x="2850" y="866"/>
                    </a:lnTo>
                    <a:lnTo>
                      <a:pt x="2832" y="883"/>
                    </a:lnTo>
                    <a:lnTo>
                      <a:pt x="2819" y="897"/>
                    </a:lnTo>
                    <a:lnTo>
                      <a:pt x="2808" y="907"/>
                    </a:lnTo>
                    <a:lnTo>
                      <a:pt x="2799" y="918"/>
                    </a:lnTo>
                    <a:lnTo>
                      <a:pt x="2792" y="928"/>
                    </a:lnTo>
                    <a:lnTo>
                      <a:pt x="2788" y="937"/>
                    </a:lnTo>
                    <a:lnTo>
                      <a:pt x="2784" y="947"/>
                    </a:lnTo>
                    <a:lnTo>
                      <a:pt x="2782" y="955"/>
                    </a:lnTo>
                    <a:lnTo>
                      <a:pt x="2779" y="964"/>
                    </a:lnTo>
                    <a:lnTo>
                      <a:pt x="2777" y="974"/>
                    </a:lnTo>
                    <a:lnTo>
                      <a:pt x="2775" y="983"/>
                    </a:lnTo>
                    <a:lnTo>
                      <a:pt x="2773" y="991"/>
                    </a:lnTo>
                    <a:lnTo>
                      <a:pt x="2771" y="1001"/>
                    </a:lnTo>
                    <a:lnTo>
                      <a:pt x="2767" y="1010"/>
                    </a:lnTo>
                    <a:lnTo>
                      <a:pt x="2762" y="1020"/>
                    </a:lnTo>
                    <a:lnTo>
                      <a:pt x="2755" y="1030"/>
                    </a:lnTo>
                    <a:lnTo>
                      <a:pt x="2748" y="1041"/>
                    </a:lnTo>
                    <a:lnTo>
                      <a:pt x="2738" y="1051"/>
                    </a:lnTo>
                    <a:lnTo>
                      <a:pt x="2725" y="1062"/>
                    </a:lnTo>
                    <a:lnTo>
                      <a:pt x="2712" y="1074"/>
                    </a:lnTo>
                    <a:lnTo>
                      <a:pt x="2699" y="1086"/>
                    </a:lnTo>
                    <a:lnTo>
                      <a:pt x="2684" y="1098"/>
                    </a:lnTo>
                    <a:lnTo>
                      <a:pt x="2669" y="1111"/>
                    </a:lnTo>
                    <a:lnTo>
                      <a:pt x="2655" y="1123"/>
                    </a:lnTo>
                    <a:lnTo>
                      <a:pt x="2640" y="1137"/>
                    </a:lnTo>
                    <a:lnTo>
                      <a:pt x="2623" y="1149"/>
                    </a:lnTo>
                    <a:lnTo>
                      <a:pt x="2608" y="1162"/>
                    </a:lnTo>
                    <a:lnTo>
                      <a:pt x="2592" y="1174"/>
                    </a:lnTo>
                    <a:lnTo>
                      <a:pt x="2575" y="1186"/>
                    </a:lnTo>
                    <a:lnTo>
                      <a:pt x="2558" y="1198"/>
                    </a:lnTo>
                    <a:lnTo>
                      <a:pt x="2541" y="1210"/>
                    </a:lnTo>
                    <a:lnTo>
                      <a:pt x="2524" y="1222"/>
                    </a:lnTo>
                    <a:lnTo>
                      <a:pt x="2506" y="1233"/>
                    </a:lnTo>
                    <a:lnTo>
                      <a:pt x="2490" y="1245"/>
                    </a:lnTo>
                    <a:lnTo>
                      <a:pt x="2486" y="1247"/>
                    </a:lnTo>
                    <a:lnTo>
                      <a:pt x="2476" y="1253"/>
                    </a:lnTo>
                    <a:lnTo>
                      <a:pt x="2458" y="1265"/>
                    </a:lnTo>
                    <a:lnTo>
                      <a:pt x="2437" y="1281"/>
                    </a:lnTo>
                    <a:lnTo>
                      <a:pt x="2408" y="1299"/>
                    </a:lnTo>
                    <a:lnTo>
                      <a:pt x="2375" y="1320"/>
                    </a:lnTo>
                    <a:lnTo>
                      <a:pt x="2339" y="1344"/>
                    </a:lnTo>
                    <a:lnTo>
                      <a:pt x="2299" y="1369"/>
                    </a:lnTo>
                    <a:lnTo>
                      <a:pt x="2255" y="1396"/>
                    </a:lnTo>
                    <a:lnTo>
                      <a:pt x="2210" y="1425"/>
                    </a:lnTo>
                    <a:lnTo>
                      <a:pt x="2160" y="1454"/>
                    </a:lnTo>
                    <a:lnTo>
                      <a:pt x="2111" y="1483"/>
                    </a:lnTo>
                    <a:lnTo>
                      <a:pt x="2060" y="1512"/>
                    </a:lnTo>
                    <a:lnTo>
                      <a:pt x="2009" y="1541"/>
                    </a:lnTo>
                    <a:lnTo>
                      <a:pt x="1957" y="1567"/>
                    </a:lnTo>
                    <a:lnTo>
                      <a:pt x="1907" y="1593"/>
                    </a:lnTo>
                    <a:lnTo>
                      <a:pt x="1860" y="1615"/>
                    </a:lnTo>
                    <a:lnTo>
                      <a:pt x="1822" y="1633"/>
                    </a:lnTo>
                    <a:lnTo>
                      <a:pt x="1789" y="1649"/>
                    </a:lnTo>
                    <a:lnTo>
                      <a:pt x="1764" y="1661"/>
                    </a:lnTo>
                    <a:lnTo>
                      <a:pt x="1742" y="1669"/>
                    </a:lnTo>
                    <a:lnTo>
                      <a:pt x="1726" y="1677"/>
                    </a:lnTo>
                    <a:lnTo>
                      <a:pt x="1713" y="1681"/>
                    </a:lnTo>
                    <a:lnTo>
                      <a:pt x="1703" y="1684"/>
                    </a:lnTo>
                    <a:lnTo>
                      <a:pt x="1695" y="1685"/>
                    </a:lnTo>
                    <a:lnTo>
                      <a:pt x="1689" y="1686"/>
                    </a:lnTo>
                    <a:lnTo>
                      <a:pt x="1682" y="1685"/>
                    </a:lnTo>
                    <a:lnTo>
                      <a:pt x="1676" y="1684"/>
                    </a:lnTo>
                    <a:lnTo>
                      <a:pt x="1668" y="1683"/>
                    </a:lnTo>
                    <a:lnTo>
                      <a:pt x="1659" y="1681"/>
                    </a:lnTo>
                    <a:lnTo>
                      <a:pt x="1647" y="1681"/>
                    </a:lnTo>
                    <a:lnTo>
                      <a:pt x="1633" y="1683"/>
                    </a:lnTo>
                    <a:lnTo>
                      <a:pt x="1600" y="1685"/>
                    </a:lnTo>
                    <a:lnTo>
                      <a:pt x="1542" y="1690"/>
                    </a:lnTo>
                    <a:lnTo>
                      <a:pt x="1461" y="1698"/>
                    </a:lnTo>
                    <a:lnTo>
                      <a:pt x="1360" y="1704"/>
                    </a:lnTo>
                    <a:lnTo>
                      <a:pt x="1243" y="1710"/>
                    </a:lnTo>
                    <a:lnTo>
                      <a:pt x="1116" y="1714"/>
                    </a:lnTo>
                    <a:lnTo>
                      <a:pt x="980" y="1714"/>
                    </a:lnTo>
                    <a:lnTo>
                      <a:pt x="839" y="1709"/>
                    </a:lnTo>
                    <a:lnTo>
                      <a:pt x="699" y="1698"/>
                    </a:lnTo>
                    <a:lnTo>
                      <a:pt x="561" y="1680"/>
                    </a:lnTo>
                    <a:lnTo>
                      <a:pt x="430" y="1654"/>
                    </a:lnTo>
                    <a:lnTo>
                      <a:pt x="310" y="1618"/>
                    </a:lnTo>
                    <a:lnTo>
                      <a:pt x="204" y="1571"/>
                    </a:lnTo>
                    <a:lnTo>
                      <a:pt x="116" y="1512"/>
                    </a:lnTo>
                    <a:lnTo>
                      <a:pt x="49" y="1440"/>
                    </a:lnTo>
                    <a:lnTo>
                      <a:pt x="9" y="1354"/>
                    </a:lnTo>
                    <a:lnTo>
                      <a:pt x="0" y="1282"/>
                    </a:lnTo>
                    <a:lnTo>
                      <a:pt x="14" y="1208"/>
                    </a:lnTo>
                    <a:lnTo>
                      <a:pt x="47" y="1132"/>
                    </a:lnTo>
                    <a:lnTo>
                      <a:pt x="96" y="1055"/>
                    </a:lnTo>
                    <a:lnTo>
                      <a:pt x="158" y="978"/>
                    </a:lnTo>
                    <a:lnTo>
                      <a:pt x="232" y="902"/>
                    </a:lnTo>
                    <a:lnTo>
                      <a:pt x="315" y="827"/>
                    </a:lnTo>
                    <a:lnTo>
                      <a:pt x="405" y="754"/>
                    </a:lnTo>
                    <a:lnTo>
                      <a:pt x="498" y="686"/>
                    </a:lnTo>
                    <a:lnTo>
                      <a:pt x="591" y="621"/>
                    </a:lnTo>
                    <a:lnTo>
                      <a:pt x="683" y="561"/>
                    </a:lnTo>
                    <a:lnTo>
                      <a:pt x="771" y="508"/>
                    </a:lnTo>
                    <a:lnTo>
                      <a:pt x="851" y="461"/>
                    </a:lnTo>
                    <a:lnTo>
                      <a:pt x="923" y="421"/>
                    </a:lnTo>
                    <a:lnTo>
                      <a:pt x="984" y="391"/>
                    </a:lnTo>
                    <a:lnTo>
                      <a:pt x="1029" y="370"/>
                    </a:lnTo>
                    <a:close/>
                  </a:path>
                </a:pathLst>
              </a:custGeom>
              <a:solidFill>
                <a:srgbClr val="33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00" name="Freeform 680"/>
              <p:cNvSpPr>
                <a:spLocks/>
              </p:cNvSpPr>
              <p:nvPr/>
            </p:nvSpPr>
            <p:spPr bwMode="auto">
              <a:xfrm flipH="1">
                <a:off x="-1130" y="2458"/>
                <a:ext cx="154" cy="84"/>
              </a:xfrm>
              <a:custGeom>
                <a:avLst/>
                <a:gdLst/>
                <a:ahLst/>
                <a:cxnLst>
                  <a:cxn ang="0">
                    <a:pos x="1123" y="321"/>
                  </a:cxn>
                  <a:cxn ang="0">
                    <a:pos x="1325" y="235"/>
                  </a:cxn>
                  <a:cxn ang="0">
                    <a:pos x="1594" y="141"/>
                  </a:cxn>
                  <a:cxn ang="0">
                    <a:pos x="1919" y="58"/>
                  </a:cxn>
                  <a:cxn ang="0">
                    <a:pos x="2285" y="7"/>
                  </a:cxn>
                  <a:cxn ang="0">
                    <a:pos x="2634" y="6"/>
                  </a:cxn>
                  <a:cxn ang="0">
                    <a:pos x="2851" y="44"/>
                  </a:cxn>
                  <a:cxn ang="0">
                    <a:pos x="3011" y="112"/>
                  </a:cxn>
                  <a:cxn ang="0">
                    <a:pos x="3114" y="200"/>
                  </a:cxn>
                  <a:cxn ang="0">
                    <a:pos x="3158" y="302"/>
                  </a:cxn>
                  <a:cxn ang="0">
                    <a:pos x="3142" y="409"/>
                  </a:cxn>
                  <a:cxn ang="0">
                    <a:pos x="3090" y="493"/>
                  </a:cxn>
                  <a:cxn ang="0">
                    <a:pos x="3010" y="592"/>
                  </a:cxn>
                  <a:cxn ang="0">
                    <a:pos x="2920" y="692"/>
                  </a:cxn>
                  <a:cxn ang="0">
                    <a:pos x="2835" y="780"/>
                  </a:cxn>
                  <a:cxn ang="0">
                    <a:pos x="2770" y="843"/>
                  </a:cxn>
                  <a:cxn ang="0">
                    <a:pos x="2737" y="878"/>
                  </a:cxn>
                  <a:cxn ang="0">
                    <a:pos x="2722" y="906"/>
                  </a:cxn>
                  <a:cxn ang="0">
                    <a:pos x="2716" y="935"/>
                  </a:cxn>
                  <a:cxn ang="0">
                    <a:pos x="2708" y="962"/>
                  </a:cxn>
                  <a:cxn ang="0">
                    <a:pos x="2693" y="992"/>
                  </a:cxn>
                  <a:cxn ang="0">
                    <a:pos x="2661" y="1024"/>
                  </a:cxn>
                  <a:cxn ang="0">
                    <a:pos x="2619" y="1061"/>
                  </a:cxn>
                  <a:cxn ang="0">
                    <a:pos x="2571" y="1100"/>
                  </a:cxn>
                  <a:cxn ang="0">
                    <a:pos x="2521" y="1138"/>
                  </a:cxn>
                  <a:cxn ang="0">
                    <a:pos x="2468" y="1175"/>
                  </a:cxn>
                  <a:cxn ang="0">
                    <a:pos x="2416" y="1210"/>
                  </a:cxn>
                  <a:cxn ang="0">
                    <a:pos x="2387" y="1230"/>
                  </a:cxn>
                  <a:cxn ang="0">
                    <a:pos x="2307" y="1283"/>
                  </a:cxn>
                  <a:cxn ang="0">
                    <a:pos x="2190" y="1358"/>
                  </a:cxn>
                  <a:cxn ang="0">
                    <a:pos x="2051" y="1444"/>
                  </a:cxn>
                  <a:cxn ang="0">
                    <a:pos x="1899" y="1527"/>
                  </a:cxn>
                  <a:cxn ang="0">
                    <a:pos x="1764" y="1593"/>
                  </a:cxn>
                  <a:cxn ang="0">
                    <a:pos x="1688" y="1630"/>
                  </a:cxn>
                  <a:cxn ang="0">
                    <a:pos x="1653" y="1645"/>
                  </a:cxn>
                  <a:cxn ang="0">
                    <a:pos x="1637" y="1647"/>
                  </a:cxn>
                  <a:cxn ang="0">
                    <a:pos x="1616" y="1643"/>
                  </a:cxn>
                  <a:cxn ang="0">
                    <a:pos x="1559" y="1647"/>
                  </a:cxn>
                  <a:cxn ang="0">
                    <a:pos x="1323" y="1666"/>
                  </a:cxn>
                  <a:cxn ang="0">
                    <a:pos x="951" y="1677"/>
                  </a:cxn>
                  <a:cxn ang="0">
                    <a:pos x="543" y="1647"/>
                  </a:cxn>
                  <a:cxn ang="0">
                    <a:pos x="196" y="1544"/>
                  </a:cxn>
                  <a:cxn ang="0">
                    <a:pos x="8" y="1337"/>
                  </a:cxn>
                  <a:cxn ang="0">
                    <a:pos x="47" y="1115"/>
                  </a:cxn>
                  <a:cxn ang="0">
                    <a:pos x="234" y="886"/>
                  </a:cxn>
                  <a:cxn ang="0">
                    <a:pos x="498" y="673"/>
                  </a:cxn>
                  <a:cxn ang="0">
                    <a:pos x="771" y="498"/>
                  </a:cxn>
                  <a:cxn ang="0">
                    <a:pos x="984" y="383"/>
                  </a:cxn>
                </a:cxnLst>
                <a:rect l="0" t="0" r="r" b="b"/>
                <a:pathLst>
                  <a:path w="3160" h="1677">
                    <a:moveTo>
                      <a:pt x="1030" y="363"/>
                    </a:moveTo>
                    <a:lnTo>
                      <a:pt x="1071" y="343"/>
                    </a:lnTo>
                    <a:lnTo>
                      <a:pt x="1123" y="321"/>
                    </a:lnTo>
                    <a:lnTo>
                      <a:pt x="1182" y="295"/>
                    </a:lnTo>
                    <a:lnTo>
                      <a:pt x="1249" y="266"/>
                    </a:lnTo>
                    <a:lnTo>
                      <a:pt x="1325" y="235"/>
                    </a:lnTo>
                    <a:lnTo>
                      <a:pt x="1408" y="204"/>
                    </a:lnTo>
                    <a:lnTo>
                      <a:pt x="1498" y="173"/>
                    </a:lnTo>
                    <a:lnTo>
                      <a:pt x="1594" y="141"/>
                    </a:lnTo>
                    <a:lnTo>
                      <a:pt x="1697" y="110"/>
                    </a:lnTo>
                    <a:lnTo>
                      <a:pt x="1805" y="83"/>
                    </a:lnTo>
                    <a:lnTo>
                      <a:pt x="1919" y="58"/>
                    </a:lnTo>
                    <a:lnTo>
                      <a:pt x="2037" y="36"/>
                    </a:lnTo>
                    <a:lnTo>
                      <a:pt x="2159" y="19"/>
                    </a:lnTo>
                    <a:lnTo>
                      <a:pt x="2285" y="7"/>
                    </a:lnTo>
                    <a:lnTo>
                      <a:pt x="2415" y="0"/>
                    </a:lnTo>
                    <a:lnTo>
                      <a:pt x="2550" y="1"/>
                    </a:lnTo>
                    <a:lnTo>
                      <a:pt x="2634" y="6"/>
                    </a:lnTo>
                    <a:lnTo>
                      <a:pt x="2712" y="14"/>
                    </a:lnTo>
                    <a:lnTo>
                      <a:pt x="2784" y="27"/>
                    </a:lnTo>
                    <a:lnTo>
                      <a:pt x="2851" y="44"/>
                    </a:lnTo>
                    <a:lnTo>
                      <a:pt x="2911" y="64"/>
                    </a:lnTo>
                    <a:lnTo>
                      <a:pt x="2964" y="85"/>
                    </a:lnTo>
                    <a:lnTo>
                      <a:pt x="3011" y="112"/>
                    </a:lnTo>
                    <a:lnTo>
                      <a:pt x="3052" y="139"/>
                    </a:lnTo>
                    <a:lnTo>
                      <a:pt x="3087" y="168"/>
                    </a:lnTo>
                    <a:lnTo>
                      <a:pt x="3114" y="200"/>
                    </a:lnTo>
                    <a:lnTo>
                      <a:pt x="3136" y="233"/>
                    </a:lnTo>
                    <a:lnTo>
                      <a:pt x="3150" y="267"/>
                    </a:lnTo>
                    <a:lnTo>
                      <a:pt x="3158" y="302"/>
                    </a:lnTo>
                    <a:lnTo>
                      <a:pt x="3160" y="338"/>
                    </a:lnTo>
                    <a:lnTo>
                      <a:pt x="3154" y="373"/>
                    </a:lnTo>
                    <a:lnTo>
                      <a:pt x="3142" y="409"/>
                    </a:lnTo>
                    <a:lnTo>
                      <a:pt x="3128" y="434"/>
                    </a:lnTo>
                    <a:lnTo>
                      <a:pt x="3111" y="462"/>
                    </a:lnTo>
                    <a:lnTo>
                      <a:pt x="3090" y="493"/>
                    </a:lnTo>
                    <a:lnTo>
                      <a:pt x="3066" y="525"/>
                    </a:lnTo>
                    <a:lnTo>
                      <a:pt x="3039" y="558"/>
                    </a:lnTo>
                    <a:lnTo>
                      <a:pt x="3010" y="592"/>
                    </a:lnTo>
                    <a:lnTo>
                      <a:pt x="2981" y="626"/>
                    </a:lnTo>
                    <a:lnTo>
                      <a:pt x="2950" y="660"/>
                    </a:lnTo>
                    <a:lnTo>
                      <a:pt x="2920" y="692"/>
                    </a:lnTo>
                    <a:lnTo>
                      <a:pt x="2890" y="723"/>
                    </a:lnTo>
                    <a:lnTo>
                      <a:pt x="2862" y="752"/>
                    </a:lnTo>
                    <a:lnTo>
                      <a:pt x="2835" y="780"/>
                    </a:lnTo>
                    <a:lnTo>
                      <a:pt x="2811" y="805"/>
                    </a:lnTo>
                    <a:lnTo>
                      <a:pt x="2789" y="826"/>
                    </a:lnTo>
                    <a:lnTo>
                      <a:pt x="2770" y="843"/>
                    </a:lnTo>
                    <a:lnTo>
                      <a:pt x="2757" y="857"/>
                    </a:lnTo>
                    <a:lnTo>
                      <a:pt x="2746" y="867"/>
                    </a:lnTo>
                    <a:lnTo>
                      <a:pt x="2737" y="878"/>
                    </a:lnTo>
                    <a:lnTo>
                      <a:pt x="2731" y="888"/>
                    </a:lnTo>
                    <a:lnTo>
                      <a:pt x="2726" y="898"/>
                    </a:lnTo>
                    <a:lnTo>
                      <a:pt x="2722" y="906"/>
                    </a:lnTo>
                    <a:lnTo>
                      <a:pt x="2720" y="916"/>
                    </a:lnTo>
                    <a:lnTo>
                      <a:pt x="2717" y="925"/>
                    </a:lnTo>
                    <a:lnTo>
                      <a:pt x="2716" y="935"/>
                    </a:lnTo>
                    <a:lnTo>
                      <a:pt x="2713" y="944"/>
                    </a:lnTo>
                    <a:lnTo>
                      <a:pt x="2710" y="952"/>
                    </a:lnTo>
                    <a:lnTo>
                      <a:pt x="2708" y="962"/>
                    </a:lnTo>
                    <a:lnTo>
                      <a:pt x="2704" y="972"/>
                    </a:lnTo>
                    <a:lnTo>
                      <a:pt x="2699" y="982"/>
                    </a:lnTo>
                    <a:lnTo>
                      <a:pt x="2693" y="992"/>
                    </a:lnTo>
                    <a:lnTo>
                      <a:pt x="2684" y="1003"/>
                    </a:lnTo>
                    <a:lnTo>
                      <a:pt x="2674" y="1013"/>
                    </a:lnTo>
                    <a:lnTo>
                      <a:pt x="2661" y="1024"/>
                    </a:lnTo>
                    <a:lnTo>
                      <a:pt x="2648" y="1036"/>
                    </a:lnTo>
                    <a:lnTo>
                      <a:pt x="2634" y="1048"/>
                    </a:lnTo>
                    <a:lnTo>
                      <a:pt x="2619" y="1061"/>
                    </a:lnTo>
                    <a:lnTo>
                      <a:pt x="2604" y="1073"/>
                    </a:lnTo>
                    <a:lnTo>
                      <a:pt x="2588" y="1087"/>
                    </a:lnTo>
                    <a:lnTo>
                      <a:pt x="2571" y="1100"/>
                    </a:lnTo>
                    <a:lnTo>
                      <a:pt x="2555" y="1113"/>
                    </a:lnTo>
                    <a:lnTo>
                      <a:pt x="2538" y="1125"/>
                    </a:lnTo>
                    <a:lnTo>
                      <a:pt x="2521" y="1138"/>
                    </a:lnTo>
                    <a:lnTo>
                      <a:pt x="2504" y="1151"/>
                    </a:lnTo>
                    <a:lnTo>
                      <a:pt x="2486" y="1163"/>
                    </a:lnTo>
                    <a:lnTo>
                      <a:pt x="2468" y="1175"/>
                    </a:lnTo>
                    <a:lnTo>
                      <a:pt x="2450" y="1187"/>
                    </a:lnTo>
                    <a:lnTo>
                      <a:pt x="2433" y="1198"/>
                    </a:lnTo>
                    <a:lnTo>
                      <a:pt x="2416" y="1210"/>
                    </a:lnTo>
                    <a:lnTo>
                      <a:pt x="2412" y="1212"/>
                    </a:lnTo>
                    <a:lnTo>
                      <a:pt x="2402" y="1219"/>
                    </a:lnTo>
                    <a:lnTo>
                      <a:pt x="2387" y="1230"/>
                    </a:lnTo>
                    <a:lnTo>
                      <a:pt x="2365" y="1245"/>
                    </a:lnTo>
                    <a:lnTo>
                      <a:pt x="2338" y="1262"/>
                    </a:lnTo>
                    <a:lnTo>
                      <a:pt x="2307" y="1283"/>
                    </a:lnTo>
                    <a:lnTo>
                      <a:pt x="2271" y="1307"/>
                    </a:lnTo>
                    <a:lnTo>
                      <a:pt x="2233" y="1332"/>
                    </a:lnTo>
                    <a:lnTo>
                      <a:pt x="2190" y="1358"/>
                    </a:lnTo>
                    <a:lnTo>
                      <a:pt x="2146" y="1387"/>
                    </a:lnTo>
                    <a:lnTo>
                      <a:pt x="2099" y="1415"/>
                    </a:lnTo>
                    <a:lnTo>
                      <a:pt x="2051" y="1444"/>
                    </a:lnTo>
                    <a:lnTo>
                      <a:pt x="2000" y="1472"/>
                    </a:lnTo>
                    <a:lnTo>
                      <a:pt x="1949" y="1500"/>
                    </a:lnTo>
                    <a:lnTo>
                      <a:pt x="1899" y="1527"/>
                    </a:lnTo>
                    <a:lnTo>
                      <a:pt x="1849" y="1553"/>
                    </a:lnTo>
                    <a:lnTo>
                      <a:pt x="1802" y="1575"/>
                    </a:lnTo>
                    <a:lnTo>
                      <a:pt x="1764" y="1593"/>
                    </a:lnTo>
                    <a:lnTo>
                      <a:pt x="1733" y="1608"/>
                    </a:lnTo>
                    <a:lnTo>
                      <a:pt x="1708" y="1620"/>
                    </a:lnTo>
                    <a:lnTo>
                      <a:pt x="1688" y="1630"/>
                    </a:lnTo>
                    <a:lnTo>
                      <a:pt x="1673" y="1637"/>
                    </a:lnTo>
                    <a:lnTo>
                      <a:pt x="1662" y="1642"/>
                    </a:lnTo>
                    <a:lnTo>
                      <a:pt x="1653" y="1645"/>
                    </a:lnTo>
                    <a:lnTo>
                      <a:pt x="1647" y="1647"/>
                    </a:lnTo>
                    <a:lnTo>
                      <a:pt x="1641" y="1647"/>
                    </a:lnTo>
                    <a:lnTo>
                      <a:pt x="1637" y="1647"/>
                    </a:lnTo>
                    <a:lnTo>
                      <a:pt x="1631" y="1646"/>
                    </a:lnTo>
                    <a:lnTo>
                      <a:pt x="1625" y="1645"/>
                    </a:lnTo>
                    <a:lnTo>
                      <a:pt x="1616" y="1643"/>
                    </a:lnTo>
                    <a:lnTo>
                      <a:pt x="1605" y="1643"/>
                    </a:lnTo>
                    <a:lnTo>
                      <a:pt x="1591" y="1645"/>
                    </a:lnTo>
                    <a:lnTo>
                      <a:pt x="1559" y="1647"/>
                    </a:lnTo>
                    <a:lnTo>
                      <a:pt x="1502" y="1652"/>
                    </a:lnTo>
                    <a:lnTo>
                      <a:pt x="1422" y="1660"/>
                    </a:lnTo>
                    <a:lnTo>
                      <a:pt x="1323" y="1666"/>
                    </a:lnTo>
                    <a:lnTo>
                      <a:pt x="1209" y="1673"/>
                    </a:lnTo>
                    <a:lnTo>
                      <a:pt x="1085" y="1676"/>
                    </a:lnTo>
                    <a:lnTo>
                      <a:pt x="951" y="1677"/>
                    </a:lnTo>
                    <a:lnTo>
                      <a:pt x="815" y="1673"/>
                    </a:lnTo>
                    <a:lnTo>
                      <a:pt x="677" y="1663"/>
                    </a:lnTo>
                    <a:lnTo>
                      <a:pt x="543" y="1647"/>
                    </a:lnTo>
                    <a:lnTo>
                      <a:pt x="415" y="1622"/>
                    </a:lnTo>
                    <a:lnTo>
                      <a:pt x="299" y="1588"/>
                    </a:lnTo>
                    <a:lnTo>
                      <a:pt x="196" y="1544"/>
                    </a:lnTo>
                    <a:lnTo>
                      <a:pt x="111" y="1487"/>
                    </a:lnTo>
                    <a:lnTo>
                      <a:pt x="46" y="1419"/>
                    </a:lnTo>
                    <a:lnTo>
                      <a:pt x="8" y="1337"/>
                    </a:lnTo>
                    <a:lnTo>
                      <a:pt x="0" y="1265"/>
                    </a:lnTo>
                    <a:lnTo>
                      <a:pt x="15" y="1190"/>
                    </a:lnTo>
                    <a:lnTo>
                      <a:pt x="47" y="1115"/>
                    </a:lnTo>
                    <a:lnTo>
                      <a:pt x="97" y="1039"/>
                    </a:lnTo>
                    <a:lnTo>
                      <a:pt x="160" y="962"/>
                    </a:lnTo>
                    <a:lnTo>
                      <a:pt x="234" y="886"/>
                    </a:lnTo>
                    <a:lnTo>
                      <a:pt x="316" y="813"/>
                    </a:lnTo>
                    <a:lnTo>
                      <a:pt x="406" y="742"/>
                    </a:lnTo>
                    <a:lnTo>
                      <a:pt x="498" y="673"/>
                    </a:lnTo>
                    <a:lnTo>
                      <a:pt x="591" y="609"/>
                    </a:lnTo>
                    <a:lnTo>
                      <a:pt x="684" y="550"/>
                    </a:lnTo>
                    <a:lnTo>
                      <a:pt x="771" y="498"/>
                    </a:lnTo>
                    <a:lnTo>
                      <a:pt x="852" y="452"/>
                    </a:lnTo>
                    <a:lnTo>
                      <a:pt x="924" y="413"/>
                    </a:lnTo>
                    <a:lnTo>
                      <a:pt x="984" y="383"/>
                    </a:lnTo>
                    <a:lnTo>
                      <a:pt x="1030" y="36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01" name="Freeform 681"/>
              <p:cNvSpPr>
                <a:spLocks/>
              </p:cNvSpPr>
              <p:nvPr/>
            </p:nvSpPr>
            <p:spPr bwMode="auto">
              <a:xfrm flipH="1">
                <a:off x="-1130" y="2462"/>
                <a:ext cx="154" cy="80"/>
              </a:xfrm>
              <a:custGeom>
                <a:avLst/>
                <a:gdLst/>
                <a:ahLst/>
                <a:cxnLst>
                  <a:cxn ang="0">
                    <a:pos x="1119" y="311"/>
                  </a:cxn>
                  <a:cxn ang="0">
                    <a:pos x="1313" y="228"/>
                  </a:cxn>
                  <a:cxn ang="0">
                    <a:pos x="1570" y="136"/>
                  </a:cxn>
                  <a:cxn ang="0">
                    <a:pos x="1879" y="56"/>
                  </a:cxn>
                  <a:cxn ang="0">
                    <a:pos x="2234" y="6"/>
                  </a:cxn>
                  <a:cxn ang="0">
                    <a:pos x="2575" y="3"/>
                  </a:cxn>
                  <a:cxn ang="0">
                    <a:pos x="2789" y="39"/>
                  </a:cxn>
                  <a:cxn ang="0">
                    <a:pos x="2945" y="103"/>
                  </a:cxn>
                  <a:cxn ang="0">
                    <a:pos x="3044" y="187"/>
                  </a:cxn>
                  <a:cxn ang="0">
                    <a:pos x="3085" y="284"/>
                  </a:cxn>
                  <a:cxn ang="0">
                    <a:pos x="3070" y="385"/>
                  </a:cxn>
                  <a:cxn ang="0">
                    <a:pos x="3019" y="468"/>
                  </a:cxn>
                  <a:cxn ang="0">
                    <a:pos x="2941" y="563"/>
                  </a:cxn>
                  <a:cxn ang="0">
                    <a:pos x="2854" y="658"/>
                  </a:cxn>
                  <a:cxn ang="0">
                    <a:pos x="2772" y="741"/>
                  </a:cxn>
                  <a:cxn ang="0">
                    <a:pos x="2709" y="801"/>
                  </a:cxn>
                  <a:cxn ang="0">
                    <a:pos x="2676" y="836"/>
                  </a:cxn>
                  <a:cxn ang="0">
                    <a:pos x="2661" y="865"/>
                  </a:cxn>
                  <a:cxn ang="0">
                    <a:pos x="2652" y="894"/>
                  </a:cxn>
                  <a:cxn ang="0">
                    <a:pos x="2643" y="922"/>
                  </a:cxn>
                  <a:cxn ang="0">
                    <a:pos x="2628" y="952"/>
                  </a:cxn>
                  <a:cxn ang="0">
                    <a:pos x="2596" y="984"/>
                  </a:cxn>
                  <a:cxn ang="0">
                    <a:pos x="2552" y="1021"/>
                  </a:cxn>
                  <a:cxn ang="0">
                    <a:pos x="2502" y="1061"/>
                  </a:cxn>
                  <a:cxn ang="0">
                    <a:pos x="2449" y="1101"/>
                  </a:cxn>
                  <a:cxn ang="0">
                    <a:pos x="2394" y="1139"/>
                  </a:cxn>
                  <a:cxn ang="0">
                    <a:pos x="2342" y="1174"/>
                  </a:cxn>
                  <a:cxn ang="0">
                    <a:pos x="2313" y="1194"/>
                  </a:cxn>
                  <a:cxn ang="0">
                    <a:pos x="2237" y="1246"/>
                  </a:cxn>
                  <a:cxn ang="0">
                    <a:pos x="2125" y="1320"/>
                  </a:cxn>
                  <a:cxn ang="0">
                    <a:pos x="1988" y="1403"/>
                  </a:cxn>
                  <a:cxn ang="0">
                    <a:pos x="1840" y="1484"/>
                  </a:cxn>
                  <a:cxn ang="0">
                    <a:pos x="1705" y="1551"/>
                  </a:cxn>
                  <a:cxn ang="0">
                    <a:pos x="1632" y="1588"/>
                  </a:cxn>
                  <a:cxn ang="0">
                    <a:pos x="1602" y="1603"/>
                  </a:cxn>
                  <a:cxn ang="0">
                    <a:pos x="1590" y="1606"/>
                  </a:cxn>
                  <a:cxn ang="0">
                    <a:pos x="1573" y="1603"/>
                  </a:cxn>
                  <a:cxn ang="0">
                    <a:pos x="1516" y="1607"/>
                  </a:cxn>
                  <a:cxn ang="0">
                    <a:pos x="1285" y="1626"/>
                  </a:cxn>
                  <a:cxn ang="0">
                    <a:pos x="923" y="1638"/>
                  </a:cxn>
                  <a:cxn ang="0">
                    <a:pos x="524" y="1611"/>
                  </a:cxn>
                  <a:cxn ang="0">
                    <a:pos x="187" y="1514"/>
                  </a:cxn>
                  <a:cxn ang="0">
                    <a:pos x="8" y="1316"/>
                  </a:cxn>
                  <a:cxn ang="0">
                    <a:pos x="48" y="1095"/>
                  </a:cxn>
                  <a:cxn ang="0">
                    <a:pos x="235" y="869"/>
                  </a:cxn>
                  <a:cxn ang="0">
                    <a:pos x="498" y="659"/>
                  </a:cxn>
                  <a:cxn ang="0">
                    <a:pos x="771" y="486"/>
                  </a:cxn>
                  <a:cxn ang="0">
                    <a:pos x="983" y="373"/>
                  </a:cxn>
                </a:cxnLst>
                <a:rect l="0" t="0" r="r" b="b"/>
                <a:pathLst>
                  <a:path w="3086" h="1638">
                    <a:moveTo>
                      <a:pt x="1028" y="352"/>
                    </a:moveTo>
                    <a:lnTo>
                      <a:pt x="1070" y="334"/>
                    </a:lnTo>
                    <a:lnTo>
                      <a:pt x="1119" y="311"/>
                    </a:lnTo>
                    <a:lnTo>
                      <a:pt x="1177" y="286"/>
                    </a:lnTo>
                    <a:lnTo>
                      <a:pt x="1241" y="257"/>
                    </a:lnTo>
                    <a:lnTo>
                      <a:pt x="1313" y="228"/>
                    </a:lnTo>
                    <a:lnTo>
                      <a:pt x="1393" y="197"/>
                    </a:lnTo>
                    <a:lnTo>
                      <a:pt x="1478" y="167"/>
                    </a:lnTo>
                    <a:lnTo>
                      <a:pt x="1570" y="136"/>
                    </a:lnTo>
                    <a:lnTo>
                      <a:pt x="1667" y="108"/>
                    </a:lnTo>
                    <a:lnTo>
                      <a:pt x="1771" y="80"/>
                    </a:lnTo>
                    <a:lnTo>
                      <a:pt x="1879" y="56"/>
                    </a:lnTo>
                    <a:lnTo>
                      <a:pt x="1992" y="34"/>
                    </a:lnTo>
                    <a:lnTo>
                      <a:pt x="2111" y="18"/>
                    </a:lnTo>
                    <a:lnTo>
                      <a:pt x="2234" y="6"/>
                    </a:lnTo>
                    <a:lnTo>
                      <a:pt x="2360" y="0"/>
                    </a:lnTo>
                    <a:lnTo>
                      <a:pt x="2491" y="0"/>
                    </a:lnTo>
                    <a:lnTo>
                      <a:pt x="2575" y="3"/>
                    </a:lnTo>
                    <a:lnTo>
                      <a:pt x="2653" y="12"/>
                    </a:lnTo>
                    <a:lnTo>
                      <a:pt x="2725" y="24"/>
                    </a:lnTo>
                    <a:lnTo>
                      <a:pt x="2789" y="39"/>
                    </a:lnTo>
                    <a:lnTo>
                      <a:pt x="2848" y="57"/>
                    </a:lnTo>
                    <a:lnTo>
                      <a:pt x="2900" y="79"/>
                    </a:lnTo>
                    <a:lnTo>
                      <a:pt x="2945" y="103"/>
                    </a:lnTo>
                    <a:lnTo>
                      <a:pt x="2985" y="129"/>
                    </a:lnTo>
                    <a:lnTo>
                      <a:pt x="3018" y="158"/>
                    </a:lnTo>
                    <a:lnTo>
                      <a:pt x="3044" y="187"/>
                    </a:lnTo>
                    <a:lnTo>
                      <a:pt x="3064" y="219"/>
                    </a:lnTo>
                    <a:lnTo>
                      <a:pt x="3078" y="251"/>
                    </a:lnTo>
                    <a:lnTo>
                      <a:pt x="3085" y="284"/>
                    </a:lnTo>
                    <a:lnTo>
                      <a:pt x="3086" y="317"/>
                    </a:lnTo>
                    <a:lnTo>
                      <a:pt x="3081" y="351"/>
                    </a:lnTo>
                    <a:lnTo>
                      <a:pt x="3070" y="385"/>
                    </a:lnTo>
                    <a:lnTo>
                      <a:pt x="3056" y="410"/>
                    </a:lnTo>
                    <a:lnTo>
                      <a:pt x="3039" y="438"/>
                    </a:lnTo>
                    <a:lnTo>
                      <a:pt x="3019" y="468"/>
                    </a:lnTo>
                    <a:lnTo>
                      <a:pt x="2995" y="498"/>
                    </a:lnTo>
                    <a:lnTo>
                      <a:pt x="2968" y="530"/>
                    </a:lnTo>
                    <a:lnTo>
                      <a:pt x="2941" y="563"/>
                    </a:lnTo>
                    <a:lnTo>
                      <a:pt x="2913" y="595"/>
                    </a:lnTo>
                    <a:lnTo>
                      <a:pt x="2883" y="626"/>
                    </a:lnTo>
                    <a:lnTo>
                      <a:pt x="2854" y="658"/>
                    </a:lnTo>
                    <a:lnTo>
                      <a:pt x="2825" y="687"/>
                    </a:lnTo>
                    <a:lnTo>
                      <a:pt x="2797" y="715"/>
                    </a:lnTo>
                    <a:lnTo>
                      <a:pt x="2772" y="741"/>
                    </a:lnTo>
                    <a:lnTo>
                      <a:pt x="2748" y="764"/>
                    </a:lnTo>
                    <a:lnTo>
                      <a:pt x="2726" y="785"/>
                    </a:lnTo>
                    <a:lnTo>
                      <a:pt x="2709" y="801"/>
                    </a:lnTo>
                    <a:lnTo>
                      <a:pt x="2695" y="815"/>
                    </a:lnTo>
                    <a:lnTo>
                      <a:pt x="2685" y="825"/>
                    </a:lnTo>
                    <a:lnTo>
                      <a:pt x="2676" y="836"/>
                    </a:lnTo>
                    <a:lnTo>
                      <a:pt x="2669" y="846"/>
                    </a:lnTo>
                    <a:lnTo>
                      <a:pt x="2664" y="856"/>
                    </a:lnTo>
                    <a:lnTo>
                      <a:pt x="2661" y="865"/>
                    </a:lnTo>
                    <a:lnTo>
                      <a:pt x="2657" y="874"/>
                    </a:lnTo>
                    <a:lnTo>
                      <a:pt x="2654" y="884"/>
                    </a:lnTo>
                    <a:lnTo>
                      <a:pt x="2652" y="894"/>
                    </a:lnTo>
                    <a:lnTo>
                      <a:pt x="2650" y="902"/>
                    </a:lnTo>
                    <a:lnTo>
                      <a:pt x="2646" y="912"/>
                    </a:lnTo>
                    <a:lnTo>
                      <a:pt x="2643" y="922"/>
                    </a:lnTo>
                    <a:lnTo>
                      <a:pt x="2640" y="932"/>
                    </a:lnTo>
                    <a:lnTo>
                      <a:pt x="2634" y="942"/>
                    </a:lnTo>
                    <a:lnTo>
                      <a:pt x="2628" y="952"/>
                    </a:lnTo>
                    <a:lnTo>
                      <a:pt x="2619" y="963"/>
                    </a:lnTo>
                    <a:lnTo>
                      <a:pt x="2609" y="973"/>
                    </a:lnTo>
                    <a:lnTo>
                      <a:pt x="2596" y="984"/>
                    </a:lnTo>
                    <a:lnTo>
                      <a:pt x="2582" y="996"/>
                    </a:lnTo>
                    <a:lnTo>
                      <a:pt x="2568" y="1009"/>
                    </a:lnTo>
                    <a:lnTo>
                      <a:pt x="2552" y="1021"/>
                    </a:lnTo>
                    <a:lnTo>
                      <a:pt x="2536" y="1035"/>
                    </a:lnTo>
                    <a:lnTo>
                      <a:pt x="2520" y="1048"/>
                    </a:lnTo>
                    <a:lnTo>
                      <a:pt x="2502" y="1061"/>
                    </a:lnTo>
                    <a:lnTo>
                      <a:pt x="2485" y="1075"/>
                    </a:lnTo>
                    <a:lnTo>
                      <a:pt x="2467" y="1088"/>
                    </a:lnTo>
                    <a:lnTo>
                      <a:pt x="2449" y="1101"/>
                    </a:lnTo>
                    <a:lnTo>
                      <a:pt x="2431" y="1114"/>
                    </a:lnTo>
                    <a:lnTo>
                      <a:pt x="2413" y="1126"/>
                    </a:lnTo>
                    <a:lnTo>
                      <a:pt x="2394" y="1139"/>
                    </a:lnTo>
                    <a:lnTo>
                      <a:pt x="2377" y="1151"/>
                    </a:lnTo>
                    <a:lnTo>
                      <a:pt x="2358" y="1162"/>
                    </a:lnTo>
                    <a:lnTo>
                      <a:pt x="2342" y="1174"/>
                    </a:lnTo>
                    <a:lnTo>
                      <a:pt x="2338" y="1177"/>
                    </a:lnTo>
                    <a:lnTo>
                      <a:pt x="2329" y="1183"/>
                    </a:lnTo>
                    <a:lnTo>
                      <a:pt x="2313" y="1194"/>
                    </a:lnTo>
                    <a:lnTo>
                      <a:pt x="2293" y="1208"/>
                    </a:lnTo>
                    <a:lnTo>
                      <a:pt x="2268" y="1226"/>
                    </a:lnTo>
                    <a:lnTo>
                      <a:pt x="2237" y="1246"/>
                    </a:lnTo>
                    <a:lnTo>
                      <a:pt x="2203" y="1268"/>
                    </a:lnTo>
                    <a:lnTo>
                      <a:pt x="2166" y="1293"/>
                    </a:lnTo>
                    <a:lnTo>
                      <a:pt x="2125" y="1320"/>
                    </a:lnTo>
                    <a:lnTo>
                      <a:pt x="2082" y="1347"/>
                    </a:lnTo>
                    <a:lnTo>
                      <a:pt x="2036" y="1374"/>
                    </a:lnTo>
                    <a:lnTo>
                      <a:pt x="1988" y="1403"/>
                    </a:lnTo>
                    <a:lnTo>
                      <a:pt x="1940" y="1431"/>
                    </a:lnTo>
                    <a:lnTo>
                      <a:pt x="1890" y="1458"/>
                    </a:lnTo>
                    <a:lnTo>
                      <a:pt x="1840" y="1484"/>
                    </a:lnTo>
                    <a:lnTo>
                      <a:pt x="1789" y="1511"/>
                    </a:lnTo>
                    <a:lnTo>
                      <a:pt x="1744" y="1532"/>
                    </a:lnTo>
                    <a:lnTo>
                      <a:pt x="1705" y="1551"/>
                    </a:lnTo>
                    <a:lnTo>
                      <a:pt x="1675" y="1566"/>
                    </a:lnTo>
                    <a:lnTo>
                      <a:pt x="1651" y="1579"/>
                    </a:lnTo>
                    <a:lnTo>
                      <a:pt x="1632" y="1588"/>
                    </a:lnTo>
                    <a:lnTo>
                      <a:pt x="1619" y="1596"/>
                    </a:lnTo>
                    <a:lnTo>
                      <a:pt x="1609" y="1600"/>
                    </a:lnTo>
                    <a:lnTo>
                      <a:pt x="1602" y="1603"/>
                    </a:lnTo>
                    <a:lnTo>
                      <a:pt x="1597" y="1606"/>
                    </a:lnTo>
                    <a:lnTo>
                      <a:pt x="1593" y="1606"/>
                    </a:lnTo>
                    <a:lnTo>
                      <a:pt x="1590" y="1606"/>
                    </a:lnTo>
                    <a:lnTo>
                      <a:pt x="1586" y="1605"/>
                    </a:lnTo>
                    <a:lnTo>
                      <a:pt x="1581" y="1605"/>
                    </a:lnTo>
                    <a:lnTo>
                      <a:pt x="1573" y="1603"/>
                    </a:lnTo>
                    <a:lnTo>
                      <a:pt x="1562" y="1603"/>
                    </a:lnTo>
                    <a:lnTo>
                      <a:pt x="1548" y="1605"/>
                    </a:lnTo>
                    <a:lnTo>
                      <a:pt x="1516" y="1607"/>
                    </a:lnTo>
                    <a:lnTo>
                      <a:pt x="1460" y="1612"/>
                    </a:lnTo>
                    <a:lnTo>
                      <a:pt x="1381" y="1620"/>
                    </a:lnTo>
                    <a:lnTo>
                      <a:pt x="1285" y="1626"/>
                    </a:lnTo>
                    <a:lnTo>
                      <a:pt x="1174" y="1633"/>
                    </a:lnTo>
                    <a:lnTo>
                      <a:pt x="1051" y="1637"/>
                    </a:lnTo>
                    <a:lnTo>
                      <a:pt x="923" y="1638"/>
                    </a:lnTo>
                    <a:lnTo>
                      <a:pt x="789" y="1635"/>
                    </a:lnTo>
                    <a:lnTo>
                      <a:pt x="655" y="1626"/>
                    </a:lnTo>
                    <a:lnTo>
                      <a:pt x="524" y="1611"/>
                    </a:lnTo>
                    <a:lnTo>
                      <a:pt x="401" y="1588"/>
                    </a:lnTo>
                    <a:lnTo>
                      <a:pt x="287" y="1555"/>
                    </a:lnTo>
                    <a:lnTo>
                      <a:pt x="187" y="1514"/>
                    </a:lnTo>
                    <a:lnTo>
                      <a:pt x="105" y="1460"/>
                    </a:lnTo>
                    <a:lnTo>
                      <a:pt x="44" y="1395"/>
                    </a:lnTo>
                    <a:lnTo>
                      <a:pt x="8" y="1316"/>
                    </a:lnTo>
                    <a:lnTo>
                      <a:pt x="0" y="1244"/>
                    </a:lnTo>
                    <a:lnTo>
                      <a:pt x="14" y="1170"/>
                    </a:lnTo>
                    <a:lnTo>
                      <a:pt x="48" y="1095"/>
                    </a:lnTo>
                    <a:lnTo>
                      <a:pt x="97" y="1019"/>
                    </a:lnTo>
                    <a:lnTo>
                      <a:pt x="161" y="944"/>
                    </a:lnTo>
                    <a:lnTo>
                      <a:pt x="235" y="869"/>
                    </a:lnTo>
                    <a:lnTo>
                      <a:pt x="317" y="797"/>
                    </a:lnTo>
                    <a:lnTo>
                      <a:pt x="406" y="726"/>
                    </a:lnTo>
                    <a:lnTo>
                      <a:pt x="498" y="659"/>
                    </a:lnTo>
                    <a:lnTo>
                      <a:pt x="592" y="597"/>
                    </a:lnTo>
                    <a:lnTo>
                      <a:pt x="682" y="539"/>
                    </a:lnTo>
                    <a:lnTo>
                      <a:pt x="771" y="486"/>
                    </a:lnTo>
                    <a:lnTo>
                      <a:pt x="852" y="441"/>
                    </a:lnTo>
                    <a:lnTo>
                      <a:pt x="923" y="402"/>
                    </a:lnTo>
                    <a:lnTo>
                      <a:pt x="983" y="373"/>
                    </a:lnTo>
                    <a:lnTo>
                      <a:pt x="1028" y="352"/>
                    </a:lnTo>
                    <a:close/>
                  </a:path>
                </a:pathLst>
              </a:custGeom>
              <a:solidFill>
                <a:srgbClr val="8FA9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02" name="Freeform 682"/>
              <p:cNvSpPr>
                <a:spLocks/>
              </p:cNvSpPr>
              <p:nvPr/>
            </p:nvSpPr>
            <p:spPr bwMode="auto">
              <a:xfrm flipH="1">
                <a:off x="-1120" y="2454"/>
                <a:ext cx="154" cy="79"/>
              </a:xfrm>
              <a:custGeom>
                <a:avLst/>
                <a:gdLst/>
                <a:ahLst/>
                <a:cxnLst>
                  <a:cxn ang="0">
                    <a:pos x="1115" y="304"/>
                  </a:cxn>
                  <a:cxn ang="0">
                    <a:pos x="1302" y="224"/>
                  </a:cxn>
                  <a:cxn ang="0">
                    <a:pos x="1544" y="134"/>
                  </a:cxn>
                  <a:cxn ang="0">
                    <a:pos x="1840" y="56"/>
                  </a:cxn>
                  <a:cxn ang="0">
                    <a:pos x="2182" y="7"/>
                  </a:cxn>
                  <a:cxn ang="0">
                    <a:pos x="2517" y="3"/>
                  </a:cxn>
                  <a:cxn ang="0">
                    <a:pos x="2728" y="36"/>
                  </a:cxn>
                  <a:cxn ang="0">
                    <a:pos x="2880" y="97"/>
                  </a:cxn>
                  <a:cxn ang="0">
                    <a:pos x="2975" y="178"/>
                  </a:cxn>
                  <a:cxn ang="0">
                    <a:pos x="3013" y="268"/>
                  </a:cxn>
                  <a:cxn ang="0">
                    <a:pos x="2997" y="363"/>
                  </a:cxn>
                  <a:cxn ang="0">
                    <a:pos x="2946" y="444"/>
                  </a:cxn>
                  <a:cxn ang="0">
                    <a:pos x="2872" y="535"/>
                  </a:cxn>
                  <a:cxn ang="0">
                    <a:pos x="2788" y="624"/>
                  </a:cxn>
                  <a:cxn ang="0">
                    <a:pos x="2708" y="704"/>
                  </a:cxn>
                  <a:cxn ang="0">
                    <a:pos x="2647" y="762"/>
                  </a:cxn>
                  <a:cxn ang="0">
                    <a:pos x="2614" y="796"/>
                  </a:cxn>
                  <a:cxn ang="0">
                    <a:pos x="2598" y="825"/>
                  </a:cxn>
                  <a:cxn ang="0">
                    <a:pos x="2589" y="855"/>
                  </a:cxn>
                  <a:cxn ang="0">
                    <a:pos x="2579" y="883"/>
                  </a:cxn>
                  <a:cxn ang="0">
                    <a:pos x="2563" y="914"/>
                  </a:cxn>
                  <a:cxn ang="0">
                    <a:pos x="2531" y="946"/>
                  </a:cxn>
                  <a:cxn ang="0">
                    <a:pos x="2487" y="985"/>
                  </a:cxn>
                  <a:cxn ang="0">
                    <a:pos x="2434" y="1025"/>
                  </a:cxn>
                  <a:cxn ang="0">
                    <a:pos x="2377" y="1065"/>
                  </a:cxn>
                  <a:cxn ang="0">
                    <a:pos x="2321" y="1105"/>
                  </a:cxn>
                  <a:cxn ang="0">
                    <a:pos x="2267" y="1141"/>
                  </a:cxn>
                  <a:cxn ang="0">
                    <a:pos x="2240" y="1159"/>
                  </a:cxn>
                  <a:cxn ang="0">
                    <a:pos x="2168" y="1211"/>
                  </a:cxn>
                  <a:cxn ang="0">
                    <a:pos x="2060" y="1282"/>
                  </a:cxn>
                  <a:cxn ang="0">
                    <a:pos x="1927" y="1363"/>
                  </a:cxn>
                  <a:cxn ang="0">
                    <a:pos x="1780" y="1444"/>
                  </a:cxn>
                  <a:cxn ang="0">
                    <a:pos x="1647" y="1512"/>
                  </a:cxn>
                  <a:cxn ang="0">
                    <a:pos x="1577" y="1549"/>
                  </a:cxn>
                  <a:cxn ang="0">
                    <a:pos x="1551" y="1565"/>
                  </a:cxn>
                  <a:cxn ang="0">
                    <a:pos x="1543" y="1568"/>
                  </a:cxn>
                  <a:cxn ang="0">
                    <a:pos x="1529" y="1565"/>
                  </a:cxn>
                  <a:cxn ang="0">
                    <a:pos x="1473" y="1569"/>
                  </a:cxn>
                  <a:cxn ang="0">
                    <a:pos x="1247" y="1589"/>
                  </a:cxn>
                  <a:cxn ang="0">
                    <a:pos x="893" y="1601"/>
                  </a:cxn>
                  <a:cxn ang="0">
                    <a:pos x="505" y="1577"/>
                  </a:cxn>
                  <a:cxn ang="0">
                    <a:pos x="179" y="1486"/>
                  </a:cxn>
                  <a:cxn ang="0">
                    <a:pos x="6" y="1298"/>
                  </a:cxn>
                  <a:cxn ang="0">
                    <a:pos x="48" y="1077"/>
                  </a:cxn>
                  <a:cxn ang="0">
                    <a:pos x="234" y="854"/>
                  </a:cxn>
                  <a:cxn ang="0">
                    <a:pos x="497" y="646"/>
                  </a:cxn>
                  <a:cxn ang="0">
                    <a:pos x="769" y="477"/>
                  </a:cxn>
                  <a:cxn ang="0">
                    <a:pos x="981" y="365"/>
                  </a:cxn>
                </a:cxnLst>
                <a:rect l="0" t="0" r="r" b="b"/>
                <a:pathLst>
                  <a:path w="3013" h="1601">
                    <a:moveTo>
                      <a:pt x="1027" y="345"/>
                    </a:moveTo>
                    <a:lnTo>
                      <a:pt x="1067" y="326"/>
                    </a:lnTo>
                    <a:lnTo>
                      <a:pt x="1115" y="304"/>
                    </a:lnTo>
                    <a:lnTo>
                      <a:pt x="1171" y="279"/>
                    </a:lnTo>
                    <a:lnTo>
                      <a:pt x="1233" y="252"/>
                    </a:lnTo>
                    <a:lnTo>
                      <a:pt x="1302" y="224"/>
                    </a:lnTo>
                    <a:lnTo>
                      <a:pt x="1376" y="193"/>
                    </a:lnTo>
                    <a:lnTo>
                      <a:pt x="1458" y="163"/>
                    </a:lnTo>
                    <a:lnTo>
                      <a:pt x="1544" y="134"/>
                    </a:lnTo>
                    <a:lnTo>
                      <a:pt x="1637" y="107"/>
                    </a:lnTo>
                    <a:lnTo>
                      <a:pt x="1737" y="81"/>
                    </a:lnTo>
                    <a:lnTo>
                      <a:pt x="1840" y="56"/>
                    </a:lnTo>
                    <a:lnTo>
                      <a:pt x="1949" y="36"/>
                    </a:lnTo>
                    <a:lnTo>
                      <a:pt x="2063" y="19"/>
                    </a:lnTo>
                    <a:lnTo>
                      <a:pt x="2182" y="7"/>
                    </a:lnTo>
                    <a:lnTo>
                      <a:pt x="2305" y="0"/>
                    </a:lnTo>
                    <a:lnTo>
                      <a:pt x="2433" y="0"/>
                    </a:lnTo>
                    <a:lnTo>
                      <a:pt x="2517" y="3"/>
                    </a:lnTo>
                    <a:lnTo>
                      <a:pt x="2594" y="11"/>
                    </a:lnTo>
                    <a:lnTo>
                      <a:pt x="2664" y="22"/>
                    </a:lnTo>
                    <a:lnTo>
                      <a:pt x="2728" y="36"/>
                    </a:lnTo>
                    <a:lnTo>
                      <a:pt x="2786" y="53"/>
                    </a:lnTo>
                    <a:lnTo>
                      <a:pt x="2836" y="74"/>
                    </a:lnTo>
                    <a:lnTo>
                      <a:pt x="2880" y="97"/>
                    </a:lnTo>
                    <a:lnTo>
                      <a:pt x="2918" y="122"/>
                    </a:lnTo>
                    <a:lnTo>
                      <a:pt x="2949" y="149"/>
                    </a:lnTo>
                    <a:lnTo>
                      <a:pt x="2975" y="178"/>
                    </a:lnTo>
                    <a:lnTo>
                      <a:pt x="2993" y="207"/>
                    </a:lnTo>
                    <a:lnTo>
                      <a:pt x="3006" y="238"/>
                    </a:lnTo>
                    <a:lnTo>
                      <a:pt x="3013" y="268"/>
                    </a:lnTo>
                    <a:lnTo>
                      <a:pt x="3013" y="300"/>
                    </a:lnTo>
                    <a:lnTo>
                      <a:pt x="3008" y="332"/>
                    </a:lnTo>
                    <a:lnTo>
                      <a:pt x="2997" y="363"/>
                    </a:lnTo>
                    <a:lnTo>
                      <a:pt x="2983" y="388"/>
                    </a:lnTo>
                    <a:lnTo>
                      <a:pt x="2967" y="416"/>
                    </a:lnTo>
                    <a:lnTo>
                      <a:pt x="2946" y="444"/>
                    </a:lnTo>
                    <a:lnTo>
                      <a:pt x="2923" y="474"/>
                    </a:lnTo>
                    <a:lnTo>
                      <a:pt x="2898" y="504"/>
                    </a:lnTo>
                    <a:lnTo>
                      <a:pt x="2872" y="535"/>
                    </a:lnTo>
                    <a:lnTo>
                      <a:pt x="2845" y="565"/>
                    </a:lnTo>
                    <a:lnTo>
                      <a:pt x="2816" y="596"/>
                    </a:lnTo>
                    <a:lnTo>
                      <a:pt x="2788" y="624"/>
                    </a:lnTo>
                    <a:lnTo>
                      <a:pt x="2759" y="653"/>
                    </a:lnTo>
                    <a:lnTo>
                      <a:pt x="2733" y="679"/>
                    </a:lnTo>
                    <a:lnTo>
                      <a:pt x="2708" y="704"/>
                    </a:lnTo>
                    <a:lnTo>
                      <a:pt x="2685" y="726"/>
                    </a:lnTo>
                    <a:lnTo>
                      <a:pt x="2664" y="745"/>
                    </a:lnTo>
                    <a:lnTo>
                      <a:pt x="2647" y="762"/>
                    </a:lnTo>
                    <a:lnTo>
                      <a:pt x="2634" y="775"/>
                    </a:lnTo>
                    <a:lnTo>
                      <a:pt x="2623" y="785"/>
                    </a:lnTo>
                    <a:lnTo>
                      <a:pt x="2614" y="796"/>
                    </a:lnTo>
                    <a:lnTo>
                      <a:pt x="2608" y="806"/>
                    </a:lnTo>
                    <a:lnTo>
                      <a:pt x="2602" y="815"/>
                    </a:lnTo>
                    <a:lnTo>
                      <a:pt x="2598" y="825"/>
                    </a:lnTo>
                    <a:lnTo>
                      <a:pt x="2595" y="835"/>
                    </a:lnTo>
                    <a:lnTo>
                      <a:pt x="2591" y="845"/>
                    </a:lnTo>
                    <a:lnTo>
                      <a:pt x="2589" y="855"/>
                    </a:lnTo>
                    <a:lnTo>
                      <a:pt x="2586" y="863"/>
                    </a:lnTo>
                    <a:lnTo>
                      <a:pt x="2584" y="873"/>
                    </a:lnTo>
                    <a:lnTo>
                      <a:pt x="2579" y="883"/>
                    </a:lnTo>
                    <a:lnTo>
                      <a:pt x="2575" y="893"/>
                    </a:lnTo>
                    <a:lnTo>
                      <a:pt x="2570" y="903"/>
                    </a:lnTo>
                    <a:lnTo>
                      <a:pt x="2563" y="914"/>
                    </a:lnTo>
                    <a:lnTo>
                      <a:pt x="2554" y="925"/>
                    </a:lnTo>
                    <a:lnTo>
                      <a:pt x="2544" y="935"/>
                    </a:lnTo>
                    <a:lnTo>
                      <a:pt x="2531" y="946"/>
                    </a:lnTo>
                    <a:lnTo>
                      <a:pt x="2517" y="958"/>
                    </a:lnTo>
                    <a:lnTo>
                      <a:pt x="2502" y="971"/>
                    </a:lnTo>
                    <a:lnTo>
                      <a:pt x="2487" y="985"/>
                    </a:lnTo>
                    <a:lnTo>
                      <a:pt x="2469" y="998"/>
                    </a:lnTo>
                    <a:lnTo>
                      <a:pt x="2452" y="1012"/>
                    </a:lnTo>
                    <a:lnTo>
                      <a:pt x="2434" y="1025"/>
                    </a:lnTo>
                    <a:lnTo>
                      <a:pt x="2416" y="1039"/>
                    </a:lnTo>
                    <a:lnTo>
                      <a:pt x="2397" y="1052"/>
                    </a:lnTo>
                    <a:lnTo>
                      <a:pt x="2377" y="1065"/>
                    </a:lnTo>
                    <a:lnTo>
                      <a:pt x="2359" y="1080"/>
                    </a:lnTo>
                    <a:lnTo>
                      <a:pt x="2339" y="1093"/>
                    </a:lnTo>
                    <a:lnTo>
                      <a:pt x="2321" y="1105"/>
                    </a:lnTo>
                    <a:lnTo>
                      <a:pt x="2302" y="1118"/>
                    </a:lnTo>
                    <a:lnTo>
                      <a:pt x="2285" y="1129"/>
                    </a:lnTo>
                    <a:lnTo>
                      <a:pt x="2267" y="1141"/>
                    </a:lnTo>
                    <a:lnTo>
                      <a:pt x="2264" y="1143"/>
                    </a:lnTo>
                    <a:lnTo>
                      <a:pt x="2254" y="1149"/>
                    </a:lnTo>
                    <a:lnTo>
                      <a:pt x="2240" y="1159"/>
                    </a:lnTo>
                    <a:lnTo>
                      <a:pt x="2220" y="1173"/>
                    </a:lnTo>
                    <a:lnTo>
                      <a:pt x="2196" y="1191"/>
                    </a:lnTo>
                    <a:lnTo>
                      <a:pt x="2168" y="1211"/>
                    </a:lnTo>
                    <a:lnTo>
                      <a:pt x="2135" y="1232"/>
                    </a:lnTo>
                    <a:lnTo>
                      <a:pt x="2099" y="1256"/>
                    </a:lnTo>
                    <a:lnTo>
                      <a:pt x="2060" y="1282"/>
                    </a:lnTo>
                    <a:lnTo>
                      <a:pt x="2017" y="1309"/>
                    </a:lnTo>
                    <a:lnTo>
                      <a:pt x="1973" y="1336"/>
                    </a:lnTo>
                    <a:lnTo>
                      <a:pt x="1927" y="1363"/>
                    </a:lnTo>
                    <a:lnTo>
                      <a:pt x="1878" y="1391"/>
                    </a:lnTo>
                    <a:lnTo>
                      <a:pt x="1829" y="1418"/>
                    </a:lnTo>
                    <a:lnTo>
                      <a:pt x="1780" y="1444"/>
                    </a:lnTo>
                    <a:lnTo>
                      <a:pt x="1730" y="1470"/>
                    </a:lnTo>
                    <a:lnTo>
                      <a:pt x="1684" y="1492"/>
                    </a:lnTo>
                    <a:lnTo>
                      <a:pt x="1647" y="1512"/>
                    </a:lnTo>
                    <a:lnTo>
                      <a:pt x="1618" y="1527"/>
                    </a:lnTo>
                    <a:lnTo>
                      <a:pt x="1595" y="1539"/>
                    </a:lnTo>
                    <a:lnTo>
                      <a:pt x="1577" y="1549"/>
                    </a:lnTo>
                    <a:lnTo>
                      <a:pt x="1565" y="1557"/>
                    </a:lnTo>
                    <a:lnTo>
                      <a:pt x="1556" y="1562"/>
                    </a:lnTo>
                    <a:lnTo>
                      <a:pt x="1551" y="1565"/>
                    </a:lnTo>
                    <a:lnTo>
                      <a:pt x="1548" y="1567"/>
                    </a:lnTo>
                    <a:lnTo>
                      <a:pt x="1545" y="1568"/>
                    </a:lnTo>
                    <a:lnTo>
                      <a:pt x="1543" y="1568"/>
                    </a:lnTo>
                    <a:lnTo>
                      <a:pt x="1540" y="1567"/>
                    </a:lnTo>
                    <a:lnTo>
                      <a:pt x="1536" y="1567"/>
                    </a:lnTo>
                    <a:lnTo>
                      <a:pt x="1529" y="1565"/>
                    </a:lnTo>
                    <a:lnTo>
                      <a:pt x="1519" y="1565"/>
                    </a:lnTo>
                    <a:lnTo>
                      <a:pt x="1505" y="1567"/>
                    </a:lnTo>
                    <a:lnTo>
                      <a:pt x="1473" y="1569"/>
                    </a:lnTo>
                    <a:lnTo>
                      <a:pt x="1418" y="1574"/>
                    </a:lnTo>
                    <a:lnTo>
                      <a:pt x="1341" y="1582"/>
                    </a:lnTo>
                    <a:lnTo>
                      <a:pt x="1247" y="1589"/>
                    </a:lnTo>
                    <a:lnTo>
                      <a:pt x="1138" y="1596"/>
                    </a:lnTo>
                    <a:lnTo>
                      <a:pt x="1019" y="1600"/>
                    </a:lnTo>
                    <a:lnTo>
                      <a:pt x="893" y="1601"/>
                    </a:lnTo>
                    <a:lnTo>
                      <a:pt x="763" y="1599"/>
                    </a:lnTo>
                    <a:lnTo>
                      <a:pt x="633" y="1592"/>
                    </a:lnTo>
                    <a:lnTo>
                      <a:pt x="505" y="1577"/>
                    </a:lnTo>
                    <a:lnTo>
                      <a:pt x="385" y="1556"/>
                    </a:lnTo>
                    <a:lnTo>
                      <a:pt x="275" y="1526"/>
                    </a:lnTo>
                    <a:lnTo>
                      <a:pt x="179" y="1486"/>
                    </a:lnTo>
                    <a:lnTo>
                      <a:pt x="99" y="1435"/>
                    </a:lnTo>
                    <a:lnTo>
                      <a:pt x="40" y="1373"/>
                    </a:lnTo>
                    <a:lnTo>
                      <a:pt x="6" y="1298"/>
                    </a:lnTo>
                    <a:lnTo>
                      <a:pt x="0" y="1226"/>
                    </a:lnTo>
                    <a:lnTo>
                      <a:pt x="14" y="1152"/>
                    </a:lnTo>
                    <a:lnTo>
                      <a:pt x="48" y="1077"/>
                    </a:lnTo>
                    <a:lnTo>
                      <a:pt x="97" y="1002"/>
                    </a:lnTo>
                    <a:lnTo>
                      <a:pt x="160" y="928"/>
                    </a:lnTo>
                    <a:lnTo>
                      <a:pt x="234" y="854"/>
                    </a:lnTo>
                    <a:lnTo>
                      <a:pt x="317" y="781"/>
                    </a:lnTo>
                    <a:lnTo>
                      <a:pt x="406" y="713"/>
                    </a:lnTo>
                    <a:lnTo>
                      <a:pt x="497" y="646"/>
                    </a:lnTo>
                    <a:lnTo>
                      <a:pt x="590" y="585"/>
                    </a:lnTo>
                    <a:lnTo>
                      <a:pt x="682" y="528"/>
                    </a:lnTo>
                    <a:lnTo>
                      <a:pt x="769" y="477"/>
                    </a:lnTo>
                    <a:lnTo>
                      <a:pt x="850" y="432"/>
                    </a:lnTo>
                    <a:lnTo>
                      <a:pt x="921" y="395"/>
                    </a:lnTo>
                    <a:lnTo>
                      <a:pt x="981" y="365"/>
                    </a:lnTo>
                    <a:lnTo>
                      <a:pt x="1027" y="345"/>
                    </a:lnTo>
                    <a:close/>
                  </a:path>
                </a:pathLst>
              </a:custGeom>
              <a:solidFill>
                <a:srgbClr val="33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03" name="Freeform 683"/>
              <p:cNvSpPr>
                <a:spLocks/>
              </p:cNvSpPr>
              <p:nvPr/>
            </p:nvSpPr>
            <p:spPr bwMode="auto">
              <a:xfrm flipH="1">
                <a:off x="-1129" y="2467"/>
                <a:ext cx="147" cy="80"/>
              </a:xfrm>
              <a:custGeom>
                <a:avLst/>
                <a:gdLst/>
                <a:ahLst/>
                <a:cxnLst>
                  <a:cxn ang="0">
                    <a:pos x="1115" y="295"/>
                  </a:cxn>
                  <a:cxn ang="0">
                    <a:pos x="1292" y="217"/>
                  </a:cxn>
                  <a:cxn ang="0">
                    <a:pos x="1522" y="131"/>
                  </a:cxn>
                  <a:cxn ang="0">
                    <a:pos x="1803" y="56"/>
                  </a:cxn>
                  <a:cxn ang="0">
                    <a:pos x="2131" y="8"/>
                  </a:cxn>
                  <a:cxn ang="0">
                    <a:pos x="2460" y="2"/>
                  </a:cxn>
                  <a:cxn ang="0">
                    <a:pos x="2668" y="34"/>
                  </a:cxn>
                  <a:cxn ang="0">
                    <a:pos x="2817" y="91"/>
                  </a:cxn>
                  <a:cxn ang="0">
                    <a:pos x="2906" y="166"/>
                  </a:cxn>
                  <a:cxn ang="0">
                    <a:pos x="2941" y="252"/>
                  </a:cxn>
                  <a:cxn ang="0">
                    <a:pos x="2927" y="341"/>
                  </a:cxn>
                  <a:cxn ang="0">
                    <a:pos x="2877" y="420"/>
                  </a:cxn>
                  <a:cxn ang="0">
                    <a:pos x="2805" y="507"/>
                  </a:cxn>
                  <a:cxn ang="0">
                    <a:pos x="2723" y="592"/>
                  </a:cxn>
                  <a:cxn ang="0">
                    <a:pos x="2646" y="665"/>
                  </a:cxn>
                  <a:cxn ang="0">
                    <a:pos x="2587" y="721"/>
                  </a:cxn>
                  <a:cxn ang="0">
                    <a:pos x="2555" y="754"/>
                  </a:cxn>
                  <a:cxn ang="0">
                    <a:pos x="2537" y="785"/>
                  </a:cxn>
                  <a:cxn ang="0">
                    <a:pos x="2527" y="815"/>
                  </a:cxn>
                  <a:cxn ang="0">
                    <a:pos x="2518" y="844"/>
                  </a:cxn>
                  <a:cxn ang="0">
                    <a:pos x="2500" y="875"/>
                  </a:cxn>
                  <a:cxn ang="0">
                    <a:pos x="2468" y="907"/>
                  </a:cxn>
                  <a:cxn ang="0">
                    <a:pos x="2422" y="947"/>
                  </a:cxn>
                  <a:cxn ang="0">
                    <a:pos x="2367" y="988"/>
                  </a:cxn>
                  <a:cxn ang="0">
                    <a:pos x="2308" y="1030"/>
                  </a:cxn>
                  <a:cxn ang="0">
                    <a:pos x="2249" y="1070"/>
                  </a:cxn>
                  <a:cxn ang="0">
                    <a:pos x="2194" y="1106"/>
                  </a:cxn>
                  <a:cxn ang="0">
                    <a:pos x="2168" y="1125"/>
                  </a:cxn>
                  <a:cxn ang="0">
                    <a:pos x="2099" y="1174"/>
                  </a:cxn>
                  <a:cxn ang="0">
                    <a:pos x="1996" y="1244"/>
                  </a:cxn>
                  <a:cxn ang="0">
                    <a:pos x="1867" y="1323"/>
                  </a:cxn>
                  <a:cxn ang="0">
                    <a:pos x="1722" y="1404"/>
                  </a:cxn>
                  <a:cxn ang="0">
                    <a:pos x="1590" y="1472"/>
                  </a:cxn>
                  <a:cxn ang="0">
                    <a:pos x="1523" y="1509"/>
                  </a:cxn>
                  <a:cxn ang="0">
                    <a:pos x="1501" y="1525"/>
                  </a:cxn>
                  <a:cxn ang="0">
                    <a:pos x="1498" y="1528"/>
                  </a:cxn>
                  <a:cxn ang="0">
                    <a:pos x="1487" y="1526"/>
                  </a:cxn>
                  <a:cxn ang="0">
                    <a:pos x="1434" y="1530"/>
                  </a:cxn>
                  <a:cxn ang="0">
                    <a:pos x="1211" y="1550"/>
                  </a:cxn>
                  <a:cxn ang="0">
                    <a:pos x="866" y="1564"/>
                  </a:cxn>
                  <a:cxn ang="0">
                    <a:pos x="488" y="1543"/>
                  </a:cxn>
                  <a:cxn ang="0">
                    <a:pos x="172" y="1457"/>
                  </a:cxn>
                  <a:cxn ang="0">
                    <a:pos x="7" y="1279"/>
                  </a:cxn>
                  <a:cxn ang="0">
                    <a:pos x="49" y="1059"/>
                  </a:cxn>
                  <a:cxn ang="0">
                    <a:pos x="237" y="837"/>
                  </a:cxn>
                  <a:cxn ang="0">
                    <a:pos x="499" y="633"/>
                  </a:cxn>
                  <a:cxn ang="0">
                    <a:pos x="771" y="466"/>
                  </a:cxn>
                  <a:cxn ang="0">
                    <a:pos x="982" y="356"/>
                  </a:cxn>
                </a:cxnLst>
                <a:rect l="0" t="0" r="r" b="b"/>
                <a:pathLst>
                  <a:path w="2942" h="1564">
                    <a:moveTo>
                      <a:pt x="1027" y="335"/>
                    </a:moveTo>
                    <a:lnTo>
                      <a:pt x="1068" y="317"/>
                    </a:lnTo>
                    <a:lnTo>
                      <a:pt x="1115" y="295"/>
                    </a:lnTo>
                    <a:lnTo>
                      <a:pt x="1167" y="271"/>
                    </a:lnTo>
                    <a:lnTo>
                      <a:pt x="1226" y="245"/>
                    </a:lnTo>
                    <a:lnTo>
                      <a:pt x="1292" y="217"/>
                    </a:lnTo>
                    <a:lnTo>
                      <a:pt x="1363" y="189"/>
                    </a:lnTo>
                    <a:lnTo>
                      <a:pt x="1439" y="159"/>
                    </a:lnTo>
                    <a:lnTo>
                      <a:pt x="1522" y="131"/>
                    </a:lnTo>
                    <a:lnTo>
                      <a:pt x="1609" y="105"/>
                    </a:lnTo>
                    <a:lnTo>
                      <a:pt x="1703" y="79"/>
                    </a:lnTo>
                    <a:lnTo>
                      <a:pt x="1803" y="56"/>
                    </a:lnTo>
                    <a:lnTo>
                      <a:pt x="1906" y="36"/>
                    </a:lnTo>
                    <a:lnTo>
                      <a:pt x="2017" y="20"/>
                    </a:lnTo>
                    <a:lnTo>
                      <a:pt x="2131" y="8"/>
                    </a:lnTo>
                    <a:lnTo>
                      <a:pt x="2250" y="1"/>
                    </a:lnTo>
                    <a:lnTo>
                      <a:pt x="2376" y="0"/>
                    </a:lnTo>
                    <a:lnTo>
                      <a:pt x="2460" y="2"/>
                    </a:lnTo>
                    <a:lnTo>
                      <a:pt x="2536" y="10"/>
                    </a:lnTo>
                    <a:lnTo>
                      <a:pt x="2606" y="20"/>
                    </a:lnTo>
                    <a:lnTo>
                      <a:pt x="2668" y="34"/>
                    </a:lnTo>
                    <a:lnTo>
                      <a:pt x="2725" y="50"/>
                    </a:lnTo>
                    <a:lnTo>
                      <a:pt x="2774" y="69"/>
                    </a:lnTo>
                    <a:lnTo>
                      <a:pt x="2817" y="91"/>
                    </a:lnTo>
                    <a:lnTo>
                      <a:pt x="2853" y="115"/>
                    </a:lnTo>
                    <a:lnTo>
                      <a:pt x="2882" y="140"/>
                    </a:lnTo>
                    <a:lnTo>
                      <a:pt x="2906" y="166"/>
                    </a:lnTo>
                    <a:lnTo>
                      <a:pt x="2924" y="194"/>
                    </a:lnTo>
                    <a:lnTo>
                      <a:pt x="2936" y="223"/>
                    </a:lnTo>
                    <a:lnTo>
                      <a:pt x="2941" y="252"/>
                    </a:lnTo>
                    <a:lnTo>
                      <a:pt x="2942" y="282"/>
                    </a:lnTo>
                    <a:lnTo>
                      <a:pt x="2937" y="311"/>
                    </a:lnTo>
                    <a:lnTo>
                      <a:pt x="2927" y="341"/>
                    </a:lnTo>
                    <a:lnTo>
                      <a:pt x="2913" y="366"/>
                    </a:lnTo>
                    <a:lnTo>
                      <a:pt x="2896" y="392"/>
                    </a:lnTo>
                    <a:lnTo>
                      <a:pt x="2877" y="420"/>
                    </a:lnTo>
                    <a:lnTo>
                      <a:pt x="2854" y="449"/>
                    </a:lnTo>
                    <a:lnTo>
                      <a:pt x="2830" y="478"/>
                    </a:lnTo>
                    <a:lnTo>
                      <a:pt x="2805" y="507"/>
                    </a:lnTo>
                    <a:lnTo>
                      <a:pt x="2777" y="536"/>
                    </a:lnTo>
                    <a:lnTo>
                      <a:pt x="2750" y="565"/>
                    </a:lnTo>
                    <a:lnTo>
                      <a:pt x="2723" y="592"/>
                    </a:lnTo>
                    <a:lnTo>
                      <a:pt x="2697" y="618"/>
                    </a:lnTo>
                    <a:lnTo>
                      <a:pt x="2670" y="642"/>
                    </a:lnTo>
                    <a:lnTo>
                      <a:pt x="2646" y="665"/>
                    </a:lnTo>
                    <a:lnTo>
                      <a:pt x="2625" y="687"/>
                    </a:lnTo>
                    <a:lnTo>
                      <a:pt x="2604" y="704"/>
                    </a:lnTo>
                    <a:lnTo>
                      <a:pt x="2587" y="721"/>
                    </a:lnTo>
                    <a:lnTo>
                      <a:pt x="2574" y="734"/>
                    </a:lnTo>
                    <a:lnTo>
                      <a:pt x="2563" y="744"/>
                    </a:lnTo>
                    <a:lnTo>
                      <a:pt x="2555" y="754"/>
                    </a:lnTo>
                    <a:lnTo>
                      <a:pt x="2548" y="764"/>
                    </a:lnTo>
                    <a:lnTo>
                      <a:pt x="2543" y="775"/>
                    </a:lnTo>
                    <a:lnTo>
                      <a:pt x="2537" y="785"/>
                    </a:lnTo>
                    <a:lnTo>
                      <a:pt x="2534" y="795"/>
                    </a:lnTo>
                    <a:lnTo>
                      <a:pt x="2531" y="805"/>
                    </a:lnTo>
                    <a:lnTo>
                      <a:pt x="2527" y="815"/>
                    </a:lnTo>
                    <a:lnTo>
                      <a:pt x="2525" y="824"/>
                    </a:lnTo>
                    <a:lnTo>
                      <a:pt x="2522" y="834"/>
                    </a:lnTo>
                    <a:lnTo>
                      <a:pt x="2518" y="844"/>
                    </a:lnTo>
                    <a:lnTo>
                      <a:pt x="2513" y="854"/>
                    </a:lnTo>
                    <a:lnTo>
                      <a:pt x="2508" y="864"/>
                    </a:lnTo>
                    <a:lnTo>
                      <a:pt x="2500" y="875"/>
                    </a:lnTo>
                    <a:lnTo>
                      <a:pt x="2491" y="886"/>
                    </a:lnTo>
                    <a:lnTo>
                      <a:pt x="2482" y="896"/>
                    </a:lnTo>
                    <a:lnTo>
                      <a:pt x="2468" y="907"/>
                    </a:lnTo>
                    <a:lnTo>
                      <a:pt x="2454" y="920"/>
                    </a:lnTo>
                    <a:lnTo>
                      <a:pt x="2439" y="932"/>
                    </a:lnTo>
                    <a:lnTo>
                      <a:pt x="2422" y="947"/>
                    </a:lnTo>
                    <a:lnTo>
                      <a:pt x="2404" y="960"/>
                    </a:lnTo>
                    <a:lnTo>
                      <a:pt x="2387" y="974"/>
                    </a:lnTo>
                    <a:lnTo>
                      <a:pt x="2367" y="988"/>
                    </a:lnTo>
                    <a:lnTo>
                      <a:pt x="2347" y="1002"/>
                    </a:lnTo>
                    <a:lnTo>
                      <a:pt x="2328" y="1015"/>
                    </a:lnTo>
                    <a:lnTo>
                      <a:pt x="2308" y="1030"/>
                    </a:lnTo>
                    <a:lnTo>
                      <a:pt x="2288" y="1044"/>
                    </a:lnTo>
                    <a:lnTo>
                      <a:pt x="2269" y="1057"/>
                    </a:lnTo>
                    <a:lnTo>
                      <a:pt x="2249" y="1070"/>
                    </a:lnTo>
                    <a:lnTo>
                      <a:pt x="2229" y="1082"/>
                    </a:lnTo>
                    <a:lnTo>
                      <a:pt x="2212" y="1094"/>
                    </a:lnTo>
                    <a:lnTo>
                      <a:pt x="2194" y="1106"/>
                    </a:lnTo>
                    <a:lnTo>
                      <a:pt x="2191" y="1108"/>
                    </a:lnTo>
                    <a:lnTo>
                      <a:pt x="2182" y="1114"/>
                    </a:lnTo>
                    <a:lnTo>
                      <a:pt x="2168" y="1125"/>
                    </a:lnTo>
                    <a:lnTo>
                      <a:pt x="2150" y="1138"/>
                    </a:lnTo>
                    <a:lnTo>
                      <a:pt x="2127" y="1154"/>
                    </a:lnTo>
                    <a:lnTo>
                      <a:pt x="2099" y="1174"/>
                    </a:lnTo>
                    <a:lnTo>
                      <a:pt x="2069" y="1196"/>
                    </a:lnTo>
                    <a:lnTo>
                      <a:pt x="2034" y="1219"/>
                    </a:lnTo>
                    <a:lnTo>
                      <a:pt x="1996" y="1244"/>
                    </a:lnTo>
                    <a:lnTo>
                      <a:pt x="1955" y="1270"/>
                    </a:lnTo>
                    <a:lnTo>
                      <a:pt x="1912" y="1296"/>
                    </a:lnTo>
                    <a:lnTo>
                      <a:pt x="1867" y="1323"/>
                    </a:lnTo>
                    <a:lnTo>
                      <a:pt x="1820" y="1352"/>
                    </a:lnTo>
                    <a:lnTo>
                      <a:pt x="1772" y="1378"/>
                    </a:lnTo>
                    <a:lnTo>
                      <a:pt x="1722" y="1404"/>
                    </a:lnTo>
                    <a:lnTo>
                      <a:pt x="1673" y="1430"/>
                    </a:lnTo>
                    <a:lnTo>
                      <a:pt x="1627" y="1452"/>
                    </a:lnTo>
                    <a:lnTo>
                      <a:pt x="1590" y="1472"/>
                    </a:lnTo>
                    <a:lnTo>
                      <a:pt x="1561" y="1487"/>
                    </a:lnTo>
                    <a:lnTo>
                      <a:pt x="1539" y="1499"/>
                    </a:lnTo>
                    <a:lnTo>
                      <a:pt x="1523" y="1509"/>
                    </a:lnTo>
                    <a:lnTo>
                      <a:pt x="1512" y="1517"/>
                    </a:lnTo>
                    <a:lnTo>
                      <a:pt x="1506" y="1522"/>
                    </a:lnTo>
                    <a:lnTo>
                      <a:pt x="1501" y="1525"/>
                    </a:lnTo>
                    <a:lnTo>
                      <a:pt x="1500" y="1528"/>
                    </a:lnTo>
                    <a:lnTo>
                      <a:pt x="1499" y="1528"/>
                    </a:lnTo>
                    <a:lnTo>
                      <a:pt x="1498" y="1528"/>
                    </a:lnTo>
                    <a:lnTo>
                      <a:pt x="1497" y="1528"/>
                    </a:lnTo>
                    <a:lnTo>
                      <a:pt x="1494" y="1526"/>
                    </a:lnTo>
                    <a:lnTo>
                      <a:pt x="1487" y="1526"/>
                    </a:lnTo>
                    <a:lnTo>
                      <a:pt x="1478" y="1526"/>
                    </a:lnTo>
                    <a:lnTo>
                      <a:pt x="1464" y="1528"/>
                    </a:lnTo>
                    <a:lnTo>
                      <a:pt x="1434" y="1530"/>
                    </a:lnTo>
                    <a:lnTo>
                      <a:pt x="1379" y="1535"/>
                    </a:lnTo>
                    <a:lnTo>
                      <a:pt x="1304" y="1543"/>
                    </a:lnTo>
                    <a:lnTo>
                      <a:pt x="1211" y="1550"/>
                    </a:lnTo>
                    <a:lnTo>
                      <a:pt x="1105" y="1557"/>
                    </a:lnTo>
                    <a:lnTo>
                      <a:pt x="989" y="1561"/>
                    </a:lnTo>
                    <a:lnTo>
                      <a:pt x="866" y="1564"/>
                    </a:lnTo>
                    <a:lnTo>
                      <a:pt x="739" y="1562"/>
                    </a:lnTo>
                    <a:lnTo>
                      <a:pt x="611" y="1556"/>
                    </a:lnTo>
                    <a:lnTo>
                      <a:pt x="488" y="1543"/>
                    </a:lnTo>
                    <a:lnTo>
                      <a:pt x="371" y="1523"/>
                    </a:lnTo>
                    <a:lnTo>
                      <a:pt x="264" y="1495"/>
                    </a:lnTo>
                    <a:lnTo>
                      <a:pt x="172" y="1457"/>
                    </a:lnTo>
                    <a:lnTo>
                      <a:pt x="95" y="1410"/>
                    </a:lnTo>
                    <a:lnTo>
                      <a:pt x="38" y="1350"/>
                    </a:lnTo>
                    <a:lnTo>
                      <a:pt x="7" y="1279"/>
                    </a:lnTo>
                    <a:lnTo>
                      <a:pt x="0" y="1207"/>
                    </a:lnTo>
                    <a:lnTo>
                      <a:pt x="15" y="1133"/>
                    </a:lnTo>
                    <a:lnTo>
                      <a:pt x="49" y="1059"/>
                    </a:lnTo>
                    <a:lnTo>
                      <a:pt x="99" y="984"/>
                    </a:lnTo>
                    <a:lnTo>
                      <a:pt x="163" y="910"/>
                    </a:lnTo>
                    <a:lnTo>
                      <a:pt x="237" y="837"/>
                    </a:lnTo>
                    <a:lnTo>
                      <a:pt x="319" y="767"/>
                    </a:lnTo>
                    <a:lnTo>
                      <a:pt x="407" y="698"/>
                    </a:lnTo>
                    <a:lnTo>
                      <a:pt x="499" y="633"/>
                    </a:lnTo>
                    <a:lnTo>
                      <a:pt x="592" y="572"/>
                    </a:lnTo>
                    <a:lnTo>
                      <a:pt x="684" y="516"/>
                    </a:lnTo>
                    <a:lnTo>
                      <a:pt x="771" y="466"/>
                    </a:lnTo>
                    <a:lnTo>
                      <a:pt x="851" y="421"/>
                    </a:lnTo>
                    <a:lnTo>
                      <a:pt x="922" y="384"/>
                    </a:lnTo>
                    <a:lnTo>
                      <a:pt x="982" y="356"/>
                    </a:lnTo>
                    <a:lnTo>
                      <a:pt x="1027" y="335"/>
                    </a:lnTo>
                    <a:close/>
                  </a:path>
                </a:pathLst>
              </a:custGeom>
              <a:solidFill>
                <a:srgbClr val="81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04" name="Freeform 684"/>
              <p:cNvSpPr>
                <a:spLocks/>
              </p:cNvSpPr>
              <p:nvPr/>
            </p:nvSpPr>
            <p:spPr bwMode="auto">
              <a:xfrm flipH="1">
                <a:off x="-1113" y="2458"/>
                <a:ext cx="145" cy="75"/>
              </a:xfrm>
              <a:custGeom>
                <a:avLst/>
                <a:gdLst/>
                <a:ahLst/>
                <a:cxnLst>
                  <a:cxn ang="0">
                    <a:pos x="1111" y="287"/>
                  </a:cxn>
                  <a:cxn ang="0">
                    <a:pos x="1279" y="212"/>
                  </a:cxn>
                  <a:cxn ang="0">
                    <a:pos x="1496" y="129"/>
                  </a:cxn>
                  <a:cxn ang="0">
                    <a:pos x="1763" y="56"/>
                  </a:cxn>
                  <a:cxn ang="0">
                    <a:pos x="2078" y="9"/>
                  </a:cxn>
                  <a:cxn ang="0">
                    <a:pos x="2400" y="2"/>
                  </a:cxn>
                  <a:cxn ang="0">
                    <a:pos x="2608" y="31"/>
                  </a:cxn>
                  <a:cxn ang="0">
                    <a:pos x="2751" y="84"/>
                  </a:cxn>
                  <a:cxn ang="0">
                    <a:pos x="2836" y="156"/>
                  </a:cxn>
                  <a:cxn ang="0">
                    <a:pos x="2869" y="236"/>
                  </a:cxn>
                  <a:cxn ang="0">
                    <a:pos x="2855" y="319"/>
                  </a:cxn>
                  <a:cxn ang="0">
                    <a:pos x="2804" y="397"/>
                  </a:cxn>
                  <a:cxn ang="0">
                    <a:pos x="2734" y="480"/>
                  </a:cxn>
                  <a:cxn ang="0">
                    <a:pos x="2657" y="558"/>
                  </a:cxn>
                  <a:cxn ang="0">
                    <a:pos x="2583" y="628"/>
                  </a:cxn>
                  <a:cxn ang="0">
                    <a:pos x="2526" y="680"/>
                  </a:cxn>
                  <a:cxn ang="0">
                    <a:pos x="2493" y="714"/>
                  </a:cxn>
                  <a:cxn ang="0">
                    <a:pos x="2476" y="745"/>
                  </a:cxn>
                  <a:cxn ang="0">
                    <a:pos x="2465" y="775"/>
                  </a:cxn>
                  <a:cxn ang="0">
                    <a:pos x="2454" y="805"/>
                  </a:cxn>
                  <a:cxn ang="0">
                    <a:pos x="2435" y="837"/>
                  </a:cxn>
                  <a:cxn ang="0">
                    <a:pos x="2404" y="869"/>
                  </a:cxn>
                  <a:cxn ang="0">
                    <a:pos x="2356" y="909"/>
                  </a:cxn>
                  <a:cxn ang="0">
                    <a:pos x="2298" y="951"/>
                  </a:cxn>
                  <a:cxn ang="0">
                    <a:pos x="2237" y="994"/>
                  </a:cxn>
                  <a:cxn ang="0">
                    <a:pos x="2175" y="1035"/>
                  </a:cxn>
                  <a:cxn ang="0">
                    <a:pos x="2120" y="1071"/>
                  </a:cxn>
                  <a:cxn ang="0">
                    <a:pos x="2096" y="1089"/>
                  </a:cxn>
                  <a:cxn ang="0">
                    <a:pos x="2030" y="1138"/>
                  </a:cxn>
                  <a:cxn ang="0">
                    <a:pos x="1930" y="1206"/>
                  </a:cxn>
                  <a:cxn ang="0">
                    <a:pos x="1805" y="1285"/>
                  </a:cxn>
                  <a:cxn ang="0">
                    <a:pos x="1662" y="1365"/>
                  </a:cxn>
                  <a:cxn ang="0">
                    <a:pos x="1531" y="1432"/>
                  </a:cxn>
                  <a:cxn ang="0">
                    <a:pos x="1467" y="1470"/>
                  </a:cxn>
                  <a:cxn ang="0">
                    <a:pos x="1449" y="1486"/>
                  </a:cxn>
                  <a:cxn ang="0">
                    <a:pos x="1452" y="1490"/>
                  </a:cxn>
                  <a:cxn ang="0">
                    <a:pos x="1444" y="1488"/>
                  </a:cxn>
                  <a:cxn ang="0">
                    <a:pos x="1391" y="1492"/>
                  </a:cxn>
                  <a:cxn ang="0">
                    <a:pos x="1173" y="1512"/>
                  </a:cxn>
                  <a:cxn ang="0">
                    <a:pos x="836" y="1528"/>
                  </a:cxn>
                  <a:cxn ang="0">
                    <a:pos x="469" y="1509"/>
                  </a:cxn>
                  <a:cxn ang="0">
                    <a:pos x="162" y="1429"/>
                  </a:cxn>
                  <a:cxn ang="0">
                    <a:pos x="5" y="1260"/>
                  </a:cxn>
                  <a:cxn ang="0">
                    <a:pos x="49" y="1041"/>
                  </a:cxn>
                  <a:cxn ang="0">
                    <a:pos x="237" y="821"/>
                  </a:cxn>
                  <a:cxn ang="0">
                    <a:pos x="499" y="620"/>
                  </a:cxn>
                  <a:cxn ang="0">
                    <a:pos x="769" y="457"/>
                  </a:cxn>
                  <a:cxn ang="0">
                    <a:pos x="980" y="347"/>
                  </a:cxn>
                </a:cxnLst>
                <a:rect l="0" t="0" r="r" b="b"/>
                <a:pathLst>
                  <a:path w="2869" h="1528">
                    <a:moveTo>
                      <a:pt x="1026" y="328"/>
                    </a:moveTo>
                    <a:lnTo>
                      <a:pt x="1065" y="309"/>
                    </a:lnTo>
                    <a:lnTo>
                      <a:pt x="1111" y="287"/>
                    </a:lnTo>
                    <a:lnTo>
                      <a:pt x="1161" y="264"/>
                    </a:lnTo>
                    <a:lnTo>
                      <a:pt x="1218" y="238"/>
                    </a:lnTo>
                    <a:lnTo>
                      <a:pt x="1279" y="212"/>
                    </a:lnTo>
                    <a:lnTo>
                      <a:pt x="1347" y="184"/>
                    </a:lnTo>
                    <a:lnTo>
                      <a:pt x="1419" y="156"/>
                    </a:lnTo>
                    <a:lnTo>
                      <a:pt x="1496" y="129"/>
                    </a:lnTo>
                    <a:lnTo>
                      <a:pt x="1580" y="103"/>
                    </a:lnTo>
                    <a:lnTo>
                      <a:pt x="1669" y="79"/>
                    </a:lnTo>
                    <a:lnTo>
                      <a:pt x="1763" y="56"/>
                    </a:lnTo>
                    <a:lnTo>
                      <a:pt x="1862" y="36"/>
                    </a:lnTo>
                    <a:lnTo>
                      <a:pt x="1968" y="21"/>
                    </a:lnTo>
                    <a:lnTo>
                      <a:pt x="2078" y="9"/>
                    </a:lnTo>
                    <a:lnTo>
                      <a:pt x="2195" y="1"/>
                    </a:lnTo>
                    <a:lnTo>
                      <a:pt x="2317" y="0"/>
                    </a:lnTo>
                    <a:lnTo>
                      <a:pt x="2400" y="2"/>
                    </a:lnTo>
                    <a:lnTo>
                      <a:pt x="2477" y="8"/>
                    </a:lnTo>
                    <a:lnTo>
                      <a:pt x="2546" y="18"/>
                    </a:lnTo>
                    <a:lnTo>
                      <a:pt x="2608" y="31"/>
                    </a:lnTo>
                    <a:lnTo>
                      <a:pt x="2662" y="46"/>
                    </a:lnTo>
                    <a:lnTo>
                      <a:pt x="2710" y="64"/>
                    </a:lnTo>
                    <a:lnTo>
                      <a:pt x="2751" y="84"/>
                    </a:lnTo>
                    <a:lnTo>
                      <a:pt x="2786" y="107"/>
                    </a:lnTo>
                    <a:lnTo>
                      <a:pt x="2814" y="130"/>
                    </a:lnTo>
                    <a:lnTo>
                      <a:pt x="2836" y="156"/>
                    </a:lnTo>
                    <a:lnTo>
                      <a:pt x="2852" y="183"/>
                    </a:lnTo>
                    <a:lnTo>
                      <a:pt x="2863" y="209"/>
                    </a:lnTo>
                    <a:lnTo>
                      <a:pt x="2869" y="236"/>
                    </a:lnTo>
                    <a:lnTo>
                      <a:pt x="2869" y="264"/>
                    </a:lnTo>
                    <a:lnTo>
                      <a:pt x="2864" y="292"/>
                    </a:lnTo>
                    <a:lnTo>
                      <a:pt x="2855" y="319"/>
                    </a:lnTo>
                    <a:lnTo>
                      <a:pt x="2840" y="344"/>
                    </a:lnTo>
                    <a:lnTo>
                      <a:pt x="2824" y="369"/>
                    </a:lnTo>
                    <a:lnTo>
                      <a:pt x="2804" y="397"/>
                    </a:lnTo>
                    <a:lnTo>
                      <a:pt x="2782" y="424"/>
                    </a:lnTo>
                    <a:lnTo>
                      <a:pt x="2760" y="451"/>
                    </a:lnTo>
                    <a:lnTo>
                      <a:pt x="2734" y="480"/>
                    </a:lnTo>
                    <a:lnTo>
                      <a:pt x="2709" y="506"/>
                    </a:lnTo>
                    <a:lnTo>
                      <a:pt x="2683" y="533"/>
                    </a:lnTo>
                    <a:lnTo>
                      <a:pt x="2657" y="558"/>
                    </a:lnTo>
                    <a:lnTo>
                      <a:pt x="2631" y="583"/>
                    </a:lnTo>
                    <a:lnTo>
                      <a:pt x="2606" y="606"/>
                    </a:lnTo>
                    <a:lnTo>
                      <a:pt x="2583" y="628"/>
                    </a:lnTo>
                    <a:lnTo>
                      <a:pt x="2561" y="648"/>
                    </a:lnTo>
                    <a:lnTo>
                      <a:pt x="2542" y="665"/>
                    </a:lnTo>
                    <a:lnTo>
                      <a:pt x="2526" y="680"/>
                    </a:lnTo>
                    <a:lnTo>
                      <a:pt x="2513" y="694"/>
                    </a:lnTo>
                    <a:lnTo>
                      <a:pt x="2502" y="703"/>
                    </a:lnTo>
                    <a:lnTo>
                      <a:pt x="2493" y="714"/>
                    </a:lnTo>
                    <a:lnTo>
                      <a:pt x="2486" y="724"/>
                    </a:lnTo>
                    <a:lnTo>
                      <a:pt x="2480" y="735"/>
                    </a:lnTo>
                    <a:lnTo>
                      <a:pt x="2476" y="745"/>
                    </a:lnTo>
                    <a:lnTo>
                      <a:pt x="2471" y="755"/>
                    </a:lnTo>
                    <a:lnTo>
                      <a:pt x="2468" y="765"/>
                    </a:lnTo>
                    <a:lnTo>
                      <a:pt x="2465" y="775"/>
                    </a:lnTo>
                    <a:lnTo>
                      <a:pt x="2461" y="785"/>
                    </a:lnTo>
                    <a:lnTo>
                      <a:pt x="2458" y="795"/>
                    </a:lnTo>
                    <a:lnTo>
                      <a:pt x="2454" y="805"/>
                    </a:lnTo>
                    <a:lnTo>
                      <a:pt x="2448" y="816"/>
                    </a:lnTo>
                    <a:lnTo>
                      <a:pt x="2443" y="826"/>
                    </a:lnTo>
                    <a:lnTo>
                      <a:pt x="2435" y="837"/>
                    </a:lnTo>
                    <a:lnTo>
                      <a:pt x="2427" y="846"/>
                    </a:lnTo>
                    <a:lnTo>
                      <a:pt x="2417" y="858"/>
                    </a:lnTo>
                    <a:lnTo>
                      <a:pt x="2404" y="869"/>
                    </a:lnTo>
                    <a:lnTo>
                      <a:pt x="2388" y="882"/>
                    </a:lnTo>
                    <a:lnTo>
                      <a:pt x="2373" y="896"/>
                    </a:lnTo>
                    <a:lnTo>
                      <a:pt x="2356" y="909"/>
                    </a:lnTo>
                    <a:lnTo>
                      <a:pt x="2337" y="923"/>
                    </a:lnTo>
                    <a:lnTo>
                      <a:pt x="2318" y="937"/>
                    </a:lnTo>
                    <a:lnTo>
                      <a:pt x="2298" y="951"/>
                    </a:lnTo>
                    <a:lnTo>
                      <a:pt x="2278" y="965"/>
                    </a:lnTo>
                    <a:lnTo>
                      <a:pt x="2257" y="980"/>
                    </a:lnTo>
                    <a:lnTo>
                      <a:pt x="2237" y="994"/>
                    </a:lnTo>
                    <a:lnTo>
                      <a:pt x="2216" y="1008"/>
                    </a:lnTo>
                    <a:lnTo>
                      <a:pt x="2195" y="1022"/>
                    </a:lnTo>
                    <a:lnTo>
                      <a:pt x="2175" y="1035"/>
                    </a:lnTo>
                    <a:lnTo>
                      <a:pt x="2156" y="1047"/>
                    </a:lnTo>
                    <a:lnTo>
                      <a:pt x="2137" y="1059"/>
                    </a:lnTo>
                    <a:lnTo>
                      <a:pt x="2120" y="1071"/>
                    </a:lnTo>
                    <a:lnTo>
                      <a:pt x="2117" y="1072"/>
                    </a:lnTo>
                    <a:lnTo>
                      <a:pt x="2109" y="1079"/>
                    </a:lnTo>
                    <a:lnTo>
                      <a:pt x="2096" y="1089"/>
                    </a:lnTo>
                    <a:lnTo>
                      <a:pt x="2078" y="1102"/>
                    </a:lnTo>
                    <a:lnTo>
                      <a:pt x="2055" y="1118"/>
                    </a:lnTo>
                    <a:lnTo>
                      <a:pt x="2030" y="1138"/>
                    </a:lnTo>
                    <a:lnTo>
                      <a:pt x="2000" y="1159"/>
                    </a:lnTo>
                    <a:lnTo>
                      <a:pt x="1967" y="1182"/>
                    </a:lnTo>
                    <a:lnTo>
                      <a:pt x="1930" y="1206"/>
                    </a:lnTo>
                    <a:lnTo>
                      <a:pt x="1891" y="1232"/>
                    </a:lnTo>
                    <a:lnTo>
                      <a:pt x="1849" y="1258"/>
                    </a:lnTo>
                    <a:lnTo>
                      <a:pt x="1805" y="1285"/>
                    </a:lnTo>
                    <a:lnTo>
                      <a:pt x="1760" y="1312"/>
                    </a:lnTo>
                    <a:lnTo>
                      <a:pt x="1711" y="1339"/>
                    </a:lnTo>
                    <a:lnTo>
                      <a:pt x="1662" y="1365"/>
                    </a:lnTo>
                    <a:lnTo>
                      <a:pt x="1613" y="1390"/>
                    </a:lnTo>
                    <a:lnTo>
                      <a:pt x="1567" y="1412"/>
                    </a:lnTo>
                    <a:lnTo>
                      <a:pt x="1531" y="1432"/>
                    </a:lnTo>
                    <a:lnTo>
                      <a:pt x="1503" y="1447"/>
                    </a:lnTo>
                    <a:lnTo>
                      <a:pt x="1482" y="1460"/>
                    </a:lnTo>
                    <a:lnTo>
                      <a:pt x="1467" y="1470"/>
                    </a:lnTo>
                    <a:lnTo>
                      <a:pt x="1458" y="1476"/>
                    </a:lnTo>
                    <a:lnTo>
                      <a:pt x="1453" y="1482"/>
                    </a:lnTo>
                    <a:lnTo>
                      <a:pt x="1449" y="1486"/>
                    </a:lnTo>
                    <a:lnTo>
                      <a:pt x="1449" y="1488"/>
                    </a:lnTo>
                    <a:lnTo>
                      <a:pt x="1451" y="1490"/>
                    </a:lnTo>
                    <a:lnTo>
                      <a:pt x="1452" y="1490"/>
                    </a:lnTo>
                    <a:lnTo>
                      <a:pt x="1451" y="1490"/>
                    </a:lnTo>
                    <a:lnTo>
                      <a:pt x="1448" y="1488"/>
                    </a:lnTo>
                    <a:lnTo>
                      <a:pt x="1444" y="1488"/>
                    </a:lnTo>
                    <a:lnTo>
                      <a:pt x="1434" y="1488"/>
                    </a:lnTo>
                    <a:lnTo>
                      <a:pt x="1421" y="1490"/>
                    </a:lnTo>
                    <a:lnTo>
                      <a:pt x="1391" y="1492"/>
                    </a:lnTo>
                    <a:lnTo>
                      <a:pt x="1337" y="1497"/>
                    </a:lnTo>
                    <a:lnTo>
                      <a:pt x="1264" y="1505"/>
                    </a:lnTo>
                    <a:lnTo>
                      <a:pt x="1173" y="1512"/>
                    </a:lnTo>
                    <a:lnTo>
                      <a:pt x="1070" y="1519"/>
                    </a:lnTo>
                    <a:lnTo>
                      <a:pt x="956" y="1524"/>
                    </a:lnTo>
                    <a:lnTo>
                      <a:pt x="836" y="1528"/>
                    </a:lnTo>
                    <a:lnTo>
                      <a:pt x="713" y="1527"/>
                    </a:lnTo>
                    <a:lnTo>
                      <a:pt x="589" y="1521"/>
                    </a:lnTo>
                    <a:lnTo>
                      <a:pt x="469" y="1509"/>
                    </a:lnTo>
                    <a:lnTo>
                      <a:pt x="356" y="1491"/>
                    </a:lnTo>
                    <a:lnTo>
                      <a:pt x="252" y="1464"/>
                    </a:lnTo>
                    <a:lnTo>
                      <a:pt x="162" y="1429"/>
                    </a:lnTo>
                    <a:lnTo>
                      <a:pt x="88" y="1385"/>
                    </a:lnTo>
                    <a:lnTo>
                      <a:pt x="35" y="1328"/>
                    </a:lnTo>
                    <a:lnTo>
                      <a:pt x="5" y="1260"/>
                    </a:lnTo>
                    <a:lnTo>
                      <a:pt x="0" y="1188"/>
                    </a:lnTo>
                    <a:lnTo>
                      <a:pt x="15" y="1115"/>
                    </a:lnTo>
                    <a:lnTo>
                      <a:pt x="49" y="1041"/>
                    </a:lnTo>
                    <a:lnTo>
                      <a:pt x="99" y="967"/>
                    </a:lnTo>
                    <a:lnTo>
                      <a:pt x="162" y="893"/>
                    </a:lnTo>
                    <a:lnTo>
                      <a:pt x="237" y="821"/>
                    </a:lnTo>
                    <a:lnTo>
                      <a:pt x="318" y="751"/>
                    </a:lnTo>
                    <a:lnTo>
                      <a:pt x="407" y="684"/>
                    </a:lnTo>
                    <a:lnTo>
                      <a:pt x="499" y="620"/>
                    </a:lnTo>
                    <a:lnTo>
                      <a:pt x="591" y="560"/>
                    </a:lnTo>
                    <a:lnTo>
                      <a:pt x="682" y="506"/>
                    </a:lnTo>
                    <a:lnTo>
                      <a:pt x="769" y="457"/>
                    </a:lnTo>
                    <a:lnTo>
                      <a:pt x="849" y="413"/>
                    </a:lnTo>
                    <a:lnTo>
                      <a:pt x="921" y="377"/>
                    </a:lnTo>
                    <a:lnTo>
                      <a:pt x="980" y="347"/>
                    </a:lnTo>
                    <a:lnTo>
                      <a:pt x="1026" y="32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05" name="Freeform 685"/>
              <p:cNvSpPr>
                <a:spLocks/>
              </p:cNvSpPr>
              <p:nvPr/>
            </p:nvSpPr>
            <p:spPr bwMode="auto">
              <a:xfrm flipH="1">
                <a:off x="-1125" y="2470"/>
                <a:ext cx="138" cy="75"/>
              </a:xfrm>
              <a:custGeom>
                <a:avLst/>
                <a:gdLst/>
                <a:ahLst/>
                <a:cxnLst>
                  <a:cxn ang="0">
                    <a:pos x="2420" y="7"/>
                  </a:cxn>
                  <a:cxn ang="0">
                    <a:pos x="2602" y="43"/>
                  </a:cxn>
                  <a:cxn ang="0">
                    <a:pos x="2721" y="100"/>
                  </a:cxn>
                  <a:cxn ang="0">
                    <a:pos x="2783" y="171"/>
                  </a:cxn>
                  <a:cxn ang="0">
                    <a:pos x="2797" y="247"/>
                  </a:cxn>
                  <a:cxn ang="0">
                    <a:pos x="2769" y="321"/>
                  </a:cxn>
                  <a:cxn ang="0">
                    <a:pos x="2714" y="400"/>
                  </a:cxn>
                  <a:cxn ang="0">
                    <a:pos x="2642" y="478"/>
                  </a:cxn>
                  <a:cxn ang="0">
                    <a:pos x="2568" y="550"/>
                  </a:cxn>
                  <a:cxn ang="0">
                    <a:pos x="2500" y="611"/>
                  </a:cxn>
                  <a:cxn ang="0">
                    <a:pos x="2453" y="654"/>
                  </a:cxn>
                  <a:cxn ang="0">
                    <a:pos x="2426" y="685"/>
                  </a:cxn>
                  <a:cxn ang="0">
                    <a:pos x="2411" y="716"/>
                  </a:cxn>
                  <a:cxn ang="0">
                    <a:pos x="2400" y="746"/>
                  </a:cxn>
                  <a:cxn ang="0">
                    <a:pos x="2387" y="777"/>
                  </a:cxn>
                  <a:cxn ang="0">
                    <a:pos x="2364" y="808"/>
                  </a:cxn>
                  <a:cxn ang="0">
                    <a:pos x="2326" y="844"/>
                  </a:cxn>
                  <a:cxn ang="0">
                    <a:pos x="2272" y="886"/>
                  </a:cxn>
                  <a:cxn ang="0">
                    <a:pos x="2210" y="930"/>
                  </a:cxn>
                  <a:cxn ang="0">
                    <a:pos x="2144" y="973"/>
                  </a:cxn>
                  <a:cxn ang="0">
                    <a:pos x="2083" y="1014"/>
                  </a:cxn>
                  <a:cxn ang="0">
                    <a:pos x="2043" y="1039"/>
                  </a:cxn>
                  <a:cxn ang="0">
                    <a:pos x="2007" y="1067"/>
                  </a:cxn>
                  <a:cxn ang="0">
                    <a:pos x="1933" y="1122"/>
                  </a:cxn>
                  <a:cxn ang="0">
                    <a:pos x="1829" y="1194"/>
                  </a:cxn>
                  <a:cxn ang="0">
                    <a:pos x="1700" y="1272"/>
                  </a:cxn>
                  <a:cxn ang="0">
                    <a:pos x="1556" y="1350"/>
                  </a:cxn>
                  <a:cxn ang="0">
                    <a:pos x="1447" y="1407"/>
                  </a:cxn>
                  <a:cxn ang="0">
                    <a:pos x="1405" y="1437"/>
                  </a:cxn>
                  <a:cxn ang="0">
                    <a:pos x="1402" y="1449"/>
                  </a:cxn>
                  <a:cxn ang="0">
                    <a:pos x="1407" y="1450"/>
                  </a:cxn>
                  <a:cxn ang="0">
                    <a:pos x="1393" y="1450"/>
                  </a:cxn>
                  <a:cxn ang="0">
                    <a:pos x="1297" y="1459"/>
                  </a:cxn>
                  <a:cxn ang="0">
                    <a:pos x="1037" y="1482"/>
                  </a:cxn>
                  <a:cxn ang="0">
                    <a:pos x="689" y="1491"/>
                  </a:cxn>
                  <a:cxn ang="0">
                    <a:pos x="343" y="1458"/>
                  </a:cxn>
                  <a:cxn ang="0">
                    <a:pos x="85" y="1359"/>
                  </a:cxn>
                  <a:cxn ang="0">
                    <a:pos x="0" y="1169"/>
                  </a:cxn>
                  <a:cxn ang="0">
                    <a:pos x="102" y="949"/>
                  </a:cxn>
                  <a:cxn ang="0">
                    <a:pos x="321" y="737"/>
                  </a:cxn>
                  <a:cxn ang="0">
                    <a:pos x="593" y="550"/>
                  </a:cxn>
                  <a:cxn ang="0">
                    <a:pos x="851" y="404"/>
                  </a:cxn>
                  <a:cxn ang="0">
                    <a:pos x="1026" y="319"/>
                  </a:cxn>
                  <a:cxn ang="0">
                    <a:pos x="1158" y="257"/>
                  </a:cxn>
                  <a:cxn ang="0">
                    <a:pos x="1332" y="180"/>
                  </a:cxn>
                  <a:cxn ang="0">
                    <a:pos x="1553" y="102"/>
                  </a:cxn>
                  <a:cxn ang="0">
                    <a:pos x="1821" y="38"/>
                  </a:cxn>
                  <a:cxn ang="0">
                    <a:pos x="2141" y="3"/>
                  </a:cxn>
                </a:cxnLst>
                <a:rect l="0" t="0" r="r" b="b"/>
                <a:pathLst>
                  <a:path w="2797" h="1491">
                    <a:moveTo>
                      <a:pt x="2261" y="0"/>
                    </a:moveTo>
                    <a:lnTo>
                      <a:pt x="2344" y="2"/>
                    </a:lnTo>
                    <a:lnTo>
                      <a:pt x="2420" y="7"/>
                    </a:lnTo>
                    <a:lnTo>
                      <a:pt x="2488" y="16"/>
                    </a:lnTo>
                    <a:lnTo>
                      <a:pt x="2548" y="28"/>
                    </a:lnTo>
                    <a:lnTo>
                      <a:pt x="2602" y="43"/>
                    </a:lnTo>
                    <a:lnTo>
                      <a:pt x="2648" y="59"/>
                    </a:lnTo>
                    <a:lnTo>
                      <a:pt x="2687" y="79"/>
                    </a:lnTo>
                    <a:lnTo>
                      <a:pt x="2721" y="100"/>
                    </a:lnTo>
                    <a:lnTo>
                      <a:pt x="2747" y="122"/>
                    </a:lnTo>
                    <a:lnTo>
                      <a:pt x="2768" y="146"/>
                    </a:lnTo>
                    <a:lnTo>
                      <a:pt x="2783" y="171"/>
                    </a:lnTo>
                    <a:lnTo>
                      <a:pt x="2793" y="196"/>
                    </a:lnTo>
                    <a:lnTo>
                      <a:pt x="2797" y="221"/>
                    </a:lnTo>
                    <a:lnTo>
                      <a:pt x="2797" y="247"/>
                    </a:lnTo>
                    <a:lnTo>
                      <a:pt x="2792" y="272"/>
                    </a:lnTo>
                    <a:lnTo>
                      <a:pt x="2783" y="297"/>
                    </a:lnTo>
                    <a:lnTo>
                      <a:pt x="2769" y="321"/>
                    </a:lnTo>
                    <a:lnTo>
                      <a:pt x="2753" y="348"/>
                    </a:lnTo>
                    <a:lnTo>
                      <a:pt x="2735" y="374"/>
                    </a:lnTo>
                    <a:lnTo>
                      <a:pt x="2714" y="400"/>
                    </a:lnTo>
                    <a:lnTo>
                      <a:pt x="2691" y="426"/>
                    </a:lnTo>
                    <a:lnTo>
                      <a:pt x="2667" y="451"/>
                    </a:lnTo>
                    <a:lnTo>
                      <a:pt x="2642" y="478"/>
                    </a:lnTo>
                    <a:lnTo>
                      <a:pt x="2618" y="503"/>
                    </a:lnTo>
                    <a:lnTo>
                      <a:pt x="2593" y="527"/>
                    </a:lnTo>
                    <a:lnTo>
                      <a:pt x="2568" y="550"/>
                    </a:lnTo>
                    <a:lnTo>
                      <a:pt x="2544" y="571"/>
                    </a:lnTo>
                    <a:lnTo>
                      <a:pt x="2521" y="592"/>
                    </a:lnTo>
                    <a:lnTo>
                      <a:pt x="2500" y="611"/>
                    </a:lnTo>
                    <a:lnTo>
                      <a:pt x="2482" y="627"/>
                    </a:lnTo>
                    <a:lnTo>
                      <a:pt x="2466" y="641"/>
                    </a:lnTo>
                    <a:lnTo>
                      <a:pt x="2453" y="654"/>
                    </a:lnTo>
                    <a:lnTo>
                      <a:pt x="2442" y="664"/>
                    </a:lnTo>
                    <a:lnTo>
                      <a:pt x="2434" y="675"/>
                    </a:lnTo>
                    <a:lnTo>
                      <a:pt x="2426" y="685"/>
                    </a:lnTo>
                    <a:lnTo>
                      <a:pt x="2420" y="696"/>
                    </a:lnTo>
                    <a:lnTo>
                      <a:pt x="2415" y="706"/>
                    </a:lnTo>
                    <a:lnTo>
                      <a:pt x="2411" y="716"/>
                    </a:lnTo>
                    <a:lnTo>
                      <a:pt x="2407" y="725"/>
                    </a:lnTo>
                    <a:lnTo>
                      <a:pt x="2403" y="736"/>
                    </a:lnTo>
                    <a:lnTo>
                      <a:pt x="2400" y="746"/>
                    </a:lnTo>
                    <a:lnTo>
                      <a:pt x="2396" y="756"/>
                    </a:lnTo>
                    <a:lnTo>
                      <a:pt x="2392" y="767"/>
                    </a:lnTo>
                    <a:lnTo>
                      <a:pt x="2387" y="777"/>
                    </a:lnTo>
                    <a:lnTo>
                      <a:pt x="2380" y="788"/>
                    </a:lnTo>
                    <a:lnTo>
                      <a:pt x="2372" y="799"/>
                    </a:lnTo>
                    <a:lnTo>
                      <a:pt x="2364" y="808"/>
                    </a:lnTo>
                    <a:lnTo>
                      <a:pt x="2354" y="820"/>
                    </a:lnTo>
                    <a:lnTo>
                      <a:pt x="2340" y="831"/>
                    </a:lnTo>
                    <a:lnTo>
                      <a:pt x="2326" y="844"/>
                    </a:lnTo>
                    <a:lnTo>
                      <a:pt x="2308" y="858"/>
                    </a:lnTo>
                    <a:lnTo>
                      <a:pt x="2291" y="872"/>
                    </a:lnTo>
                    <a:lnTo>
                      <a:pt x="2272" y="886"/>
                    </a:lnTo>
                    <a:lnTo>
                      <a:pt x="2251" y="900"/>
                    </a:lnTo>
                    <a:lnTo>
                      <a:pt x="2231" y="915"/>
                    </a:lnTo>
                    <a:lnTo>
                      <a:pt x="2210" y="930"/>
                    </a:lnTo>
                    <a:lnTo>
                      <a:pt x="2188" y="945"/>
                    </a:lnTo>
                    <a:lnTo>
                      <a:pt x="2166" y="959"/>
                    </a:lnTo>
                    <a:lnTo>
                      <a:pt x="2144" y="973"/>
                    </a:lnTo>
                    <a:lnTo>
                      <a:pt x="2124" y="987"/>
                    </a:lnTo>
                    <a:lnTo>
                      <a:pt x="2103" y="1001"/>
                    </a:lnTo>
                    <a:lnTo>
                      <a:pt x="2083" y="1014"/>
                    </a:lnTo>
                    <a:lnTo>
                      <a:pt x="2064" y="1026"/>
                    </a:lnTo>
                    <a:lnTo>
                      <a:pt x="2046" y="1038"/>
                    </a:lnTo>
                    <a:lnTo>
                      <a:pt x="2043" y="1039"/>
                    </a:lnTo>
                    <a:lnTo>
                      <a:pt x="2035" y="1045"/>
                    </a:lnTo>
                    <a:lnTo>
                      <a:pt x="2023" y="1055"/>
                    </a:lnTo>
                    <a:lnTo>
                      <a:pt x="2007" y="1067"/>
                    </a:lnTo>
                    <a:lnTo>
                      <a:pt x="1986" y="1084"/>
                    </a:lnTo>
                    <a:lnTo>
                      <a:pt x="1961" y="1102"/>
                    </a:lnTo>
                    <a:lnTo>
                      <a:pt x="1933" y="1122"/>
                    </a:lnTo>
                    <a:lnTo>
                      <a:pt x="1901" y="1145"/>
                    </a:lnTo>
                    <a:lnTo>
                      <a:pt x="1866" y="1169"/>
                    </a:lnTo>
                    <a:lnTo>
                      <a:pt x="1829" y="1194"/>
                    </a:lnTo>
                    <a:lnTo>
                      <a:pt x="1788" y="1219"/>
                    </a:lnTo>
                    <a:lnTo>
                      <a:pt x="1745" y="1246"/>
                    </a:lnTo>
                    <a:lnTo>
                      <a:pt x="1700" y="1272"/>
                    </a:lnTo>
                    <a:lnTo>
                      <a:pt x="1653" y="1299"/>
                    </a:lnTo>
                    <a:lnTo>
                      <a:pt x="1605" y="1325"/>
                    </a:lnTo>
                    <a:lnTo>
                      <a:pt x="1556" y="1350"/>
                    </a:lnTo>
                    <a:lnTo>
                      <a:pt x="1510" y="1372"/>
                    </a:lnTo>
                    <a:lnTo>
                      <a:pt x="1474" y="1391"/>
                    </a:lnTo>
                    <a:lnTo>
                      <a:pt x="1447" y="1407"/>
                    </a:lnTo>
                    <a:lnTo>
                      <a:pt x="1427" y="1420"/>
                    </a:lnTo>
                    <a:lnTo>
                      <a:pt x="1414" y="1430"/>
                    </a:lnTo>
                    <a:lnTo>
                      <a:pt x="1405" y="1437"/>
                    </a:lnTo>
                    <a:lnTo>
                      <a:pt x="1402" y="1443"/>
                    </a:lnTo>
                    <a:lnTo>
                      <a:pt x="1401" y="1447"/>
                    </a:lnTo>
                    <a:lnTo>
                      <a:pt x="1402" y="1449"/>
                    </a:lnTo>
                    <a:lnTo>
                      <a:pt x="1404" y="1450"/>
                    </a:lnTo>
                    <a:lnTo>
                      <a:pt x="1406" y="1450"/>
                    </a:lnTo>
                    <a:lnTo>
                      <a:pt x="1407" y="1450"/>
                    </a:lnTo>
                    <a:lnTo>
                      <a:pt x="1406" y="1450"/>
                    </a:lnTo>
                    <a:lnTo>
                      <a:pt x="1402" y="1450"/>
                    </a:lnTo>
                    <a:lnTo>
                      <a:pt x="1393" y="1450"/>
                    </a:lnTo>
                    <a:lnTo>
                      <a:pt x="1380" y="1452"/>
                    </a:lnTo>
                    <a:lnTo>
                      <a:pt x="1350" y="1454"/>
                    </a:lnTo>
                    <a:lnTo>
                      <a:pt x="1297" y="1459"/>
                    </a:lnTo>
                    <a:lnTo>
                      <a:pt x="1225" y="1467"/>
                    </a:lnTo>
                    <a:lnTo>
                      <a:pt x="1138" y="1474"/>
                    </a:lnTo>
                    <a:lnTo>
                      <a:pt x="1037" y="1482"/>
                    </a:lnTo>
                    <a:lnTo>
                      <a:pt x="926" y="1488"/>
                    </a:lnTo>
                    <a:lnTo>
                      <a:pt x="809" y="1491"/>
                    </a:lnTo>
                    <a:lnTo>
                      <a:pt x="689" y="1491"/>
                    </a:lnTo>
                    <a:lnTo>
                      <a:pt x="570" y="1485"/>
                    </a:lnTo>
                    <a:lnTo>
                      <a:pt x="453" y="1476"/>
                    </a:lnTo>
                    <a:lnTo>
                      <a:pt x="343" y="1458"/>
                    </a:lnTo>
                    <a:lnTo>
                      <a:pt x="243" y="1434"/>
                    </a:lnTo>
                    <a:lnTo>
                      <a:pt x="155" y="1401"/>
                    </a:lnTo>
                    <a:lnTo>
                      <a:pt x="85" y="1359"/>
                    </a:lnTo>
                    <a:lnTo>
                      <a:pt x="34" y="1305"/>
                    </a:lnTo>
                    <a:lnTo>
                      <a:pt x="6" y="1241"/>
                    </a:lnTo>
                    <a:lnTo>
                      <a:pt x="0" y="1169"/>
                    </a:lnTo>
                    <a:lnTo>
                      <a:pt x="17" y="1096"/>
                    </a:lnTo>
                    <a:lnTo>
                      <a:pt x="52" y="1022"/>
                    </a:lnTo>
                    <a:lnTo>
                      <a:pt x="102" y="949"/>
                    </a:lnTo>
                    <a:lnTo>
                      <a:pt x="165" y="877"/>
                    </a:lnTo>
                    <a:lnTo>
                      <a:pt x="239" y="806"/>
                    </a:lnTo>
                    <a:lnTo>
                      <a:pt x="321" y="737"/>
                    </a:lnTo>
                    <a:lnTo>
                      <a:pt x="410" y="671"/>
                    </a:lnTo>
                    <a:lnTo>
                      <a:pt x="501" y="609"/>
                    </a:lnTo>
                    <a:lnTo>
                      <a:pt x="593" y="550"/>
                    </a:lnTo>
                    <a:lnTo>
                      <a:pt x="684" y="495"/>
                    </a:lnTo>
                    <a:lnTo>
                      <a:pt x="771" y="447"/>
                    </a:lnTo>
                    <a:lnTo>
                      <a:pt x="851" y="404"/>
                    </a:lnTo>
                    <a:lnTo>
                      <a:pt x="922" y="368"/>
                    </a:lnTo>
                    <a:lnTo>
                      <a:pt x="981" y="340"/>
                    </a:lnTo>
                    <a:lnTo>
                      <a:pt x="1026" y="319"/>
                    </a:lnTo>
                    <a:lnTo>
                      <a:pt x="1066" y="301"/>
                    </a:lnTo>
                    <a:lnTo>
                      <a:pt x="1109" y="280"/>
                    </a:lnTo>
                    <a:lnTo>
                      <a:pt x="1158" y="257"/>
                    </a:lnTo>
                    <a:lnTo>
                      <a:pt x="1211" y="233"/>
                    </a:lnTo>
                    <a:lnTo>
                      <a:pt x="1270" y="207"/>
                    </a:lnTo>
                    <a:lnTo>
                      <a:pt x="1332" y="180"/>
                    </a:lnTo>
                    <a:lnTo>
                      <a:pt x="1401" y="153"/>
                    </a:lnTo>
                    <a:lnTo>
                      <a:pt x="1474" y="127"/>
                    </a:lnTo>
                    <a:lnTo>
                      <a:pt x="1553" y="102"/>
                    </a:lnTo>
                    <a:lnTo>
                      <a:pt x="1637" y="78"/>
                    </a:lnTo>
                    <a:lnTo>
                      <a:pt x="1726" y="56"/>
                    </a:lnTo>
                    <a:lnTo>
                      <a:pt x="1821" y="38"/>
                    </a:lnTo>
                    <a:lnTo>
                      <a:pt x="1922" y="22"/>
                    </a:lnTo>
                    <a:lnTo>
                      <a:pt x="2029" y="10"/>
                    </a:lnTo>
                    <a:lnTo>
                      <a:pt x="2141" y="3"/>
                    </a:lnTo>
                    <a:lnTo>
                      <a:pt x="2261" y="0"/>
                    </a:lnTo>
                    <a:close/>
                  </a:path>
                </a:pathLst>
              </a:custGeom>
              <a:solidFill>
                <a:srgbClr val="33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06" name="Freeform 686"/>
              <p:cNvSpPr>
                <a:spLocks/>
              </p:cNvSpPr>
              <p:nvPr/>
            </p:nvSpPr>
            <p:spPr bwMode="auto">
              <a:xfrm flipH="1">
                <a:off x="-1146" y="2374"/>
                <a:ext cx="138" cy="80"/>
              </a:xfrm>
              <a:custGeom>
                <a:avLst/>
                <a:gdLst/>
                <a:ahLst/>
                <a:cxnLst>
                  <a:cxn ang="0">
                    <a:pos x="30" y="147"/>
                  </a:cxn>
                  <a:cxn ang="0">
                    <a:pos x="8" y="174"/>
                  </a:cxn>
                  <a:cxn ang="0">
                    <a:pos x="0" y="204"/>
                  </a:cxn>
                  <a:cxn ang="0">
                    <a:pos x="3" y="230"/>
                  </a:cxn>
                  <a:cxn ang="0">
                    <a:pos x="19" y="248"/>
                  </a:cxn>
                  <a:cxn ang="0">
                    <a:pos x="46" y="255"/>
                  </a:cxn>
                  <a:cxn ang="0">
                    <a:pos x="68" y="266"/>
                  </a:cxn>
                  <a:cxn ang="0">
                    <a:pos x="81" y="286"/>
                  </a:cxn>
                  <a:cxn ang="0">
                    <a:pos x="88" y="312"/>
                  </a:cxn>
                  <a:cxn ang="0">
                    <a:pos x="90" y="348"/>
                  </a:cxn>
                  <a:cxn ang="0">
                    <a:pos x="91" y="393"/>
                  </a:cxn>
                  <a:cxn ang="0">
                    <a:pos x="90" y="469"/>
                  </a:cxn>
                  <a:cxn ang="0">
                    <a:pos x="89" y="586"/>
                  </a:cxn>
                  <a:cxn ang="0">
                    <a:pos x="89" y="715"/>
                  </a:cxn>
                  <a:cxn ang="0">
                    <a:pos x="91" y="829"/>
                  </a:cxn>
                  <a:cxn ang="0">
                    <a:pos x="96" y="904"/>
                  </a:cxn>
                  <a:cxn ang="0">
                    <a:pos x="109" y="943"/>
                  </a:cxn>
                  <a:cxn ang="0">
                    <a:pos x="146" y="1029"/>
                  </a:cxn>
                  <a:cxn ang="0">
                    <a:pos x="217" y="1150"/>
                  </a:cxn>
                  <a:cxn ang="0">
                    <a:pos x="330" y="1284"/>
                  </a:cxn>
                  <a:cxn ang="0">
                    <a:pos x="494" y="1407"/>
                  </a:cxn>
                  <a:cxn ang="0">
                    <a:pos x="717" y="1497"/>
                  </a:cxn>
                  <a:cxn ang="0">
                    <a:pos x="1010" y="1520"/>
                  </a:cxn>
                  <a:cxn ang="0">
                    <a:pos x="1364" y="1503"/>
                  </a:cxn>
                  <a:cxn ang="0">
                    <a:pos x="1768" y="1488"/>
                  </a:cxn>
                  <a:cxn ang="0">
                    <a:pos x="2209" y="1515"/>
                  </a:cxn>
                  <a:cxn ang="0">
                    <a:pos x="2676" y="1627"/>
                  </a:cxn>
                  <a:cxn ang="0">
                    <a:pos x="2688" y="1599"/>
                  </a:cxn>
                  <a:cxn ang="0">
                    <a:pos x="2715" y="1530"/>
                  </a:cxn>
                  <a:cxn ang="0">
                    <a:pos x="2739" y="1433"/>
                  </a:cxn>
                  <a:cxn ang="0">
                    <a:pos x="2742" y="1324"/>
                  </a:cxn>
                  <a:cxn ang="0">
                    <a:pos x="2709" y="1219"/>
                  </a:cxn>
                  <a:cxn ang="0">
                    <a:pos x="2683" y="1180"/>
                  </a:cxn>
                  <a:cxn ang="0">
                    <a:pos x="2665" y="1147"/>
                  </a:cxn>
                  <a:cxn ang="0">
                    <a:pos x="2638" y="1100"/>
                  </a:cxn>
                  <a:cxn ang="0">
                    <a:pos x="2603" y="1049"/>
                  </a:cxn>
                  <a:cxn ang="0">
                    <a:pos x="2568" y="1007"/>
                  </a:cxn>
                  <a:cxn ang="0">
                    <a:pos x="2543" y="985"/>
                  </a:cxn>
                  <a:cxn ang="0">
                    <a:pos x="2508" y="903"/>
                  </a:cxn>
                  <a:cxn ang="0">
                    <a:pos x="2445" y="759"/>
                  </a:cxn>
                  <a:cxn ang="0">
                    <a:pos x="2371" y="594"/>
                  </a:cxn>
                  <a:cxn ang="0">
                    <a:pos x="2300" y="448"/>
                  </a:cxn>
                  <a:cxn ang="0">
                    <a:pos x="2251" y="364"/>
                  </a:cxn>
                  <a:cxn ang="0">
                    <a:pos x="2203" y="314"/>
                  </a:cxn>
                  <a:cxn ang="0">
                    <a:pos x="2126" y="252"/>
                  </a:cxn>
                  <a:cxn ang="0">
                    <a:pos x="2014" y="184"/>
                  </a:cxn>
                  <a:cxn ang="0">
                    <a:pos x="1861" y="119"/>
                  </a:cxn>
                  <a:cxn ang="0">
                    <a:pos x="1661" y="63"/>
                  </a:cxn>
                  <a:cxn ang="0">
                    <a:pos x="1410" y="24"/>
                  </a:cxn>
                  <a:cxn ang="0">
                    <a:pos x="1126" y="3"/>
                  </a:cxn>
                  <a:cxn ang="0">
                    <a:pos x="838" y="0"/>
                  </a:cxn>
                  <a:cxn ang="0">
                    <a:pos x="573" y="11"/>
                  </a:cxn>
                  <a:cxn ang="0">
                    <a:pos x="361" y="32"/>
                  </a:cxn>
                  <a:cxn ang="0">
                    <a:pos x="262" y="52"/>
                  </a:cxn>
                  <a:cxn ang="0">
                    <a:pos x="240" y="59"/>
                  </a:cxn>
                  <a:cxn ang="0">
                    <a:pos x="198" y="72"/>
                  </a:cxn>
                  <a:cxn ang="0">
                    <a:pos x="148" y="89"/>
                  </a:cxn>
                  <a:cxn ang="0">
                    <a:pos x="97" y="110"/>
                  </a:cxn>
                  <a:cxn ang="0">
                    <a:pos x="53" y="132"/>
                  </a:cxn>
                </a:cxnLst>
                <a:rect l="0" t="0" r="r" b="b"/>
                <a:pathLst>
                  <a:path w="2744" h="1627">
                    <a:moveTo>
                      <a:pt x="53" y="132"/>
                    </a:moveTo>
                    <a:lnTo>
                      <a:pt x="41" y="138"/>
                    </a:lnTo>
                    <a:lnTo>
                      <a:pt x="30" y="147"/>
                    </a:lnTo>
                    <a:lnTo>
                      <a:pt x="21" y="156"/>
                    </a:lnTo>
                    <a:lnTo>
                      <a:pt x="15" y="165"/>
                    </a:lnTo>
                    <a:lnTo>
                      <a:pt x="8" y="174"/>
                    </a:lnTo>
                    <a:lnTo>
                      <a:pt x="4" y="184"/>
                    </a:lnTo>
                    <a:lnTo>
                      <a:pt x="1" y="194"/>
                    </a:lnTo>
                    <a:lnTo>
                      <a:pt x="0" y="204"/>
                    </a:lnTo>
                    <a:lnTo>
                      <a:pt x="0" y="213"/>
                    </a:lnTo>
                    <a:lnTo>
                      <a:pt x="1" y="221"/>
                    </a:lnTo>
                    <a:lnTo>
                      <a:pt x="3" y="230"/>
                    </a:lnTo>
                    <a:lnTo>
                      <a:pt x="7" y="237"/>
                    </a:lnTo>
                    <a:lnTo>
                      <a:pt x="13" y="243"/>
                    </a:lnTo>
                    <a:lnTo>
                      <a:pt x="19" y="248"/>
                    </a:lnTo>
                    <a:lnTo>
                      <a:pt x="28" y="252"/>
                    </a:lnTo>
                    <a:lnTo>
                      <a:pt x="38" y="254"/>
                    </a:lnTo>
                    <a:lnTo>
                      <a:pt x="46" y="255"/>
                    </a:lnTo>
                    <a:lnTo>
                      <a:pt x="55" y="258"/>
                    </a:lnTo>
                    <a:lnTo>
                      <a:pt x="62" y="262"/>
                    </a:lnTo>
                    <a:lnTo>
                      <a:pt x="68" y="266"/>
                    </a:lnTo>
                    <a:lnTo>
                      <a:pt x="74" y="272"/>
                    </a:lnTo>
                    <a:lnTo>
                      <a:pt x="78" y="278"/>
                    </a:lnTo>
                    <a:lnTo>
                      <a:pt x="81" y="286"/>
                    </a:lnTo>
                    <a:lnTo>
                      <a:pt x="84" y="293"/>
                    </a:lnTo>
                    <a:lnTo>
                      <a:pt x="86" y="302"/>
                    </a:lnTo>
                    <a:lnTo>
                      <a:pt x="88" y="312"/>
                    </a:lnTo>
                    <a:lnTo>
                      <a:pt x="89" y="323"/>
                    </a:lnTo>
                    <a:lnTo>
                      <a:pt x="90" y="335"/>
                    </a:lnTo>
                    <a:lnTo>
                      <a:pt x="90" y="348"/>
                    </a:lnTo>
                    <a:lnTo>
                      <a:pt x="90" y="362"/>
                    </a:lnTo>
                    <a:lnTo>
                      <a:pt x="90" y="376"/>
                    </a:lnTo>
                    <a:lnTo>
                      <a:pt x="91" y="393"/>
                    </a:lnTo>
                    <a:lnTo>
                      <a:pt x="90" y="412"/>
                    </a:lnTo>
                    <a:lnTo>
                      <a:pt x="90" y="438"/>
                    </a:lnTo>
                    <a:lnTo>
                      <a:pt x="90" y="469"/>
                    </a:lnTo>
                    <a:lnTo>
                      <a:pt x="90" y="505"/>
                    </a:lnTo>
                    <a:lnTo>
                      <a:pt x="89" y="545"/>
                    </a:lnTo>
                    <a:lnTo>
                      <a:pt x="89" y="586"/>
                    </a:lnTo>
                    <a:lnTo>
                      <a:pt x="89" y="629"/>
                    </a:lnTo>
                    <a:lnTo>
                      <a:pt x="89" y="672"/>
                    </a:lnTo>
                    <a:lnTo>
                      <a:pt x="89" y="715"/>
                    </a:lnTo>
                    <a:lnTo>
                      <a:pt x="89" y="756"/>
                    </a:lnTo>
                    <a:lnTo>
                      <a:pt x="90" y="795"/>
                    </a:lnTo>
                    <a:lnTo>
                      <a:pt x="91" y="829"/>
                    </a:lnTo>
                    <a:lnTo>
                      <a:pt x="92" y="860"/>
                    </a:lnTo>
                    <a:lnTo>
                      <a:pt x="93" y="885"/>
                    </a:lnTo>
                    <a:lnTo>
                      <a:pt x="96" y="904"/>
                    </a:lnTo>
                    <a:lnTo>
                      <a:pt x="99" y="915"/>
                    </a:lnTo>
                    <a:lnTo>
                      <a:pt x="102" y="924"/>
                    </a:lnTo>
                    <a:lnTo>
                      <a:pt x="109" y="943"/>
                    </a:lnTo>
                    <a:lnTo>
                      <a:pt x="118" y="966"/>
                    </a:lnTo>
                    <a:lnTo>
                      <a:pt x="131" y="995"/>
                    </a:lnTo>
                    <a:lnTo>
                      <a:pt x="146" y="1029"/>
                    </a:lnTo>
                    <a:lnTo>
                      <a:pt x="165" y="1068"/>
                    </a:lnTo>
                    <a:lnTo>
                      <a:pt x="189" y="1108"/>
                    </a:lnTo>
                    <a:lnTo>
                      <a:pt x="217" y="1150"/>
                    </a:lnTo>
                    <a:lnTo>
                      <a:pt x="250" y="1195"/>
                    </a:lnTo>
                    <a:lnTo>
                      <a:pt x="288" y="1239"/>
                    </a:lnTo>
                    <a:lnTo>
                      <a:pt x="330" y="1284"/>
                    </a:lnTo>
                    <a:lnTo>
                      <a:pt x="378" y="1327"/>
                    </a:lnTo>
                    <a:lnTo>
                      <a:pt x="433" y="1369"/>
                    </a:lnTo>
                    <a:lnTo>
                      <a:pt x="494" y="1407"/>
                    </a:lnTo>
                    <a:lnTo>
                      <a:pt x="562" y="1442"/>
                    </a:lnTo>
                    <a:lnTo>
                      <a:pt x="636" y="1474"/>
                    </a:lnTo>
                    <a:lnTo>
                      <a:pt x="717" y="1497"/>
                    </a:lnTo>
                    <a:lnTo>
                      <a:pt x="807" y="1512"/>
                    </a:lnTo>
                    <a:lnTo>
                      <a:pt x="905" y="1518"/>
                    </a:lnTo>
                    <a:lnTo>
                      <a:pt x="1010" y="1520"/>
                    </a:lnTo>
                    <a:lnTo>
                      <a:pt x="1122" y="1516"/>
                    </a:lnTo>
                    <a:lnTo>
                      <a:pt x="1241" y="1511"/>
                    </a:lnTo>
                    <a:lnTo>
                      <a:pt x="1364" y="1503"/>
                    </a:lnTo>
                    <a:lnTo>
                      <a:pt x="1494" y="1496"/>
                    </a:lnTo>
                    <a:lnTo>
                      <a:pt x="1629" y="1490"/>
                    </a:lnTo>
                    <a:lnTo>
                      <a:pt x="1768" y="1488"/>
                    </a:lnTo>
                    <a:lnTo>
                      <a:pt x="1912" y="1490"/>
                    </a:lnTo>
                    <a:lnTo>
                      <a:pt x="2060" y="1499"/>
                    </a:lnTo>
                    <a:lnTo>
                      <a:pt x="2209" y="1515"/>
                    </a:lnTo>
                    <a:lnTo>
                      <a:pt x="2363" y="1540"/>
                    </a:lnTo>
                    <a:lnTo>
                      <a:pt x="2518" y="1577"/>
                    </a:lnTo>
                    <a:lnTo>
                      <a:pt x="2676" y="1627"/>
                    </a:lnTo>
                    <a:lnTo>
                      <a:pt x="2677" y="1623"/>
                    </a:lnTo>
                    <a:lnTo>
                      <a:pt x="2682" y="1613"/>
                    </a:lnTo>
                    <a:lnTo>
                      <a:pt x="2688" y="1599"/>
                    </a:lnTo>
                    <a:lnTo>
                      <a:pt x="2696" y="1581"/>
                    </a:lnTo>
                    <a:lnTo>
                      <a:pt x="2706" y="1557"/>
                    </a:lnTo>
                    <a:lnTo>
                      <a:pt x="2715" y="1530"/>
                    </a:lnTo>
                    <a:lnTo>
                      <a:pt x="2723" y="1500"/>
                    </a:lnTo>
                    <a:lnTo>
                      <a:pt x="2732" y="1467"/>
                    </a:lnTo>
                    <a:lnTo>
                      <a:pt x="2739" y="1433"/>
                    </a:lnTo>
                    <a:lnTo>
                      <a:pt x="2742" y="1397"/>
                    </a:lnTo>
                    <a:lnTo>
                      <a:pt x="2744" y="1361"/>
                    </a:lnTo>
                    <a:lnTo>
                      <a:pt x="2742" y="1324"/>
                    </a:lnTo>
                    <a:lnTo>
                      <a:pt x="2735" y="1288"/>
                    </a:lnTo>
                    <a:lnTo>
                      <a:pt x="2724" y="1253"/>
                    </a:lnTo>
                    <a:lnTo>
                      <a:pt x="2709" y="1219"/>
                    </a:lnTo>
                    <a:lnTo>
                      <a:pt x="2687" y="1188"/>
                    </a:lnTo>
                    <a:lnTo>
                      <a:pt x="2686" y="1185"/>
                    </a:lnTo>
                    <a:lnTo>
                      <a:pt x="2683" y="1180"/>
                    </a:lnTo>
                    <a:lnTo>
                      <a:pt x="2679" y="1171"/>
                    </a:lnTo>
                    <a:lnTo>
                      <a:pt x="2673" y="1160"/>
                    </a:lnTo>
                    <a:lnTo>
                      <a:pt x="2665" y="1147"/>
                    </a:lnTo>
                    <a:lnTo>
                      <a:pt x="2657" y="1133"/>
                    </a:lnTo>
                    <a:lnTo>
                      <a:pt x="2648" y="1117"/>
                    </a:lnTo>
                    <a:lnTo>
                      <a:pt x="2638" y="1100"/>
                    </a:lnTo>
                    <a:lnTo>
                      <a:pt x="2627" y="1083"/>
                    </a:lnTo>
                    <a:lnTo>
                      <a:pt x="2615" y="1065"/>
                    </a:lnTo>
                    <a:lnTo>
                      <a:pt x="2603" y="1049"/>
                    </a:lnTo>
                    <a:lnTo>
                      <a:pt x="2592" y="1034"/>
                    </a:lnTo>
                    <a:lnTo>
                      <a:pt x="2580" y="1019"/>
                    </a:lnTo>
                    <a:lnTo>
                      <a:pt x="2568" y="1007"/>
                    </a:lnTo>
                    <a:lnTo>
                      <a:pt x="2557" y="998"/>
                    </a:lnTo>
                    <a:lnTo>
                      <a:pt x="2546" y="991"/>
                    </a:lnTo>
                    <a:lnTo>
                      <a:pt x="2543" y="985"/>
                    </a:lnTo>
                    <a:lnTo>
                      <a:pt x="2536" y="967"/>
                    </a:lnTo>
                    <a:lnTo>
                      <a:pt x="2524" y="939"/>
                    </a:lnTo>
                    <a:lnTo>
                      <a:pt x="2508" y="903"/>
                    </a:lnTo>
                    <a:lnTo>
                      <a:pt x="2490" y="860"/>
                    </a:lnTo>
                    <a:lnTo>
                      <a:pt x="2469" y="811"/>
                    </a:lnTo>
                    <a:lnTo>
                      <a:pt x="2445" y="759"/>
                    </a:lnTo>
                    <a:lnTo>
                      <a:pt x="2421" y="704"/>
                    </a:lnTo>
                    <a:lnTo>
                      <a:pt x="2396" y="648"/>
                    </a:lnTo>
                    <a:lnTo>
                      <a:pt x="2371" y="594"/>
                    </a:lnTo>
                    <a:lnTo>
                      <a:pt x="2346" y="541"/>
                    </a:lnTo>
                    <a:lnTo>
                      <a:pt x="2322" y="492"/>
                    </a:lnTo>
                    <a:lnTo>
                      <a:pt x="2300" y="448"/>
                    </a:lnTo>
                    <a:lnTo>
                      <a:pt x="2280" y="411"/>
                    </a:lnTo>
                    <a:lnTo>
                      <a:pt x="2264" y="383"/>
                    </a:lnTo>
                    <a:lnTo>
                      <a:pt x="2251" y="364"/>
                    </a:lnTo>
                    <a:lnTo>
                      <a:pt x="2237" y="349"/>
                    </a:lnTo>
                    <a:lnTo>
                      <a:pt x="2221" y="333"/>
                    </a:lnTo>
                    <a:lnTo>
                      <a:pt x="2203" y="314"/>
                    </a:lnTo>
                    <a:lnTo>
                      <a:pt x="2181" y="294"/>
                    </a:lnTo>
                    <a:lnTo>
                      <a:pt x="2155" y="274"/>
                    </a:lnTo>
                    <a:lnTo>
                      <a:pt x="2126" y="252"/>
                    </a:lnTo>
                    <a:lnTo>
                      <a:pt x="2093" y="229"/>
                    </a:lnTo>
                    <a:lnTo>
                      <a:pt x="2056" y="207"/>
                    </a:lnTo>
                    <a:lnTo>
                      <a:pt x="2014" y="184"/>
                    </a:lnTo>
                    <a:lnTo>
                      <a:pt x="1968" y="162"/>
                    </a:lnTo>
                    <a:lnTo>
                      <a:pt x="1918" y="141"/>
                    </a:lnTo>
                    <a:lnTo>
                      <a:pt x="1861" y="119"/>
                    </a:lnTo>
                    <a:lnTo>
                      <a:pt x="1800" y="99"/>
                    </a:lnTo>
                    <a:lnTo>
                      <a:pt x="1733" y="80"/>
                    </a:lnTo>
                    <a:lnTo>
                      <a:pt x="1661" y="63"/>
                    </a:lnTo>
                    <a:lnTo>
                      <a:pt x="1584" y="49"/>
                    </a:lnTo>
                    <a:lnTo>
                      <a:pt x="1498" y="35"/>
                    </a:lnTo>
                    <a:lnTo>
                      <a:pt x="1410" y="24"/>
                    </a:lnTo>
                    <a:lnTo>
                      <a:pt x="1317" y="15"/>
                    </a:lnTo>
                    <a:lnTo>
                      <a:pt x="1222" y="8"/>
                    </a:lnTo>
                    <a:lnTo>
                      <a:pt x="1126" y="3"/>
                    </a:lnTo>
                    <a:lnTo>
                      <a:pt x="1029" y="1"/>
                    </a:lnTo>
                    <a:lnTo>
                      <a:pt x="933" y="0"/>
                    </a:lnTo>
                    <a:lnTo>
                      <a:pt x="838" y="0"/>
                    </a:lnTo>
                    <a:lnTo>
                      <a:pt x="745" y="2"/>
                    </a:lnTo>
                    <a:lnTo>
                      <a:pt x="657" y="5"/>
                    </a:lnTo>
                    <a:lnTo>
                      <a:pt x="573" y="11"/>
                    </a:lnTo>
                    <a:lnTo>
                      <a:pt x="495" y="17"/>
                    </a:lnTo>
                    <a:lnTo>
                      <a:pt x="424" y="24"/>
                    </a:lnTo>
                    <a:lnTo>
                      <a:pt x="361" y="32"/>
                    </a:lnTo>
                    <a:lnTo>
                      <a:pt x="307" y="41"/>
                    </a:lnTo>
                    <a:lnTo>
                      <a:pt x="264" y="52"/>
                    </a:lnTo>
                    <a:lnTo>
                      <a:pt x="262" y="52"/>
                    </a:lnTo>
                    <a:lnTo>
                      <a:pt x="257" y="53"/>
                    </a:lnTo>
                    <a:lnTo>
                      <a:pt x="250" y="55"/>
                    </a:lnTo>
                    <a:lnTo>
                      <a:pt x="240" y="59"/>
                    </a:lnTo>
                    <a:lnTo>
                      <a:pt x="228" y="63"/>
                    </a:lnTo>
                    <a:lnTo>
                      <a:pt x="213" y="67"/>
                    </a:lnTo>
                    <a:lnTo>
                      <a:pt x="198" y="72"/>
                    </a:lnTo>
                    <a:lnTo>
                      <a:pt x="183" y="77"/>
                    </a:lnTo>
                    <a:lnTo>
                      <a:pt x="165" y="84"/>
                    </a:lnTo>
                    <a:lnTo>
                      <a:pt x="148" y="89"/>
                    </a:lnTo>
                    <a:lnTo>
                      <a:pt x="131" y="97"/>
                    </a:lnTo>
                    <a:lnTo>
                      <a:pt x="113" y="103"/>
                    </a:lnTo>
                    <a:lnTo>
                      <a:pt x="97" y="110"/>
                    </a:lnTo>
                    <a:lnTo>
                      <a:pt x="80" y="118"/>
                    </a:lnTo>
                    <a:lnTo>
                      <a:pt x="66" y="124"/>
                    </a:lnTo>
                    <a:lnTo>
                      <a:pt x="53" y="13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07" name="Freeform 687"/>
              <p:cNvSpPr>
                <a:spLocks/>
              </p:cNvSpPr>
              <p:nvPr/>
            </p:nvSpPr>
            <p:spPr bwMode="auto">
              <a:xfrm flipH="1">
                <a:off x="-1146" y="2374"/>
                <a:ext cx="138" cy="80"/>
              </a:xfrm>
              <a:custGeom>
                <a:avLst/>
                <a:gdLst/>
                <a:ahLst/>
                <a:cxnLst>
                  <a:cxn ang="0">
                    <a:pos x="505" y="1354"/>
                  </a:cxn>
                  <a:cxn ang="0">
                    <a:pos x="340" y="1233"/>
                  </a:cxn>
                  <a:cxn ang="0">
                    <a:pos x="226" y="1103"/>
                  </a:cxn>
                  <a:cxn ang="0">
                    <a:pos x="154" y="985"/>
                  </a:cxn>
                  <a:cxn ang="0">
                    <a:pos x="116" y="901"/>
                  </a:cxn>
                  <a:cxn ang="0">
                    <a:pos x="103" y="863"/>
                  </a:cxn>
                  <a:cxn ang="0">
                    <a:pos x="97" y="792"/>
                  </a:cxn>
                  <a:cxn ang="0">
                    <a:pos x="94" y="684"/>
                  </a:cxn>
                  <a:cxn ang="0">
                    <a:pos x="93" y="561"/>
                  </a:cxn>
                  <a:cxn ang="0">
                    <a:pos x="92" y="450"/>
                  </a:cxn>
                  <a:cxn ang="0">
                    <a:pos x="93" y="376"/>
                  </a:cxn>
                  <a:cxn ang="0">
                    <a:pos x="92" y="331"/>
                  </a:cxn>
                  <a:cxn ang="0">
                    <a:pos x="89" y="297"/>
                  </a:cxn>
                  <a:cxn ang="0">
                    <a:pos x="81" y="271"/>
                  </a:cxn>
                  <a:cxn ang="0">
                    <a:pos x="67" y="253"/>
                  </a:cxn>
                  <a:cxn ang="0">
                    <a:pos x="45" y="244"/>
                  </a:cxn>
                  <a:cxn ang="0">
                    <a:pos x="18" y="236"/>
                  </a:cxn>
                  <a:cxn ang="0">
                    <a:pos x="4" y="219"/>
                  </a:cxn>
                  <a:cxn ang="0">
                    <a:pos x="0" y="194"/>
                  </a:cxn>
                  <a:cxn ang="0">
                    <a:pos x="10" y="167"/>
                  </a:cxn>
                  <a:cxn ang="0">
                    <a:pos x="32" y="141"/>
                  </a:cxn>
                  <a:cxn ang="0">
                    <a:pos x="66" y="119"/>
                  </a:cxn>
                  <a:cxn ang="0">
                    <a:pos x="114" y="98"/>
                  </a:cxn>
                  <a:cxn ang="0">
                    <a:pos x="166" y="80"/>
                  </a:cxn>
                  <a:cxn ang="0">
                    <a:pos x="215" y="63"/>
                  </a:cxn>
                  <a:cxn ang="0">
                    <a:pos x="251" y="53"/>
                  </a:cxn>
                  <a:cxn ang="0">
                    <a:pos x="266" y="49"/>
                  </a:cxn>
                  <a:cxn ang="0">
                    <a:pos x="423" y="23"/>
                  </a:cxn>
                  <a:cxn ang="0">
                    <a:pos x="653" y="6"/>
                  </a:cxn>
                  <a:cxn ang="0">
                    <a:pos x="927" y="0"/>
                  </a:cxn>
                  <a:cxn ang="0">
                    <a:pos x="1215" y="9"/>
                  </a:cxn>
                  <a:cxn ang="0">
                    <a:pos x="1490" y="35"/>
                  </a:cxn>
                  <a:cxn ang="0">
                    <a:pos x="1725" y="81"/>
                  </a:cxn>
                  <a:cxn ang="0">
                    <a:pos x="1907" y="140"/>
                  </a:cxn>
                  <a:cxn ang="0">
                    <a:pos x="2043" y="205"/>
                  </a:cxn>
                  <a:cxn ang="0">
                    <a:pos x="2140" y="270"/>
                  </a:cxn>
                  <a:cxn ang="0">
                    <a:pos x="2204" y="328"/>
                  </a:cxn>
                  <a:cxn ang="0">
                    <a:pos x="2246" y="378"/>
                  </a:cxn>
                  <a:cxn ang="0">
                    <a:pos x="2305" y="487"/>
                  </a:cxn>
                  <a:cxn ang="0">
                    <a:pos x="2379" y="643"/>
                  </a:cxn>
                  <a:cxn ang="0">
                    <a:pos x="2451" y="806"/>
                  </a:cxn>
                  <a:cxn ang="0">
                    <a:pos x="2507" y="933"/>
                  </a:cxn>
                  <a:cxn ang="0">
                    <a:pos x="2530" y="985"/>
                  </a:cxn>
                  <a:cxn ang="0">
                    <a:pos x="2565" y="1013"/>
                  </a:cxn>
                  <a:cxn ang="0">
                    <a:pos x="2601" y="1059"/>
                  </a:cxn>
                  <a:cxn ang="0">
                    <a:pos x="2635" y="1109"/>
                  </a:cxn>
                  <a:cxn ang="0">
                    <a:pos x="2660" y="1152"/>
                  </a:cxn>
                  <a:cxn ang="0">
                    <a:pos x="2673" y="1176"/>
                  </a:cxn>
                  <a:cxn ang="0">
                    <a:pos x="2711" y="1243"/>
                  </a:cxn>
                  <a:cxn ang="0">
                    <a:pos x="2727" y="1343"/>
                  </a:cxn>
                  <a:cxn ang="0">
                    <a:pos x="2712" y="1439"/>
                  </a:cxn>
                  <a:cxn ang="0">
                    <a:pos x="2683" y="1518"/>
                  </a:cxn>
                  <a:cxn ang="0">
                    <a:pos x="2656" y="1567"/>
                  </a:cxn>
                  <a:cxn ang="0">
                    <a:pos x="2499" y="1539"/>
                  </a:cxn>
                  <a:cxn ang="0">
                    <a:pos x="2054" y="1475"/>
                  </a:cxn>
                  <a:cxn ang="0">
                    <a:pos x="1632" y="1464"/>
                  </a:cxn>
                  <a:cxn ang="0">
                    <a:pos x="1249" y="1475"/>
                  </a:cxn>
                  <a:cxn ang="0">
                    <a:pos x="915" y="1471"/>
                  </a:cxn>
                  <a:cxn ang="0">
                    <a:pos x="647" y="1421"/>
                  </a:cxn>
                </a:cxnLst>
                <a:rect l="0" t="0" r="r" b="b"/>
                <a:pathLst>
                  <a:path w="2727" h="1578">
                    <a:moveTo>
                      <a:pt x="647" y="1421"/>
                    </a:moveTo>
                    <a:lnTo>
                      <a:pt x="571" y="1389"/>
                    </a:lnTo>
                    <a:lnTo>
                      <a:pt x="505" y="1354"/>
                    </a:lnTo>
                    <a:lnTo>
                      <a:pt x="443" y="1316"/>
                    </a:lnTo>
                    <a:lnTo>
                      <a:pt x="389" y="1275"/>
                    </a:lnTo>
                    <a:lnTo>
                      <a:pt x="340" y="1233"/>
                    </a:lnTo>
                    <a:lnTo>
                      <a:pt x="297" y="1190"/>
                    </a:lnTo>
                    <a:lnTo>
                      <a:pt x="259" y="1147"/>
                    </a:lnTo>
                    <a:lnTo>
                      <a:pt x="226" y="1103"/>
                    </a:lnTo>
                    <a:lnTo>
                      <a:pt x="198" y="1061"/>
                    </a:lnTo>
                    <a:lnTo>
                      <a:pt x="174" y="1022"/>
                    </a:lnTo>
                    <a:lnTo>
                      <a:pt x="154" y="985"/>
                    </a:lnTo>
                    <a:lnTo>
                      <a:pt x="138" y="952"/>
                    </a:lnTo>
                    <a:lnTo>
                      <a:pt x="126" y="924"/>
                    </a:lnTo>
                    <a:lnTo>
                      <a:pt x="116" y="901"/>
                    </a:lnTo>
                    <a:lnTo>
                      <a:pt x="109" y="883"/>
                    </a:lnTo>
                    <a:lnTo>
                      <a:pt x="106" y="874"/>
                    </a:lnTo>
                    <a:lnTo>
                      <a:pt x="103" y="863"/>
                    </a:lnTo>
                    <a:lnTo>
                      <a:pt x="101" y="845"/>
                    </a:lnTo>
                    <a:lnTo>
                      <a:pt x="98" y="821"/>
                    </a:lnTo>
                    <a:lnTo>
                      <a:pt x="97" y="792"/>
                    </a:lnTo>
                    <a:lnTo>
                      <a:pt x="96" y="759"/>
                    </a:lnTo>
                    <a:lnTo>
                      <a:pt x="95" y="723"/>
                    </a:lnTo>
                    <a:lnTo>
                      <a:pt x="94" y="684"/>
                    </a:lnTo>
                    <a:lnTo>
                      <a:pt x="93" y="643"/>
                    </a:lnTo>
                    <a:lnTo>
                      <a:pt x="93" y="602"/>
                    </a:lnTo>
                    <a:lnTo>
                      <a:pt x="93" y="561"/>
                    </a:lnTo>
                    <a:lnTo>
                      <a:pt x="92" y="522"/>
                    </a:lnTo>
                    <a:lnTo>
                      <a:pt x="92" y="484"/>
                    </a:lnTo>
                    <a:lnTo>
                      <a:pt x="92" y="450"/>
                    </a:lnTo>
                    <a:lnTo>
                      <a:pt x="92" y="419"/>
                    </a:lnTo>
                    <a:lnTo>
                      <a:pt x="92" y="394"/>
                    </a:lnTo>
                    <a:lnTo>
                      <a:pt x="93" y="376"/>
                    </a:lnTo>
                    <a:lnTo>
                      <a:pt x="92" y="359"/>
                    </a:lnTo>
                    <a:lnTo>
                      <a:pt x="92" y="345"/>
                    </a:lnTo>
                    <a:lnTo>
                      <a:pt x="92" y="331"/>
                    </a:lnTo>
                    <a:lnTo>
                      <a:pt x="91" y="319"/>
                    </a:lnTo>
                    <a:lnTo>
                      <a:pt x="90" y="307"/>
                    </a:lnTo>
                    <a:lnTo>
                      <a:pt x="89" y="297"/>
                    </a:lnTo>
                    <a:lnTo>
                      <a:pt x="86" y="287"/>
                    </a:lnTo>
                    <a:lnTo>
                      <a:pt x="84" y="279"/>
                    </a:lnTo>
                    <a:lnTo>
                      <a:pt x="81" y="271"/>
                    </a:lnTo>
                    <a:lnTo>
                      <a:pt x="77" y="264"/>
                    </a:lnTo>
                    <a:lnTo>
                      <a:pt x="72" y="259"/>
                    </a:lnTo>
                    <a:lnTo>
                      <a:pt x="67" y="253"/>
                    </a:lnTo>
                    <a:lnTo>
                      <a:pt x="60" y="249"/>
                    </a:lnTo>
                    <a:lnTo>
                      <a:pt x="54" y="246"/>
                    </a:lnTo>
                    <a:lnTo>
                      <a:pt x="45" y="244"/>
                    </a:lnTo>
                    <a:lnTo>
                      <a:pt x="36" y="243"/>
                    </a:lnTo>
                    <a:lnTo>
                      <a:pt x="26" y="240"/>
                    </a:lnTo>
                    <a:lnTo>
                      <a:pt x="18" y="236"/>
                    </a:lnTo>
                    <a:lnTo>
                      <a:pt x="12" y="232"/>
                    </a:lnTo>
                    <a:lnTo>
                      <a:pt x="7" y="225"/>
                    </a:lnTo>
                    <a:lnTo>
                      <a:pt x="4" y="219"/>
                    </a:lnTo>
                    <a:lnTo>
                      <a:pt x="1" y="211"/>
                    </a:lnTo>
                    <a:lnTo>
                      <a:pt x="0" y="203"/>
                    </a:lnTo>
                    <a:lnTo>
                      <a:pt x="0" y="194"/>
                    </a:lnTo>
                    <a:lnTo>
                      <a:pt x="2" y="186"/>
                    </a:lnTo>
                    <a:lnTo>
                      <a:pt x="6" y="176"/>
                    </a:lnTo>
                    <a:lnTo>
                      <a:pt x="10" y="167"/>
                    </a:lnTo>
                    <a:lnTo>
                      <a:pt x="17" y="158"/>
                    </a:lnTo>
                    <a:lnTo>
                      <a:pt x="24" y="150"/>
                    </a:lnTo>
                    <a:lnTo>
                      <a:pt x="32" y="141"/>
                    </a:lnTo>
                    <a:lnTo>
                      <a:pt x="42" y="133"/>
                    </a:lnTo>
                    <a:lnTo>
                      <a:pt x="54" y="127"/>
                    </a:lnTo>
                    <a:lnTo>
                      <a:pt x="66" y="119"/>
                    </a:lnTo>
                    <a:lnTo>
                      <a:pt x="81" y="113"/>
                    </a:lnTo>
                    <a:lnTo>
                      <a:pt x="96" y="105"/>
                    </a:lnTo>
                    <a:lnTo>
                      <a:pt x="114" y="98"/>
                    </a:lnTo>
                    <a:lnTo>
                      <a:pt x="131" y="92"/>
                    </a:lnTo>
                    <a:lnTo>
                      <a:pt x="149" y="85"/>
                    </a:lnTo>
                    <a:lnTo>
                      <a:pt x="166" y="80"/>
                    </a:lnTo>
                    <a:lnTo>
                      <a:pt x="184" y="73"/>
                    </a:lnTo>
                    <a:lnTo>
                      <a:pt x="200" y="68"/>
                    </a:lnTo>
                    <a:lnTo>
                      <a:pt x="215" y="63"/>
                    </a:lnTo>
                    <a:lnTo>
                      <a:pt x="228" y="59"/>
                    </a:lnTo>
                    <a:lnTo>
                      <a:pt x="240" y="56"/>
                    </a:lnTo>
                    <a:lnTo>
                      <a:pt x="251" y="53"/>
                    </a:lnTo>
                    <a:lnTo>
                      <a:pt x="259" y="50"/>
                    </a:lnTo>
                    <a:lnTo>
                      <a:pt x="263" y="49"/>
                    </a:lnTo>
                    <a:lnTo>
                      <a:pt x="266" y="49"/>
                    </a:lnTo>
                    <a:lnTo>
                      <a:pt x="308" y="39"/>
                    </a:lnTo>
                    <a:lnTo>
                      <a:pt x="362" y="31"/>
                    </a:lnTo>
                    <a:lnTo>
                      <a:pt x="423" y="23"/>
                    </a:lnTo>
                    <a:lnTo>
                      <a:pt x="494" y="15"/>
                    </a:lnTo>
                    <a:lnTo>
                      <a:pt x="570" y="10"/>
                    </a:lnTo>
                    <a:lnTo>
                      <a:pt x="653" y="6"/>
                    </a:lnTo>
                    <a:lnTo>
                      <a:pt x="740" y="2"/>
                    </a:lnTo>
                    <a:lnTo>
                      <a:pt x="832" y="0"/>
                    </a:lnTo>
                    <a:lnTo>
                      <a:pt x="927" y="0"/>
                    </a:lnTo>
                    <a:lnTo>
                      <a:pt x="1022" y="1"/>
                    </a:lnTo>
                    <a:lnTo>
                      <a:pt x="1119" y="5"/>
                    </a:lnTo>
                    <a:lnTo>
                      <a:pt x="1215" y="9"/>
                    </a:lnTo>
                    <a:lnTo>
                      <a:pt x="1310" y="15"/>
                    </a:lnTo>
                    <a:lnTo>
                      <a:pt x="1402" y="24"/>
                    </a:lnTo>
                    <a:lnTo>
                      <a:pt x="1490" y="35"/>
                    </a:lnTo>
                    <a:lnTo>
                      <a:pt x="1576" y="49"/>
                    </a:lnTo>
                    <a:lnTo>
                      <a:pt x="1653" y="63"/>
                    </a:lnTo>
                    <a:lnTo>
                      <a:pt x="1725" y="81"/>
                    </a:lnTo>
                    <a:lnTo>
                      <a:pt x="1792" y="100"/>
                    </a:lnTo>
                    <a:lnTo>
                      <a:pt x="1852" y="119"/>
                    </a:lnTo>
                    <a:lnTo>
                      <a:pt x="1907" y="140"/>
                    </a:lnTo>
                    <a:lnTo>
                      <a:pt x="1958" y="161"/>
                    </a:lnTo>
                    <a:lnTo>
                      <a:pt x="2002" y="182"/>
                    </a:lnTo>
                    <a:lnTo>
                      <a:pt x="2043" y="205"/>
                    </a:lnTo>
                    <a:lnTo>
                      <a:pt x="2080" y="227"/>
                    </a:lnTo>
                    <a:lnTo>
                      <a:pt x="2112" y="249"/>
                    </a:lnTo>
                    <a:lnTo>
                      <a:pt x="2140" y="270"/>
                    </a:lnTo>
                    <a:lnTo>
                      <a:pt x="2165" y="291"/>
                    </a:lnTo>
                    <a:lnTo>
                      <a:pt x="2186" y="309"/>
                    </a:lnTo>
                    <a:lnTo>
                      <a:pt x="2204" y="328"/>
                    </a:lnTo>
                    <a:lnTo>
                      <a:pt x="2220" y="344"/>
                    </a:lnTo>
                    <a:lnTo>
                      <a:pt x="2233" y="359"/>
                    </a:lnTo>
                    <a:lnTo>
                      <a:pt x="2246" y="378"/>
                    </a:lnTo>
                    <a:lnTo>
                      <a:pt x="2263" y="406"/>
                    </a:lnTo>
                    <a:lnTo>
                      <a:pt x="2283" y="443"/>
                    </a:lnTo>
                    <a:lnTo>
                      <a:pt x="2305" y="487"/>
                    </a:lnTo>
                    <a:lnTo>
                      <a:pt x="2329" y="536"/>
                    </a:lnTo>
                    <a:lnTo>
                      <a:pt x="2354" y="589"/>
                    </a:lnTo>
                    <a:lnTo>
                      <a:pt x="2379" y="643"/>
                    </a:lnTo>
                    <a:lnTo>
                      <a:pt x="2404" y="699"/>
                    </a:lnTo>
                    <a:lnTo>
                      <a:pt x="2428" y="754"/>
                    </a:lnTo>
                    <a:lnTo>
                      <a:pt x="2451" y="806"/>
                    </a:lnTo>
                    <a:lnTo>
                      <a:pt x="2473" y="854"/>
                    </a:lnTo>
                    <a:lnTo>
                      <a:pt x="2492" y="897"/>
                    </a:lnTo>
                    <a:lnTo>
                      <a:pt x="2507" y="933"/>
                    </a:lnTo>
                    <a:lnTo>
                      <a:pt x="2519" y="961"/>
                    </a:lnTo>
                    <a:lnTo>
                      <a:pt x="2526" y="978"/>
                    </a:lnTo>
                    <a:lnTo>
                      <a:pt x="2530" y="985"/>
                    </a:lnTo>
                    <a:lnTo>
                      <a:pt x="2541" y="992"/>
                    </a:lnTo>
                    <a:lnTo>
                      <a:pt x="2553" y="1001"/>
                    </a:lnTo>
                    <a:lnTo>
                      <a:pt x="2565" y="1013"/>
                    </a:lnTo>
                    <a:lnTo>
                      <a:pt x="2577" y="1028"/>
                    </a:lnTo>
                    <a:lnTo>
                      <a:pt x="2589" y="1043"/>
                    </a:lnTo>
                    <a:lnTo>
                      <a:pt x="2601" y="1059"/>
                    </a:lnTo>
                    <a:lnTo>
                      <a:pt x="2613" y="1076"/>
                    </a:lnTo>
                    <a:lnTo>
                      <a:pt x="2624" y="1093"/>
                    </a:lnTo>
                    <a:lnTo>
                      <a:pt x="2635" y="1109"/>
                    </a:lnTo>
                    <a:lnTo>
                      <a:pt x="2643" y="1125"/>
                    </a:lnTo>
                    <a:lnTo>
                      <a:pt x="2652" y="1139"/>
                    </a:lnTo>
                    <a:lnTo>
                      <a:pt x="2660" y="1152"/>
                    </a:lnTo>
                    <a:lnTo>
                      <a:pt x="2665" y="1163"/>
                    </a:lnTo>
                    <a:lnTo>
                      <a:pt x="2669" y="1171"/>
                    </a:lnTo>
                    <a:lnTo>
                      <a:pt x="2673" y="1176"/>
                    </a:lnTo>
                    <a:lnTo>
                      <a:pt x="2674" y="1178"/>
                    </a:lnTo>
                    <a:lnTo>
                      <a:pt x="2696" y="1209"/>
                    </a:lnTo>
                    <a:lnTo>
                      <a:pt x="2711" y="1243"/>
                    </a:lnTo>
                    <a:lnTo>
                      <a:pt x="2721" y="1275"/>
                    </a:lnTo>
                    <a:lnTo>
                      <a:pt x="2726" y="1309"/>
                    </a:lnTo>
                    <a:lnTo>
                      <a:pt x="2727" y="1343"/>
                    </a:lnTo>
                    <a:lnTo>
                      <a:pt x="2725" y="1377"/>
                    </a:lnTo>
                    <a:lnTo>
                      <a:pt x="2720" y="1409"/>
                    </a:lnTo>
                    <a:lnTo>
                      <a:pt x="2712" y="1439"/>
                    </a:lnTo>
                    <a:lnTo>
                      <a:pt x="2703" y="1468"/>
                    </a:lnTo>
                    <a:lnTo>
                      <a:pt x="2693" y="1495"/>
                    </a:lnTo>
                    <a:lnTo>
                      <a:pt x="2683" y="1518"/>
                    </a:lnTo>
                    <a:lnTo>
                      <a:pt x="2673" y="1539"/>
                    </a:lnTo>
                    <a:lnTo>
                      <a:pt x="2664" y="1555"/>
                    </a:lnTo>
                    <a:lnTo>
                      <a:pt x="2656" y="1567"/>
                    </a:lnTo>
                    <a:lnTo>
                      <a:pt x="2652" y="1575"/>
                    </a:lnTo>
                    <a:lnTo>
                      <a:pt x="2651" y="1578"/>
                    </a:lnTo>
                    <a:lnTo>
                      <a:pt x="2499" y="1539"/>
                    </a:lnTo>
                    <a:lnTo>
                      <a:pt x="2348" y="1509"/>
                    </a:lnTo>
                    <a:lnTo>
                      <a:pt x="2200" y="1488"/>
                    </a:lnTo>
                    <a:lnTo>
                      <a:pt x="2054" y="1475"/>
                    </a:lnTo>
                    <a:lnTo>
                      <a:pt x="1910" y="1468"/>
                    </a:lnTo>
                    <a:lnTo>
                      <a:pt x="1770" y="1464"/>
                    </a:lnTo>
                    <a:lnTo>
                      <a:pt x="1632" y="1464"/>
                    </a:lnTo>
                    <a:lnTo>
                      <a:pt x="1500" y="1468"/>
                    </a:lnTo>
                    <a:lnTo>
                      <a:pt x="1371" y="1471"/>
                    </a:lnTo>
                    <a:lnTo>
                      <a:pt x="1249" y="1475"/>
                    </a:lnTo>
                    <a:lnTo>
                      <a:pt x="1131" y="1476"/>
                    </a:lnTo>
                    <a:lnTo>
                      <a:pt x="1020" y="1476"/>
                    </a:lnTo>
                    <a:lnTo>
                      <a:pt x="915" y="1471"/>
                    </a:lnTo>
                    <a:lnTo>
                      <a:pt x="818" y="1461"/>
                    </a:lnTo>
                    <a:lnTo>
                      <a:pt x="728" y="1445"/>
                    </a:lnTo>
                    <a:lnTo>
                      <a:pt x="647" y="1421"/>
                    </a:lnTo>
                    <a:close/>
                  </a:path>
                </a:pathLst>
              </a:custGeom>
              <a:solidFill>
                <a:srgbClr val="AEC5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08" name="Freeform 688"/>
              <p:cNvSpPr>
                <a:spLocks/>
              </p:cNvSpPr>
              <p:nvPr/>
            </p:nvSpPr>
            <p:spPr bwMode="auto">
              <a:xfrm flipH="1">
                <a:off x="-1146" y="2378"/>
                <a:ext cx="138" cy="76"/>
              </a:xfrm>
              <a:custGeom>
                <a:avLst/>
                <a:gdLst/>
                <a:ahLst/>
                <a:cxnLst>
                  <a:cxn ang="0">
                    <a:pos x="515" y="1302"/>
                  </a:cxn>
                  <a:cxn ang="0">
                    <a:pos x="350" y="1182"/>
                  </a:cxn>
                  <a:cxn ang="0">
                    <a:pos x="235" y="1055"/>
                  </a:cxn>
                  <a:cxn ang="0">
                    <a:pos x="162" y="942"/>
                  </a:cxn>
                  <a:cxn ang="0">
                    <a:pos x="122" y="859"/>
                  </a:cxn>
                  <a:cxn ang="0">
                    <a:pos x="109" y="822"/>
                  </a:cxn>
                  <a:cxn ang="0">
                    <a:pos x="103" y="755"/>
                  </a:cxn>
                  <a:cxn ang="0">
                    <a:pos x="98" y="652"/>
                  </a:cxn>
                  <a:cxn ang="0">
                    <a:pos x="96" y="537"/>
                  </a:cxn>
                  <a:cxn ang="0">
                    <a:pos x="95" y="431"/>
                  </a:cxn>
                  <a:cxn ang="0">
                    <a:pos x="95" y="359"/>
                  </a:cxn>
                  <a:cxn ang="0">
                    <a:pos x="94" y="315"/>
                  </a:cxn>
                  <a:cxn ang="0">
                    <a:pos x="89" y="281"/>
                  </a:cxn>
                  <a:cxn ang="0">
                    <a:pos x="81" y="257"/>
                  </a:cxn>
                  <a:cxn ang="0">
                    <a:pos x="65" y="241"/>
                  </a:cxn>
                  <a:cxn ang="0">
                    <a:pos x="43" y="231"/>
                  </a:cxn>
                  <a:cxn ang="0">
                    <a:pos x="16" y="224"/>
                  </a:cxn>
                  <a:cxn ang="0">
                    <a:pos x="2" y="208"/>
                  </a:cxn>
                  <a:cxn ang="0">
                    <a:pos x="1" y="186"/>
                  </a:cxn>
                  <a:cxn ang="0">
                    <a:pos x="11" y="161"/>
                  </a:cxn>
                  <a:cxn ang="0">
                    <a:pos x="33" y="136"/>
                  </a:cxn>
                  <a:cxn ang="0">
                    <a:pos x="64" y="115"/>
                  </a:cxn>
                  <a:cxn ang="0">
                    <a:pos x="112" y="93"/>
                  </a:cxn>
                  <a:cxn ang="0">
                    <a:pos x="165" y="75"/>
                  </a:cxn>
                  <a:cxn ang="0">
                    <a:pos x="214" y="58"/>
                  </a:cxn>
                  <a:cxn ang="0">
                    <a:pos x="251" y="49"/>
                  </a:cxn>
                  <a:cxn ang="0">
                    <a:pos x="265" y="45"/>
                  </a:cxn>
                  <a:cxn ang="0">
                    <a:pos x="420" y="20"/>
                  </a:cxn>
                  <a:cxn ang="0">
                    <a:pos x="648" y="5"/>
                  </a:cxn>
                  <a:cxn ang="0">
                    <a:pos x="920" y="0"/>
                  </a:cxn>
                  <a:cxn ang="0">
                    <a:pos x="1207" y="9"/>
                  </a:cxn>
                  <a:cxn ang="0">
                    <a:pos x="1483" y="37"/>
                  </a:cxn>
                  <a:cxn ang="0">
                    <a:pos x="1716" y="82"/>
                  </a:cxn>
                  <a:cxn ang="0">
                    <a:pos x="1896" y="139"/>
                  </a:cxn>
                  <a:cxn ang="0">
                    <a:pos x="2029" y="203"/>
                  </a:cxn>
                  <a:cxn ang="0">
                    <a:pos x="2124" y="266"/>
                  </a:cxn>
                  <a:cxn ang="0">
                    <a:pos x="2187" y="323"/>
                  </a:cxn>
                  <a:cxn ang="0">
                    <a:pos x="2228" y="373"/>
                  </a:cxn>
                  <a:cxn ang="0">
                    <a:pos x="2287" y="482"/>
                  </a:cxn>
                  <a:cxn ang="0">
                    <a:pos x="2361" y="638"/>
                  </a:cxn>
                  <a:cxn ang="0">
                    <a:pos x="2433" y="800"/>
                  </a:cxn>
                  <a:cxn ang="0">
                    <a:pos x="2489" y="926"/>
                  </a:cxn>
                  <a:cxn ang="0">
                    <a:pos x="2512" y="979"/>
                  </a:cxn>
                  <a:cxn ang="0">
                    <a:pos x="2549" y="1007"/>
                  </a:cxn>
                  <a:cxn ang="0">
                    <a:pos x="2586" y="1051"/>
                  </a:cxn>
                  <a:cxn ang="0">
                    <a:pos x="2620" y="1100"/>
                  </a:cxn>
                  <a:cxn ang="0">
                    <a:pos x="2645" y="1143"/>
                  </a:cxn>
                  <a:cxn ang="0">
                    <a:pos x="2658" y="1167"/>
                  </a:cxn>
                  <a:cxn ang="0">
                    <a:pos x="2695" y="1231"/>
                  </a:cxn>
                  <a:cxn ang="0">
                    <a:pos x="2711" y="1325"/>
                  </a:cxn>
                  <a:cxn ang="0">
                    <a:pos x="2692" y="1411"/>
                  </a:cxn>
                  <a:cxn ang="0">
                    <a:pos x="2659" y="1479"/>
                  </a:cxn>
                  <a:cxn ang="0">
                    <a:pos x="2632" y="1520"/>
                  </a:cxn>
                  <a:cxn ang="0">
                    <a:pos x="2479" y="1500"/>
                  </a:cxn>
                  <a:cxn ang="0">
                    <a:pos x="2048" y="1452"/>
                  </a:cxn>
                  <a:cxn ang="0">
                    <a:pos x="1635" y="1440"/>
                  </a:cxn>
                  <a:cxn ang="0">
                    <a:pos x="1257" y="1440"/>
                  </a:cxn>
                  <a:cxn ang="0">
                    <a:pos x="926" y="1424"/>
                  </a:cxn>
                  <a:cxn ang="0">
                    <a:pos x="657" y="1368"/>
                  </a:cxn>
                </a:cxnLst>
                <a:rect l="0" t="0" r="r" b="b"/>
                <a:pathLst>
                  <a:path w="2711" h="1529">
                    <a:moveTo>
                      <a:pt x="657" y="1368"/>
                    </a:moveTo>
                    <a:lnTo>
                      <a:pt x="583" y="1336"/>
                    </a:lnTo>
                    <a:lnTo>
                      <a:pt x="515" y="1302"/>
                    </a:lnTo>
                    <a:lnTo>
                      <a:pt x="454" y="1264"/>
                    </a:lnTo>
                    <a:lnTo>
                      <a:pt x="400" y="1225"/>
                    </a:lnTo>
                    <a:lnTo>
                      <a:pt x="350" y="1182"/>
                    </a:lnTo>
                    <a:lnTo>
                      <a:pt x="307" y="1140"/>
                    </a:lnTo>
                    <a:lnTo>
                      <a:pt x="269" y="1098"/>
                    </a:lnTo>
                    <a:lnTo>
                      <a:pt x="235" y="1055"/>
                    </a:lnTo>
                    <a:lnTo>
                      <a:pt x="206" y="1015"/>
                    </a:lnTo>
                    <a:lnTo>
                      <a:pt x="182" y="977"/>
                    </a:lnTo>
                    <a:lnTo>
                      <a:pt x="162" y="942"/>
                    </a:lnTo>
                    <a:lnTo>
                      <a:pt x="145" y="909"/>
                    </a:lnTo>
                    <a:lnTo>
                      <a:pt x="132" y="882"/>
                    </a:lnTo>
                    <a:lnTo>
                      <a:pt x="122" y="859"/>
                    </a:lnTo>
                    <a:lnTo>
                      <a:pt x="116" y="842"/>
                    </a:lnTo>
                    <a:lnTo>
                      <a:pt x="112" y="833"/>
                    </a:lnTo>
                    <a:lnTo>
                      <a:pt x="109" y="822"/>
                    </a:lnTo>
                    <a:lnTo>
                      <a:pt x="107" y="805"/>
                    </a:lnTo>
                    <a:lnTo>
                      <a:pt x="105" y="782"/>
                    </a:lnTo>
                    <a:lnTo>
                      <a:pt x="103" y="755"/>
                    </a:lnTo>
                    <a:lnTo>
                      <a:pt x="101" y="723"/>
                    </a:lnTo>
                    <a:lnTo>
                      <a:pt x="99" y="690"/>
                    </a:lnTo>
                    <a:lnTo>
                      <a:pt x="98" y="652"/>
                    </a:lnTo>
                    <a:lnTo>
                      <a:pt x="97" y="614"/>
                    </a:lnTo>
                    <a:lnTo>
                      <a:pt x="96" y="575"/>
                    </a:lnTo>
                    <a:lnTo>
                      <a:pt x="96" y="537"/>
                    </a:lnTo>
                    <a:lnTo>
                      <a:pt x="95" y="500"/>
                    </a:lnTo>
                    <a:lnTo>
                      <a:pt x="95" y="464"/>
                    </a:lnTo>
                    <a:lnTo>
                      <a:pt x="95" y="431"/>
                    </a:lnTo>
                    <a:lnTo>
                      <a:pt x="95" y="401"/>
                    </a:lnTo>
                    <a:lnTo>
                      <a:pt x="95" y="377"/>
                    </a:lnTo>
                    <a:lnTo>
                      <a:pt x="95" y="359"/>
                    </a:lnTo>
                    <a:lnTo>
                      <a:pt x="94" y="342"/>
                    </a:lnTo>
                    <a:lnTo>
                      <a:pt x="94" y="328"/>
                    </a:lnTo>
                    <a:lnTo>
                      <a:pt x="94" y="315"/>
                    </a:lnTo>
                    <a:lnTo>
                      <a:pt x="93" y="302"/>
                    </a:lnTo>
                    <a:lnTo>
                      <a:pt x="91" y="291"/>
                    </a:lnTo>
                    <a:lnTo>
                      <a:pt x="89" y="281"/>
                    </a:lnTo>
                    <a:lnTo>
                      <a:pt x="87" y="272"/>
                    </a:lnTo>
                    <a:lnTo>
                      <a:pt x="84" y="264"/>
                    </a:lnTo>
                    <a:lnTo>
                      <a:pt x="81" y="257"/>
                    </a:lnTo>
                    <a:lnTo>
                      <a:pt x="76" y="251"/>
                    </a:lnTo>
                    <a:lnTo>
                      <a:pt x="71" y="245"/>
                    </a:lnTo>
                    <a:lnTo>
                      <a:pt x="65" y="241"/>
                    </a:lnTo>
                    <a:lnTo>
                      <a:pt x="59" y="236"/>
                    </a:lnTo>
                    <a:lnTo>
                      <a:pt x="51" y="233"/>
                    </a:lnTo>
                    <a:lnTo>
                      <a:pt x="43" y="231"/>
                    </a:lnTo>
                    <a:lnTo>
                      <a:pt x="34" y="230"/>
                    </a:lnTo>
                    <a:lnTo>
                      <a:pt x="24" y="228"/>
                    </a:lnTo>
                    <a:lnTo>
                      <a:pt x="16" y="224"/>
                    </a:lnTo>
                    <a:lnTo>
                      <a:pt x="10" y="220"/>
                    </a:lnTo>
                    <a:lnTo>
                      <a:pt x="5" y="215"/>
                    </a:lnTo>
                    <a:lnTo>
                      <a:pt x="2" y="208"/>
                    </a:lnTo>
                    <a:lnTo>
                      <a:pt x="0" y="202"/>
                    </a:lnTo>
                    <a:lnTo>
                      <a:pt x="0" y="194"/>
                    </a:lnTo>
                    <a:lnTo>
                      <a:pt x="1" y="186"/>
                    </a:lnTo>
                    <a:lnTo>
                      <a:pt x="3" y="177"/>
                    </a:lnTo>
                    <a:lnTo>
                      <a:pt x="7" y="169"/>
                    </a:lnTo>
                    <a:lnTo>
                      <a:pt x="11" y="161"/>
                    </a:lnTo>
                    <a:lnTo>
                      <a:pt x="17" y="152"/>
                    </a:lnTo>
                    <a:lnTo>
                      <a:pt x="24" y="144"/>
                    </a:lnTo>
                    <a:lnTo>
                      <a:pt x="33" y="136"/>
                    </a:lnTo>
                    <a:lnTo>
                      <a:pt x="41" y="129"/>
                    </a:lnTo>
                    <a:lnTo>
                      <a:pt x="52" y="123"/>
                    </a:lnTo>
                    <a:lnTo>
                      <a:pt x="64" y="115"/>
                    </a:lnTo>
                    <a:lnTo>
                      <a:pt x="80" y="108"/>
                    </a:lnTo>
                    <a:lnTo>
                      <a:pt x="95" y="101"/>
                    </a:lnTo>
                    <a:lnTo>
                      <a:pt x="112" y="93"/>
                    </a:lnTo>
                    <a:lnTo>
                      <a:pt x="130" y="87"/>
                    </a:lnTo>
                    <a:lnTo>
                      <a:pt x="147" y="80"/>
                    </a:lnTo>
                    <a:lnTo>
                      <a:pt x="165" y="75"/>
                    </a:lnTo>
                    <a:lnTo>
                      <a:pt x="182" y="69"/>
                    </a:lnTo>
                    <a:lnTo>
                      <a:pt x="199" y="64"/>
                    </a:lnTo>
                    <a:lnTo>
                      <a:pt x="214" y="58"/>
                    </a:lnTo>
                    <a:lnTo>
                      <a:pt x="228" y="55"/>
                    </a:lnTo>
                    <a:lnTo>
                      <a:pt x="240" y="52"/>
                    </a:lnTo>
                    <a:lnTo>
                      <a:pt x="251" y="49"/>
                    </a:lnTo>
                    <a:lnTo>
                      <a:pt x="259" y="46"/>
                    </a:lnTo>
                    <a:lnTo>
                      <a:pt x="263" y="45"/>
                    </a:lnTo>
                    <a:lnTo>
                      <a:pt x="265" y="45"/>
                    </a:lnTo>
                    <a:lnTo>
                      <a:pt x="307" y="36"/>
                    </a:lnTo>
                    <a:lnTo>
                      <a:pt x="359" y="28"/>
                    </a:lnTo>
                    <a:lnTo>
                      <a:pt x="420" y="20"/>
                    </a:lnTo>
                    <a:lnTo>
                      <a:pt x="490" y="14"/>
                    </a:lnTo>
                    <a:lnTo>
                      <a:pt x="567" y="8"/>
                    </a:lnTo>
                    <a:lnTo>
                      <a:pt x="648" y="5"/>
                    </a:lnTo>
                    <a:lnTo>
                      <a:pt x="736" y="2"/>
                    </a:lnTo>
                    <a:lnTo>
                      <a:pt x="826" y="1"/>
                    </a:lnTo>
                    <a:lnTo>
                      <a:pt x="920" y="0"/>
                    </a:lnTo>
                    <a:lnTo>
                      <a:pt x="1015" y="2"/>
                    </a:lnTo>
                    <a:lnTo>
                      <a:pt x="1111" y="5"/>
                    </a:lnTo>
                    <a:lnTo>
                      <a:pt x="1207" y="9"/>
                    </a:lnTo>
                    <a:lnTo>
                      <a:pt x="1301" y="17"/>
                    </a:lnTo>
                    <a:lnTo>
                      <a:pt x="1393" y="26"/>
                    </a:lnTo>
                    <a:lnTo>
                      <a:pt x="1483" y="37"/>
                    </a:lnTo>
                    <a:lnTo>
                      <a:pt x="1567" y="51"/>
                    </a:lnTo>
                    <a:lnTo>
                      <a:pt x="1644" y="65"/>
                    </a:lnTo>
                    <a:lnTo>
                      <a:pt x="1716" y="82"/>
                    </a:lnTo>
                    <a:lnTo>
                      <a:pt x="1782" y="100"/>
                    </a:lnTo>
                    <a:lnTo>
                      <a:pt x="1842" y="120"/>
                    </a:lnTo>
                    <a:lnTo>
                      <a:pt x="1896" y="139"/>
                    </a:lnTo>
                    <a:lnTo>
                      <a:pt x="1945" y="160"/>
                    </a:lnTo>
                    <a:lnTo>
                      <a:pt x="1990" y="182"/>
                    </a:lnTo>
                    <a:lnTo>
                      <a:pt x="2029" y="203"/>
                    </a:lnTo>
                    <a:lnTo>
                      <a:pt x="2065" y="224"/>
                    </a:lnTo>
                    <a:lnTo>
                      <a:pt x="2097" y="245"/>
                    </a:lnTo>
                    <a:lnTo>
                      <a:pt x="2124" y="266"/>
                    </a:lnTo>
                    <a:lnTo>
                      <a:pt x="2148" y="287"/>
                    </a:lnTo>
                    <a:lnTo>
                      <a:pt x="2169" y="305"/>
                    </a:lnTo>
                    <a:lnTo>
                      <a:pt x="2187" y="323"/>
                    </a:lnTo>
                    <a:lnTo>
                      <a:pt x="2202" y="339"/>
                    </a:lnTo>
                    <a:lnTo>
                      <a:pt x="2215" y="354"/>
                    </a:lnTo>
                    <a:lnTo>
                      <a:pt x="2228" y="373"/>
                    </a:lnTo>
                    <a:lnTo>
                      <a:pt x="2246" y="401"/>
                    </a:lnTo>
                    <a:lnTo>
                      <a:pt x="2265" y="438"/>
                    </a:lnTo>
                    <a:lnTo>
                      <a:pt x="2287" y="482"/>
                    </a:lnTo>
                    <a:lnTo>
                      <a:pt x="2311" y="530"/>
                    </a:lnTo>
                    <a:lnTo>
                      <a:pt x="2336" y="583"/>
                    </a:lnTo>
                    <a:lnTo>
                      <a:pt x="2361" y="638"/>
                    </a:lnTo>
                    <a:lnTo>
                      <a:pt x="2386" y="693"/>
                    </a:lnTo>
                    <a:lnTo>
                      <a:pt x="2410" y="747"/>
                    </a:lnTo>
                    <a:lnTo>
                      <a:pt x="2433" y="800"/>
                    </a:lnTo>
                    <a:lnTo>
                      <a:pt x="2455" y="848"/>
                    </a:lnTo>
                    <a:lnTo>
                      <a:pt x="2474" y="890"/>
                    </a:lnTo>
                    <a:lnTo>
                      <a:pt x="2489" y="926"/>
                    </a:lnTo>
                    <a:lnTo>
                      <a:pt x="2501" y="955"/>
                    </a:lnTo>
                    <a:lnTo>
                      <a:pt x="2509" y="972"/>
                    </a:lnTo>
                    <a:lnTo>
                      <a:pt x="2512" y="979"/>
                    </a:lnTo>
                    <a:lnTo>
                      <a:pt x="2524" y="985"/>
                    </a:lnTo>
                    <a:lnTo>
                      <a:pt x="2536" y="995"/>
                    </a:lnTo>
                    <a:lnTo>
                      <a:pt x="2549" y="1007"/>
                    </a:lnTo>
                    <a:lnTo>
                      <a:pt x="2561" y="1020"/>
                    </a:lnTo>
                    <a:lnTo>
                      <a:pt x="2574" y="1036"/>
                    </a:lnTo>
                    <a:lnTo>
                      <a:pt x="2586" y="1051"/>
                    </a:lnTo>
                    <a:lnTo>
                      <a:pt x="2598" y="1067"/>
                    </a:lnTo>
                    <a:lnTo>
                      <a:pt x="2609" y="1085"/>
                    </a:lnTo>
                    <a:lnTo>
                      <a:pt x="2620" y="1100"/>
                    </a:lnTo>
                    <a:lnTo>
                      <a:pt x="2629" y="1116"/>
                    </a:lnTo>
                    <a:lnTo>
                      <a:pt x="2638" y="1131"/>
                    </a:lnTo>
                    <a:lnTo>
                      <a:pt x="2645" y="1143"/>
                    </a:lnTo>
                    <a:lnTo>
                      <a:pt x="2651" y="1154"/>
                    </a:lnTo>
                    <a:lnTo>
                      <a:pt x="2655" y="1161"/>
                    </a:lnTo>
                    <a:lnTo>
                      <a:pt x="2658" y="1167"/>
                    </a:lnTo>
                    <a:lnTo>
                      <a:pt x="2659" y="1169"/>
                    </a:lnTo>
                    <a:lnTo>
                      <a:pt x="2680" y="1199"/>
                    </a:lnTo>
                    <a:lnTo>
                      <a:pt x="2695" y="1231"/>
                    </a:lnTo>
                    <a:lnTo>
                      <a:pt x="2705" y="1263"/>
                    </a:lnTo>
                    <a:lnTo>
                      <a:pt x="2711" y="1294"/>
                    </a:lnTo>
                    <a:lnTo>
                      <a:pt x="2711" y="1325"/>
                    </a:lnTo>
                    <a:lnTo>
                      <a:pt x="2707" y="1356"/>
                    </a:lnTo>
                    <a:lnTo>
                      <a:pt x="2701" y="1384"/>
                    </a:lnTo>
                    <a:lnTo>
                      <a:pt x="2692" y="1411"/>
                    </a:lnTo>
                    <a:lnTo>
                      <a:pt x="2682" y="1435"/>
                    </a:lnTo>
                    <a:lnTo>
                      <a:pt x="2671" y="1458"/>
                    </a:lnTo>
                    <a:lnTo>
                      <a:pt x="2659" y="1479"/>
                    </a:lnTo>
                    <a:lnTo>
                      <a:pt x="2650" y="1495"/>
                    </a:lnTo>
                    <a:lnTo>
                      <a:pt x="2640" y="1510"/>
                    </a:lnTo>
                    <a:lnTo>
                      <a:pt x="2632" y="1520"/>
                    </a:lnTo>
                    <a:lnTo>
                      <a:pt x="2627" y="1526"/>
                    </a:lnTo>
                    <a:lnTo>
                      <a:pt x="2626" y="1529"/>
                    </a:lnTo>
                    <a:lnTo>
                      <a:pt x="2479" y="1500"/>
                    </a:lnTo>
                    <a:lnTo>
                      <a:pt x="2334" y="1478"/>
                    </a:lnTo>
                    <a:lnTo>
                      <a:pt x="2190" y="1463"/>
                    </a:lnTo>
                    <a:lnTo>
                      <a:pt x="2048" y="1452"/>
                    </a:lnTo>
                    <a:lnTo>
                      <a:pt x="1907" y="1445"/>
                    </a:lnTo>
                    <a:lnTo>
                      <a:pt x="1770" y="1442"/>
                    </a:lnTo>
                    <a:lnTo>
                      <a:pt x="1635" y="1440"/>
                    </a:lnTo>
                    <a:lnTo>
                      <a:pt x="1504" y="1440"/>
                    </a:lnTo>
                    <a:lnTo>
                      <a:pt x="1378" y="1440"/>
                    </a:lnTo>
                    <a:lnTo>
                      <a:pt x="1257" y="1440"/>
                    </a:lnTo>
                    <a:lnTo>
                      <a:pt x="1140" y="1437"/>
                    </a:lnTo>
                    <a:lnTo>
                      <a:pt x="1029" y="1432"/>
                    </a:lnTo>
                    <a:lnTo>
                      <a:pt x="926" y="1424"/>
                    </a:lnTo>
                    <a:lnTo>
                      <a:pt x="829" y="1411"/>
                    </a:lnTo>
                    <a:lnTo>
                      <a:pt x="738" y="1392"/>
                    </a:lnTo>
                    <a:lnTo>
                      <a:pt x="657" y="1368"/>
                    </a:lnTo>
                    <a:close/>
                  </a:path>
                </a:pathLst>
              </a:custGeom>
              <a:solidFill>
                <a:srgbClr val="33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09" name="Freeform 689"/>
              <p:cNvSpPr>
                <a:spLocks/>
              </p:cNvSpPr>
              <p:nvPr/>
            </p:nvSpPr>
            <p:spPr bwMode="auto">
              <a:xfrm flipH="1">
                <a:off x="-1138" y="2370"/>
                <a:ext cx="138" cy="75"/>
              </a:xfrm>
              <a:custGeom>
                <a:avLst/>
                <a:gdLst/>
                <a:ahLst/>
                <a:cxnLst>
                  <a:cxn ang="0">
                    <a:pos x="526" y="1248"/>
                  </a:cxn>
                  <a:cxn ang="0">
                    <a:pos x="360" y="1131"/>
                  </a:cxn>
                  <a:cxn ang="0">
                    <a:pos x="244" y="1008"/>
                  </a:cxn>
                  <a:cxn ang="0">
                    <a:pos x="170" y="896"/>
                  </a:cxn>
                  <a:cxn ang="0">
                    <a:pos x="131" y="817"/>
                  </a:cxn>
                  <a:cxn ang="0">
                    <a:pos x="116" y="780"/>
                  </a:cxn>
                  <a:cxn ang="0">
                    <a:pos x="109" y="716"/>
                  </a:cxn>
                  <a:cxn ang="0">
                    <a:pos x="103" y="619"/>
                  </a:cxn>
                  <a:cxn ang="0">
                    <a:pos x="99" y="511"/>
                  </a:cxn>
                  <a:cxn ang="0">
                    <a:pos x="97" y="411"/>
                  </a:cxn>
                  <a:cxn ang="0">
                    <a:pos x="97" y="341"/>
                  </a:cxn>
                  <a:cxn ang="0">
                    <a:pos x="95" y="297"/>
                  </a:cxn>
                  <a:cxn ang="0">
                    <a:pos x="89" y="264"/>
                  </a:cxn>
                  <a:cxn ang="0">
                    <a:pos x="79" y="241"/>
                  </a:cxn>
                  <a:cxn ang="0">
                    <a:pos x="64" y="226"/>
                  </a:cxn>
                  <a:cxn ang="0">
                    <a:pos x="40" y="217"/>
                  </a:cxn>
                  <a:cxn ang="0">
                    <a:pos x="14" y="211"/>
                  </a:cxn>
                  <a:cxn ang="0">
                    <a:pos x="1" y="197"/>
                  </a:cxn>
                  <a:cxn ang="0">
                    <a:pos x="1" y="176"/>
                  </a:cxn>
                  <a:cxn ang="0">
                    <a:pos x="13" y="153"/>
                  </a:cxn>
                  <a:cxn ang="0">
                    <a:pos x="35" y="130"/>
                  </a:cxn>
                  <a:cxn ang="0">
                    <a:pos x="65" y="109"/>
                  </a:cxn>
                  <a:cxn ang="0">
                    <a:pos x="112" y="89"/>
                  </a:cxn>
                  <a:cxn ang="0">
                    <a:pos x="166" y="69"/>
                  </a:cxn>
                  <a:cxn ang="0">
                    <a:pos x="215" y="55"/>
                  </a:cxn>
                  <a:cxn ang="0">
                    <a:pos x="251" y="45"/>
                  </a:cxn>
                  <a:cxn ang="0">
                    <a:pos x="266" y="42"/>
                  </a:cxn>
                  <a:cxn ang="0">
                    <a:pos x="419" y="19"/>
                  </a:cxn>
                  <a:cxn ang="0">
                    <a:pos x="645" y="3"/>
                  </a:cxn>
                  <a:cxn ang="0">
                    <a:pos x="913" y="0"/>
                  </a:cxn>
                  <a:cxn ang="0">
                    <a:pos x="1199" y="10"/>
                  </a:cxn>
                  <a:cxn ang="0">
                    <a:pos x="1475" y="36"/>
                  </a:cxn>
                  <a:cxn ang="0">
                    <a:pos x="1707" y="82"/>
                  </a:cxn>
                  <a:cxn ang="0">
                    <a:pos x="1886" y="138"/>
                  </a:cxn>
                  <a:cxn ang="0">
                    <a:pos x="2017" y="200"/>
                  </a:cxn>
                  <a:cxn ang="0">
                    <a:pos x="2110" y="262"/>
                  </a:cxn>
                  <a:cxn ang="0">
                    <a:pos x="2171" y="317"/>
                  </a:cxn>
                  <a:cxn ang="0">
                    <a:pos x="2211" y="367"/>
                  </a:cxn>
                  <a:cxn ang="0">
                    <a:pos x="2270" y="476"/>
                  </a:cxn>
                  <a:cxn ang="0">
                    <a:pos x="2345" y="631"/>
                  </a:cxn>
                  <a:cxn ang="0">
                    <a:pos x="2418" y="793"/>
                  </a:cxn>
                  <a:cxn ang="0">
                    <a:pos x="2473" y="919"/>
                  </a:cxn>
                  <a:cxn ang="0">
                    <a:pos x="2496" y="972"/>
                  </a:cxn>
                  <a:cxn ang="0">
                    <a:pos x="2535" y="1000"/>
                  </a:cxn>
                  <a:cxn ang="0">
                    <a:pos x="2572" y="1044"/>
                  </a:cxn>
                  <a:cxn ang="0">
                    <a:pos x="2606" y="1092"/>
                  </a:cxn>
                  <a:cxn ang="0">
                    <a:pos x="2631" y="1133"/>
                  </a:cxn>
                  <a:cxn ang="0">
                    <a:pos x="2644" y="1156"/>
                  </a:cxn>
                  <a:cxn ang="0">
                    <a:pos x="2681" y="1220"/>
                  </a:cxn>
                  <a:cxn ang="0">
                    <a:pos x="2694" y="1306"/>
                  </a:cxn>
                  <a:cxn ang="0">
                    <a:pos x="2673" y="1381"/>
                  </a:cxn>
                  <a:cxn ang="0">
                    <a:pos x="2638" y="1438"/>
                  </a:cxn>
                  <a:cxn ang="0">
                    <a:pos x="2608" y="1472"/>
                  </a:cxn>
                  <a:cxn ang="0">
                    <a:pos x="2460" y="1460"/>
                  </a:cxn>
                  <a:cxn ang="0">
                    <a:pos x="2043" y="1427"/>
                  </a:cxn>
                  <a:cxn ang="0">
                    <a:pos x="1639" y="1414"/>
                  </a:cxn>
                  <a:cxn ang="0">
                    <a:pos x="1265" y="1403"/>
                  </a:cxn>
                  <a:cxn ang="0">
                    <a:pos x="936" y="1375"/>
                  </a:cxn>
                  <a:cxn ang="0">
                    <a:pos x="668" y="1314"/>
                  </a:cxn>
                </a:cxnLst>
                <a:rect l="0" t="0" r="r" b="b"/>
                <a:pathLst>
                  <a:path w="2695" h="1480">
                    <a:moveTo>
                      <a:pt x="668" y="1314"/>
                    </a:moveTo>
                    <a:lnTo>
                      <a:pt x="593" y="1282"/>
                    </a:lnTo>
                    <a:lnTo>
                      <a:pt x="526" y="1248"/>
                    </a:lnTo>
                    <a:lnTo>
                      <a:pt x="465" y="1211"/>
                    </a:lnTo>
                    <a:lnTo>
                      <a:pt x="409" y="1172"/>
                    </a:lnTo>
                    <a:lnTo>
                      <a:pt x="360" y="1131"/>
                    </a:lnTo>
                    <a:lnTo>
                      <a:pt x="316" y="1090"/>
                    </a:lnTo>
                    <a:lnTo>
                      <a:pt x="277" y="1048"/>
                    </a:lnTo>
                    <a:lnTo>
                      <a:pt x="244" y="1008"/>
                    </a:lnTo>
                    <a:lnTo>
                      <a:pt x="215" y="969"/>
                    </a:lnTo>
                    <a:lnTo>
                      <a:pt x="191" y="931"/>
                    </a:lnTo>
                    <a:lnTo>
                      <a:pt x="170" y="896"/>
                    </a:lnTo>
                    <a:lnTo>
                      <a:pt x="154" y="866"/>
                    </a:lnTo>
                    <a:lnTo>
                      <a:pt x="140" y="839"/>
                    </a:lnTo>
                    <a:lnTo>
                      <a:pt x="131" y="817"/>
                    </a:lnTo>
                    <a:lnTo>
                      <a:pt x="123" y="800"/>
                    </a:lnTo>
                    <a:lnTo>
                      <a:pt x="120" y="791"/>
                    </a:lnTo>
                    <a:lnTo>
                      <a:pt x="116" y="780"/>
                    </a:lnTo>
                    <a:lnTo>
                      <a:pt x="114" y="763"/>
                    </a:lnTo>
                    <a:lnTo>
                      <a:pt x="111" y="743"/>
                    </a:lnTo>
                    <a:lnTo>
                      <a:pt x="109" y="716"/>
                    </a:lnTo>
                    <a:lnTo>
                      <a:pt x="107" y="687"/>
                    </a:lnTo>
                    <a:lnTo>
                      <a:pt x="106" y="654"/>
                    </a:lnTo>
                    <a:lnTo>
                      <a:pt x="103" y="619"/>
                    </a:lnTo>
                    <a:lnTo>
                      <a:pt x="102" y="583"/>
                    </a:lnTo>
                    <a:lnTo>
                      <a:pt x="101" y="547"/>
                    </a:lnTo>
                    <a:lnTo>
                      <a:pt x="99" y="511"/>
                    </a:lnTo>
                    <a:lnTo>
                      <a:pt x="99" y="475"/>
                    </a:lnTo>
                    <a:lnTo>
                      <a:pt x="98" y="441"/>
                    </a:lnTo>
                    <a:lnTo>
                      <a:pt x="97" y="411"/>
                    </a:lnTo>
                    <a:lnTo>
                      <a:pt x="97" y="382"/>
                    </a:lnTo>
                    <a:lnTo>
                      <a:pt x="97" y="359"/>
                    </a:lnTo>
                    <a:lnTo>
                      <a:pt x="97" y="341"/>
                    </a:lnTo>
                    <a:lnTo>
                      <a:pt x="96" y="324"/>
                    </a:lnTo>
                    <a:lnTo>
                      <a:pt x="96" y="310"/>
                    </a:lnTo>
                    <a:lnTo>
                      <a:pt x="95" y="297"/>
                    </a:lnTo>
                    <a:lnTo>
                      <a:pt x="93" y="285"/>
                    </a:lnTo>
                    <a:lnTo>
                      <a:pt x="91" y="274"/>
                    </a:lnTo>
                    <a:lnTo>
                      <a:pt x="89" y="264"/>
                    </a:lnTo>
                    <a:lnTo>
                      <a:pt x="87" y="256"/>
                    </a:lnTo>
                    <a:lnTo>
                      <a:pt x="84" y="248"/>
                    </a:lnTo>
                    <a:lnTo>
                      <a:pt x="79" y="241"/>
                    </a:lnTo>
                    <a:lnTo>
                      <a:pt x="75" y="236"/>
                    </a:lnTo>
                    <a:lnTo>
                      <a:pt x="69" y="230"/>
                    </a:lnTo>
                    <a:lnTo>
                      <a:pt x="64" y="226"/>
                    </a:lnTo>
                    <a:lnTo>
                      <a:pt x="56" y="223"/>
                    </a:lnTo>
                    <a:lnTo>
                      <a:pt x="49" y="220"/>
                    </a:lnTo>
                    <a:lnTo>
                      <a:pt x="40" y="217"/>
                    </a:lnTo>
                    <a:lnTo>
                      <a:pt x="31" y="216"/>
                    </a:lnTo>
                    <a:lnTo>
                      <a:pt x="21" y="214"/>
                    </a:lnTo>
                    <a:lnTo>
                      <a:pt x="14" y="211"/>
                    </a:lnTo>
                    <a:lnTo>
                      <a:pt x="8" y="206"/>
                    </a:lnTo>
                    <a:lnTo>
                      <a:pt x="4" y="202"/>
                    </a:lnTo>
                    <a:lnTo>
                      <a:pt x="1" y="197"/>
                    </a:lnTo>
                    <a:lnTo>
                      <a:pt x="0" y="190"/>
                    </a:lnTo>
                    <a:lnTo>
                      <a:pt x="0" y="183"/>
                    </a:lnTo>
                    <a:lnTo>
                      <a:pt x="1" y="176"/>
                    </a:lnTo>
                    <a:lnTo>
                      <a:pt x="4" y="168"/>
                    </a:lnTo>
                    <a:lnTo>
                      <a:pt x="7" y="161"/>
                    </a:lnTo>
                    <a:lnTo>
                      <a:pt x="13" y="153"/>
                    </a:lnTo>
                    <a:lnTo>
                      <a:pt x="19" y="145"/>
                    </a:lnTo>
                    <a:lnTo>
                      <a:pt x="26" y="138"/>
                    </a:lnTo>
                    <a:lnTo>
                      <a:pt x="35" y="130"/>
                    </a:lnTo>
                    <a:lnTo>
                      <a:pt x="43" y="122"/>
                    </a:lnTo>
                    <a:lnTo>
                      <a:pt x="53" y="117"/>
                    </a:lnTo>
                    <a:lnTo>
                      <a:pt x="65" y="109"/>
                    </a:lnTo>
                    <a:lnTo>
                      <a:pt x="80" y="102"/>
                    </a:lnTo>
                    <a:lnTo>
                      <a:pt x="96" y="95"/>
                    </a:lnTo>
                    <a:lnTo>
                      <a:pt x="112" y="89"/>
                    </a:lnTo>
                    <a:lnTo>
                      <a:pt x="130" y="82"/>
                    </a:lnTo>
                    <a:lnTo>
                      <a:pt x="148" y="75"/>
                    </a:lnTo>
                    <a:lnTo>
                      <a:pt x="166" y="69"/>
                    </a:lnTo>
                    <a:lnTo>
                      <a:pt x="183" y="64"/>
                    </a:lnTo>
                    <a:lnTo>
                      <a:pt x="199" y="59"/>
                    </a:lnTo>
                    <a:lnTo>
                      <a:pt x="215" y="55"/>
                    </a:lnTo>
                    <a:lnTo>
                      <a:pt x="229" y="50"/>
                    </a:lnTo>
                    <a:lnTo>
                      <a:pt x="241" y="47"/>
                    </a:lnTo>
                    <a:lnTo>
                      <a:pt x="251" y="45"/>
                    </a:lnTo>
                    <a:lnTo>
                      <a:pt x="259" y="43"/>
                    </a:lnTo>
                    <a:lnTo>
                      <a:pt x="264" y="42"/>
                    </a:lnTo>
                    <a:lnTo>
                      <a:pt x="266" y="42"/>
                    </a:lnTo>
                    <a:lnTo>
                      <a:pt x="306" y="33"/>
                    </a:lnTo>
                    <a:lnTo>
                      <a:pt x="359" y="25"/>
                    </a:lnTo>
                    <a:lnTo>
                      <a:pt x="419" y="19"/>
                    </a:lnTo>
                    <a:lnTo>
                      <a:pt x="488" y="12"/>
                    </a:lnTo>
                    <a:lnTo>
                      <a:pt x="563" y="8"/>
                    </a:lnTo>
                    <a:lnTo>
                      <a:pt x="645" y="3"/>
                    </a:lnTo>
                    <a:lnTo>
                      <a:pt x="731" y="1"/>
                    </a:lnTo>
                    <a:lnTo>
                      <a:pt x="821" y="0"/>
                    </a:lnTo>
                    <a:lnTo>
                      <a:pt x="913" y="0"/>
                    </a:lnTo>
                    <a:lnTo>
                      <a:pt x="1008" y="1"/>
                    </a:lnTo>
                    <a:lnTo>
                      <a:pt x="1104" y="4"/>
                    </a:lnTo>
                    <a:lnTo>
                      <a:pt x="1199" y="10"/>
                    </a:lnTo>
                    <a:lnTo>
                      <a:pt x="1294" y="16"/>
                    </a:lnTo>
                    <a:lnTo>
                      <a:pt x="1386" y="25"/>
                    </a:lnTo>
                    <a:lnTo>
                      <a:pt x="1475" y="36"/>
                    </a:lnTo>
                    <a:lnTo>
                      <a:pt x="1559" y="50"/>
                    </a:lnTo>
                    <a:lnTo>
                      <a:pt x="1636" y="64"/>
                    </a:lnTo>
                    <a:lnTo>
                      <a:pt x="1707" y="82"/>
                    </a:lnTo>
                    <a:lnTo>
                      <a:pt x="1773" y="99"/>
                    </a:lnTo>
                    <a:lnTo>
                      <a:pt x="1833" y="118"/>
                    </a:lnTo>
                    <a:lnTo>
                      <a:pt x="1886" y="138"/>
                    </a:lnTo>
                    <a:lnTo>
                      <a:pt x="1935" y="158"/>
                    </a:lnTo>
                    <a:lnTo>
                      <a:pt x="1979" y="179"/>
                    </a:lnTo>
                    <a:lnTo>
                      <a:pt x="2017" y="200"/>
                    </a:lnTo>
                    <a:lnTo>
                      <a:pt x="2052" y="221"/>
                    </a:lnTo>
                    <a:lnTo>
                      <a:pt x="2083" y="241"/>
                    </a:lnTo>
                    <a:lnTo>
                      <a:pt x="2110" y="262"/>
                    </a:lnTo>
                    <a:lnTo>
                      <a:pt x="2133" y="281"/>
                    </a:lnTo>
                    <a:lnTo>
                      <a:pt x="2154" y="299"/>
                    </a:lnTo>
                    <a:lnTo>
                      <a:pt x="2171" y="317"/>
                    </a:lnTo>
                    <a:lnTo>
                      <a:pt x="2185" y="333"/>
                    </a:lnTo>
                    <a:lnTo>
                      <a:pt x="2198" y="348"/>
                    </a:lnTo>
                    <a:lnTo>
                      <a:pt x="2211" y="367"/>
                    </a:lnTo>
                    <a:lnTo>
                      <a:pt x="2229" y="395"/>
                    </a:lnTo>
                    <a:lnTo>
                      <a:pt x="2249" y="432"/>
                    </a:lnTo>
                    <a:lnTo>
                      <a:pt x="2270" y="476"/>
                    </a:lnTo>
                    <a:lnTo>
                      <a:pt x="2294" y="524"/>
                    </a:lnTo>
                    <a:lnTo>
                      <a:pt x="2319" y="577"/>
                    </a:lnTo>
                    <a:lnTo>
                      <a:pt x="2345" y="631"/>
                    </a:lnTo>
                    <a:lnTo>
                      <a:pt x="2370" y="687"/>
                    </a:lnTo>
                    <a:lnTo>
                      <a:pt x="2395" y="741"/>
                    </a:lnTo>
                    <a:lnTo>
                      <a:pt x="2418" y="793"/>
                    </a:lnTo>
                    <a:lnTo>
                      <a:pt x="2440" y="841"/>
                    </a:lnTo>
                    <a:lnTo>
                      <a:pt x="2458" y="884"/>
                    </a:lnTo>
                    <a:lnTo>
                      <a:pt x="2473" y="919"/>
                    </a:lnTo>
                    <a:lnTo>
                      <a:pt x="2485" y="948"/>
                    </a:lnTo>
                    <a:lnTo>
                      <a:pt x="2493" y="965"/>
                    </a:lnTo>
                    <a:lnTo>
                      <a:pt x="2496" y="972"/>
                    </a:lnTo>
                    <a:lnTo>
                      <a:pt x="2508" y="978"/>
                    </a:lnTo>
                    <a:lnTo>
                      <a:pt x="2521" y="988"/>
                    </a:lnTo>
                    <a:lnTo>
                      <a:pt x="2535" y="1000"/>
                    </a:lnTo>
                    <a:lnTo>
                      <a:pt x="2547" y="1013"/>
                    </a:lnTo>
                    <a:lnTo>
                      <a:pt x="2560" y="1029"/>
                    </a:lnTo>
                    <a:lnTo>
                      <a:pt x="2572" y="1044"/>
                    </a:lnTo>
                    <a:lnTo>
                      <a:pt x="2584" y="1060"/>
                    </a:lnTo>
                    <a:lnTo>
                      <a:pt x="2595" y="1077"/>
                    </a:lnTo>
                    <a:lnTo>
                      <a:pt x="2606" y="1092"/>
                    </a:lnTo>
                    <a:lnTo>
                      <a:pt x="2615" y="1107"/>
                    </a:lnTo>
                    <a:lnTo>
                      <a:pt x="2623" y="1120"/>
                    </a:lnTo>
                    <a:lnTo>
                      <a:pt x="2631" y="1133"/>
                    </a:lnTo>
                    <a:lnTo>
                      <a:pt x="2636" y="1143"/>
                    </a:lnTo>
                    <a:lnTo>
                      <a:pt x="2640" y="1151"/>
                    </a:lnTo>
                    <a:lnTo>
                      <a:pt x="2644" y="1156"/>
                    </a:lnTo>
                    <a:lnTo>
                      <a:pt x="2645" y="1159"/>
                    </a:lnTo>
                    <a:lnTo>
                      <a:pt x="2666" y="1189"/>
                    </a:lnTo>
                    <a:lnTo>
                      <a:pt x="2681" y="1220"/>
                    </a:lnTo>
                    <a:lnTo>
                      <a:pt x="2691" y="1249"/>
                    </a:lnTo>
                    <a:lnTo>
                      <a:pt x="2695" y="1279"/>
                    </a:lnTo>
                    <a:lnTo>
                      <a:pt x="2694" y="1306"/>
                    </a:lnTo>
                    <a:lnTo>
                      <a:pt x="2690" y="1333"/>
                    </a:lnTo>
                    <a:lnTo>
                      <a:pt x="2683" y="1358"/>
                    </a:lnTo>
                    <a:lnTo>
                      <a:pt x="2673" y="1381"/>
                    </a:lnTo>
                    <a:lnTo>
                      <a:pt x="2662" y="1402"/>
                    </a:lnTo>
                    <a:lnTo>
                      <a:pt x="2650" y="1422"/>
                    </a:lnTo>
                    <a:lnTo>
                      <a:pt x="2638" y="1438"/>
                    </a:lnTo>
                    <a:lnTo>
                      <a:pt x="2626" y="1452"/>
                    </a:lnTo>
                    <a:lnTo>
                      <a:pt x="2616" y="1463"/>
                    </a:lnTo>
                    <a:lnTo>
                      <a:pt x="2608" y="1472"/>
                    </a:lnTo>
                    <a:lnTo>
                      <a:pt x="2602" y="1477"/>
                    </a:lnTo>
                    <a:lnTo>
                      <a:pt x="2601" y="1480"/>
                    </a:lnTo>
                    <a:lnTo>
                      <a:pt x="2460" y="1460"/>
                    </a:lnTo>
                    <a:lnTo>
                      <a:pt x="2321" y="1446"/>
                    </a:lnTo>
                    <a:lnTo>
                      <a:pt x="2181" y="1435"/>
                    </a:lnTo>
                    <a:lnTo>
                      <a:pt x="2043" y="1427"/>
                    </a:lnTo>
                    <a:lnTo>
                      <a:pt x="1906" y="1422"/>
                    </a:lnTo>
                    <a:lnTo>
                      <a:pt x="1771" y="1417"/>
                    </a:lnTo>
                    <a:lnTo>
                      <a:pt x="1639" y="1414"/>
                    </a:lnTo>
                    <a:lnTo>
                      <a:pt x="1511" y="1411"/>
                    </a:lnTo>
                    <a:lnTo>
                      <a:pt x="1385" y="1407"/>
                    </a:lnTo>
                    <a:lnTo>
                      <a:pt x="1265" y="1403"/>
                    </a:lnTo>
                    <a:lnTo>
                      <a:pt x="1149" y="1397"/>
                    </a:lnTo>
                    <a:lnTo>
                      <a:pt x="1040" y="1387"/>
                    </a:lnTo>
                    <a:lnTo>
                      <a:pt x="936" y="1375"/>
                    </a:lnTo>
                    <a:lnTo>
                      <a:pt x="839" y="1359"/>
                    </a:lnTo>
                    <a:lnTo>
                      <a:pt x="750" y="1339"/>
                    </a:lnTo>
                    <a:lnTo>
                      <a:pt x="668" y="13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10" name="Freeform 690"/>
              <p:cNvSpPr>
                <a:spLocks/>
              </p:cNvSpPr>
              <p:nvPr/>
            </p:nvSpPr>
            <p:spPr bwMode="auto">
              <a:xfrm flipH="1">
                <a:off x="-1145" y="2374"/>
                <a:ext cx="137" cy="71"/>
              </a:xfrm>
              <a:custGeom>
                <a:avLst/>
                <a:gdLst/>
                <a:ahLst/>
                <a:cxnLst>
                  <a:cxn ang="0">
                    <a:pos x="537" y="1196"/>
                  </a:cxn>
                  <a:cxn ang="0">
                    <a:pos x="370" y="1081"/>
                  </a:cxn>
                  <a:cxn ang="0">
                    <a:pos x="254" y="961"/>
                  </a:cxn>
                  <a:cxn ang="0">
                    <a:pos x="178" y="853"/>
                  </a:cxn>
                  <a:cxn ang="0">
                    <a:pos x="138" y="776"/>
                  </a:cxn>
                  <a:cxn ang="0">
                    <a:pos x="124" y="740"/>
                  </a:cxn>
                  <a:cxn ang="0">
                    <a:pos x="116" y="680"/>
                  </a:cxn>
                  <a:cxn ang="0">
                    <a:pos x="108" y="589"/>
                  </a:cxn>
                  <a:cxn ang="0">
                    <a:pos x="103" y="487"/>
                  </a:cxn>
                  <a:cxn ang="0">
                    <a:pos x="100" y="392"/>
                  </a:cxn>
                  <a:cxn ang="0">
                    <a:pos x="99" y="325"/>
                  </a:cxn>
                  <a:cxn ang="0">
                    <a:pos x="96" y="281"/>
                  </a:cxn>
                  <a:cxn ang="0">
                    <a:pos x="90" y="249"/>
                  </a:cxn>
                  <a:cxn ang="0">
                    <a:pos x="79" y="228"/>
                  </a:cxn>
                  <a:cxn ang="0">
                    <a:pos x="63" y="214"/>
                  </a:cxn>
                  <a:cxn ang="0">
                    <a:pos x="39" y="207"/>
                  </a:cxn>
                  <a:cxn ang="0">
                    <a:pos x="12" y="200"/>
                  </a:cxn>
                  <a:cxn ang="0">
                    <a:pos x="1" y="187"/>
                  </a:cxn>
                  <a:cxn ang="0">
                    <a:pos x="3" y="169"/>
                  </a:cxn>
                  <a:cxn ang="0">
                    <a:pos x="15" y="147"/>
                  </a:cxn>
                  <a:cxn ang="0">
                    <a:pos x="35" y="126"/>
                  </a:cxn>
                  <a:cxn ang="0">
                    <a:pos x="65" y="105"/>
                  </a:cxn>
                  <a:cxn ang="0">
                    <a:pos x="113" y="85"/>
                  </a:cxn>
                  <a:cxn ang="0">
                    <a:pos x="165" y="66"/>
                  </a:cxn>
                  <a:cxn ang="0">
                    <a:pos x="215" y="52"/>
                  </a:cxn>
                  <a:cxn ang="0">
                    <a:pos x="251" y="43"/>
                  </a:cxn>
                  <a:cxn ang="0">
                    <a:pos x="267" y="40"/>
                  </a:cxn>
                  <a:cxn ang="0">
                    <a:pos x="417" y="18"/>
                  </a:cxn>
                  <a:cxn ang="0">
                    <a:pos x="641" y="4"/>
                  </a:cxn>
                  <a:cxn ang="0">
                    <a:pos x="909" y="0"/>
                  </a:cxn>
                  <a:cxn ang="0">
                    <a:pos x="1192" y="11"/>
                  </a:cxn>
                  <a:cxn ang="0">
                    <a:pos x="1467" y="39"/>
                  </a:cxn>
                  <a:cxn ang="0">
                    <a:pos x="1699" y="83"/>
                  </a:cxn>
                  <a:cxn ang="0">
                    <a:pos x="1876" y="139"/>
                  </a:cxn>
                  <a:cxn ang="0">
                    <a:pos x="2005" y="199"/>
                  </a:cxn>
                  <a:cxn ang="0">
                    <a:pos x="2095" y="259"/>
                  </a:cxn>
                  <a:cxn ang="0">
                    <a:pos x="2154" y="314"/>
                  </a:cxn>
                  <a:cxn ang="0">
                    <a:pos x="2195" y="363"/>
                  </a:cxn>
                  <a:cxn ang="0">
                    <a:pos x="2254" y="471"/>
                  </a:cxn>
                  <a:cxn ang="0">
                    <a:pos x="2328" y="626"/>
                  </a:cxn>
                  <a:cxn ang="0">
                    <a:pos x="2401" y="788"/>
                  </a:cxn>
                  <a:cxn ang="0">
                    <a:pos x="2457" y="914"/>
                  </a:cxn>
                  <a:cxn ang="0">
                    <a:pos x="2480" y="966"/>
                  </a:cxn>
                  <a:cxn ang="0">
                    <a:pos x="2519" y="994"/>
                  </a:cxn>
                  <a:cxn ang="0">
                    <a:pos x="2558" y="1038"/>
                  </a:cxn>
                  <a:cxn ang="0">
                    <a:pos x="2592" y="1085"/>
                  </a:cxn>
                  <a:cxn ang="0">
                    <a:pos x="2617" y="1125"/>
                  </a:cxn>
                  <a:cxn ang="0">
                    <a:pos x="2630" y="1148"/>
                  </a:cxn>
                  <a:cxn ang="0">
                    <a:pos x="2667" y="1210"/>
                  </a:cxn>
                  <a:cxn ang="0">
                    <a:pos x="2678" y="1290"/>
                  </a:cxn>
                  <a:cxn ang="0">
                    <a:pos x="2654" y="1353"/>
                  </a:cxn>
                  <a:cxn ang="0">
                    <a:pos x="2616" y="1400"/>
                  </a:cxn>
                  <a:cxn ang="0">
                    <a:pos x="2584" y="1426"/>
                  </a:cxn>
                  <a:cxn ang="0">
                    <a:pos x="2442" y="1423"/>
                  </a:cxn>
                  <a:cxn ang="0">
                    <a:pos x="2039" y="1405"/>
                  </a:cxn>
                  <a:cxn ang="0">
                    <a:pos x="1643" y="1389"/>
                  </a:cxn>
                  <a:cxn ang="0">
                    <a:pos x="1273" y="1367"/>
                  </a:cxn>
                  <a:cxn ang="0">
                    <a:pos x="947" y="1328"/>
                  </a:cxn>
                  <a:cxn ang="0">
                    <a:pos x="679" y="1260"/>
                  </a:cxn>
                </a:cxnLst>
                <a:rect l="0" t="0" r="r" b="b"/>
                <a:pathLst>
                  <a:path w="2679" h="1432">
                    <a:moveTo>
                      <a:pt x="679" y="1260"/>
                    </a:moveTo>
                    <a:lnTo>
                      <a:pt x="605" y="1230"/>
                    </a:lnTo>
                    <a:lnTo>
                      <a:pt x="537" y="1196"/>
                    </a:lnTo>
                    <a:lnTo>
                      <a:pt x="475" y="1160"/>
                    </a:lnTo>
                    <a:lnTo>
                      <a:pt x="421" y="1122"/>
                    </a:lnTo>
                    <a:lnTo>
                      <a:pt x="370" y="1081"/>
                    </a:lnTo>
                    <a:lnTo>
                      <a:pt x="327" y="1041"/>
                    </a:lnTo>
                    <a:lnTo>
                      <a:pt x="287" y="1001"/>
                    </a:lnTo>
                    <a:lnTo>
                      <a:pt x="254" y="961"/>
                    </a:lnTo>
                    <a:lnTo>
                      <a:pt x="224" y="923"/>
                    </a:lnTo>
                    <a:lnTo>
                      <a:pt x="199" y="887"/>
                    </a:lnTo>
                    <a:lnTo>
                      <a:pt x="178" y="853"/>
                    </a:lnTo>
                    <a:lnTo>
                      <a:pt x="161" y="823"/>
                    </a:lnTo>
                    <a:lnTo>
                      <a:pt x="148" y="796"/>
                    </a:lnTo>
                    <a:lnTo>
                      <a:pt x="138" y="776"/>
                    </a:lnTo>
                    <a:lnTo>
                      <a:pt x="130" y="759"/>
                    </a:lnTo>
                    <a:lnTo>
                      <a:pt x="127" y="749"/>
                    </a:lnTo>
                    <a:lnTo>
                      <a:pt x="124" y="740"/>
                    </a:lnTo>
                    <a:lnTo>
                      <a:pt x="120" y="724"/>
                    </a:lnTo>
                    <a:lnTo>
                      <a:pt x="118" y="704"/>
                    </a:lnTo>
                    <a:lnTo>
                      <a:pt x="116" y="680"/>
                    </a:lnTo>
                    <a:lnTo>
                      <a:pt x="113" y="652"/>
                    </a:lnTo>
                    <a:lnTo>
                      <a:pt x="111" y="622"/>
                    </a:lnTo>
                    <a:lnTo>
                      <a:pt x="108" y="589"/>
                    </a:lnTo>
                    <a:lnTo>
                      <a:pt x="106" y="555"/>
                    </a:lnTo>
                    <a:lnTo>
                      <a:pt x="105" y="521"/>
                    </a:lnTo>
                    <a:lnTo>
                      <a:pt x="103" y="487"/>
                    </a:lnTo>
                    <a:lnTo>
                      <a:pt x="102" y="454"/>
                    </a:lnTo>
                    <a:lnTo>
                      <a:pt x="101" y="422"/>
                    </a:lnTo>
                    <a:lnTo>
                      <a:pt x="100" y="392"/>
                    </a:lnTo>
                    <a:lnTo>
                      <a:pt x="99" y="366"/>
                    </a:lnTo>
                    <a:lnTo>
                      <a:pt x="99" y="343"/>
                    </a:lnTo>
                    <a:lnTo>
                      <a:pt x="99" y="325"/>
                    </a:lnTo>
                    <a:lnTo>
                      <a:pt x="98" y="308"/>
                    </a:lnTo>
                    <a:lnTo>
                      <a:pt x="98" y="294"/>
                    </a:lnTo>
                    <a:lnTo>
                      <a:pt x="96" y="281"/>
                    </a:lnTo>
                    <a:lnTo>
                      <a:pt x="95" y="269"/>
                    </a:lnTo>
                    <a:lnTo>
                      <a:pt x="93" y="259"/>
                    </a:lnTo>
                    <a:lnTo>
                      <a:pt x="90" y="249"/>
                    </a:lnTo>
                    <a:lnTo>
                      <a:pt x="88" y="241"/>
                    </a:lnTo>
                    <a:lnTo>
                      <a:pt x="83" y="234"/>
                    </a:lnTo>
                    <a:lnTo>
                      <a:pt x="79" y="228"/>
                    </a:lnTo>
                    <a:lnTo>
                      <a:pt x="75" y="222"/>
                    </a:lnTo>
                    <a:lnTo>
                      <a:pt x="69" y="218"/>
                    </a:lnTo>
                    <a:lnTo>
                      <a:pt x="63" y="214"/>
                    </a:lnTo>
                    <a:lnTo>
                      <a:pt x="56" y="211"/>
                    </a:lnTo>
                    <a:lnTo>
                      <a:pt x="47" y="209"/>
                    </a:lnTo>
                    <a:lnTo>
                      <a:pt x="39" y="207"/>
                    </a:lnTo>
                    <a:lnTo>
                      <a:pt x="30" y="206"/>
                    </a:lnTo>
                    <a:lnTo>
                      <a:pt x="20" y="204"/>
                    </a:lnTo>
                    <a:lnTo>
                      <a:pt x="12" y="200"/>
                    </a:lnTo>
                    <a:lnTo>
                      <a:pt x="7" y="197"/>
                    </a:lnTo>
                    <a:lnTo>
                      <a:pt x="4" y="193"/>
                    </a:lnTo>
                    <a:lnTo>
                      <a:pt x="1" y="187"/>
                    </a:lnTo>
                    <a:lnTo>
                      <a:pt x="0" y="181"/>
                    </a:lnTo>
                    <a:lnTo>
                      <a:pt x="0" y="175"/>
                    </a:lnTo>
                    <a:lnTo>
                      <a:pt x="3" y="169"/>
                    </a:lnTo>
                    <a:lnTo>
                      <a:pt x="5" y="161"/>
                    </a:lnTo>
                    <a:lnTo>
                      <a:pt x="9" y="154"/>
                    </a:lnTo>
                    <a:lnTo>
                      <a:pt x="15" y="147"/>
                    </a:lnTo>
                    <a:lnTo>
                      <a:pt x="20" y="140"/>
                    </a:lnTo>
                    <a:lnTo>
                      <a:pt x="28" y="133"/>
                    </a:lnTo>
                    <a:lnTo>
                      <a:pt x="35" y="126"/>
                    </a:lnTo>
                    <a:lnTo>
                      <a:pt x="43" y="119"/>
                    </a:lnTo>
                    <a:lnTo>
                      <a:pt x="53" y="114"/>
                    </a:lnTo>
                    <a:lnTo>
                      <a:pt x="65" y="105"/>
                    </a:lnTo>
                    <a:lnTo>
                      <a:pt x="80" y="99"/>
                    </a:lnTo>
                    <a:lnTo>
                      <a:pt x="95" y="91"/>
                    </a:lnTo>
                    <a:lnTo>
                      <a:pt x="113" y="85"/>
                    </a:lnTo>
                    <a:lnTo>
                      <a:pt x="130" y="78"/>
                    </a:lnTo>
                    <a:lnTo>
                      <a:pt x="148" y="71"/>
                    </a:lnTo>
                    <a:lnTo>
                      <a:pt x="165" y="66"/>
                    </a:lnTo>
                    <a:lnTo>
                      <a:pt x="183" y="60"/>
                    </a:lnTo>
                    <a:lnTo>
                      <a:pt x="200" y="56"/>
                    </a:lnTo>
                    <a:lnTo>
                      <a:pt x="215" y="52"/>
                    </a:lnTo>
                    <a:lnTo>
                      <a:pt x="230" y="48"/>
                    </a:lnTo>
                    <a:lnTo>
                      <a:pt x="242" y="45"/>
                    </a:lnTo>
                    <a:lnTo>
                      <a:pt x="251" y="43"/>
                    </a:lnTo>
                    <a:lnTo>
                      <a:pt x="259" y="41"/>
                    </a:lnTo>
                    <a:lnTo>
                      <a:pt x="265" y="40"/>
                    </a:lnTo>
                    <a:lnTo>
                      <a:pt x="267" y="40"/>
                    </a:lnTo>
                    <a:lnTo>
                      <a:pt x="307" y="31"/>
                    </a:lnTo>
                    <a:lnTo>
                      <a:pt x="357" y="24"/>
                    </a:lnTo>
                    <a:lnTo>
                      <a:pt x="417" y="18"/>
                    </a:lnTo>
                    <a:lnTo>
                      <a:pt x="485" y="12"/>
                    </a:lnTo>
                    <a:lnTo>
                      <a:pt x="560" y="7"/>
                    </a:lnTo>
                    <a:lnTo>
                      <a:pt x="641" y="4"/>
                    </a:lnTo>
                    <a:lnTo>
                      <a:pt x="726" y="2"/>
                    </a:lnTo>
                    <a:lnTo>
                      <a:pt x="816" y="0"/>
                    </a:lnTo>
                    <a:lnTo>
                      <a:pt x="909" y="0"/>
                    </a:lnTo>
                    <a:lnTo>
                      <a:pt x="1003" y="3"/>
                    </a:lnTo>
                    <a:lnTo>
                      <a:pt x="1098" y="6"/>
                    </a:lnTo>
                    <a:lnTo>
                      <a:pt x="1192" y="11"/>
                    </a:lnTo>
                    <a:lnTo>
                      <a:pt x="1286" y="19"/>
                    </a:lnTo>
                    <a:lnTo>
                      <a:pt x="1378" y="28"/>
                    </a:lnTo>
                    <a:lnTo>
                      <a:pt x="1467" y="39"/>
                    </a:lnTo>
                    <a:lnTo>
                      <a:pt x="1551" y="53"/>
                    </a:lnTo>
                    <a:lnTo>
                      <a:pt x="1628" y="67"/>
                    </a:lnTo>
                    <a:lnTo>
                      <a:pt x="1699" y="83"/>
                    </a:lnTo>
                    <a:lnTo>
                      <a:pt x="1763" y="101"/>
                    </a:lnTo>
                    <a:lnTo>
                      <a:pt x="1822" y="119"/>
                    </a:lnTo>
                    <a:lnTo>
                      <a:pt x="1876" y="139"/>
                    </a:lnTo>
                    <a:lnTo>
                      <a:pt x="1924" y="159"/>
                    </a:lnTo>
                    <a:lnTo>
                      <a:pt x="1967" y="178"/>
                    </a:lnTo>
                    <a:lnTo>
                      <a:pt x="2005" y="199"/>
                    </a:lnTo>
                    <a:lnTo>
                      <a:pt x="2039" y="219"/>
                    </a:lnTo>
                    <a:lnTo>
                      <a:pt x="2069" y="240"/>
                    </a:lnTo>
                    <a:lnTo>
                      <a:pt x="2095" y="259"/>
                    </a:lnTo>
                    <a:lnTo>
                      <a:pt x="2117" y="278"/>
                    </a:lnTo>
                    <a:lnTo>
                      <a:pt x="2137" y="296"/>
                    </a:lnTo>
                    <a:lnTo>
                      <a:pt x="2154" y="314"/>
                    </a:lnTo>
                    <a:lnTo>
                      <a:pt x="2168" y="329"/>
                    </a:lnTo>
                    <a:lnTo>
                      <a:pt x="2182" y="344"/>
                    </a:lnTo>
                    <a:lnTo>
                      <a:pt x="2195" y="363"/>
                    </a:lnTo>
                    <a:lnTo>
                      <a:pt x="2212" y="391"/>
                    </a:lnTo>
                    <a:lnTo>
                      <a:pt x="2232" y="428"/>
                    </a:lnTo>
                    <a:lnTo>
                      <a:pt x="2254" y="471"/>
                    </a:lnTo>
                    <a:lnTo>
                      <a:pt x="2278" y="520"/>
                    </a:lnTo>
                    <a:lnTo>
                      <a:pt x="2303" y="573"/>
                    </a:lnTo>
                    <a:lnTo>
                      <a:pt x="2328" y="626"/>
                    </a:lnTo>
                    <a:lnTo>
                      <a:pt x="2353" y="682"/>
                    </a:lnTo>
                    <a:lnTo>
                      <a:pt x="2378" y="735"/>
                    </a:lnTo>
                    <a:lnTo>
                      <a:pt x="2401" y="788"/>
                    </a:lnTo>
                    <a:lnTo>
                      <a:pt x="2423" y="836"/>
                    </a:lnTo>
                    <a:lnTo>
                      <a:pt x="2441" y="878"/>
                    </a:lnTo>
                    <a:lnTo>
                      <a:pt x="2457" y="914"/>
                    </a:lnTo>
                    <a:lnTo>
                      <a:pt x="2469" y="942"/>
                    </a:lnTo>
                    <a:lnTo>
                      <a:pt x="2476" y="959"/>
                    </a:lnTo>
                    <a:lnTo>
                      <a:pt x="2480" y="966"/>
                    </a:lnTo>
                    <a:lnTo>
                      <a:pt x="2493" y="972"/>
                    </a:lnTo>
                    <a:lnTo>
                      <a:pt x="2506" y="982"/>
                    </a:lnTo>
                    <a:lnTo>
                      <a:pt x="2519" y="994"/>
                    </a:lnTo>
                    <a:lnTo>
                      <a:pt x="2532" y="1007"/>
                    </a:lnTo>
                    <a:lnTo>
                      <a:pt x="2545" y="1022"/>
                    </a:lnTo>
                    <a:lnTo>
                      <a:pt x="2558" y="1038"/>
                    </a:lnTo>
                    <a:lnTo>
                      <a:pt x="2570" y="1053"/>
                    </a:lnTo>
                    <a:lnTo>
                      <a:pt x="2581" y="1069"/>
                    </a:lnTo>
                    <a:lnTo>
                      <a:pt x="2592" y="1085"/>
                    </a:lnTo>
                    <a:lnTo>
                      <a:pt x="2601" y="1100"/>
                    </a:lnTo>
                    <a:lnTo>
                      <a:pt x="2610" y="1113"/>
                    </a:lnTo>
                    <a:lnTo>
                      <a:pt x="2617" y="1125"/>
                    </a:lnTo>
                    <a:lnTo>
                      <a:pt x="2623" y="1135"/>
                    </a:lnTo>
                    <a:lnTo>
                      <a:pt x="2627" y="1143"/>
                    </a:lnTo>
                    <a:lnTo>
                      <a:pt x="2630" y="1148"/>
                    </a:lnTo>
                    <a:lnTo>
                      <a:pt x="2631" y="1150"/>
                    </a:lnTo>
                    <a:lnTo>
                      <a:pt x="2652" y="1181"/>
                    </a:lnTo>
                    <a:lnTo>
                      <a:pt x="2667" y="1210"/>
                    </a:lnTo>
                    <a:lnTo>
                      <a:pt x="2676" y="1237"/>
                    </a:lnTo>
                    <a:lnTo>
                      <a:pt x="2679" y="1265"/>
                    </a:lnTo>
                    <a:lnTo>
                      <a:pt x="2678" y="1290"/>
                    </a:lnTo>
                    <a:lnTo>
                      <a:pt x="2673" y="1313"/>
                    </a:lnTo>
                    <a:lnTo>
                      <a:pt x="2665" y="1334"/>
                    </a:lnTo>
                    <a:lnTo>
                      <a:pt x="2654" y="1353"/>
                    </a:lnTo>
                    <a:lnTo>
                      <a:pt x="2642" y="1371"/>
                    </a:lnTo>
                    <a:lnTo>
                      <a:pt x="2629" y="1386"/>
                    </a:lnTo>
                    <a:lnTo>
                      <a:pt x="2616" y="1400"/>
                    </a:lnTo>
                    <a:lnTo>
                      <a:pt x="2604" y="1411"/>
                    </a:lnTo>
                    <a:lnTo>
                      <a:pt x="2593" y="1420"/>
                    </a:lnTo>
                    <a:lnTo>
                      <a:pt x="2584" y="1426"/>
                    </a:lnTo>
                    <a:lnTo>
                      <a:pt x="2578" y="1430"/>
                    </a:lnTo>
                    <a:lnTo>
                      <a:pt x="2577" y="1432"/>
                    </a:lnTo>
                    <a:lnTo>
                      <a:pt x="2442" y="1423"/>
                    </a:lnTo>
                    <a:lnTo>
                      <a:pt x="2307" y="1415"/>
                    </a:lnTo>
                    <a:lnTo>
                      <a:pt x="2173" y="1410"/>
                    </a:lnTo>
                    <a:lnTo>
                      <a:pt x="2039" y="1405"/>
                    </a:lnTo>
                    <a:lnTo>
                      <a:pt x="1904" y="1400"/>
                    </a:lnTo>
                    <a:lnTo>
                      <a:pt x="1772" y="1395"/>
                    </a:lnTo>
                    <a:lnTo>
                      <a:pt x="1643" y="1389"/>
                    </a:lnTo>
                    <a:lnTo>
                      <a:pt x="1517" y="1384"/>
                    </a:lnTo>
                    <a:lnTo>
                      <a:pt x="1393" y="1376"/>
                    </a:lnTo>
                    <a:lnTo>
                      <a:pt x="1273" y="1367"/>
                    </a:lnTo>
                    <a:lnTo>
                      <a:pt x="1159" y="1357"/>
                    </a:lnTo>
                    <a:lnTo>
                      <a:pt x="1049" y="1343"/>
                    </a:lnTo>
                    <a:lnTo>
                      <a:pt x="947" y="1328"/>
                    </a:lnTo>
                    <a:lnTo>
                      <a:pt x="850" y="1308"/>
                    </a:lnTo>
                    <a:lnTo>
                      <a:pt x="760" y="1287"/>
                    </a:lnTo>
                    <a:lnTo>
                      <a:pt x="679" y="1260"/>
                    </a:lnTo>
                    <a:close/>
                  </a:path>
                </a:pathLst>
              </a:custGeom>
              <a:solidFill>
                <a:srgbClr val="33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11" name="Freeform 691"/>
              <p:cNvSpPr>
                <a:spLocks/>
              </p:cNvSpPr>
              <p:nvPr/>
            </p:nvSpPr>
            <p:spPr bwMode="auto">
              <a:xfrm flipH="1">
                <a:off x="-1144" y="2374"/>
                <a:ext cx="130" cy="71"/>
              </a:xfrm>
              <a:custGeom>
                <a:avLst/>
                <a:gdLst/>
                <a:ahLst/>
                <a:cxnLst>
                  <a:cxn ang="0">
                    <a:pos x="547" y="1142"/>
                  </a:cxn>
                  <a:cxn ang="0">
                    <a:pos x="380" y="1031"/>
                  </a:cxn>
                  <a:cxn ang="0">
                    <a:pos x="262" y="914"/>
                  </a:cxn>
                  <a:cxn ang="0">
                    <a:pos x="186" y="809"/>
                  </a:cxn>
                  <a:cxn ang="0">
                    <a:pos x="145" y="734"/>
                  </a:cxn>
                  <a:cxn ang="0">
                    <a:pos x="131" y="699"/>
                  </a:cxn>
                  <a:cxn ang="0">
                    <a:pos x="122" y="642"/>
                  </a:cxn>
                  <a:cxn ang="0">
                    <a:pos x="114" y="558"/>
                  </a:cxn>
                  <a:cxn ang="0">
                    <a:pos x="107" y="463"/>
                  </a:cxn>
                  <a:cxn ang="0">
                    <a:pos x="103" y="373"/>
                  </a:cxn>
                  <a:cxn ang="0">
                    <a:pos x="102" y="308"/>
                  </a:cxn>
                  <a:cxn ang="0">
                    <a:pos x="99" y="264"/>
                  </a:cxn>
                  <a:cxn ang="0">
                    <a:pos x="92" y="235"/>
                  </a:cxn>
                  <a:cxn ang="0">
                    <a:pos x="80" y="214"/>
                  </a:cxn>
                  <a:cxn ang="0">
                    <a:pos x="62" y="201"/>
                  </a:cxn>
                  <a:cxn ang="0">
                    <a:pos x="37" y="194"/>
                  </a:cxn>
                  <a:cxn ang="0">
                    <a:pos x="12" y="189"/>
                  </a:cxn>
                  <a:cxn ang="0">
                    <a:pos x="1" y="177"/>
                  </a:cxn>
                  <a:cxn ang="0">
                    <a:pos x="3" y="159"/>
                  </a:cxn>
                  <a:cxn ang="0">
                    <a:pos x="16" y="141"/>
                  </a:cxn>
                  <a:cxn ang="0">
                    <a:pos x="37" y="121"/>
                  </a:cxn>
                  <a:cxn ang="0">
                    <a:pos x="65" y="101"/>
                  </a:cxn>
                  <a:cxn ang="0">
                    <a:pos x="112" y="80"/>
                  </a:cxn>
                  <a:cxn ang="0">
                    <a:pos x="166" y="62"/>
                  </a:cxn>
                  <a:cxn ang="0">
                    <a:pos x="216" y="48"/>
                  </a:cxn>
                  <a:cxn ang="0">
                    <a:pos x="252" y="38"/>
                  </a:cxn>
                  <a:cxn ang="0">
                    <a:pos x="267" y="36"/>
                  </a:cxn>
                  <a:cxn ang="0">
                    <a:pos x="416" y="15"/>
                  </a:cxn>
                  <a:cxn ang="0">
                    <a:pos x="636" y="3"/>
                  </a:cxn>
                  <a:cxn ang="0">
                    <a:pos x="903" y="1"/>
                  </a:cxn>
                  <a:cxn ang="0">
                    <a:pos x="1186" y="12"/>
                  </a:cxn>
                  <a:cxn ang="0">
                    <a:pos x="1459" y="39"/>
                  </a:cxn>
                  <a:cxn ang="0">
                    <a:pos x="1691" y="84"/>
                  </a:cxn>
                  <a:cxn ang="0">
                    <a:pos x="1866" y="138"/>
                  </a:cxn>
                  <a:cxn ang="0">
                    <a:pos x="1992" y="197"/>
                  </a:cxn>
                  <a:cxn ang="0">
                    <a:pos x="2080" y="255"/>
                  </a:cxn>
                  <a:cxn ang="0">
                    <a:pos x="2138" y="309"/>
                  </a:cxn>
                  <a:cxn ang="0">
                    <a:pos x="2177" y="358"/>
                  </a:cxn>
                  <a:cxn ang="0">
                    <a:pos x="2237" y="466"/>
                  </a:cxn>
                  <a:cxn ang="0">
                    <a:pos x="2311" y="621"/>
                  </a:cxn>
                  <a:cxn ang="0">
                    <a:pos x="2385" y="782"/>
                  </a:cxn>
                  <a:cxn ang="0">
                    <a:pos x="2441" y="908"/>
                  </a:cxn>
                  <a:cxn ang="0">
                    <a:pos x="2464" y="960"/>
                  </a:cxn>
                  <a:cxn ang="0">
                    <a:pos x="2504" y="988"/>
                  </a:cxn>
                  <a:cxn ang="0">
                    <a:pos x="2545" y="1031"/>
                  </a:cxn>
                  <a:cxn ang="0">
                    <a:pos x="2579" y="1077"/>
                  </a:cxn>
                  <a:cxn ang="0">
                    <a:pos x="2604" y="1117"/>
                  </a:cxn>
                  <a:cxn ang="0">
                    <a:pos x="2617" y="1139"/>
                  </a:cxn>
                  <a:cxn ang="0">
                    <a:pos x="2653" y="1200"/>
                  </a:cxn>
                  <a:cxn ang="0">
                    <a:pos x="2662" y="1272"/>
                  </a:cxn>
                  <a:cxn ang="0">
                    <a:pos x="2635" y="1325"/>
                  </a:cxn>
                  <a:cxn ang="0">
                    <a:pos x="2594" y="1360"/>
                  </a:cxn>
                  <a:cxn ang="0">
                    <a:pos x="2560" y="1379"/>
                  </a:cxn>
                  <a:cxn ang="0">
                    <a:pos x="2424" y="1384"/>
                  </a:cxn>
                  <a:cxn ang="0">
                    <a:pos x="2033" y="1381"/>
                  </a:cxn>
                  <a:cxn ang="0">
                    <a:pos x="1646" y="1365"/>
                  </a:cxn>
                  <a:cxn ang="0">
                    <a:pos x="1283" y="1332"/>
                  </a:cxn>
                  <a:cxn ang="0">
                    <a:pos x="957" y="1279"/>
                  </a:cxn>
                  <a:cxn ang="0">
                    <a:pos x="690" y="1206"/>
                  </a:cxn>
                </a:cxnLst>
                <a:rect l="0" t="0" r="r" b="b"/>
                <a:pathLst>
                  <a:path w="2664" h="1384">
                    <a:moveTo>
                      <a:pt x="690" y="1206"/>
                    </a:moveTo>
                    <a:lnTo>
                      <a:pt x="615" y="1176"/>
                    </a:lnTo>
                    <a:lnTo>
                      <a:pt x="547" y="1142"/>
                    </a:lnTo>
                    <a:lnTo>
                      <a:pt x="486" y="1107"/>
                    </a:lnTo>
                    <a:lnTo>
                      <a:pt x="430" y="1069"/>
                    </a:lnTo>
                    <a:lnTo>
                      <a:pt x="380" y="1031"/>
                    </a:lnTo>
                    <a:lnTo>
                      <a:pt x="336" y="991"/>
                    </a:lnTo>
                    <a:lnTo>
                      <a:pt x="297" y="952"/>
                    </a:lnTo>
                    <a:lnTo>
                      <a:pt x="262" y="914"/>
                    </a:lnTo>
                    <a:lnTo>
                      <a:pt x="233" y="877"/>
                    </a:lnTo>
                    <a:lnTo>
                      <a:pt x="207" y="842"/>
                    </a:lnTo>
                    <a:lnTo>
                      <a:pt x="186" y="809"/>
                    </a:lnTo>
                    <a:lnTo>
                      <a:pt x="169" y="779"/>
                    </a:lnTo>
                    <a:lnTo>
                      <a:pt x="155" y="754"/>
                    </a:lnTo>
                    <a:lnTo>
                      <a:pt x="145" y="734"/>
                    </a:lnTo>
                    <a:lnTo>
                      <a:pt x="138" y="718"/>
                    </a:lnTo>
                    <a:lnTo>
                      <a:pt x="134" y="708"/>
                    </a:lnTo>
                    <a:lnTo>
                      <a:pt x="131" y="699"/>
                    </a:lnTo>
                    <a:lnTo>
                      <a:pt x="128" y="683"/>
                    </a:lnTo>
                    <a:lnTo>
                      <a:pt x="126" y="665"/>
                    </a:lnTo>
                    <a:lnTo>
                      <a:pt x="122" y="642"/>
                    </a:lnTo>
                    <a:lnTo>
                      <a:pt x="119" y="617"/>
                    </a:lnTo>
                    <a:lnTo>
                      <a:pt x="117" y="588"/>
                    </a:lnTo>
                    <a:lnTo>
                      <a:pt x="114" y="558"/>
                    </a:lnTo>
                    <a:lnTo>
                      <a:pt x="111" y="526"/>
                    </a:lnTo>
                    <a:lnTo>
                      <a:pt x="109" y="494"/>
                    </a:lnTo>
                    <a:lnTo>
                      <a:pt x="107" y="463"/>
                    </a:lnTo>
                    <a:lnTo>
                      <a:pt x="106" y="431"/>
                    </a:lnTo>
                    <a:lnTo>
                      <a:pt x="104" y="402"/>
                    </a:lnTo>
                    <a:lnTo>
                      <a:pt x="103" y="373"/>
                    </a:lnTo>
                    <a:lnTo>
                      <a:pt x="102" y="348"/>
                    </a:lnTo>
                    <a:lnTo>
                      <a:pt x="102" y="325"/>
                    </a:lnTo>
                    <a:lnTo>
                      <a:pt x="102" y="308"/>
                    </a:lnTo>
                    <a:lnTo>
                      <a:pt x="100" y="291"/>
                    </a:lnTo>
                    <a:lnTo>
                      <a:pt x="100" y="277"/>
                    </a:lnTo>
                    <a:lnTo>
                      <a:pt x="99" y="264"/>
                    </a:lnTo>
                    <a:lnTo>
                      <a:pt x="97" y="253"/>
                    </a:lnTo>
                    <a:lnTo>
                      <a:pt x="95" y="243"/>
                    </a:lnTo>
                    <a:lnTo>
                      <a:pt x="92" y="235"/>
                    </a:lnTo>
                    <a:lnTo>
                      <a:pt x="88" y="226"/>
                    </a:lnTo>
                    <a:lnTo>
                      <a:pt x="84" y="219"/>
                    </a:lnTo>
                    <a:lnTo>
                      <a:pt x="80" y="214"/>
                    </a:lnTo>
                    <a:lnTo>
                      <a:pt x="74" y="208"/>
                    </a:lnTo>
                    <a:lnTo>
                      <a:pt x="69" y="205"/>
                    </a:lnTo>
                    <a:lnTo>
                      <a:pt x="62" y="201"/>
                    </a:lnTo>
                    <a:lnTo>
                      <a:pt x="55" y="199"/>
                    </a:lnTo>
                    <a:lnTo>
                      <a:pt x="46" y="196"/>
                    </a:lnTo>
                    <a:lnTo>
                      <a:pt x="37" y="194"/>
                    </a:lnTo>
                    <a:lnTo>
                      <a:pt x="28" y="193"/>
                    </a:lnTo>
                    <a:lnTo>
                      <a:pt x="19" y="191"/>
                    </a:lnTo>
                    <a:lnTo>
                      <a:pt x="12" y="189"/>
                    </a:lnTo>
                    <a:lnTo>
                      <a:pt x="7" y="185"/>
                    </a:lnTo>
                    <a:lnTo>
                      <a:pt x="3" y="181"/>
                    </a:lnTo>
                    <a:lnTo>
                      <a:pt x="1" y="177"/>
                    </a:lnTo>
                    <a:lnTo>
                      <a:pt x="0" y="171"/>
                    </a:lnTo>
                    <a:lnTo>
                      <a:pt x="1" y="166"/>
                    </a:lnTo>
                    <a:lnTo>
                      <a:pt x="3" y="159"/>
                    </a:lnTo>
                    <a:lnTo>
                      <a:pt x="7" y="154"/>
                    </a:lnTo>
                    <a:lnTo>
                      <a:pt x="11" y="147"/>
                    </a:lnTo>
                    <a:lnTo>
                      <a:pt x="16" y="141"/>
                    </a:lnTo>
                    <a:lnTo>
                      <a:pt x="23" y="134"/>
                    </a:lnTo>
                    <a:lnTo>
                      <a:pt x="29" y="128"/>
                    </a:lnTo>
                    <a:lnTo>
                      <a:pt x="37" y="121"/>
                    </a:lnTo>
                    <a:lnTo>
                      <a:pt x="45" y="116"/>
                    </a:lnTo>
                    <a:lnTo>
                      <a:pt x="53" y="110"/>
                    </a:lnTo>
                    <a:lnTo>
                      <a:pt x="65" y="101"/>
                    </a:lnTo>
                    <a:lnTo>
                      <a:pt x="80" y="94"/>
                    </a:lnTo>
                    <a:lnTo>
                      <a:pt x="96" y="87"/>
                    </a:lnTo>
                    <a:lnTo>
                      <a:pt x="112" y="80"/>
                    </a:lnTo>
                    <a:lnTo>
                      <a:pt x="130" y="73"/>
                    </a:lnTo>
                    <a:lnTo>
                      <a:pt x="148" y="67"/>
                    </a:lnTo>
                    <a:lnTo>
                      <a:pt x="166" y="62"/>
                    </a:lnTo>
                    <a:lnTo>
                      <a:pt x="183" y="57"/>
                    </a:lnTo>
                    <a:lnTo>
                      <a:pt x="200" y="52"/>
                    </a:lnTo>
                    <a:lnTo>
                      <a:pt x="216" y="48"/>
                    </a:lnTo>
                    <a:lnTo>
                      <a:pt x="230" y="43"/>
                    </a:lnTo>
                    <a:lnTo>
                      <a:pt x="242" y="41"/>
                    </a:lnTo>
                    <a:lnTo>
                      <a:pt x="252" y="38"/>
                    </a:lnTo>
                    <a:lnTo>
                      <a:pt x="260" y="37"/>
                    </a:lnTo>
                    <a:lnTo>
                      <a:pt x="265" y="36"/>
                    </a:lnTo>
                    <a:lnTo>
                      <a:pt x="267" y="36"/>
                    </a:lnTo>
                    <a:lnTo>
                      <a:pt x="307" y="28"/>
                    </a:lnTo>
                    <a:lnTo>
                      <a:pt x="357" y="22"/>
                    </a:lnTo>
                    <a:lnTo>
                      <a:pt x="416" y="15"/>
                    </a:lnTo>
                    <a:lnTo>
                      <a:pt x="483" y="11"/>
                    </a:lnTo>
                    <a:lnTo>
                      <a:pt x="557" y="6"/>
                    </a:lnTo>
                    <a:lnTo>
                      <a:pt x="636" y="3"/>
                    </a:lnTo>
                    <a:lnTo>
                      <a:pt x="722" y="1"/>
                    </a:lnTo>
                    <a:lnTo>
                      <a:pt x="811" y="0"/>
                    </a:lnTo>
                    <a:lnTo>
                      <a:pt x="903" y="1"/>
                    </a:lnTo>
                    <a:lnTo>
                      <a:pt x="997" y="3"/>
                    </a:lnTo>
                    <a:lnTo>
                      <a:pt x="1091" y="6"/>
                    </a:lnTo>
                    <a:lnTo>
                      <a:pt x="1186" y="12"/>
                    </a:lnTo>
                    <a:lnTo>
                      <a:pt x="1278" y="19"/>
                    </a:lnTo>
                    <a:lnTo>
                      <a:pt x="1370" y="28"/>
                    </a:lnTo>
                    <a:lnTo>
                      <a:pt x="1459" y="39"/>
                    </a:lnTo>
                    <a:lnTo>
                      <a:pt x="1543" y="53"/>
                    </a:lnTo>
                    <a:lnTo>
                      <a:pt x="1620" y="67"/>
                    </a:lnTo>
                    <a:lnTo>
                      <a:pt x="1691" y="84"/>
                    </a:lnTo>
                    <a:lnTo>
                      <a:pt x="1755" y="101"/>
                    </a:lnTo>
                    <a:lnTo>
                      <a:pt x="1813" y="120"/>
                    </a:lnTo>
                    <a:lnTo>
                      <a:pt x="1866" y="138"/>
                    </a:lnTo>
                    <a:lnTo>
                      <a:pt x="1913" y="157"/>
                    </a:lnTo>
                    <a:lnTo>
                      <a:pt x="1955" y="177"/>
                    </a:lnTo>
                    <a:lnTo>
                      <a:pt x="1992" y="197"/>
                    </a:lnTo>
                    <a:lnTo>
                      <a:pt x="2025" y="217"/>
                    </a:lnTo>
                    <a:lnTo>
                      <a:pt x="2055" y="237"/>
                    </a:lnTo>
                    <a:lnTo>
                      <a:pt x="2080" y="255"/>
                    </a:lnTo>
                    <a:lnTo>
                      <a:pt x="2102" y="274"/>
                    </a:lnTo>
                    <a:lnTo>
                      <a:pt x="2121" y="291"/>
                    </a:lnTo>
                    <a:lnTo>
                      <a:pt x="2138" y="309"/>
                    </a:lnTo>
                    <a:lnTo>
                      <a:pt x="2151" y="324"/>
                    </a:lnTo>
                    <a:lnTo>
                      <a:pt x="2164" y="339"/>
                    </a:lnTo>
                    <a:lnTo>
                      <a:pt x="2177" y="358"/>
                    </a:lnTo>
                    <a:lnTo>
                      <a:pt x="2194" y="386"/>
                    </a:lnTo>
                    <a:lnTo>
                      <a:pt x="2214" y="422"/>
                    </a:lnTo>
                    <a:lnTo>
                      <a:pt x="2237" y="466"/>
                    </a:lnTo>
                    <a:lnTo>
                      <a:pt x="2261" y="514"/>
                    </a:lnTo>
                    <a:lnTo>
                      <a:pt x="2286" y="566"/>
                    </a:lnTo>
                    <a:lnTo>
                      <a:pt x="2311" y="621"/>
                    </a:lnTo>
                    <a:lnTo>
                      <a:pt x="2336" y="676"/>
                    </a:lnTo>
                    <a:lnTo>
                      <a:pt x="2361" y="730"/>
                    </a:lnTo>
                    <a:lnTo>
                      <a:pt x="2385" y="782"/>
                    </a:lnTo>
                    <a:lnTo>
                      <a:pt x="2406" y="830"/>
                    </a:lnTo>
                    <a:lnTo>
                      <a:pt x="2426" y="872"/>
                    </a:lnTo>
                    <a:lnTo>
                      <a:pt x="2441" y="908"/>
                    </a:lnTo>
                    <a:lnTo>
                      <a:pt x="2453" y="936"/>
                    </a:lnTo>
                    <a:lnTo>
                      <a:pt x="2461" y="953"/>
                    </a:lnTo>
                    <a:lnTo>
                      <a:pt x="2464" y="960"/>
                    </a:lnTo>
                    <a:lnTo>
                      <a:pt x="2477" y="966"/>
                    </a:lnTo>
                    <a:lnTo>
                      <a:pt x="2491" y="976"/>
                    </a:lnTo>
                    <a:lnTo>
                      <a:pt x="2504" y="988"/>
                    </a:lnTo>
                    <a:lnTo>
                      <a:pt x="2519" y="1001"/>
                    </a:lnTo>
                    <a:lnTo>
                      <a:pt x="2532" y="1015"/>
                    </a:lnTo>
                    <a:lnTo>
                      <a:pt x="2545" y="1031"/>
                    </a:lnTo>
                    <a:lnTo>
                      <a:pt x="2557" y="1046"/>
                    </a:lnTo>
                    <a:lnTo>
                      <a:pt x="2568" y="1062"/>
                    </a:lnTo>
                    <a:lnTo>
                      <a:pt x="2579" y="1077"/>
                    </a:lnTo>
                    <a:lnTo>
                      <a:pt x="2588" y="1092"/>
                    </a:lnTo>
                    <a:lnTo>
                      <a:pt x="2596" y="1105"/>
                    </a:lnTo>
                    <a:lnTo>
                      <a:pt x="2604" y="1117"/>
                    </a:lnTo>
                    <a:lnTo>
                      <a:pt x="2609" y="1127"/>
                    </a:lnTo>
                    <a:lnTo>
                      <a:pt x="2614" y="1134"/>
                    </a:lnTo>
                    <a:lnTo>
                      <a:pt x="2617" y="1139"/>
                    </a:lnTo>
                    <a:lnTo>
                      <a:pt x="2618" y="1141"/>
                    </a:lnTo>
                    <a:lnTo>
                      <a:pt x="2639" y="1171"/>
                    </a:lnTo>
                    <a:lnTo>
                      <a:pt x="2653" y="1200"/>
                    </a:lnTo>
                    <a:lnTo>
                      <a:pt x="2662" y="1226"/>
                    </a:lnTo>
                    <a:lnTo>
                      <a:pt x="2664" y="1250"/>
                    </a:lnTo>
                    <a:lnTo>
                      <a:pt x="2662" y="1272"/>
                    </a:lnTo>
                    <a:lnTo>
                      <a:pt x="2656" y="1291"/>
                    </a:lnTo>
                    <a:lnTo>
                      <a:pt x="2646" y="1310"/>
                    </a:lnTo>
                    <a:lnTo>
                      <a:pt x="2635" y="1325"/>
                    </a:lnTo>
                    <a:lnTo>
                      <a:pt x="2622" y="1339"/>
                    </a:lnTo>
                    <a:lnTo>
                      <a:pt x="2608" y="1350"/>
                    </a:lnTo>
                    <a:lnTo>
                      <a:pt x="2594" y="1360"/>
                    </a:lnTo>
                    <a:lnTo>
                      <a:pt x="2581" y="1369"/>
                    </a:lnTo>
                    <a:lnTo>
                      <a:pt x="2570" y="1374"/>
                    </a:lnTo>
                    <a:lnTo>
                      <a:pt x="2560" y="1379"/>
                    </a:lnTo>
                    <a:lnTo>
                      <a:pt x="2555" y="1382"/>
                    </a:lnTo>
                    <a:lnTo>
                      <a:pt x="2552" y="1383"/>
                    </a:lnTo>
                    <a:lnTo>
                      <a:pt x="2424" y="1384"/>
                    </a:lnTo>
                    <a:lnTo>
                      <a:pt x="2294" y="1384"/>
                    </a:lnTo>
                    <a:lnTo>
                      <a:pt x="2164" y="1383"/>
                    </a:lnTo>
                    <a:lnTo>
                      <a:pt x="2033" y="1381"/>
                    </a:lnTo>
                    <a:lnTo>
                      <a:pt x="1903" y="1378"/>
                    </a:lnTo>
                    <a:lnTo>
                      <a:pt x="1774" y="1372"/>
                    </a:lnTo>
                    <a:lnTo>
                      <a:pt x="1646" y="1365"/>
                    </a:lnTo>
                    <a:lnTo>
                      <a:pt x="1522" y="1356"/>
                    </a:lnTo>
                    <a:lnTo>
                      <a:pt x="1401" y="1345"/>
                    </a:lnTo>
                    <a:lnTo>
                      <a:pt x="1283" y="1332"/>
                    </a:lnTo>
                    <a:lnTo>
                      <a:pt x="1168" y="1317"/>
                    </a:lnTo>
                    <a:lnTo>
                      <a:pt x="1060" y="1299"/>
                    </a:lnTo>
                    <a:lnTo>
                      <a:pt x="957" y="1279"/>
                    </a:lnTo>
                    <a:lnTo>
                      <a:pt x="860" y="1258"/>
                    </a:lnTo>
                    <a:lnTo>
                      <a:pt x="771" y="1234"/>
                    </a:lnTo>
                    <a:lnTo>
                      <a:pt x="690" y="1206"/>
                    </a:lnTo>
                    <a:close/>
                  </a:path>
                </a:pathLst>
              </a:custGeom>
              <a:solidFill>
                <a:srgbClr val="D0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12" name="Freeform 692"/>
              <p:cNvSpPr>
                <a:spLocks/>
              </p:cNvSpPr>
              <p:nvPr/>
            </p:nvSpPr>
            <p:spPr bwMode="auto">
              <a:xfrm flipH="1">
                <a:off x="-1144" y="2374"/>
                <a:ext cx="130" cy="67"/>
              </a:xfrm>
              <a:custGeom>
                <a:avLst/>
                <a:gdLst/>
                <a:ahLst/>
                <a:cxnLst>
                  <a:cxn ang="0">
                    <a:pos x="37" y="116"/>
                  </a:cxn>
                  <a:cxn ang="0">
                    <a:pos x="17" y="133"/>
                  </a:cxn>
                  <a:cxn ang="0">
                    <a:pos x="3" y="151"/>
                  </a:cxn>
                  <a:cxn ang="0">
                    <a:pos x="0" y="166"/>
                  </a:cxn>
                  <a:cxn ang="0">
                    <a:pos x="10" y="177"/>
                  </a:cxn>
                  <a:cxn ang="0">
                    <a:pos x="35" y="183"/>
                  </a:cxn>
                  <a:cxn ang="0">
                    <a:pos x="60" y="188"/>
                  </a:cxn>
                  <a:cxn ang="0">
                    <a:pos x="78" y="200"/>
                  </a:cxn>
                  <a:cxn ang="0">
                    <a:pos x="91" y="219"/>
                  </a:cxn>
                  <a:cxn ang="0">
                    <a:pos x="99" y="248"/>
                  </a:cxn>
                  <a:cxn ang="0">
                    <a:pos x="102" y="291"/>
                  </a:cxn>
                  <a:cxn ang="0">
                    <a:pos x="105" y="354"/>
                  </a:cxn>
                  <a:cxn ang="0">
                    <a:pos x="110" y="438"/>
                  </a:cxn>
                  <a:cxn ang="0">
                    <a:pos x="118" y="527"/>
                  </a:cxn>
                  <a:cxn ang="0">
                    <a:pos x="127" y="605"/>
                  </a:cxn>
                  <a:cxn ang="0">
                    <a:pos x="137" y="658"/>
                  </a:cxn>
                  <a:cxn ang="0">
                    <a:pos x="151" y="691"/>
                  </a:cxn>
                  <a:cxn ang="0">
                    <a:pos x="193" y="765"/>
                  </a:cxn>
                  <a:cxn ang="0">
                    <a:pos x="270" y="866"/>
                  </a:cxn>
                  <a:cxn ang="0">
                    <a:pos x="389" y="980"/>
                  </a:cxn>
                  <a:cxn ang="0">
                    <a:pos x="558" y="1090"/>
                  </a:cxn>
                  <a:cxn ang="0">
                    <a:pos x="781" y="1181"/>
                  </a:cxn>
                  <a:cxn ang="0">
                    <a:pos x="1070" y="1256"/>
                  </a:cxn>
                  <a:cxn ang="0">
                    <a:pos x="1406" y="1314"/>
                  </a:cxn>
                  <a:cxn ang="0">
                    <a:pos x="1774" y="1350"/>
                  </a:cxn>
                  <a:cxn ang="0">
                    <a:pos x="2154" y="1359"/>
                  </a:cxn>
                  <a:cxn ang="0">
                    <a:pos x="2527" y="1336"/>
                  </a:cxn>
                  <a:cxn ang="0">
                    <a:pos x="2546" y="1331"/>
                  </a:cxn>
                  <a:cxn ang="0">
                    <a:pos x="2586" y="1316"/>
                  </a:cxn>
                  <a:cxn ang="0">
                    <a:pos x="2627" y="1285"/>
                  </a:cxn>
                  <a:cxn ang="0">
                    <a:pos x="2647" y="1235"/>
                  </a:cxn>
                  <a:cxn ang="0">
                    <a:pos x="2624" y="1161"/>
                  </a:cxn>
                  <a:cxn ang="0">
                    <a:pos x="2599" y="1125"/>
                  </a:cxn>
                  <a:cxn ang="0">
                    <a:pos x="2582" y="1096"/>
                  </a:cxn>
                  <a:cxn ang="0">
                    <a:pos x="2553" y="1054"/>
                  </a:cxn>
                  <a:cxn ang="0">
                    <a:pos x="2516" y="1009"/>
                  </a:cxn>
                  <a:cxn ang="0">
                    <a:pos x="2475" y="970"/>
                  </a:cxn>
                  <a:cxn ang="0">
                    <a:pos x="2443" y="947"/>
                  </a:cxn>
                  <a:cxn ang="0">
                    <a:pos x="2408" y="866"/>
                  </a:cxn>
                  <a:cxn ang="0">
                    <a:pos x="2344" y="724"/>
                  </a:cxn>
                  <a:cxn ang="0">
                    <a:pos x="2268" y="561"/>
                  </a:cxn>
                  <a:cxn ang="0">
                    <a:pos x="2196" y="417"/>
                  </a:cxn>
                  <a:cxn ang="0">
                    <a:pos x="2146" y="334"/>
                  </a:cxn>
                  <a:cxn ang="0">
                    <a:pos x="2103" y="287"/>
                  </a:cxn>
                  <a:cxn ang="0">
                    <a:pos x="2039" y="233"/>
                  </a:cxn>
                  <a:cxn ang="0">
                    <a:pos x="1942" y="176"/>
                  </a:cxn>
                  <a:cxn ang="0">
                    <a:pos x="1803" y="119"/>
                  </a:cxn>
                  <a:cxn ang="0">
                    <a:pos x="1611" y="69"/>
                  </a:cxn>
                  <a:cxn ang="0">
                    <a:pos x="1361" y="30"/>
                  </a:cxn>
                  <a:cxn ang="0">
                    <a:pos x="1083" y="8"/>
                  </a:cxn>
                  <a:cxn ang="0">
                    <a:pos x="804" y="0"/>
                  </a:cxn>
                  <a:cxn ang="0">
                    <a:pos x="552" y="6"/>
                  </a:cxn>
                  <a:cxn ang="0">
                    <a:pos x="355" y="20"/>
                  </a:cxn>
                  <a:cxn ang="0">
                    <a:pos x="265" y="33"/>
                  </a:cxn>
                  <a:cxn ang="0">
                    <a:pos x="242" y="37"/>
                  </a:cxn>
                  <a:cxn ang="0">
                    <a:pos x="198" y="47"/>
                  </a:cxn>
                  <a:cxn ang="0">
                    <a:pos x="146" y="62"/>
                  </a:cxn>
                  <a:cxn ang="0">
                    <a:pos x="94" y="82"/>
                  </a:cxn>
                  <a:cxn ang="0">
                    <a:pos x="52" y="105"/>
                  </a:cxn>
                </a:cxnLst>
                <a:rect l="0" t="0" r="r" b="b"/>
                <a:pathLst>
                  <a:path w="2647" h="1359">
                    <a:moveTo>
                      <a:pt x="52" y="105"/>
                    </a:moveTo>
                    <a:lnTo>
                      <a:pt x="44" y="111"/>
                    </a:lnTo>
                    <a:lnTo>
                      <a:pt x="37" y="116"/>
                    </a:lnTo>
                    <a:lnTo>
                      <a:pt x="29" y="121"/>
                    </a:lnTo>
                    <a:lnTo>
                      <a:pt x="23" y="128"/>
                    </a:lnTo>
                    <a:lnTo>
                      <a:pt x="17" y="133"/>
                    </a:lnTo>
                    <a:lnTo>
                      <a:pt x="12" y="140"/>
                    </a:lnTo>
                    <a:lnTo>
                      <a:pt x="7" y="145"/>
                    </a:lnTo>
                    <a:lnTo>
                      <a:pt x="3" y="151"/>
                    </a:lnTo>
                    <a:lnTo>
                      <a:pt x="1" y="156"/>
                    </a:lnTo>
                    <a:lnTo>
                      <a:pt x="0" y="161"/>
                    </a:lnTo>
                    <a:lnTo>
                      <a:pt x="0" y="166"/>
                    </a:lnTo>
                    <a:lnTo>
                      <a:pt x="1" y="169"/>
                    </a:lnTo>
                    <a:lnTo>
                      <a:pt x="4" y="174"/>
                    </a:lnTo>
                    <a:lnTo>
                      <a:pt x="10" y="177"/>
                    </a:lnTo>
                    <a:lnTo>
                      <a:pt x="16" y="179"/>
                    </a:lnTo>
                    <a:lnTo>
                      <a:pt x="26" y="182"/>
                    </a:lnTo>
                    <a:lnTo>
                      <a:pt x="35" y="183"/>
                    </a:lnTo>
                    <a:lnTo>
                      <a:pt x="44" y="184"/>
                    </a:lnTo>
                    <a:lnTo>
                      <a:pt x="52" y="186"/>
                    </a:lnTo>
                    <a:lnTo>
                      <a:pt x="60" y="188"/>
                    </a:lnTo>
                    <a:lnTo>
                      <a:pt x="66" y="191"/>
                    </a:lnTo>
                    <a:lnTo>
                      <a:pt x="73" y="195"/>
                    </a:lnTo>
                    <a:lnTo>
                      <a:pt x="78" y="200"/>
                    </a:lnTo>
                    <a:lnTo>
                      <a:pt x="84" y="204"/>
                    </a:lnTo>
                    <a:lnTo>
                      <a:pt x="88" y="211"/>
                    </a:lnTo>
                    <a:lnTo>
                      <a:pt x="91" y="219"/>
                    </a:lnTo>
                    <a:lnTo>
                      <a:pt x="95" y="227"/>
                    </a:lnTo>
                    <a:lnTo>
                      <a:pt x="97" y="237"/>
                    </a:lnTo>
                    <a:lnTo>
                      <a:pt x="99" y="248"/>
                    </a:lnTo>
                    <a:lnTo>
                      <a:pt x="101" y="260"/>
                    </a:lnTo>
                    <a:lnTo>
                      <a:pt x="101" y="274"/>
                    </a:lnTo>
                    <a:lnTo>
                      <a:pt x="102" y="291"/>
                    </a:lnTo>
                    <a:lnTo>
                      <a:pt x="102" y="308"/>
                    </a:lnTo>
                    <a:lnTo>
                      <a:pt x="102" y="330"/>
                    </a:lnTo>
                    <a:lnTo>
                      <a:pt x="105" y="354"/>
                    </a:lnTo>
                    <a:lnTo>
                      <a:pt x="106" y="380"/>
                    </a:lnTo>
                    <a:lnTo>
                      <a:pt x="108" y="409"/>
                    </a:lnTo>
                    <a:lnTo>
                      <a:pt x="110" y="438"/>
                    </a:lnTo>
                    <a:lnTo>
                      <a:pt x="112" y="468"/>
                    </a:lnTo>
                    <a:lnTo>
                      <a:pt x="115" y="497"/>
                    </a:lnTo>
                    <a:lnTo>
                      <a:pt x="118" y="527"/>
                    </a:lnTo>
                    <a:lnTo>
                      <a:pt x="121" y="555"/>
                    </a:lnTo>
                    <a:lnTo>
                      <a:pt x="124" y="581"/>
                    </a:lnTo>
                    <a:lnTo>
                      <a:pt x="127" y="605"/>
                    </a:lnTo>
                    <a:lnTo>
                      <a:pt x="131" y="626"/>
                    </a:lnTo>
                    <a:lnTo>
                      <a:pt x="134" y="643"/>
                    </a:lnTo>
                    <a:lnTo>
                      <a:pt x="137" y="658"/>
                    </a:lnTo>
                    <a:lnTo>
                      <a:pt x="141" y="667"/>
                    </a:lnTo>
                    <a:lnTo>
                      <a:pt x="144" y="676"/>
                    </a:lnTo>
                    <a:lnTo>
                      <a:pt x="151" y="691"/>
                    </a:lnTo>
                    <a:lnTo>
                      <a:pt x="162" y="712"/>
                    </a:lnTo>
                    <a:lnTo>
                      <a:pt x="175" y="736"/>
                    </a:lnTo>
                    <a:lnTo>
                      <a:pt x="193" y="765"/>
                    </a:lnTo>
                    <a:lnTo>
                      <a:pt x="215" y="796"/>
                    </a:lnTo>
                    <a:lnTo>
                      <a:pt x="241" y="830"/>
                    </a:lnTo>
                    <a:lnTo>
                      <a:pt x="270" y="866"/>
                    </a:lnTo>
                    <a:lnTo>
                      <a:pt x="305" y="903"/>
                    </a:lnTo>
                    <a:lnTo>
                      <a:pt x="345" y="941"/>
                    </a:lnTo>
                    <a:lnTo>
                      <a:pt x="389" y="980"/>
                    </a:lnTo>
                    <a:lnTo>
                      <a:pt x="440" y="1018"/>
                    </a:lnTo>
                    <a:lnTo>
                      <a:pt x="496" y="1055"/>
                    </a:lnTo>
                    <a:lnTo>
                      <a:pt x="558" y="1090"/>
                    </a:lnTo>
                    <a:lnTo>
                      <a:pt x="625" y="1123"/>
                    </a:lnTo>
                    <a:lnTo>
                      <a:pt x="701" y="1153"/>
                    </a:lnTo>
                    <a:lnTo>
                      <a:pt x="781" y="1181"/>
                    </a:lnTo>
                    <a:lnTo>
                      <a:pt x="871" y="1208"/>
                    </a:lnTo>
                    <a:lnTo>
                      <a:pt x="967" y="1233"/>
                    </a:lnTo>
                    <a:lnTo>
                      <a:pt x="1070" y="1256"/>
                    </a:lnTo>
                    <a:lnTo>
                      <a:pt x="1177" y="1278"/>
                    </a:lnTo>
                    <a:lnTo>
                      <a:pt x="1290" y="1296"/>
                    </a:lnTo>
                    <a:lnTo>
                      <a:pt x="1406" y="1314"/>
                    </a:lnTo>
                    <a:lnTo>
                      <a:pt x="1527" y="1328"/>
                    </a:lnTo>
                    <a:lnTo>
                      <a:pt x="1649" y="1340"/>
                    </a:lnTo>
                    <a:lnTo>
                      <a:pt x="1774" y="1350"/>
                    </a:lnTo>
                    <a:lnTo>
                      <a:pt x="1900" y="1355"/>
                    </a:lnTo>
                    <a:lnTo>
                      <a:pt x="2027" y="1359"/>
                    </a:lnTo>
                    <a:lnTo>
                      <a:pt x="2154" y="1359"/>
                    </a:lnTo>
                    <a:lnTo>
                      <a:pt x="2279" y="1354"/>
                    </a:lnTo>
                    <a:lnTo>
                      <a:pt x="2404" y="1347"/>
                    </a:lnTo>
                    <a:lnTo>
                      <a:pt x="2527" y="1336"/>
                    </a:lnTo>
                    <a:lnTo>
                      <a:pt x="2529" y="1334"/>
                    </a:lnTo>
                    <a:lnTo>
                      <a:pt x="2536" y="1333"/>
                    </a:lnTo>
                    <a:lnTo>
                      <a:pt x="2546" y="1331"/>
                    </a:lnTo>
                    <a:lnTo>
                      <a:pt x="2558" y="1327"/>
                    </a:lnTo>
                    <a:lnTo>
                      <a:pt x="2572" y="1322"/>
                    </a:lnTo>
                    <a:lnTo>
                      <a:pt x="2586" y="1316"/>
                    </a:lnTo>
                    <a:lnTo>
                      <a:pt x="2601" y="1307"/>
                    </a:lnTo>
                    <a:lnTo>
                      <a:pt x="2615" y="1297"/>
                    </a:lnTo>
                    <a:lnTo>
                      <a:pt x="2627" y="1285"/>
                    </a:lnTo>
                    <a:lnTo>
                      <a:pt x="2637" y="1271"/>
                    </a:lnTo>
                    <a:lnTo>
                      <a:pt x="2645" y="1254"/>
                    </a:lnTo>
                    <a:lnTo>
                      <a:pt x="2647" y="1235"/>
                    </a:lnTo>
                    <a:lnTo>
                      <a:pt x="2646" y="1213"/>
                    </a:lnTo>
                    <a:lnTo>
                      <a:pt x="2638" y="1189"/>
                    </a:lnTo>
                    <a:lnTo>
                      <a:pt x="2624" y="1161"/>
                    </a:lnTo>
                    <a:lnTo>
                      <a:pt x="2603" y="1131"/>
                    </a:lnTo>
                    <a:lnTo>
                      <a:pt x="2602" y="1129"/>
                    </a:lnTo>
                    <a:lnTo>
                      <a:pt x="2599" y="1125"/>
                    </a:lnTo>
                    <a:lnTo>
                      <a:pt x="2595" y="1117"/>
                    </a:lnTo>
                    <a:lnTo>
                      <a:pt x="2589" y="1107"/>
                    </a:lnTo>
                    <a:lnTo>
                      <a:pt x="2582" y="1096"/>
                    </a:lnTo>
                    <a:lnTo>
                      <a:pt x="2573" y="1083"/>
                    </a:lnTo>
                    <a:lnTo>
                      <a:pt x="2564" y="1069"/>
                    </a:lnTo>
                    <a:lnTo>
                      <a:pt x="2553" y="1054"/>
                    </a:lnTo>
                    <a:lnTo>
                      <a:pt x="2541" y="1039"/>
                    </a:lnTo>
                    <a:lnTo>
                      <a:pt x="2529" y="1023"/>
                    </a:lnTo>
                    <a:lnTo>
                      <a:pt x="2516" y="1009"/>
                    </a:lnTo>
                    <a:lnTo>
                      <a:pt x="2503" y="995"/>
                    </a:lnTo>
                    <a:lnTo>
                      <a:pt x="2489" y="982"/>
                    </a:lnTo>
                    <a:lnTo>
                      <a:pt x="2475" y="970"/>
                    </a:lnTo>
                    <a:lnTo>
                      <a:pt x="2460" y="960"/>
                    </a:lnTo>
                    <a:lnTo>
                      <a:pt x="2446" y="953"/>
                    </a:lnTo>
                    <a:lnTo>
                      <a:pt x="2443" y="947"/>
                    </a:lnTo>
                    <a:lnTo>
                      <a:pt x="2435" y="929"/>
                    </a:lnTo>
                    <a:lnTo>
                      <a:pt x="2423" y="902"/>
                    </a:lnTo>
                    <a:lnTo>
                      <a:pt x="2408" y="866"/>
                    </a:lnTo>
                    <a:lnTo>
                      <a:pt x="2388" y="824"/>
                    </a:lnTo>
                    <a:lnTo>
                      <a:pt x="2368" y="777"/>
                    </a:lnTo>
                    <a:lnTo>
                      <a:pt x="2344" y="724"/>
                    </a:lnTo>
                    <a:lnTo>
                      <a:pt x="2318" y="671"/>
                    </a:lnTo>
                    <a:lnTo>
                      <a:pt x="2293" y="616"/>
                    </a:lnTo>
                    <a:lnTo>
                      <a:pt x="2268" y="561"/>
                    </a:lnTo>
                    <a:lnTo>
                      <a:pt x="2243" y="509"/>
                    </a:lnTo>
                    <a:lnTo>
                      <a:pt x="2219" y="461"/>
                    </a:lnTo>
                    <a:lnTo>
                      <a:pt x="2196" y="417"/>
                    </a:lnTo>
                    <a:lnTo>
                      <a:pt x="2177" y="381"/>
                    </a:lnTo>
                    <a:lnTo>
                      <a:pt x="2159" y="353"/>
                    </a:lnTo>
                    <a:lnTo>
                      <a:pt x="2146" y="334"/>
                    </a:lnTo>
                    <a:lnTo>
                      <a:pt x="2133" y="319"/>
                    </a:lnTo>
                    <a:lnTo>
                      <a:pt x="2120" y="304"/>
                    </a:lnTo>
                    <a:lnTo>
                      <a:pt x="2103" y="287"/>
                    </a:lnTo>
                    <a:lnTo>
                      <a:pt x="2085" y="270"/>
                    </a:lnTo>
                    <a:lnTo>
                      <a:pt x="2064" y="251"/>
                    </a:lnTo>
                    <a:lnTo>
                      <a:pt x="2039" y="233"/>
                    </a:lnTo>
                    <a:lnTo>
                      <a:pt x="2011" y="214"/>
                    </a:lnTo>
                    <a:lnTo>
                      <a:pt x="1979" y="195"/>
                    </a:lnTo>
                    <a:lnTo>
                      <a:pt x="1942" y="176"/>
                    </a:lnTo>
                    <a:lnTo>
                      <a:pt x="1901" y="156"/>
                    </a:lnTo>
                    <a:lnTo>
                      <a:pt x="1855" y="138"/>
                    </a:lnTo>
                    <a:lnTo>
                      <a:pt x="1803" y="119"/>
                    </a:lnTo>
                    <a:lnTo>
                      <a:pt x="1745" y="102"/>
                    </a:lnTo>
                    <a:lnTo>
                      <a:pt x="1681" y="85"/>
                    </a:lnTo>
                    <a:lnTo>
                      <a:pt x="1611" y="69"/>
                    </a:lnTo>
                    <a:lnTo>
                      <a:pt x="1534" y="55"/>
                    </a:lnTo>
                    <a:lnTo>
                      <a:pt x="1450" y="41"/>
                    </a:lnTo>
                    <a:lnTo>
                      <a:pt x="1361" y="30"/>
                    </a:lnTo>
                    <a:lnTo>
                      <a:pt x="1270" y="20"/>
                    </a:lnTo>
                    <a:lnTo>
                      <a:pt x="1178" y="13"/>
                    </a:lnTo>
                    <a:lnTo>
                      <a:pt x="1083" y="8"/>
                    </a:lnTo>
                    <a:lnTo>
                      <a:pt x="989" y="4"/>
                    </a:lnTo>
                    <a:lnTo>
                      <a:pt x="896" y="1"/>
                    </a:lnTo>
                    <a:lnTo>
                      <a:pt x="804" y="0"/>
                    </a:lnTo>
                    <a:lnTo>
                      <a:pt x="716" y="1"/>
                    </a:lnTo>
                    <a:lnTo>
                      <a:pt x="632" y="2"/>
                    </a:lnTo>
                    <a:lnTo>
                      <a:pt x="552" y="6"/>
                    </a:lnTo>
                    <a:lnTo>
                      <a:pt x="479" y="9"/>
                    </a:lnTo>
                    <a:lnTo>
                      <a:pt x="413" y="14"/>
                    </a:lnTo>
                    <a:lnTo>
                      <a:pt x="355" y="20"/>
                    </a:lnTo>
                    <a:lnTo>
                      <a:pt x="305" y="25"/>
                    </a:lnTo>
                    <a:lnTo>
                      <a:pt x="267" y="33"/>
                    </a:lnTo>
                    <a:lnTo>
                      <a:pt x="265" y="33"/>
                    </a:lnTo>
                    <a:lnTo>
                      <a:pt x="260" y="34"/>
                    </a:lnTo>
                    <a:lnTo>
                      <a:pt x="252" y="35"/>
                    </a:lnTo>
                    <a:lnTo>
                      <a:pt x="242" y="37"/>
                    </a:lnTo>
                    <a:lnTo>
                      <a:pt x="229" y="41"/>
                    </a:lnTo>
                    <a:lnTo>
                      <a:pt x="215" y="44"/>
                    </a:lnTo>
                    <a:lnTo>
                      <a:pt x="198" y="47"/>
                    </a:lnTo>
                    <a:lnTo>
                      <a:pt x="182" y="53"/>
                    </a:lnTo>
                    <a:lnTo>
                      <a:pt x="165" y="57"/>
                    </a:lnTo>
                    <a:lnTo>
                      <a:pt x="146" y="62"/>
                    </a:lnTo>
                    <a:lnTo>
                      <a:pt x="129" y="68"/>
                    </a:lnTo>
                    <a:lnTo>
                      <a:pt x="111" y="75"/>
                    </a:lnTo>
                    <a:lnTo>
                      <a:pt x="94" y="82"/>
                    </a:lnTo>
                    <a:lnTo>
                      <a:pt x="78" y="89"/>
                    </a:lnTo>
                    <a:lnTo>
                      <a:pt x="64" y="96"/>
                    </a:lnTo>
                    <a:lnTo>
                      <a:pt x="52" y="105"/>
                    </a:lnTo>
                    <a:close/>
                  </a:path>
                </a:pathLst>
              </a:custGeom>
              <a:solidFill>
                <a:srgbClr val="33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13" name="Freeform 693"/>
              <p:cNvSpPr>
                <a:spLocks/>
              </p:cNvSpPr>
              <p:nvPr/>
            </p:nvSpPr>
            <p:spPr bwMode="auto">
              <a:xfrm flipH="1">
                <a:off x="-1146" y="2437"/>
                <a:ext cx="194" cy="67"/>
              </a:xfrm>
              <a:custGeom>
                <a:avLst/>
                <a:gdLst/>
                <a:ahLst/>
                <a:cxnLst>
                  <a:cxn ang="0">
                    <a:pos x="3861" y="177"/>
                  </a:cxn>
                  <a:cxn ang="0">
                    <a:pos x="3827" y="152"/>
                  </a:cxn>
                  <a:cxn ang="0">
                    <a:pos x="3741" y="114"/>
                  </a:cxn>
                  <a:cxn ang="0">
                    <a:pos x="3576" y="71"/>
                  </a:cxn>
                  <a:cxn ang="0">
                    <a:pos x="3312" y="31"/>
                  </a:cxn>
                  <a:cxn ang="0">
                    <a:pos x="3057" y="8"/>
                  </a:cxn>
                  <a:cxn ang="0">
                    <a:pos x="2912" y="2"/>
                  </a:cxn>
                  <a:cxn ang="0">
                    <a:pos x="2643" y="0"/>
                  </a:cxn>
                  <a:cxn ang="0">
                    <a:pos x="2302" y="12"/>
                  </a:cxn>
                  <a:cxn ang="0">
                    <a:pos x="1942" y="49"/>
                  </a:cxn>
                  <a:cxn ang="0">
                    <a:pos x="1618" y="124"/>
                  </a:cxn>
                  <a:cxn ang="0">
                    <a:pos x="1577" y="136"/>
                  </a:cxn>
                  <a:cxn ang="0">
                    <a:pos x="1466" y="177"/>
                  </a:cxn>
                  <a:cxn ang="0">
                    <a:pos x="1296" y="249"/>
                  </a:cxn>
                  <a:cxn ang="0">
                    <a:pos x="1078" y="358"/>
                  </a:cxn>
                  <a:cxn ang="0">
                    <a:pos x="825" y="507"/>
                  </a:cxn>
                  <a:cxn ang="0">
                    <a:pos x="715" y="579"/>
                  </a:cxn>
                  <a:cxn ang="0">
                    <a:pos x="624" y="637"/>
                  </a:cxn>
                  <a:cxn ang="0">
                    <a:pos x="488" y="728"/>
                  </a:cxn>
                  <a:cxn ang="0">
                    <a:pos x="335" y="836"/>
                  </a:cxn>
                  <a:cxn ang="0">
                    <a:pos x="195" y="947"/>
                  </a:cxn>
                  <a:cxn ang="0">
                    <a:pos x="123" y="1014"/>
                  </a:cxn>
                  <a:cxn ang="0">
                    <a:pos x="108" y="1030"/>
                  </a:cxn>
                  <a:cxn ang="0">
                    <a:pos x="79" y="1060"/>
                  </a:cxn>
                  <a:cxn ang="0">
                    <a:pos x="47" y="1104"/>
                  </a:cxn>
                  <a:cxn ang="0">
                    <a:pos x="17" y="1154"/>
                  </a:cxn>
                  <a:cxn ang="0">
                    <a:pos x="0" y="1210"/>
                  </a:cxn>
                  <a:cxn ang="0">
                    <a:pos x="36" y="1285"/>
                  </a:cxn>
                  <a:cxn ang="0">
                    <a:pos x="48" y="1256"/>
                  </a:cxn>
                  <a:cxn ang="0">
                    <a:pos x="71" y="1209"/>
                  </a:cxn>
                  <a:cxn ang="0">
                    <a:pos x="102" y="1154"/>
                  </a:cxn>
                  <a:cxn ang="0">
                    <a:pos x="142" y="1101"/>
                  </a:cxn>
                  <a:cxn ang="0">
                    <a:pos x="220" y="1030"/>
                  </a:cxn>
                  <a:cxn ang="0">
                    <a:pos x="383" y="904"/>
                  </a:cxn>
                  <a:cxn ang="0">
                    <a:pos x="557" y="781"/>
                  </a:cxn>
                  <a:cxn ang="0">
                    <a:pos x="729" y="665"/>
                  </a:cxn>
                  <a:cxn ang="0">
                    <a:pos x="890" y="562"/>
                  </a:cxn>
                  <a:cxn ang="0">
                    <a:pos x="1024" y="480"/>
                  </a:cxn>
                  <a:cxn ang="0">
                    <a:pos x="1055" y="464"/>
                  </a:cxn>
                  <a:cxn ang="0">
                    <a:pos x="1142" y="423"/>
                  </a:cxn>
                  <a:cxn ang="0">
                    <a:pos x="1263" y="366"/>
                  </a:cxn>
                  <a:cxn ang="0">
                    <a:pos x="1400" y="305"/>
                  </a:cxn>
                  <a:cxn ang="0">
                    <a:pos x="1537" y="249"/>
                  </a:cxn>
                  <a:cxn ang="0">
                    <a:pos x="1700" y="197"/>
                  </a:cxn>
                  <a:cxn ang="0">
                    <a:pos x="1921" y="152"/>
                  </a:cxn>
                  <a:cxn ang="0">
                    <a:pos x="2186" y="121"/>
                  </a:cxn>
                  <a:cxn ang="0">
                    <a:pos x="2489" y="104"/>
                  </a:cxn>
                  <a:cxn ang="0">
                    <a:pos x="2824" y="100"/>
                  </a:cxn>
                  <a:cxn ang="0">
                    <a:pos x="3069" y="106"/>
                  </a:cxn>
                  <a:cxn ang="0">
                    <a:pos x="3156" y="111"/>
                  </a:cxn>
                  <a:cxn ang="0">
                    <a:pos x="3313" y="128"/>
                  </a:cxn>
                  <a:cxn ang="0">
                    <a:pos x="3505" y="157"/>
                  </a:cxn>
                  <a:cxn ang="0">
                    <a:pos x="3692" y="204"/>
                  </a:cxn>
                  <a:cxn ang="0">
                    <a:pos x="3838" y="272"/>
                  </a:cxn>
                </a:cxnLst>
                <a:rect l="0" t="0" r="r" b="b"/>
                <a:pathLst>
                  <a:path w="3865" h="1293">
                    <a:moveTo>
                      <a:pt x="3865" y="182"/>
                    </a:moveTo>
                    <a:lnTo>
                      <a:pt x="3864" y="180"/>
                    </a:lnTo>
                    <a:lnTo>
                      <a:pt x="3861" y="177"/>
                    </a:lnTo>
                    <a:lnTo>
                      <a:pt x="3855" y="170"/>
                    </a:lnTo>
                    <a:lnTo>
                      <a:pt x="3844" y="162"/>
                    </a:lnTo>
                    <a:lnTo>
                      <a:pt x="3827" y="152"/>
                    </a:lnTo>
                    <a:lnTo>
                      <a:pt x="3805" y="140"/>
                    </a:lnTo>
                    <a:lnTo>
                      <a:pt x="3777" y="128"/>
                    </a:lnTo>
                    <a:lnTo>
                      <a:pt x="3741" y="114"/>
                    </a:lnTo>
                    <a:lnTo>
                      <a:pt x="3695" y="99"/>
                    </a:lnTo>
                    <a:lnTo>
                      <a:pt x="3642" y="85"/>
                    </a:lnTo>
                    <a:lnTo>
                      <a:pt x="3576" y="71"/>
                    </a:lnTo>
                    <a:lnTo>
                      <a:pt x="3501" y="57"/>
                    </a:lnTo>
                    <a:lnTo>
                      <a:pt x="3412" y="43"/>
                    </a:lnTo>
                    <a:lnTo>
                      <a:pt x="3312" y="31"/>
                    </a:lnTo>
                    <a:lnTo>
                      <a:pt x="3196" y="19"/>
                    </a:lnTo>
                    <a:lnTo>
                      <a:pt x="3067" y="9"/>
                    </a:lnTo>
                    <a:lnTo>
                      <a:pt x="3057" y="8"/>
                    </a:lnTo>
                    <a:lnTo>
                      <a:pt x="3026" y="7"/>
                    </a:lnTo>
                    <a:lnTo>
                      <a:pt x="2977" y="4"/>
                    </a:lnTo>
                    <a:lnTo>
                      <a:pt x="2912" y="2"/>
                    </a:lnTo>
                    <a:lnTo>
                      <a:pt x="2834" y="0"/>
                    </a:lnTo>
                    <a:lnTo>
                      <a:pt x="2744" y="0"/>
                    </a:lnTo>
                    <a:lnTo>
                      <a:pt x="2643" y="0"/>
                    </a:lnTo>
                    <a:lnTo>
                      <a:pt x="2535" y="2"/>
                    </a:lnTo>
                    <a:lnTo>
                      <a:pt x="2420" y="5"/>
                    </a:lnTo>
                    <a:lnTo>
                      <a:pt x="2302" y="12"/>
                    </a:lnTo>
                    <a:lnTo>
                      <a:pt x="2181" y="21"/>
                    </a:lnTo>
                    <a:lnTo>
                      <a:pt x="2061" y="34"/>
                    </a:lnTo>
                    <a:lnTo>
                      <a:pt x="1942" y="49"/>
                    </a:lnTo>
                    <a:lnTo>
                      <a:pt x="1827" y="70"/>
                    </a:lnTo>
                    <a:lnTo>
                      <a:pt x="1718" y="94"/>
                    </a:lnTo>
                    <a:lnTo>
                      <a:pt x="1618" y="124"/>
                    </a:lnTo>
                    <a:lnTo>
                      <a:pt x="1612" y="126"/>
                    </a:lnTo>
                    <a:lnTo>
                      <a:pt x="1599" y="130"/>
                    </a:lnTo>
                    <a:lnTo>
                      <a:pt x="1577" y="136"/>
                    </a:lnTo>
                    <a:lnTo>
                      <a:pt x="1548" y="146"/>
                    </a:lnTo>
                    <a:lnTo>
                      <a:pt x="1511" y="160"/>
                    </a:lnTo>
                    <a:lnTo>
                      <a:pt x="1466" y="177"/>
                    </a:lnTo>
                    <a:lnTo>
                      <a:pt x="1416" y="198"/>
                    </a:lnTo>
                    <a:lnTo>
                      <a:pt x="1359" y="222"/>
                    </a:lnTo>
                    <a:lnTo>
                      <a:pt x="1296" y="249"/>
                    </a:lnTo>
                    <a:lnTo>
                      <a:pt x="1228" y="282"/>
                    </a:lnTo>
                    <a:lnTo>
                      <a:pt x="1156" y="318"/>
                    </a:lnTo>
                    <a:lnTo>
                      <a:pt x="1078" y="358"/>
                    </a:lnTo>
                    <a:lnTo>
                      <a:pt x="998" y="403"/>
                    </a:lnTo>
                    <a:lnTo>
                      <a:pt x="912" y="452"/>
                    </a:lnTo>
                    <a:lnTo>
                      <a:pt x="825" y="507"/>
                    </a:lnTo>
                    <a:lnTo>
                      <a:pt x="736" y="567"/>
                    </a:lnTo>
                    <a:lnTo>
                      <a:pt x="730" y="569"/>
                    </a:lnTo>
                    <a:lnTo>
                      <a:pt x="715" y="579"/>
                    </a:lnTo>
                    <a:lnTo>
                      <a:pt x="692" y="593"/>
                    </a:lnTo>
                    <a:lnTo>
                      <a:pt x="661" y="613"/>
                    </a:lnTo>
                    <a:lnTo>
                      <a:pt x="624" y="637"/>
                    </a:lnTo>
                    <a:lnTo>
                      <a:pt x="583" y="664"/>
                    </a:lnTo>
                    <a:lnTo>
                      <a:pt x="537" y="694"/>
                    </a:lnTo>
                    <a:lnTo>
                      <a:pt x="488" y="728"/>
                    </a:lnTo>
                    <a:lnTo>
                      <a:pt x="436" y="763"/>
                    </a:lnTo>
                    <a:lnTo>
                      <a:pt x="385" y="799"/>
                    </a:lnTo>
                    <a:lnTo>
                      <a:pt x="335" y="836"/>
                    </a:lnTo>
                    <a:lnTo>
                      <a:pt x="285" y="873"/>
                    </a:lnTo>
                    <a:lnTo>
                      <a:pt x="238" y="911"/>
                    </a:lnTo>
                    <a:lnTo>
                      <a:pt x="195" y="947"/>
                    </a:lnTo>
                    <a:lnTo>
                      <a:pt x="157" y="980"/>
                    </a:lnTo>
                    <a:lnTo>
                      <a:pt x="125" y="1013"/>
                    </a:lnTo>
                    <a:lnTo>
                      <a:pt x="123" y="1014"/>
                    </a:lnTo>
                    <a:lnTo>
                      <a:pt x="120" y="1018"/>
                    </a:lnTo>
                    <a:lnTo>
                      <a:pt x="114" y="1022"/>
                    </a:lnTo>
                    <a:lnTo>
                      <a:pt x="108" y="1030"/>
                    </a:lnTo>
                    <a:lnTo>
                      <a:pt x="99" y="1038"/>
                    </a:lnTo>
                    <a:lnTo>
                      <a:pt x="90" y="1048"/>
                    </a:lnTo>
                    <a:lnTo>
                      <a:pt x="79" y="1060"/>
                    </a:lnTo>
                    <a:lnTo>
                      <a:pt x="69" y="1073"/>
                    </a:lnTo>
                    <a:lnTo>
                      <a:pt x="58" y="1087"/>
                    </a:lnTo>
                    <a:lnTo>
                      <a:pt x="47" y="1104"/>
                    </a:lnTo>
                    <a:lnTo>
                      <a:pt x="37" y="1119"/>
                    </a:lnTo>
                    <a:lnTo>
                      <a:pt x="27" y="1137"/>
                    </a:lnTo>
                    <a:lnTo>
                      <a:pt x="17" y="1154"/>
                    </a:lnTo>
                    <a:lnTo>
                      <a:pt x="10" y="1173"/>
                    </a:lnTo>
                    <a:lnTo>
                      <a:pt x="4" y="1190"/>
                    </a:lnTo>
                    <a:lnTo>
                      <a:pt x="0" y="1210"/>
                    </a:lnTo>
                    <a:lnTo>
                      <a:pt x="34" y="1293"/>
                    </a:lnTo>
                    <a:lnTo>
                      <a:pt x="34" y="1291"/>
                    </a:lnTo>
                    <a:lnTo>
                      <a:pt x="36" y="1285"/>
                    </a:lnTo>
                    <a:lnTo>
                      <a:pt x="39" y="1277"/>
                    </a:lnTo>
                    <a:lnTo>
                      <a:pt x="43" y="1268"/>
                    </a:lnTo>
                    <a:lnTo>
                      <a:pt x="48" y="1256"/>
                    </a:lnTo>
                    <a:lnTo>
                      <a:pt x="54" y="1241"/>
                    </a:lnTo>
                    <a:lnTo>
                      <a:pt x="62" y="1225"/>
                    </a:lnTo>
                    <a:lnTo>
                      <a:pt x="71" y="1209"/>
                    </a:lnTo>
                    <a:lnTo>
                      <a:pt x="81" y="1190"/>
                    </a:lnTo>
                    <a:lnTo>
                      <a:pt x="90" y="1173"/>
                    </a:lnTo>
                    <a:lnTo>
                      <a:pt x="102" y="1154"/>
                    </a:lnTo>
                    <a:lnTo>
                      <a:pt x="114" y="1136"/>
                    </a:lnTo>
                    <a:lnTo>
                      <a:pt x="128" y="1118"/>
                    </a:lnTo>
                    <a:lnTo>
                      <a:pt x="142" y="1101"/>
                    </a:lnTo>
                    <a:lnTo>
                      <a:pt x="156" y="1085"/>
                    </a:lnTo>
                    <a:lnTo>
                      <a:pt x="172" y="1071"/>
                    </a:lnTo>
                    <a:lnTo>
                      <a:pt x="220" y="1030"/>
                    </a:lnTo>
                    <a:lnTo>
                      <a:pt x="273" y="988"/>
                    </a:lnTo>
                    <a:lnTo>
                      <a:pt x="326" y="947"/>
                    </a:lnTo>
                    <a:lnTo>
                      <a:pt x="383" y="904"/>
                    </a:lnTo>
                    <a:lnTo>
                      <a:pt x="440" y="863"/>
                    </a:lnTo>
                    <a:lnTo>
                      <a:pt x="498" y="821"/>
                    </a:lnTo>
                    <a:lnTo>
                      <a:pt x="557" y="781"/>
                    </a:lnTo>
                    <a:lnTo>
                      <a:pt x="614" y="741"/>
                    </a:lnTo>
                    <a:lnTo>
                      <a:pt x="672" y="702"/>
                    </a:lnTo>
                    <a:lnTo>
                      <a:pt x="729" y="665"/>
                    </a:lnTo>
                    <a:lnTo>
                      <a:pt x="785" y="629"/>
                    </a:lnTo>
                    <a:lnTo>
                      <a:pt x="838" y="595"/>
                    </a:lnTo>
                    <a:lnTo>
                      <a:pt x="890" y="562"/>
                    </a:lnTo>
                    <a:lnTo>
                      <a:pt x="938" y="533"/>
                    </a:lnTo>
                    <a:lnTo>
                      <a:pt x="982" y="506"/>
                    </a:lnTo>
                    <a:lnTo>
                      <a:pt x="1024" y="480"/>
                    </a:lnTo>
                    <a:lnTo>
                      <a:pt x="1027" y="478"/>
                    </a:lnTo>
                    <a:lnTo>
                      <a:pt x="1038" y="473"/>
                    </a:lnTo>
                    <a:lnTo>
                      <a:pt x="1055" y="464"/>
                    </a:lnTo>
                    <a:lnTo>
                      <a:pt x="1079" y="452"/>
                    </a:lnTo>
                    <a:lnTo>
                      <a:pt x="1108" y="438"/>
                    </a:lnTo>
                    <a:lnTo>
                      <a:pt x="1142" y="423"/>
                    </a:lnTo>
                    <a:lnTo>
                      <a:pt x="1179" y="405"/>
                    </a:lnTo>
                    <a:lnTo>
                      <a:pt x="1219" y="385"/>
                    </a:lnTo>
                    <a:lnTo>
                      <a:pt x="1263" y="366"/>
                    </a:lnTo>
                    <a:lnTo>
                      <a:pt x="1308" y="345"/>
                    </a:lnTo>
                    <a:lnTo>
                      <a:pt x="1353" y="324"/>
                    </a:lnTo>
                    <a:lnTo>
                      <a:pt x="1400" y="305"/>
                    </a:lnTo>
                    <a:lnTo>
                      <a:pt x="1447" y="285"/>
                    </a:lnTo>
                    <a:lnTo>
                      <a:pt x="1492" y="266"/>
                    </a:lnTo>
                    <a:lnTo>
                      <a:pt x="1537" y="249"/>
                    </a:lnTo>
                    <a:lnTo>
                      <a:pt x="1579" y="234"/>
                    </a:lnTo>
                    <a:lnTo>
                      <a:pt x="1636" y="214"/>
                    </a:lnTo>
                    <a:lnTo>
                      <a:pt x="1700" y="197"/>
                    </a:lnTo>
                    <a:lnTo>
                      <a:pt x="1768" y="180"/>
                    </a:lnTo>
                    <a:lnTo>
                      <a:pt x="1843" y="165"/>
                    </a:lnTo>
                    <a:lnTo>
                      <a:pt x="1921" y="152"/>
                    </a:lnTo>
                    <a:lnTo>
                      <a:pt x="2005" y="141"/>
                    </a:lnTo>
                    <a:lnTo>
                      <a:pt x="2094" y="130"/>
                    </a:lnTo>
                    <a:lnTo>
                      <a:pt x="2186" y="121"/>
                    </a:lnTo>
                    <a:lnTo>
                      <a:pt x="2283" y="114"/>
                    </a:lnTo>
                    <a:lnTo>
                      <a:pt x="2384" y="108"/>
                    </a:lnTo>
                    <a:lnTo>
                      <a:pt x="2489" y="104"/>
                    </a:lnTo>
                    <a:lnTo>
                      <a:pt x="2597" y="102"/>
                    </a:lnTo>
                    <a:lnTo>
                      <a:pt x="2709" y="100"/>
                    </a:lnTo>
                    <a:lnTo>
                      <a:pt x="2824" y="100"/>
                    </a:lnTo>
                    <a:lnTo>
                      <a:pt x="2942" y="102"/>
                    </a:lnTo>
                    <a:lnTo>
                      <a:pt x="3063" y="106"/>
                    </a:lnTo>
                    <a:lnTo>
                      <a:pt x="3069" y="106"/>
                    </a:lnTo>
                    <a:lnTo>
                      <a:pt x="3088" y="107"/>
                    </a:lnTo>
                    <a:lnTo>
                      <a:pt x="3117" y="108"/>
                    </a:lnTo>
                    <a:lnTo>
                      <a:pt x="3156" y="111"/>
                    </a:lnTo>
                    <a:lnTo>
                      <a:pt x="3203" y="116"/>
                    </a:lnTo>
                    <a:lnTo>
                      <a:pt x="3255" y="121"/>
                    </a:lnTo>
                    <a:lnTo>
                      <a:pt x="3313" y="128"/>
                    </a:lnTo>
                    <a:lnTo>
                      <a:pt x="3375" y="135"/>
                    </a:lnTo>
                    <a:lnTo>
                      <a:pt x="3440" y="145"/>
                    </a:lnTo>
                    <a:lnTo>
                      <a:pt x="3505" y="157"/>
                    </a:lnTo>
                    <a:lnTo>
                      <a:pt x="3570" y="170"/>
                    </a:lnTo>
                    <a:lnTo>
                      <a:pt x="3633" y="186"/>
                    </a:lnTo>
                    <a:lnTo>
                      <a:pt x="3692" y="204"/>
                    </a:lnTo>
                    <a:lnTo>
                      <a:pt x="3748" y="224"/>
                    </a:lnTo>
                    <a:lnTo>
                      <a:pt x="3797" y="247"/>
                    </a:lnTo>
                    <a:lnTo>
                      <a:pt x="3838" y="272"/>
                    </a:lnTo>
                    <a:lnTo>
                      <a:pt x="3865" y="182"/>
                    </a:lnTo>
                    <a:close/>
                  </a:path>
                </a:pathLst>
              </a:custGeom>
              <a:solidFill>
                <a:srgbClr val="33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14" name="Freeform 694"/>
              <p:cNvSpPr>
                <a:spLocks/>
              </p:cNvSpPr>
              <p:nvPr/>
            </p:nvSpPr>
            <p:spPr bwMode="auto">
              <a:xfrm flipH="1">
                <a:off x="-1146" y="2429"/>
                <a:ext cx="194" cy="71"/>
              </a:xfrm>
              <a:custGeom>
                <a:avLst/>
                <a:gdLst/>
                <a:ahLst/>
                <a:cxnLst>
                  <a:cxn ang="0">
                    <a:pos x="37" y="1366"/>
                  </a:cxn>
                  <a:cxn ang="0">
                    <a:pos x="61" y="1319"/>
                  </a:cxn>
                  <a:cxn ang="0">
                    <a:pos x="96" y="1270"/>
                  </a:cxn>
                  <a:cxn ang="0">
                    <a:pos x="147" y="1212"/>
                  </a:cxn>
                  <a:cxn ang="0">
                    <a:pos x="222" y="1143"/>
                  </a:cxn>
                  <a:cxn ang="0">
                    <a:pos x="330" y="1054"/>
                  </a:cxn>
                  <a:cxn ang="0">
                    <a:pos x="473" y="945"/>
                  </a:cxn>
                  <a:cxn ang="0">
                    <a:pos x="646" y="824"/>
                  </a:cxn>
                  <a:cxn ang="0">
                    <a:pos x="842" y="696"/>
                  </a:cxn>
                  <a:cxn ang="0">
                    <a:pos x="1060" y="566"/>
                  </a:cxn>
                  <a:cxn ang="0">
                    <a:pos x="1295" y="440"/>
                  </a:cxn>
                  <a:cxn ang="0">
                    <a:pos x="1560" y="327"/>
                  </a:cxn>
                  <a:cxn ang="0">
                    <a:pos x="1862" y="234"/>
                  </a:cxn>
                  <a:cxn ang="0">
                    <a:pos x="2189" y="166"/>
                  </a:cxn>
                  <a:cxn ang="0">
                    <a:pos x="2523" y="126"/>
                  </a:cxn>
                  <a:cxn ang="0">
                    <a:pos x="2853" y="116"/>
                  </a:cxn>
                  <a:cxn ang="0">
                    <a:pos x="3169" y="137"/>
                  </a:cxn>
                  <a:cxn ang="0">
                    <a:pos x="3428" y="166"/>
                  </a:cxn>
                  <a:cxn ang="0">
                    <a:pos x="3630" y="206"/>
                  </a:cxn>
                  <a:cxn ang="0">
                    <a:pos x="3780" y="251"/>
                  </a:cxn>
                  <a:cxn ang="0">
                    <a:pos x="3889" y="303"/>
                  </a:cxn>
                  <a:cxn ang="0">
                    <a:pos x="3926" y="254"/>
                  </a:cxn>
                  <a:cxn ang="0">
                    <a:pos x="3909" y="234"/>
                  </a:cxn>
                  <a:cxn ang="0">
                    <a:pos x="3842" y="186"/>
                  </a:cxn>
                  <a:cxn ang="0">
                    <a:pos x="3699" y="124"/>
                  </a:cxn>
                  <a:cxn ang="0">
                    <a:pos x="3454" y="62"/>
                  </a:cxn>
                  <a:cxn ang="0">
                    <a:pos x="3078" y="15"/>
                  </a:cxn>
                  <a:cxn ang="0">
                    <a:pos x="2692" y="0"/>
                  </a:cxn>
                  <a:cxn ang="0">
                    <a:pos x="2357" y="18"/>
                  </a:cxn>
                  <a:cxn ang="0">
                    <a:pos x="2035" y="65"/>
                  </a:cxn>
                  <a:cxn ang="0">
                    <a:pos x="1730" y="140"/>
                  </a:cxn>
                  <a:cxn ang="0">
                    <a:pos x="1451" y="242"/>
                  </a:cxn>
                  <a:cxn ang="0">
                    <a:pos x="1193" y="372"/>
                  </a:cxn>
                  <a:cxn ang="0">
                    <a:pos x="929" y="531"/>
                  </a:cxn>
                  <a:cxn ang="0">
                    <a:pos x="679" y="698"/>
                  </a:cxn>
                  <a:cxn ang="0">
                    <a:pos x="459" y="853"/>
                  </a:cxn>
                  <a:cxn ang="0">
                    <a:pos x="294" y="977"/>
                  </a:cxn>
                  <a:cxn ang="0">
                    <a:pos x="202" y="1051"/>
                  </a:cxn>
                  <a:cxn ang="0">
                    <a:pos x="157" y="1088"/>
                  </a:cxn>
                  <a:cxn ang="0">
                    <a:pos x="107" y="1133"/>
                  </a:cxn>
                  <a:cxn ang="0">
                    <a:pos x="59" y="1184"/>
                  </a:cxn>
                  <a:cxn ang="0">
                    <a:pos x="20" y="1239"/>
                  </a:cxn>
                  <a:cxn ang="0">
                    <a:pos x="1" y="1293"/>
                  </a:cxn>
                </a:cxnLst>
                <a:rect l="0" t="0" r="r" b="b"/>
                <a:pathLst>
                  <a:path w="3943" h="1398">
                    <a:moveTo>
                      <a:pt x="23" y="1398"/>
                    </a:moveTo>
                    <a:lnTo>
                      <a:pt x="29" y="1382"/>
                    </a:lnTo>
                    <a:lnTo>
                      <a:pt x="37" y="1366"/>
                    </a:lnTo>
                    <a:lnTo>
                      <a:pt x="43" y="1350"/>
                    </a:lnTo>
                    <a:lnTo>
                      <a:pt x="52" y="1335"/>
                    </a:lnTo>
                    <a:lnTo>
                      <a:pt x="61" y="1319"/>
                    </a:lnTo>
                    <a:lnTo>
                      <a:pt x="71" y="1303"/>
                    </a:lnTo>
                    <a:lnTo>
                      <a:pt x="83" y="1287"/>
                    </a:lnTo>
                    <a:lnTo>
                      <a:pt x="96" y="1270"/>
                    </a:lnTo>
                    <a:lnTo>
                      <a:pt x="110" y="1252"/>
                    </a:lnTo>
                    <a:lnTo>
                      <a:pt x="127" y="1232"/>
                    </a:lnTo>
                    <a:lnTo>
                      <a:pt x="147" y="1212"/>
                    </a:lnTo>
                    <a:lnTo>
                      <a:pt x="169" y="1191"/>
                    </a:lnTo>
                    <a:lnTo>
                      <a:pt x="194" y="1168"/>
                    </a:lnTo>
                    <a:lnTo>
                      <a:pt x="222" y="1143"/>
                    </a:lnTo>
                    <a:lnTo>
                      <a:pt x="254" y="1115"/>
                    </a:lnTo>
                    <a:lnTo>
                      <a:pt x="290" y="1087"/>
                    </a:lnTo>
                    <a:lnTo>
                      <a:pt x="330" y="1054"/>
                    </a:lnTo>
                    <a:lnTo>
                      <a:pt x="374" y="1019"/>
                    </a:lnTo>
                    <a:lnTo>
                      <a:pt x="422" y="983"/>
                    </a:lnTo>
                    <a:lnTo>
                      <a:pt x="473" y="945"/>
                    </a:lnTo>
                    <a:lnTo>
                      <a:pt x="528" y="906"/>
                    </a:lnTo>
                    <a:lnTo>
                      <a:pt x="586" y="865"/>
                    </a:lnTo>
                    <a:lnTo>
                      <a:pt x="646" y="824"/>
                    </a:lnTo>
                    <a:lnTo>
                      <a:pt x="709" y="781"/>
                    </a:lnTo>
                    <a:lnTo>
                      <a:pt x="775" y="739"/>
                    </a:lnTo>
                    <a:lnTo>
                      <a:pt x="842" y="696"/>
                    </a:lnTo>
                    <a:lnTo>
                      <a:pt x="913" y="652"/>
                    </a:lnTo>
                    <a:lnTo>
                      <a:pt x="985" y="609"/>
                    </a:lnTo>
                    <a:lnTo>
                      <a:pt x="1060" y="566"/>
                    </a:lnTo>
                    <a:lnTo>
                      <a:pt x="1137" y="523"/>
                    </a:lnTo>
                    <a:lnTo>
                      <a:pt x="1215" y="481"/>
                    </a:lnTo>
                    <a:lnTo>
                      <a:pt x="1295" y="440"/>
                    </a:lnTo>
                    <a:lnTo>
                      <a:pt x="1378" y="400"/>
                    </a:lnTo>
                    <a:lnTo>
                      <a:pt x="1467" y="362"/>
                    </a:lnTo>
                    <a:lnTo>
                      <a:pt x="1560" y="327"/>
                    </a:lnTo>
                    <a:lnTo>
                      <a:pt x="1658" y="293"/>
                    </a:lnTo>
                    <a:lnTo>
                      <a:pt x="1758" y="263"/>
                    </a:lnTo>
                    <a:lnTo>
                      <a:pt x="1862" y="234"/>
                    </a:lnTo>
                    <a:lnTo>
                      <a:pt x="1969" y="209"/>
                    </a:lnTo>
                    <a:lnTo>
                      <a:pt x="2078" y="186"/>
                    </a:lnTo>
                    <a:lnTo>
                      <a:pt x="2189" y="166"/>
                    </a:lnTo>
                    <a:lnTo>
                      <a:pt x="2300" y="150"/>
                    </a:lnTo>
                    <a:lnTo>
                      <a:pt x="2411" y="136"/>
                    </a:lnTo>
                    <a:lnTo>
                      <a:pt x="2523" y="126"/>
                    </a:lnTo>
                    <a:lnTo>
                      <a:pt x="2634" y="119"/>
                    </a:lnTo>
                    <a:lnTo>
                      <a:pt x="2744" y="116"/>
                    </a:lnTo>
                    <a:lnTo>
                      <a:pt x="2853" y="116"/>
                    </a:lnTo>
                    <a:lnTo>
                      <a:pt x="2960" y="122"/>
                    </a:lnTo>
                    <a:lnTo>
                      <a:pt x="3068" y="128"/>
                    </a:lnTo>
                    <a:lnTo>
                      <a:pt x="3169" y="137"/>
                    </a:lnTo>
                    <a:lnTo>
                      <a:pt x="3262" y="146"/>
                    </a:lnTo>
                    <a:lnTo>
                      <a:pt x="3348" y="156"/>
                    </a:lnTo>
                    <a:lnTo>
                      <a:pt x="3428" y="166"/>
                    </a:lnTo>
                    <a:lnTo>
                      <a:pt x="3501" y="178"/>
                    </a:lnTo>
                    <a:lnTo>
                      <a:pt x="3568" y="192"/>
                    </a:lnTo>
                    <a:lnTo>
                      <a:pt x="3630" y="206"/>
                    </a:lnTo>
                    <a:lnTo>
                      <a:pt x="3685" y="220"/>
                    </a:lnTo>
                    <a:lnTo>
                      <a:pt x="3735" y="235"/>
                    </a:lnTo>
                    <a:lnTo>
                      <a:pt x="3780" y="251"/>
                    </a:lnTo>
                    <a:lnTo>
                      <a:pt x="3821" y="268"/>
                    </a:lnTo>
                    <a:lnTo>
                      <a:pt x="3857" y="285"/>
                    </a:lnTo>
                    <a:lnTo>
                      <a:pt x="3889" y="303"/>
                    </a:lnTo>
                    <a:lnTo>
                      <a:pt x="3918" y="323"/>
                    </a:lnTo>
                    <a:lnTo>
                      <a:pt x="3943" y="342"/>
                    </a:lnTo>
                    <a:lnTo>
                      <a:pt x="3926" y="254"/>
                    </a:lnTo>
                    <a:lnTo>
                      <a:pt x="3924" y="251"/>
                    </a:lnTo>
                    <a:lnTo>
                      <a:pt x="3919" y="244"/>
                    </a:lnTo>
                    <a:lnTo>
                      <a:pt x="3909" y="234"/>
                    </a:lnTo>
                    <a:lnTo>
                      <a:pt x="3894" y="221"/>
                    </a:lnTo>
                    <a:lnTo>
                      <a:pt x="3872" y="205"/>
                    </a:lnTo>
                    <a:lnTo>
                      <a:pt x="3842" y="186"/>
                    </a:lnTo>
                    <a:lnTo>
                      <a:pt x="3804" y="166"/>
                    </a:lnTo>
                    <a:lnTo>
                      <a:pt x="3757" y="146"/>
                    </a:lnTo>
                    <a:lnTo>
                      <a:pt x="3699" y="124"/>
                    </a:lnTo>
                    <a:lnTo>
                      <a:pt x="3631" y="102"/>
                    </a:lnTo>
                    <a:lnTo>
                      <a:pt x="3549" y="81"/>
                    </a:lnTo>
                    <a:lnTo>
                      <a:pt x="3454" y="62"/>
                    </a:lnTo>
                    <a:lnTo>
                      <a:pt x="3345" y="44"/>
                    </a:lnTo>
                    <a:lnTo>
                      <a:pt x="3219" y="28"/>
                    </a:lnTo>
                    <a:lnTo>
                      <a:pt x="3078" y="15"/>
                    </a:lnTo>
                    <a:lnTo>
                      <a:pt x="2921" y="6"/>
                    </a:lnTo>
                    <a:lnTo>
                      <a:pt x="2806" y="2"/>
                    </a:lnTo>
                    <a:lnTo>
                      <a:pt x="2692" y="0"/>
                    </a:lnTo>
                    <a:lnTo>
                      <a:pt x="2579" y="3"/>
                    </a:lnTo>
                    <a:lnTo>
                      <a:pt x="2467" y="9"/>
                    </a:lnTo>
                    <a:lnTo>
                      <a:pt x="2357" y="18"/>
                    </a:lnTo>
                    <a:lnTo>
                      <a:pt x="2247" y="31"/>
                    </a:lnTo>
                    <a:lnTo>
                      <a:pt x="2139" y="46"/>
                    </a:lnTo>
                    <a:lnTo>
                      <a:pt x="2035" y="65"/>
                    </a:lnTo>
                    <a:lnTo>
                      <a:pt x="1931" y="87"/>
                    </a:lnTo>
                    <a:lnTo>
                      <a:pt x="1829" y="112"/>
                    </a:lnTo>
                    <a:lnTo>
                      <a:pt x="1730" y="140"/>
                    </a:lnTo>
                    <a:lnTo>
                      <a:pt x="1634" y="172"/>
                    </a:lnTo>
                    <a:lnTo>
                      <a:pt x="1541" y="206"/>
                    </a:lnTo>
                    <a:lnTo>
                      <a:pt x="1451" y="242"/>
                    </a:lnTo>
                    <a:lnTo>
                      <a:pt x="1363" y="282"/>
                    </a:lnTo>
                    <a:lnTo>
                      <a:pt x="1280" y="325"/>
                    </a:lnTo>
                    <a:lnTo>
                      <a:pt x="1193" y="372"/>
                    </a:lnTo>
                    <a:lnTo>
                      <a:pt x="1104" y="423"/>
                    </a:lnTo>
                    <a:lnTo>
                      <a:pt x="1017" y="477"/>
                    </a:lnTo>
                    <a:lnTo>
                      <a:pt x="929" y="531"/>
                    </a:lnTo>
                    <a:lnTo>
                      <a:pt x="844" y="587"/>
                    </a:lnTo>
                    <a:lnTo>
                      <a:pt x="759" y="642"/>
                    </a:lnTo>
                    <a:lnTo>
                      <a:pt x="679" y="698"/>
                    </a:lnTo>
                    <a:lnTo>
                      <a:pt x="601" y="752"/>
                    </a:lnTo>
                    <a:lnTo>
                      <a:pt x="528" y="804"/>
                    </a:lnTo>
                    <a:lnTo>
                      <a:pt x="459" y="853"/>
                    </a:lnTo>
                    <a:lnTo>
                      <a:pt x="398" y="899"/>
                    </a:lnTo>
                    <a:lnTo>
                      <a:pt x="342" y="941"/>
                    </a:lnTo>
                    <a:lnTo>
                      <a:pt x="294" y="977"/>
                    </a:lnTo>
                    <a:lnTo>
                      <a:pt x="254" y="1008"/>
                    </a:lnTo>
                    <a:lnTo>
                      <a:pt x="222" y="1032"/>
                    </a:lnTo>
                    <a:lnTo>
                      <a:pt x="202" y="1051"/>
                    </a:lnTo>
                    <a:lnTo>
                      <a:pt x="187" y="1062"/>
                    </a:lnTo>
                    <a:lnTo>
                      <a:pt x="172" y="1074"/>
                    </a:lnTo>
                    <a:lnTo>
                      <a:pt x="157" y="1088"/>
                    </a:lnTo>
                    <a:lnTo>
                      <a:pt x="140" y="1102"/>
                    </a:lnTo>
                    <a:lnTo>
                      <a:pt x="123" y="1117"/>
                    </a:lnTo>
                    <a:lnTo>
                      <a:pt x="107" y="1133"/>
                    </a:lnTo>
                    <a:lnTo>
                      <a:pt x="90" y="1150"/>
                    </a:lnTo>
                    <a:lnTo>
                      <a:pt x="74" y="1167"/>
                    </a:lnTo>
                    <a:lnTo>
                      <a:pt x="59" y="1184"/>
                    </a:lnTo>
                    <a:lnTo>
                      <a:pt x="44" y="1203"/>
                    </a:lnTo>
                    <a:lnTo>
                      <a:pt x="32" y="1220"/>
                    </a:lnTo>
                    <a:lnTo>
                      <a:pt x="20" y="1239"/>
                    </a:lnTo>
                    <a:lnTo>
                      <a:pt x="12" y="1257"/>
                    </a:lnTo>
                    <a:lnTo>
                      <a:pt x="5" y="1275"/>
                    </a:lnTo>
                    <a:lnTo>
                      <a:pt x="1" y="1293"/>
                    </a:lnTo>
                    <a:lnTo>
                      <a:pt x="0" y="1312"/>
                    </a:lnTo>
                    <a:lnTo>
                      <a:pt x="23" y="1398"/>
                    </a:lnTo>
                    <a:close/>
                  </a:path>
                </a:pathLst>
              </a:custGeom>
              <a:solidFill>
                <a:srgbClr val="33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15" name="Freeform 695"/>
              <p:cNvSpPr>
                <a:spLocks/>
              </p:cNvSpPr>
              <p:nvPr/>
            </p:nvSpPr>
            <p:spPr bwMode="auto">
              <a:xfrm flipH="1">
                <a:off x="-1141" y="2388"/>
                <a:ext cx="53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" y="3"/>
                  </a:cxn>
                  <a:cxn ang="0">
                    <a:pos x="64" y="7"/>
                  </a:cxn>
                  <a:cxn ang="0">
                    <a:pos x="107" y="11"/>
                  </a:cxn>
                  <a:cxn ang="0">
                    <a:pos x="155" y="18"/>
                  </a:cxn>
                  <a:cxn ang="0">
                    <a:pos x="207" y="26"/>
                  </a:cxn>
                  <a:cxn ang="0">
                    <a:pos x="264" y="34"/>
                  </a:cxn>
                  <a:cxn ang="0">
                    <a:pos x="323" y="45"/>
                  </a:cxn>
                  <a:cxn ang="0">
                    <a:pos x="384" y="58"/>
                  </a:cxn>
                  <a:cxn ang="0">
                    <a:pos x="446" y="74"/>
                  </a:cxn>
                  <a:cxn ang="0">
                    <a:pos x="508" y="91"/>
                  </a:cxn>
                  <a:cxn ang="0">
                    <a:pos x="571" y="112"/>
                  </a:cxn>
                  <a:cxn ang="0">
                    <a:pos x="632" y="134"/>
                  </a:cxn>
                  <a:cxn ang="0">
                    <a:pos x="691" y="160"/>
                  </a:cxn>
                  <a:cxn ang="0">
                    <a:pos x="748" y="188"/>
                  </a:cxn>
                  <a:cxn ang="0">
                    <a:pos x="800" y="221"/>
                  </a:cxn>
                  <a:cxn ang="0">
                    <a:pos x="848" y="257"/>
                  </a:cxn>
                  <a:cxn ang="0">
                    <a:pos x="1075" y="772"/>
                  </a:cxn>
                  <a:cxn ang="0">
                    <a:pos x="1072" y="769"/>
                  </a:cxn>
                  <a:cxn ang="0">
                    <a:pos x="1062" y="760"/>
                  </a:cxn>
                  <a:cxn ang="0">
                    <a:pos x="1046" y="746"/>
                  </a:cxn>
                  <a:cxn ang="0">
                    <a:pos x="1023" y="729"/>
                  </a:cxn>
                  <a:cxn ang="0">
                    <a:pos x="994" y="708"/>
                  </a:cxn>
                  <a:cxn ang="0">
                    <a:pos x="958" y="685"/>
                  </a:cxn>
                  <a:cxn ang="0">
                    <a:pos x="917" y="660"/>
                  </a:cxn>
                  <a:cxn ang="0">
                    <a:pos x="868" y="634"/>
                  </a:cxn>
                  <a:cxn ang="0">
                    <a:pos x="813" y="608"/>
                  </a:cxn>
                  <a:cxn ang="0">
                    <a:pos x="751" y="581"/>
                  </a:cxn>
                  <a:cxn ang="0">
                    <a:pos x="683" y="557"/>
                  </a:cxn>
                  <a:cxn ang="0">
                    <a:pos x="608" y="535"/>
                  </a:cxn>
                  <a:cxn ang="0">
                    <a:pos x="526" y="516"/>
                  </a:cxn>
                  <a:cxn ang="0">
                    <a:pos x="439" y="499"/>
                  </a:cxn>
                  <a:cxn ang="0">
                    <a:pos x="344" y="489"/>
                  </a:cxn>
                  <a:cxn ang="0">
                    <a:pos x="242" y="483"/>
                  </a:cxn>
                  <a:cxn ang="0">
                    <a:pos x="0" y="0"/>
                  </a:cxn>
                </a:cxnLst>
                <a:rect l="0" t="0" r="r" b="b"/>
                <a:pathLst>
                  <a:path w="1075" h="772">
                    <a:moveTo>
                      <a:pt x="0" y="0"/>
                    </a:moveTo>
                    <a:lnTo>
                      <a:pt x="28" y="3"/>
                    </a:lnTo>
                    <a:lnTo>
                      <a:pt x="64" y="7"/>
                    </a:lnTo>
                    <a:lnTo>
                      <a:pt x="107" y="11"/>
                    </a:lnTo>
                    <a:lnTo>
                      <a:pt x="155" y="18"/>
                    </a:lnTo>
                    <a:lnTo>
                      <a:pt x="207" y="26"/>
                    </a:lnTo>
                    <a:lnTo>
                      <a:pt x="264" y="34"/>
                    </a:lnTo>
                    <a:lnTo>
                      <a:pt x="323" y="45"/>
                    </a:lnTo>
                    <a:lnTo>
                      <a:pt x="384" y="58"/>
                    </a:lnTo>
                    <a:lnTo>
                      <a:pt x="446" y="74"/>
                    </a:lnTo>
                    <a:lnTo>
                      <a:pt x="508" y="91"/>
                    </a:lnTo>
                    <a:lnTo>
                      <a:pt x="571" y="112"/>
                    </a:lnTo>
                    <a:lnTo>
                      <a:pt x="632" y="134"/>
                    </a:lnTo>
                    <a:lnTo>
                      <a:pt x="691" y="160"/>
                    </a:lnTo>
                    <a:lnTo>
                      <a:pt x="748" y="188"/>
                    </a:lnTo>
                    <a:lnTo>
                      <a:pt x="800" y="221"/>
                    </a:lnTo>
                    <a:lnTo>
                      <a:pt x="848" y="257"/>
                    </a:lnTo>
                    <a:lnTo>
                      <a:pt x="1075" y="772"/>
                    </a:lnTo>
                    <a:lnTo>
                      <a:pt x="1072" y="769"/>
                    </a:lnTo>
                    <a:lnTo>
                      <a:pt x="1062" y="760"/>
                    </a:lnTo>
                    <a:lnTo>
                      <a:pt x="1046" y="746"/>
                    </a:lnTo>
                    <a:lnTo>
                      <a:pt x="1023" y="729"/>
                    </a:lnTo>
                    <a:lnTo>
                      <a:pt x="994" y="708"/>
                    </a:lnTo>
                    <a:lnTo>
                      <a:pt x="958" y="685"/>
                    </a:lnTo>
                    <a:lnTo>
                      <a:pt x="917" y="660"/>
                    </a:lnTo>
                    <a:lnTo>
                      <a:pt x="868" y="634"/>
                    </a:lnTo>
                    <a:lnTo>
                      <a:pt x="813" y="608"/>
                    </a:lnTo>
                    <a:lnTo>
                      <a:pt x="751" y="581"/>
                    </a:lnTo>
                    <a:lnTo>
                      <a:pt x="683" y="557"/>
                    </a:lnTo>
                    <a:lnTo>
                      <a:pt x="608" y="535"/>
                    </a:lnTo>
                    <a:lnTo>
                      <a:pt x="526" y="516"/>
                    </a:lnTo>
                    <a:lnTo>
                      <a:pt x="439" y="499"/>
                    </a:lnTo>
                    <a:lnTo>
                      <a:pt x="344" y="489"/>
                    </a:lnTo>
                    <a:lnTo>
                      <a:pt x="242" y="4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16" name="Freeform 696"/>
              <p:cNvSpPr>
                <a:spLocks/>
              </p:cNvSpPr>
              <p:nvPr/>
            </p:nvSpPr>
            <p:spPr bwMode="auto">
              <a:xfrm flipH="1">
                <a:off x="-1089" y="2386"/>
                <a:ext cx="67" cy="37"/>
              </a:xfrm>
              <a:custGeom>
                <a:avLst/>
                <a:gdLst/>
                <a:ahLst/>
                <a:cxnLst>
                  <a:cxn ang="0">
                    <a:pos x="1178" y="23"/>
                  </a:cxn>
                  <a:cxn ang="0">
                    <a:pos x="1168" y="22"/>
                  </a:cxn>
                  <a:cxn ang="0">
                    <a:pos x="1140" y="19"/>
                  </a:cxn>
                  <a:cxn ang="0">
                    <a:pos x="1095" y="15"/>
                  </a:cxn>
                  <a:cxn ang="0">
                    <a:pos x="1037" y="12"/>
                  </a:cxn>
                  <a:cxn ang="0">
                    <a:pos x="968" y="8"/>
                  </a:cxn>
                  <a:cxn ang="0">
                    <a:pos x="889" y="5"/>
                  </a:cxn>
                  <a:cxn ang="0">
                    <a:pos x="801" y="1"/>
                  </a:cxn>
                  <a:cxn ang="0">
                    <a:pos x="710" y="0"/>
                  </a:cxn>
                  <a:cxn ang="0">
                    <a:pos x="615" y="1"/>
                  </a:cxn>
                  <a:cxn ang="0">
                    <a:pos x="517" y="5"/>
                  </a:cxn>
                  <a:cxn ang="0">
                    <a:pos x="422" y="11"/>
                  </a:cxn>
                  <a:cxn ang="0">
                    <a:pos x="331" y="21"/>
                  </a:cxn>
                  <a:cxn ang="0">
                    <a:pos x="243" y="35"/>
                  </a:cxn>
                  <a:cxn ang="0">
                    <a:pos x="165" y="54"/>
                  </a:cxn>
                  <a:cxn ang="0">
                    <a:pos x="95" y="77"/>
                  </a:cxn>
                  <a:cxn ang="0">
                    <a:pos x="38" y="106"/>
                  </a:cxn>
                  <a:cxn ang="0">
                    <a:pos x="0" y="752"/>
                  </a:cxn>
                  <a:cxn ang="0">
                    <a:pos x="3" y="749"/>
                  </a:cxn>
                  <a:cxn ang="0">
                    <a:pos x="13" y="740"/>
                  </a:cxn>
                  <a:cxn ang="0">
                    <a:pos x="32" y="726"/>
                  </a:cxn>
                  <a:cxn ang="0">
                    <a:pos x="60" y="710"/>
                  </a:cxn>
                  <a:cxn ang="0">
                    <a:pos x="97" y="689"/>
                  </a:cxn>
                  <a:cxn ang="0">
                    <a:pos x="145" y="666"/>
                  </a:cxn>
                  <a:cxn ang="0">
                    <a:pos x="205" y="642"/>
                  </a:cxn>
                  <a:cxn ang="0">
                    <a:pos x="277" y="618"/>
                  </a:cxn>
                  <a:cxn ang="0">
                    <a:pos x="362" y="594"/>
                  </a:cxn>
                  <a:cxn ang="0">
                    <a:pos x="462" y="571"/>
                  </a:cxn>
                  <a:cxn ang="0">
                    <a:pos x="576" y="549"/>
                  </a:cxn>
                  <a:cxn ang="0">
                    <a:pos x="706" y="532"/>
                  </a:cxn>
                  <a:cxn ang="0">
                    <a:pos x="854" y="518"/>
                  </a:cxn>
                  <a:cxn ang="0">
                    <a:pos x="1019" y="508"/>
                  </a:cxn>
                  <a:cxn ang="0">
                    <a:pos x="1201" y="504"/>
                  </a:cxn>
                  <a:cxn ang="0">
                    <a:pos x="1404" y="506"/>
                  </a:cxn>
                  <a:cxn ang="0">
                    <a:pos x="1178" y="23"/>
                  </a:cxn>
                </a:cxnLst>
                <a:rect l="0" t="0" r="r" b="b"/>
                <a:pathLst>
                  <a:path w="1404" h="752">
                    <a:moveTo>
                      <a:pt x="1178" y="23"/>
                    </a:moveTo>
                    <a:lnTo>
                      <a:pt x="1168" y="22"/>
                    </a:lnTo>
                    <a:lnTo>
                      <a:pt x="1140" y="19"/>
                    </a:lnTo>
                    <a:lnTo>
                      <a:pt x="1095" y="15"/>
                    </a:lnTo>
                    <a:lnTo>
                      <a:pt x="1037" y="12"/>
                    </a:lnTo>
                    <a:lnTo>
                      <a:pt x="968" y="8"/>
                    </a:lnTo>
                    <a:lnTo>
                      <a:pt x="889" y="5"/>
                    </a:lnTo>
                    <a:lnTo>
                      <a:pt x="801" y="1"/>
                    </a:lnTo>
                    <a:lnTo>
                      <a:pt x="710" y="0"/>
                    </a:lnTo>
                    <a:lnTo>
                      <a:pt x="615" y="1"/>
                    </a:lnTo>
                    <a:lnTo>
                      <a:pt x="517" y="5"/>
                    </a:lnTo>
                    <a:lnTo>
                      <a:pt x="422" y="11"/>
                    </a:lnTo>
                    <a:lnTo>
                      <a:pt x="331" y="21"/>
                    </a:lnTo>
                    <a:lnTo>
                      <a:pt x="243" y="35"/>
                    </a:lnTo>
                    <a:lnTo>
                      <a:pt x="165" y="54"/>
                    </a:lnTo>
                    <a:lnTo>
                      <a:pt x="95" y="77"/>
                    </a:lnTo>
                    <a:lnTo>
                      <a:pt x="38" y="106"/>
                    </a:lnTo>
                    <a:lnTo>
                      <a:pt x="0" y="752"/>
                    </a:lnTo>
                    <a:lnTo>
                      <a:pt x="3" y="749"/>
                    </a:lnTo>
                    <a:lnTo>
                      <a:pt x="13" y="740"/>
                    </a:lnTo>
                    <a:lnTo>
                      <a:pt x="32" y="726"/>
                    </a:lnTo>
                    <a:lnTo>
                      <a:pt x="60" y="710"/>
                    </a:lnTo>
                    <a:lnTo>
                      <a:pt x="97" y="689"/>
                    </a:lnTo>
                    <a:lnTo>
                      <a:pt x="145" y="666"/>
                    </a:lnTo>
                    <a:lnTo>
                      <a:pt x="205" y="642"/>
                    </a:lnTo>
                    <a:lnTo>
                      <a:pt x="277" y="618"/>
                    </a:lnTo>
                    <a:lnTo>
                      <a:pt x="362" y="594"/>
                    </a:lnTo>
                    <a:lnTo>
                      <a:pt x="462" y="571"/>
                    </a:lnTo>
                    <a:lnTo>
                      <a:pt x="576" y="549"/>
                    </a:lnTo>
                    <a:lnTo>
                      <a:pt x="706" y="532"/>
                    </a:lnTo>
                    <a:lnTo>
                      <a:pt x="854" y="518"/>
                    </a:lnTo>
                    <a:lnTo>
                      <a:pt x="1019" y="508"/>
                    </a:lnTo>
                    <a:lnTo>
                      <a:pt x="1201" y="504"/>
                    </a:lnTo>
                    <a:lnTo>
                      <a:pt x="1404" y="506"/>
                    </a:lnTo>
                    <a:lnTo>
                      <a:pt x="1178" y="23"/>
                    </a:lnTo>
                    <a:close/>
                  </a:path>
                </a:pathLst>
              </a:custGeom>
              <a:solidFill>
                <a:srgbClr val="0000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17" name="Freeform 697"/>
              <p:cNvSpPr>
                <a:spLocks/>
              </p:cNvSpPr>
              <p:nvPr/>
            </p:nvSpPr>
            <p:spPr bwMode="auto">
              <a:xfrm flipH="1">
                <a:off x="-1016" y="2394"/>
                <a:ext cx="32" cy="53"/>
              </a:xfrm>
              <a:custGeom>
                <a:avLst/>
                <a:gdLst/>
                <a:ahLst/>
                <a:cxnLst>
                  <a:cxn ang="0">
                    <a:pos x="646" y="23"/>
                  </a:cxn>
                  <a:cxn ang="0">
                    <a:pos x="643" y="92"/>
                  </a:cxn>
                  <a:cxn ang="0">
                    <a:pos x="638" y="184"/>
                  </a:cxn>
                  <a:cxn ang="0">
                    <a:pos x="631" y="290"/>
                  </a:cxn>
                  <a:cxn ang="0">
                    <a:pos x="624" y="399"/>
                  </a:cxn>
                  <a:cxn ang="0">
                    <a:pos x="618" y="501"/>
                  </a:cxn>
                  <a:cxn ang="0">
                    <a:pos x="613" y="585"/>
                  </a:cxn>
                  <a:cxn ang="0">
                    <a:pos x="610" y="642"/>
                  </a:cxn>
                  <a:cxn ang="0">
                    <a:pos x="605" y="659"/>
                  </a:cxn>
                  <a:cxn ang="0">
                    <a:pos x="570" y="679"/>
                  </a:cxn>
                  <a:cxn ang="0">
                    <a:pos x="507" y="716"/>
                  </a:cxn>
                  <a:cxn ang="0">
                    <a:pos x="424" y="766"/>
                  </a:cxn>
                  <a:cxn ang="0">
                    <a:pos x="328" y="825"/>
                  </a:cxn>
                  <a:cxn ang="0">
                    <a:pos x="226" y="890"/>
                  </a:cxn>
                  <a:cxn ang="0">
                    <a:pos x="127" y="957"/>
                  </a:cxn>
                  <a:cxn ang="0">
                    <a:pos x="38" y="1024"/>
                  </a:cxn>
                  <a:cxn ang="0">
                    <a:pos x="0" y="1050"/>
                  </a:cxn>
                  <a:cxn ang="0">
                    <a:pos x="1" y="1013"/>
                  </a:cxn>
                  <a:cxn ang="0">
                    <a:pos x="5" y="947"/>
                  </a:cxn>
                  <a:cxn ang="0">
                    <a:pos x="10" y="859"/>
                  </a:cxn>
                  <a:cxn ang="0">
                    <a:pos x="15" y="757"/>
                  </a:cxn>
                  <a:cxn ang="0">
                    <a:pos x="23" y="648"/>
                  </a:cxn>
                  <a:cxn ang="0">
                    <a:pos x="31" y="540"/>
                  </a:cxn>
                  <a:cxn ang="0">
                    <a:pos x="41" y="442"/>
                  </a:cxn>
                  <a:cxn ang="0">
                    <a:pos x="46" y="397"/>
                  </a:cxn>
                  <a:cxn ang="0">
                    <a:pos x="53" y="392"/>
                  </a:cxn>
                  <a:cxn ang="0">
                    <a:pos x="65" y="383"/>
                  </a:cxn>
                  <a:cxn ang="0">
                    <a:pos x="81" y="370"/>
                  </a:cxn>
                  <a:cxn ang="0">
                    <a:pos x="101" y="355"/>
                  </a:cxn>
                  <a:cxn ang="0">
                    <a:pos x="121" y="338"/>
                  </a:cxn>
                  <a:cxn ang="0">
                    <a:pos x="142" y="322"/>
                  </a:cxn>
                  <a:cxn ang="0">
                    <a:pos x="163" y="305"/>
                  </a:cxn>
                  <a:cxn ang="0">
                    <a:pos x="175" y="296"/>
                  </a:cxn>
                  <a:cxn ang="0">
                    <a:pos x="194" y="281"/>
                  </a:cxn>
                  <a:cxn ang="0">
                    <a:pos x="233" y="255"/>
                  </a:cxn>
                  <a:cxn ang="0">
                    <a:pos x="283" y="220"/>
                  </a:cxn>
                  <a:cxn ang="0">
                    <a:pos x="344" y="180"/>
                  </a:cxn>
                  <a:cxn ang="0">
                    <a:pos x="413" y="135"/>
                  </a:cxn>
                  <a:cxn ang="0">
                    <a:pos x="485" y="89"/>
                  </a:cxn>
                  <a:cxn ang="0">
                    <a:pos x="558" y="46"/>
                  </a:cxn>
                  <a:cxn ang="0">
                    <a:pos x="594" y="25"/>
                  </a:cxn>
                  <a:cxn ang="0">
                    <a:pos x="598" y="23"/>
                  </a:cxn>
                  <a:cxn ang="0">
                    <a:pos x="606" y="19"/>
                  </a:cxn>
                  <a:cxn ang="0">
                    <a:pos x="616" y="14"/>
                  </a:cxn>
                  <a:cxn ang="0">
                    <a:pos x="626" y="10"/>
                  </a:cxn>
                  <a:cxn ang="0">
                    <a:pos x="636" y="5"/>
                  </a:cxn>
                  <a:cxn ang="0">
                    <a:pos x="643" y="2"/>
                  </a:cxn>
                  <a:cxn ang="0">
                    <a:pos x="648" y="0"/>
                  </a:cxn>
                </a:cxnLst>
                <a:rect l="0" t="0" r="r" b="b"/>
                <a:pathLst>
                  <a:path w="649" h="1055">
                    <a:moveTo>
                      <a:pt x="649" y="1"/>
                    </a:moveTo>
                    <a:lnTo>
                      <a:pt x="646" y="23"/>
                    </a:lnTo>
                    <a:lnTo>
                      <a:pt x="645" y="54"/>
                    </a:lnTo>
                    <a:lnTo>
                      <a:pt x="643" y="92"/>
                    </a:lnTo>
                    <a:lnTo>
                      <a:pt x="640" y="136"/>
                    </a:lnTo>
                    <a:lnTo>
                      <a:pt x="638" y="184"/>
                    </a:lnTo>
                    <a:lnTo>
                      <a:pt x="634" y="237"/>
                    </a:lnTo>
                    <a:lnTo>
                      <a:pt x="631" y="290"/>
                    </a:lnTo>
                    <a:lnTo>
                      <a:pt x="628" y="345"/>
                    </a:lnTo>
                    <a:lnTo>
                      <a:pt x="624" y="399"/>
                    </a:lnTo>
                    <a:lnTo>
                      <a:pt x="621" y="452"/>
                    </a:lnTo>
                    <a:lnTo>
                      <a:pt x="618" y="501"/>
                    </a:lnTo>
                    <a:lnTo>
                      <a:pt x="615" y="546"/>
                    </a:lnTo>
                    <a:lnTo>
                      <a:pt x="613" y="585"/>
                    </a:lnTo>
                    <a:lnTo>
                      <a:pt x="612" y="618"/>
                    </a:lnTo>
                    <a:lnTo>
                      <a:pt x="610" y="642"/>
                    </a:lnTo>
                    <a:lnTo>
                      <a:pt x="610" y="657"/>
                    </a:lnTo>
                    <a:lnTo>
                      <a:pt x="605" y="659"/>
                    </a:lnTo>
                    <a:lnTo>
                      <a:pt x="592" y="667"/>
                    </a:lnTo>
                    <a:lnTo>
                      <a:pt x="570" y="679"/>
                    </a:lnTo>
                    <a:lnTo>
                      <a:pt x="542" y="695"/>
                    </a:lnTo>
                    <a:lnTo>
                      <a:pt x="507" y="716"/>
                    </a:lnTo>
                    <a:lnTo>
                      <a:pt x="467" y="739"/>
                    </a:lnTo>
                    <a:lnTo>
                      <a:pt x="424" y="766"/>
                    </a:lnTo>
                    <a:lnTo>
                      <a:pt x="377" y="795"/>
                    </a:lnTo>
                    <a:lnTo>
                      <a:pt x="328" y="825"/>
                    </a:lnTo>
                    <a:lnTo>
                      <a:pt x="277" y="857"/>
                    </a:lnTo>
                    <a:lnTo>
                      <a:pt x="226" y="890"/>
                    </a:lnTo>
                    <a:lnTo>
                      <a:pt x="176" y="923"/>
                    </a:lnTo>
                    <a:lnTo>
                      <a:pt x="127" y="957"/>
                    </a:lnTo>
                    <a:lnTo>
                      <a:pt x="81" y="991"/>
                    </a:lnTo>
                    <a:lnTo>
                      <a:pt x="38" y="1024"/>
                    </a:lnTo>
                    <a:lnTo>
                      <a:pt x="0" y="1055"/>
                    </a:lnTo>
                    <a:lnTo>
                      <a:pt x="0" y="1050"/>
                    </a:lnTo>
                    <a:lnTo>
                      <a:pt x="0" y="1036"/>
                    </a:lnTo>
                    <a:lnTo>
                      <a:pt x="1" y="1013"/>
                    </a:lnTo>
                    <a:lnTo>
                      <a:pt x="3" y="983"/>
                    </a:lnTo>
                    <a:lnTo>
                      <a:pt x="5" y="947"/>
                    </a:lnTo>
                    <a:lnTo>
                      <a:pt x="7" y="906"/>
                    </a:lnTo>
                    <a:lnTo>
                      <a:pt x="10" y="859"/>
                    </a:lnTo>
                    <a:lnTo>
                      <a:pt x="12" y="810"/>
                    </a:lnTo>
                    <a:lnTo>
                      <a:pt x="15" y="757"/>
                    </a:lnTo>
                    <a:lnTo>
                      <a:pt x="19" y="703"/>
                    </a:lnTo>
                    <a:lnTo>
                      <a:pt x="23" y="648"/>
                    </a:lnTo>
                    <a:lnTo>
                      <a:pt x="26" y="594"/>
                    </a:lnTo>
                    <a:lnTo>
                      <a:pt x="31" y="540"/>
                    </a:lnTo>
                    <a:lnTo>
                      <a:pt x="36" y="490"/>
                    </a:lnTo>
                    <a:lnTo>
                      <a:pt x="41" y="442"/>
                    </a:lnTo>
                    <a:lnTo>
                      <a:pt x="46" y="398"/>
                    </a:lnTo>
                    <a:lnTo>
                      <a:pt x="46" y="397"/>
                    </a:lnTo>
                    <a:lnTo>
                      <a:pt x="49" y="395"/>
                    </a:lnTo>
                    <a:lnTo>
                      <a:pt x="53" y="392"/>
                    </a:lnTo>
                    <a:lnTo>
                      <a:pt x="58" y="387"/>
                    </a:lnTo>
                    <a:lnTo>
                      <a:pt x="65" y="383"/>
                    </a:lnTo>
                    <a:lnTo>
                      <a:pt x="72" y="376"/>
                    </a:lnTo>
                    <a:lnTo>
                      <a:pt x="81" y="370"/>
                    </a:lnTo>
                    <a:lnTo>
                      <a:pt x="91" y="362"/>
                    </a:lnTo>
                    <a:lnTo>
                      <a:pt x="101" y="355"/>
                    </a:lnTo>
                    <a:lnTo>
                      <a:pt x="110" y="347"/>
                    </a:lnTo>
                    <a:lnTo>
                      <a:pt x="121" y="338"/>
                    </a:lnTo>
                    <a:lnTo>
                      <a:pt x="131" y="329"/>
                    </a:lnTo>
                    <a:lnTo>
                      <a:pt x="142" y="322"/>
                    </a:lnTo>
                    <a:lnTo>
                      <a:pt x="153" y="313"/>
                    </a:lnTo>
                    <a:lnTo>
                      <a:pt x="163" y="305"/>
                    </a:lnTo>
                    <a:lnTo>
                      <a:pt x="173" y="298"/>
                    </a:lnTo>
                    <a:lnTo>
                      <a:pt x="175" y="296"/>
                    </a:lnTo>
                    <a:lnTo>
                      <a:pt x="182" y="290"/>
                    </a:lnTo>
                    <a:lnTo>
                      <a:pt x="194" y="281"/>
                    </a:lnTo>
                    <a:lnTo>
                      <a:pt x="212" y="269"/>
                    </a:lnTo>
                    <a:lnTo>
                      <a:pt x="233" y="255"/>
                    </a:lnTo>
                    <a:lnTo>
                      <a:pt x="257" y="239"/>
                    </a:lnTo>
                    <a:lnTo>
                      <a:pt x="283" y="220"/>
                    </a:lnTo>
                    <a:lnTo>
                      <a:pt x="312" y="201"/>
                    </a:lnTo>
                    <a:lnTo>
                      <a:pt x="344" y="180"/>
                    </a:lnTo>
                    <a:lnTo>
                      <a:pt x="378" y="157"/>
                    </a:lnTo>
                    <a:lnTo>
                      <a:pt x="413" y="135"/>
                    </a:lnTo>
                    <a:lnTo>
                      <a:pt x="449" y="112"/>
                    </a:lnTo>
                    <a:lnTo>
                      <a:pt x="485" y="89"/>
                    </a:lnTo>
                    <a:lnTo>
                      <a:pt x="522" y="67"/>
                    </a:lnTo>
                    <a:lnTo>
                      <a:pt x="558" y="46"/>
                    </a:lnTo>
                    <a:lnTo>
                      <a:pt x="594" y="26"/>
                    </a:lnTo>
                    <a:lnTo>
                      <a:pt x="594" y="25"/>
                    </a:lnTo>
                    <a:lnTo>
                      <a:pt x="596" y="24"/>
                    </a:lnTo>
                    <a:lnTo>
                      <a:pt x="598" y="23"/>
                    </a:lnTo>
                    <a:lnTo>
                      <a:pt x="602" y="20"/>
                    </a:lnTo>
                    <a:lnTo>
                      <a:pt x="606" y="19"/>
                    </a:lnTo>
                    <a:lnTo>
                      <a:pt x="610" y="16"/>
                    </a:lnTo>
                    <a:lnTo>
                      <a:pt x="616" y="14"/>
                    </a:lnTo>
                    <a:lnTo>
                      <a:pt x="621" y="12"/>
                    </a:lnTo>
                    <a:lnTo>
                      <a:pt x="626" y="10"/>
                    </a:lnTo>
                    <a:lnTo>
                      <a:pt x="631" y="6"/>
                    </a:lnTo>
                    <a:lnTo>
                      <a:pt x="636" y="5"/>
                    </a:lnTo>
                    <a:lnTo>
                      <a:pt x="640" y="3"/>
                    </a:lnTo>
                    <a:lnTo>
                      <a:pt x="643" y="2"/>
                    </a:lnTo>
                    <a:lnTo>
                      <a:pt x="645" y="1"/>
                    </a:lnTo>
                    <a:lnTo>
                      <a:pt x="648" y="0"/>
                    </a:lnTo>
                    <a:lnTo>
                      <a:pt x="649" y="1"/>
                    </a:lnTo>
                    <a:close/>
                  </a:path>
                </a:pathLst>
              </a:custGeom>
              <a:solidFill>
                <a:srgbClr val="0000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18" name="Freeform 698"/>
              <p:cNvSpPr>
                <a:spLocks/>
              </p:cNvSpPr>
              <p:nvPr/>
            </p:nvSpPr>
            <p:spPr bwMode="auto">
              <a:xfrm flipH="1">
                <a:off x="-1015" y="2429"/>
                <a:ext cx="31" cy="33"/>
              </a:xfrm>
              <a:custGeom>
                <a:avLst/>
                <a:gdLst/>
                <a:ahLst/>
                <a:cxnLst>
                  <a:cxn ang="0">
                    <a:pos x="617" y="1"/>
                  </a:cxn>
                  <a:cxn ang="0">
                    <a:pos x="617" y="14"/>
                  </a:cxn>
                  <a:cxn ang="0">
                    <a:pos x="617" y="37"/>
                  </a:cxn>
                  <a:cxn ang="0">
                    <a:pos x="619" y="69"/>
                  </a:cxn>
                  <a:cxn ang="0">
                    <a:pos x="620" y="109"/>
                  </a:cxn>
                  <a:cxn ang="0">
                    <a:pos x="621" y="155"/>
                  </a:cxn>
                  <a:cxn ang="0">
                    <a:pos x="622" y="203"/>
                  </a:cxn>
                  <a:cxn ang="0">
                    <a:pos x="624" y="253"/>
                  </a:cxn>
                  <a:cxn ang="0">
                    <a:pos x="620" y="281"/>
                  </a:cxn>
                  <a:cxn ang="0">
                    <a:pos x="585" y="301"/>
                  </a:cxn>
                  <a:cxn ang="0">
                    <a:pos x="522" y="337"/>
                  </a:cxn>
                  <a:cxn ang="0">
                    <a:pos x="439" y="386"/>
                  </a:cxn>
                  <a:cxn ang="0">
                    <a:pos x="342" y="445"/>
                  </a:cxn>
                  <a:cxn ang="0">
                    <a:pos x="239" y="508"/>
                  </a:cxn>
                  <a:cxn ang="0">
                    <a:pos x="137" y="575"/>
                  </a:cxn>
                  <a:cxn ang="0">
                    <a:pos x="43" y="639"/>
                  </a:cxn>
                  <a:cxn ang="0">
                    <a:pos x="1" y="668"/>
                  </a:cxn>
                  <a:cxn ang="0">
                    <a:pos x="1" y="656"/>
                  </a:cxn>
                  <a:cxn ang="0">
                    <a:pos x="1" y="634"/>
                  </a:cxn>
                  <a:cxn ang="0">
                    <a:pos x="1" y="603"/>
                  </a:cxn>
                  <a:cxn ang="0">
                    <a:pos x="0" y="566"/>
                  </a:cxn>
                  <a:cxn ang="0">
                    <a:pos x="0" y="523"/>
                  </a:cxn>
                  <a:cxn ang="0">
                    <a:pos x="0" y="477"/>
                  </a:cxn>
                  <a:cxn ang="0">
                    <a:pos x="0" y="428"/>
                  </a:cxn>
                  <a:cxn ang="0">
                    <a:pos x="1" y="401"/>
                  </a:cxn>
                  <a:cxn ang="0">
                    <a:pos x="18" y="387"/>
                  </a:cxn>
                  <a:cxn ang="0">
                    <a:pos x="52" y="360"/>
                  </a:cxn>
                  <a:cxn ang="0">
                    <a:pos x="105" y="320"/>
                  </a:cxn>
                  <a:cxn ang="0">
                    <a:pos x="180" y="268"/>
                  </a:cxn>
                  <a:cxn ang="0">
                    <a:pos x="275" y="204"/>
                  </a:cxn>
                  <a:cxn ang="0">
                    <a:pos x="394" y="130"/>
                  </a:cxn>
                  <a:cxn ang="0">
                    <a:pos x="536" y="45"/>
                  </a:cxn>
                </a:cxnLst>
                <a:rect l="0" t="0" r="r" b="b"/>
                <a:pathLst>
                  <a:path w="625" h="670">
                    <a:moveTo>
                      <a:pt x="617" y="0"/>
                    </a:moveTo>
                    <a:lnTo>
                      <a:pt x="617" y="1"/>
                    </a:lnTo>
                    <a:lnTo>
                      <a:pt x="617" y="5"/>
                    </a:lnTo>
                    <a:lnTo>
                      <a:pt x="617" y="14"/>
                    </a:lnTo>
                    <a:lnTo>
                      <a:pt x="617" y="24"/>
                    </a:lnTo>
                    <a:lnTo>
                      <a:pt x="617" y="37"/>
                    </a:lnTo>
                    <a:lnTo>
                      <a:pt x="619" y="52"/>
                    </a:lnTo>
                    <a:lnTo>
                      <a:pt x="619" y="69"/>
                    </a:lnTo>
                    <a:lnTo>
                      <a:pt x="620" y="88"/>
                    </a:lnTo>
                    <a:lnTo>
                      <a:pt x="620" y="109"/>
                    </a:lnTo>
                    <a:lnTo>
                      <a:pt x="621" y="131"/>
                    </a:lnTo>
                    <a:lnTo>
                      <a:pt x="621" y="155"/>
                    </a:lnTo>
                    <a:lnTo>
                      <a:pt x="622" y="179"/>
                    </a:lnTo>
                    <a:lnTo>
                      <a:pt x="622" y="203"/>
                    </a:lnTo>
                    <a:lnTo>
                      <a:pt x="623" y="228"/>
                    </a:lnTo>
                    <a:lnTo>
                      <a:pt x="624" y="253"/>
                    </a:lnTo>
                    <a:lnTo>
                      <a:pt x="625" y="279"/>
                    </a:lnTo>
                    <a:lnTo>
                      <a:pt x="620" y="281"/>
                    </a:lnTo>
                    <a:lnTo>
                      <a:pt x="607" y="289"/>
                    </a:lnTo>
                    <a:lnTo>
                      <a:pt x="585" y="301"/>
                    </a:lnTo>
                    <a:lnTo>
                      <a:pt x="556" y="317"/>
                    </a:lnTo>
                    <a:lnTo>
                      <a:pt x="522" y="337"/>
                    </a:lnTo>
                    <a:lnTo>
                      <a:pt x="483" y="361"/>
                    </a:lnTo>
                    <a:lnTo>
                      <a:pt x="439" y="386"/>
                    </a:lnTo>
                    <a:lnTo>
                      <a:pt x="391" y="414"/>
                    </a:lnTo>
                    <a:lnTo>
                      <a:pt x="342" y="445"/>
                    </a:lnTo>
                    <a:lnTo>
                      <a:pt x="291" y="477"/>
                    </a:lnTo>
                    <a:lnTo>
                      <a:pt x="239" y="508"/>
                    </a:lnTo>
                    <a:lnTo>
                      <a:pt x="187" y="541"/>
                    </a:lnTo>
                    <a:lnTo>
                      <a:pt x="137" y="575"/>
                    </a:lnTo>
                    <a:lnTo>
                      <a:pt x="88" y="607"/>
                    </a:lnTo>
                    <a:lnTo>
                      <a:pt x="43" y="639"/>
                    </a:lnTo>
                    <a:lnTo>
                      <a:pt x="2" y="670"/>
                    </a:lnTo>
                    <a:lnTo>
                      <a:pt x="1" y="668"/>
                    </a:lnTo>
                    <a:lnTo>
                      <a:pt x="1" y="663"/>
                    </a:lnTo>
                    <a:lnTo>
                      <a:pt x="1" y="656"/>
                    </a:lnTo>
                    <a:lnTo>
                      <a:pt x="1" y="646"/>
                    </a:lnTo>
                    <a:lnTo>
                      <a:pt x="1" y="634"/>
                    </a:lnTo>
                    <a:lnTo>
                      <a:pt x="1" y="620"/>
                    </a:lnTo>
                    <a:lnTo>
                      <a:pt x="1" y="603"/>
                    </a:lnTo>
                    <a:lnTo>
                      <a:pt x="1" y="586"/>
                    </a:lnTo>
                    <a:lnTo>
                      <a:pt x="0" y="566"/>
                    </a:lnTo>
                    <a:lnTo>
                      <a:pt x="0" y="544"/>
                    </a:lnTo>
                    <a:lnTo>
                      <a:pt x="0" y="523"/>
                    </a:lnTo>
                    <a:lnTo>
                      <a:pt x="0" y="500"/>
                    </a:lnTo>
                    <a:lnTo>
                      <a:pt x="0" y="477"/>
                    </a:lnTo>
                    <a:lnTo>
                      <a:pt x="0" y="452"/>
                    </a:lnTo>
                    <a:lnTo>
                      <a:pt x="0" y="428"/>
                    </a:lnTo>
                    <a:lnTo>
                      <a:pt x="0" y="404"/>
                    </a:lnTo>
                    <a:lnTo>
                      <a:pt x="1" y="401"/>
                    </a:lnTo>
                    <a:lnTo>
                      <a:pt x="7" y="396"/>
                    </a:lnTo>
                    <a:lnTo>
                      <a:pt x="18" y="387"/>
                    </a:lnTo>
                    <a:lnTo>
                      <a:pt x="32" y="375"/>
                    </a:lnTo>
                    <a:lnTo>
                      <a:pt x="52" y="360"/>
                    </a:lnTo>
                    <a:lnTo>
                      <a:pt x="76" y="341"/>
                    </a:lnTo>
                    <a:lnTo>
                      <a:pt x="105" y="320"/>
                    </a:lnTo>
                    <a:lnTo>
                      <a:pt x="139" y="295"/>
                    </a:lnTo>
                    <a:lnTo>
                      <a:pt x="180" y="268"/>
                    </a:lnTo>
                    <a:lnTo>
                      <a:pt x="224" y="238"/>
                    </a:lnTo>
                    <a:lnTo>
                      <a:pt x="275" y="204"/>
                    </a:lnTo>
                    <a:lnTo>
                      <a:pt x="331" y="168"/>
                    </a:lnTo>
                    <a:lnTo>
                      <a:pt x="394" y="130"/>
                    </a:lnTo>
                    <a:lnTo>
                      <a:pt x="461" y="88"/>
                    </a:lnTo>
                    <a:lnTo>
                      <a:pt x="536" y="45"/>
                    </a:lnTo>
                    <a:lnTo>
                      <a:pt x="617" y="0"/>
                    </a:lnTo>
                    <a:close/>
                  </a:path>
                </a:pathLst>
              </a:custGeom>
              <a:solidFill>
                <a:srgbClr val="0000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19" name="Freeform 699"/>
              <p:cNvSpPr>
                <a:spLocks/>
              </p:cNvSpPr>
              <p:nvPr/>
            </p:nvSpPr>
            <p:spPr bwMode="auto">
              <a:xfrm flipH="1">
                <a:off x="-968" y="2408"/>
                <a:ext cx="8" cy="37"/>
              </a:xfrm>
              <a:custGeom>
                <a:avLst/>
                <a:gdLst/>
                <a:ahLst/>
                <a:cxnLst>
                  <a:cxn ang="0">
                    <a:pos x="184" y="32"/>
                  </a:cxn>
                  <a:cxn ang="0">
                    <a:pos x="180" y="85"/>
                  </a:cxn>
                  <a:cxn ang="0">
                    <a:pos x="174" y="149"/>
                  </a:cxn>
                  <a:cxn ang="0">
                    <a:pos x="169" y="224"/>
                  </a:cxn>
                  <a:cxn ang="0">
                    <a:pos x="162" y="303"/>
                  </a:cxn>
                  <a:cxn ang="0">
                    <a:pos x="156" y="388"/>
                  </a:cxn>
                  <a:cxn ang="0">
                    <a:pos x="149" y="470"/>
                  </a:cxn>
                  <a:cxn ang="0">
                    <a:pos x="143" y="551"/>
                  </a:cxn>
                  <a:cxn ang="0">
                    <a:pos x="140" y="593"/>
                  </a:cxn>
                  <a:cxn ang="0">
                    <a:pos x="139" y="599"/>
                  </a:cxn>
                  <a:cxn ang="0">
                    <a:pos x="139" y="609"/>
                  </a:cxn>
                  <a:cxn ang="0">
                    <a:pos x="137" y="621"/>
                  </a:cxn>
                  <a:cxn ang="0">
                    <a:pos x="134" y="634"/>
                  </a:cxn>
                  <a:cxn ang="0">
                    <a:pos x="128" y="647"/>
                  </a:cxn>
                  <a:cxn ang="0">
                    <a:pos x="122" y="660"/>
                  </a:cxn>
                  <a:cxn ang="0">
                    <a:pos x="112" y="671"/>
                  </a:cxn>
                  <a:cxn ang="0">
                    <a:pos x="28" y="728"/>
                  </a:cxn>
                  <a:cxn ang="0">
                    <a:pos x="14" y="734"/>
                  </a:cxn>
                  <a:cxn ang="0">
                    <a:pos x="6" y="733"/>
                  </a:cxn>
                  <a:cxn ang="0">
                    <a:pos x="1" y="725"/>
                  </a:cxn>
                  <a:cxn ang="0">
                    <a:pos x="0" y="712"/>
                  </a:cxn>
                  <a:cxn ang="0">
                    <a:pos x="1" y="694"/>
                  </a:cxn>
                  <a:cxn ang="0">
                    <a:pos x="2" y="674"/>
                  </a:cxn>
                  <a:cxn ang="0">
                    <a:pos x="4" y="650"/>
                  </a:cxn>
                  <a:cxn ang="0">
                    <a:pos x="6" y="632"/>
                  </a:cxn>
                  <a:cxn ang="0">
                    <a:pos x="9" y="597"/>
                  </a:cxn>
                  <a:cxn ang="0">
                    <a:pos x="16" y="534"/>
                  </a:cxn>
                  <a:cxn ang="0">
                    <a:pos x="24" y="454"/>
                  </a:cxn>
                  <a:cxn ang="0">
                    <a:pos x="33" y="365"/>
                  </a:cxn>
                  <a:cxn ang="0">
                    <a:pos x="44" y="275"/>
                  </a:cxn>
                  <a:cxn ang="0">
                    <a:pos x="54" y="194"/>
                  </a:cxn>
                  <a:cxn ang="0">
                    <a:pos x="63" y="131"/>
                  </a:cxn>
                  <a:cxn ang="0">
                    <a:pos x="67" y="108"/>
                  </a:cxn>
                  <a:cxn ang="0">
                    <a:pos x="67" y="105"/>
                  </a:cxn>
                  <a:cxn ang="0">
                    <a:pos x="67" y="100"/>
                  </a:cxn>
                  <a:cxn ang="0">
                    <a:pos x="69" y="96"/>
                  </a:cxn>
                  <a:cxn ang="0">
                    <a:pos x="72" y="89"/>
                  </a:cxn>
                  <a:cxn ang="0">
                    <a:pos x="75" y="83"/>
                  </a:cxn>
                  <a:cxn ang="0">
                    <a:pos x="80" y="76"/>
                  </a:cxn>
                  <a:cxn ang="0">
                    <a:pos x="87" y="70"/>
                  </a:cxn>
                  <a:cxn ang="0">
                    <a:pos x="95" y="62"/>
                  </a:cxn>
                  <a:cxn ang="0">
                    <a:pos x="103" y="53"/>
                  </a:cxn>
                  <a:cxn ang="0">
                    <a:pos x="113" y="46"/>
                  </a:cxn>
                  <a:cxn ang="0">
                    <a:pos x="123" y="37"/>
                  </a:cxn>
                  <a:cxn ang="0">
                    <a:pos x="133" y="29"/>
                  </a:cxn>
                  <a:cxn ang="0">
                    <a:pos x="143" y="23"/>
                  </a:cxn>
                  <a:cxn ang="0">
                    <a:pos x="151" y="16"/>
                  </a:cxn>
                  <a:cxn ang="0">
                    <a:pos x="160" y="12"/>
                  </a:cxn>
                  <a:cxn ang="0">
                    <a:pos x="165" y="8"/>
                  </a:cxn>
                  <a:cxn ang="0">
                    <a:pos x="172" y="4"/>
                  </a:cxn>
                  <a:cxn ang="0">
                    <a:pos x="176" y="2"/>
                  </a:cxn>
                  <a:cxn ang="0">
                    <a:pos x="181" y="0"/>
                  </a:cxn>
                  <a:cxn ang="0">
                    <a:pos x="183" y="0"/>
                  </a:cxn>
                  <a:cxn ang="0">
                    <a:pos x="185" y="2"/>
                  </a:cxn>
                  <a:cxn ang="0">
                    <a:pos x="186" y="5"/>
                  </a:cxn>
                  <a:cxn ang="0">
                    <a:pos x="186" y="12"/>
                  </a:cxn>
                </a:cxnLst>
                <a:rect l="0" t="0" r="r" b="b"/>
                <a:pathLst>
                  <a:path w="186" h="734">
                    <a:moveTo>
                      <a:pt x="186" y="12"/>
                    </a:moveTo>
                    <a:lnTo>
                      <a:pt x="184" y="32"/>
                    </a:lnTo>
                    <a:lnTo>
                      <a:pt x="182" y="57"/>
                    </a:lnTo>
                    <a:lnTo>
                      <a:pt x="180" y="85"/>
                    </a:lnTo>
                    <a:lnTo>
                      <a:pt x="177" y="116"/>
                    </a:lnTo>
                    <a:lnTo>
                      <a:pt x="174" y="149"/>
                    </a:lnTo>
                    <a:lnTo>
                      <a:pt x="171" y="186"/>
                    </a:lnTo>
                    <a:lnTo>
                      <a:pt x="169" y="224"/>
                    </a:lnTo>
                    <a:lnTo>
                      <a:pt x="165" y="263"/>
                    </a:lnTo>
                    <a:lnTo>
                      <a:pt x="162" y="303"/>
                    </a:lnTo>
                    <a:lnTo>
                      <a:pt x="159" y="345"/>
                    </a:lnTo>
                    <a:lnTo>
                      <a:pt x="156" y="388"/>
                    </a:lnTo>
                    <a:lnTo>
                      <a:pt x="152" y="429"/>
                    </a:lnTo>
                    <a:lnTo>
                      <a:pt x="149" y="470"/>
                    </a:lnTo>
                    <a:lnTo>
                      <a:pt x="146" y="512"/>
                    </a:lnTo>
                    <a:lnTo>
                      <a:pt x="143" y="551"/>
                    </a:lnTo>
                    <a:lnTo>
                      <a:pt x="140" y="591"/>
                    </a:lnTo>
                    <a:lnTo>
                      <a:pt x="140" y="593"/>
                    </a:lnTo>
                    <a:lnTo>
                      <a:pt x="140" y="595"/>
                    </a:lnTo>
                    <a:lnTo>
                      <a:pt x="139" y="599"/>
                    </a:lnTo>
                    <a:lnTo>
                      <a:pt x="139" y="604"/>
                    </a:lnTo>
                    <a:lnTo>
                      <a:pt x="139" y="609"/>
                    </a:lnTo>
                    <a:lnTo>
                      <a:pt x="138" y="615"/>
                    </a:lnTo>
                    <a:lnTo>
                      <a:pt x="137" y="621"/>
                    </a:lnTo>
                    <a:lnTo>
                      <a:pt x="136" y="628"/>
                    </a:lnTo>
                    <a:lnTo>
                      <a:pt x="134" y="634"/>
                    </a:lnTo>
                    <a:lnTo>
                      <a:pt x="132" y="641"/>
                    </a:lnTo>
                    <a:lnTo>
                      <a:pt x="128" y="647"/>
                    </a:lnTo>
                    <a:lnTo>
                      <a:pt x="125" y="654"/>
                    </a:lnTo>
                    <a:lnTo>
                      <a:pt x="122" y="660"/>
                    </a:lnTo>
                    <a:lnTo>
                      <a:pt x="116" y="666"/>
                    </a:lnTo>
                    <a:lnTo>
                      <a:pt x="112" y="671"/>
                    </a:lnTo>
                    <a:lnTo>
                      <a:pt x="37" y="724"/>
                    </a:lnTo>
                    <a:lnTo>
                      <a:pt x="28" y="728"/>
                    </a:lnTo>
                    <a:lnTo>
                      <a:pt x="20" y="733"/>
                    </a:lnTo>
                    <a:lnTo>
                      <a:pt x="14" y="734"/>
                    </a:lnTo>
                    <a:lnTo>
                      <a:pt x="9" y="734"/>
                    </a:lnTo>
                    <a:lnTo>
                      <a:pt x="6" y="733"/>
                    </a:lnTo>
                    <a:lnTo>
                      <a:pt x="3" y="729"/>
                    </a:lnTo>
                    <a:lnTo>
                      <a:pt x="1" y="725"/>
                    </a:lnTo>
                    <a:lnTo>
                      <a:pt x="0" y="718"/>
                    </a:lnTo>
                    <a:lnTo>
                      <a:pt x="0" y="712"/>
                    </a:lnTo>
                    <a:lnTo>
                      <a:pt x="0" y="703"/>
                    </a:lnTo>
                    <a:lnTo>
                      <a:pt x="1" y="694"/>
                    </a:lnTo>
                    <a:lnTo>
                      <a:pt x="1" y="684"/>
                    </a:lnTo>
                    <a:lnTo>
                      <a:pt x="2" y="674"/>
                    </a:lnTo>
                    <a:lnTo>
                      <a:pt x="3" y="662"/>
                    </a:lnTo>
                    <a:lnTo>
                      <a:pt x="4" y="650"/>
                    </a:lnTo>
                    <a:lnTo>
                      <a:pt x="6" y="638"/>
                    </a:lnTo>
                    <a:lnTo>
                      <a:pt x="6" y="632"/>
                    </a:lnTo>
                    <a:lnTo>
                      <a:pt x="7" y="618"/>
                    </a:lnTo>
                    <a:lnTo>
                      <a:pt x="9" y="597"/>
                    </a:lnTo>
                    <a:lnTo>
                      <a:pt x="13" y="569"/>
                    </a:lnTo>
                    <a:lnTo>
                      <a:pt x="16" y="534"/>
                    </a:lnTo>
                    <a:lnTo>
                      <a:pt x="19" y="496"/>
                    </a:lnTo>
                    <a:lnTo>
                      <a:pt x="24" y="454"/>
                    </a:lnTo>
                    <a:lnTo>
                      <a:pt x="29" y="409"/>
                    </a:lnTo>
                    <a:lnTo>
                      <a:pt x="33" y="365"/>
                    </a:lnTo>
                    <a:lnTo>
                      <a:pt x="39" y="319"/>
                    </a:lnTo>
                    <a:lnTo>
                      <a:pt x="44" y="275"/>
                    </a:lnTo>
                    <a:lnTo>
                      <a:pt x="49" y="232"/>
                    </a:lnTo>
                    <a:lnTo>
                      <a:pt x="54" y="194"/>
                    </a:lnTo>
                    <a:lnTo>
                      <a:pt x="59" y="159"/>
                    </a:lnTo>
                    <a:lnTo>
                      <a:pt x="63" y="131"/>
                    </a:lnTo>
                    <a:lnTo>
                      <a:pt x="67" y="109"/>
                    </a:lnTo>
                    <a:lnTo>
                      <a:pt x="67" y="108"/>
                    </a:lnTo>
                    <a:lnTo>
                      <a:pt x="67" y="107"/>
                    </a:lnTo>
                    <a:lnTo>
                      <a:pt x="67" y="105"/>
                    </a:lnTo>
                    <a:lnTo>
                      <a:pt x="67" y="103"/>
                    </a:lnTo>
                    <a:lnTo>
                      <a:pt x="67" y="100"/>
                    </a:lnTo>
                    <a:lnTo>
                      <a:pt x="68" y="98"/>
                    </a:lnTo>
                    <a:lnTo>
                      <a:pt x="69" y="96"/>
                    </a:lnTo>
                    <a:lnTo>
                      <a:pt x="71" y="93"/>
                    </a:lnTo>
                    <a:lnTo>
                      <a:pt x="72" y="89"/>
                    </a:lnTo>
                    <a:lnTo>
                      <a:pt x="73" y="86"/>
                    </a:lnTo>
                    <a:lnTo>
                      <a:pt x="75" y="83"/>
                    </a:lnTo>
                    <a:lnTo>
                      <a:pt x="77" y="80"/>
                    </a:lnTo>
                    <a:lnTo>
                      <a:pt x="80" y="76"/>
                    </a:lnTo>
                    <a:lnTo>
                      <a:pt x="83" y="73"/>
                    </a:lnTo>
                    <a:lnTo>
                      <a:pt x="87" y="70"/>
                    </a:lnTo>
                    <a:lnTo>
                      <a:pt x="90" y="65"/>
                    </a:lnTo>
                    <a:lnTo>
                      <a:pt x="95" y="62"/>
                    </a:lnTo>
                    <a:lnTo>
                      <a:pt x="99" y="58"/>
                    </a:lnTo>
                    <a:lnTo>
                      <a:pt x="103" y="53"/>
                    </a:lnTo>
                    <a:lnTo>
                      <a:pt x="108" y="50"/>
                    </a:lnTo>
                    <a:lnTo>
                      <a:pt x="113" y="46"/>
                    </a:lnTo>
                    <a:lnTo>
                      <a:pt x="117" y="41"/>
                    </a:lnTo>
                    <a:lnTo>
                      <a:pt x="123" y="37"/>
                    </a:lnTo>
                    <a:lnTo>
                      <a:pt x="128" y="34"/>
                    </a:lnTo>
                    <a:lnTo>
                      <a:pt x="133" y="29"/>
                    </a:lnTo>
                    <a:lnTo>
                      <a:pt x="138" y="26"/>
                    </a:lnTo>
                    <a:lnTo>
                      <a:pt x="143" y="23"/>
                    </a:lnTo>
                    <a:lnTo>
                      <a:pt x="147" y="20"/>
                    </a:lnTo>
                    <a:lnTo>
                      <a:pt x="151" y="16"/>
                    </a:lnTo>
                    <a:lnTo>
                      <a:pt x="156" y="14"/>
                    </a:lnTo>
                    <a:lnTo>
                      <a:pt x="160" y="12"/>
                    </a:lnTo>
                    <a:lnTo>
                      <a:pt x="163" y="10"/>
                    </a:lnTo>
                    <a:lnTo>
                      <a:pt x="165" y="8"/>
                    </a:lnTo>
                    <a:lnTo>
                      <a:pt x="169" y="5"/>
                    </a:lnTo>
                    <a:lnTo>
                      <a:pt x="172" y="4"/>
                    </a:lnTo>
                    <a:lnTo>
                      <a:pt x="174" y="3"/>
                    </a:lnTo>
                    <a:lnTo>
                      <a:pt x="176" y="2"/>
                    </a:lnTo>
                    <a:lnTo>
                      <a:pt x="179" y="1"/>
                    </a:lnTo>
                    <a:lnTo>
                      <a:pt x="181" y="0"/>
                    </a:lnTo>
                    <a:lnTo>
                      <a:pt x="182" y="0"/>
                    </a:lnTo>
                    <a:lnTo>
                      <a:pt x="183" y="0"/>
                    </a:lnTo>
                    <a:lnTo>
                      <a:pt x="184" y="1"/>
                    </a:lnTo>
                    <a:lnTo>
                      <a:pt x="185" y="2"/>
                    </a:lnTo>
                    <a:lnTo>
                      <a:pt x="185" y="3"/>
                    </a:lnTo>
                    <a:lnTo>
                      <a:pt x="186" y="5"/>
                    </a:lnTo>
                    <a:lnTo>
                      <a:pt x="186" y="9"/>
                    </a:lnTo>
                    <a:lnTo>
                      <a:pt x="186" y="12"/>
                    </a:lnTo>
                    <a:close/>
                  </a:path>
                </a:pathLst>
              </a:custGeom>
              <a:solidFill>
                <a:srgbClr val="0000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20" name="Freeform 700"/>
              <p:cNvSpPr>
                <a:spLocks/>
              </p:cNvSpPr>
              <p:nvPr/>
            </p:nvSpPr>
            <p:spPr bwMode="auto">
              <a:xfrm flipH="1">
                <a:off x="-976" y="2450"/>
                <a:ext cx="8" cy="16"/>
              </a:xfrm>
              <a:custGeom>
                <a:avLst/>
                <a:gdLst/>
                <a:ahLst/>
                <a:cxnLst>
                  <a:cxn ang="0">
                    <a:pos x="133" y="282"/>
                  </a:cxn>
                  <a:cxn ang="0">
                    <a:pos x="125" y="0"/>
                  </a:cxn>
                  <a:cxn ang="0">
                    <a:pos x="0" y="89"/>
                  </a:cxn>
                  <a:cxn ang="0">
                    <a:pos x="4" y="376"/>
                  </a:cxn>
                  <a:cxn ang="0">
                    <a:pos x="133" y="282"/>
                  </a:cxn>
                </a:cxnLst>
                <a:rect l="0" t="0" r="r" b="b"/>
                <a:pathLst>
                  <a:path w="133" h="376">
                    <a:moveTo>
                      <a:pt x="133" y="282"/>
                    </a:moveTo>
                    <a:lnTo>
                      <a:pt x="125" y="0"/>
                    </a:lnTo>
                    <a:lnTo>
                      <a:pt x="0" y="89"/>
                    </a:lnTo>
                    <a:lnTo>
                      <a:pt x="4" y="376"/>
                    </a:lnTo>
                    <a:lnTo>
                      <a:pt x="133" y="282"/>
                    </a:lnTo>
                    <a:close/>
                  </a:path>
                </a:pathLst>
              </a:custGeom>
              <a:solidFill>
                <a:srgbClr val="0000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21" name="Freeform 701"/>
              <p:cNvSpPr>
                <a:spLocks/>
              </p:cNvSpPr>
              <p:nvPr/>
            </p:nvSpPr>
            <p:spPr bwMode="auto">
              <a:xfrm flipH="1">
                <a:off x="-1049" y="2442"/>
                <a:ext cx="33" cy="29"/>
              </a:xfrm>
              <a:custGeom>
                <a:avLst/>
                <a:gdLst/>
                <a:ahLst/>
                <a:cxnLst>
                  <a:cxn ang="0">
                    <a:pos x="58" y="134"/>
                  </a:cxn>
                  <a:cxn ang="0">
                    <a:pos x="123" y="105"/>
                  </a:cxn>
                  <a:cxn ang="0">
                    <a:pos x="206" y="71"/>
                  </a:cxn>
                  <a:cxn ang="0">
                    <a:pos x="296" y="37"/>
                  </a:cxn>
                  <a:cxn ang="0">
                    <a:pos x="381" y="11"/>
                  </a:cxn>
                  <a:cxn ang="0">
                    <a:pos x="429" y="0"/>
                  </a:cxn>
                  <a:cxn ang="0">
                    <a:pos x="434" y="0"/>
                  </a:cxn>
                  <a:cxn ang="0">
                    <a:pos x="441" y="2"/>
                  </a:cxn>
                  <a:cxn ang="0">
                    <a:pos x="452" y="11"/>
                  </a:cxn>
                  <a:cxn ang="0">
                    <a:pos x="465" y="27"/>
                  </a:cxn>
                  <a:cxn ang="0">
                    <a:pos x="479" y="56"/>
                  </a:cxn>
                  <a:cxn ang="0">
                    <a:pos x="496" y="97"/>
                  </a:cxn>
                  <a:cxn ang="0">
                    <a:pos x="520" y="147"/>
                  </a:cxn>
                  <a:cxn ang="0">
                    <a:pos x="546" y="199"/>
                  </a:cxn>
                  <a:cxn ang="0">
                    <a:pos x="570" y="245"/>
                  </a:cxn>
                  <a:cxn ang="0">
                    <a:pos x="590" y="275"/>
                  </a:cxn>
                  <a:cxn ang="0">
                    <a:pos x="601" y="288"/>
                  </a:cxn>
                  <a:cxn ang="0">
                    <a:pos x="608" y="300"/>
                  </a:cxn>
                  <a:cxn ang="0">
                    <a:pos x="611" y="313"/>
                  </a:cxn>
                  <a:cxn ang="0">
                    <a:pos x="605" y="326"/>
                  </a:cxn>
                  <a:cxn ang="0">
                    <a:pos x="590" y="340"/>
                  </a:cxn>
                  <a:cxn ang="0">
                    <a:pos x="561" y="355"/>
                  </a:cxn>
                  <a:cxn ang="0">
                    <a:pos x="488" y="388"/>
                  </a:cxn>
                  <a:cxn ang="0">
                    <a:pos x="385" y="431"/>
                  </a:cxn>
                  <a:cxn ang="0">
                    <a:pos x="278" y="477"/>
                  </a:cxn>
                  <a:cxn ang="0">
                    <a:pos x="195" y="512"/>
                  </a:cxn>
                  <a:cxn ang="0">
                    <a:pos x="161" y="527"/>
                  </a:cxn>
                  <a:cxn ang="0">
                    <a:pos x="158" y="527"/>
                  </a:cxn>
                  <a:cxn ang="0">
                    <a:pos x="150" y="530"/>
                  </a:cxn>
                  <a:cxn ang="0">
                    <a:pos x="139" y="528"/>
                  </a:cxn>
                  <a:cxn ang="0">
                    <a:pos x="126" y="524"/>
                  </a:cxn>
                  <a:cxn ang="0">
                    <a:pos x="114" y="513"/>
                  </a:cxn>
                  <a:cxn ang="0">
                    <a:pos x="92" y="479"/>
                  </a:cxn>
                  <a:cxn ang="0">
                    <a:pos x="70" y="436"/>
                  </a:cxn>
                  <a:cxn ang="0">
                    <a:pos x="52" y="386"/>
                  </a:cxn>
                  <a:cxn ang="0">
                    <a:pos x="34" y="330"/>
                  </a:cxn>
                  <a:cxn ang="0">
                    <a:pos x="16" y="262"/>
                  </a:cxn>
                  <a:cxn ang="0">
                    <a:pos x="0" y="201"/>
                  </a:cxn>
                  <a:cxn ang="0">
                    <a:pos x="3" y="181"/>
                  </a:cxn>
                  <a:cxn ang="0">
                    <a:pos x="10" y="166"/>
                  </a:cxn>
                  <a:cxn ang="0">
                    <a:pos x="20" y="156"/>
                  </a:cxn>
                  <a:cxn ang="0">
                    <a:pos x="29" y="150"/>
                  </a:cxn>
                  <a:cxn ang="0">
                    <a:pos x="33" y="148"/>
                  </a:cxn>
                </a:cxnLst>
                <a:rect l="0" t="0" r="r" b="b"/>
                <a:pathLst>
                  <a:path w="611" h="530">
                    <a:moveTo>
                      <a:pt x="33" y="148"/>
                    </a:moveTo>
                    <a:lnTo>
                      <a:pt x="43" y="142"/>
                    </a:lnTo>
                    <a:lnTo>
                      <a:pt x="58" y="134"/>
                    </a:lnTo>
                    <a:lnTo>
                      <a:pt x="77" y="126"/>
                    </a:lnTo>
                    <a:lnTo>
                      <a:pt x="98" y="116"/>
                    </a:lnTo>
                    <a:lnTo>
                      <a:pt x="123" y="105"/>
                    </a:lnTo>
                    <a:lnTo>
                      <a:pt x="149" y="94"/>
                    </a:lnTo>
                    <a:lnTo>
                      <a:pt x="176" y="82"/>
                    </a:lnTo>
                    <a:lnTo>
                      <a:pt x="206" y="71"/>
                    </a:lnTo>
                    <a:lnTo>
                      <a:pt x="236" y="59"/>
                    </a:lnTo>
                    <a:lnTo>
                      <a:pt x="266" y="48"/>
                    </a:lnTo>
                    <a:lnTo>
                      <a:pt x="296" y="37"/>
                    </a:lnTo>
                    <a:lnTo>
                      <a:pt x="326" y="27"/>
                    </a:lnTo>
                    <a:lnTo>
                      <a:pt x="354" y="19"/>
                    </a:lnTo>
                    <a:lnTo>
                      <a:pt x="381" y="11"/>
                    </a:lnTo>
                    <a:lnTo>
                      <a:pt x="406" y="5"/>
                    </a:lnTo>
                    <a:lnTo>
                      <a:pt x="429" y="1"/>
                    </a:lnTo>
                    <a:lnTo>
                      <a:pt x="429" y="0"/>
                    </a:lnTo>
                    <a:lnTo>
                      <a:pt x="430" y="0"/>
                    </a:lnTo>
                    <a:lnTo>
                      <a:pt x="432" y="0"/>
                    </a:lnTo>
                    <a:lnTo>
                      <a:pt x="434" y="0"/>
                    </a:lnTo>
                    <a:lnTo>
                      <a:pt x="436" y="1"/>
                    </a:lnTo>
                    <a:lnTo>
                      <a:pt x="438" y="1"/>
                    </a:lnTo>
                    <a:lnTo>
                      <a:pt x="441" y="2"/>
                    </a:lnTo>
                    <a:lnTo>
                      <a:pt x="445" y="4"/>
                    </a:lnTo>
                    <a:lnTo>
                      <a:pt x="448" y="7"/>
                    </a:lnTo>
                    <a:lnTo>
                      <a:pt x="452" y="11"/>
                    </a:lnTo>
                    <a:lnTo>
                      <a:pt x="457" y="15"/>
                    </a:lnTo>
                    <a:lnTo>
                      <a:pt x="461" y="21"/>
                    </a:lnTo>
                    <a:lnTo>
                      <a:pt x="465" y="27"/>
                    </a:lnTo>
                    <a:lnTo>
                      <a:pt x="470" y="35"/>
                    </a:lnTo>
                    <a:lnTo>
                      <a:pt x="474" y="45"/>
                    </a:lnTo>
                    <a:lnTo>
                      <a:pt x="479" y="56"/>
                    </a:lnTo>
                    <a:lnTo>
                      <a:pt x="483" y="68"/>
                    </a:lnTo>
                    <a:lnTo>
                      <a:pt x="488" y="82"/>
                    </a:lnTo>
                    <a:lnTo>
                      <a:pt x="496" y="97"/>
                    </a:lnTo>
                    <a:lnTo>
                      <a:pt x="503" y="114"/>
                    </a:lnTo>
                    <a:lnTo>
                      <a:pt x="511" y="130"/>
                    </a:lnTo>
                    <a:lnTo>
                      <a:pt x="520" y="147"/>
                    </a:lnTo>
                    <a:lnTo>
                      <a:pt x="529" y="165"/>
                    </a:lnTo>
                    <a:lnTo>
                      <a:pt x="537" y="182"/>
                    </a:lnTo>
                    <a:lnTo>
                      <a:pt x="546" y="199"/>
                    </a:lnTo>
                    <a:lnTo>
                      <a:pt x="555" y="215"/>
                    </a:lnTo>
                    <a:lnTo>
                      <a:pt x="563" y="230"/>
                    </a:lnTo>
                    <a:lnTo>
                      <a:pt x="570" y="245"/>
                    </a:lnTo>
                    <a:lnTo>
                      <a:pt x="578" y="257"/>
                    </a:lnTo>
                    <a:lnTo>
                      <a:pt x="584" y="266"/>
                    </a:lnTo>
                    <a:lnTo>
                      <a:pt x="590" y="275"/>
                    </a:lnTo>
                    <a:lnTo>
                      <a:pt x="594" y="281"/>
                    </a:lnTo>
                    <a:lnTo>
                      <a:pt x="598" y="284"/>
                    </a:lnTo>
                    <a:lnTo>
                      <a:pt x="601" y="288"/>
                    </a:lnTo>
                    <a:lnTo>
                      <a:pt x="603" y="293"/>
                    </a:lnTo>
                    <a:lnTo>
                      <a:pt x="606" y="297"/>
                    </a:lnTo>
                    <a:lnTo>
                      <a:pt x="608" y="300"/>
                    </a:lnTo>
                    <a:lnTo>
                      <a:pt x="610" y="305"/>
                    </a:lnTo>
                    <a:lnTo>
                      <a:pt x="611" y="309"/>
                    </a:lnTo>
                    <a:lnTo>
                      <a:pt x="611" y="313"/>
                    </a:lnTo>
                    <a:lnTo>
                      <a:pt x="610" y="318"/>
                    </a:lnTo>
                    <a:lnTo>
                      <a:pt x="607" y="322"/>
                    </a:lnTo>
                    <a:lnTo>
                      <a:pt x="605" y="326"/>
                    </a:lnTo>
                    <a:lnTo>
                      <a:pt x="601" y="331"/>
                    </a:lnTo>
                    <a:lnTo>
                      <a:pt x="596" y="335"/>
                    </a:lnTo>
                    <a:lnTo>
                      <a:pt x="590" y="340"/>
                    </a:lnTo>
                    <a:lnTo>
                      <a:pt x="582" y="344"/>
                    </a:lnTo>
                    <a:lnTo>
                      <a:pt x="575" y="349"/>
                    </a:lnTo>
                    <a:lnTo>
                      <a:pt x="561" y="355"/>
                    </a:lnTo>
                    <a:lnTo>
                      <a:pt x="542" y="364"/>
                    </a:lnTo>
                    <a:lnTo>
                      <a:pt x="517" y="374"/>
                    </a:lnTo>
                    <a:lnTo>
                      <a:pt x="488" y="388"/>
                    </a:lnTo>
                    <a:lnTo>
                      <a:pt x="456" y="401"/>
                    </a:lnTo>
                    <a:lnTo>
                      <a:pt x="421" y="416"/>
                    </a:lnTo>
                    <a:lnTo>
                      <a:pt x="385" y="431"/>
                    </a:lnTo>
                    <a:lnTo>
                      <a:pt x="349" y="448"/>
                    </a:lnTo>
                    <a:lnTo>
                      <a:pt x="313" y="463"/>
                    </a:lnTo>
                    <a:lnTo>
                      <a:pt x="278" y="477"/>
                    </a:lnTo>
                    <a:lnTo>
                      <a:pt x="246" y="490"/>
                    </a:lnTo>
                    <a:lnTo>
                      <a:pt x="218" y="502"/>
                    </a:lnTo>
                    <a:lnTo>
                      <a:pt x="195" y="512"/>
                    </a:lnTo>
                    <a:lnTo>
                      <a:pt x="176" y="520"/>
                    </a:lnTo>
                    <a:lnTo>
                      <a:pt x="164" y="525"/>
                    </a:lnTo>
                    <a:lnTo>
                      <a:pt x="161" y="527"/>
                    </a:lnTo>
                    <a:lnTo>
                      <a:pt x="160" y="527"/>
                    </a:lnTo>
                    <a:lnTo>
                      <a:pt x="159" y="527"/>
                    </a:lnTo>
                    <a:lnTo>
                      <a:pt x="158" y="527"/>
                    </a:lnTo>
                    <a:lnTo>
                      <a:pt x="155" y="528"/>
                    </a:lnTo>
                    <a:lnTo>
                      <a:pt x="152" y="528"/>
                    </a:lnTo>
                    <a:lnTo>
                      <a:pt x="150" y="530"/>
                    </a:lnTo>
                    <a:lnTo>
                      <a:pt x="147" y="530"/>
                    </a:lnTo>
                    <a:lnTo>
                      <a:pt x="142" y="530"/>
                    </a:lnTo>
                    <a:lnTo>
                      <a:pt x="139" y="528"/>
                    </a:lnTo>
                    <a:lnTo>
                      <a:pt x="135" y="527"/>
                    </a:lnTo>
                    <a:lnTo>
                      <a:pt x="130" y="526"/>
                    </a:lnTo>
                    <a:lnTo>
                      <a:pt x="126" y="524"/>
                    </a:lnTo>
                    <a:lnTo>
                      <a:pt x="122" y="521"/>
                    </a:lnTo>
                    <a:lnTo>
                      <a:pt x="118" y="518"/>
                    </a:lnTo>
                    <a:lnTo>
                      <a:pt x="114" y="513"/>
                    </a:lnTo>
                    <a:lnTo>
                      <a:pt x="111" y="509"/>
                    </a:lnTo>
                    <a:lnTo>
                      <a:pt x="101" y="493"/>
                    </a:lnTo>
                    <a:lnTo>
                      <a:pt x="92" y="479"/>
                    </a:lnTo>
                    <a:lnTo>
                      <a:pt x="84" y="465"/>
                    </a:lnTo>
                    <a:lnTo>
                      <a:pt x="78" y="450"/>
                    </a:lnTo>
                    <a:lnTo>
                      <a:pt x="70" y="436"/>
                    </a:lnTo>
                    <a:lnTo>
                      <a:pt x="64" y="419"/>
                    </a:lnTo>
                    <a:lnTo>
                      <a:pt x="57" y="403"/>
                    </a:lnTo>
                    <a:lnTo>
                      <a:pt x="52" y="386"/>
                    </a:lnTo>
                    <a:lnTo>
                      <a:pt x="45" y="368"/>
                    </a:lnTo>
                    <a:lnTo>
                      <a:pt x="40" y="349"/>
                    </a:lnTo>
                    <a:lnTo>
                      <a:pt x="34" y="330"/>
                    </a:lnTo>
                    <a:lnTo>
                      <a:pt x="28" y="308"/>
                    </a:lnTo>
                    <a:lnTo>
                      <a:pt x="22" y="286"/>
                    </a:lnTo>
                    <a:lnTo>
                      <a:pt x="16" y="262"/>
                    </a:lnTo>
                    <a:lnTo>
                      <a:pt x="9" y="236"/>
                    </a:lnTo>
                    <a:lnTo>
                      <a:pt x="3" y="210"/>
                    </a:lnTo>
                    <a:lnTo>
                      <a:pt x="0" y="201"/>
                    </a:lnTo>
                    <a:lnTo>
                      <a:pt x="0" y="194"/>
                    </a:lnTo>
                    <a:lnTo>
                      <a:pt x="0" y="187"/>
                    </a:lnTo>
                    <a:lnTo>
                      <a:pt x="3" y="181"/>
                    </a:lnTo>
                    <a:lnTo>
                      <a:pt x="5" y="176"/>
                    </a:lnTo>
                    <a:lnTo>
                      <a:pt x="7" y="170"/>
                    </a:lnTo>
                    <a:lnTo>
                      <a:pt x="10" y="166"/>
                    </a:lnTo>
                    <a:lnTo>
                      <a:pt x="13" y="163"/>
                    </a:lnTo>
                    <a:lnTo>
                      <a:pt x="17" y="158"/>
                    </a:lnTo>
                    <a:lnTo>
                      <a:pt x="20" y="156"/>
                    </a:lnTo>
                    <a:lnTo>
                      <a:pt x="23" y="153"/>
                    </a:lnTo>
                    <a:lnTo>
                      <a:pt x="27" y="152"/>
                    </a:lnTo>
                    <a:lnTo>
                      <a:pt x="29" y="150"/>
                    </a:lnTo>
                    <a:lnTo>
                      <a:pt x="31" y="148"/>
                    </a:lnTo>
                    <a:lnTo>
                      <a:pt x="32" y="148"/>
                    </a:lnTo>
                    <a:lnTo>
                      <a:pt x="33" y="148"/>
                    </a:lnTo>
                    <a:close/>
                  </a:path>
                </a:pathLst>
              </a:custGeom>
              <a:solidFill>
                <a:srgbClr val="0000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22" name="Freeform 702"/>
              <p:cNvSpPr>
                <a:spLocks/>
              </p:cNvSpPr>
              <p:nvPr/>
            </p:nvSpPr>
            <p:spPr bwMode="auto">
              <a:xfrm flipH="1">
                <a:off x="-1146" y="2437"/>
                <a:ext cx="8" cy="21"/>
              </a:xfrm>
              <a:custGeom>
                <a:avLst/>
                <a:gdLst/>
                <a:ahLst/>
                <a:cxnLst>
                  <a:cxn ang="0">
                    <a:pos x="145" y="12"/>
                  </a:cxn>
                  <a:cxn ang="0">
                    <a:pos x="140" y="40"/>
                  </a:cxn>
                  <a:cxn ang="0">
                    <a:pos x="130" y="69"/>
                  </a:cxn>
                  <a:cxn ang="0">
                    <a:pos x="117" y="100"/>
                  </a:cxn>
                  <a:cxn ang="0">
                    <a:pos x="102" y="129"/>
                  </a:cxn>
                  <a:cxn ang="0">
                    <a:pos x="86" y="158"/>
                  </a:cxn>
                  <a:cxn ang="0">
                    <a:pos x="71" y="183"/>
                  </a:cxn>
                  <a:cxn ang="0">
                    <a:pos x="58" y="203"/>
                  </a:cxn>
                  <a:cxn ang="0">
                    <a:pos x="47" y="218"/>
                  </a:cxn>
                  <a:cxn ang="0">
                    <a:pos x="37" y="231"/>
                  </a:cxn>
                  <a:cxn ang="0">
                    <a:pos x="29" y="243"/>
                  </a:cxn>
                  <a:cxn ang="0">
                    <a:pos x="24" y="255"/>
                  </a:cxn>
                  <a:cxn ang="0">
                    <a:pos x="18" y="266"/>
                  </a:cxn>
                  <a:cxn ang="0">
                    <a:pos x="15" y="278"/>
                  </a:cxn>
                  <a:cxn ang="0">
                    <a:pos x="12" y="290"/>
                  </a:cxn>
                  <a:cxn ang="0">
                    <a:pos x="9" y="303"/>
                  </a:cxn>
                  <a:cxn ang="0">
                    <a:pos x="5" y="317"/>
                  </a:cxn>
                  <a:cxn ang="0">
                    <a:pos x="4" y="330"/>
                  </a:cxn>
                  <a:cxn ang="0">
                    <a:pos x="5" y="345"/>
                  </a:cxn>
                  <a:cxn ang="0">
                    <a:pos x="5" y="359"/>
                  </a:cxn>
                  <a:cxn ang="0">
                    <a:pos x="6" y="374"/>
                  </a:cxn>
                  <a:cxn ang="0">
                    <a:pos x="6" y="392"/>
                  </a:cxn>
                  <a:cxn ang="0">
                    <a:pos x="5" y="411"/>
                  </a:cxn>
                  <a:cxn ang="0">
                    <a:pos x="2" y="434"/>
                  </a:cxn>
                  <a:cxn ang="0">
                    <a:pos x="0" y="446"/>
                  </a:cxn>
                  <a:cxn ang="0">
                    <a:pos x="7" y="434"/>
                  </a:cxn>
                  <a:cxn ang="0">
                    <a:pos x="21" y="412"/>
                  </a:cxn>
                  <a:cxn ang="0">
                    <a:pos x="37" y="382"/>
                  </a:cxn>
                  <a:cxn ang="0">
                    <a:pos x="57" y="345"/>
                  </a:cxn>
                  <a:cxn ang="0">
                    <a:pos x="76" y="303"/>
                  </a:cxn>
                  <a:cxn ang="0">
                    <a:pos x="96" y="258"/>
                  </a:cxn>
                  <a:cxn ang="0">
                    <a:pos x="111" y="214"/>
                  </a:cxn>
                  <a:cxn ang="0">
                    <a:pos x="125" y="163"/>
                  </a:cxn>
                  <a:cxn ang="0">
                    <a:pos x="136" y="115"/>
                  </a:cxn>
                  <a:cxn ang="0">
                    <a:pos x="144" y="77"/>
                  </a:cxn>
                  <a:cxn ang="0">
                    <a:pos x="147" y="48"/>
                  </a:cxn>
                  <a:cxn ang="0">
                    <a:pos x="148" y="27"/>
                  </a:cxn>
                  <a:cxn ang="0">
                    <a:pos x="148" y="12"/>
                  </a:cxn>
                  <a:cxn ang="0">
                    <a:pos x="147" y="3"/>
                  </a:cxn>
                  <a:cxn ang="0">
                    <a:pos x="146" y="0"/>
                  </a:cxn>
                </a:cxnLst>
                <a:rect l="0" t="0" r="r" b="b"/>
                <a:pathLst>
                  <a:path w="148" h="448">
                    <a:moveTo>
                      <a:pt x="146" y="0"/>
                    </a:moveTo>
                    <a:lnTo>
                      <a:pt x="145" y="12"/>
                    </a:lnTo>
                    <a:lnTo>
                      <a:pt x="143" y="26"/>
                    </a:lnTo>
                    <a:lnTo>
                      <a:pt x="140" y="40"/>
                    </a:lnTo>
                    <a:lnTo>
                      <a:pt x="135" y="54"/>
                    </a:lnTo>
                    <a:lnTo>
                      <a:pt x="130" y="69"/>
                    </a:lnTo>
                    <a:lnTo>
                      <a:pt x="123" y="85"/>
                    </a:lnTo>
                    <a:lnTo>
                      <a:pt x="117" y="100"/>
                    </a:lnTo>
                    <a:lnTo>
                      <a:pt x="110" y="115"/>
                    </a:lnTo>
                    <a:lnTo>
                      <a:pt x="102" y="129"/>
                    </a:lnTo>
                    <a:lnTo>
                      <a:pt x="95" y="145"/>
                    </a:lnTo>
                    <a:lnTo>
                      <a:pt x="86" y="158"/>
                    </a:lnTo>
                    <a:lnTo>
                      <a:pt x="78" y="171"/>
                    </a:lnTo>
                    <a:lnTo>
                      <a:pt x="71" y="183"/>
                    </a:lnTo>
                    <a:lnTo>
                      <a:pt x="64" y="194"/>
                    </a:lnTo>
                    <a:lnTo>
                      <a:pt x="58" y="203"/>
                    </a:lnTo>
                    <a:lnTo>
                      <a:pt x="52" y="211"/>
                    </a:lnTo>
                    <a:lnTo>
                      <a:pt x="47" y="218"/>
                    </a:lnTo>
                    <a:lnTo>
                      <a:pt x="41" y="224"/>
                    </a:lnTo>
                    <a:lnTo>
                      <a:pt x="37" y="231"/>
                    </a:lnTo>
                    <a:lnTo>
                      <a:pt x="34" y="238"/>
                    </a:lnTo>
                    <a:lnTo>
                      <a:pt x="29" y="243"/>
                    </a:lnTo>
                    <a:lnTo>
                      <a:pt x="27" y="249"/>
                    </a:lnTo>
                    <a:lnTo>
                      <a:pt x="24" y="255"/>
                    </a:lnTo>
                    <a:lnTo>
                      <a:pt x="22" y="261"/>
                    </a:lnTo>
                    <a:lnTo>
                      <a:pt x="18" y="266"/>
                    </a:lnTo>
                    <a:lnTo>
                      <a:pt x="16" y="273"/>
                    </a:lnTo>
                    <a:lnTo>
                      <a:pt x="15" y="278"/>
                    </a:lnTo>
                    <a:lnTo>
                      <a:pt x="13" y="283"/>
                    </a:lnTo>
                    <a:lnTo>
                      <a:pt x="12" y="290"/>
                    </a:lnTo>
                    <a:lnTo>
                      <a:pt x="10" y="297"/>
                    </a:lnTo>
                    <a:lnTo>
                      <a:pt x="9" y="303"/>
                    </a:lnTo>
                    <a:lnTo>
                      <a:pt x="7" y="311"/>
                    </a:lnTo>
                    <a:lnTo>
                      <a:pt x="5" y="317"/>
                    </a:lnTo>
                    <a:lnTo>
                      <a:pt x="5" y="324"/>
                    </a:lnTo>
                    <a:lnTo>
                      <a:pt x="4" y="330"/>
                    </a:lnTo>
                    <a:lnTo>
                      <a:pt x="4" y="338"/>
                    </a:lnTo>
                    <a:lnTo>
                      <a:pt x="5" y="345"/>
                    </a:lnTo>
                    <a:lnTo>
                      <a:pt x="5" y="351"/>
                    </a:lnTo>
                    <a:lnTo>
                      <a:pt x="5" y="359"/>
                    </a:lnTo>
                    <a:lnTo>
                      <a:pt x="6" y="366"/>
                    </a:lnTo>
                    <a:lnTo>
                      <a:pt x="6" y="374"/>
                    </a:lnTo>
                    <a:lnTo>
                      <a:pt x="6" y="382"/>
                    </a:lnTo>
                    <a:lnTo>
                      <a:pt x="6" y="392"/>
                    </a:lnTo>
                    <a:lnTo>
                      <a:pt x="6" y="400"/>
                    </a:lnTo>
                    <a:lnTo>
                      <a:pt x="5" y="411"/>
                    </a:lnTo>
                    <a:lnTo>
                      <a:pt x="4" y="422"/>
                    </a:lnTo>
                    <a:lnTo>
                      <a:pt x="2" y="434"/>
                    </a:lnTo>
                    <a:lnTo>
                      <a:pt x="0" y="448"/>
                    </a:lnTo>
                    <a:lnTo>
                      <a:pt x="0" y="446"/>
                    </a:lnTo>
                    <a:lnTo>
                      <a:pt x="3" y="442"/>
                    </a:lnTo>
                    <a:lnTo>
                      <a:pt x="7" y="434"/>
                    </a:lnTo>
                    <a:lnTo>
                      <a:pt x="13" y="424"/>
                    </a:lnTo>
                    <a:lnTo>
                      <a:pt x="21" y="412"/>
                    </a:lnTo>
                    <a:lnTo>
                      <a:pt x="28" y="398"/>
                    </a:lnTo>
                    <a:lnTo>
                      <a:pt x="37" y="382"/>
                    </a:lnTo>
                    <a:lnTo>
                      <a:pt x="47" y="364"/>
                    </a:lnTo>
                    <a:lnTo>
                      <a:pt x="57" y="345"/>
                    </a:lnTo>
                    <a:lnTo>
                      <a:pt x="66" y="324"/>
                    </a:lnTo>
                    <a:lnTo>
                      <a:pt x="76" y="303"/>
                    </a:lnTo>
                    <a:lnTo>
                      <a:pt x="86" y="281"/>
                    </a:lnTo>
                    <a:lnTo>
                      <a:pt x="96" y="258"/>
                    </a:lnTo>
                    <a:lnTo>
                      <a:pt x="104" y="236"/>
                    </a:lnTo>
                    <a:lnTo>
                      <a:pt x="111" y="214"/>
                    </a:lnTo>
                    <a:lnTo>
                      <a:pt x="119" y="192"/>
                    </a:lnTo>
                    <a:lnTo>
                      <a:pt x="125" y="163"/>
                    </a:lnTo>
                    <a:lnTo>
                      <a:pt x="132" y="138"/>
                    </a:lnTo>
                    <a:lnTo>
                      <a:pt x="136" y="115"/>
                    </a:lnTo>
                    <a:lnTo>
                      <a:pt x="141" y="95"/>
                    </a:lnTo>
                    <a:lnTo>
                      <a:pt x="144" y="77"/>
                    </a:lnTo>
                    <a:lnTo>
                      <a:pt x="146" y="62"/>
                    </a:lnTo>
                    <a:lnTo>
                      <a:pt x="147" y="48"/>
                    </a:lnTo>
                    <a:lnTo>
                      <a:pt x="148" y="37"/>
                    </a:lnTo>
                    <a:lnTo>
                      <a:pt x="148" y="27"/>
                    </a:lnTo>
                    <a:lnTo>
                      <a:pt x="148" y="18"/>
                    </a:lnTo>
                    <a:lnTo>
                      <a:pt x="148" y="12"/>
                    </a:lnTo>
                    <a:lnTo>
                      <a:pt x="147" y="7"/>
                    </a:lnTo>
                    <a:lnTo>
                      <a:pt x="147" y="3"/>
                    </a:lnTo>
                    <a:lnTo>
                      <a:pt x="146" y="1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0000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23" name="Freeform 703"/>
              <p:cNvSpPr>
                <a:spLocks/>
              </p:cNvSpPr>
              <p:nvPr/>
            </p:nvSpPr>
            <p:spPr bwMode="auto">
              <a:xfrm flipH="1">
                <a:off x="-1105" y="2500"/>
                <a:ext cx="105" cy="16"/>
              </a:xfrm>
              <a:custGeom>
                <a:avLst/>
                <a:gdLst/>
                <a:ahLst/>
                <a:cxnLst>
                  <a:cxn ang="0">
                    <a:pos x="2058" y="107"/>
                  </a:cxn>
                  <a:cxn ang="0">
                    <a:pos x="2017" y="119"/>
                  </a:cxn>
                  <a:cxn ang="0">
                    <a:pos x="1958" y="132"/>
                  </a:cxn>
                  <a:cxn ang="0">
                    <a:pos x="1879" y="145"/>
                  </a:cxn>
                  <a:cxn ang="0">
                    <a:pos x="1780" y="157"/>
                  </a:cxn>
                  <a:cxn ang="0">
                    <a:pos x="1659" y="167"/>
                  </a:cxn>
                  <a:cxn ang="0">
                    <a:pos x="1511" y="175"/>
                  </a:cxn>
                  <a:cxn ang="0">
                    <a:pos x="1338" y="179"/>
                  </a:cxn>
                  <a:cxn ang="0">
                    <a:pos x="1233" y="179"/>
                  </a:cxn>
                  <a:cxn ang="0">
                    <a:pos x="1170" y="178"/>
                  </a:cxn>
                  <a:cxn ang="0">
                    <a:pos x="1058" y="172"/>
                  </a:cxn>
                  <a:cxn ang="0">
                    <a:pos x="911" y="164"/>
                  </a:cxn>
                  <a:cxn ang="0">
                    <a:pos x="743" y="151"/>
                  </a:cxn>
                  <a:cxn ang="0">
                    <a:pos x="567" y="131"/>
                  </a:cxn>
                  <a:cxn ang="0">
                    <a:pos x="399" y="105"/>
                  </a:cxn>
                  <a:cxn ang="0">
                    <a:pos x="252" y="70"/>
                  </a:cxn>
                  <a:cxn ang="0">
                    <a:pos x="189" y="49"/>
                  </a:cxn>
                  <a:cxn ang="0">
                    <a:pos x="178" y="44"/>
                  </a:cxn>
                  <a:cxn ang="0">
                    <a:pos x="158" y="34"/>
                  </a:cxn>
                  <a:cxn ang="0">
                    <a:pos x="131" y="23"/>
                  </a:cxn>
                  <a:cxn ang="0">
                    <a:pos x="102" y="12"/>
                  </a:cxn>
                  <a:cxn ang="0">
                    <a:pos x="72" y="3"/>
                  </a:cxn>
                  <a:cxn ang="0">
                    <a:pos x="44" y="0"/>
                  </a:cxn>
                  <a:cxn ang="0">
                    <a:pos x="22" y="2"/>
                  </a:cxn>
                  <a:cxn ang="0">
                    <a:pos x="8" y="13"/>
                  </a:cxn>
                  <a:cxn ang="0">
                    <a:pos x="0" y="28"/>
                  </a:cxn>
                  <a:cxn ang="0">
                    <a:pos x="2" y="47"/>
                  </a:cxn>
                  <a:cxn ang="0">
                    <a:pos x="12" y="70"/>
                  </a:cxn>
                  <a:cxn ang="0">
                    <a:pos x="34" y="95"/>
                  </a:cxn>
                  <a:cxn ang="0">
                    <a:pos x="68" y="121"/>
                  </a:cxn>
                  <a:cxn ang="0">
                    <a:pos x="115" y="151"/>
                  </a:cxn>
                  <a:cxn ang="0">
                    <a:pos x="177" y="180"/>
                  </a:cxn>
                  <a:cxn ang="0">
                    <a:pos x="241" y="204"/>
                  </a:cxn>
                  <a:cxn ang="0">
                    <a:pos x="304" y="224"/>
                  </a:cxn>
                  <a:cxn ang="0">
                    <a:pos x="385" y="242"/>
                  </a:cxn>
                  <a:cxn ang="0">
                    <a:pos x="484" y="260"/>
                  </a:cxn>
                  <a:cxn ang="0">
                    <a:pos x="607" y="275"/>
                  </a:cxn>
                  <a:cxn ang="0">
                    <a:pos x="758" y="288"/>
                  </a:cxn>
                  <a:cxn ang="0">
                    <a:pos x="938" y="299"/>
                  </a:cxn>
                  <a:cxn ang="0">
                    <a:pos x="1151" y="306"/>
                  </a:cxn>
                  <a:cxn ang="0">
                    <a:pos x="1337" y="308"/>
                  </a:cxn>
                  <a:cxn ang="0">
                    <a:pos x="1462" y="304"/>
                  </a:cxn>
                  <a:cxn ang="0">
                    <a:pos x="1581" y="299"/>
                  </a:cxn>
                  <a:cxn ang="0">
                    <a:pos x="1693" y="288"/>
                  </a:cxn>
                  <a:cxn ang="0">
                    <a:pos x="1794" y="275"/>
                  </a:cxn>
                  <a:cxn ang="0">
                    <a:pos x="1884" y="256"/>
                  </a:cxn>
                  <a:cxn ang="0">
                    <a:pos x="1958" y="235"/>
                  </a:cxn>
                  <a:cxn ang="0">
                    <a:pos x="2017" y="209"/>
                  </a:cxn>
                  <a:cxn ang="0">
                    <a:pos x="2046" y="189"/>
                  </a:cxn>
                  <a:cxn ang="0">
                    <a:pos x="2057" y="176"/>
                  </a:cxn>
                  <a:cxn ang="0">
                    <a:pos x="2065" y="160"/>
                  </a:cxn>
                  <a:cxn ang="0">
                    <a:pos x="2069" y="144"/>
                  </a:cxn>
                  <a:cxn ang="0">
                    <a:pos x="2072" y="130"/>
                  </a:cxn>
                  <a:cxn ang="0">
                    <a:pos x="2074" y="117"/>
                  </a:cxn>
                  <a:cxn ang="0">
                    <a:pos x="2074" y="107"/>
                  </a:cxn>
                  <a:cxn ang="0">
                    <a:pos x="2074" y="101"/>
                  </a:cxn>
                </a:cxnLst>
                <a:rect l="0" t="0" r="r" b="b"/>
                <a:pathLst>
                  <a:path w="2074" h="308">
                    <a:moveTo>
                      <a:pt x="2074" y="101"/>
                    </a:moveTo>
                    <a:lnTo>
                      <a:pt x="2058" y="107"/>
                    </a:lnTo>
                    <a:lnTo>
                      <a:pt x="2040" y="112"/>
                    </a:lnTo>
                    <a:lnTo>
                      <a:pt x="2017" y="119"/>
                    </a:lnTo>
                    <a:lnTo>
                      <a:pt x="1990" y="125"/>
                    </a:lnTo>
                    <a:lnTo>
                      <a:pt x="1958" y="132"/>
                    </a:lnTo>
                    <a:lnTo>
                      <a:pt x="1921" y="138"/>
                    </a:lnTo>
                    <a:lnTo>
                      <a:pt x="1879" y="145"/>
                    </a:lnTo>
                    <a:lnTo>
                      <a:pt x="1832" y="151"/>
                    </a:lnTo>
                    <a:lnTo>
                      <a:pt x="1780" y="157"/>
                    </a:lnTo>
                    <a:lnTo>
                      <a:pt x="1722" y="163"/>
                    </a:lnTo>
                    <a:lnTo>
                      <a:pt x="1659" y="167"/>
                    </a:lnTo>
                    <a:lnTo>
                      <a:pt x="1588" y="171"/>
                    </a:lnTo>
                    <a:lnTo>
                      <a:pt x="1511" y="175"/>
                    </a:lnTo>
                    <a:lnTo>
                      <a:pt x="1428" y="177"/>
                    </a:lnTo>
                    <a:lnTo>
                      <a:pt x="1338" y="179"/>
                    </a:lnTo>
                    <a:lnTo>
                      <a:pt x="1242" y="180"/>
                    </a:lnTo>
                    <a:lnTo>
                      <a:pt x="1233" y="179"/>
                    </a:lnTo>
                    <a:lnTo>
                      <a:pt x="1208" y="179"/>
                    </a:lnTo>
                    <a:lnTo>
                      <a:pt x="1170" y="178"/>
                    </a:lnTo>
                    <a:lnTo>
                      <a:pt x="1119" y="176"/>
                    </a:lnTo>
                    <a:lnTo>
                      <a:pt x="1058" y="172"/>
                    </a:lnTo>
                    <a:lnTo>
                      <a:pt x="987" y="169"/>
                    </a:lnTo>
                    <a:lnTo>
                      <a:pt x="911" y="164"/>
                    </a:lnTo>
                    <a:lnTo>
                      <a:pt x="828" y="158"/>
                    </a:lnTo>
                    <a:lnTo>
                      <a:pt x="743" y="151"/>
                    </a:lnTo>
                    <a:lnTo>
                      <a:pt x="654" y="142"/>
                    </a:lnTo>
                    <a:lnTo>
                      <a:pt x="567" y="131"/>
                    </a:lnTo>
                    <a:lnTo>
                      <a:pt x="481" y="119"/>
                    </a:lnTo>
                    <a:lnTo>
                      <a:pt x="399" y="105"/>
                    </a:lnTo>
                    <a:lnTo>
                      <a:pt x="322" y="88"/>
                    </a:lnTo>
                    <a:lnTo>
                      <a:pt x="252" y="70"/>
                    </a:lnTo>
                    <a:lnTo>
                      <a:pt x="191" y="50"/>
                    </a:lnTo>
                    <a:lnTo>
                      <a:pt x="189" y="49"/>
                    </a:lnTo>
                    <a:lnTo>
                      <a:pt x="185" y="47"/>
                    </a:lnTo>
                    <a:lnTo>
                      <a:pt x="178" y="44"/>
                    </a:lnTo>
                    <a:lnTo>
                      <a:pt x="169" y="38"/>
                    </a:lnTo>
                    <a:lnTo>
                      <a:pt x="158" y="34"/>
                    </a:lnTo>
                    <a:lnTo>
                      <a:pt x="145" y="28"/>
                    </a:lnTo>
                    <a:lnTo>
                      <a:pt x="131" y="23"/>
                    </a:lnTo>
                    <a:lnTo>
                      <a:pt x="117" y="17"/>
                    </a:lnTo>
                    <a:lnTo>
                      <a:pt x="102" y="12"/>
                    </a:lnTo>
                    <a:lnTo>
                      <a:pt x="87" y="7"/>
                    </a:lnTo>
                    <a:lnTo>
                      <a:pt x="72" y="3"/>
                    </a:lnTo>
                    <a:lnTo>
                      <a:pt x="58" y="1"/>
                    </a:lnTo>
                    <a:lnTo>
                      <a:pt x="44" y="0"/>
                    </a:lnTo>
                    <a:lnTo>
                      <a:pt x="33" y="0"/>
                    </a:lnTo>
                    <a:lnTo>
                      <a:pt x="22" y="2"/>
                    </a:lnTo>
                    <a:lnTo>
                      <a:pt x="15" y="7"/>
                    </a:lnTo>
                    <a:lnTo>
                      <a:pt x="8" y="13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2" y="47"/>
                    </a:lnTo>
                    <a:lnTo>
                      <a:pt x="6" y="58"/>
                    </a:lnTo>
                    <a:lnTo>
                      <a:pt x="12" y="70"/>
                    </a:lnTo>
                    <a:lnTo>
                      <a:pt x="22" y="82"/>
                    </a:lnTo>
                    <a:lnTo>
                      <a:pt x="34" y="95"/>
                    </a:lnTo>
                    <a:lnTo>
                      <a:pt x="50" y="108"/>
                    </a:lnTo>
                    <a:lnTo>
                      <a:pt x="68" y="121"/>
                    </a:lnTo>
                    <a:lnTo>
                      <a:pt x="90" y="135"/>
                    </a:lnTo>
                    <a:lnTo>
                      <a:pt x="115" y="151"/>
                    </a:lnTo>
                    <a:lnTo>
                      <a:pt x="145" y="165"/>
                    </a:lnTo>
                    <a:lnTo>
                      <a:pt x="177" y="180"/>
                    </a:lnTo>
                    <a:lnTo>
                      <a:pt x="214" y="195"/>
                    </a:lnTo>
                    <a:lnTo>
                      <a:pt x="241" y="204"/>
                    </a:lnTo>
                    <a:lnTo>
                      <a:pt x="270" y="214"/>
                    </a:lnTo>
                    <a:lnTo>
                      <a:pt x="304" y="224"/>
                    </a:lnTo>
                    <a:lnTo>
                      <a:pt x="342" y="233"/>
                    </a:lnTo>
                    <a:lnTo>
                      <a:pt x="385" y="242"/>
                    </a:lnTo>
                    <a:lnTo>
                      <a:pt x="432" y="251"/>
                    </a:lnTo>
                    <a:lnTo>
                      <a:pt x="484" y="260"/>
                    </a:lnTo>
                    <a:lnTo>
                      <a:pt x="543" y="267"/>
                    </a:lnTo>
                    <a:lnTo>
                      <a:pt x="607" y="275"/>
                    </a:lnTo>
                    <a:lnTo>
                      <a:pt x="679" y="283"/>
                    </a:lnTo>
                    <a:lnTo>
                      <a:pt x="758" y="288"/>
                    </a:lnTo>
                    <a:lnTo>
                      <a:pt x="844" y="294"/>
                    </a:lnTo>
                    <a:lnTo>
                      <a:pt x="938" y="299"/>
                    </a:lnTo>
                    <a:lnTo>
                      <a:pt x="1040" y="302"/>
                    </a:lnTo>
                    <a:lnTo>
                      <a:pt x="1151" y="306"/>
                    </a:lnTo>
                    <a:lnTo>
                      <a:pt x="1272" y="308"/>
                    </a:lnTo>
                    <a:lnTo>
                      <a:pt x="1337" y="308"/>
                    </a:lnTo>
                    <a:lnTo>
                      <a:pt x="1400" y="307"/>
                    </a:lnTo>
                    <a:lnTo>
                      <a:pt x="1462" y="304"/>
                    </a:lnTo>
                    <a:lnTo>
                      <a:pt x="1522" y="302"/>
                    </a:lnTo>
                    <a:lnTo>
                      <a:pt x="1581" y="299"/>
                    </a:lnTo>
                    <a:lnTo>
                      <a:pt x="1638" y="294"/>
                    </a:lnTo>
                    <a:lnTo>
                      <a:pt x="1693" y="288"/>
                    </a:lnTo>
                    <a:lnTo>
                      <a:pt x="1745" y="283"/>
                    </a:lnTo>
                    <a:lnTo>
                      <a:pt x="1794" y="275"/>
                    </a:lnTo>
                    <a:lnTo>
                      <a:pt x="1841" y="266"/>
                    </a:lnTo>
                    <a:lnTo>
                      <a:pt x="1884" y="256"/>
                    </a:lnTo>
                    <a:lnTo>
                      <a:pt x="1923" y="247"/>
                    </a:lnTo>
                    <a:lnTo>
                      <a:pt x="1958" y="235"/>
                    </a:lnTo>
                    <a:lnTo>
                      <a:pt x="1990" y="223"/>
                    </a:lnTo>
                    <a:lnTo>
                      <a:pt x="2017" y="209"/>
                    </a:lnTo>
                    <a:lnTo>
                      <a:pt x="2040" y="195"/>
                    </a:lnTo>
                    <a:lnTo>
                      <a:pt x="2046" y="189"/>
                    </a:lnTo>
                    <a:lnTo>
                      <a:pt x="2052" y="182"/>
                    </a:lnTo>
                    <a:lnTo>
                      <a:pt x="2057" y="176"/>
                    </a:lnTo>
                    <a:lnTo>
                      <a:pt x="2062" y="168"/>
                    </a:lnTo>
                    <a:lnTo>
                      <a:pt x="2065" y="160"/>
                    </a:lnTo>
                    <a:lnTo>
                      <a:pt x="2067" y="152"/>
                    </a:lnTo>
                    <a:lnTo>
                      <a:pt x="2069" y="144"/>
                    </a:lnTo>
                    <a:lnTo>
                      <a:pt x="2071" y="136"/>
                    </a:lnTo>
                    <a:lnTo>
                      <a:pt x="2072" y="130"/>
                    </a:lnTo>
                    <a:lnTo>
                      <a:pt x="2072" y="123"/>
                    </a:lnTo>
                    <a:lnTo>
                      <a:pt x="2074" y="117"/>
                    </a:lnTo>
                    <a:lnTo>
                      <a:pt x="2074" y="111"/>
                    </a:lnTo>
                    <a:lnTo>
                      <a:pt x="2074" y="107"/>
                    </a:lnTo>
                    <a:lnTo>
                      <a:pt x="2074" y="104"/>
                    </a:lnTo>
                    <a:lnTo>
                      <a:pt x="2074" y="101"/>
                    </a:lnTo>
                    <a:close/>
                  </a:path>
                </a:pathLst>
              </a:custGeom>
              <a:solidFill>
                <a:srgbClr val="728C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24" name="Freeform 704"/>
              <p:cNvSpPr>
                <a:spLocks/>
              </p:cNvSpPr>
              <p:nvPr/>
            </p:nvSpPr>
            <p:spPr bwMode="auto">
              <a:xfrm flipH="1">
                <a:off x="-1105" y="2500"/>
                <a:ext cx="105" cy="16"/>
              </a:xfrm>
              <a:custGeom>
                <a:avLst/>
                <a:gdLst/>
                <a:ahLst/>
                <a:cxnLst>
                  <a:cxn ang="0">
                    <a:pos x="1336" y="187"/>
                  </a:cxn>
                  <a:cxn ang="0">
                    <a:pos x="1514" y="182"/>
                  </a:cxn>
                  <a:cxn ang="0">
                    <a:pos x="1661" y="174"/>
                  </a:cxn>
                  <a:cxn ang="0">
                    <a:pos x="1781" y="163"/>
                  </a:cxn>
                  <a:cxn ang="0">
                    <a:pos x="1876" y="150"/>
                  </a:cxn>
                  <a:cxn ang="0">
                    <a:pos x="1950" y="137"/>
                  </a:cxn>
                  <a:cxn ang="0">
                    <a:pos x="2005" y="123"/>
                  </a:cxn>
                  <a:cxn ang="0">
                    <a:pos x="2044" y="111"/>
                  </a:cxn>
                  <a:cxn ang="0">
                    <a:pos x="2060" y="108"/>
                  </a:cxn>
                  <a:cxn ang="0">
                    <a:pos x="2060" y="114"/>
                  </a:cxn>
                  <a:cxn ang="0">
                    <a:pos x="2058" y="125"/>
                  </a:cxn>
                  <a:cxn ang="0">
                    <a:pos x="2057" y="138"/>
                  </a:cxn>
                  <a:cxn ang="0">
                    <a:pos x="2054" y="153"/>
                  </a:cxn>
                  <a:cxn ang="0">
                    <a:pos x="2048" y="167"/>
                  </a:cxn>
                  <a:cxn ang="0">
                    <a:pos x="2038" y="180"/>
                  </a:cxn>
                  <a:cxn ang="0">
                    <a:pos x="2026" y="192"/>
                  </a:cxn>
                  <a:cxn ang="0">
                    <a:pos x="1976" y="217"/>
                  </a:cxn>
                  <a:cxn ang="0">
                    <a:pos x="1909" y="240"/>
                  </a:cxn>
                  <a:cxn ang="0">
                    <a:pos x="1829" y="258"/>
                  </a:cxn>
                  <a:cxn ang="0">
                    <a:pos x="1736" y="274"/>
                  </a:cxn>
                  <a:cxn ang="0">
                    <a:pos x="1632" y="285"/>
                  </a:cxn>
                  <a:cxn ang="0">
                    <a:pos x="1518" y="292"/>
                  </a:cxn>
                  <a:cxn ang="0">
                    <a:pos x="1397" y="297"/>
                  </a:cxn>
                  <a:cxn ang="0">
                    <a:pos x="1270" y="298"/>
                  </a:cxn>
                  <a:cxn ang="0">
                    <a:pos x="1038" y="292"/>
                  </a:cxn>
                  <a:cxn ang="0">
                    <a:pos x="842" y="284"/>
                  </a:cxn>
                  <a:cxn ang="0">
                    <a:pos x="677" y="273"/>
                  </a:cxn>
                  <a:cxn ang="0">
                    <a:pos x="541" y="257"/>
                  </a:cxn>
                  <a:cxn ang="0">
                    <a:pos x="430" y="241"/>
                  </a:cxn>
                  <a:cxn ang="0">
                    <a:pos x="340" y="223"/>
                  </a:cxn>
                  <a:cxn ang="0">
                    <a:pos x="268" y="204"/>
                  </a:cxn>
                  <a:cxn ang="0">
                    <a:pos x="212" y="185"/>
                  </a:cxn>
                  <a:cxn ang="0">
                    <a:pos x="143" y="155"/>
                  </a:cxn>
                  <a:cxn ang="0">
                    <a:pos x="88" y="126"/>
                  </a:cxn>
                  <a:cxn ang="0">
                    <a:pos x="49" y="99"/>
                  </a:cxn>
                  <a:cxn ang="0">
                    <a:pos x="21" y="74"/>
                  </a:cxn>
                  <a:cxn ang="0">
                    <a:pos x="5" y="51"/>
                  </a:cxn>
                  <a:cxn ang="0">
                    <a:pos x="0" y="31"/>
                  </a:cxn>
                  <a:cxn ang="0">
                    <a:pos x="2" y="16"/>
                  </a:cxn>
                  <a:cxn ang="0">
                    <a:pos x="12" y="5"/>
                  </a:cxn>
                  <a:cxn ang="0">
                    <a:pos x="29" y="0"/>
                  </a:cxn>
                  <a:cxn ang="0">
                    <a:pos x="52" y="1"/>
                  </a:cxn>
                  <a:cxn ang="0">
                    <a:pos x="79" y="8"/>
                  </a:cxn>
                  <a:cxn ang="0">
                    <a:pos x="108" y="19"/>
                  </a:cxn>
                  <a:cxn ang="0">
                    <a:pos x="134" y="31"/>
                  </a:cxn>
                  <a:cxn ang="0">
                    <a:pos x="156" y="42"/>
                  </a:cxn>
                  <a:cxn ang="0">
                    <a:pos x="171" y="51"/>
                  </a:cxn>
                  <a:cxn ang="0">
                    <a:pos x="177" y="54"/>
                  </a:cxn>
                  <a:cxn ang="0">
                    <a:pos x="304" y="95"/>
                  </a:cxn>
                  <a:cxn ang="0">
                    <a:pos x="462" y="126"/>
                  </a:cxn>
                  <a:cxn ang="0">
                    <a:pos x="637" y="150"/>
                  </a:cxn>
                  <a:cxn ang="0">
                    <a:pos x="813" y="167"/>
                  </a:cxn>
                  <a:cxn ang="0">
                    <a:pos x="976" y="178"/>
                  </a:cxn>
                  <a:cxn ang="0">
                    <a:pos x="1110" y="184"/>
                  </a:cxn>
                  <a:cxn ang="0">
                    <a:pos x="1201" y="187"/>
                  </a:cxn>
                  <a:cxn ang="0">
                    <a:pos x="1235" y="189"/>
                  </a:cxn>
                </a:cxnLst>
                <a:rect l="0" t="0" r="r" b="b"/>
                <a:pathLst>
                  <a:path w="2060" h="298">
                    <a:moveTo>
                      <a:pt x="1235" y="189"/>
                    </a:moveTo>
                    <a:lnTo>
                      <a:pt x="1336" y="187"/>
                    </a:lnTo>
                    <a:lnTo>
                      <a:pt x="1429" y="185"/>
                    </a:lnTo>
                    <a:lnTo>
                      <a:pt x="1514" y="182"/>
                    </a:lnTo>
                    <a:lnTo>
                      <a:pt x="1590" y="179"/>
                    </a:lnTo>
                    <a:lnTo>
                      <a:pt x="1661" y="174"/>
                    </a:lnTo>
                    <a:lnTo>
                      <a:pt x="1724" y="169"/>
                    </a:lnTo>
                    <a:lnTo>
                      <a:pt x="1781" y="163"/>
                    </a:lnTo>
                    <a:lnTo>
                      <a:pt x="1831" y="157"/>
                    </a:lnTo>
                    <a:lnTo>
                      <a:pt x="1876" y="150"/>
                    </a:lnTo>
                    <a:lnTo>
                      <a:pt x="1915" y="144"/>
                    </a:lnTo>
                    <a:lnTo>
                      <a:pt x="1950" y="137"/>
                    </a:lnTo>
                    <a:lnTo>
                      <a:pt x="1980" y="131"/>
                    </a:lnTo>
                    <a:lnTo>
                      <a:pt x="2005" y="123"/>
                    </a:lnTo>
                    <a:lnTo>
                      <a:pt x="2027" y="116"/>
                    </a:lnTo>
                    <a:lnTo>
                      <a:pt x="2044" y="111"/>
                    </a:lnTo>
                    <a:lnTo>
                      <a:pt x="2060" y="106"/>
                    </a:lnTo>
                    <a:lnTo>
                      <a:pt x="2060" y="108"/>
                    </a:lnTo>
                    <a:lnTo>
                      <a:pt x="2060" y="111"/>
                    </a:lnTo>
                    <a:lnTo>
                      <a:pt x="2060" y="114"/>
                    </a:lnTo>
                    <a:lnTo>
                      <a:pt x="2060" y="120"/>
                    </a:lnTo>
                    <a:lnTo>
                      <a:pt x="2058" y="125"/>
                    </a:lnTo>
                    <a:lnTo>
                      <a:pt x="2058" y="132"/>
                    </a:lnTo>
                    <a:lnTo>
                      <a:pt x="2057" y="138"/>
                    </a:lnTo>
                    <a:lnTo>
                      <a:pt x="2055" y="145"/>
                    </a:lnTo>
                    <a:lnTo>
                      <a:pt x="2054" y="153"/>
                    </a:lnTo>
                    <a:lnTo>
                      <a:pt x="2051" y="159"/>
                    </a:lnTo>
                    <a:lnTo>
                      <a:pt x="2048" y="167"/>
                    </a:lnTo>
                    <a:lnTo>
                      <a:pt x="2043" y="173"/>
                    </a:lnTo>
                    <a:lnTo>
                      <a:pt x="2038" y="180"/>
                    </a:lnTo>
                    <a:lnTo>
                      <a:pt x="2032" y="185"/>
                    </a:lnTo>
                    <a:lnTo>
                      <a:pt x="2026" y="192"/>
                    </a:lnTo>
                    <a:lnTo>
                      <a:pt x="2003" y="205"/>
                    </a:lnTo>
                    <a:lnTo>
                      <a:pt x="1976" y="217"/>
                    </a:lnTo>
                    <a:lnTo>
                      <a:pt x="1944" y="229"/>
                    </a:lnTo>
                    <a:lnTo>
                      <a:pt x="1909" y="240"/>
                    </a:lnTo>
                    <a:lnTo>
                      <a:pt x="1871" y="250"/>
                    </a:lnTo>
                    <a:lnTo>
                      <a:pt x="1829" y="258"/>
                    </a:lnTo>
                    <a:lnTo>
                      <a:pt x="1783" y="266"/>
                    </a:lnTo>
                    <a:lnTo>
                      <a:pt x="1736" y="274"/>
                    </a:lnTo>
                    <a:lnTo>
                      <a:pt x="1685" y="279"/>
                    </a:lnTo>
                    <a:lnTo>
                      <a:pt x="1632" y="285"/>
                    </a:lnTo>
                    <a:lnTo>
                      <a:pt x="1576" y="289"/>
                    </a:lnTo>
                    <a:lnTo>
                      <a:pt x="1518" y="292"/>
                    </a:lnTo>
                    <a:lnTo>
                      <a:pt x="1458" y="294"/>
                    </a:lnTo>
                    <a:lnTo>
                      <a:pt x="1397" y="297"/>
                    </a:lnTo>
                    <a:lnTo>
                      <a:pt x="1334" y="298"/>
                    </a:lnTo>
                    <a:lnTo>
                      <a:pt x="1270" y="298"/>
                    </a:lnTo>
                    <a:lnTo>
                      <a:pt x="1149" y="296"/>
                    </a:lnTo>
                    <a:lnTo>
                      <a:pt x="1038" y="292"/>
                    </a:lnTo>
                    <a:lnTo>
                      <a:pt x="936" y="289"/>
                    </a:lnTo>
                    <a:lnTo>
                      <a:pt x="842" y="284"/>
                    </a:lnTo>
                    <a:lnTo>
                      <a:pt x="756" y="278"/>
                    </a:lnTo>
                    <a:lnTo>
                      <a:pt x="677" y="273"/>
                    </a:lnTo>
                    <a:lnTo>
                      <a:pt x="605" y="265"/>
                    </a:lnTo>
                    <a:lnTo>
                      <a:pt x="541" y="257"/>
                    </a:lnTo>
                    <a:lnTo>
                      <a:pt x="482" y="250"/>
                    </a:lnTo>
                    <a:lnTo>
                      <a:pt x="430" y="241"/>
                    </a:lnTo>
                    <a:lnTo>
                      <a:pt x="383" y="232"/>
                    </a:lnTo>
                    <a:lnTo>
                      <a:pt x="340" y="223"/>
                    </a:lnTo>
                    <a:lnTo>
                      <a:pt x="302" y="214"/>
                    </a:lnTo>
                    <a:lnTo>
                      <a:pt x="268" y="204"/>
                    </a:lnTo>
                    <a:lnTo>
                      <a:pt x="239" y="194"/>
                    </a:lnTo>
                    <a:lnTo>
                      <a:pt x="212" y="185"/>
                    </a:lnTo>
                    <a:lnTo>
                      <a:pt x="175" y="170"/>
                    </a:lnTo>
                    <a:lnTo>
                      <a:pt x="143" y="155"/>
                    </a:lnTo>
                    <a:lnTo>
                      <a:pt x="113" y="141"/>
                    </a:lnTo>
                    <a:lnTo>
                      <a:pt x="88" y="126"/>
                    </a:lnTo>
                    <a:lnTo>
                      <a:pt x="67" y="112"/>
                    </a:lnTo>
                    <a:lnTo>
                      <a:pt x="49" y="99"/>
                    </a:lnTo>
                    <a:lnTo>
                      <a:pt x="33" y="86"/>
                    </a:lnTo>
                    <a:lnTo>
                      <a:pt x="21" y="74"/>
                    </a:lnTo>
                    <a:lnTo>
                      <a:pt x="13" y="62"/>
                    </a:lnTo>
                    <a:lnTo>
                      <a:pt x="5" y="51"/>
                    </a:lnTo>
                    <a:lnTo>
                      <a:pt x="2" y="41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2" y="16"/>
                    </a:lnTo>
                    <a:lnTo>
                      <a:pt x="6" y="9"/>
                    </a:lnTo>
                    <a:lnTo>
                      <a:pt x="12" y="5"/>
                    </a:lnTo>
                    <a:lnTo>
                      <a:pt x="19" y="1"/>
                    </a:lnTo>
                    <a:lnTo>
                      <a:pt x="29" y="0"/>
                    </a:lnTo>
                    <a:lnTo>
                      <a:pt x="40" y="0"/>
                    </a:lnTo>
                    <a:lnTo>
                      <a:pt x="52" y="1"/>
                    </a:lnTo>
                    <a:lnTo>
                      <a:pt x="65" y="4"/>
                    </a:lnTo>
                    <a:lnTo>
                      <a:pt x="79" y="8"/>
                    </a:lnTo>
                    <a:lnTo>
                      <a:pt x="93" y="14"/>
                    </a:lnTo>
                    <a:lnTo>
                      <a:pt x="108" y="19"/>
                    </a:lnTo>
                    <a:lnTo>
                      <a:pt x="121" y="25"/>
                    </a:lnTo>
                    <a:lnTo>
                      <a:pt x="134" y="31"/>
                    </a:lnTo>
                    <a:lnTo>
                      <a:pt x="146" y="37"/>
                    </a:lnTo>
                    <a:lnTo>
                      <a:pt x="156" y="42"/>
                    </a:lnTo>
                    <a:lnTo>
                      <a:pt x="164" y="47"/>
                    </a:lnTo>
                    <a:lnTo>
                      <a:pt x="171" y="51"/>
                    </a:lnTo>
                    <a:lnTo>
                      <a:pt x="175" y="53"/>
                    </a:lnTo>
                    <a:lnTo>
                      <a:pt x="177" y="54"/>
                    </a:lnTo>
                    <a:lnTo>
                      <a:pt x="235" y="75"/>
                    </a:lnTo>
                    <a:lnTo>
                      <a:pt x="304" y="95"/>
                    </a:lnTo>
                    <a:lnTo>
                      <a:pt x="381" y="111"/>
                    </a:lnTo>
                    <a:lnTo>
                      <a:pt x="462" y="126"/>
                    </a:lnTo>
                    <a:lnTo>
                      <a:pt x="549" y="139"/>
                    </a:lnTo>
                    <a:lnTo>
                      <a:pt x="637" y="150"/>
                    </a:lnTo>
                    <a:lnTo>
                      <a:pt x="726" y="159"/>
                    </a:lnTo>
                    <a:lnTo>
                      <a:pt x="813" y="167"/>
                    </a:lnTo>
                    <a:lnTo>
                      <a:pt x="897" y="173"/>
                    </a:lnTo>
                    <a:lnTo>
                      <a:pt x="976" y="178"/>
                    </a:lnTo>
                    <a:lnTo>
                      <a:pt x="1046" y="182"/>
                    </a:lnTo>
                    <a:lnTo>
                      <a:pt x="1110" y="184"/>
                    </a:lnTo>
                    <a:lnTo>
                      <a:pt x="1161" y="186"/>
                    </a:lnTo>
                    <a:lnTo>
                      <a:pt x="1201" y="187"/>
                    </a:lnTo>
                    <a:lnTo>
                      <a:pt x="1226" y="187"/>
                    </a:lnTo>
                    <a:lnTo>
                      <a:pt x="1235" y="189"/>
                    </a:lnTo>
                    <a:close/>
                  </a:path>
                </a:pathLst>
              </a:custGeom>
              <a:solidFill>
                <a:srgbClr val="5B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25" name="Freeform 705"/>
              <p:cNvSpPr>
                <a:spLocks/>
              </p:cNvSpPr>
              <p:nvPr/>
            </p:nvSpPr>
            <p:spPr bwMode="auto">
              <a:xfrm flipH="1">
                <a:off x="-1105" y="2500"/>
                <a:ext cx="105" cy="12"/>
              </a:xfrm>
              <a:custGeom>
                <a:avLst/>
                <a:gdLst/>
                <a:ahLst/>
                <a:cxnLst>
                  <a:cxn ang="0">
                    <a:pos x="1334" y="197"/>
                  </a:cxn>
                  <a:cxn ang="0">
                    <a:pos x="1515" y="191"/>
                  </a:cxn>
                  <a:cxn ang="0">
                    <a:pos x="1663" y="183"/>
                  </a:cxn>
                  <a:cxn ang="0">
                    <a:pos x="1781" y="172"/>
                  </a:cxn>
                  <a:cxn ang="0">
                    <a:pos x="1873" y="159"/>
                  </a:cxn>
                  <a:cxn ang="0">
                    <a:pos x="1943" y="145"/>
                  </a:cxn>
                  <a:cxn ang="0">
                    <a:pos x="1994" y="131"/>
                  </a:cxn>
                  <a:cxn ang="0">
                    <a:pos x="2031" y="118"/>
                  </a:cxn>
                  <a:cxn ang="0">
                    <a:pos x="2046" y="115"/>
                  </a:cxn>
                  <a:cxn ang="0">
                    <a:pos x="2046" y="120"/>
                  </a:cxn>
                  <a:cxn ang="0">
                    <a:pos x="2046" y="130"/>
                  </a:cxn>
                  <a:cxn ang="0">
                    <a:pos x="2043" y="141"/>
                  </a:cxn>
                  <a:cxn ang="0">
                    <a:pos x="2040" y="154"/>
                  </a:cxn>
                  <a:cxn ang="0">
                    <a:pos x="2035" y="166"/>
                  </a:cxn>
                  <a:cxn ang="0">
                    <a:pos x="2025" y="178"/>
                  </a:cxn>
                  <a:cxn ang="0">
                    <a:pos x="2013" y="189"/>
                  </a:cxn>
                  <a:cxn ang="0">
                    <a:pos x="1962" y="213"/>
                  </a:cxn>
                  <a:cxn ang="0">
                    <a:pos x="1897" y="235"/>
                  </a:cxn>
                  <a:cxn ang="0">
                    <a:pos x="1818" y="253"/>
                  </a:cxn>
                  <a:cxn ang="0">
                    <a:pos x="1727" y="267"/>
                  </a:cxn>
                  <a:cxn ang="0">
                    <a:pos x="1625" y="278"/>
                  </a:cxn>
                  <a:cxn ang="0">
                    <a:pos x="1514" y="285"/>
                  </a:cxn>
                  <a:cxn ang="0">
                    <a:pos x="1395" y="289"/>
                  </a:cxn>
                  <a:cxn ang="0">
                    <a:pos x="1268" y="290"/>
                  </a:cxn>
                  <a:cxn ang="0">
                    <a:pos x="1036" y="284"/>
                  </a:cxn>
                  <a:cxn ang="0">
                    <a:pos x="840" y="276"/>
                  </a:cxn>
                  <a:cxn ang="0">
                    <a:pos x="675" y="265"/>
                  </a:cxn>
                  <a:cxn ang="0">
                    <a:pos x="539" y="249"/>
                  </a:cxn>
                  <a:cxn ang="0">
                    <a:pos x="428" y="233"/>
                  </a:cxn>
                  <a:cxn ang="0">
                    <a:pos x="338" y="215"/>
                  </a:cxn>
                  <a:cxn ang="0">
                    <a:pos x="266" y="196"/>
                  </a:cxn>
                  <a:cxn ang="0">
                    <a:pos x="210" y="177"/>
                  </a:cxn>
                  <a:cxn ang="0">
                    <a:pos x="141" y="147"/>
                  </a:cxn>
                  <a:cxn ang="0">
                    <a:pos x="87" y="118"/>
                  </a:cxn>
                  <a:cxn ang="0">
                    <a:pos x="48" y="92"/>
                  </a:cxn>
                  <a:cxn ang="0">
                    <a:pos x="22" y="68"/>
                  </a:cxn>
                  <a:cxn ang="0">
                    <a:pos x="5" y="46"/>
                  </a:cxn>
                  <a:cxn ang="0">
                    <a:pos x="0" y="28"/>
                  </a:cxn>
                  <a:cxn ang="0">
                    <a:pos x="1" y="13"/>
                  </a:cxn>
                  <a:cxn ang="0">
                    <a:pos x="10" y="5"/>
                  </a:cxn>
                  <a:cxn ang="0">
                    <a:pos x="25" y="0"/>
                  </a:cxn>
                  <a:cxn ang="0">
                    <a:pos x="47" y="5"/>
                  </a:cxn>
                  <a:cxn ang="0">
                    <a:pos x="72" y="12"/>
                  </a:cxn>
                  <a:cxn ang="0">
                    <a:pos x="98" y="24"/>
                  </a:cxn>
                  <a:cxn ang="0">
                    <a:pos x="123" y="36"/>
                  </a:cxn>
                  <a:cxn ang="0">
                    <a:pos x="144" y="47"/>
                  </a:cxn>
                  <a:cxn ang="0">
                    <a:pos x="159" y="56"/>
                  </a:cxn>
                  <a:cxn ang="0">
                    <a:pos x="165" y="59"/>
                  </a:cxn>
                  <a:cxn ang="0">
                    <a:pos x="287" y="102"/>
                  </a:cxn>
                  <a:cxn ang="0">
                    <a:pos x="444" y="136"/>
                  </a:cxn>
                  <a:cxn ang="0">
                    <a:pos x="620" y="160"/>
                  </a:cxn>
                  <a:cxn ang="0">
                    <a:pos x="798" y="177"/>
                  </a:cxn>
                  <a:cxn ang="0">
                    <a:pos x="963" y="188"/>
                  </a:cxn>
                  <a:cxn ang="0">
                    <a:pos x="1100" y="194"/>
                  </a:cxn>
                  <a:cxn ang="0">
                    <a:pos x="1194" y="197"/>
                  </a:cxn>
                  <a:cxn ang="0">
                    <a:pos x="1229" y="198"/>
                  </a:cxn>
                </a:cxnLst>
                <a:rect l="0" t="0" r="r" b="b"/>
                <a:pathLst>
                  <a:path w="2046" h="290">
                    <a:moveTo>
                      <a:pt x="1229" y="198"/>
                    </a:moveTo>
                    <a:lnTo>
                      <a:pt x="1334" y="197"/>
                    </a:lnTo>
                    <a:lnTo>
                      <a:pt x="1429" y="195"/>
                    </a:lnTo>
                    <a:lnTo>
                      <a:pt x="1515" y="191"/>
                    </a:lnTo>
                    <a:lnTo>
                      <a:pt x="1594" y="187"/>
                    </a:lnTo>
                    <a:lnTo>
                      <a:pt x="1663" y="183"/>
                    </a:lnTo>
                    <a:lnTo>
                      <a:pt x="1726" y="177"/>
                    </a:lnTo>
                    <a:lnTo>
                      <a:pt x="1781" y="172"/>
                    </a:lnTo>
                    <a:lnTo>
                      <a:pt x="1831" y="165"/>
                    </a:lnTo>
                    <a:lnTo>
                      <a:pt x="1873" y="159"/>
                    </a:lnTo>
                    <a:lnTo>
                      <a:pt x="1910" y="152"/>
                    </a:lnTo>
                    <a:lnTo>
                      <a:pt x="1943" y="145"/>
                    </a:lnTo>
                    <a:lnTo>
                      <a:pt x="1970" y="138"/>
                    </a:lnTo>
                    <a:lnTo>
                      <a:pt x="1994" y="131"/>
                    </a:lnTo>
                    <a:lnTo>
                      <a:pt x="2014" y="125"/>
                    </a:lnTo>
                    <a:lnTo>
                      <a:pt x="2031" y="118"/>
                    </a:lnTo>
                    <a:lnTo>
                      <a:pt x="2046" y="113"/>
                    </a:lnTo>
                    <a:lnTo>
                      <a:pt x="2046" y="115"/>
                    </a:lnTo>
                    <a:lnTo>
                      <a:pt x="2046" y="117"/>
                    </a:lnTo>
                    <a:lnTo>
                      <a:pt x="2046" y="120"/>
                    </a:lnTo>
                    <a:lnTo>
                      <a:pt x="2046" y="125"/>
                    </a:lnTo>
                    <a:lnTo>
                      <a:pt x="2046" y="130"/>
                    </a:lnTo>
                    <a:lnTo>
                      <a:pt x="2044" y="136"/>
                    </a:lnTo>
                    <a:lnTo>
                      <a:pt x="2043" y="141"/>
                    </a:lnTo>
                    <a:lnTo>
                      <a:pt x="2042" y="148"/>
                    </a:lnTo>
                    <a:lnTo>
                      <a:pt x="2040" y="154"/>
                    </a:lnTo>
                    <a:lnTo>
                      <a:pt x="2038" y="161"/>
                    </a:lnTo>
                    <a:lnTo>
                      <a:pt x="2035" y="166"/>
                    </a:lnTo>
                    <a:lnTo>
                      <a:pt x="2030" y="173"/>
                    </a:lnTo>
                    <a:lnTo>
                      <a:pt x="2025" y="178"/>
                    </a:lnTo>
                    <a:lnTo>
                      <a:pt x="2019" y="184"/>
                    </a:lnTo>
                    <a:lnTo>
                      <a:pt x="2013" y="189"/>
                    </a:lnTo>
                    <a:lnTo>
                      <a:pt x="1989" y="201"/>
                    </a:lnTo>
                    <a:lnTo>
                      <a:pt x="1962" y="213"/>
                    </a:lnTo>
                    <a:lnTo>
                      <a:pt x="1931" y="224"/>
                    </a:lnTo>
                    <a:lnTo>
                      <a:pt x="1897" y="235"/>
                    </a:lnTo>
                    <a:lnTo>
                      <a:pt x="1859" y="244"/>
                    </a:lnTo>
                    <a:lnTo>
                      <a:pt x="1818" y="253"/>
                    </a:lnTo>
                    <a:lnTo>
                      <a:pt x="1774" y="260"/>
                    </a:lnTo>
                    <a:lnTo>
                      <a:pt x="1727" y="267"/>
                    </a:lnTo>
                    <a:lnTo>
                      <a:pt x="1678" y="272"/>
                    </a:lnTo>
                    <a:lnTo>
                      <a:pt x="1625" y="278"/>
                    </a:lnTo>
                    <a:lnTo>
                      <a:pt x="1571" y="282"/>
                    </a:lnTo>
                    <a:lnTo>
                      <a:pt x="1514" y="285"/>
                    </a:lnTo>
                    <a:lnTo>
                      <a:pt x="1455" y="288"/>
                    </a:lnTo>
                    <a:lnTo>
                      <a:pt x="1395" y="289"/>
                    </a:lnTo>
                    <a:lnTo>
                      <a:pt x="1332" y="290"/>
                    </a:lnTo>
                    <a:lnTo>
                      <a:pt x="1268" y="290"/>
                    </a:lnTo>
                    <a:lnTo>
                      <a:pt x="1147" y="288"/>
                    </a:lnTo>
                    <a:lnTo>
                      <a:pt x="1036" y="284"/>
                    </a:lnTo>
                    <a:lnTo>
                      <a:pt x="934" y="281"/>
                    </a:lnTo>
                    <a:lnTo>
                      <a:pt x="840" y="276"/>
                    </a:lnTo>
                    <a:lnTo>
                      <a:pt x="754" y="270"/>
                    </a:lnTo>
                    <a:lnTo>
                      <a:pt x="675" y="265"/>
                    </a:lnTo>
                    <a:lnTo>
                      <a:pt x="603" y="257"/>
                    </a:lnTo>
                    <a:lnTo>
                      <a:pt x="539" y="249"/>
                    </a:lnTo>
                    <a:lnTo>
                      <a:pt x="480" y="242"/>
                    </a:lnTo>
                    <a:lnTo>
                      <a:pt x="428" y="233"/>
                    </a:lnTo>
                    <a:lnTo>
                      <a:pt x="381" y="224"/>
                    </a:lnTo>
                    <a:lnTo>
                      <a:pt x="338" y="215"/>
                    </a:lnTo>
                    <a:lnTo>
                      <a:pt x="300" y="206"/>
                    </a:lnTo>
                    <a:lnTo>
                      <a:pt x="266" y="196"/>
                    </a:lnTo>
                    <a:lnTo>
                      <a:pt x="237" y="186"/>
                    </a:lnTo>
                    <a:lnTo>
                      <a:pt x="210" y="177"/>
                    </a:lnTo>
                    <a:lnTo>
                      <a:pt x="173" y="162"/>
                    </a:lnTo>
                    <a:lnTo>
                      <a:pt x="141" y="147"/>
                    </a:lnTo>
                    <a:lnTo>
                      <a:pt x="112" y="133"/>
                    </a:lnTo>
                    <a:lnTo>
                      <a:pt x="87" y="118"/>
                    </a:lnTo>
                    <a:lnTo>
                      <a:pt x="65" y="105"/>
                    </a:lnTo>
                    <a:lnTo>
                      <a:pt x="48" y="92"/>
                    </a:lnTo>
                    <a:lnTo>
                      <a:pt x="32" y="79"/>
                    </a:lnTo>
                    <a:lnTo>
                      <a:pt x="22" y="68"/>
                    </a:lnTo>
                    <a:lnTo>
                      <a:pt x="12" y="56"/>
                    </a:lnTo>
                    <a:lnTo>
                      <a:pt x="5" y="46"/>
                    </a:lnTo>
                    <a:lnTo>
                      <a:pt x="1" y="36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1" y="13"/>
                    </a:lnTo>
                    <a:lnTo>
                      <a:pt x="4" y="8"/>
                    </a:lnTo>
                    <a:lnTo>
                      <a:pt x="10" y="5"/>
                    </a:lnTo>
                    <a:lnTo>
                      <a:pt x="16" y="1"/>
                    </a:lnTo>
                    <a:lnTo>
                      <a:pt x="25" y="0"/>
                    </a:lnTo>
                    <a:lnTo>
                      <a:pt x="35" y="1"/>
                    </a:lnTo>
                    <a:lnTo>
                      <a:pt x="47" y="5"/>
                    </a:lnTo>
                    <a:lnTo>
                      <a:pt x="59" y="8"/>
                    </a:lnTo>
                    <a:lnTo>
                      <a:pt x="72" y="12"/>
                    </a:lnTo>
                    <a:lnTo>
                      <a:pt x="85" y="18"/>
                    </a:lnTo>
                    <a:lnTo>
                      <a:pt x="98" y="24"/>
                    </a:lnTo>
                    <a:lnTo>
                      <a:pt x="111" y="30"/>
                    </a:lnTo>
                    <a:lnTo>
                      <a:pt x="123" y="36"/>
                    </a:lnTo>
                    <a:lnTo>
                      <a:pt x="134" y="42"/>
                    </a:lnTo>
                    <a:lnTo>
                      <a:pt x="144" y="47"/>
                    </a:lnTo>
                    <a:lnTo>
                      <a:pt x="153" y="52"/>
                    </a:lnTo>
                    <a:lnTo>
                      <a:pt x="159" y="56"/>
                    </a:lnTo>
                    <a:lnTo>
                      <a:pt x="162" y="58"/>
                    </a:lnTo>
                    <a:lnTo>
                      <a:pt x="165" y="59"/>
                    </a:lnTo>
                    <a:lnTo>
                      <a:pt x="220" y="82"/>
                    </a:lnTo>
                    <a:lnTo>
                      <a:pt x="287" y="102"/>
                    </a:lnTo>
                    <a:lnTo>
                      <a:pt x="362" y="119"/>
                    </a:lnTo>
                    <a:lnTo>
                      <a:pt x="444" y="136"/>
                    </a:lnTo>
                    <a:lnTo>
                      <a:pt x="530" y="149"/>
                    </a:lnTo>
                    <a:lnTo>
                      <a:pt x="620" y="160"/>
                    </a:lnTo>
                    <a:lnTo>
                      <a:pt x="709" y="170"/>
                    </a:lnTo>
                    <a:lnTo>
                      <a:pt x="798" y="177"/>
                    </a:lnTo>
                    <a:lnTo>
                      <a:pt x="883" y="183"/>
                    </a:lnTo>
                    <a:lnTo>
                      <a:pt x="963" y="188"/>
                    </a:lnTo>
                    <a:lnTo>
                      <a:pt x="1036" y="191"/>
                    </a:lnTo>
                    <a:lnTo>
                      <a:pt x="1100" y="194"/>
                    </a:lnTo>
                    <a:lnTo>
                      <a:pt x="1154" y="196"/>
                    </a:lnTo>
                    <a:lnTo>
                      <a:pt x="1194" y="197"/>
                    </a:lnTo>
                    <a:lnTo>
                      <a:pt x="1219" y="197"/>
                    </a:lnTo>
                    <a:lnTo>
                      <a:pt x="1229" y="198"/>
                    </a:lnTo>
                    <a:close/>
                  </a:path>
                </a:pathLst>
              </a:custGeom>
              <a:solidFill>
                <a:srgbClr val="445E5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26" name="Freeform 706"/>
              <p:cNvSpPr>
                <a:spLocks/>
              </p:cNvSpPr>
              <p:nvPr/>
            </p:nvSpPr>
            <p:spPr bwMode="auto">
              <a:xfrm flipH="1">
                <a:off x="-1105" y="2500"/>
                <a:ext cx="105" cy="12"/>
              </a:xfrm>
              <a:custGeom>
                <a:avLst/>
                <a:gdLst/>
                <a:ahLst/>
                <a:cxnLst>
                  <a:cxn ang="0">
                    <a:pos x="1333" y="204"/>
                  </a:cxn>
                  <a:cxn ang="0">
                    <a:pos x="1519" y="199"/>
                  </a:cxn>
                  <a:cxn ang="0">
                    <a:pos x="1669" y="189"/>
                  </a:cxn>
                  <a:cxn ang="0">
                    <a:pos x="1785" y="178"/>
                  </a:cxn>
                  <a:cxn ang="0">
                    <a:pos x="1873" y="164"/>
                  </a:cxn>
                  <a:cxn ang="0">
                    <a:pos x="1939" y="150"/>
                  </a:cxn>
                  <a:cxn ang="0">
                    <a:pos x="1986" y="137"/>
                  </a:cxn>
                  <a:cxn ang="0">
                    <a:pos x="2019" y="124"/>
                  </a:cxn>
                  <a:cxn ang="0">
                    <a:pos x="2034" y="119"/>
                  </a:cxn>
                  <a:cxn ang="0">
                    <a:pos x="2034" y="125"/>
                  </a:cxn>
                  <a:cxn ang="0">
                    <a:pos x="2034" y="133"/>
                  </a:cxn>
                  <a:cxn ang="0">
                    <a:pos x="2032" y="143"/>
                  </a:cxn>
                  <a:cxn ang="0">
                    <a:pos x="2029" y="154"/>
                  </a:cxn>
                  <a:cxn ang="0">
                    <a:pos x="2023" y="165"/>
                  </a:cxn>
                  <a:cxn ang="0">
                    <a:pos x="2014" y="176"/>
                  </a:cxn>
                  <a:cxn ang="0">
                    <a:pos x="2001" y="186"/>
                  </a:cxn>
                  <a:cxn ang="0">
                    <a:pos x="1949" y="209"/>
                  </a:cxn>
                  <a:cxn ang="0">
                    <a:pos x="1885" y="228"/>
                  </a:cxn>
                  <a:cxn ang="0">
                    <a:pos x="1809" y="245"/>
                  </a:cxn>
                  <a:cxn ang="0">
                    <a:pos x="1720" y="258"/>
                  </a:cxn>
                  <a:cxn ang="0">
                    <a:pos x="1621" y="268"/>
                  </a:cxn>
                  <a:cxn ang="0">
                    <a:pos x="1512" y="275"/>
                  </a:cxn>
                  <a:cxn ang="0">
                    <a:pos x="1394" y="279"/>
                  </a:cxn>
                  <a:cxn ang="0">
                    <a:pos x="1268" y="280"/>
                  </a:cxn>
                  <a:cxn ang="0">
                    <a:pos x="1036" y="274"/>
                  </a:cxn>
                  <a:cxn ang="0">
                    <a:pos x="840" y="266"/>
                  </a:cxn>
                  <a:cxn ang="0">
                    <a:pos x="675" y="255"/>
                  </a:cxn>
                  <a:cxn ang="0">
                    <a:pos x="539" y="239"/>
                  </a:cxn>
                  <a:cxn ang="0">
                    <a:pos x="428" y="223"/>
                  </a:cxn>
                  <a:cxn ang="0">
                    <a:pos x="338" y="205"/>
                  </a:cxn>
                  <a:cxn ang="0">
                    <a:pos x="266" y="186"/>
                  </a:cxn>
                  <a:cxn ang="0">
                    <a:pos x="210" y="167"/>
                  </a:cxn>
                  <a:cxn ang="0">
                    <a:pos x="141" y="138"/>
                  </a:cxn>
                  <a:cxn ang="0">
                    <a:pos x="87" y="109"/>
                  </a:cxn>
                  <a:cxn ang="0">
                    <a:pos x="49" y="83"/>
                  </a:cxn>
                  <a:cxn ang="0">
                    <a:pos x="23" y="60"/>
                  </a:cxn>
                  <a:cxn ang="0">
                    <a:pos x="7" y="40"/>
                  </a:cxn>
                  <a:cxn ang="0">
                    <a:pos x="1" y="22"/>
                  </a:cxn>
                  <a:cxn ang="0">
                    <a:pos x="2" y="10"/>
                  </a:cxn>
                  <a:cxn ang="0">
                    <a:pos x="8" y="2"/>
                  </a:cxn>
                  <a:cxn ang="0">
                    <a:pos x="23" y="0"/>
                  </a:cxn>
                  <a:cxn ang="0">
                    <a:pos x="43" y="5"/>
                  </a:cxn>
                  <a:cxn ang="0">
                    <a:pos x="66" y="14"/>
                  </a:cxn>
                  <a:cxn ang="0">
                    <a:pos x="91" y="26"/>
                  </a:cxn>
                  <a:cxn ang="0">
                    <a:pos x="114" y="40"/>
                  </a:cxn>
                  <a:cxn ang="0">
                    <a:pos x="134" y="52"/>
                  </a:cxn>
                  <a:cxn ang="0">
                    <a:pos x="147" y="60"/>
                  </a:cxn>
                  <a:cxn ang="0">
                    <a:pos x="153" y="64"/>
                  </a:cxn>
                  <a:cxn ang="0">
                    <a:pos x="272" y="108"/>
                  </a:cxn>
                  <a:cxn ang="0">
                    <a:pos x="428" y="143"/>
                  </a:cxn>
                  <a:cxn ang="0">
                    <a:pos x="603" y="168"/>
                  </a:cxn>
                  <a:cxn ang="0">
                    <a:pos x="784" y="186"/>
                  </a:cxn>
                  <a:cxn ang="0">
                    <a:pos x="952" y="197"/>
                  </a:cxn>
                  <a:cxn ang="0">
                    <a:pos x="1093" y="203"/>
                  </a:cxn>
                  <a:cxn ang="0">
                    <a:pos x="1189" y="205"/>
                  </a:cxn>
                  <a:cxn ang="0">
                    <a:pos x="1225" y="207"/>
                  </a:cxn>
                </a:cxnLst>
                <a:rect l="0" t="0" r="r" b="b"/>
                <a:pathLst>
                  <a:path w="2034" h="280">
                    <a:moveTo>
                      <a:pt x="1225" y="207"/>
                    </a:moveTo>
                    <a:lnTo>
                      <a:pt x="1333" y="204"/>
                    </a:lnTo>
                    <a:lnTo>
                      <a:pt x="1432" y="202"/>
                    </a:lnTo>
                    <a:lnTo>
                      <a:pt x="1519" y="199"/>
                    </a:lnTo>
                    <a:lnTo>
                      <a:pt x="1599" y="195"/>
                    </a:lnTo>
                    <a:lnTo>
                      <a:pt x="1669" y="189"/>
                    </a:lnTo>
                    <a:lnTo>
                      <a:pt x="1730" y="184"/>
                    </a:lnTo>
                    <a:lnTo>
                      <a:pt x="1785" y="178"/>
                    </a:lnTo>
                    <a:lnTo>
                      <a:pt x="1832" y="172"/>
                    </a:lnTo>
                    <a:lnTo>
                      <a:pt x="1873" y="164"/>
                    </a:lnTo>
                    <a:lnTo>
                      <a:pt x="1908" y="157"/>
                    </a:lnTo>
                    <a:lnTo>
                      <a:pt x="1939" y="150"/>
                    </a:lnTo>
                    <a:lnTo>
                      <a:pt x="1964" y="143"/>
                    </a:lnTo>
                    <a:lnTo>
                      <a:pt x="1986" y="137"/>
                    </a:lnTo>
                    <a:lnTo>
                      <a:pt x="2004" y="130"/>
                    </a:lnTo>
                    <a:lnTo>
                      <a:pt x="2019" y="124"/>
                    </a:lnTo>
                    <a:lnTo>
                      <a:pt x="2034" y="118"/>
                    </a:lnTo>
                    <a:lnTo>
                      <a:pt x="2034" y="119"/>
                    </a:lnTo>
                    <a:lnTo>
                      <a:pt x="2034" y="123"/>
                    </a:lnTo>
                    <a:lnTo>
                      <a:pt x="2034" y="125"/>
                    </a:lnTo>
                    <a:lnTo>
                      <a:pt x="2034" y="129"/>
                    </a:lnTo>
                    <a:lnTo>
                      <a:pt x="2034" y="133"/>
                    </a:lnTo>
                    <a:lnTo>
                      <a:pt x="2034" y="138"/>
                    </a:lnTo>
                    <a:lnTo>
                      <a:pt x="2032" y="143"/>
                    </a:lnTo>
                    <a:lnTo>
                      <a:pt x="2030" y="149"/>
                    </a:lnTo>
                    <a:lnTo>
                      <a:pt x="2029" y="154"/>
                    </a:lnTo>
                    <a:lnTo>
                      <a:pt x="2026" y="160"/>
                    </a:lnTo>
                    <a:lnTo>
                      <a:pt x="2023" y="165"/>
                    </a:lnTo>
                    <a:lnTo>
                      <a:pt x="2018" y="171"/>
                    </a:lnTo>
                    <a:lnTo>
                      <a:pt x="2014" y="176"/>
                    </a:lnTo>
                    <a:lnTo>
                      <a:pt x="2007" y="181"/>
                    </a:lnTo>
                    <a:lnTo>
                      <a:pt x="2001" y="186"/>
                    </a:lnTo>
                    <a:lnTo>
                      <a:pt x="1977" y="197"/>
                    </a:lnTo>
                    <a:lnTo>
                      <a:pt x="1949" y="209"/>
                    </a:lnTo>
                    <a:lnTo>
                      <a:pt x="1919" y="219"/>
                    </a:lnTo>
                    <a:lnTo>
                      <a:pt x="1885" y="228"/>
                    </a:lnTo>
                    <a:lnTo>
                      <a:pt x="1848" y="237"/>
                    </a:lnTo>
                    <a:lnTo>
                      <a:pt x="1809" y="245"/>
                    </a:lnTo>
                    <a:lnTo>
                      <a:pt x="1766" y="251"/>
                    </a:lnTo>
                    <a:lnTo>
                      <a:pt x="1720" y="258"/>
                    </a:lnTo>
                    <a:lnTo>
                      <a:pt x="1672" y="263"/>
                    </a:lnTo>
                    <a:lnTo>
                      <a:pt x="1621" y="268"/>
                    </a:lnTo>
                    <a:lnTo>
                      <a:pt x="1567" y="272"/>
                    </a:lnTo>
                    <a:lnTo>
                      <a:pt x="1512" y="275"/>
                    </a:lnTo>
                    <a:lnTo>
                      <a:pt x="1454" y="278"/>
                    </a:lnTo>
                    <a:lnTo>
                      <a:pt x="1394" y="279"/>
                    </a:lnTo>
                    <a:lnTo>
                      <a:pt x="1332" y="280"/>
                    </a:lnTo>
                    <a:lnTo>
                      <a:pt x="1268" y="280"/>
                    </a:lnTo>
                    <a:lnTo>
                      <a:pt x="1147" y="278"/>
                    </a:lnTo>
                    <a:lnTo>
                      <a:pt x="1036" y="274"/>
                    </a:lnTo>
                    <a:lnTo>
                      <a:pt x="934" y="271"/>
                    </a:lnTo>
                    <a:lnTo>
                      <a:pt x="840" y="266"/>
                    </a:lnTo>
                    <a:lnTo>
                      <a:pt x="754" y="260"/>
                    </a:lnTo>
                    <a:lnTo>
                      <a:pt x="675" y="255"/>
                    </a:lnTo>
                    <a:lnTo>
                      <a:pt x="603" y="247"/>
                    </a:lnTo>
                    <a:lnTo>
                      <a:pt x="539" y="239"/>
                    </a:lnTo>
                    <a:lnTo>
                      <a:pt x="480" y="232"/>
                    </a:lnTo>
                    <a:lnTo>
                      <a:pt x="428" y="223"/>
                    </a:lnTo>
                    <a:lnTo>
                      <a:pt x="381" y="214"/>
                    </a:lnTo>
                    <a:lnTo>
                      <a:pt x="338" y="205"/>
                    </a:lnTo>
                    <a:lnTo>
                      <a:pt x="300" y="196"/>
                    </a:lnTo>
                    <a:lnTo>
                      <a:pt x="266" y="186"/>
                    </a:lnTo>
                    <a:lnTo>
                      <a:pt x="237" y="176"/>
                    </a:lnTo>
                    <a:lnTo>
                      <a:pt x="210" y="167"/>
                    </a:lnTo>
                    <a:lnTo>
                      <a:pt x="173" y="152"/>
                    </a:lnTo>
                    <a:lnTo>
                      <a:pt x="141" y="138"/>
                    </a:lnTo>
                    <a:lnTo>
                      <a:pt x="112" y="124"/>
                    </a:lnTo>
                    <a:lnTo>
                      <a:pt x="87" y="109"/>
                    </a:lnTo>
                    <a:lnTo>
                      <a:pt x="66" y="96"/>
                    </a:lnTo>
                    <a:lnTo>
                      <a:pt x="49" y="83"/>
                    </a:lnTo>
                    <a:lnTo>
                      <a:pt x="35" y="71"/>
                    </a:lnTo>
                    <a:lnTo>
                      <a:pt x="23" y="60"/>
                    </a:lnTo>
                    <a:lnTo>
                      <a:pt x="14" y="49"/>
                    </a:lnTo>
                    <a:lnTo>
                      <a:pt x="7" y="40"/>
                    </a:lnTo>
                    <a:lnTo>
                      <a:pt x="3" y="31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2" y="10"/>
                    </a:lnTo>
                    <a:lnTo>
                      <a:pt x="4" y="6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23" y="0"/>
                    </a:lnTo>
                    <a:lnTo>
                      <a:pt x="32" y="1"/>
                    </a:lnTo>
                    <a:lnTo>
                      <a:pt x="43" y="5"/>
                    </a:lnTo>
                    <a:lnTo>
                      <a:pt x="54" y="9"/>
                    </a:lnTo>
                    <a:lnTo>
                      <a:pt x="66" y="14"/>
                    </a:lnTo>
                    <a:lnTo>
                      <a:pt x="78" y="20"/>
                    </a:lnTo>
                    <a:lnTo>
                      <a:pt x="91" y="26"/>
                    </a:lnTo>
                    <a:lnTo>
                      <a:pt x="103" y="33"/>
                    </a:lnTo>
                    <a:lnTo>
                      <a:pt x="114" y="40"/>
                    </a:lnTo>
                    <a:lnTo>
                      <a:pt x="124" y="46"/>
                    </a:lnTo>
                    <a:lnTo>
                      <a:pt x="134" y="52"/>
                    </a:lnTo>
                    <a:lnTo>
                      <a:pt x="142" y="56"/>
                    </a:lnTo>
                    <a:lnTo>
                      <a:pt x="147" y="60"/>
                    </a:lnTo>
                    <a:lnTo>
                      <a:pt x="150" y="62"/>
                    </a:lnTo>
                    <a:lnTo>
                      <a:pt x="153" y="64"/>
                    </a:lnTo>
                    <a:lnTo>
                      <a:pt x="206" y="88"/>
                    </a:lnTo>
                    <a:lnTo>
                      <a:pt x="272" y="108"/>
                    </a:lnTo>
                    <a:lnTo>
                      <a:pt x="346" y="127"/>
                    </a:lnTo>
                    <a:lnTo>
                      <a:pt x="428" y="143"/>
                    </a:lnTo>
                    <a:lnTo>
                      <a:pt x="514" y="157"/>
                    </a:lnTo>
                    <a:lnTo>
                      <a:pt x="603" y="168"/>
                    </a:lnTo>
                    <a:lnTo>
                      <a:pt x="694" y="178"/>
                    </a:lnTo>
                    <a:lnTo>
                      <a:pt x="784" y="186"/>
                    </a:lnTo>
                    <a:lnTo>
                      <a:pt x="871" y="192"/>
                    </a:lnTo>
                    <a:lnTo>
                      <a:pt x="952" y="197"/>
                    </a:lnTo>
                    <a:lnTo>
                      <a:pt x="1027" y="200"/>
                    </a:lnTo>
                    <a:lnTo>
                      <a:pt x="1093" y="203"/>
                    </a:lnTo>
                    <a:lnTo>
                      <a:pt x="1147" y="204"/>
                    </a:lnTo>
                    <a:lnTo>
                      <a:pt x="1189" y="205"/>
                    </a:lnTo>
                    <a:lnTo>
                      <a:pt x="1215" y="205"/>
                    </a:lnTo>
                    <a:lnTo>
                      <a:pt x="1225" y="207"/>
                    </a:lnTo>
                    <a:close/>
                  </a:path>
                </a:pathLst>
              </a:custGeom>
              <a:solidFill>
                <a:srgbClr val="2D47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27" name="Freeform 707"/>
              <p:cNvSpPr>
                <a:spLocks/>
              </p:cNvSpPr>
              <p:nvPr/>
            </p:nvSpPr>
            <p:spPr bwMode="auto">
              <a:xfrm flipH="1">
                <a:off x="-1105" y="2506"/>
                <a:ext cx="97" cy="13"/>
              </a:xfrm>
              <a:custGeom>
                <a:avLst/>
                <a:gdLst/>
                <a:ahLst/>
                <a:cxnLst>
                  <a:cxn ang="0">
                    <a:pos x="1332" y="214"/>
                  </a:cxn>
                  <a:cxn ang="0">
                    <a:pos x="1523" y="207"/>
                  </a:cxn>
                  <a:cxn ang="0">
                    <a:pos x="1672" y="198"/>
                  </a:cxn>
                  <a:cxn ang="0">
                    <a:pos x="1786" y="186"/>
                  </a:cxn>
                  <a:cxn ang="0">
                    <a:pos x="1871" y="171"/>
                  </a:cxn>
                  <a:cxn ang="0">
                    <a:pos x="1932" y="157"/>
                  </a:cxn>
                  <a:cxn ang="0">
                    <a:pos x="1975" y="143"/>
                  </a:cxn>
                  <a:cxn ang="0">
                    <a:pos x="2006" y="130"/>
                  </a:cxn>
                  <a:cxn ang="0">
                    <a:pos x="2021" y="126"/>
                  </a:cxn>
                  <a:cxn ang="0">
                    <a:pos x="2021" y="130"/>
                  </a:cxn>
                  <a:cxn ang="0">
                    <a:pos x="2021" y="138"/>
                  </a:cxn>
                  <a:cxn ang="0">
                    <a:pos x="2019" y="146"/>
                  </a:cxn>
                  <a:cxn ang="0">
                    <a:pos x="2016" y="156"/>
                  </a:cxn>
                  <a:cxn ang="0">
                    <a:pos x="2011" y="165"/>
                  </a:cxn>
                  <a:cxn ang="0">
                    <a:pos x="2002" y="175"/>
                  </a:cxn>
                  <a:cxn ang="0">
                    <a:pos x="1989" y="183"/>
                  </a:cxn>
                  <a:cxn ang="0">
                    <a:pos x="1938" y="204"/>
                  </a:cxn>
                  <a:cxn ang="0">
                    <a:pos x="1873" y="223"/>
                  </a:cxn>
                  <a:cxn ang="0">
                    <a:pos x="1799" y="238"/>
                  </a:cxn>
                  <a:cxn ang="0">
                    <a:pos x="1713" y="250"/>
                  </a:cxn>
                  <a:cxn ang="0">
                    <a:pos x="1616" y="260"/>
                  </a:cxn>
                  <a:cxn ang="0">
                    <a:pos x="1509" y="266"/>
                  </a:cxn>
                  <a:cxn ang="0">
                    <a:pos x="1392" y="270"/>
                  </a:cxn>
                  <a:cxn ang="0">
                    <a:pos x="1267" y="271"/>
                  </a:cxn>
                  <a:cxn ang="0">
                    <a:pos x="1035" y="265"/>
                  </a:cxn>
                  <a:cxn ang="0">
                    <a:pos x="839" y="257"/>
                  </a:cxn>
                  <a:cxn ang="0">
                    <a:pos x="674" y="246"/>
                  </a:cxn>
                  <a:cxn ang="0">
                    <a:pos x="538" y="230"/>
                  </a:cxn>
                  <a:cxn ang="0">
                    <a:pos x="427" y="214"/>
                  </a:cxn>
                  <a:cxn ang="0">
                    <a:pos x="337" y="196"/>
                  </a:cxn>
                  <a:cxn ang="0">
                    <a:pos x="265" y="177"/>
                  </a:cxn>
                  <a:cxn ang="0">
                    <a:pos x="209" y="158"/>
                  </a:cxn>
                  <a:cxn ang="0">
                    <a:pos x="140" y="129"/>
                  </a:cxn>
                  <a:cxn ang="0">
                    <a:pos x="87" y="100"/>
                  </a:cxn>
                  <a:cxn ang="0">
                    <a:pos x="49" y="75"/>
                  </a:cxn>
                  <a:cxn ang="0">
                    <a:pos x="23" y="53"/>
                  </a:cxn>
                  <a:cxn ang="0">
                    <a:pos x="7" y="34"/>
                  </a:cxn>
                  <a:cxn ang="0">
                    <a:pos x="1" y="19"/>
                  </a:cxn>
                  <a:cxn ang="0">
                    <a:pos x="1" y="8"/>
                  </a:cxn>
                  <a:cxn ang="0">
                    <a:pos x="6" y="2"/>
                  </a:cxn>
                  <a:cxn ang="0">
                    <a:pos x="19" y="1"/>
                  </a:cxn>
                  <a:cxn ang="0">
                    <a:pos x="38" y="7"/>
                  </a:cxn>
                  <a:cxn ang="0">
                    <a:pos x="60" y="17"/>
                  </a:cxn>
                  <a:cxn ang="0">
                    <a:pos x="83" y="31"/>
                  </a:cxn>
                  <a:cxn ang="0">
                    <a:pos x="105" y="44"/>
                  </a:cxn>
                  <a:cxn ang="0">
                    <a:pos x="123" y="56"/>
                  </a:cxn>
                  <a:cxn ang="0">
                    <a:pos x="135" y="64"/>
                  </a:cxn>
                  <a:cxn ang="0">
                    <a:pos x="141" y="69"/>
                  </a:cxn>
                  <a:cxn ang="0">
                    <a:pos x="255" y="116"/>
                  </a:cxn>
                  <a:cxn ang="0">
                    <a:pos x="410" y="153"/>
                  </a:cxn>
                  <a:cxn ang="0">
                    <a:pos x="587" y="179"/>
                  </a:cxn>
                  <a:cxn ang="0">
                    <a:pos x="769" y="196"/>
                  </a:cxn>
                  <a:cxn ang="0">
                    <a:pos x="941" y="207"/>
                  </a:cxn>
                  <a:cxn ang="0">
                    <a:pos x="1084" y="213"/>
                  </a:cxn>
                  <a:cxn ang="0">
                    <a:pos x="1182" y="215"/>
                  </a:cxn>
                  <a:cxn ang="0">
                    <a:pos x="1219" y="216"/>
                  </a:cxn>
                </a:cxnLst>
                <a:rect l="0" t="0" r="r" b="b"/>
                <a:pathLst>
                  <a:path w="2021" h="271">
                    <a:moveTo>
                      <a:pt x="1219" y="216"/>
                    </a:moveTo>
                    <a:lnTo>
                      <a:pt x="1332" y="214"/>
                    </a:lnTo>
                    <a:lnTo>
                      <a:pt x="1433" y="212"/>
                    </a:lnTo>
                    <a:lnTo>
                      <a:pt x="1523" y="207"/>
                    </a:lnTo>
                    <a:lnTo>
                      <a:pt x="1602" y="203"/>
                    </a:lnTo>
                    <a:lnTo>
                      <a:pt x="1672" y="198"/>
                    </a:lnTo>
                    <a:lnTo>
                      <a:pt x="1733" y="192"/>
                    </a:lnTo>
                    <a:lnTo>
                      <a:pt x="1786" y="186"/>
                    </a:lnTo>
                    <a:lnTo>
                      <a:pt x="1832" y="179"/>
                    </a:lnTo>
                    <a:lnTo>
                      <a:pt x="1871" y="171"/>
                    </a:lnTo>
                    <a:lnTo>
                      <a:pt x="1904" y="165"/>
                    </a:lnTo>
                    <a:lnTo>
                      <a:pt x="1932" y="157"/>
                    </a:lnTo>
                    <a:lnTo>
                      <a:pt x="1955" y="150"/>
                    </a:lnTo>
                    <a:lnTo>
                      <a:pt x="1975" y="143"/>
                    </a:lnTo>
                    <a:lnTo>
                      <a:pt x="1992" y="136"/>
                    </a:lnTo>
                    <a:lnTo>
                      <a:pt x="2006" y="130"/>
                    </a:lnTo>
                    <a:lnTo>
                      <a:pt x="2021" y="124"/>
                    </a:lnTo>
                    <a:lnTo>
                      <a:pt x="2021" y="126"/>
                    </a:lnTo>
                    <a:lnTo>
                      <a:pt x="2021" y="128"/>
                    </a:lnTo>
                    <a:lnTo>
                      <a:pt x="2021" y="130"/>
                    </a:lnTo>
                    <a:lnTo>
                      <a:pt x="2021" y="133"/>
                    </a:lnTo>
                    <a:lnTo>
                      <a:pt x="2021" y="138"/>
                    </a:lnTo>
                    <a:lnTo>
                      <a:pt x="2021" y="142"/>
                    </a:lnTo>
                    <a:lnTo>
                      <a:pt x="2019" y="146"/>
                    </a:lnTo>
                    <a:lnTo>
                      <a:pt x="2018" y="151"/>
                    </a:lnTo>
                    <a:lnTo>
                      <a:pt x="2016" y="156"/>
                    </a:lnTo>
                    <a:lnTo>
                      <a:pt x="2014" y="160"/>
                    </a:lnTo>
                    <a:lnTo>
                      <a:pt x="2011" y="165"/>
                    </a:lnTo>
                    <a:lnTo>
                      <a:pt x="2006" y="170"/>
                    </a:lnTo>
                    <a:lnTo>
                      <a:pt x="2002" y="175"/>
                    </a:lnTo>
                    <a:lnTo>
                      <a:pt x="1995" y="179"/>
                    </a:lnTo>
                    <a:lnTo>
                      <a:pt x="1989" y="183"/>
                    </a:lnTo>
                    <a:lnTo>
                      <a:pt x="1964" y="193"/>
                    </a:lnTo>
                    <a:lnTo>
                      <a:pt x="1938" y="204"/>
                    </a:lnTo>
                    <a:lnTo>
                      <a:pt x="1907" y="214"/>
                    </a:lnTo>
                    <a:lnTo>
                      <a:pt x="1873" y="223"/>
                    </a:lnTo>
                    <a:lnTo>
                      <a:pt x="1837" y="230"/>
                    </a:lnTo>
                    <a:lnTo>
                      <a:pt x="1799" y="238"/>
                    </a:lnTo>
                    <a:lnTo>
                      <a:pt x="1756" y="245"/>
                    </a:lnTo>
                    <a:lnTo>
                      <a:pt x="1713" y="250"/>
                    </a:lnTo>
                    <a:lnTo>
                      <a:pt x="1665" y="255"/>
                    </a:lnTo>
                    <a:lnTo>
                      <a:pt x="1616" y="260"/>
                    </a:lnTo>
                    <a:lnTo>
                      <a:pt x="1563" y="263"/>
                    </a:lnTo>
                    <a:lnTo>
                      <a:pt x="1509" y="266"/>
                    </a:lnTo>
                    <a:lnTo>
                      <a:pt x="1452" y="269"/>
                    </a:lnTo>
                    <a:lnTo>
                      <a:pt x="1392" y="270"/>
                    </a:lnTo>
                    <a:lnTo>
                      <a:pt x="1331" y="271"/>
                    </a:lnTo>
                    <a:lnTo>
                      <a:pt x="1267" y="271"/>
                    </a:lnTo>
                    <a:lnTo>
                      <a:pt x="1146" y="269"/>
                    </a:lnTo>
                    <a:lnTo>
                      <a:pt x="1035" y="265"/>
                    </a:lnTo>
                    <a:lnTo>
                      <a:pt x="933" y="262"/>
                    </a:lnTo>
                    <a:lnTo>
                      <a:pt x="839" y="257"/>
                    </a:lnTo>
                    <a:lnTo>
                      <a:pt x="753" y="251"/>
                    </a:lnTo>
                    <a:lnTo>
                      <a:pt x="674" y="246"/>
                    </a:lnTo>
                    <a:lnTo>
                      <a:pt x="602" y="238"/>
                    </a:lnTo>
                    <a:lnTo>
                      <a:pt x="538" y="230"/>
                    </a:lnTo>
                    <a:lnTo>
                      <a:pt x="479" y="223"/>
                    </a:lnTo>
                    <a:lnTo>
                      <a:pt x="427" y="214"/>
                    </a:lnTo>
                    <a:lnTo>
                      <a:pt x="380" y="205"/>
                    </a:lnTo>
                    <a:lnTo>
                      <a:pt x="337" y="196"/>
                    </a:lnTo>
                    <a:lnTo>
                      <a:pt x="299" y="187"/>
                    </a:lnTo>
                    <a:lnTo>
                      <a:pt x="265" y="177"/>
                    </a:lnTo>
                    <a:lnTo>
                      <a:pt x="236" y="167"/>
                    </a:lnTo>
                    <a:lnTo>
                      <a:pt x="209" y="158"/>
                    </a:lnTo>
                    <a:lnTo>
                      <a:pt x="172" y="143"/>
                    </a:lnTo>
                    <a:lnTo>
                      <a:pt x="140" y="129"/>
                    </a:lnTo>
                    <a:lnTo>
                      <a:pt x="111" y="115"/>
                    </a:lnTo>
                    <a:lnTo>
                      <a:pt x="87" y="100"/>
                    </a:lnTo>
                    <a:lnTo>
                      <a:pt x="66" y="88"/>
                    </a:lnTo>
                    <a:lnTo>
                      <a:pt x="49" y="75"/>
                    </a:lnTo>
                    <a:lnTo>
                      <a:pt x="35" y="64"/>
                    </a:lnTo>
                    <a:lnTo>
                      <a:pt x="23" y="53"/>
                    </a:lnTo>
                    <a:lnTo>
                      <a:pt x="14" y="43"/>
                    </a:lnTo>
                    <a:lnTo>
                      <a:pt x="7" y="34"/>
                    </a:lnTo>
                    <a:lnTo>
                      <a:pt x="3" y="26"/>
                    </a:lnTo>
                    <a:lnTo>
                      <a:pt x="1" y="19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3" y="4"/>
                    </a:lnTo>
                    <a:lnTo>
                      <a:pt x="6" y="2"/>
                    </a:lnTo>
                    <a:lnTo>
                      <a:pt x="12" y="0"/>
                    </a:lnTo>
                    <a:lnTo>
                      <a:pt x="19" y="1"/>
                    </a:lnTo>
                    <a:lnTo>
                      <a:pt x="28" y="3"/>
                    </a:lnTo>
                    <a:lnTo>
                      <a:pt x="38" y="7"/>
                    </a:lnTo>
                    <a:lnTo>
                      <a:pt x="49" y="12"/>
                    </a:lnTo>
                    <a:lnTo>
                      <a:pt x="60" y="17"/>
                    </a:lnTo>
                    <a:lnTo>
                      <a:pt x="71" y="24"/>
                    </a:lnTo>
                    <a:lnTo>
                      <a:pt x="83" y="31"/>
                    </a:lnTo>
                    <a:lnTo>
                      <a:pt x="94" y="37"/>
                    </a:lnTo>
                    <a:lnTo>
                      <a:pt x="105" y="44"/>
                    </a:lnTo>
                    <a:lnTo>
                      <a:pt x="114" y="50"/>
                    </a:lnTo>
                    <a:lnTo>
                      <a:pt x="123" y="56"/>
                    </a:lnTo>
                    <a:lnTo>
                      <a:pt x="130" y="61"/>
                    </a:lnTo>
                    <a:lnTo>
                      <a:pt x="135" y="64"/>
                    </a:lnTo>
                    <a:lnTo>
                      <a:pt x="138" y="68"/>
                    </a:lnTo>
                    <a:lnTo>
                      <a:pt x="141" y="69"/>
                    </a:lnTo>
                    <a:lnTo>
                      <a:pt x="192" y="94"/>
                    </a:lnTo>
                    <a:lnTo>
                      <a:pt x="255" y="116"/>
                    </a:lnTo>
                    <a:lnTo>
                      <a:pt x="330" y="135"/>
                    </a:lnTo>
                    <a:lnTo>
                      <a:pt x="410" y="153"/>
                    </a:lnTo>
                    <a:lnTo>
                      <a:pt x="498" y="167"/>
                    </a:lnTo>
                    <a:lnTo>
                      <a:pt x="587" y="179"/>
                    </a:lnTo>
                    <a:lnTo>
                      <a:pt x="679" y="189"/>
                    </a:lnTo>
                    <a:lnTo>
                      <a:pt x="769" y="196"/>
                    </a:lnTo>
                    <a:lnTo>
                      <a:pt x="858" y="203"/>
                    </a:lnTo>
                    <a:lnTo>
                      <a:pt x="941" y="207"/>
                    </a:lnTo>
                    <a:lnTo>
                      <a:pt x="1017" y="211"/>
                    </a:lnTo>
                    <a:lnTo>
                      <a:pt x="1084" y="213"/>
                    </a:lnTo>
                    <a:lnTo>
                      <a:pt x="1140" y="214"/>
                    </a:lnTo>
                    <a:lnTo>
                      <a:pt x="1182" y="215"/>
                    </a:lnTo>
                    <a:lnTo>
                      <a:pt x="1209" y="215"/>
                    </a:lnTo>
                    <a:lnTo>
                      <a:pt x="1219" y="216"/>
                    </a:lnTo>
                    <a:close/>
                  </a:path>
                </a:pathLst>
              </a:custGeom>
              <a:solidFill>
                <a:srgbClr val="1630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28" name="Freeform 708"/>
              <p:cNvSpPr>
                <a:spLocks/>
              </p:cNvSpPr>
              <p:nvPr/>
            </p:nvSpPr>
            <p:spPr bwMode="auto">
              <a:xfrm flipH="1">
                <a:off x="-1105" y="2506"/>
                <a:ext cx="97" cy="13"/>
              </a:xfrm>
              <a:custGeom>
                <a:avLst/>
                <a:gdLst/>
                <a:ahLst/>
                <a:cxnLst>
                  <a:cxn ang="0">
                    <a:pos x="1992" y="136"/>
                  </a:cxn>
                  <a:cxn ang="0">
                    <a:pos x="1963" y="149"/>
                  </a:cxn>
                  <a:cxn ang="0">
                    <a:pos x="1924" y="163"/>
                  </a:cxn>
                  <a:cxn ang="0">
                    <a:pos x="1867" y="178"/>
                  </a:cxn>
                  <a:cxn ang="0">
                    <a:pos x="1786" y="193"/>
                  </a:cxn>
                  <a:cxn ang="0">
                    <a:pos x="1675" y="205"/>
                  </a:cxn>
                  <a:cxn ang="0">
                    <a:pos x="1524" y="216"/>
                  </a:cxn>
                  <a:cxn ang="0">
                    <a:pos x="1329" y="224"/>
                  </a:cxn>
                  <a:cxn ang="0">
                    <a:pos x="1202" y="225"/>
                  </a:cxn>
                  <a:cxn ang="0">
                    <a:pos x="1131" y="225"/>
                  </a:cxn>
                  <a:cxn ang="0">
                    <a:pos x="1005" y="220"/>
                  </a:cxn>
                  <a:cxn ang="0">
                    <a:pos x="843" y="213"/>
                  </a:cxn>
                  <a:cxn ang="0">
                    <a:pos x="662" y="198"/>
                  </a:cxn>
                  <a:cxn ang="0">
                    <a:pos x="478" y="175"/>
                  </a:cxn>
                  <a:cxn ang="0">
                    <a:pos x="310" y="143"/>
                  </a:cxn>
                  <a:cxn ang="0">
                    <a:pos x="176" y="99"/>
                  </a:cxn>
                  <a:cxn ang="0">
                    <a:pos x="124" y="72"/>
                  </a:cxn>
                  <a:cxn ang="0">
                    <a:pos x="117" y="65"/>
                  </a:cxn>
                  <a:cxn ang="0">
                    <a:pos x="103" y="54"/>
                  </a:cxn>
                  <a:cxn ang="0">
                    <a:pos x="84" y="40"/>
                  </a:cxn>
                  <a:cxn ang="0">
                    <a:pos x="63" y="26"/>
                  </a:cxn>
                  <a:cxn ang="0">
                    <a:pos x="43" y="14"/>
                  </a:cxn>
                  <a:cxn ang="0">
                    <a:pos x="24" y="4"/>
                  </a:cxn>
                  <a:cxn ang="0">
                    <a:pos x="9" y="0"/>
                  </a:cxn>
                  <a:cxn ang="0">
                    <a:pos x="2" y="2"/>
                  </a:cxn>
                  <a:cxn ang="0">
                    <a:pos x="0" y="8"/>
                  </a:cxn>
                  <a:cxn ang="0">
                    <a:pos x="3" y="20"/>
                  </a:cxn>
                  <a:cxn ang="0">
                    <a:pos x="14" y="37"/>
                  </a:cxn>
                  <a:cxn ang="0">
                    <a:pos x="34" y="56"/>
                  </a:cxn>
                  <a:cxn ang="0">
                    <a:pos x="65" y="79"/>
                  </a:cxn>
                  <a:cxn ang="0">
                    <a:pos x="110" y="106"/>
                  </a:cxn>
                  <a:cxn ang="0">
                    <a:pos x="170" y="134"/>
                  </a:cxn>
                  <a:cxn ang="0">
                    <a:pos x="234" y="158"/>
                  </a:cxn>
                  <a:cxn ang="0">
                    <a:pos x="297" y="178"/>
                  </a:cxn>
                  <a:cxn ang="0">
                    <a:pos x="378" y="196"/>
                  </a:cxn>
                  <a:cxn ang="0">
                    <a:pos x="477" y="214"/>
                  </a:cxn>
                  <a:cxn ang="0">
                    <a:pos x="600" y="229"/>
                  </a:cxn>
                  <a:cxn ang="0">
                    <a:pos x="751" y="242"/>
                  </a:cxn>
                  <a:cxn ang="0">
                    <a:pos x="931" y="253"/>
                  </a:cxn>
                  <a:cxn ang="0">
                    <a:pos x="1144" y="260"/>
                  </a:cxn>
                  <a:cxn ang="0">
                    <a:pos x="1329" y="262"/>
                  </a:cxn>
                  <a:cxn ang="0">
                    <a:pos x="1449" y="260"/>
                  </a:cxn>
                  <a:cxn ang="0">
                    <a:pos x="1558" y="255"/>
                  </a:cxn>
                  <a:cxn ang="0">
                    <a:pos x="1657" y="248"/>
                  </a:cxn>
                  <a:cxn ang="0">
                    <a:pos x="1747" y="237"/>
                  </a:cxn>
                  <a:cxn ang="0">
                    <a:pos x="1825" y="224"/>
                  </a:cxn>
                  <a:cxn ang="0">
                    <a:pos x="1893" y="208"/>
                  </a:cxn>
                  <a:cxn ang="0">
                    <a:pos x="1950" y="191"/>
                  </a:cxn>
                  <a:cxn ang="0">
                    <a:pos x="1981" y="177"/>
                  </a:cxn>
                  <a:cxn ang="0">
                    <a:pos x="1993" y="169"/>
                  </a:cxn>
                  <a:cxn ang="0">
                    <a:pos x="2000" y="161"/>
                  </a:cxn>
                  <a:cxn ang="0">
                    <a:pos x="2004" y="153"/>
                  </a:cxn>
                  <a:cxn ang="0">
                    <a:pos x="2007" y="145"/>
                  </a:cxn>
                  <a:cxn ang="0">
                    <a:pos x="2007" y="138"/>
                  </a:cxn>
                  <a:cxn ang="0">
                    <a:pos x="2005" y="133"/>
                  </a:cxn>
                  <a:cxn ang="0">
                    <a:pos x="2005" y="131"/>
                  </a:cxn>
                </a:cxnLst>
                <a:rect l="0" t="0" r="r" b="b"/>
                <a:pathLst>
                  <a:path w="2007" h="262">
                    <a:moveTo>
                      <a:pt x="2005" y="131"/>
                    </a:moveTo>
                    <a:lnTo>
                      <a:pt x="1992" y="136"/>
                    </a:lnTo>
                    <a:lnTo>
                      <a:pt x="1978" y="142"/>
                    </a:lnTo>
                    <a:lnTo>
                      <a:pt x="1963" y="149"/>
                    </a:lnTo>
                    <a:lnTo>
                      <a:pt x="1945" y="156"/>
                    </a:lnTo>
                    <a:lnTo>
                      <a:pt x="1924" y="163"/>
                    </a:lnTo>
                    <a:lnTo>
                      <a:pt x="1898" y="171"/>
                    </a:lnTo>
                    <a:lnTo>
                      <a:pt x="1867" y="178"/>
                    </a:lnTo>
                    <a:lnTo>
                      <a:pt x="1831" y="185"/>
                    </a:lnTo>
                    <a:lnTo>
                      <a:pt x="1786" y="193"/>
                    </a:lnTo>
                    <a:lnTo>
                      <a:pt x="1735" y="199"/>
                    </a:lnTo>
                    <a:lnTo>
                      <a:pt x="1675" y="205"/>
                    </a:lnTo>
                    <a:lnTo>
                      <a:pt x="1605" y="212"/>
                    </a:lnTo>
                    <a:lnTo>
                      <a:pt x="1524" y="216"/>
                    </a:lnTo>
                    <a:lnTo>
                      <a:pt x="1432" y="220"/>
                    </a:lnTo>
                    <a:lnTo>
                      <a:pt x="1329" y="224"/>
                    </a:lnTo>
                    <a:lnTo>
                      <a:pt x="1212" y="226"/>
                    </a:lnTo>
                    <a:lnTo>
                      <a:pt x="1202" y="225"/>
                    </a:lnTo>
                    <a:lnTo>
                      <a:pt x="1174" y="225"/>
                    </a:lnTo>
                    <a:lnTo>
                      <a:pt x="1131" y="225"/>
                    </a:lnTo>
                    <a:lnTo>
                      <a:pt x="1073" y="222"/>
                    </a:lnTo>
                    <a:lnTo>
                      <a:pt x="1005" y="220"/>
                    </a:lnTo>
                    <a:lnTo>
                      <a:pt x="928" y="217"/>
                    </a:lnTo>
                    <a:lnTo>
                      <a:pt x="843" y="213"/>
                    </a:lnTo>
                    <a:lnTo>
                      <a:pt x="754" y="206"/>
                    </a:lnTo>
                    <a:lnTo>
                      <a:pt x="662" y="198"/>
                    </a:lnTo>
                    <a:lnTo>
                      <a:pt x="569" y="187"/>
                    </a:lnTo>
                    <a:lnTo>
                      <a:pt x="478" y="175"/>
                    </a:lnTo>
                    <a:lnTo>
                      <a:pt x="392" y="160"/>
                    </a:lnTo>
                    <a:lnTo>
                      <a:pt x="310" y="143"/>
                    </a:lnTo>
                    <a:lnTo>
                      <a:pt x="238" y="123"/>
                    </a:lnTo>
                    <a:lnTo>
                      <a:pt x="176" y="99"/>
                    </a:lnTo>
                    <a:lnTo>
                      <a:pt x="127" y="73"/>
                    </a:lnTo>
                    <a:lnTo>
                      <a:pt x="124" y="72"/>
                    </a:lnTo>
                    <a:lnTo>
                      <a:pt x="122" y="68"/>
                    </a:lnTo>
                    <a:lnTo>
                      <a:pt x="117" y="65"/>
                    </a:lnTo>
                    <a:lnTo>
                      <a:pt x="110" y="60"/>
                    </a:lnTo>
                    <a:lnTo>
                      <a:pt x="103" y="54"/>
                    </a:lnTo>
                    <a:lnTo>
                      <a:pt x="94" y="48"/>
                    </a:lnTo>
                    <a:lnTo>
                      <a:pt x="84" y="40"/>
                    </a:lnTo>
                    <a:lnTo>
                      <a:pt x="73" y="34"/>
                    </a:lnTo>
                    <a:lnTo>
                      <a:pt x="63" y="26"/>
                    </a:lnTo>
                    <a:lnTo>
                      <a:pt x="52" y="19"/>
                    </a:lnTo>
                    <a:lnTo>
                      <a:pt x="43" y="14"/>
                    </a:lnTo>
                    <a:lnTo>
                      <a:pt x="33" y="8"/>
                    </a:lnTo>
                    <a:lnTo>
                      <a:pt x="24" y="4"/>
                    </a:lnTo>
                    <a:lnTo>
                      <a:pt x="15" y="1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1" y="14"/>
                    </a:lnTo>
                    <a:lnTo>
                      <a:pt x="3" y="20"/>
                    </a:lnTo>
                    <a:lnTo>
                      <a:pt x="8" y="28"/>
                    </a:lnTo>
                    <a:lnTo>
                      <a:pt x="14" y="37"/>
                    </a:lnTo>
                    <a:lnTo>
                      <a:pt x="23" y="47"/>
                    </a:lnTo>
                    <a:lnTo>
                      <a:pt x="34" y="56"/>
                    </a:lnTo>
                    <a:lnTo>
                      <a:pt x="48" y="67"/>
                    </a:lnTo>
                    <a:lnTo>
                      <a:pt x="65" y="79"/>
                    </a:lnTo>
                    <a:lnTo>
                      <a:pt x="86" y="92"/>
                    </a:lnTo>
                    <a:lnTo>
                      <a:pt x="110" y="106"/>
                    </a:lnTo>
                    <a:lnTo>
                      <a:pt x="138" y="120"/>
                    </a:lnTo>
                    <a:lnTo>
                      <a:pt x="170" y="134"/>
                    </a:lnTo>
                    <a:lnTo>
                      <a:pt x="207" y="149"/>
                    </a:lnTo>
                    <a:lnTo>
                      <a:pt x="234" y="158"/>
                    </a:lnTo>
                    <a:lnTo>
                      <a:pt x="263" y="168"/>
                    </a:lnTo>
                    <a:lnTo>
                      <a:pt x="297" y="178"/>
                    </a:lnTo>
                    <a:lnTo>
                      <a:pt x="335" y="187"/>
                    </a:lnTo>
                    <a:lnTo>
                      <a:pt x="378" y="196"/>
                    </a:lnTo>
                    <a:lnTo>
                      <a:pt x="425" y="205"/>
                    </a:lnTo>
                    <a:lnTo>
                      <a:pt x="477" y="214"/>
                    </a:lnTo>
                    <a:lnTo>
                      <a:pt x="536" y="221"/>
                    </a:lnTo>
                    <a:lnTo>
                      <a:pt x="600" y="229"/>
                    </a:lnTo>
                    <a:lnTo>
                      <a:pt x="672" y="237"/>
                    </a:lnTo>
                    <a:lnTo>
                      <a:pt x="751" y="242"/>
                    </a:lnTo>
                    <a:lnTo>
                      <a:pt x="837" y="248"/>
                    </a:lnTo>
                    <a:lnTo>
                      <a:pt x="931" y="253"/>
                    </a:lnTo>
                    <a:lnTo>
                      <a:pt x="1033" y="256"/>
                    </a:lnTo>
                    <a:lnTo>
                      <a:pt x="1144" y="260"/>
                    </a:lnTo>
                    <a:lnTo>
                      <a:pt x="1265" y="262"/>
                    </a:lnTo>
                    <a:lnTo>
                      <a:pt x="1329" y="262"/>
                    </a:lnTo>
                    <a:lnTo>
                      <a:pt x="1390" y="261"/>
                    </a:lnTo>
                    <a:lnTo>
                      <a:pt x="1449" y="260"/>
                    </a:lnTo>
                    <a:lnTo>
                      <a:pt x="1504" y="257"/>
                    </a:lnTo>
                    <a:lnTo>
                      <a:pt x="1558" y="255"/>
                    </a:lnTo>
                    <a:lnTo>
                      <a:pt x="1609" y="252"/>
                    </a:lnTo>
                    <a:lnTo>
                      <a:pt x="1657" y="248"/>
                    </a:lnTo>
                    <a:lnTo>
                      <a:pt x="1703" y="242"/>
                    </a:lnTo>
                    <a:lnTo>
                      <a:pt x="1747" y="237"/>
                    </a:lnTo>
                    <a:lnTo>
                      <a:pt x="1787" y="231"/>
                    </a:lnTo>
                    <a:lnTo>
                      <a:pt x="1825" y="224"/>
                    </a:lnTo>
                    <a:lnTo>
                      <a:pt x="1860" y="217"/>
                    </a:lnTo>
                    <a:lnTo>
                      <a:pt x="1893" y="208"/>
                    </a:lnTo>
                    <a:lnTo>
                      <a:pt x="1922" y="199"/>
                    </a:lnTo>
                    <a:lnTo>
                      <a:pt x="1950" y="191"/>
                    </a:lnTo>
                    <a:lnTo>
                      <a:pt x="1975" y="181"/>
                    </a:lnTo>
                    <a:lnTo>
                      <a:pt x="1981" y="177"/>
                    </a:lnTo>
                    <a:lnTo>
                      <a:pt x="1988" y="173"/>
                    </a:lnTo>
                    <a:lnTo>
                      <a:pt x="1993" y="169"/>
                    </a:lnTo>
                    <a:lnTo>
                      <a:pt x="1997" y="166"/>
                    </a:lnTo>
                    <a:lnTo>
                      <a:pt x="2000" y="161"/>
                    </a:lnTo>
                    <a:lnTo>
                      <a:pt x="2002" y="157"/>
                    </a:lnTo>
                    <a:lnTo>
                      <a:pt x="2004" y="153"/>
                    </a:lnTo>
                    <a:lnTo>
                      <a:pt x="2005" y="149"/>
                    </a:lnTo>
                    <a:lnTo>
                      <a:pt x="2007" y="145"/>
                    </a:lnTo>
                    <a:lnTo>
                      <a:pt x="2007" y="142"/>
                    </a:lnTo>
                    <a:lnTo>
                      <a:pt x="2007" y="138"/>
                    </a:lnTo>
                    <a:lnTo>
                      <a:pt x="2007" y="135"/>
                    </a:lnTo>
                    <a:lnTo>
                      <a:pt x="2005" y="133"/>
                    </a:lnTo>
                    <a:lnTo>
                      <a:pt x="2005" y="132"/>
                    </a:lnTo>
                    <a:lnTo>
                      <a:pt x="2005" y="131"/>
                    </a:lnTo>
                    <a:close/>
                  </a:path>
                </a:pathLst>
              </a:custGeom>
              <a:solidFill>
                <a:srgbClr val="0019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29" name="Freeform 709"/>
              <p:cNvSpPr>
                <a:spLocks/>
              </p:cNvSpPr>
              <p:nvPr/>
            </p:nvSpPr>
            <p:spPr bwMode="auto">
              <a:xfrm flipH="1">
                <a:off x="-968" y="2437"/>
                <a:ext cx="8" cy="29"/>
              </a:xfrm>
              <a:custGeom>
                <a:avLst/>
                <a:gdLst/>
                <a:ahLst/>
                <a:cxnLst>
                  <a:cxn ang="0">
                    <a:pos x="160" y="5"/>
                  </a:cxn>
                  <a:cxn ang="0">
                    <a:pos x="157" y="38"/>
                  </a:cxn>
                  <a:cxn ang="0">
                    <a:pos x="153" y="97"/>
                  </a:cxn>
                  <a:cxn ang="0">
                    <a:pos x="149" y="174"/>
                  </a:cxn>
                  <a:cxn ang="0">
                    <a:pos x="143" y="265"/>
                  </a:cxn>
                  <a:cxn ang="0">
                    <a:pos x="138" y="360"/>
                  </a:cxn>
                  <a:cxn ang="0">
                    <a:pos x="133" y="453"/>
                  </a:cxn>
                  <a:cxn ang="0">
                    <a:pos x="130" y="536"/>
                  </a:cxn>
                  <a:cxn ang="0">
                    <a:pos x="128" y="572"/>
                  </a:cxn>
                  <a:cxn ang="0">
                    <a:pos x="117" y="565"/>
                  </a:cxn>
                  <a:cxn ang="0">
                    <a:pos x="97" y="552"/>
                  </a:cxn>
                  <a:cxn ang="0">
                    <a:pos x="74" y="532"/>
                  </a:cxn>
                  <a:cxn ang="0">
                    <a:pos x="49" y="506"/>
                  </a:cxn>
                  <a:cxn ang="0">
                    <a:pos x="26" y="475"/>
                  </a:cxn>
                  <a:cxn ang="0">
                    <a:pos x="9" y="437"/>
                  </a:cxn>
                  <a:cxn ang="0">
                    <a:pos x="0" y="394"/>
                  </a:cxn>
                  <a:cxn ang="0">
                    <a:pos x="1" y="346"/>
                  </a:cxn>
                  <a:cxn ang="0">
                    <a:pos x="5" y="295"/>
                  </a:cxn>
                  <a:cxn ang="0">
                    <a:pos x="9" y="245"/>
                  </a:cxn>
                  <a:cxn ang="0">
                    <a:pos x="13" y="199"/>
                  </a:cxn>
                  <a:cxn ang="0">
                    <a:pos x="18" y="158"/>
                  </a:cxn>
                  <a:cxn ang="0">
                    <a:pos x="21" y="123"/>
                  </a:cxn>
                  <a:cxn ang="0">
                    <a:pos x="24" y="98"/>
                  </a:cxn>
                  <a:cxn ang="0">
                    <a:pos x="25" y="85"/>
                  </a:cxn>
                  <a:cxn ang="0">
                    <a:pos x="26" y="83"/>
                  </a:cxn>
                  <a:cxn ang="0">
                    <a:pos x="27" y="75"/>
                  </a:cxn>
                  <a:cxn ang="0">
                    <a:pos x="31" y="62"/>
                  </a:cxn>
                  <a:cxn ang="0">
                    <a:pos x="38" y="45"/>
                  </a:cxn>
                  <a:cxn ang="0">
                    <a:pos x="52" y="29"/>
                  </a:cxn>
                  <a:cxn ang="0">
                    <a:pos x="71" y="15"/>
                  </a:cxn>
                  <a:cxn ang="0">
                    <a:pos x="100" y="4"/>
                  </a:cxn>
                  <a:cxn ang="0">
                    <a:pos x="138" y="0"/>
                  </a:cxn>
                </a:cxnLst>
                <a:rect l="0" t="0" r="r" b="b"/>
                <a:pathLst>
                  <a:path w="161" h="573">
                    <a:moveTo>
                      <a:pt x="161" y="1"/>
                    </a:moveTo>
                    <a:lnTo>
                      <a:pt x="160" y="5"/>
                    </a:lnTo>
                    <a:lnTo>
                      <a:pt x="158" y="17"/>
                    </a:lnTo>
                    <a:lnTo>
                      <a:pt x="157" y="38"/>
                    </a:lnTo>
                    <a:lnTo>
                      <a:pt x="155" y="64"/>
                    </a:lnTo>
                    <a:lnTo>
                      <a:pt x="153" y="97"/>
                    </a:lnTo>
                    <a:lnTo>
                      <a:pt x="151" y="134"/>
                    </a:lnTo>
                    <a:lnTo>
                      <a:pt x="149" y="174"/>
                    </a:lnTo>
                    <a:lnTo>
                      <a:pt x="145" y="219"/>
                    </a:lnTo>
                    <a:lnTo>
                      <a:pt x="143" y="265"/>
                    </a:lnTo>
                    <a:lnTo>
                      <a:pt x="140" y="312"/>
                    </a:lnTo>
                    <a:lnTo>
                      <a:pt x="138" y="360"/>
                    </a:lnTo>
                    <a:lnTo>
                      <a:pt x="136" y="407"/>
                    </a:lnTo>
                    <a:lnTo>
                      <a:pt x="133" y="453"/>
                    </a:lnTo>
                    <a:lnTo>
                      <a:pt x="131" y="496"/>
                    </a:lnTo>
                    <a:lnTo>
                      <a:pt x="130" y="536"/>
                    </a:lnTo>
                    <a:lnTo>
                      <a:pt x="130" y="573"/>
                    </a:lnTo>
                    <a:lnTo>
                      <a:pt x="128" y="572"/>
                    </a:lnTo>
                    <a:lnTo>
                      <a:pt x="124" y="568"/>
                    </a:lnTo>
                    <a:lnTo>
                      <a:pt x="117" y="565"/>
                    </a:lnTo>
                    <a:lnTo>
                      <a:pt x="108" y="559"/>
                    </a:lnTo>
                    <a:lnTo>
                      <a:pt x="97" y="552"/>
                    </a:lnTo>
                    <a:lnTo>
                      <a:pt x="86" y="542"/>
                    </a:lnTo>
                    <a:lnTo>
                      <a:pt x="74" y="532"/>
                    </a:lnTo>
                    <a:lnTo>
                      <a:pt x="61" y="520"/>
                    </a:lnTo>
                    <a:lnTo>
                      <a:pt x="49" y="506"/>
                    </a:lnTo>
                    <a:lnTo>
                      <a:pt x="37" y="491"/>
                    </a:lnTo>
                    <a:lnTo>
                      <a:pt x="26" y="475"/>
                    </a:lnTo>
                    <a:lnTo>
                      <a:pt x="17" y="457"/>
                    </a:lnTo>
                    <a:lnTo>
                      <a:pt x="9" y="437"/>
                    </a:lnTo>
                    <a:lnTo>
                      <a:pt x="3" y="417"/>
                    </a:lnTo>
                    <a:lnTo>
                      <a:pt x="0" y="394"/>
                    </a:lnTo>
                    <a:lnTo>
                      <a:pt x="0" y="371"/>
                    </a:lnTo>
                    <a:lnTo>
                      <a:pt x="1" y="346"/>
                    </a:lnTo>
                    <a:lnTo>
                      <a:pt x="3" y="321"/>
                    </a:lnTo>
                    <a:lnTo>
                      <a:pt x="5" y="295"/>
                    </a:lnTo>
                    <a:lnTo>
                      <a:pt x="7" y="270"/>
                    </a:lnTo>
                    <a:lnTo>
                      <a:pt x="9" y="245"/>
                    </a:lnTo>
                    <a:lnTo>
                      <a:pt x="11" y="222"/>
                    </a:lnTo>
                    <a:lnTo>
                      <a:pt x="13" y="199"/>
                    </a:lnTo>
                    <a:lnTo>
                      <a:pt x="15" y="178"/>
                    </a:lnTo>
                    <a:lnTo>
                      <a:pt x="18" y="158"/>
                    </a:lnTo>
                    <a:lnTo>
                      <a:pt x="20" y="139"/>
                    </a:lnTo>
                    <a:lnTo>
                      <a:pt x="21" y="123"/>
                    </a:lnTo>
                    <a:lnTo>
                      <a:pt x="23" y="110"/>
                    </a:lnTo>
                    <a:lnTo>
                      <a:pt x="24" y="98"/>
                    </a:lnTo>
                    <a:lnTo>
                      <a:pt x="25" y="90"/>
                    </a:lnTo>
                    <a:lnTo>
                      <a:pt x="25" y="85"/>
                    </a:lnTo>
                    <a:lnTo>
                      <a:pt x="26" y="84"/>
                    </a:lnTo>
                    <a:lnTo>
                      <a:pt x="26" y="83"/>
                    </a:lnTo>
                    <a:lnTo>
                      <a:pt x="26" y="79"/>
                    </a:lnTo>
                    <a:lnTo>
                      <a:pt x="27" y="75"/>
                    </a:lnTo>
                    <a:lnTo>
                      <a:pt x="29" y="68"/>
                    </a:lnTo>
                    <a:lnTo>
                      <a:pt x="31" y="62"/>
                    </a:lnTo>
                    <a:lnTo>
                      <a:pt x="34" y="54"/>
                    </a:lnTo>
                    <a:lnTo>
                      <a:pt x="38" y="45"/>
                    </a:lnTo>
                    <a:lnTo>
                      <a:pt x="44" y="38"/>
                    </a:lnTo>
                    <a:lnTo>
                      <a:pt x="52" y="29"/>
                    </a:lnTo>
                    <a:lnTo>
                      <a:pt x="60" y="21"/>
                    </a:lnTo>
                    <a:lnTo>
                      <a:pt x="71" y="15"/>
                    </a:lnTo>
                    <a:lnTo>
                      <a:pt x="84" y="8"/>
                    </a:lnTo>
                    <a:lnTo>
                      <a:pt x="100" y="4"/>
                    </a:lnTo>
                    <a:lnTo>
                      <a:pt x="117" y="1"/>
                    </a:lnTo>
                    <a:lnTo>
                      <a:pt x="138" y="0"/>
                    </a:lnTo>
                    <a:lnTo>
                      <a:pt x="161" y="1"/>
                    </a:lnTo>
                    <a:close/>
                  </a:path>
                </a:pathLst>
              </a:custGeom>
              <a:solidFill>
                <a:srgbClr val="A5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30" name="Freeform 710"/>
              <p:cNvSpPr>
                <a:spLocks/>
              </p:cNvSpPr>
              <p:nvPr/>
            </p:nvSpPr>
            <p:spPr bwMode="auto">
              <a:xfrm flipH="1">
                <a:off x="-968" y="2437"/>
                <a:ext cx="8" cy="29"/>
              </a:xfrm>
              <a:custGeom>
                <a:avLst/>
                <a:gdLst/>
                <a:ahLst/>
                <a:cxnLst>
                  <a:cxn ang="0">
                    <a:pos x="38" y="73"/>
                  </a:cxn>
                  <a:cxn ang="0">
                    <a:pos x="41" y="65"/>
                  </a:cxn>
                  <a:cxn ang="0">
                    <a:pos x="46" y="52"/>
                  </a:cxn>
                  <a:cxn ang="0">
                    <a:pos x="55" y="37"/>
                  </a:cxn>
                  <a:cxn ang="0">
                    <a:pos x="69" y="22"/>
                  </a:cxn>
                  <a:cxn ang="0">
                    <a:pos x="88" y="10"/>
                  </a:cxn>
                  <a:cxn ang="0">
                    <a:pos x="113" y="1"/>
                  </a:cxn>
                  <a:cxn ang="0">
                    <a:pos x="143" y="1"/>
                  </a:cxn>
                  <a:cxn ang="0">
                    <a:pos x="161" y="9"/>
                  </a:cxn>
                  <a:cxn ang="0">
                    <a:pos x="159" y="41"/>
                  </a:cxn>
                  <a:cxn ang="0">
                    <a:pos x="154" y="100"/>
                  </a:cxn>
                  <a:cxn ang="0">
                    <a:pos x="150" y="178"/>
                  </a:cxn>
                  <a:cxn ang="0">
                    <a:pos x="144" y="268"/>
                  </a:cxn>
                  <a:cxn ang="0">
                    <a:pos x="139" y="363"/>
                  </a:cxn>
                  <a:cxn ang="0">
                    <a:pos x="135" y="456"/>
                  </a:cxn>
                  <a:cxn ang="0">
                    <a:pos x="131" y="540"/>
                  </a:cxn>
                  <a:cxn ang="0">
                    <a:pos x="129" y="576"/>
                  </a:cxn>
                  <a:cxn ang="0">
                    <a:pos x="118" y="570"/>
                  </a:cxn>
                  <a:cxn ang="0">
                    <a:pos x="99" y="556"/>
                  </a:cxn>
                  <a:cxn ang="0">
                    <a:pos x="75" y="536"/>
                  </a:cxn>
                  <a:cxn ang="0">
                    <a:pos x="49" y="511"/>
                  </a:cxn>
                  <a:cxn ang="0">
                    <a:pos x="26" y="478"/>
                  </a:cxn>
                  <a:cxn ang="0">
                    <a:pos x="9" y="441"/>
                  </a:cxn>
                  <a:cxn ang="0">
                    <a:pos x="0" y="397"/>
                  </a:cxn>
                  <a:cxn ang="0">
                    <a:pos x="1" y="349"/>
                  </a:cxn>
                  <a:cxn ang="0">
                    <a:pos x="6" y="298"/>
                  </a:cxn>
                  <a:cxn ang="0">
                    <a:pos x="12" y="247"/>
                  </a:cxn>
                  <a:cxn ang="0">
                    <a:pos x="19" y="198"/>
                  </a:cxn>
                  <a:cxn ang="0">
                    <a:pos x="25" y="154"/>
                  </a:cxn>
                  <a:cxn ang="0">
                    <a:pos x="31" y="117"/>
                  </a:cxn>
                  <a:cxn ang="0">
                    <a:pos x="35" y="91"/>
                  </a:cxn>
                  <a:cxn ang="0">
                    <a:pos x="37" y="75"/>
                  </a:cxn>
                </a:cxnLst>
                <a:rect l="0" t="0" r="r" b="b"/>
                <a:pathLst>
                  <a:path w="162" h="577">
                    <a:moveTo>
                      <a:pt x="38" y="74"/>
                    </a:moveTo>
                    <a:lnTo>
                      <a:pt x="38" y="73"/>
                    </a:lnTo>
                    <a:lnTo>
                      <a:pt x="40" y="70"/>
                    </a:lnTo>
                    <a:lnTo>
                      <a:pt x="41" y="65"/>
                    </a:lnTo>
                    <a:lnTo>
                      <a:pt x="43" y="59"/>
                    </a:lnTo>
                    <a:lnTo>
                      <a:pt x="46" y="52"/>
                    </a:lnTo>
                    <a:lnTo>
                      <a:pt x="50" y="45"/>
                    </a:lnTo>
                    <a:lnTo>
                      <a:pt x="55" y="37"/>
                    </a:lnTo>
                    <a:lnTo>
                      <a:pt x="61" y="29"/>
                    </a:lnTo>
                    <a:lnTo>
                      <a:pt x="69" y="22"/>
                    </a:lnTo>
                    <a:lnTo>
                      <a:pt x="78" y="15"/>
                    </a:lnTo>
                    <a:lnTo>
                      <a:pt x="88" y="10"/>
                    </a:lnTo>
                    <a:lnTo>
                      <a:pt x="100" y="4"/>
                    </a:lnTo>
                    <a:lnTo>
                      <a:pt x="113" y="1"/>
                    </a:lnTo>
                    <a:lnTo>
                      <a:pt x="127" y="0"/>
                    </a:lnTo>
                    <a:lnTo>
                      <a:pt x="143" y="1"/>
                    </a:lnTo>
                    <a:lnTo>
                      <a:pt x="162" y="4"/>
                    </a:lnTo>
                    <a:lnTo>
                      <a:pt x="161" y="9"/>
                    </a:lnTo>
                    <a:lnTo>
                      <a:pt x="160" y="21"/>
                    </a:lnTo>
                    <a:lnTo>
                      <a:pt x="159" y="41"/>
                    </a:lnTo>
                    <a:lnTo>
                      <a:pt x="156" y="68"/>
                    </a:lnTo>
                    <a:lnTo>
                      <a:pt x="154" y="100"/>
                    </a:lnTo>
                    <a:lnTo>
                      <a:pt x="152" y="137"/>
                    </a:lnTo>
                    <a:lnTo>
                      <a:pt x="150" y="178"/>
                    </a:lnTo>
                    <a:lnTo>
                      <a:pt x="147" y="223"/>
                    </a:lnTo>
                    <a:lnTo>
                      <a:pt x="144" y="268"/>
                    </a:lnTo>
                    <a:lnTo>
                      <a:pt x="141" y="315"/>
                    </a:lnTo>
                    <a:lnTo>
                      <a:pt x="139" y="363"/>
                    </a:lnTo>
                    <a:lnTo>
                      <a:pt x="137" y="410"/>
                    </a:lnTo>
                    <a:lnTo>
                      <a:pt x="135" y="456"/>
                    </a:lnTo>
                    <a:lnTo>
                      <a:pt x="132" y="500"/>
                    </a:lnTo>
                    <a:lnTo>
                      <a:pt x="131" y="540"/>
                    </a:lnTo>
                    <a:lnTo>
                      <a:pt x="131" y="577"/>
                    </a:lnTo>
                    <a:lnTo>
                      <a:pt x="129" y="576"/>
                    </a:lnTo>
                    <a:lnTo>
                      <a:pt x="125" y="573"/>
                    </a:lnTo>
                    <a:lnTo>
                      <a:pt x="118" y="570"/>
                    </a:lnTo>
                    <a:lnTo>
                      <a:pt x="109" y="563"/>
                    </a:lnTo>
                    <a:lnTo>
                      <a:pt x="99" y="556"/>
                    </a:lnTo>
                    <a:lnTo>
                      <a:pt x="88" y="547"/>
                    </a:lnTo>
                    <a:lnTo>
                      <a:pt x="75" y="536"/>
                    </a:lnTo>
                    <a:lnTo>
                      <a:pt x="63" y="524"/>
                    </a:lnTo>
                    <a:lnTo>
                      <a:pt x="49" y="511"/>
                    </a:lnTo>
                    <a:lnTo>
                      <a:pt x="37" y="496"/>
                    </a:lnTo>
                    <a:lnTo>
                      <a:pt x="26" y="478"/>
                    </a:lnTo>
                    <a:lnTo>
                      <a:pt x="17" y="461"/>
                    </a:lnTo>
                    <a:lnTo>
                      <a:pt x="9" y="441"/>
                    </a:lnTo>
                    <a:lnTo>
                      <a:pt x="4" y="420"/>
                    </a:lnTo>
                    <a:lnTo>
                      <a:pt x="0" y="397"/>
                    </a:lnTo>
                    <a:lnTo>
                      <a:pt x="0" y="374"/>
                    </a:lnTo>
                    <a:lnTo>
                      <a:pt x="1" y="349"/>
                    </a:lnTo>
                    <a:lnTo>
                      <a:pt x="4" y="323"/>
                    </a:lnTo>
                    <a:lnTo>
                      <a:pt x="6" y="298"/>
                    </a:lnTo>
                    <a:lnTo>
                      <a:pt x="9" y="272"/>
                    </a:lnTo>
                    <a:lnTo>
                      <a:pt x="12" y="247"/>
                    </a:lnTo>
                    <a:lnTo>
                      <a:pt x="16" y="222"/>
                    </a:lnTo>
                    <a:lnTo>
                      <a:pt x="19" y="198"/>
                    </a:lnTo>
                    <a:lnTo>
                      <a:pt x="22" y="175"/>
                    </a:lnTo>
                    <a:lnTo>
                      <a:pt x="25" y="154"/>
                    </a:lnTo>
                    <a:lnTo>
                      <a:pt x="28" y="134"/>
                    </a:lnTo>
                    <a:lnTo>
                      <a:pt x="31" y="117"/>
                    </a:lnTo>
                    <a:lnTo>
                      <a:pt x="33" y="103"/>
                    </a:lnTo>
                    <a:lnTo>
                      <a:pt x="35" y="91"/>
                    </a:lnTo>
                    <a:lnTo>
                      <a:pt x="36" y="81"/>
                    </a:lnTo>
                    <a:lnTo>
                      <a:pt x="37" y="75"/>
                    </a:lnTo>
                    <a:lnTo>
                      <a:pt x="38" y="74"/>
                    </a:lnTo>
                    <a:close/>
                  </a:path>
                </a:pathLst>
              </a:custGeom>
              <a:solidFill>
                <a:srgbClr val="8EA7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31" name="Freeform 711"/>
              <p:cNvSpPr>
                <a:spLocks/>
              </p:cNvSpPr>
              <p:nvPr/>
            </p:nvSpPr>
            <p:spPr bwMode="auto">
              <a:xfrm flipH="1">
                <a:off x="-968" y="2437"/>
                <a:ext cx="8" cy="29"/>
              </a:xfrm>
              <a:custGeom>
                <a:avLst/>
                <a:gdLst/>
                <a:ahLst/>
                <a:cxnLst>
                  <a:cxn ang="0">
                    <a:pos x="49" y="67"/>
                  </a:cxn>
                  <a:cxn ang="0">
                    <a:pos x="54" y="59"/>
                  </a:cxn>
                  <a:cxn ang="0">
                    <a:pos x="60" y="46"/>
                  </a:cxn>
                  <a:cxn ang="0">
                    <a:pos x="72" y="32"/>
                  </a:cxn>
                  <a:cxn ang="0">
                    <a:pos x="87" y="17"/>
                  </a:cxn>
                  <a:cxn ang="0">
                    <a:pos x="104" y="5"/>
                  </a:cxn>
                  <a:cxn ang="0">
                    <a:pos x="125" y="0"/>
                  </a:cxn>
                  <a:cxn ang="0">
                    <a:pos x="149" y="3"/>
                  </a:cxn>
                  <a:cxn ang="0">
                    <a:pos x="161" y="14"/>
                  </a:cxn>
                  <a:cxn ang="0">
                    <a:pos x="159" y="47"/>
                  </a:cxn>
                  <a:cxn ang="0">
                    <a:pos x="154" y="106"/>
                  </a:cxn>
                  <a:cxn ang="0">
                    <a:pos x="150" y="183"/>
                  </a:cxn>
                  <a:cxn ang="0">
                    <a:pos x="144" y="274"/>
                  </a:cxn>
                  <a:cxn ang="0">
                    <a:pos x="139" y="369"/>
                  </a:cxn>
                  <a:cxn ang="0">
                    <a:pos x="135" y="462"/>
                  </a:cxn>
                  <a:cxn ang="0">
                    <a:pos x="131" y="546"/>
                  </a:cxn>
                  <a:cxn ang="0">
                    <a:pos x="129" y="582"/>
                  </a:cxn>
                  <a:cxn ang="0">
                    <a:pos x="118" y="575"/>
                  </a:cxn>
                  <a:cxn ang="0">
                    <a:pos x="99" y="561"/>
                  </a:cxn>
                  <a:cxn ang="0">
                    <a:pos x="75" y="542"/>
                  </a:cxn>
                  <a:cxn ang="0">
                    <a:pos x="49" y="516"/>
                  </a:cxn>
                  <a:cxn ang="0">
                    <a:pos x="27" y="484"/>
                  </a:cxn>
                  <a:cxn ang="0">
                    <a:pos x="9" y="447"/>
                  </a:cxn>
                  <a:cxn ang="0">
                    <a:pos x="0" y="403"/>
                  </a:cxn>
                  <a:cxn ang="0">
                    <a:pos x="1" y="355"/>
                  </a:cxn>
                  <a:cxn ang="0">
                    <a:pos x="7" y="302"/>
                  </a:cxn>
                  <a:cxn ang="0">
                    <a:pos x="15" y="249"/>
                  </a:cxn>
                  <a:cxn ang="0">
                    <a:pos x="23" y="198"/>
                  </a:cxn>
                  <a:cxn ang="0">
                    <a:pos x="31" y="152"/>
                  </a:cxn>
                  <a:cxn ang="0">
                    <a:pos x="39" y="114"/>
                  </a:cxn>
                  <a:cxn ang="0">
                    <a:pos x="45" y="85"/>
                  </a:cxn>
                  <a:cxn ang="0">
                    <a:pos x="48" y="69"/>
                  </a:cxn>
                </a:cxnLst>
                <a:rect l="0" t="0" r="r" b="b"/>
                <a:pathLst>
                  <a:path w="162" h="583">
                    <a:moveTo>
                      <a:pt x="49" y="68"/>
                    </a:moveTo>
                    <a:lnTo>
                      <a:pt x="49" y="67"/>
                    </a:lnTo>
                    <a:lnTo>
                      <a:pt x="51" y="63"/>
                    </a:lnTo>
                    <a:lnTo>
                      <a:pt x="54" y="59"/>
                    </a:lnTo>
                    <a:lnTo>
                      <a:pt x="57" y="52"/>
                    </a:lnTo>
                    <a:lnTo>
                      <a:pt x="60" y="46"/>
                    </a:lnTo>
                    <a:lnTo>
                      <a:pt x="66" y="39"/>
                    </a:lnTo>
                    <a:lnTo>
                      <a:pt x="72" y="32"/>
                    </a:lnTo>
                    <a:lnTo>
                      <a:pt x="79" y="24"/>
                    </a:lnTo>
                    <a:lnTo>
                      <a:pt x="87" y="17"/>
                    </a:lnTo>
                    <a:lnTo>
                      <a:pt x="95" y="11"/>
                    </a:lnTo>
                    <a:lnTo>
                      <a:pt x="104" y="5"/>
                    </a:lnTo>
                    <a:lnTo>
                      <a:pt x="114" y="2"/>
                    </a:lnTo>
                    <a:lnTo>
                      <a:pt x="125" y="0"/>
                    </a:lnTo>
                    <a:lnTo>
                      <a:pt x="137" y="1"/>
                    </a:lnTo>
                    <a:lnTo>
                      <a:pt x="149" y="3"/>
                    </a:lnTo>
                    <a:lnTo>
                      <a:pt x="162" y="10"/>
                    </a:lnTo>
                    <a:lnTo>
                      <a:pt x="161" y="14"/>
                    </a:lnTo>
                    <a:lnTo>
                      <a:pt x="160" y="26"/>
                    </a:lnTo>
                    <a:lnTo>
                      <a:pt x="159" y="47"/>
                    </a:lnTo>
                    <a:lnTo>
                      <a:pt x="156" y="73"/>
                    </a:lnTo>
                    <a:lnTo>
                      <a:pt x="154" y="106"/>
                    </a:lnTo>
                    <a:lnTo>
                      <a:pt x="152" y="143"/>
                    </a:lnTo>
                    <a:lnTo>
                      <a:pt x="150" y="183"/>
                    </a:lnTo>
                    <a:lnTo>
                      <a:pt x="147" y="228"/>
                    </a:lnTo>
                    <a:lnTo>
                      <a:pt x="144" y="274"/>
                    </a:lnTo>
                    <a:lnTo>
                      <a:pt x="141" y="321"/>
                    </a:lnTo>
                    <a:lnTo>
                      <a:pt x="139" y="369"/>
                    </a:lnTo>
                    <a:lnTo>
                      <a:pt x="137" y="416"/>
                    </a:lnTo>
                    <a:lnTo>
                      <a:pt x="135" y="462"/>
                    </a:lnTo>
                    <a:lnTo>
                      <a:pt x="132" y="505"/>
                    </a:lnTo>
                    <a:lnTo>
                      <a:pt x="131" y="546"/>
                    </a:lnTo>
                    <a:lnTo>
                      <a:pt x="131" y="583"/>
                    </a:lnTo>
                    <a:lnTo>
                      <a:pt x="129" y="582"/>
                    </a:lnTo>
                    <a:lnTo>
                      <a:pt x="125" y="579"/>
                    </a:lnTo>
                    <a:lnTo>
                      <a:pt x="118" y="575"/>
                    </a:lnTo>
                    <a:lnTo>
                      <a:pt x="110" y="569"/>
                    </a:lnTo>
                    <a:lnTo>
                      <a:pt x="99" y="561"/>
                    </a:lnTo>
                    <a:lnTo>
                      <a:pt x="88" y="552"/>
                    </a:lnTo>
                    <a:lnTo>
                      <a:pt x="75" y="542"/>
                    </a:lnTo>
                    <a:lnTo>
                      <a:pt x="63" y="530"/>
                    </a:lnTo>
                    <a:lnTo>
                      <a:pt x="49" y="516"/>
                    </a:lnTo>
                    <a:lnTo>
                      <a:pt x="37" y="501"/>
                    </a:lnTo>
                    <a:lnTo>
                      <a:pt x="27" y="484"/>
                    </a:lnTo>
                    <a:lnTo>
                      <a:pt x="17" y="466"/>
                    </a:lnTo>
                    <a:lnTo>
                      <a:pt x="9" y="447"/>
                    </a:lnTo>
                    <a:lnTo>
                      <a:pt x="4" y="426"/>
                    </a:lnTo>
                    <a:lnTo>
                      <a:pt x="0" y="403"/>
                    </a:lnTo>
                    <a:lnTo>
                      <a:pt x="0" y="380"/>
                    </a:lnTo>
                    <a:lnTo>
                      <a:pt x="1" y="355"/>
                    </a:lnTo>
                    <a:lnTo>
                      <a:pt x="4" y="329"/>
                    </a:lnTo>
                    <a:lnTo>
                      <a:pt x="7" y="302"/>
                    </a:lnTo>
                    <a:lnTo>
                      <a:pt x="10" y="275"/>
                    </a:lnTo>
                    <a:lnTo>
                      <a:pt x="15" y="249"/>
                    </a:lnTo>
                    <a:lnTo>
                      <a:pt x="19" y="223"/>
                    </a:lnTo>
                    <a:lnTo>
                      <a:pt x="23" y="198"/>
                    </a:lnTo>
                    <a:lnTo>
                      <a:pt x="28" y="175"/>
                    </a:lnTo>
                    <a:lnTo>
                      <a:pt x="31" y="152"/>
                    </a:lnTo>
                    <a:lnTo>
                      <a:pt x="35" y="131"/>
                    </a:lnTo>
                    <a:lnTo>
                      <a:pt x="39" y="114"/>
                    </a:lnTo>
                    <a:lnTo>
                      <a:pt x="42" y="97"/>
                    </a:lnTo>
                    <a:lnTo>
                      <a:pt x="45" y="85"/>
                    </a:lnTo>
                    <a:lnTo>
                      <a:pt x="47" y="75"/>
                    </a:lnTo>
                    <a:lnTo>
                      <a:pt x="48" y="69"/>
                    </a:lnTo>
                    <a:lnTo>
                      <a:pt x="49" y="68"/>
                    </a:lnTo>
                    <a:close/>
                  </a:path>
                </a:pathLst>
              </a:custGeom>
              <a:solidFill>
                <a:srgbClr val="77909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32" name="Freeform 712"/>
              <p:cNvSpPr>
                <a:spLocks/>
              </p:cNvSpPr>
              <p:nvPr/>
            </p:nvSpPr>
            <p:spPr bwMode="auto">
              <a:xfrm flipH="1">
                <a:off x="-968" y="2437"/>
                <a:ext cx="9" cy="29"/>
              </a:xfrm>
              <a:custGeom>
                <a:avLst/>
                <a:gdLst/>
                <a:ahLst/>
                <a:cxnLst>
                  <a:cxn ang="0">
                    <a:pos x="60" y="59"/>
                  </a:cxn>
                  <a:cxn ang="0">
                    <a:pos x="65" y="51"/>
                  </a:cxn>
                  <a:cxn ang="0">
                    <a:pos x="75" y="39"/>
                  </a:cxn>
                  <a:cxn ang="0">
                    <a:pos x="87" y="25"/>
                  </a:cxn>
                  <a:cxn ang="0">
                    <a:pos x="102" y="12"/>
                  </a:cxn>
                  <a:cxn ang="0">
                    <a:pos x="120" y="2"/>
                  </a:cxn>
                  <a:cxn ang="0">
                    <a:pos x="136" y="0"/>
                  </a:cxn>
                  <a:cxn ang="0">
                    <a:pos x="152" y="7"/>
                  </a:cxn>
                  <a:cxn ang="0">
                    <a:pos x="160" y="20"/>
                  </a:cxn>
                  <a:cxn ang="0">
                    <a:pos x="158" y="52"/>
                  </a:cxn>
                  <a:cxn ang="0">
                    <a:pos x="153" y="111"/>
                  </a:cxn>
                  <a:cxn ang="0">
                    <a:pos x="148" y="190"/>
                  </a:cxn>
                  <a:cxn ang="0">
                    <a:pos x="143" y="280"/>
                  </a:cxn>
                  <a:cxn ang="0">
                    <a:pos x="137" y="376"/>
                  </a:cxn>
                  <a:cxn ang="0">
                    <a:pos x="133" y="468"/>
                  </a:cxn>
                  <a:cxn ang="0">
                    <a:pos x="131" y="553"/>
                  </a:cxn>
                  <a:cxn ang="0">
                    <a:pos x="128" y="589"/>
                  </a:cxn>
                  <a:cxn ang="0">
                    <a:pos x="117" y="581"/>
                  </a:cxn>
                  <a:cxn ang="0">
                    <a:pos x="98" y="568"/>
                  </a:cxn>
                  <a:cxn ang="0">
                    <a:pos x="74" y="548"/>
                  </a:cxn>
                  <a:cxn ang="0">
                    <a:pos x="49" y="522"/>
                  </a:cxn>
                  <a:cxn ang="0">
                    <a:pos x="26" y="490"/>
                  </a:cxn>
                  <a:cxn ang="0">
                    <a:pos x="8" y="452"/>
                  </a:cxn>
                  <a:cxn ang="0">
                    <a:pos x="0" y="408"/>
                  </a:cxn>
                  <a:cxn ang="0">
                    <a:pos x="1" y="359"/>
                  </a:cxn>
                  <a:cxn ang="0">
                    <a:pos x="7" y="306"/>
                  </a:cxn>
                  <a:cxn ang="0">
                    <a:pos x="16" y="251"/>
                  </a:cxn>
                  <a:cxn ang="0">
                    <a:pos x="27" y="198"/>
                  </a:cxn>
                  <a:cxn ang="0">
                    <a:pos x="37" y="150"/>
                  </a:cxn>
                  <a:cxn ang="0">
                    <a:pos x="46" y="108"/>
                  </a:cxn>
                  <a:cxn ang="0">
                    <a:pos x="54" y="79"/>
                  </a:cxn>
                  <a:cxn ang="0">
                    <a:pos x="58" y="62"/>
                  </a:cxn>
                </a:cxnLst>
                <a:rect l="0" t="0" r="r" b="b"/>
                <a:pathLst>
                  <a:path w="161" h="590">
                    <a:moveTo>
                      <a:pt x="60" y="60"/>
                    </a:moveTo>
                    <a:lnTo>
                      <a:pt x="60" y="59"/>
                    </a:lnTo>
                    <a:lnTo>
                      <a:pt x="62" y="56"/>
                    </a:lnTo>
                    <a:lnTo>
                      <a:pt x="65" y="51"/>
                    </a:lnTo>
                    <a:lnTo>
                      <a:pt x="69" y="45"/>
                    </a:lnTo>
                    <a:lnTo>
                      <a:pt x="75" y="39"/>
                    </a:lnTo>
                    <a:lnTo>
                      <a:pt x="80" y="32"/>
                    </a:lnTo>
                    <a:lnTo>
                      <a:pt x="87" y="25"/>
                    </a:lnTo>
                    <a:lnTo>
                      <a:pt x="95" y="18"/>
                    </a:lnTo>
                    <a:lnTo>
                      <a:pt x="102" y="12"/>
                    </a:lnTo>
                    <a:lnTo>
                      <a:pt x="111" y="7"/>
                    </a:lnTo>
                    <a:lnTo>
                      <a:pt x="120" y="2"/>
                    </a:lnTo>
                    <a:lnTo>
                      <a:pt x="127" y="0"/>
                    </a:lnTo>
                    <a:lnTo>
                      <a:pt x="136" y="0"/>
                    </a:lnTo>
                    <a:lnTo>
                      <a:pt x="145" y="2"/>
                    </a:lnTo>
                    <a:lnTo>
                      <a:pt x="152" y="7"/>
                    </a:lnTo>
                    <a:lnTo>
                      <a:pt x="161" y="15"/>
                    </a:lnTo>
                    <a:lnTo>
                      <a:pt x="160" y="20"/>
                    </a:lnTo>
                    <a:lnTo>
                      <a:pt x="159" y="32"/>
                    </a:lnTo>
                    <a:lnTo>
                      <a:pt x="158" y="52"/>
                    </a:lnTo>
                    <a:lnTo>
                      <a:pt x="156" y="79"/>
                    </a:lnTo>
                    <a:lnTo>
                      <a:pt x="153" y="111"/>
                    </a:lnTo>
                    <a:lnTo>
                      <a:pt x="151" y="149"/>
                    </a:lnTo>
                    <a:lnTo>
                      <a:pt x="148" y="190"/>
                    </a:lnTo>
                    <a:lnTo>
                      <a:pt x="146" y="234"/>
                    </a:lnTo>
                    <a:lnTo>
                      <a:pt x="143" y="280"/>
                    </a:lnTo>
                    <a:lnTo>
                      <a:pt x="140" y="328"/>
                    </a:lnTo>
                    <a:lnTo>
                      <a:pt x="137" y="376"/>
                    </a:lnTo>
                    <a:lnTo>
                      <a:pt x="135" y="423"/>
                    </a:lnTo>
                    <a:lnTo>
                      <a:pt x="133" y="468"/>
                    </a:lnTo>
                    <a:lnTo>
                      <a:pt x="132" y="512"/>
                    </a:lnTo>
                    <a:lnTo>
                      <a:pt x="131" y="553"/>
                    </a:lnTo>
                    <a:lnTo>
                      <a:pt x="131" y="590"/>
                    </a:lnTo>
                    <a:lnTo>
                      <a:pt x="128" y="589"/>
                    </a:lnTo>
                    <a:lnTo>
                      <a:pt x="124" y="585"/>
                    </a:lnTo>
                    <a:lnTo>
                      <a:pt x="117" y="581"/>
                    </a:lnTo>
                    <a:lnTo>
                      <a:pt x="109" y="575"/>
                    </a:lnTo>
                    <a:lnTo>
                      <a:pt x="98" y="568"/>
                    </a:lnTo>
                    <a:lnTo>
                      <a:pt x="87" y="559"/>
                    </a:lnTo>
                    <a:lnTo>
                      <a:pt x="74" y="548"/>
                    </a:lnTo>
                    <a:lnTo>
                      <a:pt x="62" y="536"/>
                    </a:lnTo>
                    <a:lnTo>
                      <a:pt x="49" y="522"/>
                    </a:lnTo>
                    <a:lnTo>
                      <a:pt x="37" y="507"/>
                    </a:lnTo>
                    <a:lnTo>
                      <a:pt x="26" y="490"/>
                    </a:lnTo>
                    <a:lnTo>
                      <a:pt x="16" y="472"/>
                    </a:lnTo>
                    <a:lnTo>
                      <a:pt x="8" y="452"/>
                    </a:lnTo>
                    <a:lnTo>
                      <a:pt x="3" y="431"/>
                    </a:lnTo>
                    <a:lnTo>
                      <a:pt x="0" y="408"/>
                    </a:lnTo>
                    <a:lnTo>
                      <a:pt x="0" y="385"/>
                    </a:lnTo>
                    <a:lnTo>
                      <a:pt x="1" y="359"/>
                    </a:lnTo>
                    <a:lnTo>
                      <a:pt x="4" y="333"/>
                    </a:lnTo>
                    <a:lnTo>
                      <a:pt x="7" y="306"/>
                    </a:lnTo>
                    <a:lnTo>
                      <a:pt x="12" y="278"/>
                    </a:lnTo>
                    <a:lnTo>
                      <a:pt x="16" y="251"/>
                    </a:lnTo>
                    <a:lnTo>
                      <a:pt x="21" y="224"/>
                    </a:lnTo>
                    <a:lnTo>
                      <a:pt x="27" y="198"/>
                    </a:lnTo>
                    <a:lnTo>
                      <a:pt x="32" y="174"/>
                    </a:lnTo>
                    <a:lnTo>
                      <a:pt x="37" y="150"/>
                    </a:lnTo>
                    <a:lnTo>
                      <a:pt x="42" y="128"/>
                    </a:lnTo>
                    <a:lnTo>
                      <a:pt x="46" y="108"/>
                    </a:lnTo>
                    <a:lnTo>
                      <a:pt x="51" y="92"/>
                    </a:lnTo>
                    <a:lnTo>
                      <a:pt x="54" y="79"/>
                    </a:lnTo>
                    <a:lnTo>
                      <a:pt x="56" y="68"/>
                    </a:lnTo>
                    <a:lnTo>
                      <a:pt x="58" y="62"/>
                    </a:lnTo>
                    <a:lnTo>
                      <a:pt x="60" y="60"/>
                    </a:lnTo>
                    <a:close/>
                  </a:path>
                </a:pathLst>
              </a:custGeom>
              <a:solidFill>
                <a:srgbClr val="5F79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33" name="Freeform 713"/>
              <p:cNvSpPr>
                <a:spLocks/>
              </p:cNvSpPr>
              <p:nvPr/>
            </p:nvSpPr>
            <p:spPr bwMode="auto">
              <a:xfrm flipH="1">
                <a:off x="-967" y="2437"/>
                <a:ext cx="8" cy="29"/>
              </a:xfrm>
              <a:custGeom>
                <a:avLst/>
                <a:gdLst/>
                <a:ahLst/>
                <a:cxnLst>
                  <a:cxn ang="0">
                    <a:pos x="71" y="55"/>
                  </a:cxn>
                  <a:cxn ang="0">
                    <a:pos x="77" y="47"/>
                  </a:cxn>
                  <a:cxn ang="0">
                    <a:pos x="89" y="35"/>
                  </a:cxn>
                  <a:cxn ang="0">
                    <a:pos x="103" y="21"/>
                  </a:cxn>
                  <a:cxn ang="0">
                    <a:pos x="120" y="9"/>
                  </a:cxn>
                  <a:cxn ang="0">
                    <a:pos x="135" y="1"/>
                  </a:cxn>
                  <a:cxn ang="0">
                    <a:pos x="148" y="1"/>
                  </a:cxn>
                  <a:cxn ang="0">
                    <a:pos x="158" y="12"/>
                  </a:cxn>
                  <a:cxn ang="0">
                    <a:pos x="160" y="27"/>
                  </a:cxn>
                  <a:cxn ang="0">
                    <a:pos x="158" y="60"/>
                  </a:cxn>
                  <a:cxn ang="0">
                    <a:pos x="154" y="119"/>
                  </a:cxn>
                  <a:cxn ang="0">
                    <a:pos x="149" y="198"/>
                  </a:cxn>
                  <a:cxn ang="0">
                    <a:pos x="144" y="287"/>
                  </a:cxn>
                  <a:cxn ang="0">
                    <a:pos x="138" y="383"/>
                  </a:cxn>
                  <a:cxn ang="0">
                    <a:pos x="134" y="476"/>
                  </a:cxn>
                  <a:cxn ang="0">
                    <a:pos x="131" y="560"/>
                  </a:cxn>
                  <a:cxn ang="0">
                    <a:pos x="128" y="596"/>
                  </a:cxn>
                  <a:cxn ang="0">
                    <a:pos x="118" y="588"/>
                  </a:cxn>
                  <a:cxn ang="0">
                    <a:pos x="98" y="575"/>
                  </a:cxn>
                  <a:cxn ang="0">
                    <a:pos x="74" y="556"/>
                  </a:cxn>
                  <a:cxn ang="0">
                    <a:pos x="49" y="530"/>
                  </a:cxn>
                  <a:cxn ang="0">
                    <a:pos x="26" y="498"/>
                  </a:cxn>
                  <a:cxn ang="0">
                    <a:pos x="8" y="460"/>
                  </a:cxn>
                  <a:cxn ang="0">
                    <a:pos x="0" y="416"/>
                  </a:cxn>
                  <a:cxn ang="0">
                    <a:pos x="1" y="367"/>
                  </a:cxn>
                  <a:cxn ang="0">
                    <a:pos x="8" y="312"/>
                  </a:cxn>
                  <a:cxn ang="0">
                    <a:pos x="19" y="257"/>
                  </a:cxn>
                  <a:cxn ang="0">
                    <a:pos x="31" y="201"/>
                  </a:cxn>
                  <a:cxn ang="0">
                    <a:pos x="43" y="150"/>
                  </a:cxn>
                  <a:cxn ang="0">
                    <a:pos x="55" y="107"/>
                  </a:cxn>
                  <a:cxn ang="0">
                    <a:pos x="64" y="75"/>
                  </a:cxn>
                  <a:cxn ang="0">
                    <a:pos x="69" y="58"/>
                  </a:cxn>
                </a:cxnLst>
                <a:rect l="0" t="0" r="r" b="b"/>
                <a:pathLst>
                  <a:path w="161" h="597">
                    <a:moveTo>
                      <a:pt x="71" y="56"/>
                    </a:moveTo>
                    <a:lnTo>
                      <a:pt x="71" y="55"/>
                    </a:lnTo>
                    <a:lnTo>
                      <a:pt x="74" y="51"/>
                    </a:lnTo>
                    <a:lnTo>
                      <a:pt x="77" y="47"/>
                    </a:lnTo>
                    <a:lnTo>
                      <a:pt x="83" y="41"/>
                    </a:lnTo>
                    <a:lnTo>
                      <a:pt x="89" y="35"/>
                    </a:lnTo>
                    <a:lnTo>
                      <a:pt x="96" y="27"/>
                    </a:lnTo>
                    <a:lnTo>
                      <a:pt x="103" y="21"/>
                    </a:lnTo>
                    <a:lnTo>
                      <a:pt x="112" y="14"/>
                    </a:lnTo>
                    <a:lnTo>
                      <a:pt x="120" y="9"/>
                    </a:lnTo>
                    <a:lnTo>
                      <a:pt x="127" y="4"/>
                    </a:lnTo>
                    <a:lnTo>
                      <a:pt x="135" y="1"/>
                    </a:lnTo>
                    <a:lnTo>
                      <a:pt x="143" y="0"/>
                    </a:lnTo>
                    <a:lnTo>
                      <a:pt x="148" y="1"/>
                    </a:lnTo>
                    <a:lnTo>
                      <a:pt x="154" y="5"/>
                    </a:lnTo>
                    <a:lnTo>
                      <a:pt x="158" y="12"/>
                    </a:lnTo>
                    <a:lnTo>
                      <a:pt x="161" y="23"/>
                    </a:lnTo>
                    <a:lnTo>
                      <a:pt x="160" y="27"/>
                    </a:lnTo>
                    <a:lnTo>
                      <a:pt x="159" y="39"/>
                    </a:lnTo>
                    <a:lnTo>
                      <a:pt x="158" y="60"/>
                    </a:lnTo>
                    <a:lnTo>
                      <a:pt x="156" y="86"/>
                    </a:lnTo>
                    <a:lnTo>
                      <a:pt x="154" y="119"/>
                    </a:lnTo>
                    <a:lnTo>
                      <a:pt x="151" y="156"/>
                    </a:lnTo>
                    <a:lnTo>
                      <a:pt x="149" y="198"/>
                    </a:lnTo>
                    <a:lnTo>
                      <a:pt x="146" y="241"/>
                    </a:lnTo>
                    <a:lnTo>
                      <a:pt x="144" y="287"/>
                    </a:lnTo>
                    <a:lnTo>
                      <a:pt x="140" y="335"/>
                    </a:lnTo>
                    <a:lnTo>
                      <a:pt x="138" y="383"/>
                    </a:lnTo>
                    <a:lnTo>
                      <a:pt x="136" y="430"/>
                    </a:lnTo>
                    <a:lnTo>
                      <a:pt x="134" y="476"/>
                    </a:lnTo>
                    <a:lnTo>
                      <a:pt x="132" y="520"/>
                    </a:lnTo>
                    <a:lnTo>
                      <a:pt x="131" y="560"/>
                    </a:lnTo>
                    <a:lnTo>
                      <a:pt x="131" y="597"/>
                    </a:lnTo>
                    <a:lnTo>
                      <a:pt x="128" y="596"/>
                    </a:lnTo>
                    <a:lnTo>
                      <a:pt x="124" y="593"/>
                    </a:lnTo>
                    <a:lnTo>
                      <a:pt x="118" y="588"/>
                    </a:lnTo>
                    <a:lnTo>
                      <a:pt x="109" y="583"/>
                    </a:lnTo>
                    <a:lnTo>
                      <a:pt x="98" y="575"/>
                    </a:lnTo>
                    <a:lnTo>
                      <a:pt x="87" y="567"/>
                    </a:lnTo>
                    <a:lnTo>
                      <a:pt x="74" y="556"/>
                    </a:lnTo>
                    <a:lnTo>
                      <a:pt x="62" y="544"/>
                    </a:lnTo>
                    <a:lnTo>
                      <a:pt x="49" y="530"/>
                    </a:lnTo>
                    <a:lnTo>
                      <a:pt x="37" y="514"/>
                    </a:lnTo>
                    <a:lnTo>
                      <a:pt x="26" y="498"/>
                    </a:lnTo>
                    <a:lnTo>
                      <a:pt x="16" y="479"/>
                    </a:lnTo>
                    <a:lnTo>
                      <a:pt x="8" y="460"/>
                    </a:lnTo>
                    <a:lnTo>
                      <a:pt x="3" y="439"/>
                    </a:lnTo>
                    <a:lnTo>
                      <a:pt x="0" y="416"/>
                    </a:lnTo>
                    <a:lnTo>
                      <a:pt x="0" y="393"/>
                    </a:lnTo>
                    <a:lnTo>
                      <a:pt x="1" y="367"/>
                    </a:lnTo>
                    <a:lnTo>
                      <a:pt x="4" y="341"/>
                    </a:lnTo>
                    <a:lnTo>
                      <a:pt x="8" y="312"/>
                    </a:lnTo>
                    <a:lnTo>
                      <a:pt x="14" y="285"/>
                    </a:lnTo>
                    <a:lnTo>
                      <a:pt x="19" y="257"/>
                    </a:lnTo>
                    <a:lnTo>
                      <a:pt x="25" y="228"/>
                    </a:lnTo>
                    <a:lnTo>
                      <a:pt x="31" y="201"/>
                    </a:lnTo>
                    <a:lnTo>
                      <a:pt x="38" y="175"/>
                    </a:lnTo>
                    <a:lnTo>
                      <a:pt x="43" y="150"/>
                    </a:lnTo>
                    <a:lnTo>
                      <a:pt x="50" y="128"/>
                    </a:lnTo>
                    <a:lnTo>
                      <a:pt x="55" y="107"/>
                    </a:lnTo>
                    <a:lnTo>
                      <a:pt x="60" y="90"/>
                    </a:lnTo>
                    <a:lnTo>
                      <a:pt x="64" y="75"/>
                    </a:lnTo>
                    <a:lnTo>
                      <a:pt x="67" y="64"/>
                    </a:lnTo>
                    <a:lnTo>
                      <a:pt x="69" y="58"/>
                    </a:lnTo>
                    <a:lnTo>
                      <a:pt x="71" y="56"/>
                    </a:lnTo>
                    <a:close/>
                  </a:path>
                </a:pathLst>
              </a:custGeom>
              <a:solidFill>
                <a:srgbClr val="48616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34" name="Freeform 714"/>
              <p:cNvSpPr>
                <a:spLocks/>
              </p:cNvSpPr>
              <p:nvPr/>
            </p:nvSpPr>
            <p:spPr bwMode="auto">
              <a:xfrm flipH="1">
                <a:off x="-967" y="2437"/>
                <a:ext cx="8" cy="29"/>
              </a:xfrm>
              <a:custGeom>
                <a:avLst/>
                <a:gdLst/>
                <a:ahLst/>
                <a:cxnLst>
                  <a:cxn ang="0">
                    <a:pos x="84" y="49"/>
                  </a:cxn>
                  <a:cxn ang="0">
                    <a:pos x="91" y="41"/>
                  </a:cxn>
                  <a:cxn ang="0">
                    <a:pos x="105" y="29"/>
                  </a:cxn>
                  <a:cxn ang="0">
                    <a:pos x="121" y="16"/>
                  </a:cxn>
                  <a:cxn ang="0">
                    <a:pos x="137" y="5"/>
                  </a:cxn>
                  <a:cxn ang="0">
                    <a:pos x="151" y="0"/>
                  </a:cxn>
                  <a:cxn ang="0">
                    <a:pos x="161" y="3"/>
                  </a:cxn>
                  <a:cxn ang="0">
                    <a:pos x="163" y="17"/>
                  </a:cxn>
                  <a:cxn ang="0">
                    <a:pos x="160" y="35"/>
                  </a:cxn>
                  <a:cxn ang="0">
                    <a:pos x="158" y="68"/>
                  </a:cxn>
                  <a:cxn ang="0">
                    <a:pos x="154" y="127"/>
                  </a:cxn>
                  <a:cxn ang="0">
                    <a:pos x="149" y="205"/>
                  </a:cxn>
                  <a:cxn ang="0">
                    <a:pos x="144" y="295"/>
                  </a:cxn>
                  <a:cxn ang="0">
                    <a:pos x="138" y="391"/>
                  </a:cxn>
                  <a:cxn ang="0">
                    <a:pos x="134" y="484"/>
                  </a:cxn>
                  <a:cxn ang="0">
                    <a:pos x="131" y="568"/>
                  </a:cxn>
                  <a:cxn ang="0">
                    <a:pos x="129" y="604"/>
                  </a:cxn>
                  <a:cxn ang="0">
                    <a:pos x="118" y="597"/>
                  </a:cxn>
                  <a:cxn ang="0">
                    <a:pos x="98" y="583"/>
                  </a:cxn>
                  <a:cxn ang="0">
                    <a:pos x="74" y="563"/>
                  </a:cxn>
                  <a:cxn ang="0">
                    <a:pos x="49" y="537"/>
                  </a:cxn>
                  <a:cxn ang="0">
                    <a:pos x="26" y="505"/>
                  </a:cxn>
                  <a:cxn ang="0">
                    <a:pos x="8" y="467"/>
                  </a:cxn>
                  <a:cxn ang="0">
                    <a:pos x="0" y="424"/>
                  </a:cxn>
                  <a:cxn ang="0">
                    <a:pos x="2" y="374"/>
                  </a:cxn>
                  <a:cxn ang="0">
                    <a:pos x="10" y="319"/>
                  </a:cxn>
                  <a:cxn ang="0">
                    <a:pos x="22" y="261"/>
                  </a:cxn>
                  <a:cxn ang="0">
                    <a:pos x="36" y="203"/>
                  </a:cxn>
                  <a:cxn ang="0">
                    <a:pos x="51" y="149"/>
                  </a:cxn>
                  <a:cxn ang="0">
                    <a:pos x="64" y="105"/>
                  </a:cxn>
                  <a:cxn ang="0">
                    <a:pos x="75" y="71"/>
                  </a:cxn>
                  <a:cxn ang="0">
                    <a:pos x="82" y="52"/>
                  </a:cxn>
                </a:cxnLst>
                <a:rect l="0" t="0" r="r" b="b"/>
                <a:pathLst>
                  <a:path w="163" h="605">
                    <a:moveTo>
                      <a:pt x="83" y="50"/>
                    </a:moveTo>
                    <a:lnTo>
                      <a:pt x="84" y="49"/>
                    </a:lnTo>
                    <a:lnTo>
                      <a:pt x="86" y="46"/>
                    </a:lnTo>
                    <a:lnTo>
                      <a:pt x="91" y="41"/>
                    </a:lnTo>
                    <a:lnTo>
                      <a:pt x="97" y="36"/>
                    </a:lnTo>
                    <a:lnTo>
                      <a:pt x="105" y="29"/>
                    </a:lnTo>
                    <a:lnTo>
                      <a:pt x="112" y="23"/>
                    </a:lnTo>
                    <a:lnTo>
                      <a:pt x="121" y="16"/>
                    </a:lnTo>
                    <a:lnTo>
                      <a:pt x="129" y="11"/>
                    </a:lnTo>
                    <a:lnTo>
                      <a:pt x="137" y="5"/>
                    </a:lnTo>
                    <a:lnTo>
                      <a:pt x="145" y="2"/>
                    </a:lnTo>
                    <a:lnTo>
                      <a:pt x="151" y="0"/>
                    </a:lnTo>
                    <a:lnTo>
                      <a:pt x="157" y="0"/>
                    </a:lnTo>
                    <a:lnTo>
                      <a:pt x="161" y="3"/>
                    </a:lnTo>
                    <a:lnTo>
                      <a:pt x="163" y="9"/>
                    </a:lnTo>
                    <a:lnTo>
                      <a:pt x="163" y="17"/>
                    </a:lnTo>
                    <a:lnTo>
                      <a:pt x="161" y="30"/>
                    </a:lnTo>
                    <a:lnTo>
                      <a:pt x="160" y="35"/>
                    </a:lnTo>
                    <a:lnTo>
                      <a:pt x="159" y="47"/>
                    </a:lnTo>
                    <a:lnTo>
                      <a:pt x="158" y="68"/>
                    </a:lnTo>
                    <a:lnTo>
                      <a:pt x="156" y="94"/>
                    </a:lnTo>
                    <a:lnTo>
                      <a:pt x="154" y="127"/>
                    </a:lnTo>
                    <a:lnTo>
                      <a:pt x="151" y="164"/>
                    </a:lnTo>
                    <a:lnTo>
                      <a:pt x="149" y="205"/>
                    </a:lnTo>
                    <a:lnTo>
                      <a:pt x="146" y="249"/>
                    </a:lnTo>
                    <a:lnTo>
                      <a:pt x="144" y="295"/>
                    </a:lnTo>
                    <a:lnTo>
                      <a:pt x="141" y="343"/>
                    </a:lnTo>
                    <a:lnTo>
                      <a:pt x="138" y="391"/>
                    </a:lnTo>
                    <a:lnTo>
                      <a:pt x="136" y="438"/>
                    </a:lnTo>
                    <a:lnTo>
                      <a:pt x="134" y="484"/>
                    </a:lnTo>
                    <a:lnTo>
                      <a:pt x="132" y="527"/>
                    </a:lnTo>
                    <a:lnTo>
                      <a:pt x="131" y="568"/>
                    </a:lnTo>
                    <a:lnTo>
                      <a:pt x="131" y="605"/>
                    </a:lnTo>
                    <a:lnTo>
                      <a:pt x="129" y="604"/>
                    </a:lnTo>
                    <a:lnTo>
                      <a:pt x="124" y="600"/>
                    </a:lnTo>
                    <a:lnTo>
                      <a:pt x="118" y="597"/>
                    </a:lnTo>
                    <a:lnTo>
                      <a:pt x="109" y="591"/>
                    </a:lnTo>
                    <a:lnTo>
                      <a:pt x="98" y="583"/>
                    </a:lnTo>
                    <a:lnTo>
                      <a:pt x="87" y="574"/>
                    </a:lnTo>
                    <a:lnTo>
                      <a:pt x="74" y="563"/>
                    </a:lnTo>
                    <a:lnTo>
                      <a:pt x="62" y="551"/>
                    </a:lnTo>
                    <a:lnTo>
                      <a:pt x="49" y="537"/>
                    </a:lnTo>
                    <a:lnTo>
                      <a:pt x="37" y="522"/>
                    </a:lnTo>
                    <a:lnTo>
                      <a:pt x="26" y="505"/>
                    </a:lnTo>
                    <a:lnTo>
                      <a:pt x="16" y="487"/>
                    </a:lnTo>
                    <a:lnTo>
                      <a:pt x="8" y="467"/>
                    </a:lnTo>
                    <a:lnTo>
                      <a:pt x="3" y="446"/>
                    </a:lnTo>
                    <a:lnTo>
                      <a:pt x="0" y="424"/>
                    </a:lnTo>
                    <a:lnTo>
                      <a:pt x="0" y="401"/>
                    </a:lnTo>
                    <a:lnTo>
                      <a:pt x="2" y="374"/>
                    </a:lnTo>
                    <a:lnTo>
                      <a:pt x="5" y="347"/>
                    </a:lnTo>
                    <a:lnTo>
                      <a:pt x="10" y="319"/>
                    </a:lnTo>
                    <a:lnTo>
                      <a:pt x="15" y="290"/>
                    </a:lnTo>
                    <a:lnTo>
                      <a:pt x="22" y="261"/>
                    </a:lnTo>
                    <a:lnTo>
                      <a:pt x="29" y="231"/>
                    </a:lnTo>
                    <a:lnTo>
                      <a:pt x="36" y="203"/>
                    </a:lnTo>
                    <a:lnTo>
                      <a:pt x="43" y="176"/>
                    </a:lnTo>
                    <a:lnTo>
                      <a:pt x="51" y="149"/>
                    </a:lnTo>
                    <a:lnTo>
                      <a:pt x="58" y="125"/>
                    </a:lnTo>
                    <a:lnTo>
                      <a:pt x="64" y="105"/>
                    </a:lnTo>
                    <a:lnTo>
                      <a:pt x="71" y="86"/>
                    </a:lnTo>
                    <a:lnTo>
                      <a:pt x="75" y="71"/>
                    </a:lnTo>
                    <a:lnTo>
                      <a:pt x="79" y="59"/>
                    </a:lnTo>
                    <a:lnTo>
                      <a:pt x="82" y="52"/>
                    </a:lnTo>
                    <a:lnTo>
                      <a:pt x="83" y="50"/>
                    </a:lnTo>
                    <a:close/>
                  </a:path>
                </a:pathLst>
              </a:custGeom>
              <a:solidFill>
                <a:srgbClr val="304A4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35" name="Freeform 715"/>
              <p:cNvSpPr>
                <a:spLocks/>
              </p:cNvSpPr>
              <p:nvPr/>
            </p:nvSpPr>
            <p:spPr bwMode="auto">
              <a:xfrm flipH="1">
                <a:off x="-967" y="2437"/>
                <a:ext cx="9" cy="29"/>
              </a:xfrm>
              <a:custGeom>
                <a:avLst/>
                <a:gdLst/>
                <a:ahLst/>
                <a:cxnLst>
                  <a:cxn ang="0">
                    <a:pos x="160" y="43"/>
                  </a:cxn>
                  <a:cxn ang="0">
                    <a:pos x="158" y="76"/>
                  </a:cxn>
                  <a:cxn ang="0">
                    <a:pos x="154" y="135"/>
                  </a:cxn>
                  <a:cxn ang="0">
                    <a:pos x="149" y="214"/>
                  </a:cxn>
                  <a:cxn ang="0">
                    <a:pos x="144" y="303"/>
                  </a:cxn>
                  <a:cxn ang="0">
                    <a:pos x="139" y="399"/>
                  </a:cxn>
                  <a:cxn ang="0">
                    <a:pos x="134" y="492"/>
                  </a:cxn>
                  <a:cxn ang="0">
                    <a:pos x="131" y="576"/>
                  </a:cxn>
                  <a:cxn ang="0">
                    <a:pos x="129" y="612"/>
                  </a:cxn>
                  <a:cxn ang="0">
                    <a:pos x="118" y="606"/>
                  </a:cxn>
                  <a:cxn ang="0">
                    <a:pos x="98" y="591"/>
                  </a:cxn>
                  <a:cxn ang="0">
                    <a:pos x="74" y="572"/>
                  </a:cxn>
                  <a:cxn ang="0">
                    <a:pos x="49" y="546"/>
                  </a:cxn>
                  <a:cxn ang="0">
                    <a:pos x="26" y="514"/>
                  </a:cxn>
                  <a:cxn ang="0">
                    <a:pos x="9" y="476"/>
                  </a:cxn>
                  <a:cxn ang="0">
                    <a:pos x="0" y="432"/>
                  </a:cxn>
                  <a:cxn ang="0">
                    <a:pos x="2" y="383"/>
                  </a:cxn>
                  <a:cxn ang="0">
                    <a:pos x="11" y="326"/>
                  </a:cxn>
                  <a:cxn ang="0">
                    <a:pos x="25" y="266"/>
                  </a:cxn>
                  <a:cxn ang="0">
                    <a:pos x="40" y="207"/>
                  </a:cxn>
                  <a:cxn ang="0">
                    <a:pos x="58" y="151"/>
                  </a:cxn>
                  <a:cxn ang="0">
                    <a:pos x="73" y="103"/>
                  </a:cxn>
                  <a:cxn ang="0">
                    <a:pos x="85" y="68"/>
                  </a:cxn>
                  <a:cxn ang="0">
                    <a:pos x="93" y="49"/>
                  </a:cxn>
                  <a:cxn ang="0">
                    <a:pos x="95" y="44"/>
                  </a:cxn>
                  <a:cxn ang="0">
                    <a:pos x="104" y="38"/>
                  </a:cxn>
                  <a:cxn ang="0">
                    <a:pos x="119" y="26"/>
                  </a:cxn>
                  <a:cxn ang="0">
                    <a:pos x="136" y="14"/>
                  </a:cxn>
                  <a:cxn ang="0">
                    <a:pos x="154" y="3"/>
                  </a:cxn>
                  <a:cxn ang="0">
                    <a:pos x="167" y="0"/>
                  </a:cxn>
                  <a:cxn ang="0">
                    <a:pos x="172" y="5"/>
                  </a:cxn>
                  <a:cxn ang="0">
                    <a:pos x="168" y="24"/>
                  </a:cxn>
                </a:cxnLst>
                <a:rect l="0" t="0" r="r" b="b"/>
                <a:pathLst>
                  <a:path w="172" h="613">
                    <a:moveTo>
                      <a:pt x="161" y="39"/>
                    </a:moveTo>
                    <a:lnTo>
                      <a:pt x="160" y="43"/>
                    </a:lnTo>
                    <a:lnTo>
                      <a:pt x="159" y="55"/>
                    </a:lnTo>
                    <a:lnTo>
                      <a:pt x="158" y="76"/>
                    </a:lnTo>
                    <a:lnTo>
                      <a:pt x="156" y="102"/>
                    </a:lnTo>
                    <a:lnTo>
                      <a:pt x="154" y="135"/>
                    </a:lnTo>
                    <a:lnTo>
                      <a:pt x="152" y="172"/>
                    </a:lnTo>
                    <a:lnTo>
                      <a:pt x="149" y="214"/>
                    </a:lnTo>
                    <a:lnTo>
                      <a:pt x="146" y="257"/>
                    </a:lnTo>
                    <a:lnTo>
                      <a:pt x="144" y="303"/>
                    </a:lnTo>
                    <a:lnTo>
                      <a:pt x="141" y="351"/>
                    </a:lnTo>
                    <a:lnTo>
                      <a:pt x="139" y="399"/>
                    </a:lnTo>
                    <a:lnTo>
                      <a:pt x="136" y="446"/>
                    </a:lnTo>
                    <a:lnTo>
                      <a:pt x="134" y="492"/>
                    </a:lnTo>
                    <a:lnTo>
                      <a:pt x="132" y="536"/>
                    </a:lnTo>
                    <a:lnTo>
                      <a:pt x="131" y="576"/>
                    </a:lnTo>
                    <a:lnTo>
                      <a:pt x="131" y="613"/>
                    </a:lnTo>
                    <a:lnTo>
                      <a:pt x="129" y="612"/>
                    </a:lnTo>
                    <a:lnTo>
                      <a:pt x="124" y="609"/>
                    </a:lnTo>
                    <a:lnTo>
                      <a:pt x="118" y="606"/>
                    </a:lnTo>
                    <a:lnTo>
                      <a:pt x="109" y="599"/>
                    </a:lnTo>
                    <a:lnTo>
                      <a:pt x="98" y="591"/>
                    </a:lnTo>
                    <a:lnTo>
                      <a:pt x="87" y="583"/>
                    </a:lnTo>
                    <a:lnTo>
                      <a:pt x="74" y="572"/>
                    </a:lnTo>
                    <a:lnTo>
                      <a:pt x="62" y="560"/>
                    </a:lnTo>
                    <a:lnTo>
                      <a:pt x="49" y="546"/>
                    </a:lnTo>
                    <a:lnTo>
                      <a:pt x="37" y="530"/>
                    </a:lnTo>
                    <a:lnTo>
                      <a:pt x="26" y="514"/>
                    </a:lnTo>
                    <a:lnTo>
                      <a:pt x="16" y="495"/>
                    </a:lnTo>
                    <a:lnTo>
                      <a:pt x="9" y="476"/>
                    </a:lnTo>
                    <a:lnTo>
                      <a:pt x="3" y="455"/>
                    </a:lnTo>
                    <a:lnTo>
                      <a:pt x="0" y="432"/>
                    </a:lnTo>
                    <a:lnTo>
                      <a:pt x="0" y="409"/>
                    </a:lnTo>
                    <a:lnTo>
                      <a:pt x="2" y="383"/>
                    </a:lnTo>
                    <a:lnTo>
                      <a:pt x="5" y="356"/>
                    </a:lnTo>
                    <a:lnTo>
                      <a:pt x="11" y="326"/>
                    </a:lnTo>
                    <a:lnTo>
                      <a:pt x="17" y="297"/>
                    </a:lnTo>
                    <a:lnTo>
                      <a:pt x="25" y="266"/>
                    </a:lnTo>
                    <a:lnTo>
                      <a:pt x="33" y="237"/>
                    </a:lnTo>
                    <a:lnTo>
                      <a:pt x="40" y="207"/>
                    </a:lnTo>
                    <a:lnTo>
                      <a:pt x="49" y="179"/>
                    </a:lnTo>
                    <a:lnTo>
                      <a:pt x="58" y="151"/>
                    </a:lnTo>
                    <a:lnTo>
                      <a:pt x="65" y="126"/>
                    </a:lnTo>
                    <a:lnTo>
                      <a:pt x="73" y="103"/>
                    </a:lnTo>
                    <a:lnTo>
                      <a:pt x="80" y="85"/>
                    </a:lnTo>
                    <a:lnTo>
                      <a:pt x="85" y="68"/>
                    </a:lnTo>
                    <a:lnTo>
                      <a:pt x="89" y="56"/>
                    </a:lnTo>
                    <a:lnTo>
                      <a:pt x="93" y="49"/>
                    </a:lnTo>
                    <a:lnTo>
                      <a:pt x="94" y="47"/>
                    </a:lnTo>
                    <a:lnTo>
                      <a:pt x="95" y="44"/>
                    </a:lnTo>
                    <a:lnTo>
                      <a:pt x="98" y="42"/>
                    </a:lnTo>
                    <a:lnTo>
                      <a:pt x="104" y="38"/>
                    </a:lnTo>
                    <a:lnTo>
                      <a:pt x="111" y="32"/>
                    </a:lnTo>
                    <a:lnTo>
                      <a:pt x="119" y="26"/>
                    </a:lnTo>
                    <a:lnTo>
                      <a:pt x="128" y="19"/>
                    </a:lnTo>
                    <a:lnTo>
                      <a:pt x="136" y="14"/>
                    </a:lnTo>
                    <a:lnTo>
                      <a:pt x="145" y="8"/>
                    </a:lnTo>
                    <a:lnTo>
                      <a:pt x="154" y="3"/>
                    </a:lnTo>
                    <a:lnTo>
                      <a:pt x="161" y="1"/>
                    </a:lnTo>
                    <a:lnTo>
                      <a:pt x="167" y="0"/>
                    </a:lnTo>
                    <a:lnTo>
                      <a:pt x="171" y="1"/>
                    </a:lnTo>
                    <a:lnTo>
                      <a:pt x="172" y="5"/>
                    </a:lnTo>
                    <a:lnTo>
                      <a:pt x="172" y="13"/>
                    </a:lnTo>
                    <a:lnTo>
                      <a:pt x="168" y="24"/>
                    </a:lnTo>
                    <a:lnTo>
                      <a:pt x="161" y="39"/>
                    </a:lnTo>
                    <a:close/>
                  </a:path>
                </a:pathLst>
              </a:custGeom>
              <a:solidFill>
                <a:srgbClr val="1932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36" name="Freeform 716"/>
              <p:cNvSpPr>
                <a:spLocks/>
              </p:cNvSpPr>
              <p:nvPr/>
            </p:nvSpPr>
            <p:spPr bwMode="auto">
              <a:xfrm flipH="1">
                <a:off x="-960" y="2437"/>
                <a:ext cx="8" cy="4"/>
              </a:xfrm>
              <a:custGeom>
                <a:avLst/>
                <a:gdLst/>
                <a:ahLst/>
                <a:cxnLst>
                  <a:cxn ang="0">
                    <a:pos x="124" y="6"/>
                  </a:cxn>
                  <a:cxn ang="0">
                    <a:pos x="18" y="0"/>
                  </a:cxn>
                  <a:cxn ang="0">
                    <a:pos x="0" y="36"/>
                  </a:cxn>
                  <a:cxn ang="0">
                    <a:pos x="0" y="115"/>
                  </a:cxn>
                  <a:cxn ang="0">
                    <a:pos x="124" y="6"/>
                  </a:cxn>
                </a:cxnLst>
                <a:rect l="0" t="0" r="r" b="b"/>
                <a:pathLst>
                  <a:path w="124" h="115">
                    <a:moveTo>
                      <a:pt x="124" y="6"/>
                    </a:moveTo>
                    <a:lnTo>
                      <a:pt x="18" y="0"/>
                    </a:lnTo>
                    <a:lnTo>
                      <a:pt x="0" y="36"/>
                    </a:lnTo>
                    <a:lnTo>
                      <a:pt x="0" y="115"/>
                    </a:lnTo>
                    <a:lnTo>
                      <a:pt x="124" y="6"/>
                    </a:lnTo>
                    <a:close/>
                  </a:path>
                </a:pathLst>
              </a:custGeom>
              <a:solidFill>
                <a:srgbClr val="BFCBCB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37" name="Freeform 717"/>
              <p:cNvSpPr>
                <a:spLocks/>
              </p:cNvSpPr>
              <p:nvPr/>
            </p:nvSpPr>
            <p:spPr bwMode="auto">
              <a:xfrm flipH="1">
                <a:off x="-960" y="2437"/>
                <a:ext cx="8" cy="4"/>
              </a:xfrm>
              <a:custGeom>
                <a:avLst/>
                <a:gdLst/>
                <a:ahLst/>
                <a:cxnLst>
                  <a:cxn ang="0">
                    <a:pos x="124" y="6"/>
                  </a:cxn>
                  <a:cxn ang="0">
                    <a:pos x="18" y="0"/>
                  </a:cxn>
                  <a:cxn ang="0">
                    <a:pos x="0" y="36"/>
                  </a:cxn>
                  <a:cxn ang="0">
                    <a:pos x="0" y="115"/>
                  </a:cxn>
                  <a:cxn ang="0">
                    <a:pos x="124" y="6"/>
                  </a:cxn>
                </a:cxnLst>
                <a:rect l="0" t="0" r="r" b="b"/>
                <a:pathLst>
                  <a:path w="124" h="115">
                    <a:moveTo>
                      <a:pt x="124" y="6"/>
                    </a:moveTo>
                    <a:lnTo>
                      <a:pt x="18" y="0"/>
                    </a:lnTo>
                    <a:lnTo>
                      <a:pt x="0" y="36"/>
                    </a:lnTo>
                    <a:lnTo>
                      <a:pt x="0" y="115"/>
                    </a:lnTo>
                    <a:lnTo>
                      <a:pt x="124" y="6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38" name="Freeform 718"/>
              <p:cNvSpPr>
                <a:spLocks/>
              </p:cNvSpPr>
              <p:nvPr/>
            </p:nvSpPr>
            <p:spPr bwMode="auto">
              <a:xfrm flipH="1">
                <a:off x="-968" y="2445"/>
                <a:ext cx="8" cy="7"/>
              </a:xfrm>
              <a:custGeom>
                <a:avLst/>
                <a:gdLst/>
                <a:ahLst/>
                <a:cxnLst>
                  <a:cxn ang="0">
                    <a:pos x="125" y="5"/>
                  </a:cxn>
                  <a:cxn ang="0">
                    <a:pos x="19" y="0"/>
                  </a:cxn>
                  <a:cxn ang="0">
                    <a:pos x="0" y="34"/>
                  </a:cxn>
                  <a:cxn ang="0">
                    <a:pos x="0" y="112"/>
                  </a:cxn>
                  <a:cxn ang="0">
                    <a:pos x="125" y="5"/>
                  </a:cxn>
                </a:cxnLst>
                <a:rect l="0" t="0" r="r" b="b"/>
                <a:pathLst>
                  <a:path w="125" h="112">
                    <a:moveTo>
                      <a:pt x="125" y="5"/>
                    </a:moveTo>
                    <a:lnTo>
                      <a:pt x="19" y="0"/>
                    </a:lnTo>
                    <a:lnTo>
                      <a:pt x="0" y="34"/>
                    </a:lnTo>
                    <a:lnTo>
                      <a:pt x="0" y="112"/>
                    </a:lnTo>
                    <a:lnTo>
                      <a:pt x="125" y="5"/>
                    </a:lnTo>
                    <a:close/>
                  </a:path>
                </a:pathLst>
              </a:custGeom>
              <a:solidFill>
                <a:srgbClr val="BFCBCB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39" name="Freeform 719"/>
              <p:cNvSpPr>
                <a:spLocks/>
              </p:cNvSpPr>
              <p:nvPr/>
            </p:nvSpPr>
            <p:spPr bwMode="auto">
              <a:xfrm flipH="1">
                <a:off x="-968" y="2445"/>
                <a:ext cx="8" cy="7"/>
              </a:xfrm>
              <a:custGeom>
                <a:avLst/>
                <a:gdLst/>
                <a:ahLst/>
                <a:cxnLst>
                  <a:cxn ang="0">
                    <a:pos x="125" y="5"/>
                  </a:cxn>
                  <a:cxn ang="0">
                    <a:pos x="19" y="0"/>
                  </a:cxn>
                  <a:cxn ang="0">
                    <a:pos x="0" y="34"/>
                  </a:cxn>
                  <a:cxn ang="0">
                    <a:pos x="0" y="112"/>
                  </a:cxn>
                  <a:cxn ang="0">
                    <a:pos x="125" y="5"/>
                  </a:cxn>
                </a:cxnLst>
                <a:rect l="0" t="0" r="r" b="b"/>
                <a:pathLst>
                  <a:path w="125" h="112">
                    <a:moveTo>
                      <a:pt x="125" y="5"/>
                    </a:moveTo>
                    <a:lnTo>
                      <a:pt x="19" y="0"/>
                    </a:lnTo>
                    <a:lnTo>
                      <a:pt x="0" y="34"/>
                    </a:lnTo>
                    <a:lnTo>
                      <a:pt x="0" y="112"/>
                    </a:lnTo>
                    <a:lnTo>
                      <a:pt x="125" y="5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40" name="Freeform 720"/>
              <p:cNvSpPr>
                <a:spLocks/>
              </p:cNvSpPr>
              <p:nvPr/>
            </p:nvSpPr>
            <p:spPr bwMode="auto">
              <a:xfrm flipH="1">
                <a:off x="-967" y="2450"/>
                <a:ext cx="7" cy="7"/>
              </a:xfrm>
              <a:custGeom>
                <a:avLst/>
                <a:gdLst/>
                <a:ahLst/>
                <a:cxnLst>
                  <a:cxn ang="0">
                    <a:pos x="124" y="5"/>
                  </a:cxn>
                  <a:cxn ang="0">
                    <a:pos x="18" y="0"/>
                  </a:cxn>
                  <a:cxn ang="0">
                    <a:pos x="0" y="35"/>
                  </a:cxn>
                  <a:cxn ang="0">
                    <a:pos x="0" y="114"/>
                  </a:cxn>
                  <a:cxn ang="0">
                    <a:pos x="124" y="5"/>
                  </a:cxn>
                </a:cxnLst>
                <a:rect l="0" t="0" r="r" b="b"/>
                <a:pathLst>
                  <a:path w="124" h="114">
                    <a:moveTo>
                      <a:pt x="124" y="5"/>
                    </a:moveTo>
                    <a:lnTo>
                      <a:pt x="18" y="0"/>
                    </a:lnTo>
                    <a:lnTo>
                      <a:pt x="0" y="35"/>
                    </a:lnTo>
                    <a:lnTo>
                      <a:pt x="0" y="114"/>
                    </a:lnTo>
                    <a:lnTo>
                      <a:pt x="124" y="5"/>
                    </a:lnTo>
                    <a:close/>
                  </a:path>
                </a:pathLst>
              </a:custGeom>
              <a:solidFill>
                <a:srgbClr val="BFCBCB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41" name="Freeform 721"/>
              <p:cNvSpPr>
                <a:spLocks/>
              </p:cNvSpPr>
              <p:nvPr/>
            </p:nvSpPr>
            <p:spPr bwMode="auto">
              <a:xfrm flipH="1">
                <a:off x="-967" y="2450"/>
                <a:ext cx="7" cy="7"/>
              </a:xfrm>
              <a:custGeom>
                <a:avLst/>
                <a:gdLst/>
                <a:ahLst/>
                <a:cxnLst>
                  <a:cxn ang="0">
                    <a:pos x="124" y="5"/>
                  </a:cxn>
                  <a:cxn ang="0">
                    <a:pos x="18" y="0"/>
                  </a:cxn>
                  <a:cxn ang="0">
                    <a:pos x="0" y="35"/>
                  </a:cxn>
                  <a:cxn ang="0">
                    <a:pos x="0" y="114"/>
                  </a:cxn>
                  <a:cxn ang="0">
                    <a:pos x="124" y="5"/>
                  </a:cxn>
                </a:cxnLst>
                <a:rect l="0" t="0" r="r" b="b"/>
                <a:pathLst>
                  <a:path w="124" h="114">
                    <a:moveTo>
                      <a:pt x="124" y="5"/>
                    </a:moveTo>
                    <a:lnTo>
                      <a:pt x="18" y="0"/>
                    </a:lnTo>
                    <a:lnTo>
                      <a:pt x="0" y="35"/>
                    </a:lnTo>
                    <a:lnTo>
                      <a:pt x="0" y="114"/>
                    </a:lnTo>
                    <a:lnTo>
                      <a:pt x="124" y="5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42" name="Freeform 722"/>
              <p:cNvSpPr>
                <a:spLocks/>
              </p:cNvSpPr>
              <p:nvPr/>
            </p:nvSpPr>
            <p:spPr bwMode="auto">
              <a:xfrm flipH="1">
                <a:off x="-959" y="2450"/>
                <a:ext cx="7" cy="8"/>
              </a:xfrm>
              <a:custGeom>
                <a:avLst/>
                <a:gdLst/>
                <a:ahLst/>
                <a:cxnLst>
                  <a:cxn ang="0">
                    <a:pos x="125" y="6"/>
                  </a:cxn>
                  <a:cxn ang="0">
                    <a:pos x="18" y="0"/>
                  </a:cxn>
                  <a:cxn ang="0">
                    <a:pos x="0" y="35"/>
                  </a:cxn>
                  <a:cxn ang="0">
                    <a:pos x="0" y="114"/>
                  </a:cxn>
                  <a:cxn ang="0">
                    <a:pos x="125" y="6"/>
                  </a:cxn>
                </a:cxnLst>
                <a:rect l="0" t="0" r="r" b="b"/>
                <a:pathLst>
                  <a:path w="125" h="114">
                    <a:moveTo>
                      <a:pt x="125" y="6"/>
                    </a:moveTo>
                    <a:lnTo>
                      <a:pt x="18" y="0"/>
                    </a:lnTo>
                    <a:lnTo>
                      <a:pt x="0" y="35"/>
                    </a:lnTo>
                    <a:lnTo>
                      <a:pt x="0" y="114"/>
                    </a:lnTo>
                    <a:lnTo>
                      <a:pt x="125" y="6"/>
                    </a:lnTo>
                    <a:close/>
                  </a:path>
                </a:pathLst>
              </a:custGeom>
              <a:solidFill>
                <a:srgbClr val="BFCBCB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43" name="Freeform 723"/>
              <p:cNvSpPr>
                <a:spLocks/>
              </p:cNvSpPr>
              <p:nvPr/>
            </p:nvSpPr>
            <p:spPr bwMode="auto">
              <a:xfrm flipH="1">
                <a:off x="-959" y="2450"/>
                <a:ext cx="7" cy="8"/>
              </a:xfrm>
              <a:custGeom>
                <a:avLst/>
                <a:gdLst/>
                <a:ahLst/>
                <a:cxnLst>
                  <a:cxn ang="0">
                    <a:pos x="125" y="6"/>
                  </a:cxn>
                  <a:cxn ang="0">
                    <a:pos x="18" y="0"/>
                  </a:cxn>
                  <a:cxn ang="0">
                    <a:pos x="0" y="35"/>
                  </a:cxn>
                  <a:cxn ang="0">
                    <a:pos x="0" y="114"/>
                  </a:cxn>
                  <a:cxn ang="0">
                    <a:pos x="125" y="6"/>
                  </a:cxn>
                </a:cxnLst>
                <a:rect l="0" t="0" r="r" b="b"/>
                <a:pathLst>
                  <a:path w="125" h="114">
                    <a:moveTo>
                      <a:pt x="125" y="6"/>
                    </a:moveTo>
                    <a:lnTo>
                      <a:pt x="18" y="0"/>
                    </a:lnTo>
                    <a:lnTo>
                      <a:pt x="0" y="35"/>
                    </a:lnTo>
                    <a:lnTo>
                      <a:pt x="0" y="114"/>
                    </a:lnTo>
                    <a:lnTo>
                      <a:pt x="125" y="6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44" name="Freeform 724"/>
              <p:cNvSpPr>
                <a:spLocks/>
              </p:cNvSpPr>
              <p:nvPr/>
            </p:nvSpPr>
            <p:spPr bwMode="auto">
              <a:xfrm flipH="1">
                <a:off x="-967" y="2458"/>
                <a:ext cx="7" cy="4"/>
              </a:xfrm>
              <a:custGeom>
                <a:avLst/>
                <a:gdLst/>
                <a:ahLst/>
                <a:cxnLst>
                  <a:cxn ang="0">
                    <a:pos x="124" y="5"/>
                  </a:cxn>
                  <a:cxn ang="0">
                    <a:pos x="17" y="0"/>
                  </a:cxn>
                  <a:cxn ang="0">
                    <a:pos x="0" y="34"/>
                  </a:cxn>
                  <a:cxn ang="0">
                    <a:pos x="0" y="113"/>
                  </a:cxn>
                  <a:cxn ang="0">
                    <a:pos x="124" y="5"/>
                  </a:cxn>
                </a:cxnLst>
                <a:rect l="0" t="0" r="r" b="b"/>
                <a:pathLst>
                  <a:path w="124" h="113">
                    <a:moveTo>
                      <a:pt x="124" y="5"/>
                    </a:moveTo>
                    <a:lnTo>
                      <a:pt x="17" y="0"/>
                    </a:lnTo>
                    <a:lnTo>
                      <a:pt x="0" y="34"/>
                    </a:lnTo>
                    <a:lnTo>
                      <a:pt x="0" y="113"/>
                    </a:lnTo>
                    <a:lnTo>
                      <a:pt x="124" y="5"/>
                    </a:lnTo>
                    <a:close/>
                  </a:path>
                </a:pathLst>
              </a:custGeom>
              <a:solidFill>
                <a:srgbClr val="BFCBCB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45" name="Freeform 725"/>
              <p:cNvSpPr>
                <a:spLocks/>
              </p:cNvSpPr>
              <p:nvPr/>
            </p:nvSpPr>
            <p:spPr bwMode="auto">
              <a:xfrm flipH="1">
                <a:off x="-967" y="2458"/>
                <a:ext cx="7" cy="4"/>
              </a:xfrm>
              <a:custGeom>
                <a:avLst/>
                <a:gdLst/>
                <a:ahLst/>
                <a:cxnLst>
                  <a:cxn ang="0">
                    <a:pos x="124" y="5"/>
                  </a:cxn>
                  <a:cxn ang="0">
                    <a:pos x="17" y="0"/>
                  </a:cxn>
                  <a:cxn ang="0">
                    <a:pos x="0" y="34"/>
                  </a:cxn>
                  <a:cxn ang="0">
                    <a:pos x="0" y="113"/>
                  </a:cxn>
                  <a:cxn ang="0">
                    <a:pos x="124" y="5"/>
                  </a:cxn>
                </a:cxnLst>
                <a:rect l="0" t="0" r="r" b="b"/>
                <a:pathLst>
                  <a:path w="124" h="113">
                    <a:moveTo>
                      <a:pt x="124" y="5"/>
                    </a:moveTo>
                    <a:lnTo>
                      <a:pt x="17" y="0"/>
                    </a:lnTo>
                    <a:lnTo>
                      <a:pt x="0" y="34"/>
                    </a:lnTo>
                    <a:lnTo>
                      <a:pt x="0" y="113"/>
                    </a:lnTo>
                    <a:lnTo>
                      <a:pt x="124" y="5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46" name="Freeform 726"/>
              <p:cNvSpPr>
                <a:spLocks/>
              </p:cNvSpPr>
              <p:nvPr/>
            </p:nvSpPr>
            <p:spPr bwMode="auto">
              <a:xfrm flipH="1">
                <a:off x="-968" y="2437"/>
                <a:ext cx="16" cy="33"/>
              </a:xfrm>
              <a:custGeom>
                <a:avLst/>
                <a:gdLst/>
                <a:ahLst/>
                <a:cxnLst>
                  <a:cxn ang="0">
                    <a:pos x="274" y="4"/>
                  </a:cxn>
                  <a:cxn ang="0">
                    <a:pos x="253" y="3"/>
                  </a:cxn>
                  <a:cxn ang="0">
                    <a:pos x="222" y="8"/>
                  </a:cxn>
                  <a:cxn ang="0">
                    <a:pos x="190" y="23"/>
                  </a:cxn>
                  <a:cxn ang="0">
                    <a:pos x="165" y="55"/>
                  </a:cxn>
                  <a:cxn ang="0">
                    <a:pos x="155" y="105"/>
                  </a:cxn>
                  <a:cxn ang="0">
                    <a:pos x="149" y="170"/>
                  </a:cxn>
                  <a:cxn ang="0">
                    <a:pos x="143" y="242"/>
                  </a:cxn>
                  <a:cxn ang="0">
                    <a:pos x="139" y="312"/>
                  </a:cxn>
                  <a:cxn ang="0">
                    <a:pos x="136" y="367"/>
                  </a:cxn>
                  <a:cxn ang="0">
                    <a:pos x="134" y="400"/>
                  </a:cxn>
                  <a:cxn ang="0">
                    <a:pos x="137" y="421"/>
                  </a:cxn>
                  <a:cxn ang="0">
                    <a:pos x="146" y="448"/>
                  </a:cxn>
                  <a:cxn ang="0">
                    <a:pos x="165" y="483"/>
                  </a:cxn>
                  <a:cxn ang="0">
                    <a:pos x="193" y="521"/>
                  </a:cxn>
                  <a:cxn ang="0">
                    <a:pos x="233" y="563"/>
                  </a:cxn>
                  <a:cxn ang="0">
                    <a:pos x="241" y="581"/>
                  </a:cxn>
                  <a:cxn ang="0">
                    <a:pos x="211" y="605"/>
                  </a:cxn>
                  <a:cxn ang="0">
                    <a:pos x="166" y="639"/>
                  </a:cxn>
                  <a:cxn ang="0">
                    <a:pos x="117" y="674"/>
                  </a:cxn>
                  <a:cxn ang="0">
                    <a:pos x="76" y="700"/>
                  </a:cxn>
                  <a:cxn ang="0">
                    <a:pos x="52" y="708"/>
                  </a:cxn>
                  <a:cxn ang="0">
                    <a:pos x="35" y="697"/>
                  </a:cxn>
                  <a:cxn ang="0">
                    <a:pos x="23" y="673"/>
                  </a:cxn>
                  <a:cxn ang="0">
                    <a:pos x="13" y="643"/>
                  </a:cxn>
                  <a:cxn ang="0">
                    <a:pos x="8" y="612"/>
                  </a:cxn>
                  <a:cxn ang="0">
                    <a:pos x="5" y="586"/>
                  </a:cxn>
                  <a:cxn ang="0">
                    <a:pos x="0" y="530"/>
                  </a:cxn>
                  <a:cxn ang="0">
                    <a:pos x="0" y="467"/>
                  </a:cxn>
                  <a:cxn ang="0">
                    <a:pos x="3" y="400"/>
                  </a:cxn>
                  <a:cxn ang="0">
                    <a:pos x="8" y="334"/>
                  </a:cxn>
                  <a:cxn ang="0">
                    <a:pos x="13" y="278"/>
                  </a:cxn>
                  <a:cxn ang="0">
                    <a:pos x="22" y="235"/>
                  </a:cxn>
                  <a:cxn ang="0">
                    <a:pos x="45" y="184"/>
                  </a:cxn>
                  <a:cxn ang="0">
                    <a:pos x="79" y="127"/>
                  </a:cxn>
                  <a:cxn ang="0">
                    <a:pos x="116" y="75"/>
                  </a:cxn>
                  <a:cxn ang="0">
                    <a:pos x="153" y="34"/>
                  </a:cxn>
                  <a:cxn ang="0">
                    <a:pos x="184" y="13"/>
                  </a:cxn>
                  <a:cxn ang="0">
                    <a:pos x="213" y="4"/>
                  </a:cxn>
                  <a:cxn ang="0">
                    <a:pos x="239" y="0"/>
                  </a:cxn>
                  <a:cxn ang="0">
                    <a:pos x="260" y="0"/>
                  </a:cxn>
                  <a:cxn ang="0">
                    <a:pos x="274" y="3"/>
                  </a:cxn>
                  <a:cxn ang="0">
                    <a:pos x="280" y="5"/>
                  </a:cxn>
                </a:cxnLst>
                <a:rect l="0" t="0" r="r" b="b"/>
                <a:pathLst>
                  <a:path w="280" h="708">
                    <a:moveTo>
                      <a:pt x="280" y="5"/>
                    </a:moveTo>
                    <a:lnTo>
                      <a:pt x="277" y="4"/>
                    </a:lnTo>
                    <a:lnTo>
                      <a:pt x="274" y="4"/>
                    </a:lnTo>
                    <a:lnTo>
                      <a:pt x="269" y="4"/>
                    </a:lnTo>
                    <a:lnTo>
                      <a:pt x="261" y="3"/>
                    </a:lnTo>
                    <a:lnTo>
                      <a:pt x="253" y="3"/>
                    </a:lnTo>
                    <a:lnTo>
                      <a:pt x="244" y="4"/>
                    </a:lnTo>
                    <a:lnTo>
                      <a:pt x="233" y="5"/>
                    </a:lnTo>
                    <a:lnTo>
                      <a:pt x="222" y="8"/>
                    </a:lnTo>
                    <a:lnTo>
                      <a:pt x="211" y="11"/>
                    </a:lnTo>
                    <a:lnTo>
                      <a:pt x="200" y="17"/>
                    </a:lnTo>
                    <a:lnTo>
                      <a:pt x="190" y="23"/>
                    </a:lnTo>
                    <a:lnTo>
                      <a:pt x="180" y="31"/>
                    </a:lnTo>
                    <a:lnTo>
                      <a:pt x="173" y="42"/>
                    </a:lnTo>
                    <a:lnTo>
                      <a:pt x="165" y="55"/>
                    </a:lnTo>
                    <a:lnTo>
                      <a:pt x="160" y="69"/>
                    </a:lnTo>
                    <a:lnTo>
                      <a:pt x="157" y="88"/>
                    </a:lnTo>
                    <a:lnTo>
                      <a:pt x="155" y="105"/>
                    </a:lnTo>
                    <a:lnTo>
                      <a:pt x="153" y="125"/>
                    </a:lnTo>
                    <a:lnTo>
                      <a:pt x="151" y="147"/>
                    </a:lnTo>
                    <a:lnTo>
                      <a:pt x="149" y="170"/>
                    </a:lnTo>
                    <a:lnTo>
                      <a:pt x="146" y="192"/>
                    </a:lnTo>
                    <a:lnTo>
                      <a:pt x="144" y="218"/>
                    </a:lnTo>
                    <a:lnTo>
                      <a:pt x="143" y="242"/>
                    </a:lnTo>
                    <a:lnTo>
                      <a:pt x="141" y="266"/>
                    </a:lnTo>
                    <a:lnTo>
                      <a:pt x="140" y="290"/>
                    </a:lnTo>
                    <a:lnTo>
                      <a:pt x="139" y="312"/>
                    </a:lnTo>
                    <a:lnTo>
                      <a:pt x="137" y="332"/>
                    </a:lnTo>
                    <a:lnTo>
                      <a:pt x="136" y="351"/>
                    </a:lnTo>
                    <a:lnTo>
                      <a:pt x="136" y="367"/>
                    </a:lnTo>
                    <a:lnTo>
                      <a:pt x="134" y="381"/>
                    </a:lnTo>
                    <a:lnTo>
                      <a:pt x="134" y="392"/>
                    </a:lnTo>
                    <a:lnTo>
                      <a:pt x="134" y="400"/>
                    </a:lnTo>
                    <a:lnTo>
                      <a:pt x="134" y="405"/>
                    </a:lnTo>
                    <a:lnTo>
                      <a:pt x="136" y="412"/>
                    </a:lnTo>
                    <a:lnTo>
                      <a:pt x="137" y="421"/>
                    </a:lnTo>
                    <a:lnTo>
                      <a:pt x="140" y="429"/>
                    </a:lnTo>
                    <a:lnTo>
                      <a:pt x="143" y="438"/>
                    </a:lnTo>
                    <a:lnTo>
                      <a:pt x="146" y="448"/>
                    </a:lnTo>
                    <a:lnTo>
                      <a:pt x="152" y="459"/>
                    </a:lnTo>
                    <a:lnTo>
                      <a:pt x="158" y="471"/>
                    </a:lnTo>
                    <a:lnTo>
                      <a:pt x="165" y="483"/>
                    </a:lnTo>
                    <a:lnTo>
                      <a:pt x="174" y="495"/>
                    </a:lnTo>
                    <a:lnTo>
                      <a:pt x="183" y="508"/>
                    </a:lnTo>
                    <a:lnTo>
                      <a:pt x="193" y="521"/>
                    </a:lnTo>
                    <a:lnTo>
                      <a:pt x="205" y="534"/>
                    </a:lnTo>
                    <a:lnTo>
                      <a:pt x="219" y="548"/>
                    </a:lnTo>
                    <a:lnTo>
                      <a:pt x="233" y="563"/>
                    </a:lnTo>
                    <a:lnTo>
                      <a:pt x="249" y="577"/>
                    </a:lnTo>
                    <a:lnTo>
                      <a:pt x="247" y="578"/>
                    </a:lnTo>
                    <a:lnTo>
                      <a:pt x="241" y="581"/>
                    </a:lnTo>
                    <a:lnTo>
                      <a:pt x="234" y="588"/>
                    </a:lnTo>
                    <a:lnTo>
                      <a:pt x="224" y="595"/>
                    </a:lnTo>
                    <a:lnTo>
                      <a:pt x="211" y="605"/>
                    </a:lnTo>
                    <a:lnTo>
                      <a:pt x="197" y="616"/>
                    </a:lnTo>
                    <a:lnTo>
                      <a:pt x="181" y="627"/>
                    </a:lnTo>
                    <a:lnTo>
                      <a:pt x="166" y="639"/>
                    </a:lnTo>
                    <a:lnTo>
                      <a:pt x="150" y="651"/>
                    </a:lnTo>
                    <a:lnTo>
                      <a:pt x="132" y="663"/>
                    </a:lnTo>
                    <a:lnTo>
                      <a:pt x="117" y="674"/>
                    </a:lnTo>
                    <a:lnTo>
                      <a:pt x="102" y="684"/>
                    </a:lnTo>
                    <a:lnTo>
                      <a:pt x="88" y="693"/>
                    </a:lnTo>
                    <a:lnTo>
                      <a:pt x="76" y="700"/>
                    </a:lnTo>
                    <a:lnTo>
                      <a:pt x="66" y="705"/>
                    </a:lnTo>
                    <a:lnTo>
                      <a:pt x="58" y="708"/>
                    </a:lnTo>
                    <a:lnTo>
                      <a:pt x="52" y="708"/>
                    </a:lnTo>
                    <a:lnTo>
                      <a:pt x="45" y="706"/>
                    </a:lnTo>
                    <a:lnTo>
                      <a:pt x="39" y="702"/>
                    </a:lnTo>
                    <a:lnTo>
                      <a:pt x="35" y="697"/>
                    </a:lnTo>
                    <a:lnTo>
                      <a:pt x="31" y="690"/>
                    </a:lnTo>
                    <a:lnTo>
                      <a:pt x="26" y="683"/>
                    </a:lnTo>
                    <a:lnTo>
                      <a:pt x="23" y="673"/>
                    </a:lnTo>
                    <a:lnTo>
                      <a:pt x="20" y="664"/>
                    </a:lnTo>
                    <a:lnTo>
                      <a:pt x="17" y="653"/>
                    </a:lnTo>
                    <a:lnTo>
                      <a:pt x="13" y="643"/>
                    </a:lnTo>
                    <a:lnTo>
                      <a:pt x="11" y="633"/>
                    </a:lnTo>
                    <a:lnTo>
                      <a:pt x="9" y="622"/>
                    </a:lnTo>
                    <a:lnTo>
                      <a:pt x="8" y="612"/>
                    </a:lnTo>
                    <a:lnTo>
                      <a:pt x="6" y="602"/>
                    </a:lnTo>
                    <a:lnTo>
                      <a:pt x="5" y="593"/>
                    </a:lnTo>
                    <a:lnTo>
                      <a:pt x="5" y="586"/>
                    </a:lnTo>
                    <a:lnTo>
                      <a:pt x="2" y="568"/>
                    </a:lnTo>
                    <a:lnTo>
                      <a:pt x="1" y="550"/>
                    </a:lnTo>
                    <a:lnTo>
                      <a:pt x="0" y="530"/>
                    </a:lnTo>
                    <a:lnTo>
                      <a:pt x="0" y="509"/>
                    </a:lnTo>
                    <a:lnTo>
                      <a:pt x="0" y="488"/>
                    </a:lnTo>
                    <a:lnTo>
                      <a:pt x="0" y="467"/>
                    </a:lnTo>
                    <a:lnTo>
                      <a:pt x="1" y="445"/>
                    </a:lnTo>
                    <a:lnTo>
                      <a:pt x="2" y="422"/>
                    </a:lnTo>
                    <a:lnTo>
                      <a:pt x="3" y="400"/>
                    </a:lnTo>
                    <a:lnTo>
                      <a:pt x="5" y="377"/>
                    </a:lnTo>
                    <a:lnTo>
                      <a:pt x="6" y="355"/>
                    </a:lnTo>
                    <a:lnTo>
                      <a:pt x="8" y="334"/>
                    </a:lnTo>
                    <a:lnTo>
                      <a:pt x="9" y="315"/>
                    </a:lnTo>
                    <a:lnTo>
                      <a:pt x="11" y="296"/>
                    </a:lnTo>
                    <a:lnTo>
                      <a:pt x="13" y="278"/>
                    </a:lnTo>
                    <a:lnTo>
                      <a:pt x="15" y="262"/>
                    </a:lnTo>
                    <a:lnTo>
                      <a:pt x="18" y="249"/>
                    </a:lnTo>
                    <a:lnTo>
                      <a:pt x="22" y="235"/>
                    </a:lnTo>
                    <a:lnTo>
                      <a:pt x="29" y="219"/>
                    </a:lnTo>
                    <a:lnTo>
                      <a:pt x="36" y="201"/>
                    </a:lnTo>
                    <a:lnTo>
                      <a:pt x="45" y="184"/>
                    </a:lnTo>
                    <a:lnTo>
                      <a:pt x="56" y="165"/>
                    </a:lnTo>
                    <a:lnTo>
                      <a:pt x="67" y="146"/>
                    </a:lnTo>
                    <a:lnTo>
                      <a:pt x="79" y="127"/>
                    </a:lnTo>
                    <a:lnTo>
                      <a:pt x="91" y="108"/>
                    </a:lnTo>
                    <a:lnTo>
                      <a:pt x="104" y="91"/>
                    </a:lnTo>
                    <a:lnTo>
                      <a:pt x="116" y="75"/>
                    </a:lnTo>
                    <a:lnTo>
                      <a:pt x="129" y="59"/>
                    </a:lnTo>
                    <a:lnTo>
                      <a:pt x="141" y="45"/>
                    </a:lnTo>
                    <a:lnTo>
                      <a:pt x="153" y="34"/>
                    </a:lnTo>
                    <a:lnTo>
                      <a:pt x="164" y="24"/>
                    </a:lnTo>
                    <a:lnTo>
                      <a:pt x="174" y="19"/>
                    </a:lnTo>
                    <a:lnTo>
                      <a:pt x="184" y="13"/>
                    </a:lnTo>
                    <a:lnTo>
                      <a:pt x="193" y="9"/>
                    </a:lnTo>
                    <a:lnTo>
                      <a:pt x="203" y="6"/>
                    </a:lnTo>
                    <a:lnTo>
                      <a:pt x="213" y="4"/>
                    </a:lnTo>
                    <a:lnTo>
                      <a:pt x="222" y="3"/>
                    </a:lnTo>
                    <a:lnTo>
                      <a:pt x="231" y="1"/>
                    </a:lnTo>
                    <a:lnTo>
                      <a:pt x="239" y="0"/>
                    </a:lnTo>
                    <a:lnTo>
                      <a:pt x="247" y="0"/>
                    </a:lnTo>
                    <a:lnTo>
                      <a:pt x="253" y="0"/>
                    </a:lnTo>
                    <a:lnTo>
                      <a:pt x="260" y="0"/>
                    </a:lnTo>
                    <a:lnTo>
                      <a:pt x="265" y="1"/>
                    </a:lnTo>
                    <a:lnTo>
                      <a:pt x="270" y="3"/>
                    </a:lnTo>
                    <a:lnTo>
                      <a:pt x="274" y="3"/>
                    </a:lnTo>
                    <a:lnTo>
                      <a:pt x="276" y="4"/>
                    </a:lnTo>
                    <a:lnTo>
                      <a:pt x="279" y="4"/>
                    </a:lnTo>
                    <a:lnTo>
                      <a:pt x="280" y="5"/>
                    </a:lnTo>
                    <a:close/>
                  </a:path>
                </a:pathLst>
              </a:custGeom>
              <a:solidFill>
                <a:srgbClr val="D8E5E5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47" name="Freeform 727"/>
              <p:cNvSpPr>
                <a:spLocks/>
              </p:cNvSpPr>
              <p:nvPr/>
            </p:nvSpPr>
            <p:spPr bwMode="auto">
              <a:xfrm flipH="1">
                <a:off x="-968" y="2437"/>
                <a:ext cx="16" cy="33"/>
              </a:xfrm>
              <a:custGeom>
                <a:avLst/>
                <a:gdLst/>
                <a:ahLst/>
                <a:cxnLst>
                  <a:cxn ang="0">
                    <a:pos x="274" y="4"/>
                  </a:cxn>
                  <a:cxn ang="0">
                    <a:pos x="253" y="3"/>
                  </a:cxn>
                  <a:cxn ang="0">
                    <a:pos x="222" y="8"/>
                  </a:cxn>
                  <a:cxn ang="0">
                    <a:pos x="190" y="23"/>
                  </a:cxn>
                  <a:cxn ang="0">
                    <a:pos x="165" y="55"/>
                  </a:cxn>
                  <a:cxn ang="0">
                    <a:pos x="155" y="105"/>
                  </a:cxn>
                  <a:cxn ang="0">
                    <a:pos x="149" y="170"/>
                  </a:cxn>
                  <a:cxn ang="0">
                    <a:pos x="143" y="242"/>
                  </a:cxn>
                  <a:cxn ang="0">
                    <a:pos x="139" y="312"/>
                  </a:cxn>
                  <a:cxn ang="0">
                    <a:pos x="136" y="367"/>
                  </a:cxn>
                  <a:cxn ang="0">
                    <a:pos x="134" y="400"/>
                  </a:cxn>
                  <a:cxn ang="0">
                    <a:pos x="137" y="421"/>
                  </a:cxn>
                  <a:cxn ang="0">
                    <a:pos x="146" y="448"/>
                  </a:cxn>
                  <a:cxn ang="0">
                    <a:pos x="165" y="483"/>
                  </a:cxn>
                  <a:cxn ang="0">
                    <a:pos x="193" y="521"/>
                  </a:cxn>
                  <a:cxn ang="0">
                    <a:pos x="233" y="563"/>
                  </a:cxn>
                  <a:cxn ang="0">
                    <a:pos x="241" y="581"/>
                  </a:cxn>
                  <a:cxn ang="0">
                    <a:pos x="211" y="605"/>
                  </a:cxn>
                  <a:cxn ang="0">
                    <a:pos x="166" y="639"/>
                  </a:cxn>
                  <a:cxn ang="0">
                    <a:pos x="117" y="674"/>
                  </a:cxn>
                  <a:cxn ang="0">
                    <a:pos x="76" y="700"/>
                  </a:cxn>
                  <a:cxn ang="0">
                    <a:pos x="52" y="708"/>
                  </a:cxn>
                  <a:cxn ang="0">
                    <a:pos x="35" y="697"/>
                  </a:cxn>
                  <a:cxn ang="0">
                    <a:pos x="23" y="673"/>
                  </a:cxn>
                  <a:cxn ang="0">
                    <a:pos x="13" y="643"/>
                  </a:cxn>
                  <a:cxn ang="0">
                    <a:pos x="8" y="612"/>
                  </a:cxn>
                  <a:cxn ang="0">
                    <a:pos x="5" y="586"/>
                  </a:cxn>
                  <a:cxn ang="0">
                    <a:pos x="0" y="530"/>
                  </a:cxn>
                  <a:cxn ang="0">
                    <a:pos x="0" y="467"/>
                  </a:cxn>
                  <a:cxn ang="0">
                    <a:pos x="3" y="400"/>
                  </a:cxn>
                  <a:cxn ang="0">
                    <a:pos x="8" y="334"/>
                  </a:cxn>
                  <a:cxn ang="0">
                    <a:pos x="13" y="278"/>
                  </a:cxn>
                  <a:cxn ang="0">
                    <a:pos x="22" y="235"/>
                  </a:cxn>
                  <a:cxn ang="0">
                    <a:pos x="45" y="184"/>
                  </a:cxn>
                  <a:cxn ang="0">
                    <a:pos x="79" y="127"/>
                  </a:cxn>
                  <a:cxn ang="0">
                    <a:pos x="116" y="75"/>
                  </a:cxn>
                  <a:cxn ang="0">
                    <a:pos x="153" y="34"/>
                  </a:cxn>
                  <a:cxn ang="0">
                    <a:pos x="184" y="13"/>
                  </a:cxn>
                  <a:cxn ang="0">
                    <a:pos x="213" y="4"/>
                  </a:cxn>
                  <a:cxn ang="0">
                    <a:pos x="239" y="0"/>
                  </a:cxn>
                  <a:cxn ang="0">
                    <a:pos x="260" y="0"/>
                  </a:cxn>
                  <a:cxn ang="0">
                    <a:pos x="274" y="3"/>
                  </a:cxn>
                  <a:cxn ang="0">
                    <a:pos x="280" y="5"/>
                  </a:cxn>
                </a:cxnLst>
                <a:rect l="0" t="0" r="r" b="b"/>
                <a:pathLst>
                  <a:path w="280" h="708">
                    <a:moveTo>
                      <a:pt x="280" y="5"/>
                    </a:moveTo>
                    <a:lnTo>
                      <a:pt x="277" y="4"/>
                    </a:lnTo>
                    <a:lnTo>
                      <a:pt x="274" y="4"/>
                    </a:lnTo>
                    <a:lnTo>
                      <a:pt x="269" y="4"/>
                    </a:lnTo>
                    <a:lnTo>
                      <a:pt x="261" y="3"/>
                    </a:lnTo>
                    <a:lnTo>
                      <a:pt x="253" y="3"/>
                    </a:lnTo>
                    <a:lnTo>
                      <a:pt x="244" y="4"/>
                    </a:lnTo>
                    <a:lnTo>
                      <a:pt x="233" y="5"/>
                    </a:lnTo>
                    <a:lnTo>
                      <a:pt x="222" y="8"/>
                    </a:lnTo>
                    <a:lnTo>
                      <a:pt x="211" y="11"/>
                    </a:lnTo>
                    <a:lnTo>
                      <a:pt x="200" y="17"/>
                    </a:lnTo>
                    <a:lnTo>
                      <a:pt x="190" y="23"/>
                    </a:lnTo>
                    <a:lnTo>
                      <a:pt x="180" y="31"/>
                    </a:lnTo>
                    <a:lnTo>
                      <a:pt x="173" y="42"/>
                    </a:lnTo>
                    <a:lnTo>
                      <a:pt x="165" y="55"/>
                    </a:lnTo>
                    <a:lnTo>
                      <a:pt x="160" y="69"/>
                    </a:lnTo>
                    <a:lnTo>
                      <a:pt x="157" y="88"/>
                    </a:lnTo>
                    <a:lnTo>
                      <a:pt x="155" y="105"/>
                    </a:lnTo>
                    <a:lnTo>
                      <a:pt x="153" y="125"/>
                    </a:lnTo>
                    <a:lnTo>
                      <a:pt x="151" y="147"/>
                    </a:lnTo>
                    <a:lnTo>
                      <a:pt x="149" y="170"/>
                    </a:lnTo>
                    <a:lnTo>
                      <a:pt x="146" y="192"/>
                    </a:lnTo>
                    <a:lnTo>
                      <a:pt x="144" y="218"/>
                    </a:lnTo>
                    <a:lnTo>
                      <a:pt x="143" y="242"/>
                    </a:lnTo>
                    <a:lnTo>
                      <a:pt x="141" y="266"/>
                    </a:lnTo>
                    <a:lnTo>
                      <a:pt x="140" y="290"/>
                    </a:lnTo>
                    <a:lnTo>
                      <a:pt x="139" y="312"/>
                    </a:lnTo>
                    <a:lnTo>
                      <a:pt x="137" y="332"/>
                    </a:lnTo>
                    <a:lnTo>
                      <a:pt x="136" y="351"/>
                    </a:lnTo>
                    <a:lnTo>
                      <a:pt x="136" y="367"/>
                    </a:lnTo>
                    <a:lnTo>
                      <a:pt x="134" y="381"/>
                    </a:lnTo>
                    <a:lnTo>
                      <a:pt x="134" y="392"/>
                    </a:lnTo>
                    <a:lnTo>
                      <a:pt x="134" y="400"/>
                    </a:lnTo>
                    <a:lnTo>
                      <a:pt x="134" y="405"/>
                    </a:lnTo>
                    <a:lnTo>
                      <a:pt x="136" y="412"/>
                    </a:lnTo>
                    <a:lnTo>
                      <a:pt x="137" y="421"/>
                    </a:lnTo>
                    <a:lnTo>
                      <a:pt x="140" y="429"/>
                    </a:lnTo>
                    <a:lnTo>
                      <a:pt x="143" y="438"/>
                    </a:lnTo>
                    <a:lnTo>
                      <a:pt x="146" y="448"/>
                    </a:lnTo>
                    <a:lnTo>
                      <a:pt x="152" y="459"/>
                    </a:lnTo>
                    <a:lnTo>
                      <a:pt x="158" y="471"/>
                    </a:lnTo>
                    <a:lnTo>
                      <a:pt x="165" y="483"/>
                    </a:lnTo>
                    <a:lnTo>
                      <a:pt x="174" y="495"/>
                    </a:lnTo>
                    <a:lnTo>
                      <a:pt x="183" y="508"/>
                    </a:lnTo>
                    <a:lnTo>
                      <a:pt x="193" y="521"/>
                    </a:lnTo>
                    <a:lnTo>
                      <a:pt x="205" y="534"/>
                    </a:lnTo>
                    <a:lnTo>
                      <a:pt x="219" y="548"/>
                    </a:lnTo>
                    <a:lnTo>
                      <a:pt x="233" y="563"/>
                    </a:lnTo>
                    <a:lnTo>
                      <a:pt x="249" y="577"/>
                    </a:lnTo>
                    <a:lnTo>
                      <a:pt x="247" y="578"/>
                    </a:lnTo>
                    <a:lnTo>
                      <a:pt x="241" y="581"/>
                    </a:lnTo>
                    <a:lnTo>
                      <a:pt x="234" y="588"/>
                    </a:lnTo>
                    <a:lnTo>
                      <a:pt x="224" y="595"/>
                    </a:lnTo>
                    <a:lnTo>
                      <a:pt x="211" y="605"/>
                    </a:lnTo>
                    <a:lnTo>
                      <a:pt x="197" y="616"/>
                    </a:lnTo>
                    <a:lnTo>
                      <a:pt x="181" y="627"/>
                    </a:lnTo>
                    <a:lnTo>
                      <a:pt x="166" y="639"/>
                    </a:lnTo>
                    <a:lnTo>
                      <a:pt x="150" y="651"/>
                    </a:lnTo>
                    <a:lnTo>
                      <a:pt x="132" y="663"/>
                    </a:lnTo>
                    <a:lnTo>
                      <a:pt x="117" y="674"/>
                    </a:lnTo>
                    <a:lnTo>
                      <a:pt x="102" y="684"/>
                    </a:lnTo>
                    <a:lnTo>
                      <a:pt x="88" y="693"/>
                    </a:lnTo>
                    <a:lnTo>
                      <a:pt x="76" y="700"/>
                    </a:lnTo>
                    <a:lnTo>
                      <a:pt x="66" y="705"/>
                    </a:lnTo>
                    <a:lnTo>
                      <a:pt x="58" y="708"/>
                    </a:lnTo>
                    <a:lnTo>
                      <a:pt x="52" y="708"/>
                    </a:lnTo>
                    <a:lnTo>
                      <a:pt x="45" y="706"/>
                    </a:lnTo>
                    <a:lnTo>
                      <a:pt x="39" y="702"/>
                    </a:lnTo>
                    <a:lnTo>
                      <a:pt x="35" y="697"/>
                    </a:lnTo>
                    <a:lnTo>
                      <a:pt x="31" y="690"/>
                    </a:lnTo>
                    <a:lnTo>
                      <a:pt x="26" y="683"/>
                    </a:lnTo>
                    <a:lnTo>
                      <a:pt x="23" y="673"/>
                    </a:lnTo>
                    <a:lnTo>
                      <a:pt x="20" y="664"/>
                    </a:lnTo>
                    <a:lnTo>
                      <a:pt x="17" y="653"/>
                    </a:lnTo>
                    <a:lnTo>
                      <a:pt x="13" y="643"/>
                    </a:lnTo>
                    <a:lnTo>
                      <a:pt x="11" y="633"/>
                    </a:lnTo>
                    <a:lnTo>
                      <a:pt x="9" y="622"/>
                    </a:lnTo>
                    <a:lnTo>
                      <a:pt x="8" y="612"/>
                    </a:lnTo>
                    <a:lnTo>
                      <a:pt x="6" y="602"/>
                    </a:lnTo>
                    <a:lnTo>
                      <a:pt x="5" y="593"/>
                    </a:lnTo>
                    <a:lnTo>
                      <a:pt x="5" y="586"/>
                    </a:lnTo>
                    <a:lnTo>
                      <a:pt x="2" y="568"/>
                    </a:lnTo>
                    <a:lnTo>
                      <a:pt x="1" y="550"/>
                    </a:lnTo>
                    <a:lnTo>
                      <a:pt x="0" y="530"/>
                    </a:lnTo>
                    <a:lnTo>
                      <a:pt x="0" y="509"/>
                    </a:lnTo>
                    <a:lnTo>
                      <a:pt x="0" y="488"/>
                    </a:lnTo>
                    <a:lnTo>
                      <a:pt x="0" y="467"/>
                    </a:lnTo>
                    <a:lnTo>
                      <a:pt x="1" y="445"/>
                    </a:lnTo>
                    <a:lnTo>
                      <a:pt x="2" y="422"/>
                    </a:lnTo>
                    <a:lnTo>
                      <a:pt x="3" y="400"/>
                    </a:lnTo>
                    <a:lnTo>
                      <a:pt x="5" y="377"/>
                    </a:lnTo>
                    <a:lnTo>
                      <a:pt x="6" y="355"/>
                    </a:lnTo>
                    <a:lnTo>
                      <a:pt x="8" y="334"/>
                    </a:lnTo>
                    <a:lnTo>
                      <a:pt x="9" y="315"/>
                    </a:lnTo>
                    <a:lnTo>
                      <a:pt x="11" y="296"/>
                    </a:lnTo>
                    <a:lnTo>
                      <a:pt x="13" y="278"/>
                    </a:lnTo>
                    <a:lnTo>
                      <a:pt x="15" y="262"/>
                    </a:lnTo>
                    <a:lnTo>
                      <a:pt x="18" y="249"/>
                    </a:lnTo>
                    <a:lnTo>
                      <a:pt x="22" y="235"/>
                    </a:lnTo>
                    <a:lnTo>
                      <a:pt x="29" y="219"/>
                    </a:lnTo>
                    <a:lnTo>
                      <a:pt x="36" y="201"/>
                    </a:lnTo>
                    <a:lnTo>
                      <a:pt x="45" y="184"/>
                    </a:lnTo>
                    <a:lnTo>
                      <a:pt x="56" y="165"/>
                    </a:lnTo>
                    <a:lnTo>
                      <a:pt x="67" y="146"/>
                    </a:lnTo>
                    <a:lnTo>
                      <a:pt x="79" y="127"/>
                    </a:lnTo>
                    <a:lnTo>
                      <a:pt x="91" y="108"/>
                    </a:lnTo>
                    <a:lnTo>
                      <a:pt x="104" y="91"/>
                    </a:lnTo>
                    <a:lnTo>
                      <a:pt x="116" y="75"/>
                    </a:lnTo>
                    <a:lnTo>
                      <a:pt x="129" y="59"/>
                    </a:lnTo>
                    <a:lnTo>
                      <a:pt x="141" y="45"/>
                    </a:lnTo>
                    <a:lnTo>
                      <a:pt x="153" y="34"/>
                    </a:lnTo>
                    <a:lnTo>
                      <a:pt x="164" y="24"/>
                    </a:lnTo>
                    <a:lnTo>
                      <a:pt x="174" y="19"/>
                    </a:lnTo>
                    <a:lnTo>
                      <a:pt x="184" y="13"/>
                    </a:lnTo>
                    <a:lnTo>
                      <a:pt x="193" y="9"/>
                    </a:lnTo>
                    <a:lnTo>
                      <a:pt x="203" y="6"/>
                    </a:lnTo>
                    <a:lnTo>
                      <a:pt x="213" y="4"/>
                    </a:lnTo>
                    <a:lnTo>
                      <a:pt x="222" y="3"/>
                    </a:lnTo>
                    <a:lnTo>
                      <a:pt x="231" y="1"/>
                    </a:lnTo>
                    <a:lnTo>
                      <a:pt x="239" y="0"/>
                    </a:lnTo>
                    <a:lnTo>
                      <a:pt x="247" y="0"/>
                    </a:lnTo>
                    <a:lnTo>
                      <a:pt x="253" y="0"/>
                    </a:lnTo>
                    <a:lnTo>
                      <a:pt x="260" y="0"/>
                    </a:lnTo>
                    <a:lnTo>
                      <a:pt x="265" y="1"/>
                    </a:lnTo>
                    <a:lnTo>
                      <a:pt x="270" y="3"/>
                    </a:lnTo>
                    <a:lnTo>
                      <a:pt x="274" y="3"/>
                    </a:lnTo>
                    <a:lnTo>
                      <a:pt x="276" y="4"/>
                    </a:lnTo>
                    <a:lnTo>
                      <a:pt x="279" y="4"/>
                    </a:lnTo>
                    <a:lnTo>
                      <a:pt x="280" y="5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48" name="Freeform 728"/>
              <p:cNvSpPr>
                <a:spLocks/>
              </p:cNvSpPr>
              <p:nvPr/>
            </p:nvSpPr>
            <p:spPr bwMode="auto">
              <a:xfrm flipH="1">
                <a:off x="-1022" y="2528"/>
                <a:ext cx="16" cy="13"/>
              </a:xfrm>
              <a:custGeom>
                <a:avLst/>
                <a:gdLst/>
                <a:ahLst/>
                <a:cxnLst>
                  <a:cxn ang="0">
                    <a:pos x="361" y="0"/>
                  </a:cxn>
                  <a:cxn ang="0">
                    <a:pos x="360" y="1"/>
                  </a:cxn>
                  <a:cxn ang="0">
                    <a:pos x="360" y="7"/>
                  </a:cxn>
                  <a:cxn ang="0">
                    <a:pos x="360" y="16"/>
                  </a:cxn>
                  <a:cxn ang="0">
                    <a:pos x="360" y="28"/>
                  </a:cxn>
                  <a:cxn ang="0">
                    <a:pos x="359" y="41"/>
                  </a:cxn>
                  <a:cxn ang="0">
                    <a:pos x="359" y="56"/>
                  </a:cxn>
                  <a:cxn ang="0">
                    <a:pos x="358" y="74"/>
                  </a:cxn>
                  <a:cxn ang="0">
                    <a:pos x="357" y="90"/>
                  </a:cxn>
                  <a:cxn ang="0">
                    <a:pos x="356" y="108"/>
                  </a:cxn>
                  <a:cxn ang="0">
                    <a:pos x="355" y="124"/>
                  </a:cxn>
                  <a:cxn ang="0">
                    <a:pos x="354" y="141"/>
                  </a:cxn>
                  <a:cxn ang="0">
                    <a:pos x="353" y="155"/>
                  </a:cxn>
                  <a:cxn ang="0">
                    <a:pos x="352" y="167"/>
                  </a:cxn>
                  <a:cxn ang="0">
                    <a:pos x="349" y="177"/>
                  </a:cxn>
                  <a:cxn ang="0">
                    <a:pos x="347" y="184"/>
                  </a:cxn>
                  <a:cxn ang="0">
                    <a:pos x="346" y="188"/>
                  </a:cxn>
                  <a:cxn ang="0">
                    <a:pos x="337" y="190"/>
                  </a:cxn>
                  <a:cxn ang="0">
                    <a:pos x="324" y="191"/>
                  </a:cxn>
                  <a:cxn ang="0">
                    <a:pos x="306" y="193"/>
                  </a:cxn>
                  <a:cxn ang="0">
                    <a:pos x="283" y="194"/>
                  </a:cxn>
                  <a:cxn ang="0">
                    <a:pos x="257" y="194"/>
                  </a:cxn>
                  <a:cxn ang="0">
                    <a:pos x="228" y="194"/>
                  </a:cxn>
                  <a:cxn ang="0">
                    <a:pos x="198" y="195"/>
                  </a:cxn>
                  <a:cxn ang="0">
                    <a:pos x="167" y="194"/>
                  </a:cxn>
                  <a:cxn ang="0">
                    <a:pos x="137" y="194"/>
                  </a:cxn>
                  <a:cxn ang="0">
                    <a:pos x="108" y="194"/>
                  </a:cxn>
                  <a:cxn ang="0">
                    <a:pos x="81" y="193"/>
                  </a:cxn>
                  <a:cxn ang="0">
                    <a:pos x="57" y="193"/>
                  </a:cxn>
                  <a:cxn ang="0">
                    <a:pos x="36" y="192"/>
                  </a:cxn>
                  <a:cxn ang="0">
                    <a:pos x="21" y="192"/>
                  </a:cxn>
                  <a:cxn ang="0">
                    <a:pos x="11" y="192"/>
                  </a:cxn>
                  <a:cxn ang="0">
                    <a:pos x="8" y="192"/>
                  </a:cxn>
                  <a:cxn ang="0">
                    <a:pos x="0" y="0"/>
                  </a:cxn>
                  <a:cxn ang="0">
                    <a:pos x="361" y="0"/>
                  </a:cxn>
                </a:cxnLst>
                <a:rect l="0" t="0" r="r" b="b"/>
                <a:pathLst>
                  <a:path w="361" h="195">
                    <a:moveTo>
                      <a:pt x="361" y="0"/>
                    </a:moveTo>
                    <a:lnTo>
                      <a:pt x="360" y="1"/>
                    </a:lnTo>
                    <a:lnTo>
                      <a:pt x="360" y="7"/>
                    </a:lnTo>
                    <a:lnTo>
                      <a:pt x="360" y="16"/>
                    </a:lnTo>
                    <a:lnTo>
                      <a:pt x="360" y="28"/>
                    </a:lnTo>
                    <a:lnTo>
                      <a:pt x="359" y="41"/>
                    </a:lnTo>
                    <a:lnTo>
                      <a:pt x="359" y="56"/>
                    </a:lnTo>
                    <a:lnTo>
                      <a:pt x="358" y="74"/>
                    </a:lnTo>
                    <a:lnTo>
                      <a:pt x="357" y="90"/>
                    </a:lnTo>
                    <a:lnTo>
                      <a:pt x="356" y="108"/>
                    </a:lnTo>
                    <a:lnTo>
                      <a:pt x="355" y="124"/>
                    </a:lnTo>
                    <a:lnTo>
                      <a:pt x="354" y="141"/>
                    </a:lnTo>
                    <a:lnTo>
                      <a:pt x="353" y="155"/>
                    </a:lnTo>
                    <a:lnTo>
                      <a:pt x="352" y="167"/>
                    </a:lnTo>
                    <a:lnTo>
                      <a:pt x="349" y="177"/>
                    </a:lnTo>
                    <a:lnTo>
                      <a:pt x="347" y="184"/>
                    </a:lnTo>
                    <a:lnTo>
                      <a:pt x="346" y="188"/>
                    </a:lnTo>
                    <a:lnTo>
                      <a:pt x="337" y="190"/>
                    </a:lnTo>
                    <a:lnTo>
                      <a:pt x="324" y="191"/>
                    </a:lnTo>
                    <a:lnTo>
                      <a:pt x="306" y="193"/>
                    </a:lnTo>
                    <a:lnTo>
                      <a:pt x="283" y="194"/>
                    </a:lnTo>
                    <a:lnTo>
                      <a:pt x="257" y="194"/>
                    </a:lnTo>
                    <a:lnTo>
                      <a:pt x="228" y="194"/>
                    </a:lnTo>
                    <a:lnTo>
                      <a:pt x="198" y="195"/>
                    </a:lnTo>
                    <a:lnTo>
                      <a:pt x="167" y="194"/>
                    </a:lnTo>
                    <a:lnTo>
                      <a:pt x="137" y="194"/>
                    </a:lnTo>
                    <a:lnTo>
                      <a:pt x="108" y="194"/>
                    </a:lnTo>
                    <a:lnTo>
                      <a:pt x="81" y="193"/>
                    </a:lnTo>
                    <a:lnTo>
                      <a:pt x="57" y="193"/>
                    </a:lnTo>
                    <a:lnTo>
                      <a:pt x="36" y="192"/>
                    </a:lnTo>
                    <a:lnTo>
                      <a:pt x="21" y="192"/>
                    </a:lnTo>
                    <a:lnTo>
                      <a:pt x="11" y="192"/>
                    </a:lnTo>
                    <a:lnTo>
                      <a:pt x="8" y="192"/>
                    </a:lnTo>
                    <a:lnTo>
                      <a:pt x="0" y="0"/>
                    </a:lnTo>
                    <a:lnTo>
                      <a:pt x="361" y="0"/>
                    </a:lnTo>
                    <a:close/>
                  </a:path>
                </a:pathLst>
              </a:custGeom>
              <a:solidFill>
                <a:srgbClr val="8CA5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49" name="Freeform 729"/>
              <p:cNvSpPr>
                <a:spLocks/>
              </p:cNvSpPr>
              <p:nvPr/>
            </p:nvSpPr>
            <p:spPr bwMode="auto">
              <a:xfrm flipH="1">
                <a:off x="-1054" y="2525"/>
                <a:ext cx="81" cy="12"/>
              </a:xfrm>
              <a:custGeom>
                <a:avLst/>
                <a:gdLst/>
                <a:ahLst/>
                <a:cxnLst>
                  <a:cxn ang="0">
                    <a:pos x="1553" y="102"/>
                  </a:cxn>
                  <a:cxn ang="0">
                    <a:pos x="1522" y="110"/>
                  </a:cxn>
                  <a:cxn ang="0">
                    <a:pos x="1485" y="127"/>
                  </a:cxn>
                  <a:cxn ang="0">
                    <a:pos x="1456" y="148"/>
                  </a:cxn>
                  <a:cxn ang="0">
                    <a:pos x="1441" y="167"/>
                  </a:cxn>
                  <a:cxn ang="0">
                    <a:pos x="1419" y="177"/>
                  </a:cxn>
                  <a:cxn ang="0">
                    <a:pos x="1393" y="178"/>
                  </a:cxn>
                  <a:cxn ang="0">
                    <a:pos x="1368" y="172"/>
                  </a:cxn>
                  <a:cxn ang="0">
                    <a:pos x="1330" y="164"/>
                  </a:cxn>
                  <a:cxn ang="0">
                    <a:pos x="1255" y="166"/>
                  </a:cxn>
                  <a:cxn ang="0">
                    <a:pos x="1177" y="178"/>
                  </a:cxn>
                  <a:cxn ang="0">
                    <a:pos x="1128" y="200"/>
                  </a:cxn>
                  <a:cxn ang="0">
                    <a:pos x="1118" y="220"/>
                  </a:cxn>
                  <a:cxn ang="0">
                    <a:pos x="1103" y="216"/>
                  </a:cxn>
                  <a:cxn ang="0">
                    <a:pos x="1072" y="203"/>
                  </a:cxn>
                  <a:cxn ang="0">
                    <a:pos x="1020" y="192"/>
                  </a:cxn>
                  <a:cxn ang="0">
                    <a:pos x="936" y="188"/>
                  </a:cxn>
                  <a:cxn ang="0">
                    <a:pos x="830" y="175"/>
                  </a:cxn>
                  <a:cxn ang="0">
                    <a:pos x="732" y="166"/>
                  </a:cxn>
                  <a:cxn ang="0">
                    <a:pos x="669" y="172"/>
                  </a:cxn>
                  <a:cxn ang="0">
                    <a:pos x="650" y="194"/>
                  </a:cxn>
                  <a:cxn ang="0">
                    <a:pos x="629" y="217"/>
                  </a:cxn>
                  <a:cxn ang="0">
                    <a:pos x="602" y="236"/>
                  </a:cxn>
                  <a:cxn ang="0">
                    <a:pos x="561" y="245"/>
                  </a:cxn>
                  <a:cxn ang="0">
                    <a:pos x="514" y="239"/>
                  </a:cxn>
                  <a:cxn ang="0">
                    <a:pos x="478" y="220"/>
                  </a:cxn>
                  <a:cxn ang="0">
                    <a:pos x="438" y="196"/>
                  </a:cxn>
                  <a:cxn ang="0">
                    <a:pos x="377" y="178"/>
                  </a:cxn>
                  <a:cxn ang="0">
                    <a:pos x="297" y="169"/>
                  </a:cxn>
                  <a:cxn ang="0">
                    <a:pos x="234" y="152"/>
                  </a:cxn>
                  <a:cxn ang="0">
                    <a:pos x="189" y="129"/>
                  </a:cxn>
                  <a:cxn ang="0">
                    <a:pos x="166" y="105"/>
                  </a:cxn>
                  <a:cxn ang="0">
                    <a:pos x="144" y="79"/>
                  </a:cxn>
                  <a:cxn ang="0">
                    <a:pos x="85" y="46"/>
                  </a:cxn>
                  <a:cxn ang="0">
                    <a:pos x="25" y="17"/>
                  </a:cxn>
                  <a:cxn ang="0">
                    <a:pos x="0" y="0"/>
                  </a:cxn>
                  <a:cxn ang="0">
                    <a:pos x="37" y="7"/>
                  </a:cxn>
                  <a:cxn ang="0">
                    <a:pos x="125" y="31"/>
                  </a:cxn>
                  <a:cxn ang="0">
                    <a:pos x="250" y="65"/>
                  </a:cxn>
                  <a:cxn ang="0">
                    <a:pos x="401" y="99"/>
                  </a:cxn>
                  <a:cxn ang="0">
                    <a:pos x="567" y="127"/>
                  </a:cxn>
                  <a:cxn ang="0">
                    <a:pos x="743" y="146"/>
                  </a:cxn>
                  <a:cxn ang="0">
                    <a:pos x="915" y="157"/>
                  </a:cxn>
                  <a:cxn ang="0">
                    <a:pos x="1073" y="156"/>
                  </a:cxn>
                  <a:cxn ang="0">
                    <a:pos x="1218" y="142"/>
                  </a:cxn>
                  <a:cxn ang="0">
                    <a:pos x="1369" y="125"/>
                  </a:cxn>
                  <a:cxn ang="0">
                    <a:pos x="1494" y="108"/>
                  </a:cxn>
                  <a:cxn ang="0">
                    <a:pos x="1558" y="99"/>
                  </a:cxn>
                </a:cxnLst>
                <a:rect l="0" t="0" r="r" b="b"/>
                <a:pathLst>
                  <a:path w="1561" h="246">
                    <a:moveTo>
                      <a:pt x="1561" y="99"/>
                    </a:moveTo>
                    <a:lnTo>
                      <a:pt x="1560" y="99"/>
                    </a:lnTo>
                    <a:lnTo>
                      <a:pt x="1557" y="99"/>
                    </a:lnTo>
                    <a:lnTo>
                      <a:pt x="1553" y="102"/>
                    </a:lnTo>
                    <a:lnTo>
                      <a:pt x="1546" y="103"/>
                    </a:lnTo>
                    <a:lnTo>
                      <a:pt x="1538" y="105"/>
                    </a:lnTo>
                    <a:lnTo>
                      <a:pt x="1531" y="108"/>
                    </a:lnTo>
                    <a:lnTo>
                      <a:pt x="1522" y="110"/>
                    </a:lnTo>
                    <a:lnTo>
                      <a:pt x="1512" y="115"/>
                    </a:lnTo>
                    <a:lnTo>
                      <a:pt x="1503" y="118"/>
                    </a:lnTo>
                    <a:lnTo>
                      <a:pt x="1494" y="122"/>
                    </a:lnTo>
                    <a:lnTo>
                      <a:pt x="1485" y="127"/>
                    </a:lnTo>
                    <a:lnTo>
                      <a:pt x="1476" y="131"/>
                    </a:lnTo>
                    <a:lnTo>
                      <a:pt x="1468" y="137"/>
                    </a:lnTo>
                    <a:lnTo>
                      <a:pt x="1462" y="142"/>
                    </a:lnTo>
                    <a:lnTo>
                      <a:pt x="1456" y="148"/>
                    </a:lnTo>
                    <a:lnTo>
                      <a:pt x="1453" y="154"/>
                    </a:lnTo>
                    <a:lnTo>
                      <a:pt x="1450" y="158"/>
                    </a:lnTo>
                    <a:lnTo>
                      <a:pt x="1446" y="164"/>
                    </a:lnTo>
                    <a:lnTo>
                      <a:pt x="1441" y="167"/>
                    </a:lnTo>
                    <a:lnTo>
                      <a:pt x="1436" y="170"/>
                    </a:lnTo>
                    <a:lnTo>
                      <a:pt x="1430" y="174"/>
                    </a:lnTo>
                    <a:lnTo>
                      <a:pt x="1425" y="176"/>
                    </a:lnTo>
                    <a:lnTo>
                      <a:pt x="1419" y="177"/>
                    </a:lnTo>
                    <a:lnTo>
                      <a:pt x="1413" y="178"/>
                    </a:lnTo>
                    <a:lnTo>
                      <a:pt x="1406" y="179"/>
                    </a:lnTo>
                    <a:lnTo>
                      <a:pt x="1400" y="179"/>
                    </a:lnTo>
                    <a:lnTo>
                      <a:pt x="1393" y="178"/>
                    </a:lnTo>
                    <a:lnTo>
                      <a:pt x="1387" y="177"/>
                    </a:lnTo>
                    <a:lnTo>
                      <a:pt x="1380" y="176"/>
                    </a:lnTo>
                    <a:lnTo>
                      <a:pt x="1374" y="174"/>
                    </a:lnTo>
                    <a:lnTo>
                      <a:pt x="1368" y="172"/>
                    </a:lnTo>
                    <a:lnTo>
                      <a:pt x="1363" y="169"/>
                    </a:lnTo>
                    <a:lnTo>
                      <a:pt x="1355" y="166"/>
                    </a:lnTo>
                    <a:lnTo>
                      <a:pt x="1343" y="165"/>
                    </a:lnTo>
                    <a:lnTo>
                      <a:pt x="1330" y="164"/>
                    </a:lnTo>
                    <a:lnTo>
                      <a:pt x="1313" y="163"/>
                    </a:lnTo>
                    <a:lnTo>
                      <a:pt x="1295" y="163"/>
                    </a:lnTo>
                    <a:lnTo>
                      <a:pt x="1275" y="164"/>
                    </a:lnTo>
                    <a:lnTo>
                      <a:pt x="1255" y="166"/>
                    </a:lnTo>
                    <a:lnTo>
                      <a:pt x="1235" y="168"/>
                    </a:lnTo>
                    <a:lnTo>
                      <a:pt x="1214" y="170"/>
                    </a:lnTo>
                    <a:lnTo>
                      <a:pt x="1194" y="174"/>
                    </a:lnTo>
                    <a:lnTo>
                      <a:pt x="1177" y="178"/>
                    </a:lnTo>
                    <a:lnTo>
                      <a:pt x="1161" y="182"/>
                    </a:lnTo>
                    <a:lnTo>
                      <a:pt x="1146" y="188"/>
                    </a:lnTo>
                    <a:lnTo>
                      <a:pt x="1136" y="193"/>
                    </a:lnTo>
                    <a:lnTo>
                      <a:pt x="1128" y="200"/>
                    </a:lnTo>
                    <a:lnTo>
                      <a:pt x="1125" y="208"/>
                    </a:lnTo>
                    <a:lnTo>
                      <a:pt x="1122" y="213"/>
                    </a:lnTo>
                    <a:lnTo>
                      <a:pt x="1120" y="217"/>
                    </a:lnTo>
                    <a:lnTo>
                      <a:pt x="1118" y="220"/>
                    </a:lnTo>
                    <a:lnTo>
                      <a:pt x="1116" y="221"/>
                    </a:lnTo>
                    <a:lnTo>
                      <a:pt x="1113" y="221"/>
                    </a:lnTo>
                    <a:lnTo>
                      <a:pt x="1108" y="219"/>
                    </a:lnTo>
                    <a:lnTo>
                      <a:pt x="1103" y="216"/>
                    </a:lnTo>
                    <a:lnTo>
                      <a:pt x="1097" y="214"/>
                    </a:lnTo>
                    <a:lnTo>
                      <a:pt x="1091" y="210"/>
                    </a:lnTo>
                    <a:lnTo>
                      <a:pt x="1082" y="206"/>
                    </a:lnTo>
                    <a:lnTo>
                      <a:pt x="1072" y="203"/>
                    </a:lnTo>
                    <a:lnTo>
                      <a:pt x="1061" y="200"/>
                    </a:lnTo>
                    <a:lnTo>
                      <a:pt x="1049" y="197"/>
                    </a:lnTo>
                    <a:lnTo>
                      <a:pt x="1035" y="194"/>
                    </a:lnTo>
                    <a:lnTo>
                      <a:pt x="1020" y="192"/>
                    </a:lnTo>
                    <a:lnTo>
                      <a:pt x="1002" y="192"/>
                    </a:lnTo>
                    <a:lnTo>
                      <a:pt x="982" y="191"/>
                    </a:lnTo>
                    <a:lnTo>
                      <a:pt x="960" y="190"/>
                    </a:lnTo>
                    <a:lnTo>
                      <a:pt x="936" y="188"/>
                    </a:lnTo>
                    <a:lnTo>
                      <a:pt x="910" y="185"/>
                    </a:lnTo>
                    <a:lnTo>
                      <a:pt x="883" y="181"/>
                    </a:lnTo>
                    <a:lnTo>
                      <a:pt x="857" y="178"/>
                    </a:lnTo>
                    <a:lnTo>
                      <a:pt x="830" y="175"/>
                    </a:lnTo>
                    <a:lnTo>
                      <a:pt x="804" y="173"/>
                    </a:lnTo>
                    <a:lnTo>
                      <a:pt x="779" y="169"/>
                    </a:lnTo>
                    <a:lnTo>
                      <a:pt x="755" y="167"/>
                    </a:lnTo>
                    <a:lnTo>
                      <a:pt x="732" y="166"/>
                    </a:lnTo>
                    <a:lnTo>
                      <a:pt x="712" y="165"/>
                    </a:lnTo>
                    <a:lnTo>
                      <a:pt x="694" y="166"/>
                    </a:lnTo>
                    <a:lnTo>
                      <a:pt x="680" y="168"/>
                    </a:lnTo>
                    <a:lnTo>
                      <a:pt x="669" y="172"/>
                    </a:lnTo>
                    <a:lnTo>
                      <a:pt x="664" y="177"/>
                    </a:lnTo>
                    <a:lnTo>
                      <a:pt x="660" y="182"/>
                    </a:lnTo>
                    <a:lnTo>
                      <a:pt x="655" y="188"/>
                    </a:lnTo>
                    <a:lnTo>
                      <a:pt x="650" y="194"/>
                    </a:lnTo>
                    <a:lnTo>
                      <a:pt x="645" y="200"/>
                    </a:lnTo>
                    <a:lnTo>
                      <a:pt x="641" y="206"/>
                    </a:lnTo>
                    <a:lnTo>
                      <a:pt x="636" y="212"/>
                    </a:lnTo>
                    <a:lnTo>
                      <a:pt x="629" y="217"/>
                    </a:lnTo>
                    <a:lnTo>
                      <a:pt x="624" y="223"/>
                    </a:lnTo>
                    <a:lnTo>
                      <a:pt x="617" y="227"/>
                    </a:lnTo>
                    <a:lnTo>
                      <a:pt x="609" y="232"/>
                    </a:lnTo>
                    <a:lnTo>
                      <a:pt x="602" y="236"/>
                    </a:lnTo>
                    <a:lnTo>
                      <a:pt x="593" y="239"/>
                    </a:lnTo>
                    <a:lnTo>
                      <a:pt x="583" y="241"/>
                    </a:lnTo>
                    <a:lnTo>
                      <a:pt x="572" y="244"/>
                    </a:lnTo>
                    <a:lnTo>
                      <a:pt x="561" y="245"/>
                    </a:lnTo>
                    <a:lnTo>
                      <a:pt x="549" y="246"/>
                    </a:lnTo>
                    <a:lnTo>
                      <a:pt x="536" y="245"/>
                    </a:lnTo>
                    <a:lnTo>
                      <a:pt x="525" y="243"/>
                    </a:lnTo>
                    <a:lnTo>
                      <a:pt x="514" y="239"/>
                    </a:lnTo>
                    <a:lnTo>
                      <a:pt x="506" y="236"/>
                    </a:lnTo>
                    <a:lnTo>
                      <a:pt x="496" y="231"/>
                    </a:lnTo>
                    <a:lnTo>
                      <a:pt x="487" y="225"/>
                    </a:lnTo>
                    <a:lnTo>
                      <a:pt x="478" y="220"/>
                    </a:lnTo>
                    <a:lnTo>
                      <a:pt x="470" y="214"/>
                    </a:lnTo>
                    <a:lnTo>
                      <a:pt x="460" y="208"/>
                    </a:lnTo>
                    <a:lnTo>
                      <a:pt x="449" y="202"/>
                    </a:lnTo>
                    <a:lnTo>
                      <a:pt x="438" y="196"/>
                    </a:lnTo>
                    <a:lnTo>
                      <a:pt x="425" y="190"/>
                    </a:lnTo>
                    <a:lnTo>
                      <a:pt x="411" y="186"/>
                    </a:lnTo>
                    <a:lnTo>
                      <a:pt x="395" y="181"/>
                    </a:lnTo>
                    <a:lnTo>
                      <a:pt x="377" y="178"/>
                    </a:lnTo>
                    <a:lnTo>
                      <a:pt x="357" y="177"/>
                    </a:lnTo>
                    <a:lnTo>
                      <a:pt x="335" y="175"/>
                    </a:lnTo>
                    <a:lnTo>
                      <a:pt x="316" y="173"/>
                    </a:lnTo>
                    <a:lnTo>
                      <a:pt x="297" y="169"/>
                    </a:lnTo>
                    <a:lnTo>
                      <a:pt x="280" y="165"/>
                    </a:lnTo>
                    <a:lnTo>
                      <a:pt x="263" y="162"/>
                    </a:lnTo>
                    <a:lnTo>
                      <a:pt x="248" y="156"/>
                    </a:lnTo>
                    <a:lnTo>
                      <a:pt x="234" y="152"/>
                    </a:lnTo>
                    <a:lnTo>
                      <a:pt x="221" y="146"/>
                    </a:lnTo>
                    <a:lnTo>
                      <a:pt x="209" y="141"/>
                    </a:lnTo>
                    <a:lnTo>
                      <a:pt x="199" y="134"/>
                    </a:lnTo>
                    <a:lnTo>
                      <a:pt x="189" y="129"/>
                    </a:lnTo>
                    <a:lnTo>
                      <a:pt x="181" y="122"/>
                    </a:lnTo>
                    <a:lnTo>
                      <a:pt x="175" y="117"/>
                    </a:lnTo>
                    <a:lnTo>
                      <a:pt x="170" y="110"/>
                    </a:lnTo>
                    <a:lnTo>
                      <a:pt x="166" y="105"/>
                    </a:lnTo>
                    <a:lnTo>
                      <a:pt x="165" y="99"/>
                    </a:lnTo>
                    <a:lnTo>
                      <a:pt x="161" y="93"/>
                    </a:lnTo>
                    <a:lnTo>
                      <a:pt x="154" y="86"/>
                    </a:lnTo>
                    <a:lnTo>
                      <a:pt x="144" y="79"/>
                    </a:lnTo>
                    <a:lnTo>
                      <a:pt x="132" y="70"/>
                    </a:lnTo>
                    <a:lnTo>
                      <a:pt x="117" y="62"/>
                    </a:lnTo>
                    <a:lnTo>
                      <a:pt x="102" y="54"/>
                    </a:lnTo>
                    <a:lnTo>
                      <a:pt x="85" y="46"/>
                    </a:lnTo>
                    <a:lnTo>
                      <a:pt x="70" y="38"/>
                    </a:lnTo>
                    <a:lnTo>
                      <a:pt x="54" y="30"/>
                    </a:lnTo>
                    <a:lnTo>
                      <a:pt x="38" y="23"/>
                    </a:lnTo>
                    <a:lnTo>
                      <a:pt x="25" y="17"/>
                    </a:lnTo>
                    <a:lnTo>
                      <a:pt x="14" y="11"/>
                    </a:lnTo>
                    <a:lnTo>
                      <a:pt x="7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23" y="2"/>
                    </a:lnTo>
                    <a:lnTo>
                      <a:pt x="37" y="7"/>
                    </a:lnTo>
                    <a:lnTo>
                      <a:pt x="55" y="11"/>
                    </a:lnTo>
                    <a:lnTo>
                      <a:pt x="75" y="17"/>
                    </a:lnTo>
                    <a:lnTo>
                      <a:pt x="98" y="23"/>
                    </a:lnTo>
                    <a:lnTo>
                      <a:pt x="125" y="31"/>
                    </a:lnTo>
                    <a:lnTo>
                      <a:pt x="153" y="38"/>
                    </a:lnTo>
                    <a:lnTo>
                      <a:pt x="184" y="47"/>
                    </a:lnTo>
                    <a:lnTo>
                      <a:pt x="216" y="56"/>
                    </a:lnTo>
                    <a:lnTo>
                      <a:pt x="250" y="65"/>
                    </a:lnTo>
                    <a:lnTo>
                      <a:pt x="286" y="73"/>
                    </a:lnTo>
                    <a:lnTo>
                      <a:pt x="323" y="82"/>
                    </a:lnTo>
                    <a:lnTo>
                      <a:pt x="362" y="91"/>
                    </a:lnTo>
                    <a:lnTo>
                      <a:pt x="401" y="99"/>
                    </a:lnTo>
                    <a:lnTo>
                      <a:pt x="441" y="107"/>
                    </a:lnTo>
                    <a:lnTo>
                      <a:pt x="482" y="114"/>
                    </a:lnTo>
                    <a:lnTo>
                      <a:pt x="523" y="120"/>
                    </a:lnTo>
                    <a:lnTo>
                      <a:pt x="567" y="127"/>
                    </a:lnTo>
                    <a:lnTo>
                      <a:pt x="609" y="132"/>
                    </a:lnTo>
                    <a:lnTo>
                      <a:pt x="654" y="138"/>
                    </a:lnTo>
                    <a:lnTo>
                      <a:pt x="698" y="142"/>
                    </a:lnTo>
                    <a:lnTo>
                      <a:pt x="743" y="146"/>
                    </a:lnTo>
                    <a:lnTo>
                      <a:pt x="786" y="150"/>
                    </a:lnTo>
                    <a:lnTo>
                      <a:pt x="830" y="153"/>
                    </a:lnTo>
                    <a:lnTo>
                      <a:pt x="874" y="155"/>
                    </a:lnTo>
                    <a:lnTo>
                      <a:pt x="915" y="157"/>
                    </a:lnTo>
                    <a:lnTo>
                      <a:pt x="956" y="158"/>
                    </a:lnTo>
                    <a:lnTo>
                      <a:pt x="997" y="158"/>
                    </a:lnTo>
                    <a:lnTo>
                      <a:pt x="1036" y="157"/>
                    </a:lnTo>
                    <a:lnTo>
                      <a:pt x="1073" y="156"/>
                    </a:lnTo>
                    <a:lnTo>
                      <a:pt x="1109" y="154"/>
                    </a:lnTo>
                    <a:lnTo>
                      <a:pt x="1144" y="150"/>
                    </a:lnTo>
                    <a:lnTo>
                      <a:pt x="1181" y="146"/>
                    </a:lnTo>
                    <a:lnTo>
                      <a:pt x="1218" y="142"/>
                    </a:lnTo>
                    <a:lnTo>
                      <a:pt x="1257" y="138"/>
                    </a:lnTo>
                    <a:lnTo>
                      <a:pt x="1295" y="133"/>
                    </a:lnTo>
                    <a:lnTo>
                      <a:pt x="1333" y="129"/>
                    </a:lnTo>
                    <a:lnTo>
                      <a:pt x="1369" y="125"/>
                    </a:lnTo>
                    <a:lnTo>
                      <a:pt x="1404" y="120"/>
                    </a:lnTo>
                    <a:lnTo>
                      <a:pt x="1437" y="116"/>
                    </a:lnTo>
                    <a:lnTo>
                      <a:pt x="1466" y="112"/>
                    </a:lnTo>
                    <a:lnTo>
                      <a:pt x="1494" y="108"/>
                    </a:lnTo>
                    <a:lnTo>
                      <a:pt x="1517" y="105"/>
                    </a:lnTo>
                    <a:lnTo>
                      <a:pt x="1535" y="103"/>
                    </a:lnTo>
                    <a:lnTo>
                      <a:pt x="1549" y="101"/>
                    </a:lnTo>
                    <a:lnTo>
                      <a:pt x="1558" y="99"/>
                    </a:lnTo>
                    <a:lnTo>
                      <a:pt x="1561" y="99"/>
                    </a:lnTo>
                    <a:close/>
                  </a:path>
                </a:pathLst>
              </a:custGeom>
              <a:solidFill>
                <a:srgbClr val="8CA5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50" name="Freeform 730"/>
              <p:cNvSpPr>
                <a:spLocks/>
              </p:cNvSpPr>
              <p:nvPr/>
            </p:nvSpPr>
            <p:spPr bwMode="auto">
              <a:xfrm flipH="1">
                <a:off x="-1016" y="2449"/>
                <a:ext cx="16" cy="21"/>
              </a:xfrm>
              <a:custGeom>
                <a:avLst/>
                <a:gdLst/>
                <a:ahLst/>
                <a:cxnLst>
                  <a:cxn ang="0">
                    <a:pos x="293" y="1"/>
                  </a:cxn>
                  <a:cxn ang="0">
                    <a:pos x="293" y="14"/>
                  </a:cxn>
                  <a:cxn ang="0">
                    <a:pos x="294" y="38"/>
                  </a:cxn>
                  <a:cxn ang="0">
                    <a:pos x="296" y="71"/>
                  </a:cxn>
                  <a:cxn ang="0">
                    <a:pos x="301" y="111"/>
                  </a:cxn>
                  <a:cxn ang="0">
                    <a:pos x="306" y="156"/>
                  </a:cxn>
                  <a:cxn ang="0">
                    <a:pos x="314" y="204"/>
                  </a:cxn>
                  <a:cxn ang="0">
                    <a:pos x="325" y="255"/>
                  </a:cxn>
                  <a:cxn ang="0">
                    <a:pos x="329" y="280"/>
                  </a:cxn>
                  <a:cxn ang="0">
                    <a:pos x="317" y="286"/>
                  </a:cxn>
                  <a:cxn ang="0">
                    <a:pos x="295" y="298"/>
                  </a:cxn>
                  <a:cxn ang="0">
                    <a:pos x="264" y="316"/>
                  </a:cxn>
                  <a:cxn ang="0">
                    <a:pos x="223" y="339"/>
                  </a:cxn>
                  <a:cxn ang="0">
                    <a:pos x="176" y="366"/>
                  </a:cxn>
                  <a:cxn ang="0">
                    <a:pos x="123" y="397"/>
                  </a:cxn>
                  <a:cxn ang="0">
                    <a:pos x="65" y="430"/>
                  </a:cxn>
                  <a:cxn ang="0">
                    <a:pos x="33" y="447"/>
                  </a:cxn>
                  <a:cxn ang="0">
                    <a:pos x="31" y="435"/>
                  </a:cxn>
                  <a:cxn ang="0">
                    <a:pos x="26" y="413"/>
                  </a:cxn>
                  <a:cxn ang="0">
                    <a:pos x="20" y="382"/>
                  </a:cxn>
                  <a:cxn ang="0">
                    <a:pos x="14" y="344"/>
                  </a:cxn>
                  <a:cxn ang="0">
                    <a:pos x="8" y="302"/>
                  </a:cxn>
                  <a:cxn ang="0">
                    <a:pos x="3" y="255"/>
                  </a:cxn>
                  <a:cxn ang="0">
                    <a:pos x="0" y="207"/>
                  </a:cxn>
                  <a:cxn ang="0">
                    <a:pos x="0" y="182"/>
                  </a:cxn>
                  <a:cxn ang="0">
                    <a:pos x="9" y="176"/>
                  </a:cxn>
                  <a:cxn ang="0">
                    <a:pos x="26" y="164"/>
                  </a:cxn>
                  <a:cxn ang="0">
                    <a:pos x="51" y="147"/>
                  </a:cxn>
                  <a:cxn ang="0">
                    <a:pos x="86" y="125"/>
                  </a:cxn>
                  <a:cxn ang="0">
                    <a:pos x="131" y="95"/>
                  </a:cxn>
                  <a:cxn ang="0">
                    <a:pos x="187" y="61"/>
                  </a:cxn>
                  <a:cxn ang="0">
                    <a:pos x="255" y="22"/>
                  </a:cxn>
                </a:cxnLst>
                <a:rect l="0" t="0" r="r" b="b"/>
                <a:pathLst>
                  <a:path w="331" h="449">
                    <a:moveTo>
                      <a:pt x="293" y="0"/>
                    </a:moveTo>
                    <a:lnTo>
                      <a:pt x="293" y="1"/>
                    </a:lnTo>
                    <a:lnTo>
                      <a:pt x="293" y="7"/>
                    </a:lnTo>
                    <a:lnTo>
                      <a:pt x="293" y="14"/>
                    </a:lnTo>
                    <a:lnTo>
                      <a:pt x="293" y="24"/>
                    </a:lnTo>
                    <a:lnTo>
                      <a:pt x="294" y="38"/>
                    </a:lnTo>
                    <a:lnTo>
                      <a:pt x="295" y="54"/>
                    </a:lnTo>
                    <a:lnTo>
                      <a:pt x="296" y="71"/>
                    </a:lnTo>
                    <a:lnTo>
                      <a:pt x="299" y="90"/>
                    </a:lnTo>
                    <a:lnTo>
                      <a:pt x="301" y="111"/>
                    </a:lnTo>
                    <a:lnTo>
                      <a:pt x="303" y="132"/>
                    </a:lnTo>
                    <a:lnTo>
                      <a:pt x="306" y="156"/>
                    </a:lnTo>
                    <a:lnTo>
                      <a:pt x="311" y="179"/>
                    </a:lnTo>
                    <a:lnTo>
                      <a:pt x="314" y="204"/>
                    </a:lnTo>
                    <a:lnTo>
                      <a:pt x="319" y="230"/>
                    </a:lnTo>
                    <a:lnTo>
                      <a:pt x="325" y="255"/>
                    </a:lnTo>
                    <a:lnTo>
                      <a:pt x="331" y="280"/>
                    </a:lnTo>
                    <a:lnTo>
                      <a:pt x="329" y="280"/>
                    </a:lnTo>
                    <a:lnTo>
                      <a:pt x="325" y="282"/>
                    </a:lnTo>
                    <a:lnTo>
                      <a:pt x="317" y="286"/>
                    </a:lnTo>
                    <a:lnTo>
                      <a:pt x="307" y="292"/>
                    </a:lnTo>
                    <a:lnTo>
                      <a:pt x="295" y="298"/>
                    </a:lnTo>
                    <a:lnTo>
                      <a:pt x="281" y="307"/>
                    </a:lnTo>
                    <a:lnTo>
                      <a:pt x="264" y="316"/>
                    </a:lnTo>
                    <a:lnTo>
                      <a:pt x="245" y="327"/>
                    </a:lnTo>
                    <a:lnTo>
                      <a:pt x="223" y="339"/>
                    </a:lnTo>
                    <a:lnTo>
                      <a:pt x="200" y="352"/>
                    </a:lnTo>
                    <a:lnTo>
                      <a:pt x="176" y="366"/>
                    </a:lnTo>
                    <a:lnTo>
                      <a:pt x="150" y="380"/>
                    </a:lnTo>
                    <a:lnTo>
                      <a:pt x="123" y="397"/>
                    </a:lnTo>
                    <a:lnTo>
                      <a:pt x="94" y="413"/>
                    </a:lnTo>
                    <a:lnTo>
                      <a:pt x="65" y="430"/>
                    </a:lnTo>
                    <a:lnTo>
                      <a:pt x="34" y="449"/>
                    </a:lnTo>
                    <a:lnTo>
                      <a:pt x="33" y="447"/>
                    </a:lnTo>
                    <a:lnTo>
                      <a:pt x="32" y="442"/>
                    </a:lnTo>
                    <a:lnTo>
                      <a:pt x="31" y="435"/>
                    </a:lnTo>
                    <a:lnTo>
                      <a:pt x="29" y="425"/>
                    </a:lnTo>
                    <a:lnTo>
                      <a:pt x="26" y="413"/>
                    </a:lnTo>
                    <a:lnTo>
                      <a:pt x="23" y="399"/>
                    </a:lnTo>
                    <a:lnTo>
                      <a:pt x="20" y="382"/>
                    </a:lnTo>
                    <a:lnTo>
                      <a:pt x="17" y="364"/>
                    </a:lnTo>
                    <a:lnTo>
                      <a:pt x="14" y="344"/>
                    </a:lnTo>
                    <a:lnTo>
                      <a:pt x="10" y="323"/>
                    </a:lnTo>
                    <a:lnTo>
                      <a:pt x="8" y="302"/>
                    </a:lnTo>
                    <a:lnTo>
                      <a:pt x="5" y="279"/>
                    </a:lnTo>
                    <a:lnTo>
                      <a:pt x="3" y="255"/>
                    </a:lnTo>
                    <a:lnTo>
                      <a:pt x="2" y="231"/>
                    </a:lnTo>
                    <a:lnTo>
                      <a:pt x="0" y="207"/>
                    </a:lnTo>
                    <a:lnTo>
                      <a:pt x="0" y="183"/>
                    </a:lnTo>
                    <a:lnTo>
                      <a:pt x="0" y="182"/>
                    </a:lnTo>
                    <a:lnTo>
                      <a:pt x="4" y="179"/>
                    </a:lnTo>
                    <a:lnTo>
                      <a:pt x="9" y="176"/>
                    </a:lnTo>
                    <a:lnTo>
                      <a:pt x="16" y="171"/>
                    </a:lnTo>
                    <a:lnTo>
                      <a:pt x="26" y="164"/>
                    </a:lnTo>
                    <a:lnTo>
                      <a:pt x="37" y="156"/>
                    </a:lnTo>
                    <a:lnTo>
                      <a:pt x="51" y="147"/>
                    </a:lnTo>
                    <a:lnTo>
                      <a:pt x="67" y="137"/>
                    </a:lnTo>
                    <a:lnTo>
                      <a:pt x="86" y="125"/>
                    </a:lnTo>
                    <a:lnTo>
                      <a:pt x="107" y="111"/>
                    </a:lnTo>
                    <a:lnTo>
                      <a:pt x="131" y="95"/>
                    </a:lnTo>
                    <a:lnTo>
                      <a:pt x="158" y="79"/>
                    </a:lnTo>
                    <a:lnTo>
                      <a:pt x="187" y="61"/>
                    </a:lnTo>
                    <a:lnTo>
                      <a:pt x="220" y="43"/>
                    </a:lnTo>
                    <a:lnTo>
                      <a:pt x="255" y="22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51" name="Freeform 731"/>
              <p:cNvSpPr>
                <a:spLocks/>
              </p:cNvSpPr>
              <p:nvPr/>
            </p:nvSpPr>
            <p:spPr bwMode="auto">
              <a:xfrm flipH="1">
                <a:off x="-999" y="2461"/>
                <a:ext cx="15" cy="21"/>
              </a:xfrm>
              <a:custGeom>
                <a:avLst/>
                <a:gdLst/>
                <a:ahLst/>
                <a:cxnLst>
                  <a:cxn ang="0">
                    <a:pos x="233" y="1"/>
                  </a:cxn>
                  <a:cxn ang="0">
                    <a:pos x="233" y="10"/>
                  </a:cxn>
                  <a:cxn ang="0">
                    <a:pos x="235" y="29"/>
                  </a:cxn>
                  <a:cxn ang="0">
                    <a:pos x="238" y="55"/>
                  </a:cxn>
                  <a:cxn ang="0">
                    <a:pos x="241" y="89"/>
                  </a:cxn>
                  <a:cxn ang="0">
                    <a:pos x="248" y="131"/>
                  </a:cxn>
                  <a:cxn ang="0">
                    <a:pos x="255" y="180"/>
                  </a:cxn>
                  <a:cxn ang="0">
                    <a:pos x="265" y="237"/>
                  </a:cxn>
                  <a:cxn ang="0">
                    <a:pos x="271" y="268"/>
                  </a:cxn>
                  <a:cxn ang="0">
                    <a:pos x="264" y="270"/>
                  </a:cxn>
                  <a:cxn ang="0">
                    <a:pos x="250" y="275"/>
                  </a:cxn>
                  <a:cxn ang="0">
                    <a:pos x="229" y="286"/>
                  </a:cxn>
                  <a:cxn ang="0">
                    <a:pos x="202" y="302"/>
                  </a:cxn>
                  <a:cxn ang="0">
                    <a:pos x="166" y="322"/>
                  </a:cxn>
                  <a:cxn ang="0">
                    <a:pos x="121" y="352"/>
                  </a:cxn>
                  <a:cxn ang="0">
                    <a:pos x="69" y="389"/>
                  </a:cxn>
                  <a:cxn ang="0">
                    <a:pos x="39" y="409"/>
                  </a:cxn>
                  <a:cxn ang="0">
                    <a:pos x="36" y="397"/>
                  </a:cxn>
                  <a:cxn ang="0">
                    <a:pos x="30" y="374"/>
                  </a:cxn>
                  <a:cxn ang="0">
                    <a:pos x="23" y="343"/>
                  </a:cxn>
                  <a:cxn ang="0">
                    <a:pos x="16" y="305"/>
                  </a:cxn>
                  <a:cxn ang="0">
                    <a:pos x="9" y="261"/>
                  </a:cxn>
                  <a:cxn ang="0">
                    <a:pos x="3" y="214"/>
                  </a:cxn>
                  <a:cxn ang="0">
                    <a:pos x="0" y="166"/>
                  </a:cxn>
                  <a:cxn ang="0">
                    <a:pos x="1" y="141"/>
                  </a:cxn>
                  <a:cxn ang="0">
                    <a:pos x="13" y="133"/>
                  </a:cxn>
                  <a:cxn ang="0">
                    <a:pos x="35" y="119"/>
                  </a:cxn>
                  <a:cxn ang="0">
                    <a:pos x="64" y="101"/>
                  </a:cxn>
                  <a:cxn ang="0">
                    <a:pos x="100" y="79"/>
                  </a:cxn>
                  <a:cxn ang="0">
                    <a:pos x="138" y="55"/>
                  </a:cxn>
                  <a:cxn ang="0">
                    <a:pos x="178" y="32"/>
                  </a:cxn>
                  <a:cxn ang="0">
                    <a:pos x="215" y="10"/>
                  </a:cxn>
                </a:cxnLst>
                <a:rect l="0" t="0" r="r" b="b"/>
                <a:pathLst>
                  <a:path w="272" h="411">
                    <a:moveTo>
                      <a:pt x="233" y="0"/>
                    </a:moveTo>
                    <a:lnTo>
                      <a:pt x="233" y="1"/>
                    </a:lnTo>
                    <a:lnTo>
                      <a:pt x="233" y="5"/>
                    </a:lnTo>
                    <a:lnTo>
                      <a:pt x="233" y="10"/>
                    </a:lnTo>
                    <a:lnTo>
                      <a:pt x="235" y="18"/>
                    </a:lnTo>
                    <a:lnTo>
                      <a:pt x="235" y="29"/>
                    </a:lnTo>
                    <a:lnTo>
                      <a:pt x="236" y="41"/>
                    </a:lnTo>
                    <a:lnTo>
                      <a:pt x="238" y="55"/>
                    </a:lnTo>
                    <a:lnTo>
                      <a:pt x="239" y="71"/>
                    </a:lnTo>
                    <a:lnTo>
                      <a:pt x="241" y="89"/>
                    </a:lnTo>
                    <a:lnTo>
                      <a:pt x="244" y="109"/>
                    </a:lnTo>
                    <a:lnTo>
                      <a:pt x="248" y="131"/>
                    </a:lnTo>
                    <a:lnTo>
                      <a:pt x="251" y="155"/>
                    </a:lnTo>
                    <a:lnTo>
                      <a:pt x="255" y="180"/>
                    </a:lnTo>
                    <a:lnTo>
                      <a:pt x="260" y="208"/>
                    </a:lnTo>
                    <a:lnTo>
                      <a:pt x="265" y="237"/>
                    </a:lnTo>
                    <a:lnTo>
                      <a:pt x="272" y="268"/>
                    </a:lnTo>
                    <a:lnTo>
                      <a:pt x="271" y="268"/>
                    </a:lnTo>
                    <a:lnTo>
                      <a:pt x="268" y="269"/>
                    </a:lnTo>
                    <a:lnTo>
                      <a:pt x="264" y="270"/>
                    </a:lnTo>
                    <a:lnTo>
                      <a:pt x="257" y="272"/>
                    </a:lnTo>
                    <a:lnTo>
                      <a:pt x="250" y="275"/>
                    </a:lnTo>
                    <a:lnTo>
                      <a:pt x="241" y="280"/>
                    </a:lnTo>
                    <a:lnTo>
                      <a:pt x="229" y="286"/>
                    </a:lnTo>
                    <a:lnTo>
                      <a:pt x="216" y="293"/>
                    </a:lnTo>
                    <a:lnTo>
                      <a:pt x="202" y="302"/>
                    </a:lnTo>
                    <a:lnTo>
                      <a:pt x="184" y="311"/>
                    </a:lnTo>
                    <a:lnTo>
                      <a:pt x="166" y="322"/>
                    </a:lnTo>
                    <a:lnTo>
                      <a:pt x="144" y="337"/>
                    </a:lnTo>
                    <a:lnTo>
                      <a:pt x="121" y="352"/>
                    </a:lnTo>
                    <a:lnTo>
                      <a:pt x="96" y="369"/>
                    </a:lnTo>
                    <a:lnTo>
                      <a:pt x="69" y="389"/>
                    </a:lnTo>
                    <a:lnTo>
                      <a:pt x="40" y="411"/>
                    </a:lnTo>
                    <a:lnTo>
                      <a:pt x="39" y="409"/>
                    </a:lnTo>
                    <a:lnTo>
                      <a:pt x="38" y="404"/>
                    </a:lnTo>
                    <a:lnTo>
                      <a:pt x="36" y="397"/>
                    </a:lnTo>
                    <a:lnTo>
                      <a:pt x="34" y="387"/>
                    </a:lnTo>
                    <a:lnTo>
                      <a:pt x="30" y="374"/>
                    </a:lnTo>
                    <a:lnTo>
                      <a:pt x="27" y="359"/>
                    </a:lnTo>
                    <a:lnTo>
                      <a:pt x="23" y="343"/>
                    </a:lnTo>
                    <a:lnTo>
                      <a:pt x="19" y="325"/>
                    </a:lnTo>
                    <a:lnTo>
                      <a:pt x="16" y="305"/>
                    </a:lnTo>
                    <a:lnTo>
                      <a:pt x="12" y="284"/>
                    </a:lnTo>
                    <a:lnTo>
                      <a:pt x="9" y="261"/>
                    </a:lnTo>
                    <a:lnTo>
                      <a:pt x="5" y="238"/>
                    </a:lnTo>
                    <a:lnTo>
                      <a:pt x="3" y="214"/>
                    </a:lnTo>
                    <a:lnTo>
                      <a:pt x="1" y="190"/>
                    </a:lnTo>
                    <a:lnTo>
                      <a:pt x="0" y="166"/>
                    </a:lnTo>
                    <a:lnTo>
                      <a:pt x="0" y="142"/>
                    </a:lnTo>
                    <a:lnTo>
                      <a:pt x="1" y="141"/>
                    </a:lnTo>
                    <a:lnTo>
                      <a:pt x="5" y="138"/>
                    </a:lnTo>
                    <a:lnTo>
                      <a:pt x="13" y="133"/>
                    </a:lnTo>
                    <a:lnTo>
                      <a:pt x="23" y="127"/>
                    </a:lnTo>
                    <a:lnTo>
                      <a:pt x="35" y="119"/>
                    </a:lnTo>
                    <a:lnTo>
                      <a:pt x="49" y="111"/>
                    </a:lnTo>
                    <a:lnTo>
                      <a:pt x="64" y="101"/>
                    </a:lnTo>
                    <a:lnTo>
                      <a:pt x="82" y="90"/>
                    </a:lnTo>
                    <a:lnTo>
                      <a:pt x="100" y="79"/>
                    </a:lnTo>
                    <a:lnTo>
                      <a:pt x="119" y="67"/>
                    </a:lnTo>
                    <a:lnTo>
                      <a:pt x="138" y="55"/>
                    </a:lnTo>
                    <a:lnTo>
                      <a:pt x="158" y="44"/>
                    </a:lnTo>
                    <a:lnTo>
                      <a:pt x="178" y="32"/>
                    </a:lnTo>
                    <a:lnTo>
                      <a:pt x="196" y="21"/>
                    </a:lnTo>
                    <a:lnTo>
                      <a:pt x="215" y="10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0000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52" name="Freeform 732"/>
              <p:cNvSpPr>
                <a:spLocks/>
              </p:cNvSpPr>
              <p:nvPr/>
            </p:nvSpPr>
            <p:spPr bwMode="auto">
              <a:xfrm flipH="1">
                <a:off x="-1008" y="2416"/>
                <a:ext cx="0" cy="34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9"/>
                  </a:cxn>
                  <a:cxn ang="0">
                    <a:pos x="0" y="44"/>
                  </a:cxn>
                  <a:cxn ang="0">
                    <a:pos x="0" y="75"/>
                  </a:cxn>
                  <a:cxn ang="0">
                    <a:pos x="1" y="111"/>
                  </a:cxn>
                  <a:cxn ang="0">
                    <a:pos x="1" y="149"/>
                  </a:cxn>
                  <a:cxn ang="0">
                    <a:pos x="2" y="192"/>
                  </a:cxn>
                  <a:cxn ang="0">
                    <a:pos x="3" y="238"/>
                  </a:cxn>
                  <a:cxn ang="0">
                    <a:pos x="5" y="287"/>
                  </a:cxn>
                  <a:cxn ang="0">
                    <a:pos x="9" y="337"/>
                  </a:cxn>
                  <a:cxn ang="0">
                    <a:pos x="12" y="390"/>
                  </a:cxn>
                  <a:cxn ang="0">
                    <a:pos x="16" y="444"/>
                  </a:cxn>
                  <a:cxn ang="0">
                    <a:pos x="21" y="500"/>
                  </a:cxn>
                  <a:cxn ang="0">
                    <a:pos x="27" y="555"/>
                  </a:cxn>
                  <a:cxn ang="0">
                    <a:pos x="35" y="611"/>
                  </a:cxn>
                  <a:cxn ang="0">
                    <a:pos x="43" y="667"/>
                  </a:cxn>
                  <a:cxn ang="0">
                    <a:pos x="54" y="721"/>
                  </a:cxn>
                </a:cxnLst>
                <a:rect l="0" t="0" r="r" b="b"/>
                <a:pathLst>
                  <a:path w="54" h="721">
                    <a:moveTo>
                      <a:pt x="1" y="0"/>
                    </a:moveTo>
                    <a:lnTo>
                      <a:pt x="0" y="19"/>
                    </a:lnTo>
                    <a:lnTo>
                      <a:pt x="0" y="44"/>
                    </a:lnTo>
                    <a:lnTo>
                      <a:pt x="0" y="75"/>
                    </a:lnTo>
                    <a:lnTo>
                      <a:pt x="1" y="111"/>
                    </a:lnTo>
                    <a:lnTo>
                      <a:pt x="1" y="149"/>
                    </a:lnTo>
                    <a:lnTo>
                      <a:pt x="2" y="192"/>
                    </a:lnTo>
                    <a:lnTo>
                      <a:pt x="3" y="238"/>
                    </a:lnTo>
                    <a:lnTo>
                      <a:pt x="5" y="287"/>
                    </a:lnTo>
                    <a:lnTo>
                      <a:pt x="9" y="337"/>
                    </a:lnTo>
                    <a:lnTo>
                      <a:pt x="12" y="390"/>
                    </a:lnTo>
                    <a:lnTo>
                      <a:pt x="16" y="444"/>
                    </a:lnTo>
                    <a:lnTo>
                      <a:pt x="21" y="500"/>
                    </a:lnTo>
                    <a:lnTo>
                      <a:pt x="27" y="555"/>
                    </a:lnTo>
                    <a:lnTo>
                      <a:pt x="35" y="611"/>
                    </a:lnTo>
                    <a:lnTo>
                      <a:pt x="43" y="667"/>
                    </a:lnTo>
                    <a:lnTo>
                      <a:pt x="54" y="721"/>
                    </a:lnTo>
                  </a:path>
                </a:pathLst>
              </a:custGeom>
              <a:noFill/>
              <a:ln w="3175">
                <a:solidFill>
                  <a:srgbClr val="4C4C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53" name="Freeform 733"/>
              <p:cNvSpPr>
                <a:spLocks/>
              </p:cNvSpPr>
              <p:nvPr/>
            </p:nvSpPr>
            <p:spPr bwMode="auto">
              <a:xfrm flipH="1">
                <a:off x="-1007" y="242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0"/>
                  </a:cxn>
                  <a:cxn ang="0">
                    <a:pos x="0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54" name="Freeform 734"/>
              <p:cNvSpPr>
                <a:spLocks/>
              </p:cNvSpPr>
              <p:nvPr/>
            </p:nvSpPr>
            <p:spPr bwMode="auto">
              <a:xfrm flipH="1">
                <a:off x="-1016" y="2462"/>
                <a:ext cx="0" cy="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2"/>
                  </a:cxn>
                  <a:cxn ang="0">
                    <a:pos x="13" y="0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lnTo>
                      <a:pt x="0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55" name="Freeform 735"/>
              <p:cNvSpPr>
                <a:spLocks/>
              </p:cNvSpPr>
              <p:nvPr/>
            </p:nvSpPr>
            <p:spPr bwMode="auto">
              <a:xfrm flipH="1">
                <a:off x="-1016" y="2462"/>
                <a:ext cx="0" cy="13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23" y="1"/>
                  </a:cxn>
                  <a:cxn ang="0">
                    <a:pos x="25" y="8"/>
                  </a:cxn>
                  <a:cxn ang="0">
                    <a:pos x="28" y="17"/>
                  </a:cxn>
                  <a:cxn ang="0">
                    <a:pos x="30" y="29"/>
                  </a:cxn>
                  <a:cxn ang="0">
                    <a:pos x="33" y="44"/>
                  </a:cxn>
                  <a:cxn ang="0">
                    <a:pos x="35" y="60"/>
                  </a:cxn>
                  <a:cxn ang="0">
                    <a:pos x="39" y="78"/>
                  </a:cxn>
                  <a:cxn ang="0">
                    <a:pos x="40" y="96"/>
                  </a:cxn>
                  <a:cxn ang="0">
                    <a:pos x="41" y="115"/>
                  </a:cxn>
                  <a:cxn ang="0">
                    <a:pos x="41" y="135"/>
                  </a:cxn>
                  <a:cxn ang="0">
                    <a:pos x="39" y="153"/>
                  </a:cxn>
                  <a:cxn ang="0">
                    <a:pos x="35" y="171"/>
                  </a:cxn>
                  <a:cxn ang="0">
                    <a:pos x="30" y="187"/>
                  </a:cxn>
                  <a:cxn ang="0">
                    <a:pos x="23" y="201"/>
                  </a:cxn>
                  <a:cxn ang="0">
                    <a:pos x="12" y="212"/>
                  </a:cxn>
                  <a:cxn ang="0">
                    <a:pos x="0" y="222"/>
                  </a:cxn>
                </a:cxnLst>
                <a:rect l="0" t="0" r="r" b="b"/>
                <a:pathLst>
                  <a:path w="41" h="222">
                    <a:moveTo>
                      <a:pt x="23" y="0"/>
                    </a:moveTo>
                    <a:lnTo>
                      <a:pt x="23" y="1"/>
                    </a:lnTo>
                    <a:lnTo>
                      <a:pt x="25" y="8"/>
                    </a:lnTo>
                    <a:lnTo>
                      <a:pt x="28" y="17"/>
                    </a:lnTo>
                    <a:lnTo>
                      <a:pt x="30" y="29"/>
                    </a:lnTo>
                    <a:lnTo>
                      <a:pt x="33" y="44"/>
                    </a:lnTo>
                    <a:lnTo>
                      <a:pt x="35" y="60"/>
                    </a:lnTo>
                    <a:lnTo>
                      <a:pt x="39" y="78"/>
                    </a:lnTo>
                    <a:lnTo>
                      <a:pt x="40" y="96"/>
                    </a:lnTo>
                    <a:lnTo>
                      <a:pt x="41" y="115"/>
                    </a:lnTo>
                    <a:lnTo>
                      <a:pt x="41" y="135"/>
                    </a:lnTo>
                    <a:lnTo>
                      <a:pt x="39" y="153"/>
                    </a:lnTo>
                    <a:lnTo>
                      <a:pt x="35" y="171"/>
                    </a:lnTo>
                    <a:lnTo>
                      <a:pt x="30" y="187"/>
                    </a:lnTo>
                    <a:lnTo>
                      <a:pt x="23" y="201"/>
                    </a:lnTo>
                    <a:lnTo>
                      <a:pt x="12" y="212"/>
                    </a:lnTo>
                    <a:lnTo>
                      <a:pt x="0" y="222"/>
                    </a:lnTo>
                  </a:path>
                </a:pathLst>
              </a:custGeom>
              <a:noFill/>
              <a:ln w="3175">
                <a:solidFill>
                  <a:srgbClr val="4C4C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56" name="Freeform 736"/>
              <p:cNvSpPr>
                <a:spLocks/>
              </p:cNvSpPr>
              <p:nvPr/>
            </p:nvSpPr>
            <p:spPr bwMode="auto">
              <a:xfrm flipH="1">
                <a:off x="-1016" y="2462"/>
                <a:ext cx="0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3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lnTo>
                      <a:pt x="1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57" name="Freeform 737"/>
              <p:cNvSpPr>
                <a:spLocks/>
              </p:cNvSpPr>
              <p:nvPr/>
            </p:nvSpPr>
            <p:spPr bwMode="auto">
              <a:xfrm flipH="1">
                <a:off x="-1015" y="2475"/>
                <a:ext cx="0" cy="0"/>
              </a:xfrm>
              <a:custGeom>
                <a:avLst/>
                <a:gdLst/>
                <a:ahLst/>
                <a:cxnLst>
                  <a:cxn ang="0">
                    <a:pos x="7" y="13"/>
                  </a:cxn>
                  <a:cxn ang="0">
                    <a:pos x="0" y="0"/>
                  </a:cxn>
                  <a:cxn ang="0">
                    <a:pos x="7" y="13"/>
                  </a:cxn>
                </a:cxnLst>
                <a:rect l="0" t="0" r="r" b="b"/>
                <a:pathLst>
                  <a:path w="7" h="13">
                    <a:moveTo>
                      <a:pt x="7" y="13"/>
                    </a:moveTo>
                    <a:lnTo>
                      <a:pt x="0" y="0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58" name="Freeform 738"/>
              <p:cNvSpPr>
                <a:spLocks/>
              </p:cNvSpPr>
              <p:nvPr/>
            </p:nvSpPr>
            <p:spPr bwMode="auto">
              <a:xfrm flipH="1">
                <a:off x="-1008" y="2476"/>
                <a:ext cx="32" cy="8"/>
              </a:xfrm>
              <a:custGeom>
                <a:avLst/>
                <a:gdLst/>
                <a:ahLst/>
                <a:cxnLst>
                  <a:cxn ang="0">
                    <a:pos x="691" y="0"/>
                  </a:cxn>
                  <a:cxn ang="0">
                    <a:pos x="671" y="10"/>
                  </a:cxn>
                  <a:cxn ang="0">
                    <a:pos x="641" y="24"/>
                  </a:cxn>
                  <a:cxn ang="0">
                    <a:pos x="604" y="42"/>
                  </a:cxn>
                  <a:cxn ang="0">
                    <a:pos x="559" y="63"/>
                  </a:cxn>
                  <a:cxn ang="0">
                    <a:pos x="508" y="87"/>
                  </a:cxn>
                  <a:cxn ang="0">
                    <a:pos x="453" y="110"/>
                  </a:cxn>
                  <a:cxn ang="0">
                    <a:pos x="397" y="134"/>
                  </a:cxn>
                  <a:cxn ang="0">
                    <a:pos x="339" y="156"/>
                  </a:cxn>
                  <a:cxn ang="0">
                    <a:pos x="280" y="177"/>
                  </a:cxn>
                  <a:cxn ang="0">
                    <a:pos x="224" y="193"/>
                  </a:cxn>
                  <a:cxn ang="0">
                    <a:pos x="171" y="206"/>
                  </a:cxn>
                  <a:cxn ang="0">
                    <a:pos x="122" y="213"/>
                  </a:cxn>
                  <a:cxn ang="0">
                    <a:pos x="79" y="214"/>
                  </a:cxn>
                  <a:cxn ang="0">
                    <a:pos x="43" y="207"/>
                  </a:cxn>
                  <a:cxn ang="0">
                    <a:pos x="17" y="193"/>
                  </a:cxn>
                  <a:cxn ang="0">
                    <a:pos x="0" y="169"/>
                  </a:cxn>
                </a:cxnLst>
                <a:rect l="0" t="0" r="r" b="b"/>
                <a:pathLst>
                  <a:path w="691" h="214">
                    <a:moveTo>
                      <a:pt x="691" y="0"/>
                    </a:moveTo>
                    <a:lnTo>
                      <a:pt x="671" y="10"/>
                    </a:lnTo>
                    <a:lnTo>
                      <a:pt x="641" y="24"/>
                    </a:lnTo>
                    <a:lnTo>
                      <a:pt x="604" y="42"/>
                    </a:lnTo>
                    <a:lnTo>
                      <a:pt x="559" y="63"/>
                    </a:lnTo>
                    <a:lnTo>
                      <a:pt x="508" y="87"/>
                    </a:lnTo>
                    <a:lnTo>
                      <a:pt x="453" y="110"/>
                    </a:lnTo>
                    <a:lnTo>
                      <a:pt x="397" y="134"/>
                    </a:lnTo>
                    <a:lnTo>
                      <a:pt x="339" y="156"/>
                    </a:lnTo>
                    <a:lnTo>
                      <a:pt x="280" y="177"/>
                    </a:lnTo>
                    <a:lnTo>
                      <a:pt x="224" y="193"/>
                    </a:lnTo>
                    <a:lnTo>
                      <a:pt x="171" y="206"/>
                    </a:lnTo>
                    <a:lnTo>
                      <a:pt x="122" y="213"/>
                    </a:lnTo>
                    <a:lnTo>
                      <a:pt x="79" y="214"/>
                    </a:lnTo>
                    <a:lnTo>
                      <a:pt x="43" y="207"/>
                    </a:lnTo>
                    <a:lnTo>
                      <a:pt x="17" y="193"/>
                    </a:lnTo>
                    <a:lnTo>
                      <a:pt x="0" y="169"/>
                    </a:lnTo>
                  </a:path>
                </a:pathLst>
              </a:custGeom>
              <a:noFill/>
              <a:ln w="3175">
                <a:solidFill>
                  <a:srgbClr val="4C4C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59" name="Freeform 739"/>
              <p:cNvSpPr>
                <a:spLocks/>
              </p:cNvSpPr>
              <p:nvPr/>
            </p:nvSpPr>
            <p:spPr bwMode="auto">
              <a:xfrm flipH="1">
                <a:off x="-1015" y="24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3"/>
                  </a:cxn>
                  <a:cxn ang="0">
                    <a:pos x="0" y="0"/>
                  </a:cxn>
                </a:cxnLst>
                <a:rect l="0" t="0" r="r" b="b"/>
                <a:pathLst>
                  <a:path w="7" h="13">
                    <a:moveTo>
                      <a:pt x="0" y="0"/>
                    </a:moveTo>
                    <a:lnTo>
                      <a:pt x="7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60" name="Freeform 740"/>
              <p:cNvSpPr>
                <a:spLocks/>
              </p:cNvSpPr>
              <p:nvPr/>
            </p:nvSpPr>
            <p:spPr bwMode="auto">
              <a:xfrm flipH="1">
                <a:off x="-984" y="2483"/>
                <a:ext cx="0" cy="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3" y="0"/>
                  </a:cxn>
                  <a:cxn ang="0">
                    <a:pos x="0" y="4"/>
                  </a:cxn>
                </a:cxnLst>
                <a:rect l="0" t="0" r="r" b="b"/>
                <a:pathLst>
                  <a:path w="13" h="4">
                    <a:moveTo>
                      <a:pt x="0" y="4"/>
                    </a:moveTo>
                    <a:lnTo>
                      <a:pt x="1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61" name="Freeform 741"/>
              <p:cNvSpPr>
                <a:spLocks/>
              </p:cNvSpPr>
              <p:nvPr/>
            </p:nvSpPr>
            <p:spPr bwMode="auto">
              <a:xfrm flipH="1">
                <a:off x="-984" y="2412"/>
                <a:ext cx="2" cy="71"/>
              </a:xfrm>
              <a:custGeom>
                <a:avLst/>
                <a:gdLst/>
                <a:ahLst/>
                <a:cxnLst>
                  <a:cxn ang="0">
                    <a:pos x="55" y="1419"/>
                  </a:cxn>
                  <a:cxn ang="0">
                    <a:pos x="39" y="1366"/>
                  </a:cxn>
                  <a:cxn ang="0">
                    <a:pos x="26" y="1299"/>
                  </a:cxn>
                  <a:cxn ang="0">
                    <a:pos x="16" y="1221"/>
                  </a:cxn>
                  <a:cxn ang="0">
                    <a:pos x="8" y="1134"/>
                  </a:cxn>
                  <a:cxn ang="0">
                    <a:pos x="4" y="1039"/>
                  </a:cxn>
                  <a:cxn ang="0">
                    <a:pos x="1" y="939"/>
                  </a:cxn>
                  <a:cxn ang="0">
                    <a:pos x="0" y="834"/>
                  </a:cxn>
                  <a:cxn ang="0">
                    <a:pos x="2" y="726"/>
                  </a:cxn>
                  <a:cxn ang="0">
                    <a:pos x="4" y="618"/>
                  </a:cxn>
                  <a:cxn ang="0">
                    <a:pos x="10" y="512"/>
                  </a:cxn>
                  <a:cxn ang="0">
                    <a:pos x="15" y="408"/>
                  </a:cxn>
                  <a:cxn ang="0">
                    <a:pos x="23" y="310"/>
                  </a:cxn>
                  <a:cxn ang="0">
                    <a:pos x="31" y="217"/>
                  </a:cxn>
                  <a:cxn ang="0">
                    <a:pos x="41" y="134"/>
                  </a:cxn>
                  <a:cxn ang="0">
                    <a:pos x="51" y="61"/>
                  </a:cxn>
                  <a:cxn ang="0">
                    <a:pos x="63" y="0"/>
                  </a:cxn>
                </a:cxnLst>
                <a:rect l="0" t="0" r="r" b="b"/>
                <a:pathLst>
                  <a:path w="63" h="1419">
                    <a:moveTo>
                      <a:pt x="55" y="1419"/>
                    </a:moveTo>
                    <a:lnTo>
                      <a:pt x="39" y="1366"/>
                    </a:lnTo>
                    <a:lnTo>
                      <a:pt x="26" y="1299"/>
                    </a:lnTo>
                    <a:lnTo>
                      <a:pt x="16" y="1221"/>
                    </a:lnTo>
                    <a:lnTo>
                      <a:pt x="8" y="1134"/>
                    </a:lnTo>
                    <a:lnTo>
                      <a:pt x="4" y="1039"/>
                    </a:lnTo>
                    <a:lnTo>
                      <a:pt x="1" y="939"/>
                    </a:lnTo>
                    <a:lnTo>
                      <a:pt x="0" y="834"/>
                    </a:lnTo>
                    <a:lnTo>
                      <a:pt x="2" y="726"/>
                    </a:lnTo>
                    <a:lnTo>
                      <a:pt x="4" y="618"/>
                    </a:lnTo>
                    <a:lnTo>
                      <a:pt x="10" y="512"/>
                    </a:lnTo>
                    <a:lnTo>
                      <a:pt x="15" y="408"/>
                    </a:lnTo>
                    <a:lnTo>
                      <a:pt x="23" y="310"/>
                    </a:lnTo>
                    <a:lnTo>
                      <a:pt x="31" y="217"/>
                    </a:lnTo>
                    <a:lnTo>
                      <a:pt x="41" y="134"/>
                    </a:lnTo>
                    <a:lnTo>
                      <a:pt x="51" y="61"/>
                    </a:lnTo>
                    <a:lnTo>
                      <a:pt x="63" y="0"/>
                    </a:lnTo>
                  </a:path>
                </a:pathLst>
              </a:custGeom>
              <a:noFill/>
              <a:ln w="3175">
                <a:solidFill>
                  <a:srgbClr val="4C4C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62" name="Freeform 742"/>
              <p:cNvSpPr>
                <a:spLocks/>
              </p:cNvSpPr>
              <p:nvPr/>
            </p:nvSpPr>
            <p:spPr bwMode="auto">
              <a:xfrm flipH="1">
                <a:off x="-984" y="2483"/>
                <a:ext cx="0" cy="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4"/>
                  </a:cxn>
                  <a:cxn ang="0">
                    <a:pos x="13" y="0"/>
                  </a:cxn>
                </a:cxnLst>
                <a:rect l="0" t="0" r="r" b="b"/>
                <a:pathLst>
                  <a:path w="13" h="4">
                    <a:moveTo>
                      <a:pt x="13" y="0"/>
                    </a:moveTo>
                    <a:lnTo>
                      <a:pt x="0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63" name="Freeform 743"/>
              <p:cNvSpPr>
                <a:spLocks/>
              </p:cNvSpPr>
              <p:nvPr/>
            </p:nvSpPr>
            <p:spPr bwMode="auto">
              <a:xfrm flipH="1">
                <a:off x="-984" y="24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2"/>
                  </a:cxn>
                  <a:cxn ang="0">
                    <a:pos x="0" y="0"/>
                  </a:cxn>
                </a:cxnLst>
                <a:rect l="0" t="0" r="r" b="b"/>
                <a:pathLst>
                  <a:path w="13" h="2">
                    <a:moveTo>
                      <a:pt x="0" y="0"/>
                    </a:moveTo>
                    <a:lnTo>
                      <a:pt x="1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64" name="Freeform 744"/>
              <p:cNvSpPr>
                <a:spLocks/>
              </p:cNvSpPr>
              <p:nvPr/>
            </p:nvSpPr>
            <p:spPr bwMode="auto">
              <a:xfrm flipH="1">
                <a:off x="-992" y="2405"/>
                <a:ext cx="8" cy="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0" y="149"/>
                  </a:cxn>
                  <a:cxn ang="0">
                    <a:pos x="2" y="145"/>
                  </a:cxn>
                  <a:cxn ang="0">
                    <a:pos x="4" y="142"/>
                  </a:cxn>
                  <a:cxn ang="0">
                    <a:pos x="9" y="136"/>
                  </a:cxn>
                  <a:cxn ang="0">
                    <a:pos x="13" y="129"/>
                  </a:cxn>
                  <a:cxn ang="0">
                    <a:pos x="20" y="121"/>
                  </a:cxn>
                  <a:cxn ang="0">
                    <a:pos x="26" y="112"/>
                  </a:cxn>
                  <a:cxn ang="0">
                    <a:pos x="35" y="102"/>
                  </a:cxn>
                  <a:cxn ang="0">
                    <a:pos x="44" y="91"/>
                  </a:cxn>
                  <a:cxn ang="0">
                    <a:pos x="54" y="79"/>
                  </a:cxn>
                  <a:cxn ang="0">
                    <a:pos x="64" y="67"/>
                  </a:cxn>
                  <a:cxn ang="0">
                    <a:pos x="77" y="54"/>
                  </a:cxn>
                  <a:cxn ang="0">
                    <a:pos x="90" y="41"/>
                  </a:cxn>
                  <a:cxn ang="0">
                    <a:pos x="104" y="26"/>
                  </a:cxn>
                  <a:cxn ang="0">
                    <a:pos x="119" y="13"/>
                  </a:cxn>
                  <a:cxn ang="0">
                    <a:pos x="135" y="0"/>
                  </a:cxn>
                </a:cxnLst>
                <a:rect l="0" t="0" r="r" b="b"/>
                <a:pathLst>
                  <a:path w="135" h="150">
                    <a:moveTo>
                      <a:pt x="0" y="150"/>
                    </a:moveTo>
                    <a:lnTo>
                      <a:pt x="0" y="149"/>
                    </a:lnTo>
                    <a:lnTo>
                      <a:pt x="2" y="145"/>
                    </a:lnTo>
                    <a:lnTo>
                      <a:pt x="4" y="142"/>
                    </a:lnTo>
                    <a:lnTo>
                      <a:pt x="9" y="136"/>
                    </a:lnTo>
                    <a:lnTo>
                      <a:pt x="13" y="129"/>
                    </a:lnTo>
                    <a:lnTo>
                      <a:pt x="20" y="121"/>
                    </a:lnTo>
                    <a:lnTo>
                      <a:pt x="26" y="112"/>
                    </a:lnTo>
                    <a:lnTo>
                      <a:pt x="35" y="102"/>
                    </a:lnTo>
                    <a:lnTo>
                      <a:pt x="44" y="91"/>
                    </a:lnTo>
                    <a:lnTo>
                      <a:pt x="54" y="79"/>
                    </a:lnTo>
                    <a:lnTo>
                      <a:pt x="64" y="67"/>
                    </a:lnTo>
                    <a:lnTo>
                      <a:pt x="77" y="54"/>
                    </a:lnTo>
                    <a:lnTo>
                      <a:pt x="90" y="41"/>
                    </a:lnTo>
                    <a:lnTo>
                      <a:pt x="104" y="26"/>
                    </a:lnTo>
                    <a:lnTo>
                      <a:pt x="119" y="13"/>
                    </a:lnTo>
                    <a:lnTo>
                      <a:pt x="135" y="0"/>
                    </a:lnTo>
                  </a:path>
                </a:pathLst>
              </a:custGeom>
              <a:noFill/>
              <a:ln w="3175">
                <a:solidFill>
                  <a:srgbClr val="4C4C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65" name="Freeform 745"/>
              <p:cNvSpPr>
                <a:spLocks/>
              </p:cNvSpPr>
              <p:nvPr/>
            </p:nvSpPr>
            <p:spPr bwMode="auto">
              <a:xfrm flipH="1">
                <a:off x="-984" y="2412"/>
                <a:ext cx="0" cy="0"/>
              </a:xfrm>
              <a:custGeom>
                <a:avLst/>
                <a:gdLst/>
                <a:ahLst/>
                <a:cxnLst>
                  <a:cxn ang="0">
                    <a:pos x="11" y="7"/>
                  </a:cxn>
                  <a:cxn ang="0">
                    <a:pos x="0" y="0"/>
                  </a:cxn>
                  <a:cxn ang="0">
                    <a:pos x="11" y="7"/>
                  </a:cxn>
                </a:cxnLst>
                <a:rect l="0" t="0" r="r" b="b"/>
                <a:pathLst>
                  <a:path w="11" h="7">
                    <a:moveTo>
                      <a:pt x="11" y="7"/>
                    </a:moveTo>
                    <a:lnTo>
                      <a:pt x="0" y="0"/>
                    </a:lnTo>
                    <a:lnTo>
                      <a:pt x="11" y="7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66" name="Freeform 746"/>
              <p:cNvSpPr>
                <a:spLocks/>
              </p:cNvSpPr>
              <p:nvPr/>
            </p:nvSpPr>
            <p:spPr bwMode="auto">
              <a:xfrm flipH="1">
                <a:off x="-991" y="24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11"/>
                  </a:cxn>
                  <a:cxn ang="0">
                    <a:pos x="0" y="0"/>
                  </a:cxn>
                </a:cxnLst>
                <a:rect l="0" t="0" r="r" b="b"/>
                <a:pathLst>
                  <a:path w="9" h="11">
                    <a:moveTo>
                      <a:pt x="0" y="0"/>
                    </a:moveTo>
                    <a:lnTo>
                      <a:pt x="9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67" name="Freeform 747"/>
              <p:cNvSpPr>
                <a:spLocks/>
              </p:cNvSpPr>
              <p:nvPr/>
            </p:nvSpPr>
            <p:spPr bwMode="auto">
              <a:xfrm flipH="1">
                <a:off x="-993" y="2378"/>
                <a:ext cx="23" cy="13"/>
              </a:xfrm>
              <a:custGeom>
                <a:avLst/>
                <a:gdLst/>
                <a:ahLst/>
                <a:cxnLst>
                  <a:cxn ang="0">
                    <a:pos x="0" y="280"/>
                  </a:cxn>
                  <a:cxn ang="0">
                    <a:pos x="24" y="259"/>
                  </a:cxn>
                  <a:cxn ang="0">
                    <a:pos x="52" y="240"/>
                  </a:cxn>
                  <a:cxn ang="0">
                    <a:pos x="79" y="220"/>
                  </a:cxn>
                  <a:cxn ang="0">
                    <a:pos x="107" y="202"/>
                  </a:cxn>
                  <a:cxn ang="0">
                    <a:pos x="136" y="183"/>
                  </a:cxn>
                  <a:cxn ang="0">
                    <a:pos x="165" y="164"/>
                  </a:cxn>
                  <a:cxn ang="0">
                    <a:pos x="195" y="146"/>
                  </a:cxn>
                  <a:cxn ang="0">
                    <a:pos x="224" y="128"/>
                  </a:cxn>
                  <a:cxn ang="0">
                    <a:pos x="253" y="111"/>
                  </a:cxn>
                  <a:cxn ang="0">
                    <a:pos x="282" y="93"/>
                  </a:cxn>
                  <a:cxn ang="0">
                    <a:pos x="309" y="77"/>
                  </a:cxn>
                  <a:cxn ang="0">
                    <a:pos x="336" y="61"/>
                  </a:cxn>
                  <a:cxn ang="0">
                    <a:pos x="362" y="44"/>
                  </a:cxn>
                  <a:cxn ang="0">
                    <a:pos x="386" y="29"/>
                  </a:cxn>
                  <a:cxn ang="0">
                    <a:pos x="408" y="14"/>
                  </a:cxn>
                  <a:cxn ang="0">
                    <a:pos x="428" y="0"/>
                  </a:cxn>
                </a:cxnLst>
                <a:rect l="0" t="0" r="r" b="b"/>
                <a:pathLst>
                  <a:path w="428" h="280">
                    <a:moveTo>
                      <a:pt x="0" y="280"/>
                    </a:moveTo>
                    <a:lnTo>
                      <a:pt x="24" y="259"/>
                    </a:lnTo>
                    <a:lnTo>
                      <a:pt x="52" y="240"/>
                    </a:lnTo>
                    <a:lnTo>
                      <a:pt x="79" y="220"/>
                    </a:lnTo>
                    <a:lnTo>
                      <a:pt x="107" y="202"/>
                    </a:lnTo>
                    <a:lnTo>
                      <a:pt x="136" y="183"/>
                    </a:lnTo>
                    <a:lnTo>
                      <a:pt x="165" y="164"/>
                    </a:lnTo>
                    <a:lnTo>
                      <a:pt x="195" y="146"/>
                    </a:lnTo>
                    <a:lnTo>
                      <a:pt x="224" y="128"/>
                    </a:lnTo>
                    <a:lnTo>
                      <a:pt x="253" y="111"/>
                    </a:lnTo>
                    <a:lnTo>
                      <a:pt x="282" y="93"/>
                    </a:lnTo>
                    <a:lnTo>
                      <a:pt x="309" y="77"/>
                    </a:lnTo>
                    <a:lnTo>
                      <a:pt x="336" y="61"/>
                    </a:lnTo>
                    <a:lnTo>
                      <a:pt x="362" y="44"/>
                    </a:lnTo>
                    <a:lnTo>
                      <a:pt x="386" y="29"/>
                    </a:lnTo>
                    <a:lnTo>
                      <a:pt x="408" y="14"/>
                    </a:lnTo>
                    <a:lnTo>
                      <a:pt x="428" y="0"/>
                    </a:lnTo>
                  </a:path>
                </a:pathLst>
              </a:custGeom>
              <a:noFill/>
              <a:ln w="3175">
                <a:solidFill>
                  <a:srgbClr val="4C4C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68" name="Freeform 748"/>
              <p:cNvSpPr>
                <a:spLocks/>
              </p:cNvSpPr>
              <p:nvPr/>
            </p:nvSpPr>
            <p:spPr bwMode="auto">
              <a:xfrm flipH="1">
                <a:off x="-991" y="2403"/>
                <a:ext cx="0" cy="0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0" y="0"/>
                  </a:cxn>
                  <a:cxn ang="0">
                    <a:pos x="9" y="11"/>
                  </a:cxn>
                </a:cxnLst>
                <a:rect l="0" t="0" r="r" b="b"/>
                <a:pathLst>
                  <a:path w="9" h="11">
                    <a:moveTo>
                      <a:pt x="9" y="11"/>
                    </a:moveTo>
                    <a:lnTo>
                      <a:pt x="0" y="0"/>
                    </a:lnTo>
                    <a:lnTo>
                      <a:pt x="9" y="11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69" name="Freeform 749"/>
              <p:cNvSpPr>
                <a:spLocks/>
              </p:cNvSpPr>
              <p:nvPr/>
            </p:nvSpPr>
            <p:spPr bwMode="auto">
              <a:xfrm flipH="1">
                <a:off x="-1008" y="2382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11"/>
                  </a:cxn>
                  <a:cxn ang="0">
                    <a:pos x="0" y="0"/>
                  </a:cxn>
                </a:cxnLst>
                <a:rect l="0" t="0" r="r" b="b"/>
                <a:pathLst>
                  <a:path w="9" h="11">
                    <a:moveTo>
                      <a:pt x="0" y="0"/>
                    </a:moveTo>
                    <a:lnTo>
                      <a:pt x="9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70" name="Freeform 750"/>
              <p:cNvSpPr>
                <a:spLocks/>
              </p:cNvSpPr>
              <p:nvPr/>
            </p:nvSpPr>
            <p:spPr bwMode="auto">
              <a:xfrm flipH="1">
                <a:off x="-1016" y="2387"/>
                <a:ext cx="8" cy="4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11" y="28"/>
                  </a:cxn>
                  <a:cxn ang="0">
                    <a:pos x="23" y="20"/>
                  </a:cxn>
                  <a:cxn ang="0">
                    <a:pos x="35" y="14"/>
                  </a:cxn>
                  <a:cxn ang="0">
                    <a:pos x="48" y="8"/>
                  </a:cxn>
                  <a:cxn ang="0">
                    <a:pos x="60" y="4"/>
                  </a:cxn>
                  <a:cxn ang="0">
                    <a:pos x="72" y="1"/>
                  </a:cxn>
                  <a:cxn ang="0">
                    <a:pos x="83" y="0"/>
                  </a:cxn>
                  <a:cxn ang="0">
                    <a:pos x="94" y="0"/>
                  </a:cxn>
                  <a:cxn ang="0">
                    <a:pos x="104" y="2"/>
                  </a:cxn>
                  <a:cxn ang="0">
                    <a:pos x="113" y="5"/>
                  </a:cxn>
                  <a:cxn ang="0">
                    <a:pos x="120" y="12"/>
                  </a:cxn>
                  <a:cxn ang="0">
                    <a:pos x="126" y="20"/>
                  </a:cxn>
                  <a:cxn ang="0">
                    <a:pos x="129" y="31"/>
                  </a:cxn>
                  <a:cxn ang="0">
                    <a:pos x="131" y="45"/>
                  </a:cxn>
                  <a:cxn ang="0">
                    <a:pos x="130" y="62"/>
                  </a:cxn>
                  <a:cxn ang="0">
                    <a:pos x="128" y="82"/>
                  </a:cxn>
                </a:cxnLst>
                <a:rect l="0" t="0" r="r" b="b"/>
                <a:pathLst>
                  <a:path w="131" h="82">
                    <a:moveTo>
                      <a:pt x="0" y="36"/>
                    </a:moveTo>
                    <a:lnTo>
                      <a:pt x="11" y="28"/>
                    </a:lnTo>
                    <a:lnTo>
                      <a:pt x="23" y="20"/>
                    </a:lnTo>
                    <a:lnTo>
                      <a:pt x="35" y="14"/>
                    </a:lnTo>
                    <a:lnTo>
                      <a:pt x="48" y="8"/>
                    </a:lnTo>
                    <a:lnTo>
                      <a:pt x="60" y="4"/>
                    </a:lnTo>
                    <a:lnTo>
                      <a:pt x="72" y="1"/>
                    </a:lnTo>
                    <a:lnTo>
                      <a:pt x="83" y="0"/>
                    </a:lnTo>
                    <a:lnTo>
                      <a:pt x="94" y="0"/>
                    </a:lnTo>
                    <a:lnTo>
                      <a:pt x="104" y="2"/>
                    </a:lnTo>
                    <a:lnTo>
                      <a:pt x="113" y="5"/>
                    </a:lnTo>
                    <a:lnTo>
                      <a:pt x="120" y="12"/>
                    </a:lnTo>
                    <a:lnTo>
                      <a:pt x="126" y="20"/>
                    </a:lnTo>
                    <a:lnTo>
                      <a:pt x="129" y="31"/>
                    </a:lnTo>
                    <a:lnTo>
                      <a:pt x="131" y="45"/>
                    </a:lnTo>
                    <a:lnTo>
                      <a:pt x="130" y="62"/>
                    </a:lnTo>
                    <a:lnTo>
                      <a:pt x="128" y="82"/>
                    </a:lnTo>
                  </a:path>
                </a:pathLst>
              </a:custGeom>
              <a:noFill/>
              <a:ln w="3175">
                <a:solidFill>
                  <a:srgbClr val="4C4C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71" name="Freeform 751"/>
              <p:cNvSpPr>
                <a:spLocks/>
              </p:cNvSpPr>
              <p:nvPr/>
            </p:nvSpPr>
            <p:spPr bwMode="auto">
              <a:xfrm flipH="1">
                <a:off x="-1008" y="2382"/>
                <a:ext cx="1" cy="0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0" y="0"/>
                  </a:cxn>
                  <a:cxn ang="0">
                    <a:pos x="9" y="11"/>
                  </a:cxn>
                </a:cxnLst>
                <a:rect l="0" t="0" r="r" b="b"/>
                <a:pathLst>
                  <a:path w="9" h="11">
                    <a:moveTo>
                      <a:pt x="9" y="11"/>
                    </a:moveTo>
                    <a:lnTo>
                      <a:pt x="0" y="0"/>
                    </a:lnTo>
                    <a:lnTo>
                      <a:pt x="9" y="11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72" name="Freeform 752"/>
              <p:cNvSpPr>
                <a:spLocks/>
              </p:cNvSpPr>
              <p:nvPr/>
            </p:nvSpPr>
            <p:spPr bwMode="auto">
              <a:xfrm flipH="1">
                <a:off x="-1008" y="2382"/>
                <a:ext cx="1" cy="0"/>
              </a:xfrm>
              <a:custGeom>
                <a:avLst/>
                <a:gdLst/>
                <a:ahLst/>
                <a:cxnLst>
                  <a:cxn ang="0">
                    <a:pos x="13" y="3"/>
                  </a:cxn>
                  <a:cxn ang="0">
                    <a:pos x="0" y="0"/>
                  </a:cxn>
                  <a:cxn ang="0">
                    <a:pos x="13" y="3"/>
                  </a:cxn>
                </a:cxnLst>
                <a:rect l="0" t="0" r="r" b="b"/>
                <a:pathLst>
                  <a:path w="13" h="3">
                    <a:moveTo>
                      <a:pt x="13" y="3"/>
                    </a:moveTo>
                    <a:lnTo>
                      <a:pt x="0" y="0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73" name="Freeform 753"/>
              <p:cNvSpPr>
                <a:spLocks/>
              </p:cNvSpPr>
              <p:nvPr/>
            </p:nvSpPr>
            <p:spPr bwMode="auto">
              <a:xfrm flipH="1">
                <a:off x="-1016" y="2391"/>
                <a:ext cx="0" cy="33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4" y="25"/>
                  </a:cxn>
                  <a:cxn ang="0">
                    <a:pos x="29" y="55"/>
                  </a:cxn>
                  <a:cxn ang="0">
                    <a:pos x="25" y="92"/>
                  </a:cxn>
                  <a:cxn ang="0">
                    <a:pos x="22" y="133"/>
                  </a:cxn>
                  <a:cxn ang="0">
                    <a:pos x="18" y="177"/>
                  </a:cxn>
                  <a:cxn ang="0">
                    <a:pos x="15" y="224"/>
                  </a:cxn>
                  <a:cxn ang="0">
                    <a:pos x="13" y="273"/>
                  </a:cxn>
                  <a:cxn ang="0">
                    <a:pos x="10" y="325"/>
                  </a:cxn>
                  <a:cxn ang="0">
                    <a:pos x="8" y="376"/>
                  </a:cxn>
                  <a:cxn ang="0">
                    <a:pos x="5" y="428"/>
                  </a:cxn>
                  <a:cxn ang="0">
                    <a:pos x="3" y="479"/>
                  </a:cxn>
                  <a:cxn ang="0">
                    <a:pos x="2" y="528"/>
                  </a:cxn>
                  <a:cxn ang="0">
                    <a:pos x="1" y="574"/>
                  </a:cxn>
                  <a:cxn ang="0">
                    <a:pos x="0" y="616"/>
                  </a:cxn>
                  <a:cxn ang="0">
                    <a:pos x="0" y="656"/>
                  </a:cxn>
                  <a:cxn ang="0">
                    <a:pos x="0" y="691"/>
                  </a:cxn>
                </a:cxnLst>
                <a:rect l="0" t="0" r="r" b="b"/>
                <a:pathLst>
                  <a:path w="38" h="691">
                    <a:moveTo>
                      <a:pt x="38" y="0"/>
                    </a:moveTo>
                    <a:lnTo>
                      <a:pt x="34" y="25"/>
                    </a:lnTo>
                    <a:lnTo>
                      <a:pt x="29" y="55"/>
                    </a:lnTo>
                    <a:lnTo>
                      <a:pt x="25" y="92"/>
                    </a:lnTo>
                    <a:lnTo>
                      <a:pt x="22" y="133"/>
                    </a:lnTo>
                    <a:lnTo>
                      <a:pt x="18" y="177"/>
                    </a:lnTo>
                    <a:lnTo>
                      <a:pt x="15" y="224"/>
                    </a:lnTo>
                    <a:lnTo>
                      <a:pt x="13" y="273"/>
                    </a:lnTo>
                    <a:lnTo>
                      <a:pt x="10" y="325"/>
                    </a:lnTo>
                    <a:lnTo>
                      <a:pt x="8" y="376"/>
                    </a:lnTo>
                    <a:lnTo>
                      <a:pt x="5" y="428"/>
                    </a:lnTo>
                    <a:lnTo>
                      <a:pt x="3" y="479"/>
                    </a:lnTo>
                    <a:lnTo>
                      <a:pt x="2" y="528"/>
                    </a:lnTo>
                    <a:lnTo>
                      <a:pt x="1" y="574"/>
                    </a:lnTo>
                    <a:lnTo>
                      <a:pt x="0" y="616"/>
                    </a:lnTo>
                    <a:lnTo>
                      <a:pt x="0" y="656"/>
                    </a:lnTo>
                    <a:lnTo>
                      <a:pt x="0" y="691"/>
                    </a:lnTo>
                  </a:path>
                </a:pathLst>
              </a:custGeom>
              <a:noFill/>
              <a:ln w="3175">
                <a:solidFill>
                  <a:srgbClr val="4C4C4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74" name="Freeform 754"/>
              <p:cNvSpPr>
                <a:spLocks/>
              </p:cNvSpPr>
              <p:nvPr/>
            </p:nvSpPr>
            <p:spPr bwMode="auto">
              <a:xfrm flipH="1">
                <a:off x="-1008" y="2382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3"/>
                  </a:cxn>
                  <a:cxn ang="0">
                    <a:pos x="0" y="0"/>
                  </a:cxn>
                </a:cxnLst>
                <a:rect l="0" t="0" r="r" b="b"/>
                <a:pathLst>
                  <a:path w="13" h="3">
                    <a:moveTo>
                      <a:pt x="0" y="0"/>
                    </a:moveTo>
                    <a:lnTo>
                      <a:pt x="1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75" name="Freeform 755"/>
              <p:cNvSpPr>
                <a:spLocks/>
              </p:cNvSpPr>
              <p:nvPr/>
            </p:nvSpPr>
            <p:spPr bwMode="auto">
              <a:xfrm flipH="1">
                <a:off x="-1007" y="2420"/>
                <a:ext cx="0" cy="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4C4C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76" name="Freeform 756"/>
              <p:cNvSpPr>
                <a:spLocks/>
              </p:cNvSpPr>
              <p:nvPr/>
            </p:nvSpPr>
            <p:spPr bwMode="auto">
              <a:xfrm flipH="1">
                <a:off x="-1073" y="2567"/>
                <a:ext cx="9" cy="8"/>
              </a:xfrm>
              <a:custGeom>
                <a:avLst/>
                <a:gdLst/>
                <a:ahLst/>
                <a:cxnLst>
                  <a:cxn ang="0">
                    <a:pos x="191" y="0"/>
                  </a:cxn>
                  <a:cxn ang="0">
                    <a:pos x="10" y="102"/>
                  </a:cxn>
                  <a:cxn ang="0">
                    <a:pos x="0" y="176"/>
                  </a:cxn>
                  <a:cxn ang="0">
                    <a:pos x="179" y="75"/>
                  </a:cxn>
                  <a:cxn ang="0">
                    <a:pos x="179" y="74"/>
                  </a:cxn>
                  <a:cxn ang="0">
                    <a:pos x="179" y="73"/>
                  </a:cxn>
                  <a:cxn ang="0">
                    <a:pos x="180" y="69"/>
                  </a:cxn>
                  <a:cxn ang="0">
                    <a:pos x="181" y="66"/>
                  </a:cxn>
                  <a:cxn ang="0">
                    <a:pos x="183" y="63"/>
                  </a:cxn>
                  <a:cxn ang="0">
                    <a:pos x="184" y="57"/>
                  </a:cxn>
                  <a:cxn ang="0">
                    <a:pos x="185" y="53"/>
                  </a:cxn>
                  <a:cxn ang="0">
                    <a:pos x="186" y="46"/>
                  </a:cxn>
                  <a:cxn ang="0">
                    <a:pos x="187" y="41"/>
                  </a:cxn>
                  <a:cxn ang="0">
                    <a:pos x="188" y="34"/>
                  </a:cxn>
                  <a:cxn ang="0">
                    <a:pos x="189" y="29"/>
                  </a:cxn>
                  <a:cxn ang="0">
                    <a:pos x="190" y="22"/>
                  </a:cxn>
                  <a:cxn ang="0">
                    <a:pos x="191" y="16"/>
                  </a:cxn>
                  <a:cxn ang="0">
                    <a:pos x="191" y="10"/>
                  </a:cxn>
                  <a:cxn ang="0">
                    <a:pos x="191" y="4"/>
                  </a:cxn>
                  <a:cxn ang="0">
                    <a:pos x="191" y="0"/>
                  </a:cxn>
                </a:cxnLst>
                <a:rect l="0" t="0" r="r" b="b"/>
                <a:pathLst>
                  <a:path w="191" h="176">
                    <a:moveTo>
                      <a:pt x="191" y="0"/>
                    </a:moveTo>
                    <a:lnTo>
                      <a:pt x="10" y="102"/>
                    </a:lnTo>
                    <a:lnTo>
                      <a:pt x="0" y="176"/>
                    </a:lnTo>
                    <a:lnTo>
                      <a:pt x="179" y="75"/>
                    </a:lnTo>
                    <a:lnTo>
                      <a:pt x="179" y="74"/>
                    </a:lnTo>
                    <a:lnTo>
                      <a:pt x="179" y="73"/>
                    </a:lnTo>
                    <a:lnTo>
                      <a:pt x="180" y="69"/>
                    </a:lnTo>
                    <a:lnTo>
                      <a:pt x="181" y="66"/>
                    </a:lnTo>
                    <a:lnTo>
                      <a:pt x="183" y="63"/>
                    </a:lnTo>
                    <a:lnTo>
                      <a:pt x="184" y="57"/>
                    </a:lnTo>
                    <a:lnTo>
                      <a:pt x="185" y="53"/>
                    </a:lnTo>
                    <a:lnTo>
                      <a:pt x="186" y="46"/>
                    </a:lnTo>
                    <a:lnTo>
                      <a:pt x="187" y="41"/>
                    </a:lnTo>
                    <a:lnTo>
                      <a:pt x="188" y="34"/>
                    </a:lnTo>
                    <a:lnTo>
                      <a:pt x="189" y="29"/>
                    </a:lnTo>
                    <a:lnTo>
                      <a:pt x="190" y="22"/>
                    </a:lnTo>
                    <a:lnTo>
                      <a:pt x="191" y="16"/>
                    </a:lnTo>
                    <a:lnTo>
                      <a:pt x="191" y="10"/>
                    </a:lnTo>
                    <a:lnTo>
                      <a:pt x="191" y="4"/>
                    </a:lnTo>
                    <a:lnTo>
                      <a:pt x="191" y="0"/>
                    </a:lnTo>
                    <a:close/>
                  </a:path>
                </a:pathLst>
              </a:custGeom>
              <a:solidFill>
                <a:srgbClr val="A5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77" name="Freeform 757"/>
              <p:cNvSpPr>
                <a:spLocks/>
              </p:cNvSpPr>
              <p:nvPr/>
            </p:nvSpPr>
            <p:spPr bwMode="auto">
              <a:xfrm flipH="1">
                <a:off x="-1065" y="2575"/>
                <a:ext cx="11" cy="8"/>
              </a:xfrm>
              <a:custGeom>
                <a:avLst/>
                <a:gdLst/>
                <a:ahLst/>
                <a:cxnLst>
                  <a:cxn ang="0">
                    <a:pos x="206" y="0"/>
                  </a:cxn>
                  <a:cxn ang="0">
                    <a:pos x="9" y="107"/>
                  </a:cxn>
                  <a:cxn ang="0">
                    <a:pos x="0" y="182"/>
                  </a:cxn>
                  <a:cxn ang="0">
                    <a:pos x="195" y="75"/>
                  </a:cxn>
                  <a:cxn ang="0">
                    <a:pos x="195" y="74"/>
                  </a:cxn>
                  <a:cxn ang="0">
                    <a:pos x="195" y="73"/>
                  </a:cxn>
                  <a:cxn ang="0">
                    <a:pos x="196" y="70"/>
                  </a:cxn>
                  <a:cxn ang="0">
                    <a:pos x="197" y="67"/>
                  </a:cxn>
                  <a:cxn ang="0">
                    <a:pos x="199" y="63"/>
                  </a:cxn>
                  <a:cxn ang="0">
                    <a:pos x="200" y="58"/>
                  </a:cxn>
                  <a:cxn ang="0">
                    <a:pos x="201" y="53"/>
                  </a:cxn>
                  <a:cxn ang="0">
                    <a:pos x="202" y="47"/>
                  </a:cxn>
                  <a:cxn ang="0">
                    <a:pos x="203" y="41"/>
                  </a:cxn>
                  <a:cxn ang="0">
                    <a:pos x="204" y="35"/>
                  </a:cxn>
                  <a:cxn ang="0">
                    <a:pos x="205" y="29"/>
                  </a:cxn>
                  <a:cxn ang="0">
                    <a:pos x="206" y="23"/>
                  </a:cxn>
                  <a:cxn ang="0">
                    <a:pos x="206" y="16"/>
                  </a:cxn>
                  <a:cxn ang="0">
                    <a:pos x="206" y="11"/>
                  </a:cxn>
                  <a:cxn ang="0">
                    <a:pos x="206" y="4"/>
                  </a:cxn>
                  <a:cxn ang="0">
                    <a:pos x="206" y="0"/>
                  </a:cxn>
                </a:cxnLst>
                <a:rect l="0" t="0" r="r" b="b"/>
                <a:pathLst>
                  <a:path w="206" h="182">
                    <a:moveTo>
                      <a:pt x="206" y="0"/>
                    </a:moveTo>
                    <a:lnTo>
                      <a:pt x="9" y="107"/>
                    </a:lnTo>
                    <a:lnTo>
                      <a:pt x="0" y="182"/>
                    </a:lnTo>
                    <a:lnTo>
                      <a:pt x="195" y="75"/>
                    </a:lnTo>
                    <a:lnTo>
                      <a:pt x="195" y="74"/>
                    </a:lnTo>
                    <a:lnTo>
                      <a:pt x="195" y="73"/>
                    </a:lnTo>
                    <a:lnTo>
                      <a:pt x="196" y="70"/>
                    </a:lnTo>
                    <a:lnTo>
                      <a:pt x="197" y="67"/>
                    </a:lnTo>
                    <a:lnTo>
                      <a:pt x="199" y="63"/>
                    </a:lnTo>
                    <a:lnTo>
                      <a:pt x="200" y="58"/>
                    </a:lnTo>
                    <a:lnTo>
                      <a:pt x="201" y="53"/>
                    </a:lnTo>
                    <a:lnTo>
                      <a:pt x="202" y="47"/>
                    </a:lnTo>
                    <a:lnTo>
                      <a:pt x="203" y="41"/>
                    </a:lnTo>
                    <a:lnTo>
                      <a:pt x="204" y="35"/>
                    </a:lnTo>
                    <a:lnTo>
                      <a:pt x="205" y="29"/>
                    </a:lnTo>
                    <a:lnTo>
                      <a:pt x="206" y="23"/>
                    </a:lnTo>
                    <a:lnTo>
                      <a:pt x="206" y="16"/>
                    </a:lnTo>
                    <a:lnTo>
                      <a:pt x="206" y="11"/>
                    </a:lnTo>
                    <a:lnTo>
                      <a:pt x="206" y="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C6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78" name="Freeform 758"/>
              <p:cNvSpPr>
                <a:spLocks/>
              </p:cNvSpPr>
              <p:nvPr/>
            </p:nvSpPr>
            <p:spPr bwMode="auto">
              <a:xfrm flipH="1">
                <a:off x="-1003" y="2512"/>
                <a:ext cx="6" cy="0"/>
              </a:xfrm>
              <a:custGeom>
                <a:avLst/>
                <a:gdLst/>
                <a:ahLst/>
                <a:cxnLst>
                  <a:cxn ang="0">
                    <a:pos x="78" y="7"/>
                  </a:cxn>
                  <a:cxn ang="0">
                    <a:pos x="77" y="6"/>
                  </a:cxn>
                  <a:cxn ang="0">
                    <a:pos x="75" y="5"/>
                  </a:cxn>
                  <a:cxn ang="0">
                    <a:pos x="72" y="4"/>
                  </a:cxn>
                  <a:cxn ang="0">
                    <a:pos x="68" y="3"/>
                  </a:cxn>
                  <a:cxn ang="0">
                    <a:pos x="63" y="2"/>
                  </a:cxn>
                  <a:cxn ang="0">
                    <a:pos x="57" y="1"/>
                  </a:cxn>
                  <a:cxn ang="0">
                    <a:pos x="52" y="0"/>
                  </a:cxn>
                  <a:cxn ang="0">
                    <a:pos x="45" y="0"/>
                  </a:cxn>
                  <a:cxn ang="0">
                    <a:pos x="39" y="1"/>
                  </a:cxn>
                  <a:cxn ang="0">
                    <a:pos x="32" y="2"/>
                  </a:cxn>
                  <a:cxn ang="0">
                    <a:pos x="26" y="5"/>
                  </a:cxn>
                  <a:cxn ang="0">
                    <a:pos x="19" y="10"/>
                  </a:cxn>
                  <a:cxn ang="0">
                    <a:pos x="13" y="15"/>
                  </a:cxn>
                  <a:cxn ang="0">
                    <a:pos x="7" y="22"/>
                  </a:cxn>
                  <a:cxn ang="0">
                    <a:pos x="3" y="30"/>
                  </a:cxn>
                  <a:cxn ang="0">
                    <a:pos x="0" y="42"/>
                  </a:cxn>
                </a:cxnLst>
                <a:rect l="0" t="0" r="r" b="b"/>
                <a:pathLst>
                  <a:path w="78" h="42">
                    <a:moveTo>
                      <a:pt x="78" y="7"/>
                    </a:moveTo>
                    <a:lnTo>
                      <a:pt x="77" y="6"/>
                    </a:lnTo>
                    <a:lnTo>
                      <a:pt x="75" y="5"/>
                    </a:lnTo>
                    <a:lnTo>
                      <a:pt x="72" y="4"/>
                    </a:lnTo>
                    <a:lnTo>
                      <a:pt x="68" y="3"/>
                    </a:lnTo>
                    <a:lnTo>
                      <a:pt x="63" y="2"/>
                    </a:lnTo>
                    <a:lnTo>
                      <a:pt x="57" y="1"/>
                    </a:lnTo>
                    <a:lnTo>
                      <a:pt x="52" y="0"/>
                    </a:lnTo>
                    <a:lnTo>
                      <a:pt x="45" y="0"/>
                    </a:lnTo>
                    <a:lnTo>
                      <a:pt x="39" y="1"/>
                    </a:lnTo>
                    <a:lnTo>
                      <a:pt x="32" y="2"/>
                    </a:lnTo>
                    <a:lnTo>
                      <a:pt x="26" y="5"/>
                    </a:lnTo>
                    <a:lnTo>
                      <a:pt x="19" y="10"/>
                    </a:lnTo>
                    <a:lnTo>
                      <a:pt x="13" y="15"/>
                    </a:lnTo>
                    <a:lnTo>
                      <a:pt x="7" y="22"/>
                    </a:lnTo>
                    <a:lnTo>
                      <a:pt x="3" y="30"/>
                    </a:lnTo>
                    <a:lnTo>
                      <a:pt x="0" y="4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79" name="Freeform 759"/>
              <p:cNvSpPr>
                <a:spLocks/>
              </p:cNvSpPr>
              <p:nvPr/>
            </p:nvSpPr>
            <p:spPr bwMode="auto">
              <a:xfrm flipH="1">
                <a:off x="-1000" y="2508"/>
                <a:ext cx="0" cy="4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0" y="39"/>
                  </a:cxn>
                  <a:cxn ang="0">
                    <a:pos x="20" y="0"/>
                  </a:cxn>
                </a:cxnLst>
                <a:rect l="0" t="0" r="r" b="b"/>
                <a:pathLst>
                  <a:path w="20" h="39">
                    <a:moveTo>
                      <a:pt x="20" y="0"/>
                    </a:moveTo>
                    <a:lnTo>
                      <a:pt x="0" y="39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80" name="Freeform 760"/>
              <p:cNvSpPr>
                <a:spLocks/>
              </p:cNvSpPr>
              <p:nvPr/>
            </p:nvSpPr>
            <p:spPr bwMode="auto">
              <a:xfrm flipH="1">
                <a:off x="-999" y="2512"/>
                <a:ext cx="0" cy="0"/>
              </a:xfrm>
              <a:custGeom>
                <a:avLst/>
                <a:gdLst/>
                <a:ahLst/>
                <a:cxnLst>
                  <a:cxn ang="0">
                    <a:pos x="43" y="11"/>
                  </a:cxn>
                  <a:cxn ang="0">
                    <a:pos x="0" y="0"/>
                  </a:cxn>
                  <a:cxn ang="0">
                    <a:pos x="43" y="11"/>
                  </a:cxn>
                </a:cxnLst>
                <a:rect l="0" t="0" r="r" b="b"/>
                <a:pathLst>
                  <a:path w="43" h="11">
                    <a:moveTo>
                      <a:pt x="43" y="11"/>
                    </a:moveTo>
                    <a:lnTo>
                      <a:pt x="0" y="0"/>
                    </a:lnTo>
                    <a:lnTo>
                      <a:pt x="43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81" name="Freeform 761"/>
              <p:cNvSpPr>
                <a:spLocks/>
              </p:cNvSpPr>
              <p:nvPr/>
            </p:nvSpPr>
            <p:spPr bwMode="auto">
              <a:xfrm flipH="1">
                <a:off x="-991" y="2508"/>
                <a:ext cx="0" cy="21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4" y="14"/>
                  </a:cxn>
                  <a:cxn ang="0">
                    <a:pos x="50" y="32"/>
                  </a:cxn>
                  <a:cxn ang="0">
                    <a:pos x="45" y="54"/>
                  </a:cxn>
                  <a:cxn ang="0">
                    <a:pos x="41" y="78"/>
                  </a:cxn>
                  <a:cxn ang="0">
                    <a:pos x="37" y="106"/>
                  </a:cxn>
                  <a:cxn ang="0">
                    <a:pos x="31" y="136"/>
                  </a:cxn>
                  <a:cxn ang="0">
                    <a:pos x="27" y="167"/>
                  </a:cxn>
                  <a:cxn ang="0">
                    <a:pos x="22" y="199"/>
                  </a:cxn>
                  <a:cxn ang="0">
                    <a:pos x="17" y="233"/>
                  </a:cxn>
                  <a:cxn ang="0">
                    <a:pos x="14" y="266"/>
                  </a:cxn>
                  <a:cxn ang="0">
                    <a:pos x="9" y="299"/>
                  </a:cxn>
                  <a:cxn ang="0">
                    <a:pos x="6" y="331"/>
                  </a:cxn>
                  <a:cxn ang="0">
                    <a:pos x="3" y="362"/>
                  </a:cxn>
                  <a:cxn ang="0">
                    <a:pos x="1" y="390"/>
                  </a:cxn>
                  <a:cxn ang="0">
                    <a:pos x="0" y="418"/>
                  </a:cxn>
                  <a:cxn ang="0">
                    <a:pos x="0" y="442"/>
                  </a:cxn>
                </a:cxnLst>
                <a:rect l="0" t="0" r="r" b="b"/>
                <a:pathLst>
                  <a:path w="59" h="442">
                    <a:moveTo>
                      <a:pt x="59" y="0"/>
                    </a:moveTo>
                    <a:lnTo>
                      <a:pt x="54" y="14"/>
                    </a:lnTo>
                    <a:lnTo>
                      <a:pt x="50" y="32"/>
                    </a:lnTo>
                    <a:lnTo>
                      <a:pt x="45" y="54"/>
                    </a:lnTo>
                    <a:lnTo>
                      <a:pt x="41" y="78"/>
                    </a:lnTo>
                    <a:lnTo>
                      <a:pt x="37" y="106"/>
                    </a:lnTo>
                    <a:lnTo>
                      <a:pt x="31" y="136"/>
                    </a:lnTo>
                    <a:lnTo>
                      <a:pt x="27" y="167"/>
                    </a:lnTo>
                    <a:lnTo>
                      <a:pt x="22" y="199"/>
                    </a:lnTo>
                    <a:lnTo>
                      <a:pt x="17" y="233"/>
                    </a:lnTo>
                    <a:lnTo>
                      <a:pt x="14" y="266"/>
                    </a:lnTo>
                    <a:lnTo>
                      <a:pt x="9" y="299"/>
                    </a:lnTo>
                    <a:lnTo>
                      <a:pt x="6" y="331"/>
                    </a:lnTo>
                    <a:lnTo>
                      <a:pt x="3" y="362"/>
                    </a:lnTo>
                    <a:lnTo>
                      <a:pt x="1" y="390"/>
                    </a:lnTo>
                    <a:lnTo>
                      <a:pt x="0" y="418"/>
                    </a:lnTo>
                    <a:lnTo>
                      <a:pt x="0" y="44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82" name="Freeform 762"/>
              <p:cNvSpPr>
                <a:spLocks/>
              </p:cNvSpPr>
              <p:nvPr/>
            </p:nvSpPr>
            <p:spPr bwMode="auto">
              <a:xfrm flipH="1">
                <a:off x="-998" y="25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3" y="13"/>
                  </a:cxn>
                  <a:cxn ang="0">
                    <a:pos x="0" y="0"/>
                  </a:cxn>
                </a:cxnLst>
                <a:rect l="0" t="0" r="r" b="b"/>
                <a:pathLst>
                  <a:path w="43" h="13">
                    <a:moveTo>
                      <a:pt x="0" y="0"/>
                    </a:moveTo>
                    <a:lnTo>
                      <a:pt x="4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83" name="Freeform 763"/>
              <p:cNvSpPr>
                <a:spLocks/>
              </p:cNvSpPr>
              <p:nvPr/>
            </p:nvSpPr>
            <p:spPr bwMode="auto">
              <a:xfrm flipH="1">
                <a:off x="-992" y="2529"/>
                <a:ext cx="0" cy="0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0" y="0"/>
                  </a:cxn>
                  <a:cxn ang="0">
                    <a:pos x="43" y="0"/>
                  </a:cxn>
                </a:cxnLst>
                <a:rect l="0" t="0" r="r" b="b"/>
                <a:pathLst>
                  <a:path w="43">
                    <a:moveTo>
                      <a:pt x="43" y="0"/>
                    </a:moveTo>
                    <a:lnTo>
                      <a:pt x="0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84" name="Freeform 764"/>
              <p:cNvSpPr>
                <a:spLocks/>
              </p:cNvSpPr>
              <p:nvPr/>
            </p:nvSpPr>
            <p:spPr bwMode="auto">
              <a:xfrm flipH="1">
                <a:off x="-1003" y="2512"/>
                <a:ext cx="6" cy="0"/>
              </a:xfrm>
              <a:custGeom>
                <a:avLst/>
                <a:gdLst/>
                <a:ahLst/>
                <a:cxnLst>
                  <a:cxn ang="0">
                    <a:pos x="78" y="7"/>
                  </a:cxn>
                  <a:cxn ang="0">
                    <a:pos x="77" y="6"/>
                  </a:cxn>
                  <a:cxn ang="0">
                    <a:pos x="75" y="5"/>
                  </a:cxn>
                  <a:cxn ang="0">
                    <a:pos x="72" y="4"/>
                  </a:cxn>
                  <a:cxn ang="0">
                    <a:pos x="68" y="3"/>
                  </a:cxn>
                  <a:cxn ang="0">
                    <a:pos x="63" y="2"/>
                  </a:cxn>
                  <a:cxn ang="0">
                    <a:pos x="57" y="1"/>
                  </a:cxn>
                  <a:cxn ang="0">
                    <a:pos x="52" y="0"/>
                  </a:cxn>
                  <a:cxn ang="0">
                    <a:pos x="45" y="0"/>
                  </a:cxn>
                  <a:cxn ang="0">
                    <a:pos x="39" y="1"/>
                  </a:cxn>
                  <a:cxn ang="0">
                    <a:pos x="32" y="2"/>
                  </a:cxn>
                  <a:cxn ang="0">
                    <a:pos x="26" y="5"/>
                  </a:cxn>
                  <a:cxn ang="0">
                    <a:pos x="19" y="10"/>
                  </a:cxn>
                  <a:cxn ang="0">
                    <a:pos x="13" y="15"/>
                  </a:cxn>
                  <a:cxn ang="0">
                    <a:pos x="7" y="22"/>
                  </a:cxn>
                  <a:cxn ang="0">
                    <a:pos x="3" y="30"/>
                  </a:cxn>
                  <a:cxn ang="0">
                    <a:pos x="0" y="42"/>
                  </a:cxn>
                </a:cxnLst>
                <a:rect l="0" t="0" r="r" b="b"/>
                <a:pathLst>
                  <a:path w="78" h="42">
                    <a:moveTo>
                      <a:pt x="78" y="7"/>
                    </a:moveTo>
                    <a:lnTo>
                      <a:pt x="77" y="6"/>
                    </a:lnTo>
                    <a:lnTo>
                      <a:pt x="75" y="5"/>
                    </a:lnTo>
                    <a:lnTo>
                      <a:pt x="72" y="4"/>
                    </a:lnTo>
                    <a:lnTo>
                      <a:pt x="68" y="3"/>
                    </a:lnTo>
                    <a:lnTo>
                      <a:pt x="63" y="2"/>
                    </a:lnTo>
                    <a:lnTo>
                      <a:pt x="57" y="1"/>
                    </a:lnTo>
                    <a:lnTo>
                      <a:pt x="52" y="0"/>
                    </a:lnTo>
                    <a:lnTo>
                      <a:pt x="45" y="0"/>
                    </a:lnTo>
                    <a:lnTo>
                      <a:pt x="39" y="1"/>
                    </a:lnTo>
                    <a:lnTo>
                      <a:pt x="32" y="2"/>
                    </a:lnTo>
                    <a:lnTo>
                      <a:pt x="26" y="5"/>
                    </a:lnTo>
                    <a:lnTo>
                      <a:pt x="19" y="10"/>
                    </a:lnTo>
                    <a:lnTo>
                      <a:pt x="13" y="15"/>
                    </a:lnTo>
                    <a:lnTo>
                      <a:pt x="7" y="22"/>
                    </a:lnTo>
                    <a:lnTo>
                      <a:pt x="3" y="30"/>
                    </a:lnTo>
                    <a:lnTo>
                      <a:pt x="0" y="42"/>
                    </a:lnTo>
                  </a:path>
                </a:pathLst>
              </a:custGeom>
              <a:noFill/>
              <a:ln w="3175">
                <a:solidFill>
                  <a:srgbClr val="4C7F7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85" name="Freeform 765"/>
              <p:cNvSpPr>
                <a:spLocks/>
              </p:cNvSpPr>
              <p:nvPr/>
            </p:nvSpPr>
            <p:spPr bwMode="auto">
              <a:xfrm flipH="1">
                <a:off x="-1000" y="2508"/>
                <a:ext cx="0" cy="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3"/>
                  </a:cxn>
                  <a:cxn ang="0">
                    <a:pos x="6" y="0"/>
                  </a:cxn>
                </a:cxnLst>
                <a:rect l="0" t="0" r="r" b="b"/>
                <a:pathLst>
                  <a:path w="6" h="13">
                    <a:moveTo>
                      <a:pt x="6" y="0"/>
                    </a:moveTo>
                    <a:lnTo>
                      <a:pt x="0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86" name="Freeform 766"/>
              <p:cNvSpPr>
                <a:spLocks/>
              </p:cNvSpPr>
              <p:nvPr/>
            </p:nvSpPr>
            <p:spPr bwMode="auto">
              <a:xfrm flipH="1">
                <a:off x="-998" y="2512"/>
                <a:ext cx="0" cy="0"/>
              </a:xfrm>
              <a:custGeom>
                <a:avLst/>
                <a:gdLst/>
                <a:ahLst/>
                <a:cxnLst>
                  <a:cxn ang="0">
                    <a:pos x="13" y="3"/>
                  </a:cxn>
                  <a:cxn ang="0">
                    <a:pos x="0" y="0"/>
                  </a:cxn>
                  <a:cxn ang="0">
                    <a:pos x="13" y="3"/>
                  </a:cxn>
                </a:cxnLst>
                <a:rect l="0" t="0" r="r" b="b"/>
                <a:pathLst>
                  <a:path w="13" h="3">
                    <a:moveTo>
                      <a:pt x="13" y="3"/>
                    </a:moveTo>
                    <a:lnTo>
                      <a:pt x="0" y="0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87" name="Freeform 767"/>
              <p:cNvSpPr>
                <a:spLocks/>
              </p:cNvSpPr>
              <p:nvPr/>
            </p:nvSpPr>
            <p:spPr bwMode="auto">
              <a:xfrm flipH="1">
                <a:off x="-991" y="2508"/>
                <a:ext cx="0" cy="21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4" y="14"/>
                  </a:cxn>
                  <a:cxn ang="0">
                    <a:pos x="50" y="32"/>
                  </a:cxn>
                  <a:cxn ang="0">
                    <a:pos x="45" y="54"/>
                  </a:cxn>
                  <a:cxn ang="0">
                    <a:pos x="41" y="78"/>
                  </a:cxn>
                  <a:cxn ang="0">
                    <a:pos x="37" y="106"/>
                  </a:cxn>
                  <a:cxn ang="0">
                    <a:pos x="31" y="136"/>
                  </a:cxn>
                  <a:cxn ang="0">
                    <a:pos x="27" y="167"/>
                  </a:cxn>
                  <a:cxn ang="0">
                    <a:pos x="22" y="199"/>
                  </a:cxn>
                  <a:cxn ang="0">
                    <a:pos x="17" y="233"/>
                  </a:cxn>
                  <a:cxn ang="0">
                    <a:pos x="14" y="266"/>
                  </a:cxn>
                  <a:cxn ang="0">
                    <a:pos x="9" y="299"/>
                  </a:cxn>
                  <a:cxn ang="0">
                    <a:pos x="6" y="331"/>
                  </a:cxn>
                  <a:cxn ang="0">
                    <a:pos x="3" y="362"/>
                  </a:cxn>
                  <a:cxn ang="0">
                    <a:pos x="1" y="390"/>
                  </a:cxn>
                  <a:cxn ang="0">
                    <a:pos x="0" y="418"/>
                  </a:cxn>
                  <a:cxn ang="0">
                    <a:pos x="0" y="442"/>
                  </a:cxn>
                </a:cxnLst>
                <a:rect l="0" t="0" r="r" b="b"/>
                <a:pathLst>
                  <a:path w="59" h="442">
                    <a:moveTo>
                      <a:pt x="59" y="0"/>
                    </a:moveTo>
                    <a:lnTo>
                      <a:pt x="54" y="14"/>
                    </a:lnTo>
                    <a:lnTo>
                      <a:pt x="50" y="32"/>
                    </a:lnTo>
                    <a:lnTo>
                      <a:pt x="45" y="54"/>
                    </a:lnTo>
                    <a:lnTo>
                      <a:pt x="41" y="78"/>
                    </a:lnTo>
                    <a:lnTo>
                      <a:pt x="37" y="106"/>
                    </a:lnTo>
                    <a:lnTo>
                      <a:pt x="31" y="136"/>
                    </a:lnTo>
                    <a:lnTo>
                      <a:pt x="27" y="167"/>
                    </a:lnTo>
                    <a:lnTo>
                      <a:pt x="22" y="199"/>
                    </a:lnTo>
                    <a:lnTo>
                      <a:pt x="17" y="233"/>
                    </a:lnTo>
                    <a:lnTo>
                      <a:pt x="14" y="266"/>
                    </a:lnTo>
                    <a:lnTo>
                      <a:pt x="9" y="299"/>
                    </a:lnTo>
                    <a:lnTo>
                      <a:pt x="6" y="331"/>
                    </a:lnTo>
                    <a:lnTo>
                      <a:pt x="3" y="362"/>
                    </a:lnTo>
                    <a:lnTo>
                      <a:pt x="1" y="390"/>
                    </a:lnTo>
                    <a:lnTo>
                      <a:pt x="0" y="418"/>
                    </a:lnTo>
                    <a:lnTo>
                      <a:pt x="0" y="442"/>
                    </a:lnTo>
                  </a:path>
                </a:pathLst>
              </a:custGeom>
              <a:noFill/>
              <a:ln w="3175">
                <a:solidFill>
                  <a:srgbClr val="4C7F7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88" name="Freeform 768"/>
              <p:cNvSpPr>
                <a:spLocks/>
              </p:cNvSpPr>
              <p:nvPr/>
            </p:nvSpPr>
            <p:spPr bwMode="auto">
              <a:xfrm flipH="1">
                <a:off x="-998" y="25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5"/>
                  </a:cxn>
                  <a:cxn ang="0">
                    <a:pos x="0" y="0"/>
                  </a:cxn>
                </a:cxnLst>
                <a:rect l="0" t="0" r="r" b="b"/>
                <a:pathLst>
                  <a:path w="13" h="5">
                    <a:moveTo>
                      <a:pt x="0" y="0"/>
                    </a:moveTo>
                    <a:lnTo>
                      <a:pt x="1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89" name="Freeform 769"/>
              <p:cNvSpPr>
                <a:spLocks/>
              </p:cNvSpPr>
              <p:nvPr/>
            </p:nvSpPr>
            <p:spPr bwMode="auto">
              <a:xfrm flipH="1">
                <a:off x="-992" y="2529"/>
                <a:ext cx="0" cy="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90" name="Freeform 770"/>
              <p:cNvSpPr>
                <a:spLocks/>
              </p:cNvSpPr>
              <p:nvPr/>
            </p:nvSpPr>
            <p:spPr bwMode="auto">
              <a:xfrm flipH="1">
                <a:off x="-992" y="2512"/>
                <a:ext cx="9" cy="17"/>
              </a:xfrm>
              <a:custGeom>
                <a:avLst/>
                <a:gdLst/>
                <a:ahLst/>
                <a:cxnLst>
                  <a:cxn ang="0">
                    <a:pos x="165" y="0"/>
                  </a:cxn>
                  <a:cxn ang="0">
                    <a:pos x="154" y="4"/>
                  </a:cxn>
                  <a:cxn ang="0">
                    <a:pos x="143" y="10"/>
                  </a:cxn>
                  <a:cxn ang="0">
                    <a:pos x="132" y="18"/>
                  </a:cxn>
                  <a:cxn ang="0">
                    <a:pos x="120" y="27"/>
                  </a:cxn>
                  <a:cxn ang="0">
                    <a:pos x="109" y="38"/>
                  </a:cxn>
                  <a:cxn ang="0">
                    <a:pos x="98" y="50"/>
                  </a:cxn>
                  <a:cxn ang="0">
                    <a:pos x="87" y="64"/>
                  </a:cxn>
                  <a:cxn ang="0">
                    <a:pos x="76" y="81"/>
                  </a:cxn>
                  <a:cxn ang="0">
                    <a:pos x="66" y="101"/>
                  </a:cxn>
                  <a:cxn ang="0">
                    <a:pos x="55" y="124"/>
                  </a:cxn>
                  <a:cxn ang="0">
                    <a:pos x="45" y="150"/>
                  </a:cxn>
                  <a:cxn ang="0">
                    <a:pos x="35" y="180"/>
                  </a:cxn>
                  <a:cxn ang="0">
                    <a:pos x="25" y="212"/>
                  </a:cxn>
                  <a:cxn ang="0">
                    <a:pos x="16" y="250"/>
                  </a:cxn>
                  <a:cxn ang="0">
                    <a:pos x="8" y="291"/>
                  </a:cxn>
                  <a:cxn ang="0">
                    <a:pos x="0" y="338"/>
                  </a:cxn>
                </a:cxnLst>
                <a:rect l="0" t="0" r="r" b="b"/>
                <a:pathLst>
                  <a:path w="165" h="338">
                    <a:moveTo>
                      <a:pt x="165" y="0"/>
                    </a:moveTo>
                    <a:lnTo>
                      <a:pt x="154" y="4"/>
                    </a:lnTo>
                    <a:lnTo>
                      <a:pt x="143" y="10"/>
                    </a:lnTo>
                    <a:lnTo>
                      <a:pt x="132" y="18"/>
                    </a:lnTo>
                    <a:lnTo>
                      <a:pt x="120" y="27"/>
                    </a:lnTo>
                    <a:lnTo>
                      <a:pt x="109" y="38"/>
                    </a:lnTo>
                    <a:lnTo>
                      <a:pt x="98" y="50"/>
                    </a:lnTo>
                    <a:lnTo>
                      <a:pt x="87" y="64"/>
                    </a:lnTo>
                    <a:lnTo>
                      <a:pt x="76" y="81"/>
                    </a:lnTo>
                    <a:lnTo>
                      <a:pt x="66" y="101"/>
                    </a:lnTo>
                    <a:lnTo>
                      <a:pt x="55" y="124"/>
                    </a:lnTo>
                    <a:lnTo>
                      <a:pt x="45" y="150"/>
                    </a:lnTo>
                    <a:lnTo>
                      <a:pt x="35" y="180"/>
                    </a:lnTo>
                    <a:lnTo>
                      <a:pt x="25" y="212"/>
                    </a:lnTo>
                    <a:lnTo>
                      <a:pt x="16" y="250"/>
                    </a:lnTo>
                    <a:lnTo>
                      <a:pt x="8" y="291"/>
                    </a:lnTo>
                    <a:lnTo>
                      <a:pt x="0" y="338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91" name="Freeform 771"/>
              <p:cNvSpPr>
                <a:spLocks/>
              </p:cNvSpPr>
              <p:nvPr/>
            </p:nvSpPr>
            <p:spPr bwMode="auto">
              <a:xfrm flipH="1">
                <a:off x="-992" y="2504"/>
                <a:ext cx="2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8" y="1"/>
                  </a:cxn>
                  <a:cxn ang="0">
                    <a:pos x="16" y="0"/>
                  </a:cxn>
                  <a:cxn ang="0">
                    <a:pos x="23" y="0"/>
                  </a:cxn>
                  <a:cxn ang="0">
                    <a:pos x="31" y="1"/>
                  </a:cxn>
                  <a:cxn ang="0">
                    <a:pos x="38" y="3"/>
                  </a:cxn>
                  <a:cxn ang="0">
                    <a:pos x="45" y="7"/>
                  </a:cxn>
                  <a:cxn ang="0">
                    <a:pos x="52" y="12"/>
                  </a:cxn>
                  <a:cxn ang="0">
                    <a:pos x="57" y="18"/>
                  </a:cxn>
                  <a:cxn ang="0">
                    <a:pos x="60" y="25"/>
                  </a:cxn>
                  <a:cxn ang="0">
                    <a:pos x="64" y="33"/>
                  </a:cxn>
                  <a:cxn ang="0">
                    <a:pos x="65" y="40"/>
                  </a:cxn>
                  <a:cxn ang="0">
                    <a:pos x="65" y="48"/>
                  </a:cxn>
                  <a:cxn ang="0">
                    <a:pos x="64" y="55"/>
                  </a:cxn>
                  <a:cxn ang="0">
                    <a:pos x="61" y="63"/>
                  </a:cxn>
                  <a:cxn ang="0">
                    <a:pos x="57" y="70"/>
                  </a:cxn>
                  <a:cxn ang="0">
                    <a:pos x="53" y="76"/>
                  </a:cxn>
                  <a:cxn ang="0">
                    <a:pos x="46" y="82"/>
                  </a:cxn>
                  <a:cxn ang="0">
                    <a:pos x="40" y="85"/>
                  </a:cxn>
                  <a:cxn ang="0">
                    <a:pos x="40" y="85"/>
                  </a:cxn>
                  <a:cxn ang="0">
                    <a:pos x="0" y="4"/>
                  </a:cxn>
                </a:cxnLst>
                <a:rect l="0" t="0" r="r" b="b"/>
                <a:pathLst>
                  <a:path w="65" h="85">
                    <a:moveTo>
                      <a:pt x="0" y="4"/>
                    </a:moveTo>
                    <a:lnTo>
                      <a:pt x="0" y="4"/>
                    </a:lnTo>
                    <a:lnTo>
                      <a:pt x="8" y="1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31" y="1"/>
                    </a:lnTo>
                    <a:lnTo>
                      <a:pt x="38" y="3"/>
                    </a:lnTo>
                    <a:lnTo>
                      <a:pt x="45" y="7"/>
                    </a:lnTo>
                    <a:lnTo>
                      <a:pt x="52" y="12"/>
                    </a:lnTo>
                    <a:lnTo>
                      <a:pt x="57" y="18"/>
                    </a:lnTo>
                    <a:lnTo>
                      <a:pt x="60" y="25"/>
                    </a:lnTo>
                    <a:lnTo>
                      <a:pt x="64" y="33"/>
                    </a:lnTo>
                    <a:lnTo>
                      <a:pt x="65" y="40"/>
                    </a:lnTo>
                    <a:lnTo>
                      <a:pt x="65" y="48"/>
                    </a:lnTo>
                    <a:lnTo>
                      <a:pt x="64" y="55"/>
                    </a:lnTo>
                    <a:lnTo>
                      <a:pt x="61" y="63"/>
                    </a:lnTo>
                    <a:lnTo>
                      <a:pt x="57" y="70"/>
                    </a:lnTo>
                    <a:lnTo>
                      <a:pt x="53" y="76"/>
                    </a:lnTo>
                    <a:lnTo>
                      <a:pt x="46" y="82"/>
                    </a:lnTo>
                    <a:lnTo>
                      <a:pt x="40" y="85"/>
                    </a:lnTo>
                    <a:lnTo>
                      <a:pt x="40" y="8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92" name="Freeform 772"/>
              <p:cNvSpPr>
                <a:spLocks/>
              </p:cNvSpPr>
              <p:nvPr/>
            </p:nvSpPr>
            <p:spPr bwMode="auto">
              <a:xfrm flipH="1">
                <a:off x="-961" y="2516"/>
                <a:ext cx="7" cy="5"/>
              </a:xfrm>
              <a:custGeom>
                <a:avLst/>
                <a:gdLst/>
                <a:ahLst/>
                <a:cxnLst>
                  <a:cxn ang="0">
                    <a:pos x="90" y="14"/>
                  </a:cxn>
                  <a:cxn ang="0">
                    <a:pos x="90" y="14"/>
                  </a:cxn>
                  <a:cxn ang="0">
                    <a:pos x="88" y="21"/>
                  </a:cxn>
                  <a:cxn ang="0">
                    <a:pos x="84" y="29"/>
                  </a:cxn>
                  <a:cxn ang="0">
                    <a:pos x="80" y="35"/>
                  </a:cxn>
                  <a:cxn ang="0">
                    <a:pos x="75" y="41"/>
                  </a:cxn>
                  <a:cxn ang="0">
                    <a:pos x="68" y="46"/>
                  </a:cxn>
                  <a:cxn ang="0">
                    <a:pos x="60" y="50"/>
                  </a:cxn>
                  <a:cxn ang="0">
                    <a:pos x="53" y="52"/>
                  </a:cxn>
                  <a:cxn ang="0">
                    <a:pos x="45" y="52"/>
                  </a:cxn>
                  <a:cxn ang="0">
                    <a:pos x="38" y="52"/>
                  </a:cxn>
                  <a:cxn ang="0">
                    <a:pos x="31" y="50"/>
                  </a:cxn>
                  <a:cxn ang="0">
                    <a:pos x="23" y="46"/>
                  </a:cxn>
                  <a:cxn ang="0">
                    <a:pos x="17" y="42"/>
                  </a:cxn>
                  <a:cxn ang="0">
                    <a:pos x="11" y="36"/>
                  </a:cxn>
                  <a:cxn ang="0">
                    <a:pos x="6" y="30"/>
                  </a:cxn>
                  <a:cxn ang="0">
                    <a:pos x="2" y="22"/>
                  </a:cxn>
                  <a:cxn ang="0">
                    <a:pos x="0" y="15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0" y="14"/>
                  </a:cxn>
                </a:cxnLst>
                <a:rect l="0" t="0" r="r" b="b"/>
                <a:pathLst>
                  <a:path w="90" h="52">
                    <a:moveTo>
                      <a:pt x="90" y="14"/>
                    </a:moveTo>
                    <a:lnTo>
                      <a:pt x="90" y="14"/>
                    </a:lnTo>
                    <a:lnTo>
                      <a:pt x="88" y="21"/>
                    </a:lnTo>
                    <a:lnTo>
                      <a:pt x="84" y="29"/>
                    </a:lnTo>
                    <a:lnTo>
                      <a:pt x="80" y="35"/>
                    </a:lnTo>
                    <a:lnTo>
                      <a:pt x="75" y="41"/>
                    </a:lnTo>
                    <a:lnTo>
                      <a:pt x="68" y="46"/>
                    </a:lnTo>
                    <a:lnTo>
                      <a:pt x="60" y="50"/>
                    </a:lnTo>
                    <a:lnTo>
                      <a:pt x="53" y="52"/>
                    </a:lnTo>
                    <a:lnTo>
                      <a:pt x="45" y="52"/>
                    </a:lnTo>
                    <a:lnTo>
                      <a:pt x="38" y="52"/>
                    </a:lnTo>
                    <a:lnTo>
                      <a:pt x="31" y="50"/>
                    </a:lnTo>
                    <a:lnTo>
                      <a:pt x="23" y="46"/>
                    </a:lnTo>
                    <a:lnTo>
                      <a:pt x="17" y="42"/>
                    </a:lnTo>
                    <a:lnTo>
                      <a:pt x="11" y="36"/>
                    </a:lnTo>
                    <a:lnTo>
                      <a:pt x="6" y="30"/>
                    </a:lnTo>
                    <a:lnTo>
                      <a:pt x="2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93" name="Line 773"/>
              <p:cNvSpPr>
                <a:spLocks noChangeShapeType="1"/>
              </p:cNvSpPr>
              <p:nvPr/>
            </p:nvSpPr>
            <p:spPr bwMode="auto">
              <a:xfrm>
                <a:off x="-972" y="2525"/>
                <a:ext cx="0" cy="2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94" name="Freeform 774"/>
              <p:cNvSpPr>
                <a:spLocks/>
              </p:cNvSpPr>
              <p:nvPr/>
            </p:nvSpPr>
            <p:spPr bwMode="auto">
              <a:xfrm flipH="1">
                <a:off x="-992" y="2512"/>
                <a:ext cx="9" cy="17"/>
              </a:xfrm>
              <a:custGeom>
                <a:avLst/>
                <a:gdLst/>
                <a:ahLst/>
                <a:cxnLst>
                  <a:cxn ang="0">
                    <a:pos x="165" y="0"/>
                  </a:cxn>
                  <a:cxn ang="0">
                    <a:pos x="154" y="4"/>
                  </a:cxn>
                  <a:cxn ang="0">
                    <a:pos x="143" y="10"/>
                  </a:cxn>
                  <a:cxn ang="0">
                    <a:pos x="132" y="18"/>
                  </a:cxn>
                  <a:cxn ang="0">
                    <a:pos x="120" y="27"/>
                  </a:cxn>
                  <a:cxn ang="0">
                    <a:pos x="109" y="38"/>
                  </a:cxn>
                  <a:cxn ang="0">
                    <a:pos x="98" y="50"/>
                  </a:cxn>
                  <a:cxn ang="0">
                    <a:pos x="87" y="64"/>
                  </a:cxn>
                  <a:cxn ang="0">
                    <a:pos x="76" y="81"/>
                  </a:cxn>
                  <a:cxn ang="0">
                    <a:pos x="66" y="101"/>
                  </a:cxn>
                  <a:cxn ang="0">
                    <a:pos x="55" y="124"/>
                  </a:cxn>
                  <a:cxn ang="0">
                    <a:pos x="45" y="150"/>
                  </a:cxn>
                  <a:cxn ang="0">
                    <a:pos x="35" y="180"/>
                  </a:cxn>
                  <a:cxn ang="0">
                    <a:pos x="25" y="212"/>
                  </a:cxn>
                  <a:cxn ang="0">
                    <a:pos x="16" y="250"/>
                  </a:cxn>
                  <a:cxn ang="0">
                    <a:pos x="8" y="291"/>
                  </a:cxn>
                  <a:cxn ang="0">
                    <a:pos x="0" y="338"/>
                  </a:cxn>
                </a:cxnLst>
                <a:rect l="0" t="0" r="r" b="b"/>
                <a:pathLst>
                  <a:path w="165" h="338">
                    <a:moveTo>
                      <a:pt x="165" y="0"/>
                    </a:moveTo>
                    <a:lnTo>
                      <a:pt x="154" y="4"/>
                    </a:lnTo>
                    <a:lnTo>
                      <a:pt x="143" y="10"/>
                    </a:lnTo>
                    <a:lnTo>
                      <a:pt x="132" y="18"/>
                    </a:lnTo>
                    <a:lnTo>
                      <a:pt x="120" y="27"/>
                    </a:lnTo>
                    <a:lnTo>
                      <a:pt x="109" y="38"/>
                    </a:lnTo>
                    <a:lnTo>
                      <a:pt x="98" y="50"/>
                    </a:lnTo>
                    <a:lnTo>
                      <a:pt x="87" y="64"/>
                    </a:lnTo>
                    <a:lnTo>
                      <a:pt x="76" y="81"/>
                    </a:lnTo>
                    <a:lnTo>
                      <a:pt x="66" y="101"/>
                    </a:lnTo>
                    <a:lnTo>
                      <a:pt x="55" y="124"/>
                    </a:lnTo>
                    <a:lnTo>
                      <a:pt x="45" y="150"/>
                    </a:lnTo>
                    <a:lnTo>
                      <a:pt x="35" y="180"/>
                    </a:lnTo>
                    <a:lnTo>
                      <a:pt x="25" y="212"/>
                    </a:lnTo>
                    <a:lnTo>
                      <a:pt x="16" y="250"/>
                    </a:lnTo>
                    <a:lnTo>
                      <a:pt x="8" y="291"/>
                    </a:lnTo>
                    <a:lnTo>
                      <a:pt x="0" y="338"/>
                    </a:lnTo>
                  </a:path>
                </a:pathLst>
              </a:custGeom>
              <a:noFill/>
              <a:ln w="7938">
                <a:solidFill>
                  <a:srgbClr val="4C7F7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95" name="Freeform 775"/>
              <p:cNvSpPr>
                <a:spLocks/>
              </p:cNvSpPr>
              <p:nvPr/>
            </p:nvSpPr>
            <p:spPr bwMode="auto">
              <a:xfrm flipH="1">
                <a:off x="-992" y="2504"/>
                <a:ext cx="2" cy="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9" y="1"/>
                  </a:cxn>
                  <a:cxn ang="0">
                    <a:pos x="22" y="3"/>
                  </a:cxn>
                  <a:cxn ang="0">
                    <a:pos x="25" y="5"/>
                  </a:cxn>
                  <a:cxn ang="0">
                    <a:pos x="28" y="8"/>
                  </a:cxn>
                  <a:cxn ang="0">
                    <a:pos x="30" y="12"/>
                  </a:cxn>
                  <a:cxn ang="0">
                    <a:pos x="32" y="16"/>
                  </a:cxn>
                  <a:cxn ang="0">
                    <a:pos x="32" y="19"/>
                  </a:cxn>
                  <a:cxn ang="0">
                    <a:pos x="32" y="23"/>
                  </a:cxn>
                  <a:cxn ang="0">
                    <a:pos x="32" y="27"/>
                  </a:cxn>
                  <a:cxn ang="0">
                    <a:pos x="31" y="30"/>
                  </a:cxn>
                  <a:cxn ang="0">
                    <a:pos x="28" y="34"/>
                  </a:cxn>
                  <a:cxn ang="0">
                    <a:pos x="26" y="37"/>
                  </a:cxn>
                  <a:cxn ang="0">
                    <a:pos x="23" y="40"/>
                  </a:cxn>
                  <a:cxn ang="0">
                    <a:pos x="20" y="41"/>
                  </a:cxn>
                  <a:cxn ang="0">
                    <a:pos x="20" y="41"/>
                  </a:cxn>
                  <a:cxn ang="0">
                    <a:pos x="0" y="2"/>
                  </a:cxn>
                </a:cxnLst>
                <a:rect l="0" t="0" r="r" b="b"/>
                <a:pathLst>
                  <a:path w="32" h="41">
                    <a:moveTo>
                      <a:pt x="0" y="2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9" y="1"/>
                    </a:lnTo>
                    <a:lnTo>
                      <a:pt x="22" y="3"/>
                    </a:lnTo>
                    <a:lnTo>
                      <a:pt x="25" y="5"/>
                    </a:lnTo>
                    <a:lnTo>
                      <a:pt x="28" y="8"/>
                    </a:lnTo>
                    <a:lnTo>
                      <a:pt x="30" y="12"/>
                    </a:lnTo>
                    <a:lnTo>
                      <a:pt x="32" y="16"/>
                    </a:lnTo>
                    <a:lnTo>
                      <a:pt x="32" y="19"/>
                    </a:lnTo>
                    <a:lnTo>
                      <a:pt x="32" y="23"/>
                    </a:lnTo>
                    <a:lnTo>
                      <a:pt x="32" y="27"/>
                    </a:lnTo>
                    <a:lnTo>
                      <a:pt x="31" y="30"/>
                    </a:lnTo>
                    <a:lnTo>
                      <a:pt x="28" y="34"/>
                    </a:lnTo>
                    <a:lnTo>
                      <a:pt x="26" y="37"/>
                    </a:lnTo>
                    <a:lnTo>
                      <a:pt x="23" y="40"/>
                    </a:lnTo>
                    <a:lnTo>
                      <a:pt x="20" y="41"/>
                    </a:lnTo>
                    <a:lnTo>
                      <a:pt x="20" y="4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96" name="Freeform 776"/>
              <p:cNvSpPr>
                <a:spLocks/>
              </p:cNvSpPr>
              <p:nvPr/>
            </p:nvSpPr>
            <p:spPr bwMode="auto">
              <a:xfrm flipH="1">
                <a:off x="-982" y="2525"/>
                <a:ext cx="2" cy="0"/>
              </a:xfrm>
              <a:custGeom>
                <a:avLst/>
                <a:gdLst/>
                <a:ahLst/>
                <a:cxnLst>
                  <a:cxn ang="0">
                    <a:pos x="44" y="6"/>
                  </a:cxn>
                  <a:cxn ang="0">
                    <a:pos x="44" y="6"/>
                  </a:cxn>
                  <a:cxn ang="0">
                    <a:pos x="43" y="10"/>
                  </a:cxn>
                  <a:cxn ang="0">
                    <a:pos x="42" y="14"/>
                  </a:cxn>
                  <a:cxn ang="0">
                    <a:pos x="40" y="17"/>
                  </a:cxn>
                  <a:cxn ang="0">
                    <a:pos x="36" y="19"/>
                  </a:cxn>
                  <a:cxn ang="0">
                    <a:pos x="33" y="23"/>
                  </a:cxn>
                  <a:cxn ang="0">
                    <a:pos x="30" y="24"/>
                  </a:cxn>
                  <a:cxn ang="0">
                    <a:pos x="25" y="25"/>
                  </a:cxn>
                  <a:cxn ang="0">
                    <a:pos x="22" y="25"/>
                  </a:cxn>
                  <a:cxn ang="0">
                    <a:pos x="19" y="25"/>
                  </a:cxn>
                  <a:cxn ang="0">
                    <a:pos x="15" y="24"/>
                  </a:cxn>
                  <a:cxn ang="0">
                    <a:pos x="11" y="23"/>
                  </a:cxn>
                  <a:cxn ang="0">
                    <a:pos x="8" y="20"/>
                  </a:cxn>
                  <a:cxn ang="0">
                    <a:pos x="6" y="17"/>
                  </a:cxn>
                  <a:cxn ang="0">
                    <a:pos x="2" y="14"/>
                  </a:cxn>
                  <a:cxn ang="0">
                    <a:pos x="1" y="11"/>
                  </a:cxn>
                  <a:cxn ang="0">
                    <a:pos x="0" y="6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4" y="6"/>
                  </a:cxn>
                </a:cxnLst>
                <a:rect l="0" t="0" r="r" b="b"/>
                <a:pathLst>
                  <a:path w="44" h="25">
                    <a:moveTo>
                      <a:pt x="44" y="6"/>
                    </a:moveTo>
                    <a:lnTo>
                      <a:pt x="44" y="6"/>
                    </a:lnTo>
                    <a:lnTo>
                      <a:pt x="43" y="10"/>
                    </a:lnTo>
                    <a:lnTo>
                      <a:pt x="42" y="14"/>
                    </a:lnTo>
                    <a:lnTo>
                      <a:pt x="40" y="17"/>
                    </a:lnTo>
                    <a:lnTo>
                      <a:pt x="36" y="19"/>
                    </a:lnTo>
                    <a:lnTo>
                      <a:pt x="33" y="23"/>
                    </a:lnTo>
                    <a:lnTo>
                      <a:pt x="30" y="24"/>
                    </a:lnTo>
                    <a:lnTo>
                      <a:pt x="25" y="25"/>
                    </a:lnTo>
                    <a:lnTo>
                      <a:pt x="22" y="25"/>
                    </a:lnTo>
                    <a:lnTo>
                      <a:pt x="19" y="25"/>
                    </a:lnTo>
                    <a:lnTo>
                      <a:pt x="15" y="24"/>
                    </a:lnTo>
                    <a:lnTo>
                      <a:pt x="11" y="23"/>
                    </a:lnTo>
                    <a:lnTo>
                      <a:pt x="8" y="20"/>
                    </a:lnTo>
                    <a:lnTo>
                      <a:pt x="6" y="17"/>
                    </a:lnTo>
                    <a:lnTo>
                      <a:pt x="2" y="14"/>
                    </a:lnTo>
                    <a:lnTo>
                      <a:pt x="1" y="11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6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97" name="Line 777"/>
              <p:cNvSpPr>
                <a:spLocks noChangeShapeType="1"/>
              </p:cNvSpPr>
              <p:nvPr/>
            </p:nvSpPr>
            <p:spPr bwMode="auto">
              <a:xfrm>
                <a:off x="-974" y="2525"/>
                <a:ext cx="8" cy="25"/>
              </a:xfrm>
              <a:prstGeom prst="line">
                <a:avLst/>
              </a:prstGeom>
              <a:noFill/>
              <a:ln w="7938">
                <a:solidFill>
                  <a:srgbClr val="4C7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98" name="Freeform 778"/>
              <p:cNvSpPr>
                <a:spLocks/>
              </p:cNvSpPr>
              <p:nvPr/>
            </p:nvSpPr>
            <p:spPr bwMode="auto">
              <a:xfrm flipH="1">
                <a:off x="-960" y="2522"/>
                <a:ext cx="16" cy="16"/>
              </a:xfrm>
              <a:custGeom>
                <a:avLst/>
                <a:gdLst/>
                <a:ahLst/>
                <a:cxnLst>
                  <a:cxn ang="0">
                    <a:pos x="272" y="0"/>
                  </a:cxn>
                  <a:cxn ang="0">
                    <a:pos x="260" y="5"/>
                  </a:cxn>
                  <a:cxn ang="0">
                    <a:pos x="245" y="11"/>
                  </a:cxn>
                  <a:cxn ang="0">
                    <a:pos x="230" y="19"/>
                  </a:cxn>
                  <a:cxn ang="0">
                    <a:pos x="214" y="30"/>
                  </a:cxn>
                  <a:cxn ang="0">
                    <a:pos x="196" y="42"/>
                  </a:cxn>
                  <a:cxn ang="0">
                    <a:pos x="178" y="57"/>
                  </a:cxn>
                  <a:cxn ang="0">
                    <a:pos x="158" y="74"/>
                  </a:cxn>
                  <a:cxn ang="0">
                    <a:pos x="139" y="94"/>
                  </a:cxn>
                  <a:cxn ang="0">
                    <a:pos x="120" y="116"/>
                  </a:cxn>
                  <a:cxn ang="0">
                    <a:pos x="100" y="141"/>
                  </a:cxn>
                  <a:cxn ang="0">
                    <a:pos x="82" y="170"/>
                  </a:cxn>
                  <a:cxn ang="0">
                    <a:pos x="63" y="201"/>
                  </a:cxn>
                  <a:cxn ang="0">
                    <a:pos x="46" y="236"/>
                  </a:cxn>
                  <a:cxn ang="0">
                    <a:pos x="28" y="274"/>
                  </a:cxn>
                  <a:cxn ang="0">
                    <a:pos x="13" y="316"/>
                  </a:cxn>
                  <a:cxn ang="0">
                    <a:pos x="0" y="362"/>
                  </a:cxn>
                </a:cxnLst>
                <a:rect l="0" t="0" r="r" b="b"/>
                <a:pathLst>
                  <a:path w="272" h="362">
                    <a:moveTo>
                      <a:pt x="272" y="0"/>
                    </a:moveTo>
                    <a:lnTo>
                      <a:pt x="260" y="5"/>
                    </a:lnTo>
                    <a:lnTo>
                      <a:pt x="245" y="11"/>
                    </a:lnTo>
                    <a:lnTo>
                      <a:pt x="230" y="19"/>
                    </a:lnTo>
                    <a:lnTo>
                      <a:pt x="214" y="30"/>
                    </a:lnTo>
                    <a:lnTo>
                      <a:pt x="196" y="42"/>
                    </a:lnTo>
                    <a:lnTo>
                      <a:pt x="178" y="57"/>
                    </a:lnTo>
                    <a:lnTo>
                      <a:pt x="158" y="74"/>
                    </a:lnTo>
                    <a:lnTo>
                      <a:pt x="139" y="94"/>
                    </a:lnTo>
                    <a:lnTo>
                      <a:pt x="120" y="116"/>
                    </a:lnTo>
                    <a:lnTo>
                      <a:pt x="100" y="141"/>
                    </a:lnTo>
                    <a:lnTo>
                      <a:pt x="82" y="170"/>
                    </a:lnTo>
                    <a:lnTo>
                      <a:pt x="63" y="201"/>
                    </a:lnTo>
                    <a:lnTo>
                      <a:pt x="46" y="236"/>
                    </a:lnTo>
                    <a:lnTo>
                      <a:pt x="28" y="274"/>
                    </a:lnTo>
                    <a:lnTo>
                      <a:pt x="13" y="316"/>
                    </a:lnTo>
                    <a:lnTo>
                      <a:pt x="0" y="362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299" name="Freeform 779"/>
              <p:cNvSpPr>
                <a:spLocks/>
              </p:cNvSpPr>
              <p:nvPr/>
            </p:nvSpPr>
            <p:spPr bwMode="auto">
              <a:xfrm flipH="1">
                <a:off x="-972" y="2521"/>
                <a:ext cx="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8" y="0"/>
                  </a:cxn>
                  <a:cxn ang="0">
                    <a:pos x="15" y="0"/>
                  </a:cxn>
                  <a:cxn ang="0">
                    <a:pos x="22" y="0"/>
                  </a:cxn>
                  <a:cxn ang="0">
                    <a:pos x="30" y="2"/>
                  </a:cxn>
                  <a:cxn ang="0">
                    <a:pos x="38" y="5"/>
                  </a:cxn>
                  <a:cxn ang="0">
                    <a:pos x="44" y="11"/>
                  </a:cxn>
                  <a:cxn ang="0">
                    <a:pos x="50" y="16"/>
                  </a:cxn>
                  <a:cxn ang="0">
                    <a:pos x="54" y="23"/>
                  </a:cxn>
                  <a:cxn ang="0">
                    <a:pos x="57" y="30"/>
                  </a:cxn>
                  <a:cxn ang="0">
                    <a:pos x="59" y="38"/>
                  </a:cxn>
                  <a:cxn ang="0">
                    <a:pos x="59" y="44"/>
                  </a:cxn>
                  <a:cxn ang="0">
                    <a:pos x="59" y="52"/>
                  </a:cxn>
                  <a:cxn ang="0">
                    <a:pos x="57" y="60"/>
                  </a:cxn>
                  <a:cxn ang="0">
                    <a:pos x="54" y="67"/>
                  </a:cxn>
                  <a:cxn ang="0">
                    <a:pos x="48" y="74"/>
                  </a:cxn>
                  <a:cxn ang="0">
                    <a:pos x="43" y="79"/>
                  </a:cxn>
                  <a:cxn ang="0">
                    <a:pos x="36" y="84"/>
                  </a:cxn>
                  <a:cxn ang="0">
                    <a:pos x="29" y="87"/>
                  </a:cxn>
                  <a:cxn ang="0">
                    <a:pos x="29" y="87"/>
                  </a:cxn>
                  <a:cxn ang="0">
                    <a:pos x="0" y="2"/>
                  </a:cxn>
                </a:cxnLst>
                <a:rect l="0" t="0" r="r" b="b"/>
                <a:pathLst>
                  <a:path w="59" h="87">
                    <a:moveTo>
                      <a:pt x="0" y="2"/>
                    </a:moveTo>
                    <a:lnTo>
                      <a:pt x="0" y="2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0" y="2"/>
                    </a:lnTo>
                    <a:lnTo>
                      <a:pt x="38" y="5"/>
                    </a:lnTo>
                    <a:lnTo>
                      <a:pt x="44" y="11"/>
                    </a:lnTo>
                    <a:lnTo>
                      <a:pt x="50" y="16"/>
                    </a:lnTo>
                    <a:lnTo>
                      <a:pt x="54" y="23"/>
                    </a:lnTo>
                    <a:lnTo>
                      <a:pt x="57" y="30"/>
                    </a:lnTo>
                    <a:lnTo>
                      <a:pt x="59" y="38"/>
                    </a:lnTo>
                    <a:lnTo>
                      <a:pt x="59" y="44"/>
                    </a:lnTo>
                    <a:lnTo>
                      <a:pt x="59" y="52"/>
                    </a:lnTo>
                    <a:lnTo>
                      <a:pt x="57" y="60"/>
                    </a:lnTo>
                    <a:lnTo>
                      <a:pt x="54" y="67"/>
                    </a:lnTo>
                    <a:lnTo>
                      <a:pt x="48" y="74"/>
                    </a:lnTo>
                    <a:lnTo>
                      <a:pt x="43" y="79"/>
                    </a:lnTo>
                    <a:lnTo>
                      <a:pt x="36" y="84"/>
                    </a:lnTo>
                    <a:lnTo>
                      <a:pt x="29" y="87"/>
                    </a:lnTo>
                    <a:lnTo>
                      <a:pt x="29" y="8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00" name="Freeform 780"/>
              <p:cNvSpPr>
                <a:spLocks/>
              </p:cNvSpPr>
              <p:nvPr/>
            </p:nvSpPr>
            <p:spPr bwMode="auto">
              <a:xfrm flipH="1">
                <a:off x="-950" y="2537"/>
                <a:ext cx="6" cy="5"/>
              </a:xfrm>
              <a:custGeom>
                <a:avLst/>
                <a:gdLst/>
                <a:ahLst/>
                <a:cxnLst>
                  <a:cxn ang="0">
                    <a:pos x="88" y="24"/>
                  </a:cxn>
                  <a:cxn ang="0">
                    <a:pos x="88" y="24"/>
                  </a:cxn>
                  <a:cxn ang="0">
                    <a:pos x="85" y="31"/>
                  </a:cxn>
                  <a:cxn ang="0">
                    <a:pos x="82" y="38"/>
                  </a:cxn>
                  <a:cxn ang="0">
                    <a:pos x="76" y="43"/>
                  </a:cxn>
                  <a:cxn ang="0">
                    <a:pos x="70" y="49"/>
                  </a:cxn>
                  <a:cxn ang="0">
                    <a:pos x="63" y="53"/>
                  </a:cxn>
                  <a:cxn ang="0">
                    <a:pos x="56" y="55"/>
                  </a:cxn>
                  <a:cxn ang="0">
                    <a:pos x="48" y="57"/>
                  </a:cxn>
                  <a:cxn ang="0">
                    <a:pos x="40" y="57"/>
                  </a:cxn>
                  <a:cxn ang="0">
                    <a:pos x="33" y="55"/>
                  </a:cxn>
                  <a:cxn ang="0">
                    <a:pos x="25" y="52"/>
                  </a:cxn>
                  <a:cxn ang="0">
                    <a:pos x="19" y="49"/>
                  </a:cxn>
                  <a:cxn ang="0">
                    <a:pos x="13" y="43"/>
                  </a:cxn>
                  <a:cxn ang="0">
                    <a:pos x="8" y="37"/>
                  </a:cxn>
                  <a:cxn ang="0">
                    <a:pos x="3" y="30"/>
                  </a:cxn>
                  <a:cxn ang="0">
                    <a:pos x="1" y="23"/>
                  </a:cxn>
                  <a:cxn ang="0">
                    <a:pos x="0" y="15"/>
                  </a:cxn>
                  <a:cxn ang="0">
                    <a:pos x="0" y="7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88" y="24"/>
                  </a:cxn>
                </a:cxnLst>
                <a:rect l="0" t="0" r="r" b="b"/>
                <a:pathLst>
                  <a:path w="88" h="57">
                    <a:moveTo>
                      <a:pt x="88" y="24"/>
                    </a:moveTo>
                    <a:lnTo>
                      <a:pt x="88" y="24"/>
                    </a:lnTo>
                    <a:lnTo>
                      <a:pt x="85" y="31"/>
                    </a:lnTo>
                    <a:lnTo>
                      <a:pt x="82" y="38"/>
                    </a:lnTo>
                    <a:lnTo>
                      <a:pt x="76" y="43"/>
                    </a:lnTo>
                    <a:lnTo>
                      <a:pt x="70" y="49"/>
                    </a:lnTo>
                    <a:lnTo>
                      <a:pt x="63" y="53"/>
                    </a:lnTo>
                    <a:lnTo>
                      <a:pt x="56" y="55"/>
                    </a:lnTo>
                    <a:lnTo>
                      <a:pt x="48" y="57"/>
                    </a:lnTo>
                    <a:lnTo>
                      <a:pt x="40" y="57"/>
                    </a:lnTo>
                    <a:lnTo>
                      <a:pt x="33" y="55"/>
                    </a:lnTo>
                    <a:lnTo>
                      <a:pt x="25" y="52"/>
                    </a:lnTo>
                    <a:lnTo>
                      <a:pt x="19" y="49"/>
                    </a:lnTo>
                    <a:lnTo>
                      <a:pt x="13" y="43"/>
                    </a:lnTo>
                    <a:lnTo>
                      <a:pt x="8" y="37"/>
                    </a:lnTo>
                    <a:lnTo>
                      <a:pt x="3" y="30"/>
                    </a:lnTo>
                    <a:lnTo>
                      <a:pt x="1" y="23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88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01" name="Line 781"/>
              <p:cNvSpPr>
                <a:spLocks noChangeShapeType="1"/>
              </p:cNvSpPr>
              <p:nvPr/>
            </p:nvSpPr>
            <p:spPr bwMode="auto">
              <a:xfrm>
                <a:off x="-952" y="2537"/>
                <a:ext cx="8" cy="25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02" name="Freeform 782"/>
              <p:cNvSpPr>
                <a:spLocks/>
              </p:cNvSpPr>
              <p:nvPr/>
            </p:nvSpPr>
            <p:spPr bwMode="auto">
              <a:xfrm flipH="1">
                <a:off x="-960" y="2522"/>
                <a:ext cx="16" cy="16"/>
              </a:xfrm>
              <a:custGeom>
                <a:avLst/>
                <a:gdLst/>
                <a:ahLst/>
                <a:cxnLst>
                  <a:cxn ang="0">
                    <a:pos x="272" y="0"/>
                  </a:cxn>
                  <a:cxn ang="0">
                    <a:pos x="260" y="5"/>
                  </a:cxn>
                  <a:cxn ang="0">
                    <a:pos x="245" y="11"/>
                  </a:cxn>
                  <a:cxn ang="0">
                    <a:pos x="230" y="19"/>
                  </a:cxn>
                  <a:cxn ang="0">
                    <a:pos x="214" y="30"/>
                  </a:cxn>
                  <a:cxn ang="0">
                    <a:pos x="196" y="42"/>
                  </a:cxn>
                  <a:cxn ang="0">
                    <a:pos x="178" y="57"/>
                  </a:cxn>
                  <a:cxn ang="0">
                    <a:pos x="158" y="74"/>
                  </a:cxn>
                  <a:cxn ang="0">
                    <a:pos x="139" y="94"/>
                  </a:cxn>
                  <a:cxn ang="0">
                    <a:pos x="120" y="116"/>
                  </a:cxn>
                  <a:cxn ang="0">
                    <a:pos x="100" y="141"/>
                  </a:cxn>
                  <a:cxn ang="0">
                    <a:pos x="82" y="170"/>
                  </a:cxn>
                  <a:cxn ang="0">
                    <a:pos x="63" y="201"/>
                  </a:cxn>
                  <a:cxn ang="0">
                    <a:pos x="46" y="236"/>
                  </a:cxn>
                  <a:cxn ang="0">
                    <a:pos x="28" y="274"/>
                  </a:cxn>
                  <a:cxn ang="0">
                    <a:pos x="13" y="316"/>
                  </a:cxn>
                  <a:cxn ang="0">
                    <a:pos x="0" y="362"/>
                  </a:cxn>
                </a:cxnLst>
                <a:rect l="0" t="0" r="r" b="b"/>
                <a:pathLst>
                  <a:path w="272" h="362">
                    <a:moveTo>
                      <a:pt x="272" y="0"/>
                    </a:moveTo>
                    <a:lnTo>
                      <a:pt x="260" y="5"/>
                    </a:lnTo>
                    <a:lnTo>
                      <a:pt x="245" y="11"/>
                    </a:lnTo>
                    <a:lnTo>
                      <a:pt x="230" y="19"/>
                    </a:lnTo>
                    <a:lnTo>
                      <a:pt x="214" y="30"/>
                    </a:lnTo>
                    <a:lnTo>
                      <a:pt x="196" y="42"/>
                    </a:lnTo>
                    <a:lnTo>
                      <a:pt x="178" y="57"/>
                    </a:lnTo>
                    <a:lnTo>
                      <a:pt x="158" y="74"/>
                    </a:lnTo>
                    <a:lnTo>
                      <a:pt x="139" y="94"/>
                    </a:lnTo>
                    <a:lnTo>
                      <a:pt x="120" y="116"/>
                    </a:lnTo>
                    <a:lnTo>
                      <a:pt x="100" y="141"/>
                    </a:lnTo>
                    <a:lnTo>
                      <a:pt x="82" y="170"/>
                    </a:lnTo>
                    <a:lnTo>
                      <a:pt x="63" y="201"/>
                    </a:lnTo>
                    <a:lnTo>
                      <a:pt x="46" y="236"/>
                    </a:lnTo>
                    <a:lnTo>
                      <a:pt x="28" y="274"/>
                    </a:lnTo>
                    <a:lnTo>
                      <a:pt x="13" y="316"/>
                    </a:lnTo>
                    <a:lnTo>
                      <a:pt x="0" y="362"/>
                    </a:lnTo>
                  </a:path>
                </a:pathLst>
              </a:custGeom>
              <a:noFill/>
              <a:ln w="7938">
                <a:solidFill>
                  <a:srgbClr val="4C7F7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03" name="Freeform 783"/>
              <p:cNvSpPr>
                <a:spLocks/>
              </p:cNvSpPr>
              <p:nvPr/>
            </p:nvSpPr>
            <p:spPr bwMode="auto">
              <a:xfrm flipH="1">
                <a:off x="-968" y="2521"/>
                <a:ext cx="0" cy="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10" y="0"/>
                  </a:cxn>
                  <a:cxn ang="0">
                    <a:pos x="14" y="1"/>
                  </a:cxn>
                  <a:cxn ang="0">
                    <a:pos x="17" y="2"/>
                  </a:cxn>
                  <a:cxn ang="0">
                    <a:pos x="21" y="5"/>
                  </a:cxn>
                  <a:cxn ang="0">
                    <a:pos x="24" y="7"/>
                  </a:cxn>
                  <a:cxn ang="0">
                    <a:pos x="26" y="10"/>
                  </a:cxn>
                  <a:cxn ang="0">
                    <a:pos x="27" y="15"/>
                  </a:cxn>
                  <a:cxn ang="0">
                    <a:pos x="28" y="18"/>
                  </a:cxn>
                  <a:cxn ang="0">
                    <a:pos x="28" y="21"/>
                  </a:cxn>
                  <a:cxn ang="0">
                    <a:pos x="28" y="25"/>
                  </a:cxn>
                  <a:cxn ang="0">
                    <a:pos x="27" y="29"/>
                  </a:cxn>
                  <a:cxn ang="0">
                    <a:pos x="26" y="32"/>
                  </a:cxn>
                  <a:cxn ang="0">
                    <a:pos x="23" y="36"/>
                  </a:cxn>
                  <a:cxn ang="0">
                    <a:pos x="21" y="39"/>
                  </a:cxn>
                  <a:cxn ang="0">
                    <a:pos x="17" y="41"/>
                  </a:cxn>
                  <a:cxn ang="0">
                    <a:pos x="13" y="42"/>
                  </a:cxn>
                  <a:cxn ang="0">
                    <a:pos x="13" y="42"/>
                  </a:cxn>
                  <a:cxn ang="0">
                    <a:pos x="0" y="1"/>
                  </a:cxn>
                </a:cxnLst>
                <a:rect l="0" t="0" r="r" b="b"/>
                <a:pathLst>
                  <a:path w="28" h="42">
                    <a:moveTo>
                      <a:pt x="0" y="1"/>
                    </a:moveTo>
                    <a:lnTo>
                      <a:pt x="0" y="1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4" y="1"/>
                    </a:lnTo>
                    <a:lnTo>
                      <a:pt x="17" y="2"/>
                    </a:lnTo>
                    <a:lnTo>
                      <a:pt x="21" y="5"/>
                    </a:lnTo>
                    <a:lnTo>
                      <a:pt x="24" y="7"/>
                    </a:lnTo>
                    <a:lnTo>
                      <a:pt x="26" y="10"/>
                    </a:lnTo>
                    <a:lnTo>
                      <a:pt x="27" y="15"/>
                    </a:lnTo>
                    <a:lnTo>
                      <a:pt x="28" y="18"/>
                    </a:lnTo>
                    <a:lnTo>
                      <a:pt x="28" y="21"/>
                    </a:lnTo>
                    <a:lnTo>
                      <a:pt x="28" y="25"/>
                    </a:lnTo>
                    <a:lnTo>
                      <a:pt x="27" y="29"/>
                    </a:lnTo>
                    <a:lnTo>
                      <a:pt x="26" y="32"/>
                    </a:lnTo>
                    <a:lnTo>
                      <a:pt x="23" y="36"/>
                    </a:lnTo>
                    <a:lnTo>
                      <a:pt x="21" y="39"/>
                    </a:lnTo>
                    <a:lnTo>
                      <a:pt x="17" y="41"/>
                    </a:lnTo>
                    <a:lnTo>
                      <a:pt x="13" y="42"/>
                    </a:lnTo>
                    <a:lnTo>
                      <a:pt x="13" y="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04" name="Freeform 784"/>
              <p:cNvSpPr>
                <a:spLocks/>
              </p:cNvSpPr>
              <p:nvPr/>
            </p:nvSpPr>
            <p:spPr bwMode="auto">
              <a:xfrm flipH="1">
                <a:off x="-952" y="2542"/>
                <a:ext cx="0" cy="0"/>
              </a:xfrm>
              <a:custGeom>
                <a:avLst/>
                <a:gdLst/>
                <a:ahLst/>
                <a:cxnLst>
                  <a:cxn ang="0">
                    <a:pos x="44" y="11"/>
                  </a:cxn>
                  <a:cxn ang="0">
                    <a:pos x="44" y="11"/>
                  </a:cxn>
                  <a:cxn ang="0">
                    <a:pos x="41" y="16"/>
                  </a:cxn>
                  <a:cxn ang="0">
                    <a:pos x="40" y="19"/>
                  </a:cxn>
                  <a:cxn ang="0">
                    <a:pos x="37" y="21"/>
                  </a:cxn>
                  <a:cxn ang="0">
                    <a:pos x="34" y="24"/>
                  </a:cxn>
                  <a:cxn ang="0">
                    <a:pos x="30" y="27"/>
                  </a:cxn>
                  <a:cxn ang="0">
                    <a:pos x="27" y="28"/>
                  </a:cxn>
                  <a:cxn ang="0">
                    <a:pos x="23" y="28"/>
                  </a:cxn>
                  <a:cxn ang="0">
                    <a:pos x="20" y="28"/>
                  </a:cxn>
                  <a:cxn ang="0">
                    <a:pos x="16" y="28"/>
                  </a:cxn>
                  <a:cxn ang="0">
                    <a:pos x="12" y="25"/>
                  </a:cxn>
                  <a:cxn ang="0">
                    <a:pos x="9" y="24"/>
                  </a:cxn>
                  <a:cxn ang="0">
                    <a:pos x="6" y="21"/>
                  </a:cxn>
                  <a:cxn ang="0">
                    <a:pos x="3" y="18"/>
                  </a:cxn>
                  <a:cxn ang="0">
                    <a:pos x="1" y="15"/>
                  </a:cxn>
                  <a:cxn ang="0">
                    <a:pos x="0" y="11"/>
                  </a:cxn>
                  <a:cxn ang="0">
                    <a:pos x="0" y="7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4" y="11"/>
                  </a:cxn>
                </a:cxnLst>
                <a:rect l="0" t="0" r="r" b="b"/>
                <a:pathLst>
                  <a:path w="44" h="28">
                    <a:moveTo>
                      <a:pt x="44" y="11"/>
                    </a:moveTo>
                    <a:lnTo>
                      <a:pt x="44" y="11"/>
                    </a:lnTo>
                    <a:lnTo>
                      <a:pt x="41" y="16"/>
                    </a:lnTo>
                    <a:lnTo>
                      <a:pt x="40" y="19"/>
                    </a:lnTo>
                    <a:lnTo>
                      <a:pt x="37" y="21"/>
                    </a:lnTo>
                    <a:lnTo>
                      <a:pt x="34" y="24"/>
                    </a:lnTo>
                    <a:lnTo>
                      <a:pt x="30" y="27"/>
                    </a:lnTo>
                    <a:lnTo>
                      <a:pt x="27" y="28"/>
                    </a:lnTo>
                    <a:lnTo>
                      <a:pt x="23" y="28"/>
                    </a:lnTo>
                    <a:lnTo>
                      <a:pt x="20" y="28"/>
                    </a:lnTo>
                    <a:lnTo>
                      <a:pt x="16" y="28"/>
                    </a:lnTo>
                    <a:lnTo>
                      <a:pt x="12" y="25"/>
                    </a:lnTo>
                    <a:lnTo>
                      <a:pt x="9" y="24"/>
                    </a:lnTo>
                    <a:lnTo>
                      <a:pt x="6" y="21"/>
                    </a:lnTo>
                    <a:lnTo>
                      <a:pt x="3" y="18"/>
                    </a:lnTo>
                    <a:lnTo>
                      <a:pt x="1" y="15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4" y="11"/>
                    </a:lnTo>
                    <a:close/>
                  </a:path>
                </a:pathLst>
              </a:custGeom>
              <a:solidFill>
                <a:srgbClr val="4C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05" name="Line 785"/>
              <p:cNvSpPr>
                <a:spLocks noChangeShapeType="1"/>
              </p:cNvSpPr>
              <p:nvPr/>
            </p:nvSpPr>
            <p:spPr bwMode="auto">
              <a:xfrm>
                <a:off x="-952" y="2537"/>
                <a:ext cx="8" cy="25"/>
              </a:xfrm>
              <a:prstGeom prst="line">
                <a:avLst/>
              </a:prstGeom>
              <a:noFill/>
              <a:ln w="7938">
                <a:solidFill>
                  <a:srgbClr val="4C7F7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06" name="Freeform 786"/>
              <p:cNvSpPr>
                <a:spLocks/>
              </p:cNvSpPr>
              <p:nvPr/>
            </p:nvSpPr>
            <p:spPr bwMode="auto">
              <a:xfrm flipH="1">
                <a:off x="-1013" y="2512"/>
                <a:ext cx="90" cy="71"/>
              </a:xfrm>
              <a:custGeom>
                <a:avLst/>
                <a:gdLst/>
                <a:ahLst/>
                <a:cxnLst>
                  <a:cxn ang="0">
                    <a:pos x="1709" y="13"/>
                  </a:cxn>
                  <a:cxn ang="0">
                    <a:pos x="1760" y="53"/>
                  </a:cxn>
                  <a:cxn ang="0">
                    <a:pos x="1788" y="121"/>
                  </a:cxn>
                  <a:cxn ang="0">
                    <a:pos x="1783" y="214"/>
                  </a:cxn>
                  <a:cxn ang="0">
                    <a:pos x="1730" y="325"/>
                  </a:cxn>
                  <a:cxn ang="0">
                    <a:pos x="1662" y="412"/>
                  </a:cxn>
                  <a:cxn ang="0">
                    <a:pos x="1625" y="450"/>
                  </a:cxn>
                  <a:cxn ang="0">
                    <a:pos x="1531" y="529"/>
                  </a:cxn>
                  <a:cxn ang="0">
                    <a:pos x="1363" y="653"/>
                  </a:cxn>
                  <a:cxn ang="0">
                    <a:pos x="1105" y="815"/>
                  </a:cxn>
                  <a:cxn ang="0">
                    <a:pos x="741" y="1018"/>
                  </a:cxn>
                  <a:cxn ang="0">
                    <a:pos x="688" y="1048"/>
                  </a:cxn>
                  <a:cxn ang="0">
                    <a:pos x="552" y="1122"/>
                  </a:cxn>
                  <a:cxn ang="0">
                    <a:pos x="373" y="1221"/>
                  </a:cxn>
                  <a:cxn ang="0">
                    <a:pos x="189" y="1322"/>
                  </a:cxn>
                  <a:cxn ang="0">
                    <a:pos x="36" y="1405"/>
                  </a:cxn>
                  <a:cxn ang="0">
                    <a:pos x="0" y="1420"/>
                  </a:cxn>
                  <a:cxn ang="0">
                    <a:pos x="4" y="1404"/>
                  </a:cxn>
                  <a:cxn ang="0">
                    <a:pos x="14" y="1378"/>
                  </a:cxn>
                  <a:cxn ang="0">
                    <a:pos x="32" y="1349"/>
                  </a:cxn>
                  <a:cxn ang="0">
                    <a:pos x="61" y="1322"/>
                  </a:cxn>
                  <a:cxn ang="0">
                    <a:pos x="111" y="1296"/>
                  </a:cxn>
                  <a:cxn ang="0">
                    <a:pos x="272" y="1212"/>
                  </a:cxn>
                  <a:cxn ang="0">
                    <a:pos x="521" y="1077"/>
                  </a:cxn>
                  <a:cxn ang="0">
                    <a:pos x="796" y="926"/>
                  </a:cxn>
                  <a:cxn ang="0">
                    <a:pos x="1039" y="789"/>
                  </a:cxn>
                  <a:cxn ang="0">
                    <a:pos x="1189" y="702"/>
                  </a:cxn>
                  <a:cxn ang="0">
                    <a:pos x="1325" y="608"/>
                  </a:cxn>
                  <a:cxn ang="0">
                    <a:pos x="1468" y="499"/>
                  </a:cxn>
                  <a:cxn ang="0">
                    <a:pos x="1596" y="383"/>
                  </a:cxn>
                  <a:cxn ang="0">
                    <a:pos x="1691" y="267"/>
                  </a:cxn>
                  <a:cxn ang="0">
                    <a:pos x="1733" y="158"/>
                  </a:cxn>
                  <a:cxn ang="0">
                    <a:pos x="1730" y="122"/>
                  </a:cxn>
                  <a:cxn ang="0">
                    <a:pos x="1727" y="108"/>
                  </a:cxn>
                  <a:cxn ang="0">
                    <a:pos x="1718" y="86"/>
                  </a:cxn>
                  <a:cxn ang="0">
                    <a:pos x="1703" y="62"/>
                  </a:cxn>
                  <a:cxn ang="0">
                    <a:pos x="1680" y="40"/>
                  </a:cxn>
                  <a:cxn ang="0">
                    <a:pos x="1647" y="22"/>
                  </a:cxn>
                  <a:cxn ang="0">
                    <a:pos x="1625" y="9"/>
                  </a:cxn>
                  <a:cxn ang="0">
                    <a:pos x="1619" y="3"/>
                  </a:cxn>
                  <a:cxn ang="0">
                    <a:pos x="1627" y="1"/>
                  </a:cxn>
                  <a:cxn ang="0">
                    <a:pos x="1644" y="1"/>
                  </a:cxn>
                  <a:cxn ang="0">
                    <a:pos x="1668" y="3"/>
                  </a:cxn>
                </a:cxnLst>
                <a:rect l="0" t="0" r="r" b="b"/>
                <a:pathLst>
                  <a:path w="1792" h="1425">
                    <a:moveTo>
                      <a:pt x="1668" y="3"/>
                    </a:moveTo>
                    <a:lnTo>
                      <a:pt x="1688" y="5"/>
                    </a:lnTo>
                    <a:lnTo>
                      <a:pt x="1709" y="13"/>
                    </a:lnTo>
                    <a:lnTo>
                      <a:pt x="1727" y="23"/>
                    </a:lnTo>
                    <a:lnTo>
                      <a:pt x="1745" y="37"/>
                    </a:lnTo>
                    <a:lnTo>
                      <a:pt x="1760" y="53"/>
                    </a:lnTo>
                    <a:lnTo>
                      <a:pt x="1772" y="73"/>
                    </a:lnTo>
                    <a:lnTo>
                      <a:pt x="1782" y="96"/>
                    </a:lnTo>
                    <a:lnTo>
                      <a:pt x="1788" y="121"/>
                    </a:lnTo>
                    <a:lnTo>
                      <a:pt x="1792" y="149"/>
                    </a:lnTo>
                    <a:lnTo>
                      <a:pt x="1789" y="180"/>
                    </a:lnTo>
                    <a:lnTo>
                      <a:pt x="1783" y="214"/>
                    </a:lnTo>
                    <a:lnTo>
                      <a:pt x="1772" y="249"/>
                    </a:lnTo>
                    <a:lnTo>
                      <a:pt x="1754" y="286"/>
                    </a:lnTo>
                    <a:lnTo>
                      <a:pt x="1730" y="325"/>
                    </a:lnTo>
                    <a:lnTo>
                      <a:pt x="1701" y="367"/>
                    </a:lnTo>
                    <a:lnTo>
                      <a:pt x="1664" y="410"/>
                    </a:lnTo>
                    <a:lnTo>
                      <a:pt x="1662" y="412"/>
                    </a:lnTo>
                    <a:lnTo>
                      <a:pt x="1654" y="420"/>
                    </a:lnTo>
                    <a:lnTo>
                      <a:pt x="1642" y="432"/>
                    </a:lnTo>
                    <a:lnTo>
                      <a:pt x="1625" y="450"/>
                    </a:lnTo>
                    <a:lnTo>
                      <a:pt x="1601" y="471"/>
                    </a:lnTo>
                    <a:lnTo>
                      <a:pt x="1569" y="499"/>
                    </a:lnTo>
                    <a:lnTo>
                      <a:pt x="1531" y="529"/>
                    </a:lnTo>
                    <a:lnTo>
                      <a:pt x="1484" y="566"/>
                    </a:lnTo>
                    <a:lnTo>
                      <a:pt x="1427" y="607"/>
                    </a:lnTo>
                    <a:lnTo>
                      <a:pt x="1363" y="653"/>
                    </a:lnTo>
                    <a:lnTo>
                      <a:pt x="1287" y="702"/>
                    </a:lnTo>
                    <a:lnTo>
                      <a:pt x="1201" y="756"/>
                    </a:lnTo>
                    <a:lnTo>
                      <a:pt x="1105" y="815"/>
                    </a:lnTo>
                    <a:lnTo>
                      <a:pt x="996" y="879"/>
                    </a:lnTo>
                    <a:lnTo>
                      <a:pt x="875" y="946"/>
                    </a:lnTo>
                    <a:lnTo>
                      <a:pt x="741" y="1018"/>
                    </a:lnTo>
                    <a:lnTo>
                      <a:pt x="735" y="1022"/>
                    </a:lnTo>
                    <a:lnTo>
                      <a:pt x="716" y="1031"/>
                    </a:lnTo>
                    <a:lnTo>
                      <a:pt x="688" y="1048"/>
                    </a:lnTo>
                    <a:lnTo>
                      <a:pt x="650" y="1069"/>
                    </a:lnTo>
                    <a:lnTo>
                      <a:pt x="604" y="1094"/>
                    </a:lnTo>
                    <a:lnTo>
                      <a:pt x="552" y="1122"/>
                    </a:lnTo>
                    <a:lnTo>
                      <a:pt x="496" y="1154"/>
                    </a:lnTo>
                    <a:lnTo>
                      <a:pt x="436" y="1187"/>
                    </a:lnTo>
                    <a:lnTo>
                      <a:pt x="373" y="1221"/>
                    </a:lnTo>
                    <a:lnTo>
                      <a:pt x="311" y="1255"/>
                    </a:lnTo>
                    <a:lnTo>
                      <a:pt x="249" y="1289"/>
                    </a:lnTo>
                    <a:lnTo>
                      <a:pt x="189" y="1322"/>
                    </a:lnTo>
                    <a:lnTo>
                      <a:pt x="133" y="1352"/>
                    </a:lnTo>
                    <a:lnTo>
                      <a:pt x="82" y="1381"/>
                    </a:lnTo>
                    <a:lnTo>
                      <a:pt x="36" y="1405"/>
                    </a:lnTo>
                    <a:lnTo>
                      <a:pt x="0" y="1425"/>
                    </a:lnTo>
                    <a:lnTo>
                      <a:pt x="0" y="1423"/>
                    </a:lnTo>
                    <a:lnTo>
                      <a:pt x="0" y="1420"/>
                    </a:lnTo>
                    <a:lnTo>
                      <a:pt x="1" y="1416"/>
                    </a:lnTo>
                    <a:lnTo>
                      <a:pt x="2" y="1410"/>
                    </a:lnTo>
                    <a:lnTo>
                      <a:pt x="4" y="1404"/>
                    </a:lnTo>
                    <a:lnTo>
                      <a:pt x="7" y="1396"/>
                    </a:lnTo>
                    <a:lnTo>
                      <a:pt x="10" y="1387"/>
                    </a:lnTo>
                    <a:lnTo>
                      <a:pt x="14" y="1378"/>
                    </a:lnTo>
                    <a:lnTo>
                      <a:pt x="19" y="1368"/>
                    </a:lnTo>
                    <a:lnTo>
                      <a:pt x="25" y="1359"/>
                    </a:lnTo>
                    <a:lnTo>
                      <a:pt x="32" y="1349"/>
                    </a:lnTo>
                    <a:lnTo>
                      <a:pt x="40" y="1339"/>
                    </a:lnTo>
                    <a:lnTo>
                      <a:pt x="50" y="1331"/>
                    </a:lnTo>
                    <a:lnTo>
                      <a:pt x="61" y="1322"/>
                    </a:lnTo>
                    <a:lnTo>
                      <a:pt x="74" y="1314"/>
                    </a:lnTo>
                    <a:lnTo>
                      <a:pt x="89" y="1308"/>
                    </a:lnTo>
                    <a:lnTo>
                      <a:pt x="111" y="1296"/>
                    </a:lnTo>
                    <a:lnTo>
                      <a:pt x="152" y="1276"/>
                    </a:lnTo>
                    <a:lnTo>
                      <a:pt x="205" y="1248"/>
                    </a:lnTo>
                    <a:lnTo>
                      <a:pt x="272" y="1212"/>
                    </a:lnTo>
                    <a:lnTo>
                      <a:pt x="348" y="1171"/>
                    </a:lnTo>
                    <a:lnTo>
                      <a:pt x="431" y="1126"/>
                    </a:lnTo>
                    <a:lnTo>
                      <a:pt x="521" y="1077"/>
                    </a:lnTo>
                    <a:lnTo>
                      <a:pt x="613" y="1027"/>
                    </a:lnTo>
                    <a:lnTo>
                      <a:pt x="705" y="977"/>
                    </a:lnTo>
                    <a:lnTo>
                      <a:pt x="796" y="926"/>
                    </a:lnTo>
                    <a:lnTo>
                      <a:pt x="884" y="878"/>
                    </a:lnTo>
                    <a:lnTo>
                      <a:pt x="965" y="832"/>
                    </a:lnTo>
                    <a:lnTo>
                      <a:pt x="1039" y="789"/>
                    </a:lnTo>
                    <a:lnTo>
                      <a:pt x="1103" y="753"/>
                    </a:lnTo>
                    <a:lnTo>
                      <a:pt x="1153" y="724"/>
                    </a:lnTo>
                    <a:lnTo>
                      <a:pt x="1189" y="702"/>
                    </a:lnTo>
                    <a:lnTo>
                      <a:pt x="1233" y="672"/>
                    </a:lnTo>
                    <a:lnTo>
                      <a:pt x="1278" y="641"/>
                    </a:lnTo>
                    <a:lnTo>
                      <a:pt x="1325" y="608"/>
                    </a:lnTo>
                    <a:lnTo>
                      <a:pt x="1373" y="573"/>
                    </a:lnTo>
                    <a:lnTo>
                      <a:pt x="1421" y="536"/>
                    </a:lnTo>
                    <a:lnTo>
                      <a:pt x="1468" y="499"/>
                    </a:lnTo>
                    <a:lnTo>
                      <a:pt x="1513" y="460"/>
                    </a:lnTo>
                    <a:lnTo>
                      <a:pt x="1557" y="422"/>
                    </a:lnTo>
                    <a:lnTo>
                      <a:pt x="1596" y="383"/>
                    </a:lnTo>
                    <a:lnTo>
                      <a:pt x="1632" y="344"/>
                    </a:lnTo>
                    <a:lnTo>
                      <a:pt x="1664" y="305"/>
                    </a:lnTo>
                    <a:lnTo>
                      <a:pt x="1691" y="267"/>
                    </a:lnTo>
                    <a:lnTo>
                      <a:pt x="1712" y="230"/>
                    </a:lnTo>
                    <a:lnTo>
                      <a:pt x="1725" y="193"/>
                    </a:lnTo>
                    <a:lnTo>
                      <a:pt x="1733" y="158"/>
                    </a:lnTo>
                    <a:lnTo>
                      <a:pt x="1732" y="125"/>
                    </a:lnTo>
                    <a:lnTo>
                      <a:pt x="1730" y="124"/>
                    </a:lnTo>
                    <a:lnTo>
                      <a:pt x="1730" y="122"/>
                    </a:lnTo>
                    <a:lnTo>
                      <a:pt x="1729" y="118"/>
                    </a:lnTo>
                    <a:lnTo>
                      <a:pt x="1728" y="113"/>
                    </a:lnTo>
                    <a:lnTo>
                      <a:pt x="1727" y="108"/>
                    </a:lnTo>
                    <a:lnTo>
                      <a:pt x="1724" y="101"/>
                    </a:lnTo>
                    <a:lnTo>
                      <a:pt x="1722" y="94"/>
                    </a:lnTo>
                    <a:lnTo>
                      <a:pt x="1718" y="86"/>
                    </a:lnTo>
                    <a:lnTo>
                      <a:pt x="1714" y="78"/>
                    </a:lnTo>
                    <a:lnTo>
                      <a:pt x="1709" y="71"/>
                    </a:lnTo>
                    <a:lnTo>
                      <a:pt x="1703" y="62"/>
                    </a:lnTo>
                    <a:lnTo>
                      <a:pt x="1697" y="54"/>
                    </a:lnTo>
                    <a:lnTo>
                      <a:pt x="1689" y="47"/>
                    </a:lnTo>
                    <a:lnTo>
                      <a:pt x="1680" y="40"/>
                    </a:lnTo>
                    <a:lnTo>
                      <a:pt x="1670" y="34"/>
                    </a:lnTo>
                    <a:lnTo>
                      <a:pt x="1661" y="28"/>
                    </a:lnTo>
                    <a:lnTo>
                      <a:pt x="1647" y="22"/>
                    </a:lnTo>
                    <a:lnTo>
                      <a:pt x="1638" y="17"/>
                    </a:lnTo>
                    <a:lnTo>
                      <a:pt x="1630" y="13"/>
                    </a:lnTo>
                    <a:lnTo>
                      <a:pt x="1625" y="9"/>
                    </a:lnTo>
                    <a:lnTo>
                      <a:pt x="1620" y="6"/>
                    </a:lnTo>
                    <a:lnTo>
                      <a:pt x="1619" y="4"/>
                    </a:lnTo>
                    <a:lnTo>
                      <a:pt x="1619" y="3"/>
                    </a:lnTo>
                    <a:lnTo>
                      <a:pt x="1620" y="2"/>
                    </a:lnTo>
                    <a:lnTo>
                      <a:pt x="1622" y="1"/>
                    </a:lnTo>
                    <a:lnTo>
                      <a:pt x="1627" y="1"/>
                    </a:lnTo>
                    <a:lnTo>
                      <a:pt x="1632" y="0"/>
                    </a:lnTo>
                    <a:lnTo>
                      <a:pt x="1638" y="1"/>
                    </a:lnTo>
                    <a:lnTo>
                      <a:pt x="1644" y="1"/>
                    </a:lnTo>
                    <a:lnTo>
                      <a:pt x="1652" y="1"/>
                    </a:lnTo>
                    <a:lnTo>
                      <a:pt x="1659" y="2"/>
                    </a:lnTo>
                    <a:lnTo>
                      <a:pt x="1668" y="3"/>
                    </a:lnTo>
                    <a:close/>
                  </a:path>
                </a:pathLst>
              </a:custGeom>
              <a:solidFill>
                <a:srgbClr val="4C7F7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07" name="Freeform 787"/>
              <p:cNvSpPr>
                <a:spLocks/>
              </p:cNvSpPr>
              <p:nvPr/>
            </p:nvSpPr>
            <p:spPr bwMode="auto">
              <a:xfrm flipH="1">
                <a:off x="-1013" y="2512"/>
                <a:ext cx="90" cy="71"/>
              </a:xfrm>
              <a:custGeom>
                <a:avLst/>
                <a:gdLst/>
                <a:ahLst/>
                <a:cxnLst>
                  <a:cxn ang="0">
                    <a:pos x="1709" y="13"/>
                  </a:cxn>
                  <a:cxn ang="0">
                    <a:pos x="1760" y="53"/>
                  </a:cxn>
                  <a:cxn ang="0">
                    <a:pos x="1788" y="121"/>
                  </a:cxn>
                  <a:cxn ang="0">
                    <a:pos x="1783" y="214"/>
                  </a:cxn>
                  <a:cxn ang="0">
                    <a:pos x="1730" y="325"/>
                  </a:cxn>
                  <a:cxn ang="0">
                    <a:pos x="1662" y="412"/>
                  </a:cxn>
                  <a:cxn ang="0">
                    <a:pos x="1625" y="450"/>
                  </a:cxn>
                  <a:cxn ang="0">
                    <a:pos x="1531" y="529"/>
                  </a:cxn>
                  <a:cxn ang="0">
                    <a:pos x="1363" y="653"/>
                  </a:cxn>
                  <a:cxn ang="0">
                    <a:pos x="1105" y="815"/>
                  </a:cxn>
                  <a:cxn ang="0">
                    <a:pos x="741" y="1018"/>
                  </a:cxn>
                  <a:cxn ang="0">
                    <a:pos x="688" y="1048"/>
                  </a:cxn>
                  <a:cxn ang="0">
                    <a:pos x="552" y="1122"/>
                  </a:cxn>
                  <a:cxn ang="0">
                    <a:pos x="373" y="1221"/>
                  </a:cxn>
                  <a:cxn ang="0">
                    <a:pos x="189" y="1322"/>
                  </a:cxn>
                  <a:cxn ang="0">
                    <a:pos x="36" y="1405"/>
                  </a:cxn>
                  <a:cxn ang="0">
                    <a:pos x="0" y="1420"/>
                  </a:cxn>
                  <a:cxn ang="0">
                    <a:pos x="4" y="1404"/>
                  </a:cxn>
                  <a:cxn ang="0">
                    <a:pos x="14" y="1378"/>
                  </a:cxn>
                  <a:cxn ang="0">
                    <a:pos x="32" y="1349"/>
                  </a:cxn>
                  <a:cxn ang="0">
                    <a:pos x="61" y="1322"/>
                  </a:cxn>
                  <a:cxn ang="0">
                    <a:pos x="111" y="1296"/>
                  </a:cxn>
                  <a:cxn ang="0">
                    <a:pos x="272" y="1212"/>
                  </a:cxn>
                  <a:cxn ang="0">
                    <a:pos x="521" y="1077"/>
                  </a:cxn>
                  <a:cxn ang="0">
                    <a:pos x="796" y="926"/>
                  </a:cxn>
                  <a:cxn ang="0">
                    <a:pos x="1039" y="789"/>
                  </a:cxn>
                  <a:cxn ang="0">
                    <a:pos x="1189" y="702"/>
                  </a:cxn>
                  <a:cxn ang="0">
                    <a:pos x="1325" y="608"/>
                  </a:cxn>
                  <a:cxn ang="0">
                    <a:pos x="1468" y="499"/>
                  </a:cxn>
                  <a:cxn ang="0">
                    <a:pos x="1596" y="383"/>
                  </a:cxn>
                  <a:cxn ang="0">
                    <a:pos x="1691" y="267"/>
                  </a:cxn>
                  <a:cxn ang="0">
                    <a:pos x="1733" y="158"/>
                  </a:cxn>
                  <a:cxn ang="0">
                    <a:pos x="1730" y="122"/>
                  </a:cxn>
                  <a:cxn ang="0">
                    <a:pos x="1727" y="108"/>
                  </a:cxn>
                  <a:cxn ang="0">
                    <a:pos x="1718" y="86"/>
                  </a:cxn>
                  <a:cxn ang="0">
                    <a:pos x="1703" y="62"/>
                  </a:cxn>
                  <a:cxn ang="0">
                    <a:pos x="1680" y="40"/>
                  </a:cxn>
                  <a:cxn ang="0">
                    <a:pos x="1647" y="22"/>
                  </a:cxn>
                  <a:cxn ang="0">
                    <a:pos x="1625" y="9"/>
                  </a:cxn>
                  <a:cxn ang="0">
                    <a:pos x="1619" y="3"/>
                  </a:cxn>
                  <a:cxn ang="0">
                    <a:pos x="1627" y="1"/>
                  </a:cxn>
                  <a:cxn ang="0">
                    <a:pos x="1644" y="1"/>
                  </a:cxn>
                  <a:cxn ang="0">
                    <a:pos x="1668" y="3"/>
                  </a:cxn>
                </a:cxnLst>
                <a:rect l="0" t="0" r="r" b="b"/>
                <a:pathLst>
                  <a:path w="1792" h="1425">
                    <a:moveTo>
                      <a:pt x="1668" y="3"/>
                    </a:moveTo>
                    <a:lnTo>
                      <a:pt x="1688" y="5"/>
                    </a:lnTo>
                    <a:lnTo>
                      <a:pt x="1709" y="13"/>
                    </a:lnTo>
                    <a:lnTo>
                      <a:pt x="1727" y="23"/>
                    </a:lnTo>
                    <a:lnTo>
                      <a:pt x="1745" y="37"/>
                    </a:lnTo>
                    <a:lnTo>
                      <a:pt x="1760" y="53"/>
                    </a:lnTo>
                    <a:lnTo>
                      <a:pt x="1772" y="73"/>
                    </a:lnTo>
                    <a:lnTo>
                      <a:pt x="1782" y="96"/>
                    </a:lnTo>
                    <a:lnTo>
                      <a:pt x="1788" y="121"/>
                    </a:lnTo>
                    <a:lnTo>
                      <a:pt x="1792" y="149"/>
                    </a:lnTo>
                    <a:lnTo>
                      <a:pt x="1789" y="180"/>
                    </a:lnTo>
                    <a:lnTo>
                      <a:pt x="1783" y="214"/>
                    </a:lnTo>
                    <a:lnTo>
                      <a:pt x="1772" y="249"/>
                    </a:lnTo>
                    <a:lnTo>
                      <a:pt x="1754" y="286"/>
                    </a:lnTo>
                    <a:lnTo>
                      <a:pt x="1730" y="325"/>
                    </a:lnTo>
                    <a:lnTo>
                      <a:pt x="1701" y="367"/>
                    </a:lnTo>
                    <a:lnTo>
                      <a:pt x="1664" y="410"/>
                    </a:lnTo>
                    <a:lnTo>
                      <a:pt x="1662" y="412"/>
                    </a:lnTo>
                    <a:lnTo>
                      <a:pt x="1654" y="420"/>
                    </a:lnTo>
                    <a:lnTo>
                      <a:pt x="1642" y="432"/>
                    </a:lnTo>
                    <a:lnTo>
                      <a:pt x="1625" y="450"/>
                    </a:lnTo>
                    <a:lnTo>
                      <a:pt x="1601" y="471"/>
                    </a:lnTo>
                    <a:lnTo>
                      <a:pt x="1569" y="499"/>
                    </a:lnTo>
                    <a:lnTo>
                      <a:pt x="1531" y="529"/>
                    </a:lnTo>
                    <a:lnTo>
                      <a:pt x="1484" y="566"/>
                    </a:lnTo>
                    <a:lnTo>
                      <a:pt x="1427" y="607"/>
                    </a:lnTo>
                    <a:lnTo>
                      <a:pt x="1363" y="653"/>
                    </a:lnTo>
                    <a:lnTo>
                      <a:pt x="1287" y="702"/>
                    </a:lnTo>
                    <a:lnTo>
                      <a:pt x="1201" y="756"/>
                    </a:lnTo>
                    <a:lnTo>
                      <a:pt x="1105" y="815"/>
                    </a:lnTo>
                    <a:lnTo>
                      <a:pt x="996" y="879"/>
                    </a:lnTo>
                    <a:lnTo>
                      <a:pt x="875" y="946"/>
                    </a:lnTo>
                    <a:lnTo>
                      <a:pt x="741" y="1018"/>
                    </a:lnTo>
                    <a:lnTo>
                      <a:pt x="735" y="1022"/>
                    </a:lnTo>
                    <a:lnTo>
                      <a:pt x="716" y="1031"/>
                    </a:lnTo>
                    <a:lnTo>
                      <a:pt x="688" y="1048"/>
                    </a:lnTo>
                    <a:lnTo>
                      <a:pt x="650" y="1069"/>
                    </a:lnTo>
                    <a:lnTo>
                      <a:pt x="604" y="1094"/>
                    </a:lnTo>
                    <a:lnTo>
                      <a:pt x="552" y="1122"/>
                    </a:lnTo>
                    <a:lnTo>
                      <a:pt x="496" y="1154"/>
                    </a:lnTo>
                    <a:lnTo>
                      <a:pt x="436" y="1187"/>
                    </a:lnTo>
                    <a:lnTo>
                      <a:pt x="373" y="1221"/>
                    </a:lnTo>
                    <a:lnTo>
                      <a:pt x="311" y="1255"/>
                    </a:lnTo>
                    <a:lnTo>
                      <a:pt x="249" y="1289"/>
                    </a:lnTo>
                    <a:lnTo>
                      <a:pt x="189" y="1322"/>
                    </a:lnTo>
                    <a:lnTo>
                      <a:pt x="133" y="1352"/>
                    </a:lnTo>
                    <a:lnTo>
                      <a:pt x="82" y="1381"/>
                    </a:lnTo>
                    <a:lnTo>
                      <a:pt x="36" y="1405"/>
                    </a:lnTo>
                    <a:lnTo>
                      <a:pt x="0" y="1425"/>
                    </a:lnTo>
                    <a:lnTo>
                      <a:pt x="0" y="1423"/>
                    </a:lnTo>
                    <a:lnTo>
                      <a:pt x="0" y="1420"/>
                    </a:lnTo>
                    <a:lnTo>
                      <a:pt x="1" y="1416"/>
                    </a:lnTo>
                    <a:lnTo>
                      <a:pt x="2" y="1410"/>
                    </a:lnTo>
                    <a:lnTo>
                      <a:pt x="4" y="1404"/>
                    </a:lnTo>
                    <a:lnTo>
                      <a:pt x="7" y="1396"/>
                    </a:lnTo>
                    <a:lnTo>
                      <a:pt x="10" y="1387"/>
                    </a:lnTo>
                    <a:lnTo>
                      <a:pt x="14" y="1378"/>
                    </a:lnTo>
                    <a:lnTo>
                      <a:pt x="19" y="1368"/>
                    </a:lnTo>
                    <a:lnTo>
                      <a:pt x="25" y="1359"/>
                    </a:lnTo>
                    <a:lnTo>
                      <a:pt x="32" y="1349"/>
                    </a:lnTo>
                    <a:lnTo>
                      <a:pt x="40" y="1339"/>
                    </a:lnTo>
                    <a:lnTo>
                      <a:pt x="50" y="1331"/>
                    </a:lnTo>
                    <a:lnTo>
                      <a:pt x="61" y="1322"/>
                    </a:lnTo>
                    <a:lnTo>
                      <a:pt x="74" y="1314"/>
                    </a:lnTo>
                    <a:lnTo>
                      <a:pt x="89" y="1308"/>
                    </a:lnTo>
                    <a:lnTo>
                      <a:pt x="111" y="1296"/>
                    </a:lnTo>
                    <a:lnTo>
                      <a:pt x="152" y="1276"/>
                    </a:lnTo>
                    <a:lnTo>
                      <a:pt x="205" y="1248"/>
                    </a:lnTo>
                    <a:lnTo>
                      <a:pt x="272" y="1212"/>
                    </a:lnTo>
                    <a:lnTo>
                      <a:pt x="348" y="1171"/>
                    </a:lnTo>
                    <a:lnTo>
                      <a:pt x="431" y="1126"/>
                    </a:lnTo>
                    <a:lnTo>
                      <a:pt x="521" y="1077"/>
                    </a:lnTo>
                    <a:lnTo>
                      <a:pt x="613" y="1027"/>
                    </a:lnTo>
                    <a:lnTo>
                      <a:pt x="705" y="977"/>
                    </a:lnTo>
                    <a:lnTo>
                      <a:pt x="796" y="926"/>
                    </a:lnTo>
                    <a:lnTo>
                      <a:pt x="884" y="878"/>
                    </a:lnTo>
                    <a:lnTo>
                      <a:pt x="965" y="832"/>
                    </a:lnTo>
                    <a:lnTo>
                      <a:pt x="1039" y="789"/>
                    </a:lnTo>
                    <a:lnTo>
                      <a:pt x="1103" y="753"/>
                    </a:lnTo>
                    <a:lnTo>
                      <a:pt x="1153" y="724"/>
                    </a:lnTo>
                    <a:lnTo>
                      <a:pt x="1189" y="702"/>
                    </a:lnTo>
                    <a:lnTo>
                      <a:pt x="1233" y="672"/>
                    </a:lnTo>
                    <a:lnTo>
                      <a:pt x="1278" y="641"/>
                    </a:lnTo>
                    <a:lnTo>
                      <a:pt x="1325" y="608"/>
                    </a:lnTo>
                    <a:lnTo>
                      <a:pt x="1373" y="573"/>
                    </a:lnTo>
                    <a:lnTo>
                      <a:pt x="1421" y="536"/>
                    </a:lnTo>
                    <a:lnTo>
                      <a:pt x="1468" y="499"/>
                    </a:lnTo>
                    <a:lnTo>
                      <a:pt x="1513" y="460"/>
                    </a:lnTo>
                    <a:lnTo>
                      <a:pt x="1557" y="422"/>
                    </a:lnTo>
                    <a:lnTo>
                      <a:pt x="1596" y="383"/>
                    </a:lnTo>
                    <a:lnTo>
                      <a:pt x="1632" y="344"/>
                    </a:lnTo>
                    <a:lnTo>
                      <a:pt x="1664" y="305"/>
                    </a:lnTo>
                    <a:lnTo>
                      <a:pt x="1691" y="267"/>
                    </a:lnTo>
                    <a:lnTo>
                      <a:pt x="1712" y="230"/>
                    </a:lnTo>
                    <a:lnTo>
                      <a:pt x="1725" y="193"/>
                    </a:lnTo>
                    <a:lnTo>
                      <a:pt x="1733" y="158"/>
                    </a:lnTo>
                    <a:lnTo>
                      <a:pt x="1732" y="125"/>
                    </a:lnTo>
                    <a:lnTo>
                      <a:pt x="1730" y="124"/>
                    </a:lnTo>
                    <a:lnTo>
                      <a:pt x="1730" y="122"/>
                    </a:lnTo>
                    <a:lnTo>
                      <a:pt x="1729" y="118"/>
                    </a:lnTo>
                    <a:lnTo>
                      <a:pt x="1728" y="113"/>
                    </a:lnTo>
                    <a:lnTo>
                      <a:pt x="1727" y="108"/>
                    </a:lnTo>
                    <a:lnTo>
                      <a:pt x="1724" y="101"/>
                    </a:lnTo>
                    <a:lnTo>
                      <a:pt x="1722" y="94"/>
                    </a:lnTo>
                    <a:lnTo>
                      <a:pt x="1718" y="86"/>
                    </a:lnTo>
                    <a:lnTo>
                      <a:pt x="1714" y="78"/>
                    </a:lnTo>
                    <a:lnTo>
                      <a:pt x="1709" y="71"/>
                    </a:lnTo>
                    <a:lnTo>
                      <a:pt x="1703" y="62"/>
                    </a:lnTo>
                    <a:lnTo>
                      <a:pt x="1697" y="54"/>
                    </a:lnTo>
                    <a:lnTo>
                      <a:pt x="1689" y="47"/>
                    </a:lnTo>
                    <a:lnTo>
                      <a:pt x="1680" y="40"/>
                    </a:lnTo>
                    <a:lnTo>
                      <a:pt x="1670" y="34"/>
                    </a:lnTo>
                    <a:lnTo>
                      <a:pt x="1661" y="28"/>
                    </a:lnTo>
                    <a:lnTo>
                      <a:pt x="1647" y="22"/>
                    </a:lnTo>
                    <a:lnTo>
                      <a:pt x="1638" y="17"/>
                    </a:lnTo>
                    <a:lnTo>
                      <a:pt x="1630" y="13"/>
                    </a:lnTo>
                    <a:lnTo>
                      <a:pt x="1625" y="9"/>
                    </a:lnTo>
                    <a:lnTo>
                      <a:pt x="1620" y="6"/>
                    </a:lnTo>
                    <a:lnTo>
                      <a:pt x="1619" y="4"/>
                    </a:lnTo>
                    <a:lnTo>
                      <a:pt x="1619" y="3"/>
                    </a:lnTo>
                    <a:lnTo>
                      <a:pt x="1620" y="2"/>
                    </a:lnTo>
                    <a:lnTo>
                      <a:pt x="1622" y="1"/>
                    </a:lnTo>
                    <a:lnTo>
                      <a:pt x="1627" y="1"/>
                    </a:lnTo>
                    <a:lnTo>
                      <a:pt x="1632" y="0"/>
                    </a:lnTo>
                    <a:lnTo>
                      <a:pt x="1638" y="1"/>
                    </a:lnTo>
                    <a:lnTo>
                      <a:pt x="1644" y="1"/>
                    </a:lnTo>
                    <a:lnTo>
                      <a:pt x="1652" y="1"/>
                    </a:lnTo>
                    <a:lnTo>
                      <a:pt x="1659" y="2"/>
                    </a:lnTo>
                    <a:lnTo>
                      <a:pt x="1668" y="3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08" name="Freeform 788"/>
              <p:cNvSpPr>
                <a:spLocks/>
              </p:cNvSpPr>
              <p:nvPr/>
            </p:nvSpPr>
            <p:spPr bwMode="auto">
              <a:xfrm flipH="1">
                <a:off x="-992" y="2504"/>
                <a:ext cx="8" cy="8"/>
              </a:xfrm>
              <a:custGeom>
                <a:avLst/>
                <a:gdLst/>
                <a:ahLst/>
                <a:cxnLst>
                  <a:cxn ang="0">
                    <a:pos x="78" y="12"/>
                  </a:cxn>
                  <a:cxn ang="0">
                    <a:pos x="90" y="25"/>
                  </a:cxn>
                  <a:cxn ang="0">
                    <a:pos x="105" y="39"/>
                  </a:cxn>
                  <a:cxn ang="0">
                    <a:pos x="121" y="53"/>
                  </a:cxn>
                  <a:cxn ang="0">
                    <a:pos x="138" y="66"/>
                  </a:cxn>
                  <a:cxn ang="0">
                    <a:pos x="153" y="77"/>
                  </a:cxn>
                  <a:cxn ang="0">
                    <a:pos x="167" y="86"/>
                  </a:cxn>
                  <a:cxn ang="0">
                    <a:pos x="179" y="91"/>
                  </a:cxn>
                  <a:cxn ang="0">
                    <a:pos x="187" y="95"/>
                  </a:cxn>
                  <a:cxn ang="0">
                    <a:pos x="187" y="100"/>
                  </a:cxn>
                  <a:cxn ang="0">
                    <a:pos x="179" y="109"/>
                  </a:cxn>
                  <a:cxn ang="0">
                    <a:pos x="165" y="120"/>
                  </a:cxn>
                  <a:cxn ang="0">
                    <a:pos x="146" y="132"/>
                  </a:cxn>
                  <a:cxn ang="0">
                    <a:pos x="126" y="144"/>
                  </a:cxn>
                  <a:cxn ang="0">
                    <a:pos x="103" y="154"/>
                  </a:cxn>
                  <a:cxn ang="0">
                    <a:pos x="81" y="160"/>
                  </a:cxn>
                  <a:cxn ang="0">
                    <a:pos x="66" y="162"/>
                  </a:cxn>
                  <a:cxn ang="0">
                    <a:pos x="59" y="158"/>
                  </a:cxn>
                  <a:cxn ang="0">
                    <a:pos x="55" y="149"/>
                  </a:cxn>
                  <a:cxn ang="0">
                    <a:pos x="52" y="138"/>
                  </a:cxn>
                  <a:cxn ang="0">
                    <a:pos x="49" y="127"/>
                  </a:cxn>
                  <a:cxn ang="0">
                    <a:pos x="43" y="119"/>
                  </a:cxn>
                  <a:cxn ang="0">
                    <a:pos x="33" y="114"/>
                  </a:cxn>
                  <a:cxn ang="0">
                    <a:pos x="18" y="115"/>
                  </a:cxn>
                  <a:cxn ang="0">
                    <a:pos x="3" y="120"/>
                  </a:cxn>
                  <a:cxn ang="0">
                    <a:pos x="0" y="118"/>
                  </a:cxn>
                  <a:cxn ang="0">
                    <a:pos x="1" y="109"/>
                  </a:cxn>
                  <a:cxn ang="0">
                    <a:pos x="4" y="98"/>
                  </a:cxn>
                  <a:cxn ang="0">
                    <a:pos x="9" y="84"/>
                  </a:cxn>
                  <a:cxn ang="0">
                    <a:pos x="14" y="71"/>
                  </a:cxn>
                  <a:cxn ang="0">
                    <a:pos x="19" y="57"/>
                  </a:cxn>
                  <a:cxn ang="0">
                    <a:pos x="22" y="48"/>
                  </a:cxn>
                  <a:cxn ang="0">
                    <a:pos x="23" y="41"/>
                  </a:cxn>
                  <a:cxn ang="0">
                    <a:pos x="25" y="32"/>
                  </a:cxn>
                  <a:cxn ang="0">
                    <a:pos x="31" y="24"/>
                  </a:cxn>
                  <a:cxn ang="0">
                    <a:pos x="36" y="15"/>
                  </a:cxn>
                  <a:cxn ang="0">
                    <a:pos x="44" y="6"/>
                  </a:cxn>
                  <a:cxn ang="0">
                    <a:pos x="52" y="1"/>
                  </a:cxn>
                  <a:cxn ang="0">
                    <a:pos x="60" y="0"/>
                  </a:cxn>
                  <a:cxn ang="0">
                    <a:pos x="68" y="2"/>
                  </a:cxn>
                </a:cxnLst>
                <a:rect l="0" t="0" r="r" b="b"/>
                <a:pathLst>
                  <a:path w="188" h="163">
                    <a:moveTo>
                      <a:pt x="72" y="6"/>
                    </a:moveTo>
                    <a:lnTo>
                      <a:pt x="78" y="12"/>
                    </a:lnTo>
                    <a:lnTo>
                      <a:pt x="83" y="18"/>
                    </a:lnTo>
                    <a:lnTo>
                      <a:pt x="90" y="25"/>
                    </a:lnTo>
                    <a:lnTo>
                      <a:pt x="97" y="32"/>
                    </a:lnTo>
                    <a:lnTo>
                      <a:pt x="105" y="39"/>
                    </a:lnTo>
                    <a:lnTo>
                      <a:pt x="114" y="47"/>
                    </a:lnTo>
                    <a:lnTo>
                      <a:pt x="121" y="53"/>
                    </a:lnTo>
                    <a:lnTo>
                      <a:pt x="130" y="60"/>
                    </a:lnTo>
                    <a:lnTo>
                      <a:pt x="138" y="66"/>
                    </a:lnTo>
                    <a:lnTo>
                      <a:pt x="145" y="72"/>
                    </a:lnTo>
                    <a:lnTo>
                      <a:pt x="153" y="77"/>
                    </a:lnTo>
                    <a:lnTo>
                      <a:pt x="161" y="82"/>
                    </a:lnTo>
                    <a:lnTo>
                      <a:pt x="167" y="86"/>
                    </a:lnTo>
                    <a:lnTo>
                      <a:pt x="174" y="89"/>
                    </a:lnTo>
                    <a:lnTo>
                      <a:pt x="179" y="91"/>
                    </a:lnTo>
                    <a:lnTo>
                      <a:pt x="185" y="94"/>
                    </a:lnTo>
                    <a:lnTo>
                      <a:pt x="187" y="95"/>
                    </a:lnTo>
                    <a:lnTo>
                      <a:pt x="188" y="97"/>
                    </a:lnTo>
                    <a:lnTo>
                      <a:pt x="187" y="100"/>
                    </a:lnTo>
                    <a:lnTo>
                      <a:pt x="183" y="104"/>
                    </a:lnTo>
                    <a:lnTo>
                      <a:pt x="179" y="109"/>
                    </a:lnTo>
                    <a:lnTo>
                      <a:pt x="173" y="114"/>
                    </a:lnTo>
                    <a:lnTo>
                      <a:pt x="165" y="120"/>
                    </a:lnTo>
                    <a:lnTo>
                      <a:pt x="156" y="126"/>
                    </a:lnTo>
                    <a:lnTo>
                      <a:pt x="146" y="132"/>
                    </a:lnTo>
                    <a:lnTo>
                      <a:pt x="137" y="138"/>
                    </a:lnTo>
                    <a:lnTo>
                      <a:pt x="126" y="144"/>
                    </a:lnTo>
                    <a:lnTo>
                      <a:pt x="115" y="149"/>
                    </a:lnTo>
                    <a:lnTo>
                      <a:pt x="103" y="154"/>
                    </a:lnTo>
                    <a:lnTo>
                      <a:pt x="92" y="158"/>
                    </a:lnTo>
                    <a:lnTo>
                      <a:pt x="81" y="160"/>
                    </a:lnTo>
                    <a:lnTo>
                      <a:pt x="71" y="163"/>
                    </a:lnTo>
                    <a:lnTo>
                      <a:pt x="66" y="162"/>
                    </a:lnTo>
                    <a:lnTo>
                      <a:pt x="62" y="161"/>
                    </a:lnTo>
                    <a:lnTo>
                      <a:pt x="59" y="158"/>
                    </a:lnTo>
                    <a:lnTo>
                      <a:pt x="57" y="154"/>
                    </a:lnTo>
                    <a:lnTo>
                      <a:pt x="55" y="149"/>
                    </a:lnTo>
                    <a:lnTo>
                      <a:pt x="54" y="144"/>
                    </a:lnTo>
                    <a:lnTo>
                      <a:pt x="52" y="138"/>
                    </a:lnTo>
                    <a:lnTo>
                      <a:pt x="50" y="133"/>
                    </a:lnTo>
                    <a:lnTo>
                      <a:pt x="49" y="127"/>
                    </a:lnTo>
                    <a:lnTo>
                      <a:pt x="46" y="122"/>
                    </a:lnTo>
                    <a:lnTo>
                      <a:pt x="43" y="119"/>
                    </a:lnTo>
                    <a:lnTo>
                      <a:pt x="38" y="115"/>
                    </a:lnTo>
                    <a:lnTo>
                      <a:pt x="33" y="114"/>
                    </a:lnTo>
                    <a:lnTo>
                      <a:pt x="26" y="113"/>
                    </a:lnTo>
                    <a:lnTo>
                      <a:pt x="18" y="115"/>
                    </a:lnTo>
                    <a:lnTo>
                      <a:pt x="8" y="120"/>
                    </a:lnTo>
                    <a:lnTo>
                      <a:pt x="3" y="120"/>
                    </a:lnTo>
                    <a:lnTo>
                      <a:pt x="1" y="120"/>
                    </a:lnTo>
                    <a:lnTo>
                      <a:pt x="0" y="118"/>
                    </a:lnTo>
                    <a:lnTo>
                      <a:pt x="0" y="113"/>
                    </a:lnTo>
                    <a:lnTo>
                      <a:pt x="1" y="109"/>
                    </a:lnTo>
                    <a:lnTo>
                      <a:pt x="2" y="103"/>
                    </a:lnTo>
                    <a:lnTo>
                      <a:pt x="4" y="98"/>
                    </a:lnTo>
                    <a:lnTo>
                      <a:pt x="7" y="91"/>
                    </a:lnTo>
                    <a:lnTo>
                      <a:pt x="9" y="84"/>
                    </a:lnTo>
                    <a:lnTo>
                      <a:pt x="12" y="77"/>
                    </a:lnTo>
                    <a:lnTo>
                      <a:pt x="14" y="71"/>
                    </a:lnTo>
                    <a:lnTo>
                      <a:pt x="18" y="63"/>
                    </a:lnTo>
                    <a:lnTo>
                      <a:pt x="19" y="57"/>
                    </a:lnTo>
                    <a:lnTo>
                      <a:pt x="21" y="52"/>
                    </a:lnTo>
                    <a:lnTo>
                      <a:pt x="22" y="48"/>
                    </a:lnTo>
                    <a:lnTo>
                      <a:pt x="23" y="44"/>
                    </a:lnTo>
                    <a:lnTo>
                      <a:pt x="23" y="41"/>
                    </a:lnTo>
                    <a:lnTo>
                      <a:pt x="24" y="37"/>
                    </a:lnTo>
                    <a:lnTo>
                      <a:pt x="25" y="32"/>
                    </a:lnTo>
                    <a:lnTo>
                      <a:pt x="27" y="28"/>
                    </a:lnTo>
                    <a:lnTo>
                      <a:pt x="31" y="24"/>
                    </a:lnTo>
                    <a:lnTo>
                      <a:pt x="33" y="19"/>
                    </a:lnTo>
                    <a:lnTo>
                      <a:pt x="36" y="15"/>
                    </a:lnTo>
                    <a:lnTo>
                      <a:pt x="40" y="11"/>
                    </a:lnTo>
                    <a:lnTo>
                      <a:pt x="44" y="6"/>
                    </a:lnTo>
                    <a:lnTo>
                      <a:pt x="48" y="4"/>
                    </a:lnTo>
                    <a:lnTo>
                      <a:pt x="52" y="1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5" y="0"/>
                    </a:lnTo>
                    <a:lnTo>
                      <a:pt x="68" y="2"/>
                    </a:lnTo>
                    <a:lnTo>
                      <a:pt x="72" y="6"/>
                    </a:lnTo>
                    <a:close/>
                  </a:path>
                </a:pathLst>
              </a:custGeom>
              <a:solidFill>
                <a:srgbClr val="4C7F7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09" name="Freeform 789"/>
              <p:cNvSpPr>
                <a:spLocks/>
              </p:cNvSpPr>
              <p:nvPr/>
            </p:nvSpPr>
            <p:spPr bwMode="auto">
              <a:xfrm flipH="1">
                <a:off x="-992" y="2504"/>
                <a:ext cx="8" cy="8"/>
              </a:xfrm>
              <a:custGeom>
                <a:avLst/>
                <a:gdLst/>
                <a:ahLst/>
                <a:cxnLst>
                  <a:cxn ang="0">
                    <a:pos x="78" y="12"/>
                  </a:cxn>
                  <a:cxn ang="0">
                    <a:pos x="90" y="25"/>
                  </a:cxn>
                  <a:cxn ang="0">
                    <a:pos x="105" y="39"/>
                  </a:cxn>
                  <a:cxn ang="0">
                    <a:pos x="121" y="53"/>
                  </a:cxn>
                  <a:cxn ang="0">
                    <a:pos x="138" y="66"/>
                  </a:cxn>
                  <a:cxn ang="0">
                    <a:pos x="153" y="77"/>
                  </a:cxn>
                  <a:cxn ang="0">
                    <a:pos x="167" y="86"/>
                  </a:cxn>
                  <a:cxn ang="0">
                    <a:pos x="179" y="91"/>
                  </a:cxn>
                  <a:cxn ang="0">
                    <a:pos x="187" y="95"/>
                  </a:cxn>
                  <a:cxn ang="0">
                    <a:pos x="187" y="100"/>
                  </a:cxn>
                  <a:cxn ang="0">
                    <a:pos x="179" y="109"/>
                  </a:cxn>
                  <a:cxn ang="0">
                    <a:pos x="165" y="120"/>
                  </a:cxn>
                  <a:cxn ang="0">
                    <a:pos x="146" y="132"/>
                  </a:cxn>
                  <a:cxn ang="0">
                    <a:pos x="126" y="144"/>
                  </a:cxn>
                  <a:cxn ang="0">
                    <a:pos x="103" y="154"/>
                  </a:cxn>
                  <a:cxn ang="0">
                    <a:pos x="81" y="160"/>
                  </a:cxn>
                  <a:cxn ang="0">
                    <a:pos x="66" y="162"/>
                  </a:cxn>
                  <a:cxn ang="0">
                    <a:pos x="59" y="158"/>
                  </a:cxn>
                  <a:cxn ang="0">
                    <a:pos x="55" y="149"/>
                  </a:cxn>
                  <a:cxn ang="0">
                    <a:pos x="52" y="138"/>
                  </a:cxn>
                  <a:cxn ang="0">
                    <a:pos x="49" y="127"/>
                  </a:cxn>
                  <a:cxn ang="0">
                    <a:pos x="43" y="119"/>
                  </a:cxn>
                  <a:cxn ang="0">
                    <a:pos x="33" y="114"/>
                  </a:cxn>
                  <a:cxn ang="0">
                    <a:pos x="18" y="115"/>
                  </a:cxn>
                  <a:cxn ang="0">
                    <a:pos x="3" y="120"/>
                  </a:cxn>
                  <a:cxn ang="0">
                    <a:pos x="0" y="118"/>
                  </a:cxn>
                  <a:cxn ang="0">
                    <a:pos x="1" y="109"/>
                  </a:cxn>
                  <a:cxn ang="0">
                    <a:pos x="4" y="98"/>
                  </a:cxn>
                  <a:cxn ang="0">
                    <a:pos x="9" y="84"/>
                  </a:cxn>
                  <a:cxn ang="0">
                    <a:pos x="14" y="71"/>
                  </a:cxn>
                  <a:cxn ang="0">
                    <a:pos x="19" y="57"/>
                  </a:cxn>
                  <a:cxn ang="0">
                    <a:pos x="22" y="48"/>
                  </a:cxn>
                  <a:cxn ang="0">
                    <a:pos x="23" y="41"/>
                  </a:cxn>
                  <a:cxn ang="0">
                    <a:pos x="25" y="32"/>
                  </a:cxn>
                  <a:cxn ang="0">
                    <a:pos x="31" y="24"/>
                  </a:cxn>
                  <a:cxn ang="0">
                    <a:pos x="36" y="15"/>
                  </a:cxn>
                  <a:cxn ang="0">
                    <a:pos x="44" y="6"/>
                  </a:cxn>
                  <a:cxn ang="0">
                    <a:pos x="52" y="1"/>
                  </a:cxn>
                  <a:cxn ang="0">
                    <a:pos x="60" y="0"/>
                  </a:cxn>
                  <a:cxn ang="0">
                    <a:pos x="68" y="2"/>
                  </a:cxn>
                </a:cxnLst>
                <a:rect l="0" t="0" r="r" b="b"/>
                <a:pathLst>
                  <a:path w="188" h="163">
                    <a:moveTo>
                      <a:pt x="72" y="6"/>
                    </a:moveTo>
                    <a:lnTo>
                      <a:pt x="78" y="12"/>
                    </a:lnTo>
                    <a:lnTo>
                      <a:pt x="83" y="18"/>
                    </a:lnTo>
                    <a:lnTo>
                      <a:pt x="90" y="25"/>
                    </a:lnTo>
                    <a:lnTo>
                      <a:pt x="97" y="32"/>
                    </a:lnTo>
                    <a:lnTo>
                      <a:pt x="105" y="39"/>
                    </a:lnTo>
                    <a:lnTo>
                      <a:pt x="114" y="47"/>
                    </a:lnTo>
                    <a:lnTo>
                      <a:pt x="121" y="53"/>
                    </a:lnTo>
                    <a:lnTo>
                      <a:pt x="130" y="60"/>
                    </a:lnTo>
                    <a:lnTo>
                      <a:pt x="138" y="66"/>
                    </a:lnTo>
                    <a:lnTo>
                      <a:pt x="145" y="72"/>
                    </a:lnTo>
                    <a:lnTo>
                      <a:pt x="153" y="77"/>
                    </a:lnTo>
                    <a:lnTo>
                      <a:pt x="161" y="82"/>
                    </a:lnTo>
                    <a:lnTo>
                      <a:pt x="167" y="86"/>
                    </a:lnTo>
                    <a:lnTo>
                      <a:pt x="174" y="89"/>
                    </a:lnTo>
                    <a:lnTo>
                      <a:pt x="179" y="91"/>
                    </a:lnTo>
                    <a:lnTo>
                      <a:pt x="185" y="94"/>
                    </a:lnTo>
                    <a:lnTo>
                      <a:pt x="187" y="95"/>
                    </a:lnTo>
                    <a:lnTo>
                      <a:pt x="188" y="97"/>
                    </a:lnTo>
                    <a:lnTo>
                      <a:pt x="187" y="100"/>
                    </a:lnTo>
                    <a:lnTo>
                      <a:pt x="183" y="104"/>
                    </a:lnTo>
                    <a:lnTo>
                      <a:pt x="179" y="109"/>
                    </a:lnTo>
                    <a:lnTo>
                      <a:pt x="173" y="114"/>
                    </a:lnTo>
                    <a:lnTo>
                      <a:pt x="165" y="120"/>
                    </a:lnTo>
                    <a:lnTo>
                      <a:pt x="156" y="126"/>
                    </a:lnTo>
                    <a:lnTo>
                      <a:pt x="146" y="132"/>
                    </a:lnTo>
                    <a:lnTo>
                      <a:pt x="137" y="138"/>
                    </a:lnTo>
                    <a:lnTo>
                      <a:pt x="126" y="144"/>
                    </a:lnTo>
                    <a:lnTo>
                      <a:pt x="115" y="149"/>
                    </a:lnTo>
                    <a:lnTo>
                      <a:pt x="103" y="154"/>
                    </a:lnTo>
                    <a:lnTo>
                      <a:pt x="92" y="158"/>
                    </a:lnTo>
                    <a:lnTo>
                      <a:pt x="81" y="160"/>
                    </a:lnTo>
                    <a:lnTo>
                      <a:pt x="71" y="163"/>
                    </a:lnTo>
                    <a:lnTo>
                      <a:pt x="66" y="162"/>
                    </a:lnTo>
                    <a:lnTo>
                      <a:pt x="62" y="161"/>
                    </a:lnTo>
                    <a:lnTo>
                      <a:pt x="59" y="158"/>
                    </a:lnTo>
                    <a:lnTo>
                      <a:pt x="57" y="154"/>
                    </a:lnTo>
                    <a:lnTo>
                      <a:pt x="55" y="149"/>
                    </a:lnTo>
                    <a:lnTo>
                      <a:pt x="54" y="144"/>
                    </a:lnTo>
                    <a:lnTo>
                      <a:pt x="52" y="138"/>
                    </a:lnTo>
                    <a:lnTo>
                      <a:pt x="50" y="133"/>
                    </a:lnTo>
                    <a:lnTo>
                      <a:pt x="49" y="127"/>
                    </a:lnTo>
                    <a:lnTo>
                      <a:pt x="46" y="122"/>
                    </a:lnTo>
                    <a:lnTo>
                      <a:pt x="43" y="119"/>
                    </a:lnTo>
                    <a:lnTo>
                      <a:pt x="38" y="115"/>
                    </a:lnTo>
                    <a:lnTo>
                      <a:pt x="33" y="114"/>
                    </a:lnTo>
                    <a:lnTo>
                      <a:pt x="26" y="113"/>
                    </a:lnTo>
                    <a:lnTo>
                      <a:pt x="18" y="115"/>
                    </a:lnTo>
                    <a:lnTo>
                      <a:pt x="8" y="120"/>
                    </a:lnTo>
                    <a:lnTo>
                      <a:pt x="3" y="120"/>
                    </a:lnTo>
                    <a:lnTo>
                      <a:pt x="1" y="120"/>
                    </a:lnTo>
                    <a:lnTo>
                      <a:pt x="0" y="118"/>
                    </a:lnTo>
                    <a:lnTo>
                      <a:pt x="0" y="113"/>
                    </a:lnTo>
                    <a:lnTo>
                      <a:pt x="1" y="109"/>
                    </a:lnTo>
                    <a:lnTo>
                      <a:pt x="2" y="103"/>
                    </a:lnTo>
                    <a:lnTo>
                      <a:pt x="4" y="98"/>
                    </a:lnTo>
                    <a:lnTo>
                      <a:pt x="7" y="91"/>
                    </a:lnTo>
                    <a:lnTo>
                      <a:pt x="9" y="84"/>
                    </a:lnTo>
                    <a:lnTo>
                      <a:pt x="12" y="77"/>
                    </a:lnTo>
                    <a:lnTo>
                      <a:pt x="14" y="71"/>
                    </a:lnTo>
                    <a:lnTo>
                      <a:pt x="18" y="63"/>
                    </a:lnTo>
                    <a:lnTo>
                      <a:pt x="19" y="57"/>
                    </a:lnTo>
                    <a:lnTo>
                      <a:pt x="21" y="52"/>
                    </a:lnTo>
                    <a:lnTo>
                      <a:pt x="22" y="48"/>
                    </a:lnTo>
                    <a:lnTo>
                      <a:pt x="23" y="44"/>
                    </a:lnTo>
                    <a:lnTo>
                      <a:pt x="23" y="41"/>
                    </a:lnTo>
                    <a:lnTo>
                      <a:pt x="24" y="37"/>
                    </a:lnTo>
                    <a:lnTo>
                      <a:pt x="25" y="32"/>
                    </a:lnTo>
                    <a:lnTo>
                      <a:pt x="27" y="28"/>
                    </a:lnTo>
                    <a:lnTo>
                      <a:pt x="31" y="24"/>
                    </a:lnTo>
                    <a:lnTo>
                      <a:pt x="33" y="19"/>
                    </a:lnTo>
                    <a:lnTo>
                      <a:pt x="36" y="15"/>
                    </a:lnTo>
                    <a:lnTo>
                      <a:pt x="40" y="11"/>
                    </a:lnTo>
                    <a:lnTo>
                      <a:pt x="44" y="6"/>
                    </a:lnTo>
                    <a:lnTo>
                      <a:pt x="48" y="4"/>
                    </a:lnTo>
                    <a:lnTo>
                      <a:pt x="52" y="1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5" y="0"/>
                    </a:lnTo>
                    <a:lnTo>
                      <a:pt x="68" y="2"/>
                    </a:lnTo>
                    <a:lnTo>
                      <a:pt x="72" y="6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10" name="Freeform 790"/>
              <p:cNvSpPr>
                <a:spLocks/>
              </p:cNvSpPr>
              <p:nvPr/>
            </p:nvSpPr>
            <p:spPr bwMode="auto">
              <a:xfrm flipH="1">
                <a:off x="-974" y="2520"/>
                <a:ext cx="10" cy="9"/>
              </a:xfrm>
              <a:custGeom>
                <a:avLst/>
                <a:gdLst/>
                <a:ahLst/>
                <a:cxnLst>
                  <a:cxn ang="0">
                    <a:pos x="77" y="12"/>
                  </a:cxn>
                  <a:cxn ang="0">
                    <a:pos x="90" y="25"/>
                  </a:cxn>
                  <a:cxn ang="0">
                    <a:pos x="104" y="40"/>
                  </a:cxn>
                  <a:cxn ang="0">
                    <a:pos x="121" y="54"/>
                  </a:cxn>
                  <a:cxn ang="0">
                    <a:pos x="136" y="67"/>
                  </a:cxn>
                  <a:cxn ang="0">
                    <a:pos x="152" y="78"/>
                  </a:cxn>
                  <a:cxn ang="0">
                    <a:pos x="165" y="86"/>
                  </a:cxn>
                  <a:cxn ang="0">
                    <a:pos x="177" y="92"/>
                  </a:cxn>
                  <a:cxn ang="0">
                    <a:pos x="185" y="95"/>
                  </a:cxn>
                  <a:cxn ang="0">
                    <a:pos x="185" y="101"/>
                  </a:cxn>
                  <a:cxn ang="0">
                    <a:pos x="177" y="110"/>
                  </a:cxn>
                  <a:cxn ang="0">
                    <a:pos x="163" y="121"/>
                  </a:cxn>
                  <a:cxn ang="0">
                    <a:pos x="146" y="133"/>
                  </a:cxn>
                  <a:cxn ang="0">
                    <a:pos x="125" y="145"/>
                  </a:cxn>
                  <a:cxn ang="0">
                    <a:pos x="102" y="155"/>
                  </a:cxn>
                  <a:cxn ang="0">
                    <a:pos x="80" y="162"/>
                  </a:cxn>
                  <a:cxn ang="0">
                    <a:pos x="65" y="163"/>
                  </a:cxn>
                  <a:cxn ang="0">
                    <a:pos x="58" y="159"/>
                  </a:cxn>
                  <a:cxn ang="0">
                    <a:pos x="55" y="150"/>
                  </a:cxn>
                  <a:cxn ang="0">
                    <a:pos x="52" y="139"/>
                  </a:cxn>
                  <a:cxn ang="0">
                    <a:pos x="48" y="128"/>
                  </a:cxn>
                  <a:cxn ang="0">
                    <a:pos x="43" y="119"/>
                  </a:cxn>
                  <a:cxn ang="0">
                    <a:pos x="33" y="115"/>
                  </a:cxn>
                  <a:cxn ang="0">
                    <a:pos x="18" y="117"/>
                  </a:cxn>
                  <a:cxn ang="0">
                    <a:pos x="4" y="121"/>
                  </a:cxn>
                  <a:cxn ang="0">
                    <a:pos x="0" y="118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9" y="84"/>
                  </a:cxn>
                  <a:cxn ang="0">
                    <a:pos x="15" y="71"/>
                  </a:cxn>
                  <a:cxn ang="0">
                    <a:pos x="19" y="58"/>
                  </a:cxn>
                  <a:cxn ang="0">
                    <a:pos x="22" y="48"/>
                  </a:cxn>
                  <a:cxn ang="0">
                    <a:pos x="23" y="42"/>
                  </a:cxn>
                  <a:cxn ang="0">
                    <a:pos x="26" y="33"/>
                  </a:cxn>
                  <a:cxn ang="0">
                    <a:pos x="30" y="24"/>
                  </a:cxn>
                  <a:cxn ang="0">
                    <a:pos x="36" y="15"/>
                  </a:cxn>
                  <a:cxn ang="0">
                    <a:pos x="44" y="7"/>
                  </a:cxn>
                  <a:cxn ang="0">
                    <a:pos x="52" y="1"/>
                  </a:cxn>
                  <a:cxn ang="0">
                    <a:pos x="60" y="0"/>
                  </a:cxn>
                  <a:cxn ang="0">
                    <a:pos x="68" y="2"/>
                  </a:cxn>
                </a:cxnLst>
                <a:rect l="0" t="0" r="r" b="b"/>
                <a:pathLst>
                  <a:path w="186" h="164">
                    <a:moveTo>
                      <a:pt x="72" y="7"/>
                    </a:moveTo>
                    <a:lnTo>
                      <a:pt x="77" y="12"/>
                    </a:lnTo>
                    <a:lnTo>
                      <a:pt x="83" y="19"/>
                    </a:lnTo>
                    <a:lnTo>
                      <a:pt x="90" y="25"/>
                    </a:lnTo>
                    <a:lnTo>
                      <a:pt x="96" y="33"/>
                    </a:lnTo>
                    <a:lnTo>
                      <a:pt x="104" y="40"/>
                    </a:lnTo>
                    <a:lnTo>
                      <a:pt x="112" y="47"/>
                    </a:lnTo>
                    <a:lnTo>
                      <a:pt x="121" y="54"/>
                    </a:lnTo>
                    <a:lnTo>
                      <a:pt x="128" y="60"/>
                    </a:lnTo>
                    <a:lnTo>
                      <a:pt x="136" y="67"/>
                    </a:lnTo>
                    <a:lnTo>
                      <a:pt x="145" y="73"/>
                    </a:lnTo>
                    <a:lnTo>
                      <a:pt x="152" y="78"/>
                    </a:lnTo>
                    <a:lnTo>
                      <a:pt x="159" y="83"/>
                    </a:lnTo>
                    <a:lnTo>
                      <a:pt x="165" y="86"/>
                    </a:lnTo>
                    <a:lnTo>
                      <a:pt x="172" y="90"/>
                    </a:lnTo>
                    <a:lnTo>
                      <a:pt x="177" y="92"/>
                    </a:lnTo>
                    <a:lnTo>
                      <a:pt x="183" y="94"/>
                    </a:lnTo>
                    <a:lnTo>
                      <a:pt x="185" y="95"/>
                    </a:lnTo>
                    <a:lnTo>
                      <a:pt x="186" y="97"/>
                    </a:lnTo>
                    <a:lnTo>
                      <a:pt x="185" y="101"/>
                    </a:lnTo>
                    <a:lnTo>
                      <a:pt x="182" y="105"/>
                    </a:lnTo>
                    <a:lnTo>
                      <a:pt x="177" y="110"/>
                    </a:lnTo>
                    <a:lnTo>
                      <a:pt x="171" y="116"/>
                    </a:lnTo>
                    <a:lnTo>
                      <a:pt x="163" y="121"/>
                    </a:lnTo>
                    <a:lnTo>
                      <a:pt x="155" y="128"/>
                    </a:lnTo>
                    <a:lnTo>
                      <a:pt x="146" y="133"/>
                    </a:lnTo>
                    <a:lnTo>
                      <a:pt x="136" y="140"/>
                    </a:lnTo>
                    <a:lnTo>
                      <a:pt x="125" y="145"/>
                    </a:lnTo>
                    <a:lnTo>
                      <a:pt x="114" y="151"/>
                    </a:lnTo>
                    <a:lnTo>
                      <a:pt x="102" y="155"/>
                    </a:lnTo>
                    <a:lnTo>
                      <a:pt x="91" y="159"/>
                    </a:lnTo>
                    <a:lnTo>
                      <a:pt x="80" y="162"/>
                    </a:lnTo>
                    <a:lnTo>
                      <a:pt x="70" y="164"/>
                    </a:lnTo>
                    <a:lnTo>
                      <a:pt x="65" y="163"/>
                    </a:lnTo>
                    <a:lnTo>
                      <a:pt x="62" y="162"/>
                    </a:lnTo>
                    <a:lnTo>
                      <a:pt x="58" y="159"/>
                    </a:lnTo>
                    <a:lnTo>
                      <a:pt x="56" y="155"/>
                    </a:lnTo>
                    <a:lnTo>
                      <a:pt x="55" y="150"/>
                    </a:lnTo>
                    <a:lnTo>
                      <a:pt x="54" y="144"/>
                    </a:lnTo>
                    <a:lnTo>
                      <a:pt x="52" y="139"/>
                    </a:lnTo>
                    <a:lnTo>
                      <a:pt x="51" y="133"/>
                    </a:lnTo>
                    <a:lnTo>
                      <a:pt x="48" y="128"/>
                    </a:lnTo>
                    <a:lnTo>
                      <a:pt x="46" y="124"/>
                    </a:lnTo>
                    <a:lnTo>
                      <a:pt x="43" y="119"/>
                    </a:lnTo>
                    <a:lnTo>
                      <a:pt x="39" y="117"/>
                    </a:lnTo>
                    <a:lnTo>
                      <a:pt x="33" y="115"/>
                    </a:lnTo>
                    <a:lnTo>
                      <a:pt x="27" y="115"/>
                    </a:lnTo>
                    <a:lnTo>
                      <a:pt x="18" y="117"/>
                    </a:lnTo>
                    <a:lnTo>
                      <a:pt x="8" y="121"/>
                    </a:lnTo>
                    <a:lnTo>
                      <a:pt x="4" y="121"/>
                    </a:lnTo>
                    <a:lnTo>
                      <a:pt x="2" y="120"/>
                    </a:lnTo>
                    <a:lnTo>
                      <a:pt x="0" y="118"/>
                    </a:lnTo>
                    <a:lnTo>
                      <a:pt x="0" y="115"/>
                    </a:lnTo>
                    <a:lnTo>
                      <a:pt x="0" y="110"/>
                    </a:lnTo>
                    <a:lnTo>
                      <a:pt x="3" y="105"/>
                    </a:lnTo>
                    <a:lnTo>
                      <a:pt x="4" y="98"/>
                    </a:lnTo>
                    <a:lnTo>
                      <a:pt x="7" y="92"/>
                    </a:lnTo>
                    <a:lnTo>
                      <a:pt x="9" y="84"/>
                    </a:lnTo>
                    <a:lnTo>
                      <a:pt x="12" y="78"/>
                    </a:lnTo>
                    <a:lnTo>
                      <a:pt x="15" y="71"/>
                    </a:lnTo>
                    <a:lnTo>
                      <a:pt x="17" y="64"/>
                    </a:lnTo>
                    <a:lnTo>
                      <a:pt x="19" y="58"/>
                    </a:lnTo>
                    <a:lnTo>
                      <a:pt x="21" y="53"/>
                    </a:lnTo>
                    <a:lnTo>
                      <a:pt x="22" y="48"/>
                    </a:lnTo>
                    <a:lnTo>
                      <a:pt x="23" y="45"/>
                    </a:lnTo>
                    <a:lnTo>
                      <a:pt x="23" y="42"/>
                    </a:lnTo>
                    <a:lnTo>
                      <a:pt x="24" y="37"/>
                    </a:lnTo>
                    <a:lnTo>
                      <a:pt x="26" y="33"/>
                    </a:lnTo>
                    <a:lnTo>
                      <a:pt x="28" y="29"/>
                    </a:lnTo>
                    <a:lnTo>
                      <a:pt x="30" y="24"/>
                    </a:lnTo>
                    <a:lnTo>
                      <a:pt x="33" y="20"/>
                    </a:lnTo>
                    <a:lnTo>
                      <a:pt x="36" y="15"/>
                    </a:lnTo>
                    <a:lnTo>
                      <a:pt x="40" y="11"/>
                    </a:lnTo>
                    <a:lnTo>
                      <a:pt x="44" y="7"/>
                    </a:lnTo>
                    <a:lnTo>
                      <a:pt x="47" y="5"/>
                    </a:lnTo>
                    <a:lnTo>
                      <a:pt x="52" y="1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4" y="0"/>
                    </a:lnTo>
                    <a:lnTo>
                      <a:pt x="68" y="2"/>
                    </a:lnTo>
                    <a:lnTo>
                      <a:pt x="72" y="7"/>
                    </a:lnTo>
                    <a:close/>
                  </a:path>
                </a:pathLst>
              </a:custGeom>
              <a:solidFill>
                <a:srgbClr val="4C7F7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11" name="Freeform 791"/>
              <p:cNvSpPr>
                <a:spLocks/>
              </p:cNvSpPr>
              <p:nvPr/>
            </p:nvSpPr>
            <p:spPr bwMode="auto">
              <a:xfrm flipH="1">
                <a:off x="-974" y="2520"/>
                <a:ext cx="10" cy="9"/>
              </a:xfrm>
              <a:custGeom>
                <a:avLst/>
                <a:gdLst/>
                <a:ahLst/>
                <a:cxnLst>
                  <a:cxn ang="0">
                    <a:pos x="77" y="12"/>
                  </a:cxn>
                  <a:cxn ang="0">
                    <a:pos x="90" y="25"/>
                  </a:cxn>
                  <a:cxn ang="0">
                    <a:pos x="104" y="40"/>
                  </a:cxn>
                  <a:cxn ang="0">
                    <a:pos x="121" y="54"/>
                  </a:cxn>
                  <a:cxn ang="0">
                    <a:pos x="136" y="67"/>
                  </a:cxn>
                  <a:cxn ang="0">
                    <a:pos x="152" y="78"/>
                  </a:cxn>
                  <a:cxn ang="0">
                    <a:pos x="165" y="86"/>
                  </a:cxn>
                  <a:cxn ang="0">
                    <a:pos x="177" y="92"/>
                  </a:cxn>
                  <a:cxn ang="0">
                    <a:pos x="185" y="95"/>
                  </a:cxn>
                  <a:cxn ang="0">
                    <a:pos x="185" y="101"/>
                  </a:cxn>
                  <a:cxn ang="0">
                    <a:pos x="177" y="110"/>
                  </a:cxn>
                  <a:cxn ang="0">
                    <a:pos x="163" y="121"/>
                  </a:cxn>
                  <a:cxn ang="0">
                    <a:pos x="146" y="133"/>
                  </a:cxn>
                  <a:cxn ang="0">
                    <a:pos x="125" y="145"/>
                  </a:cxn>
                  <a:cxn ang="0">
                    <a:pos x="102" y="155"/>
                  </a:cxn>
                  <a:cxn ang="0">
                    <a:pos x="80" y="162"/>
                  </a:cxn>
                  <a:cxn ang="0">
                    <a:pos x="65" y="163"/>
                  </a:cxn>
                  <a:cxn ang="0">
                    <a:pos x="58" y="159"/>
                  </a:cxn>
                  <a:cxn ang="0">
                    <a:pos x="55" y="150"/>
                  </a:cxn>
                  <a:cxn ang="0">
                    <a:pos x="52" y="139"/>
                  </a:cxn>
                  <a:cxn ang="0">
                    <a:pos x="48" y="128"/>
                  </a:cxn>
                  <a:cxn ang="0">
                    <a:pos x="43" y="119"/>
                  </a:cxn>
                  <a:cxn ang="0">
                    <a:pos x="33" y="115"/>
                  </a:cxn>
                  <a:cxn ang="0">
                    <a:pos x="18" y="117"/>
                  </a:cxn>
                  <a:cxn ang="0">
                    <a:pos x="4" y="121"/>
                  </a:cxn>
                  <a:cxn ang="0">
                    <a:pos x="0" y="118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9" y="84"/>
                  </a:cxn>
                  <a:cxn ang="0">
                    <a:pos x="15" y="71"/>
                  </a:cxn>
                  <a:cxn ang="0">
                    <a:pos x="19" y="58"/>
                  </a:cxn>
                  <a:cxn ang="0">
                    <a:pos x="22" y="48"/>
                  </a:cxn>
                  <a:cxn ang="0">
                    <a:pos x="23" y="42"/>
                  </a:cxn>
                  <a:cxn ang="0">
                    <a:pos x="26" y="33"/>
                  </a:cxn>
                  <a:cxn ang="0">
                    <a:pos x="30" y="24"/>
                  </a:cxn>
                  <a:cxn ang="0">
                    <a:pos x="36" y="15"/>
                  </a:cxn>
                  <a:cxn ang="0">
                    <a:pos x="44" y="7"/>
                  </a:cxn>
                  <a:cxn ang="0">
                    <a:pos x="52" y="1"/>
                  </a:cxn>
                  <a:cxn ang="0">
                    <a:pos x="60" y="0"/>
                  </a:cxn>
                  <a:cxn ang="0">
                    <a:pos x="68" y="2"/>
                  </a:cxn>
                </a:cxnLst>
                <a:rect l="0" t="0" r="r" b="b"/>
                <a:pathLst>
                  <a:path w="186" h="164">
                    <a:moveTo>
                      <a:pt x="72" y="7"/>
                    </a:moveTo>
                    <a:lnTo>
                      <a:pt x="77" y="12"/>
                    </a:lnTo>
                    <a:lnTo>
                      <a:pt x="83" y="19"/>
                    </a:lnTo>
                    <a:lnTo>
                      <a:pt x="90" y="25"/>
                    </a:lnTo>
                    <a:lnTo>
                      <a:pt x="96" y="33"/>
                    </a:lnTo>
                    <a:lnTo>
                      <a:pt x="104" y="40"/>
                    </a:lnTo>
                    <a:lnTo>
                      <a:pt x="112" y="47"/>
                    </a:lnTo>
                    <a:lnTo>
                      <a:pt x="121" y="54"/>
                    </a:lnTo>
                    <a:lnTo>
                      <a:pt x="128" y="60"/>
                    </a:lnTo>
                    <a:lnTo>
                      <a:pt x="136" y="67"/>
                    </a:lnTo>
                    <a:lnTo>
                      <a:pt x="145" y="73"/>
                    </a:lnTo>
                    <a:lnTo>
                      <a:pt x="152" y="78"/>
                    </a:lnTo>
                    <a:lnTo>
                      <a:pt x="159" y="83"/>
                    </a:lnTo>
                    <a:lnTo>
                      <a:pt x="165" y="86"/>
                    </a:lnTo>
                    <a:lnTo>
                      <a:pt x="172" y="90"/>
                    </a:lnTo>
                    <a:lnTo>
                      <a:pt x="177" y="92"/>
                    </a:lnTo>
                    <a:lnTo>
                      <a:pt x="183" y="94"/>
                    </a:lnTo>
                    <a:lnTo>
                      <a:pt x="185" y="95"/>
                    </a:lnTo>
                    <a:lnTo>
                      <a:pt x="186" y="97"/>
                    </a:lnTo>
                    <a:lnTo>
                      <a:pt x="185" y="101"/>
                    </a:lnTo>
                    <a:lnTo>
                      <a:pt x="182" y="105"/>
                    </a:lnTo>
                    <a:lnTo>
                      <a:pt x="177" y="110"/>
                    </a:lnTo>
                    <a:lnTo>
                      <a:pt x="171" y="116"/>
                    </a:lnTo>
                    <a:lnTo>
                      <a:pt x="163" y="121"/>
                    </a:lnTo>
                    <a:lnTo>
                      <a:pt x="155" y="128"/>
                    </a:lnTo>
                    <a:lnTo>
                      <a:pt x="146" y="133"/>
                    </a:lnTo>
                    <a:lnTo>
                      <a:pt x="136" y="140"/>
                    </a:lnTo>
                    <a:lnTo>
                      <a:pt x="125" y="145"/>
                    </a:lnTo>
                    <a:lnTo>
                      <a:pt x="114" y="151"/>
                    </a:lnTo>
                    <a:lnTo>
                      <a:pt x="102" y="155"/>
                    </a:lnTo>
                    <a:lnTo>
                      <a:pt x="91" y="159"/>
                    </a:lnTo>
                    <a:lnTo>
                      <a:pt x="80" y="162"/>
                    </a:lnTo>
                    <a:lnTo>
                      <a:pt x="70" y="164"/>
                    </a:lnTo>
                    <a:lnTo>
                      <a:pt x="65" y="163"/>
                    </a:lnTo>
                    <a:lnTo>
                      <a:pt x="62" y="162"/>
                    </a:lnTo>
                    <a:lnTo>
                      <a:pt x="58" y="159"/>
                    </a:lnTo>
                    <a:lnTo>
                      <a:pt x="56" y="155"/>
                    </a:lnTo>
                    <a:lnTo>
                      <a:pt x="55" y="150"/>
                    </a:lnTo>
                    <a:lnTo>
                      <a:pt x="54" y="144"/>
                    </a:lnTo>
                    <a:lnTo>
                      <a:pt x="52" y="139"/>
                    </a:lnTo>
                    <a:lnTo>
                      <a:pt x="51" y="133"/>
                    </a:lnTo>
                    <a:lnTo>
                      <a:pt x="48" y="128"/>
                    </a:lnTo>
                    <a:lnTo>
                      <a:pt x="46" y="124"/>
                    </a:lnTo>
                    <a:lnTo>
                      <a:pt x="43" y="119"/>
                    </a:lnTo>
                    <a:lnTo>
                      <a:pt x="39" y="117"/>
                    </a:lnTo>
                    <a:lnTo>
                      <a:pt x="33" y="115"/>
                    </a:lnTo>
                    <a:lnTo>
                      <a:pt x="27" y="115"/>
                    </a:lnTo>
                    <a:lnTo>
                      <a:pt x="18" y="117"/>
                    </a:lnTo>
                    <a:lnTo>
                      <a:pt x="8" y="121"/>
                    </a:lnTo>
                    <a:lnTo>
                      <a:pt x="4" y="121"/>
                    </a:lnTo>
                    <a:lnTo>
                      <a:pt x="2" y="120"/>
                    </a:lnTo>
                    <a:lnTo>
                      <a:pt x="0" y="118"/>
                    </a:lnTo>
                    <a:lnTo>
                      <a:pt x="0" y="115"/>
                    </a:lnTo>
                    <a:lnTo>
                      <a:pt x="0" y="110"/>
                    </a:lnTo>
                    <a:lnTo>
                      <a:pt x="3" y="105"/>
                    </a:lnTo>
                    <a:lnTo>
                      <a:pt x="4" y="98"/>
                    </a:lnTo>
                    <a:lnTo>
                      <a:pt x="7" y="92"/>
                    </a:lnTo>
                    <a:lnTo>
                      <a:pt x="9" y="84"/>
                    </a:lnTo>
                    <a:lnTo>
                      <a:pt x="12" y="78"/>
                    </a:lnTo>
                    <a:lnTo>
                      <a:pt x="15" y="71"/>
                    </a:lnTo>
                    <a:lnTo>
                      <a:pt x="17" y="64"/>
                    </a:lnTo>
                    <a:lnTo>
                      <a:pt x="19" y="58"/>
                    </a:lnTo>
                    <a:lnTo>
                      <a:pt x="21" y="53"/>
                    </a:lnTo>
                    <a:lnTo>
                      <a:pt x="22" y="48"/>
                    </a:lnTo>
                    <a:lnTo>
                      <a:pt x="23" y="45"/>
                    </a:lnTo>
                    <a:lnTo>
                      <a:pt x="23" y="42"/>
                    </a:lnTo>
                    <a:lnTo>
                      <a:pt x="24" y="37"/>
                    </a:lnTo>
                    <a:lnTo>
                      <a:pt x="26" y="33"/>
                    </a:lnTo>
                    <a:lnTo>
                      <a:pt x="28" y="29"/>
                    </a:lnTo>
                    <a:lnTo>
                      <a:pt x="30" y="24"/>
                    </a:lnTo>
                    <a:lnTo>
                      <a:pt x="33" y="20"/>
                    </a:lnTo>
                    <a:lnTo>
                      <a:pt x="36" y="15"/>
                    </a:lnTo>
                    <a:lnTo>
                      <a:pt x="40" y="11"/>
                    </a:lnTo>
                    <a:lnTo>
                      <a:pt x="44" y="7"/>
                    </a:lnTo>
                    <a:lnTo>
                      <a:pt x="47" y="5"/>
                    </a:lnTo>
                    <a:lnTo>
                      <a:pt x="52" y="1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4" y="0"/>
                    </a:lnTo>
                    <a:lnTo>
                      <a:pt x="68" y="2"/>
                    </a:lnTo>
                    <a:lnTo>
                      <a:pt x="72" y="7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12" name="Freeform 792"/>
              <p:cNvSpPr>
                <a:spLocks/>
              </p:cNvSpPr>
              <p:nvPr/>
            </p:nvSpPr>
            <p:spPr bwMode="auto">
              <a:xfrm flipH="1">
                <a:off x="-1044" y="2483"/>
                <a:ext cx="8" cy="4"/>
              </a:xfrm>
              <a:custGeom>
                <a:avLst/>
                <a:gdLst/>
                <a:ahLst/>
                <a:cxnLst>
                  <a:cxn ang="0">
                    <a:pos x="68" y="89"/>
                  </a:cxn>
                  <a:cxn ang="0">
                    <a:pos x="80" y="87"/>
                  </a:cxn>
                  <a:cxn ang="0">
                    <a:pos x="91" y="83"/>
                  </a:cxn>
                  <a:cxn ang="0">
                    <a:pos x="102" y="76"/>
                  </a:cxn>
                  <a:cxn ang="0">
                    <a:pos x="109" y="68"/>
                  </a:cxn>
                  <a:cxn ang="0">
                    <a:pos x="117" y="60"/>
                  </a:cxn>
                  <a:cxn ang="0">
                    <a:pos x="121" y="51"/>
                  </a:cxn>
                  <a:cxn ang="0">
                    <a:pos x="123" y="42"/>
                  </a:cxn>
                  <a:cxn ang="0">
                    <a:pos x="123" y="35"/>
                  </a:cxn>
                  <a:cxn ang="0">
                    <a:pos x="121" y="27"/>
                  </a:cxn>
                  <a:cxn ang="0">
                    <a:pos x="117" y="19"/>
                  </a:cxn>
                  <a:cxn ang="0">
                    <a:pos x="109" y="14"/>
                  </a:cxn>
                  <a:cxn ang="0">
                    <a:pos x="102" y="8"/>
                  </a:cxn>
                  <a:cxn ang="0">
                    <a:pos x="91" y="4"/>
                  </a:cxn>
                  <a:cxn ang="0">
                    <a:pos x="80" y="1"/>
                  </a:cxn>
                  <a:cxn ang="0">
                    <a:pos x="68" y="0"/>
                  </a:cxn>
                  <a:cxn ang="0">
                    <a:pos x="56" y="0"/>
                  </a:cxn>
                  <a:cxn ang="0">
                    <a:pos x="44" y="1"/>
                  </a:cxn>
                  <a:cxn ang="0">
                    <a:pos x="33" y="4"/>
                  </a:cxn>
                  <a:cxn ang="0">
                    <a:pos x="22" y="8"/>
                  </a:cxn>
                  <a:cxn ang="0">
                    <a:pos x="14" y="14"/>
                  </a:cxn>
                  <a:cxn ang="0">
                    <a:pos x="7" y="19"/>
                  </a:cxn>
                  <a:cxn ang="0">
                    <a:pos x="2" y="27"/>
                  </a:cxn>
                  <a:cxn ang="0">
                    <a:pos x="0" y="35"/>
                  </a:cxn>
                  <a:cxn ang="0">
                    <a:pos x="0" y="42"/>
                  </a:cxn>
                  <a:cxn ang="0">
                    <a:pos x="2" y="51"/>
                  </a:cxn>
                  <a:cxn ang="0">
                    <a:pos x="7" y="60"/>
                  </a:cxn>
                  <a:cxn ang="0">
                    <a:pos x="14" y="68"/>
                  </a:cxn>
                  <a:cxn ang="0">
                    <a:pos x="22" y="76"/>
                  </a:cxn>
                  <a:cxn ang="0">
                    <a:pos x="33" y="83"/>
                  </a:cxn>
                  <a:cxn ang="0">
                    <a:pos x="44" y="87"/>
                  </a:cxn>
                  <a:cxn ang="0">
                    <a:pos x="56" y="89"/>
                  </a:cxn>
                </a:cxnLst>
                <a:rect l="0" t="0" r="r" b="b"/>
                <a:pathLst>
                  <a:path w="125" h="90">
                    <a:moveTo>
                      <a:pt x="62" y="90"/>
                    </a:moveTo>
                    <a:lnTo>
                      <a:pt x="68" y="89"/>
                    </a:lnTo>
                    <a:lnTo>
                      <a:pt x="74" y="88"/>
                    </a:lnTo>
                    <a:lnTo>
                      <a:pt x="80" y="87"/>
                    </a:lnTo>
                    <a:lnTo>
                      <a:pt x="85" y="85"/>
                    </a:lnTo>
                    <a:lnTo>
                      <a:pt x="91" y="83"/>
                    </a:lnTo>
                    <a:lnTo>
                      <a:pt x="96" y="79"/>
                    </a:lnTo>
                    <a:lnTo>
                      <a:pt x="102" y="76"/>
                    </a:lnTo>
                    <a:lnTo>
                      <a:pt x="106" y="73"/>
                    </a:lnTo>
                    <a:lnTo>
                      <a:pt x="109" y="68"/>
                    </a:lnTo>
                    <a:lnTo>
                      <a:pt x="114" y="64"/>
                    </a:lnTo>
                    <a:lnTo>
                      <a:pt x="117" y="60"/>
                    </a:lnTo>
                    <a:lnTo>
                      <a:pt x="119" y="55"/>
                    </a:lnTo>
                    <a:lnTo>
                      <a:pt x="121" y="51"/>
                    </a:lnTo>
                    <a:lnTo>
                      <a:pt x="122" y="47"/>
                    </a:lnTo>
                    <a:lnTo>
                      <a:pt x="123" y="42"/>
                    </a:lnTo>
                    <a:lnTo>
                      <a:pt x="125" y="39"/>
                    </a:lnTo>
                    <a:lnTo>
                      <a:pt x="123" y="35"/>
                    </a:lnTo>
                    <a:lnTo>
                      <a:pt x="122" y="30"/>
                    </a:lnTo>
                    <a:lnTo>
                      <a:pt x="121" y="27"/>
                    </a:lnTo>
                    <a:lnTo>
                      <a:pt x="119" y="23"/>
                    </a:lnTo>
                    <a:lnTo>
                      <a:pt x="117" y="19"/>
                    </a:lnTo>
                    <a:lnTo>
                      <a:pt x="114" y="16"/>
                    </a:lnTo>
                    <a:lnTo>
                      <a:pt x="109" y="14"/>
                    </a:lnTo>
                    <a:lnTo>
                      <a:pt x="106" y="11"/>
                    </a:lnTo>
                    <a:lnTo>
                      <a:pt x="102" y="8"/>
                    </a:lnTo>
                    <a:lnTo>
                      <a:pt x="96" y="6"/>
                    </a:lnTo>
                    <a:lnTo>
                      <a:pt x="91" y="4"/>
                    </a:lnTo>
                    <a:lnTo>
                      <a:pt x="85" y="2"/>
                    </a:lnTo>
                    <a:lnTo>
                      <a:pt x="80" y="1"/>
                    </a:lnTo>
                    <a:lnTo>
                      <a:pt x="74" y="0"/>
                    </a:lnTo>
                    <a:lnTo>
                      <a:pt x="68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49" y="0"/>
                    </a:lnTo>
                    <a:lnTo>
                      <a:pt x="44" y="1"/>
                    </a:lnTo>
                    <a:lnTo>
                      <a:pt x="38" y="2"/>
                    </a:lnTo>
                    <a:lnTo>
                      <a:pt x="33" y="4"/>
                    </a:lnTo>
                    <a:lnTo>
                      <a:pt x="27" y="6"/>
                    </a:lnTo>
                    <a:lnTo>
                      <a:pt x="22" y="8"/>
                    </a:lnTo>
                    <a:lnTo>
                      <a:pt x="18" y="11"/>
                    </a:lnTo>
                    <a:lnTo>
                      <a:pt x="14" y="14"/>
                    </a:lnTo>
                    <a:lnTo>
                      <a:pt x="10" y="16"/>
                    </a:lnTo>
                    <a:lnTo>
                      <a:pt x="7" y="19"/>
                    </a:lnTo>
                    <a:lnTo>
                      <a:pt x="4" y="23"/>
                    </a:lnTo>
                    <a:lnTo>
                      <a:pt x="2" y="27"/>
                    </a:lnTo>
                    <a:lnTo>
                      <a:pt x="1" y="30"/>
                    </a:lnTo>
                    <a:lnTo>
                      <a:pt x="0" y="35"/>
                    </a:lnTo>
                    <a:lnTo>
                      <a:pt x="0" y="39"/>
                    </a:lnTo>
                    <a:lnTo>
                      <a:pt x="0" y="42"/>
                    </a:lnTo>
                    <a:lnTo>
                      <a:pt x="1" y="47"/>
                    </a:lnTo>
                    <a:lnTo>
                      <a:pt x="2" y="51"/>
                    </a:lnTo>
                    <a:lnTo>
                      <a:pt x="4" y="55"/>
                    </a:lnTo>
                    <a:lnTo>
                      <a:pt x="7" y="60"/>
                    </a:lnTo>
                    <a:lnTo>
                      <a:pt x="10" y="64"/>
                    </a:lnTo>
                    <a:lnTo>
                      <a:pt x="14" y="68"/>
                    </a:lnTo>
                    <a:lnTo>
                      <a:pt x="18" y="73"/>
                    </a:lnTo>
                    <a:lnTo>
                      <a:pt x="22" y="76"/>
                    </a:lnTo>
                    <a:lnTo>
                      <a:pt x="27" y="79"/>
                    </a:lnTo>
                    <a:lnTo>
                      <a:pt x="33" y="83"/>
                    </a:lnTo>
                    <a:lnTo>
                      <a:pt x="38" y="85"/>
                    </a:lnTo>
                    <a:lnTo>
                      <a:pt x="44" y="87"/>
                    </a:lnTo>
                    <a:lnTo>
                      <a:pt x="49" y="88"/>
                    </a:lnTo>
                    <a:lnTo>
                      <a:pt x="56" y="89"/>
                    </a:lnTo>
                    <a:lnTo>
                      <a:pt x="62" y="90"/>
                    </a:lnTo>
                    <a:close/>
                  </a:path>
                </a:pathLst>
              </a:custGeom>
              <a:solidFill>
                <a:srgbClr val="FF007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13" name="Freeform 793"/>
              <p:cNvSpPr>
                <a:spLocks/>
              </p:cNvSpPr>
              <p:nvPr/>
            </p:nvSpPr>
            <p:spPr bwMode="auto">
              <a:xfrm flipH="1">
                <a:off x="-1044" y="2483"/>
                <a:ext cx="8" cy="4"/>
              </a:xfrm>
              <a:custGeom>
                <a:avLst/>
                <a:gdLst/>
                <a:ahLst/>
                <a:cxnLst>
                  <a:cxn ang="0">
                    <a:pos x="68" y="89"/>
                  </a:cxn>
                  <a:cxn ang="0">
                    <a:pos x="80" y="87"/>
                  </a:cxn>
                  <a:cxn ang="0">
                    <a:pos x="91" y="83"/>
                  </a:cxn>
                  <a:cxn ang="0">
                    <a:pos x="102" y="76"/>
                  </a:cxn>
                  <a:cxn ang="0">
                    <a:pos x="109" y="68"/>
                  </a:cxn>
                  <a:cxn ang="0">
                    <a:pos x="117" y="60"/>
                  </a:cxn>
                  <a:cxn ang="0">
                    <a:pos x="121" y="51"/>
                  </a:cxn>
                  <a:cxn ang="0">
                    <a:pos x="123" y="42"/>
                  </a:cxn>
                  <a:cxn ang="0">
                    <a:pos x="123" y="35"/>
                  </a:cxn>
                  <a:cxn ang="0">
                    <a:pos x="121" y="27"/>
                  </a:cxn>
                  <a:cxn ang="0">
                    <a:pos x="117" y="19"/>
                  </a:cxn>
                  <a:cxn ang="0">
                    <a:pos x="109" y="14"/>
                  </a:cxn>
                  <a:cxn ang="0">
                    <a:pos x="102" y="8"/>
                  </a:cxn>
                  <a:cxn ang="0">
                    <a:pos x="91" y="4"/>
                  </a:cxn>
                  <a:cxn ang="0">
                    <a:pos x="80" y="1"/>
                  </a:cxn>
                  <a:cxn ang="0">
                    <a:pos x="68" y="0"/>
                  </a:cxn>
                  <a:cxn ang="0">
                    <a:pos x="56" y="0"/>
                  </a:cxn>
                  <a:cxn ang="0">
                    <a:pos x="44" y="1"/>
                  </a:cxn>
                  <a:cxn ang="0">
                    <a:pos x="33" y="4"/>
                  </a:cxn>
                  <a:cxn ang="0">
                    <a:pos x="22" y="8"/>
                  </a:cxn>
                  <a:cxn ang="0">
                    <a:pos x="14" y="14"/>
                  </a:cxn>
                  <a:cxn ang="0">
                    <a:pos x="7" y="19"/>
                  </a:cxn>
                  <a:cxn ang="0">
                    <a:pos x="2" y="27"/>
                  </a:cxn>
                  <a:cxn ang="0">
                    <a:pos x="0" y="35"/>
                  </a:cxn>
                  <a:cxn ang="0">
                    <a:pos x="0" y="42"/>
                  </a:cxn>
                  <a:cxn ang="0">
                    <a:pos x="2" y="51"/>
                  </a:cxn>
                  <a:cxn ang="0">
                    <a:pos x="7" y="60"/>
                  </a:cxn>
                  <a:cxn ang="0">
                    <a:pos x="14" y="68"/>
                  </a:cxn>
                  <a:cxn ang="0">
                    <a:pos x="22" y="76"/>
                  </a:cxn>
                  <a:cxn ang="0">
                    <a:pos x="33" y="83"/>
                  </a:cxn>
                  <a:cxn ang="0">
                    <a:pos x="44" y="87"/>
                  </a:cxn>
                  <a:cxn ang="0">
                    <a:pos x="56" y="89"/>
                  </a:cxn>
                </a:cxnLst>
                <a:rect l="0" t="0" r="r" b="b"/>
                <a:pathLst>
                  <a:path w="125" h="90">
                    <a:moveTo>
                      <a:pt x="62" y="90"/>
                    </a:moveTo>
                    <a:lnTo>
                      <a:pt x="68" y="89"/>
                    </a:lnTo>
                    <a:lnTo>
                      <a:pt x="74" y="88"/>
                    </a:lnTo>
                    <a:lnTo>
                      <a:pt x="80" y="87"/>
                    </a:lnTo>
                    <a:lnTo>
                      <a:pt x="85" y="85"/>
                    </a:lnTo>
                    <a:lnTo>
                      <a:pt x="91" y="83"/>
                    </a:lnTo>
                    <a:lnTo>
                      <a:pt x="96" y="79"/>
                    </a:lnTo>
                    <a:lnTo>
                      <a:pt x="102" y="76"/>
                    </a:lnTo>
                    <a:lnTo>
                      <a:pt x="106" y="73"/>
                    </a:lnTo>
                    <a:lnTo>
                      <a:pt x="109" y="68"/>
                    </a:lnTo>
                    <a:lnTo>
                      <a:pt x="114" y="64"/>
                    </a:lnTo>
                    <a:lnTo>
                      <a:pt x="117" y="60"/>
                    </a:lnTo>
                    <a:lnTo>
                      <a:pt x="119" y="55"/>
                    </a:lnTo>
                    <a:lnTo>
                      <a:pt x="121" y="51"/>
                    </a:lnTo>
                    <a:lnTo>
                      <a:pt x="122" y="47"/>
                    </a:lnTo>
                    <a:lnTo>
                      <a:pt x="123" y="42"/>
                    </a:lnTo>
                    <a:lnTo>
                      <a:pt x="125" y="39"/>
                    </a:lnTo>
                    <a:lnTo>
                      <a:pt x="123" y="35"/>
                    </a:lnTo>
                    <a:lnTo>
                      <a:pt x="122" y="30"/>
                    </a:lnTo>
                    <a:lnTo>
                      <a:pt x="121" y="27"/>
                    </a:lnTo>
                    <a:lnTo>
                      <a:pt x="119" y="23"/>
                    </a:lnTo>
                    <a:lnTo>
                      <a:pt x="117" y="19"/>
                    </a:lnTo>
                    <a:lnTo>
                      <a:pt x="114" y="16"/>
                    </a:lnTo>
                    <a:lnTo>
                      <a:pt x="109" y="14"/>
                    </a:lnTo>
                    <a:lnTo>
                      <a:pt x="106" y="11"/>
                    </a:lnTo>
                    <a:lnTo>
                      <a:pt x="102" y="8"/>
                    </a:lnTo>
                    <a:lnTo>
                      <a:pt x="96" y="6"/>
                    </a:lnTo>
                    <a:lnTo>
                      <a:pt x="91" y="4"/>
                    </a:lnTo>
                    <a:lnTo>
                      <a:pt x="85" y="2"/>
                    </a:lnTo>
                    <a:lnTo>
                      <a:pt x="80" y="1"/>
                    </a:lnTo>
                    <a:lnTo>
                      <a:pt x="74" y="0"/>
                    </a:lnTo>
                    <a:lnTo>
                      <a:pt x="68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49" y="0"/>
                    </a:lnTo>
                    <a:lnTo>
                      <a:pt x="44" y="1"/>
                    </a:lnTo>
                    <a:lnTo>
                      <a:pt x="38" y="2"/>
                    </a:lnTo>
                    <a:lnTo>
                      <a:pt x="33" y="4"/>
                    </a:lnTo>
                    <a:lnTo>
                      <a:pt x="27" y="6"/>
                    </a:lnTo>
                    <a:lnTo>
                      <a:pt x="22" y="8"/>
                    </a:lnTo>
                    <a:lnTo>
                      <a:pt x="18" y="11"/>
                    </a:lnTo>
                    <a:lnTo>
                      <a:pt x="14" y="14"/>
                    </a:lnTo>
                    <a:lnTo>
                      <a:pt x="10" y="16"/>
                    </a:lnTo>
                    <a:lnTo>
                      <a:pt x="7" y="19"/>
                    </a:lnTo>
                    <a:lnTo>
                      <a:pt x="4" y="23"/>
                    </a:lnTo>
                    <a:lnTo>
                      <a:pt x="2" y="27"/>
                    </a:lnTo>
                    <a:lnTo>
                      <a:pt x="1" y="30"/>
                    </a:lnTo>
                    <a:lnTo>
                      <a:pt x="0" y="35"/>
                    </a:lnTo>
                    <a:lnTo>
                      <a:pt x="0" y="39"/>
                    </a:lnTo>
                    <a:lnTo>
                      <a:pt x="0" y="42"/>
                    </a:lnTo>
                    <a:lnTo>
                      <a:pt x="1" y="47"/>
                    </a:lnTo>
                    <a:lnTo>
                      <a:pt x="2" y="51"/>
                    </a:lnTo>
                    <a:lnTo>
                      <a:pt x="4" y="55"/>
                    </a:lnTo>
                    <a:lnTo>
                      <a:pt x="7" y="60"/>
                    </a:lnTo>
                    <a:lnTo>
                      <a:pt x="10" y="64"/>
                    </a:lnTo>
                    <a:lnTo>
                      <a:pt x="14" y="68"/>
                    </a:lnTo>
                    <a:lnTo>
                      <a:pt x="18" y="73"/>
                    </a:lnTo>
                    <a:lnTo>
                      <a:pt x="22" y="76"/>
                    </a:lnTo>
                    <a:lnTo>
                      <a:pt x="27" y="79"/>
                    </a:lnTo>
                    <a:lnTo>
                      <a:pt x="33" y="83"/>
                    </a:lnTo>
                    <a:lnTo>
                      <a:pt x="38" y="85"/>
                    </a:lnTo>
                    <a:lnTo>
                      <a:pt x="44" y="87"/>
                    </a:lnTo>
                    <a:lnTo>
                      <a:pt x="49" y="88"/>
                    </a:lnTo>
                    <a:lnTo>
                      <a:pt x="56" y="89"/>
                    </a:lnTo>
                    <a:lnTo>
                      <a:pt x="62" y="9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14" name="Freeform 794"/>
              <p:cNvSpPr>
                <a:spLocks/>
              </p:cNvSpPr>
              <p:nvPr/>
            </p:nvSpPr>
            <p:spPr bwMode="auto">
              <a:xfrm flipH="1">
                <a:off x="-1044" y="2483"/>
                <a:ext cx="8" cy="4"/>
              </a:xfrm>
              <a:custGeom>
                <a:avLst/>
                <a:gdLst/>
                <a:ahLst/>
                <a:cxnLst>
                  <a:cxn ang="0">
                    <a:pos x="106" y="40"/>
                  </a:cxn>
                  <a:cxn ang="0">
                    <a:pos x="104" y="48"/>
                  </a:cxn>
                  <a:cxn ang="0">
                    <a:pos x="99" y="55"/>
                  </a:cxn>
                  <a:cxn ang="0">
                    <a:pos x="94" y="63"/>
                  </a:cxn>
                  <a:cxn ang="0">
                    <a:pos x="86" y="69"/>
                  </a:cxn>
                  <a:cxn ang="0">
                    <a:pos x="77" y="74"/>
                  </a:cxn>
                  <a:cxn ang="0">
                    <a:pos x="69" y="78"/>
                  </a:cxn>
                  <a:cxn ang="0">
                    <a:pos x="58" y="80"/>
                  </a:cxn>
                  <a:cxn ang="0">
                    <a:pos x="47" y="80"/>
                  </a:cxn>
                  <a:cxn ang="0">
                    <a:pos x="37" y="77"/>
                  </a:cxn>
                  <a:cxn ang="0">
                    <a:pos x="27" y="74"/>
                  </a:cxn>
                  <a:cxn ang="0">
                    <a:pos x="18" y="69"/>
                  </a:cxn>
                  <a:cxn ang="0">
                    <a:pos x="11" y="62"/>
                  </a:cxn>
                  <a:cxn ang="0">
                    <a:pos x="5" y="55"/>
                  </a:cxn>
                  <a:cxn ang="0">
                    <a:pos x="2" y="48"/>
                  </a:cxn>
                  <a:cxn ang="0">
                    <a:pos x="0" y="39"/>
                  </a:cxn>
                  <a:cxn ang="0">
                    <a:pos x="0" y="31"/>
                  </a:cxn>
                  <a:cxn ang="0">
                    <a:pos x="2" y="24"/>
                  </a:cxn>
                  <a:cxn ang="0">
                    <a:pos x="6" y="17"/>
                  </a:cxn>
                  <a:cxn ang="0">
                    <a:pos x="12" y="12"/>
                  </a:cxn>
                  <a:cxn ang="0">
                    <a:pos x="19" y="7"/>
                  </a:cxn>
                  <a:cxn ang="0">
                    <a:pos x="28" y="4"/>
                  </a:cxn>
                  <a:cxn ang="0">
                    <a:pos x="38" y="2"/>
                  </a:cxn>
                  <a:cxn ang="0">
                    <a:pos x="48" y="1"/>
                  </a:cxn>
                  <a:cxn ang="0">
                    <a:pos x="58" y="0"/>
                  </a:cxn>
                  <a:cxn ang="0">
                    <a:pos x="69" y="1"/>
                  </a:cxn>
                  <a:cxn ang="0">
                    <a:pos x="77" y="4"/>
                  </a:cxn>
                  <a:cxn ang="0">
                    <a:pos x="86" y="7"/>
                  </a:cxn>
                  <a:cxn ang="0">
                    <a:pos x="94" y="12"/>
                  </a:cxn>
                  <a:cxn ang="0">
                    <a:pos x="99" y="18"/>
                  </a:cxn>
                  <a:cxn ang="0">
                    <a:pos x="104" y="25"/>
                  </a:cxn>
                  <a:cxn ang="0">
                    <a:pos x="106" y="33"/>
                  </a:cxn>
                </a:cxnLst>
                <a:rect l="0" t="0" r="r" b="b"/>
                <a:pathLst>
                  <a:path w="107" h="81">
                    <a:moveTo>
                      <a:pt x="107" y="37"/>
                    </a:moveTo>
                    <a:lnTo>
                      <a:pt x="106" y="40"/>
                    </a:lnTo>
                    <a:lnTo>
                      <a:pt x="105" y="43"/>
                    </a:lnTo>
                    <a:lnTo>
                      <a:pt x="104" y="48"/>
                    </a:lnTo>
                    <a:lnTo>
                      <a:pt x="102" y="51"/>
                    </a:lnTo>
                    <a:lnTo>
                      <a:pt x="99" y="55"/>
                    </a:lnTo>
                    <a:lnTo>
                      <a:pt x="97" y="59"/>
                    </a:lnTo>
                    <a:lnTo>
                      <a:pt x="94" y="63"/>
                    </a:lnTo>
                    <a:lnTo>
                      <a:pt x="90" y="66"/>
                    </a:lnTo>
                    <a:lnTo>
                      <a:pt x="86" y="69"/>
                    </a:lnTo>
                    <a:lnTo>
                      <a:pt x="82" y="72"/>
                    </a:lnTo>
                    <a:lnTo>
                      <a:pt x="77" y="74"/>
                    </a:lnTo>
                    <a:lnTo>
                      <a:pt x="73" y="76"/>
                    </a:lnTo>
                    <a:lnTo>
                      <a:pt x="69" y="78"/>
                    </a:lnTo>
                    <a:lnTo>
                      <a:pt x="63" y="80"/>
                    </a:lnTo>
                    <a:lnTo>
                      <a:pt x="58" y="80"/>
                    </a:lnTo>
                    <a:lnTo>
                      <a:pt x="53" y="81"/>
                    </a:lnTo>
                    <a:lnTo>
                      <a:pt x="47" y="80"/>
                    </a:lnTo>
                    <a:lnTo>
                      <a:pt x="41" y="78"/>
                    </a:lnTo>
                    <a:lnTo>
                      <a:pt x="37" y="77"/>
                    </a:lnTo>
                    <a:lnTo>
                      <a:pt x="31" y="75"/>
                    </a:lnTo>
                    <a:lnTo>
                      <a:pt x="27" y="74"/>
                    </a:lnTo>
                    <a:lnTo>
                      <a:pt x="23" y="71"/>
                    </a:lnTo>
                    <a:lnTo>
                      <a:pt x="18" y="69"/>
                    </a:lnTo>
                    <a:lnTo>
                      <a:pt x="15" y="65"/>
                    </a:lnTo>
                    <a:lnTo>
                      <a:pt x="11" y="62"/>
                    </a:lnTo>
                    <a:lnTo>
                      <a:pt x="9" y="59"/>
                    </a:lnTo>
                    <a:lnTo>
                      <a:pt x="5" y="55"/>
                    </a:lnTo>
                    <a:lnTo>
                      <a:pt x="3" y="51"/>
                    </a:lnTo>
                    <a:lnTo>
                      <a:pt x="2" y="48"/>
                    </a:lnTo>
                    <a:lnTo>
                      <a:pt x="0" y="43"/>
                    </a:lnTo>
                    <a:lnTo>
                      <a:pt x="0" y="39"/>
                    </a:lnTo>
                    <a:lnTo>
                      <a:pt x="0" y="36"/>
                    </a:lnTo>
                    <a:lnTo>
                      <a:pt x="0" y="31"/>
                    </a:lnTo>
                    <a:lnTo>
                      <a:pt x="1" y="27"/>
                    </a:lnTo>
                    <a:lnTo>
                      <a:pt x="2" y="24"/>
                    </a:lnTo>
                    <a:lnTo>
                      <a:pt x="4" y="21"/>
                    </a:lnTo>
                    <a:lnTo>
                      <a:pt x="6" y="17"/>
                    </a:lnTo>
                    <a:lnTo>
                      <a:pt x="9" y="15"/>
                    </a:lnTo>
                    <a:lnTo>
                      <a:pt x="12" y="12"/>
                    </a:lnTo>
                    <a:lnTo>
                      <a:pt x="16" y="10"/>
                    </a:lnTo>
                    <a:lnTo>
                      <a:pt x="19" y="7"/>
                    </a:lnTo>
                    <a:lnTo>
                      <a:pt x="24" y="5"/>
                    </a:lnTo>
                    <a:lnTo>
                      <a:pt x="28" y="4"/>
                    </a:lnTo>
                    <a:lnTo>
                      <a:pt x="33" y="3"/>
                    </a:lnTo>
                    <a:lnTo>
                      <a:pt x="38" y="2"/>
                    </a:lnTo>
                    <a:lnTo>
                      <a:pt x="42" y="1"/>
                    </a:lnTo>
                    <a:lnTo>
                      <a:pt x="48" y="1"/>
                    </a:lnTo>
                    <a:lnTo>
                      <a:pt x="53" y="1"/>
                    </a:lnTo>
                    <a:lnTo>
                      <a:pt x="58" y="0"/>
                    </a:lnTo>
                    <a:lnTo>
                      <a:pt x="63" y="1"/>
                    </a:lnTo>
                    <a:lnTo>
                      <a:pt x="69" y="1"/>
                    </a:lnTo>
                    <a:lnTo>
                      <a:pt x="73" y="2"/>
                    </a:lnTo>
                    <a:lnTo>
                      <a:pt x="77" y="4"/>
                    </a:lnTo>
                    <a:lnTo>
                      <a:pt x="82" y="5"/>
                    </a:lnTo>
                    <a:lnTo>
                      <a:pt x="86" y="7"/>
                    </a:lnTo>
                    <a:lnTo>
                      <a:pt x="90" y="10"/>
                    </a:lnTo>
                    <a:lnTo>
                      <a:pt x="94" y="12"/>
                    </a:lnTo>
                    <a:lnTo>
                      <a:pt x="97" y="15"/>
                    </a:lnTo>
                    <a:lnTo>
                      <a:pt x="99" y="18"/>
                    </a:lnTo>
                    <a:lnTo>
                      <a:pt x="102" y="22"/>
                    </a:lnTo>
                    <a:lnTo>
                      <a:pt x="104" y="25"/>
                    </a:lnTo>
                    <a:lnTo>
                      <a:pt x="105" y="28"/>
                    </a:lnTo>
                    <a:lnTo>
                      <a:pt x="106" y="33"/>
                    </a:lnTo>
                    <a:lnTo>
                      <a:pt x="107" y="37"/>
                    </a:lnTo>
                    <a:close/>
                  </a:path>
                </a:pathLst>
              </a:custGeom>
              <a:solidFill>
                <a:srgbClr val="FF26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15" name="Freeform 795"/>
              <p:cNvSpPr>
                <a:spLocks/>
              </p:cNvSpPr>
              <p:nvPr/>
            </p:nvSpPr>
            <p:spPr bwMode="auto">
              <a:xfrm flipH="1">
                <a:off x="-1044" y="2483"/>
                <a:ext cx="8" cy="4"/>
              </a:xfrm>
              <a:custGeom>
                <a:avLst/>
                <a:gdLst/>
                <a:ahLst/>
                <a:cxnLst>
                  <a:cxn ang="0">
                    <a:pos x="88" y="37"/>
                  </a:cxn>
                  <a:cxn ang="0">
                    <a:pos x="86" y="44"/>
                  </a:cxn>
                  <a:cxn ang="0">
                    <a:pos x="82" y="50"/>
                  </a:cxn>
                  <a:cxn ang="0">
                    <a:pos x="77" y="56"/>
                  </a:cxn>
                  <a:cxn ang="0">
                    <a:pos x="70" y="61"/>
                  </a:cxn>
                  <a:cxn ang="0">
                    <a:pos x="64" y="66"/>
                  </a:cxn>
                  <a:cxn ang="0">
                    <a:pos x="56" y="68"/>
                  </a:cxn>
                  <a:cxn ang="0">
                    <a:pos x="48" y="69"/>
                  </a:cxn>
                  <a:cxn ang="0">
                    <a:pos x="39" y="69"/>
                  </a:cxn>
                  <a:cxn ang="0">
                    <a:pos x="29" y="68"/>
                  </a:cxn>
                  <a:cxn ang="0">
                    <a:pos x="21" y="65"/>
                  </a:cxn>
                  <a:cxn ang="0">
                    <a:pos x="14" y="61"/>
                  </a:cxn>
                  <a:cxn ang="0">
                    <a:pos x="8" y="56"/>
                  </a:cxn>
                  <a:cxn ang="0">
                    <a:pos x="4" y="50"/>
                  </a:cxn>
                  <a:cxn ang="0">
                    <a:pos x="1" y="44"/>
                  </a:cxn>
                  <a:cxn ang="0">
                    <a:pos x="0" y="36"/>
                  </a:cxn>
                  <a:cxn ang="0">
                    <a:pos x="0" y="28"/>
                  </a:cxn>
                  <a:cxn ang="0">
                    <a:pos x="2" y="21"/>
                  </a:cxn>
                  <a:cxn ang="0">
                    <a:pos x="5" y="15"/>
                  </a:cxn>
                  <a:cxn ang="0">
                    <a:pos x="10" y="11"/>
                  </a:cxn>
                  <a:cxn ang="0">
                    <a:pos x="17" y="7"/>
                  </a:cxn>
                  <a:cxn ang="0">
                    <a:pos x="25" y="4"/>
                  </a:cxn>
                  <a:cxn ang="0">
                    <a:pos x="32" y="2"/>
                  </a:cxn>
                  <a:cxn ang="0">
                    <a:pos x="41" y="1"/>
                  </a:cxn>
                  <a:cxn ang="0">
                    <a:pos x="49" y="0"/>
                  </a:cxn>
                  <a:cxn ang="0">
                    <a:pos x="57" y="1"/>
                  </a:cxn>
                  <a:cxn ang="0">
                    <a:pos x="65" y="3"/>
                  </a:cxn>
                  <a:cxn ang="0">
                    <a:pos x="72" y="7"/>
                  </a:cxn>
                  <a:cxn ang="0">
                    <a:pos x="78" y="11"/>
                  </a:cxn>
                  <a:cxn ang="0">
                    <a:pos x="84" y="15"/>
                  </a:cxn>
                  <a:cxn ang="0">
                    <a:pos x="87" y="22"/>
                  </a:cxn>
                  <a:cxn ang="0">
                    <a:pos x="88" y="30"/>
                  </a:cxn>
                </a:cxnLst>
                <a:rect l="0" t="0" r="r" b="b"/>
                <a:pathLst>
                  <a:path w="89" h="70">
                    <a:moveTo>
                      <a:pt x="89" y="34"/>
                    </a:moveTo>
                    <a:lnTo>
                      <a:pt x="88" y="37"/>
                    </a:lnTo>
                    <a:lnTo>
                      <a:pt x="88" y="40"/>
                    </a:lnTo>
                    <a:lnTo>
                      <a:pt x="86" y="44"/>
                    </a:lnTo>
                    <a:lnTo>
                      <a:pt x="85" y="47"/>
                    </a:lnTo>
                    <a:lnTo>
                      <a:pt x="82" y="50"/>
                    </a:lnTo>
                    <a:lnTo>
                      <a:pt x="80" y="54"/>
                    </a:lnTo>
                    <a:lnTo>
                      <a:pt x="77" y="56"/>
                    </a:lnTo>
                    <a:lnTo>
                      <a:pt x="75" y="59"/>
                    </a:lnTo>
                    <a:lnTo>
                      <a:pt x="70" y="61"/>
                    </a:lnTo>
                    <a:lnTo>
                      <a:pt x="67" y="63"/>
                    </a:lnTo>
                    <a:lnTo>
                      <a:pt x="64" y="66"/>
                    </a:lnTo>
                    <a:lnTo>
                      <a:pt x="60" y="67"/>
                    </a:lnTo>
                    <a:lnTo>
                      <a:pt x="56" y="68"/>
                    </a:lnTo>
                    <a:lnTo>
                      <a:pt x="52" y="69"/>
                    </a:lnTo>
                    <a:lnTo>
                      <a:pt x="48" y="69"/>
                    </a:lnTo>
                    <a:lnTo>
                      <a:pt x="44" y="70"/>
                    </a:lnTo>
                    <a:lnTo>
                      <a:pt x="39" y="69"/>
                    </a:lnTo>
                    <a:lnTo>
                      <a:pt x="34" y="69"/>
                    </a:lnTo>
                    <a:lnTo>
                      <a:pt x="29" y="68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3"/>
                    </a:lnTo>
                    <a:lnTo>
                      <a:pt x="14" y="61"/>
                    </a:lnTo>
                    <a:lnTo>
                      <a:pt x="12" y="59"/>
                    </a:lnTo>
                    <a:lnTo>
                      <a:pt x="8" y="56"/>
                    </a:lnTo>
                    <a:lnTo>
                      <a:pt x="6" y="54"/>
                    </a:lnTo>
                    <a:lnTo>
                      <a:pt x="4" y="50"/>
                    </a:lnTo>
                    <a:lnTo>
                      <a:pt x="2" y="47"/>
                    </a:lnTo>
                    <a:lnTo>
                      <a:pt x="1" y="44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2" y="21"/>
                    </a:lnTo>
                    <a:lnTo>
                      <a:pt x="3" y="19"/>
                    </a:lnTo>
                    <a:lnTo>
                      <a:pt x="5" y="15"/>
                    </a:lnTo>
                    <a:lnTo>
                      <a:pt x="8" y="13"/>
                    </a:lnTo>
                    <a:lnTo>
                      <a:pt x="10" y="11"/>
                    </a:lnTo>
                    <a:lnTo>
                      <a:pt x="14" y="9"/>
                    </a:lnTo>
                    <a:lnTo>
                      <a:pt x="17" y="7"/>
                    </a:lnTo>
                    <a:lnTo>
                      <a:pt x="20" y="6"/>
                    </a:lnTo>
                    <a:lnTo>
                      <a:pt x="25" y="4"/>
                    </a:lnTo>
                    <a:lnTo>
                      <a:pt x="29" y="3"/>
                    </a:lnTo>
                    <a:lnTo>
                      <a:pt x="32" y="2"/>
                    </a:lnTo>
                    <a:lnTo>
                      <a:pt x="37" y="1"/>
                    </a:lnTo>
                    <a:lnTo>
                      <a:pt x="41" y="1"/>
                    </a:lnTo>
                    <a:lnTo>
                      <a:pt x="45" y="1"/>
                    </a:lnTo>
                    <a:lnTo>
                      <a:pt x="49" y="0"/>
                    </a:lnTo>
                    <a:lnTo>
                      <a:pt x="53" y="1"/>
                    </a:lnTo>
                    <a:lnTo>
                      <a:pt x="57" y="1"/>
                    </a:lnTo>
                    <a:lnTo>
                      <a:pt x="61" y="2"/>
                    </a:lnTo>
                    <a:lnTo>
                      <a:pt x="65" y="3"/>
                    </a:lnTo>
                    <a:lnTo>
                      <a:pt x="68" y="4"/>
                    </a:lnTo>
                    <a:lnTo>
                      <a:pt x="72" y="7"/>
                    </a:lnTo>
                    <a:lnTo>
                      <a:pt x="75" y="9"/>
                    </a:lnTo>
                    <a:lnTo>
                      <a:pt x="78" y="11"/>
                    </a:lnTo>
                    <a:lnTo>
                      <a:pt x="81" y="13"/>
                    </a:lnTo>
                    <a:lnTo>
                      <a:pt x="84" y="15"/>
                    </a:lnTo>
                    <a:lnTo>
                      <a:pt x="85" y="19"/>
                    </a:lnTo>
                    <a:lnTo>
                      <a:pt x="87" y="22"/>
                    </a:lnTo>
                    <a:lnTo>
                      <a:pt x="88" y="25"/>
                    </a:lnTo>
                    <a:lnTo>
                      <a:pt x="88" y="30"/>
                    </a:lnTo>
                    <a:lnTo>
                      <a:pt x="89" y="34"/>
                    </a:lnTo>
                    <a:close/>
                  </a:path>
                </a:pathLst>
              </a:custGeom>
              <a:solidFill>
                <a:srgbClr val="FF4C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16" name="Freeform 796"/>
              <p:cNvSpPr>
                <a:spLocks/>
              </p:cNvSpPr>
              <p:nvPr/>
            </p:nvSpPr>
            <p:spPr bwMode="auto">
              <a:xfrm flipH="1">
                <a:off x="-1040" y="2483"/>
                <a:ext cx="1" cy="4"/>
              </a:xfrm>
              <a:custGeom>
                <a:avLst/>
                <a:gdLst/>
                <a:ahLst/>
                <a:cxnLst>
                  <a:cxn ang="0">
                    <a:pos x="73" y="33"/>
                  </a:cxn>
                  <a:cxn ang="0">
                    <a:pos x="71" y="40"/>
                  </a:cxn>
                  <a:cxn ang="0">
                    <a:pos x="68" y="45"/>
                  </a:cxn>
                  <a:cxn ang="0">
                    <a:pos x="63" y="49"/>
                  </a:cxn>
                  <a:cxn ang="0">
                    <a:pos x="58" y="54"/>
                  </a:cxn>
                  <a:cxn ang="0">
                    <a:pos x="53" y="57"/>
                  </a:cxn>
                  <a:cxn ang="0">
                    <a:pos x="46" y="58"/>
                  </a:cxn>
                  <a:cxn ang="0">
                    <a:pos x="39" y="59"/>
                  </a:cxn>
                  <a:cxn ang="0">
                    <a:pos x="32" y="58"/>
                  </a:cxn>
                  <a:cxn ang="0">
                    <a:pos x="24" y="57"/>
                  </a:cxn>
                  <a:cxn ang="0">
                    <a:pos x="18" y="55"/>
                  </a:cxn>
                  <a:cxn ang="0">
                    <a:pos x="12" y="53"/>
                  </a:cxn>
                  <a:cxn ang="0">
                    <a:pos x="7" y="49"/>
                  </a:cxn>
                  <a:cxn ang="0">
                    <a:pos x="3" y="44"/>
                  </a:cxn>
                  <a:cxn ang="0">
                    <a:pos x="1" y="39"/>
                  </a:cxn>
                  <a:cxn ang="0">
                    <a:pos x="0" y="32"/>
                  </a:cxn>
                  <a:cxn ang="0">
                    <a:pos x="0" y="24"/>
                  </a:cxn>
                  <a:cxn ang="0">
                    <a:pos x="2" y="18"/>
                  </a:cxn>
                  <a:cxn ang="0">
                    <a:pos x="6" y="12"/>
                  </a:cxn>
                  <a:cxn ang="0">
                    <a:pos x="10" y="9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29" y="3"/>
                  </a:cxn>
                  <a:cxn ang="0">
                    <a:pos x="35" y="1"/>
                  </a:cxn>
                  <a:cxn ang="0">
                    <a:pos x="41" y="0"/>
                  </a:cxn>
                  <a:cxn ang="0">
                    <a:pos x="47" y="1"/>
                  </a:cxn>
                  <a:cxn ang="0">
                    <a:pos x="54" y="3"/>
                  </a:cxn>
                  <a:cxn ang="0">
                    <a:pos x="59" y="6"/>
                  </a:cxn>
                  <a:cxn ang="0">
                    <a:pos x="65" y="9"/>
                  </a:cxn>
                  <a:cxn ang="0">
                    <a:pos x="69" y="13"/>
                  </a:cxn>
                  <a:cxn ang="0">
                    <a:pos x="72" y="19"/>
                  </a:cxn>
                  <a:cxn ang="0">
                    <a:pos x="73" y="27"/>
                  </a:cxn>
                </a:cxnLst>
                <a:rect l="0" t="0" r="r" b="b"/>
                <a:pathLst>
                  <a:path w="74" h="59">
                    <a:moveTo>
                      <a:pt x="74" y="31"/>
                    </a:moveTo>
                    <a:lnTo>
                      <a:pt x="73" y="33"/>
                    </a:lnTo>
                    <a:lnTo>
                      <a:pt x="72" y="36"/>
                    </a:lnTo>
                    <a:lnTo>
                      <a:pt x="71" y="40"/>
                    </a:lnTo>
                    <a:lnTo>
                      <a:pt x="70" y="43"/>
                    </a:lnTo>
                    <a:lnTo>
                      <a:pt x="68" y="45"/>
                    </a:lnTo>
                    <a:lnTo>
                      <a:pt x="66" y="47"/>
                    </a:lnTo>
                    <a:lnTo>
                      <a:pt x="63" y="49"/>
                    </a:lnTo>
                    <a:lnTo>
                      <a:pt x="61" y="52"/>
                    </a:lnTo>
                    <a:lnTo>
                      <a:pt x="58" y="54"/>
                    </a:lnTo>
                    <a:lnTo>
                      <a:pt x="56" y="55"/>
                    </a:lnTo>
                    <a:lnTo>
                      <a:pt x="53" y="57"/>
                    </a:lnTo>
                    <a:lnTo>
                      <a:pt x="49" y="58"/>
                    </a:lnTo>
                    <a:lnTo>
                      <a:pt x="46" y="58"/>
                    </a:lnTo>
                    <a:lnTo>
                      <a:pt x="43" y="59"/>
                    </a:lnTo>
                    <a:lnTo>
                      <a:pt x="39" y="59"/>
                    </a:lnTo>
                    <a:lnTo>
                      <a:pt x="37" y="59"/>
                    </a:lnTo>
                    <a:lnTo>
                      <a:pt x="32" y="58"/>
                    </a:lnTo>
                    <a:lnTo>
                      <a:pt x="29" y="58"/>
                    </a:lnTo>
                    <a:lnTo>
                      <a:pt x="24" y="57"/>
                    </a:lnTo>
                    <a:lnTo>
                      <a:pt x="21" y="56"/>
                    </a:lnTo>
                    <a:lnTo>
                      <a:pt x="18" y="55"/>
                    </a:lnTo>
                    <a:lnTo>
                      <a:pt x="14" y="54"/>
                    </a:lnTo>
                    <a:lnTo>
                      <a:pt x="12" y="53"/>
                    </a:lnTo>
                    <a:lnTo>
                      <a:pt x="9" y="51"/>
                    </a:lnTo>
                    <a:lnTo>
                      <a:pt x="7" y="49"/>
                    </a:lnTo>
                    <a:lnTo>
                      <a:pt x="5" y="47"/>
                    </a:lnTo>
                    <a:lnTo>
                      <a:pt x="3" y="44"/>
                    </a:lnTo>
                    <a:lnTo>
                      <a:pt x="2" y="42"/>
                    </a:lnTo>
                    <a:lnTo>
                      <a:pt x="1" y="39"/>
                    </a:lnTo>
                    <a:lnTo>
                      <a:pt x="0" y="35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21"/>
                    </a:lnTo>
                    <a:lnTo>
                      <a:pt x="2" y="18"/>
                    </a:lnTo>
                    <a:lnTo>
                      <a:pt x="3" y="15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9"/>
                    </a:lnTo>
                    <a:lnTo>
                      <a:pt x="13" y="7"/>
                    </a:lnTo>
                    <a:lnTo>
                      <a:pt x="15" y="6"/>
                    </a:lnTo>
                    <a:lnTo>
                      <a:pt x="19" y="5"/>
                    </a:lnTo>
                    <a:lnTo>
                      <a:pt x="22" y="4"/>
                    </a:lnTo>
                    <a:lnTo>
                      <a:pt x="25" y="3"/>
                    </a:lnTo>
                    <a:lnTo>
                      <a:pt x="29" y="3"/>
                    </a:lnTo>
                    <a:lnTo>
                      <a:pt x="32" y="1"/>
                    </a:lnTo>
                    <a:lnTo>
                      <a:pt x="35" y="1"/>
                    </a:lnTo>
                    <a:lnTo>
                      <a:pt x="38" y="1"/>
                    </a:lnTo>
                    <a:lnTo>
                      <a:pt x="41" y="0"/>
                    </a:lnTo>
                    <a:lnTo>
                      <a:pt x="44" y="1"/>
                    </a:lnTo>
                    <a:lnTo>
                      <a:pt x="47" y="1"/>
                    </a:lnTo>
                    <a:lnTo>
                      <a:pt x="50" y="1"/>
                    </a:lnTo>
                    <a:lnTo>
                      <a:pt x="54" y="3"/>
                    </a:lnTo>
                    <a:lnTo>
                      <a:pt x="57" y="4"/>
                    </a:lnTo>
                    <a:lnTo>
                      <a:pt x="59" y="6"/>
                    </a:lnTo>
                    <a:lnTo>
                      <a:pt x="62" y="7"/>
                    </a:lnTo>
                    <a:lnTo>
                      <a:pt x="65" y="9"/>
                    </a:lnTo>
                    <a:lnTo>
                      <a:pt x="67" y="11"/>
                    </a:lnTo>
                    <a:lnTo>
                      <a:pt x="69" y="13"/>
                    </a:lnTo>
                    <a:lnTo>
                      <a:pt x="70" y="17"/>
                    </a:lnTo>
                    <a:lnTo>
                      <a:pt x="72" y="19"/>
                    </a:lnTo>
                    <a:lnTo>
                      <a:pt x="73" y="23"/>
                    </a:lnTo>
                    <a:lnTo>
                      <a:pt x="73" y="27"/>
                    </a:lnTo>
                    <a:lnTo>
                      <a:pt x="74" y="31"/>
                    </a:lnTo>
                    <a:close/>
                  </a:path>
                </a:pathLst>
              </a:custGeom>
              <a:solidFill>
                <a:srgbClr val="FF72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17" name="Freeform 797"/>
              <p:cNvSpPr>
                <a:spLocks/>
              </p:cNvSpPr>
              <p:nvPr/>
            </p:nvSpPr>
            <p:spPr bwMode="auto">
              <a:xfrm flipH="1">
                <a:off x="-1040" y="2483"/>
                <a:ext cx="1" cy="4"/>
              </a:xfrm>
              <a:custGeom>
                <a:avLst/>
                <a:gdLst/>
                <a:ahLst/>
                <a:cxnLst>
                  <a:cxn ang="0">
                    <a:pos x="29" y="49"/>
                  </a:cxn>
                  <a:cxn ang="0">
                    <a:pos x="34" y="48"/>
                  </a:cxn>
                  <a:cxn ang="0">
                    <a:pos x="39" y="47"/>
                  </a:cxn>
                  <a:cxn ang="0">
                    <a:pos x="44" y="44"/>
                  </a:cxn>
                  <a:cxn ang="0">
                    <a:pos x="48" y="42"/>
                  </a:cxn>
                  <a:cxn ang="0">
                    <a:pos x="51" y="39"/>
                  </a:cxn>
                  <a:cxn ang="0">
                    <a:pos x="54" y="35"/>
                  </a:cxn>
                  <a:cxn ang="0">
                    <a:pos x="56" y="29"/>
                  </a:cxn>
                  <a:cxn ang="0">
                    <a:pos x="56" y="23"/>
                  </a:cxn>
                  <a:cxn ang="0">
                    <a:pos x="54" y="16"/>
                  </a:cxn>
                  <a:cxn ang="0">
                    <a:pos x="52" y="11"/>
                  </a:cxn>
                  <a:cxn ang="0">
                    <a:pos x="49" y="6"/>
                  </a:cxn>
                  <a:cxn ang="0">
                    <a:pos x="45" y="3"/>
                  </a:cxn>
                  <a:cxn ang="0">
                    <a:pos x="40" y="1"/>
                  </a:cxn>
                  <a:cxn ang="0">
                    <a:pos x="36" y="0"/>
                  </a:cxn>
                  <a:cxn ang="0">
                    <a:pos x="32" y="0"/>
                  </a:cxn>
                  <a:cxn ang="0">
                    <a:pos x="28" y="1"/>
                  </a:cxn>
                  <a:cxn ang="0">
                    <a:pos x="24" y="2"/>
                  </a:cxn>
                  <a:cxn ang="0">
                    <a:pos x="18" y="3"/>
                  </a:cxn>
                  <a:cxn ang="0">
                    <a:pos x="13" y="4"/>
                  </a:cxn>
                  <a:cxn ang="0">
                    <a:pos x="9" y="6"/>
                  </a:cxn>
                  <a:cxn ang="0">
                    <a:pos x="4" y="9"/>
                  </a:cxn>
                  <a:cxn ang="0">
                    <a:pos x="1" y="14"/>
                  </a:cxn>
                  <a:cxn ang="0">
                    <a:pos x="0" y="20"/>
                  </a:cxn>
                  <a:cxn ang="0">
                    <a:pos x="0" y="28"/>
                  </a:cxn>
                  <a:cxn ang="0">
                    <a:pos x="0" y="35"/>
                  </a:cxn>
                  <a:cxn ang="0">
                    <a:pos x="2" y="39"/>
                  </a:cxn>
                  <a:cxn ang="0">
                    <a:pos x="4" y="41"/>
                  </a:cxn>
                  <a:cxn ang="0">
                    <a:pos x="8" y="43"/>
                  </a:cxn>
                  <a:cxn ang="0">
                    <a:pos x="12" y="45"/>
                  </a:cxn>
                  <a:cxn ang="0">
                    <a:pos x="17" y="47"/>
                  </a:cxn>
                  <a:cxn ang="0">
                    <a:pos x="24" y="48"/>
                  </a:cxn>
                </a:cxnLst>
                <a:rect l="0" t="0" r="r" b="b"/>
                <a:pathLst>
                  <a:path w="57" h="49">
                    <a:moveTo>
                      <a:pt x="28" y="49"/>
                    </a:moveTo>
                    <a:lnTo>
                      <a:pt x="29" y="49"/>
                    </a:lnTo>
                    <a:lnTo>
                      <a:pt x="32" y="49"/>
                    </a:lnTo>
                    <a:lnTo>
                      <a:pt x="34" y="48"/>
                    </a:lnTo>
                    <a:lnTo>
                      <a:pt x="36" y="48"/>
                    </a:lnTo>
                    <a:lnTo>
                      <a:pt x="39" y="47"/>
                    </a:lnTo>
                    <a:lnTo>
                      <a:pt x="41" y="45"/>
                    </a:lnTo>
                    <a:lnTo>
                      <a:pt x="44" y="44"/>
                    </a:lnTo>
                    <a:lnTo>
                      <a:pt x="46" y="43"/>
                    </a:lnTo>
                    <a:lnTo>
                      <a:pt x="48" y="42"/>
                    </a:lnTo>
                    <a:lnTo>
                      <a:pt x="50" y="40"/>
                    </a:lnTo>
                    <a:lnTo>
                      <a:pt x="51" y="39"/>
                    </a:lnTo>
                    <a:lnTo>
                      <a:pt x="53" y="37"/>
                    </a:lnTo>
                    <a:lnTo>
                      <a:pt x="54" y="35"/>
                    </a:lnTo>
                    <a:lnTo>
                      <a:pt x="56" y="31"/>
                    </a:lnTo>
                    <a:lnTo>
                      <a:pt x="56" y="29"/>
                    </a:lnTo>
                    <a:lnTo>
                      <a:pt x="57" y="27"/>
                    </a:lnTo>
                    <a:lnTo>
                      <a:pt x="56" y="23"/>
                    </a:lnTo>
                    <a:lnTo>
                      <a:pt x="56" y="19"/>
                    </a:lnTo>
                    <a:lnTo>
                      <a:pt x="54" y="16"/>
                    </a:lnTo>
                    <a:lnTo>
                      <a:pt x="53" y="13"/>
                    </a:lnTo>
                    <a:lnTo>
                      <a:pt x="52" y="11"/>
                    </a:lnTo>
                    <a:lnTo>
                      <a:pt x="50" y="8"/>
                    </a:lnTo>
                    <a:lnTo>
                      <a:pt x="49" y="6"/>
                    </a:lnTo>
                    <a:lnTo>
                      <a:pt x="47" y="4"/>
                    </a:lnTo>
                    <a:lnTo>
                      <a:pt x="45" y="3"/>
                    </a:lnTo>
                    <a:lnTo>
                      <a:pt x="42" y="2"/>
                    </a:lnTo>
                    <a:lnTo>
                      <a:pt x="40" y="1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1"/>
                    </a:lnTo>
                    <a:lnTo>
                      <a:pt x="26" y="1"/>
                    </a:lnTo>
                    <a:lnTo>
                      <a:pt x="24" y="2"/>
                    </a:lnTo>
                    <a:lnTo>
                      <a:pt x="21" y="2"/>
                    </a:lnTo>
                    <a:lnTo>
                      <a:pt x="18" y="3"/>
                    </a:lnTo>
                    <a:lnTo>
                      <a:pt x="16" y="4"/>
                    </a:lnTo>
                    <a:lnTo>
                      <a:pt x="13" y="4"/>
                    </a:lnTo>
                    <a:lnTo>
                      <a:pt x="11" y="5"/>
                    </a:lnTo>
                    <a:lnTo>
                      <a:pt x="9" y="6"/>
                    </a:lnTo>
                    <a:lnTo>
                      <a:pt x="6" y="8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1" y="14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1" y="37"/>
                    </a:lnTo>
                    <a:lnTo>
                      <a:pt x="2" y="39"/>
                    </a:lnTo>
                    <a:lnTo>
                      <a:pt x="3" y="40"/>
                    </a:lnTo>
                    <a:lnTo>
                      <a:pt x="4" y="41"/>
                    </a:lnTo>
                    <a:lnTo>
                      <a:pt x="6" y="43"/>
                    </a:lnTo>
                    <a:lnTo>
                      <a:pt x="8" y="43"/>
                    </a:lnTo>
                    <a:lnTo>
                      <a:pt x="10" y="44"/>
                    </a:lnTo>
                    <a:lnTo>
                      <a:pt x="12" y="45"/>
                    </a:lnTo>
                    <a:lnTo>
                      <a:pt x="15" y="45"/>
                    </a:lnTo>
                    <a:lnTo>
                      <a:pt x="17" y="47"/>
                    </a:lnTo>
                    <a:lnTo>
                      <a:pt x="21" y="47"/>
                    </a:lnTo>
                    <a:lnTo>
                      <a:pt x="24" y="48"/>
                    </a:lnTo>
                    <a:lnTo>
                      <a:pt x="28" y="49"/>
                    </a:lnTo>
                    <a:close/>
                  </a:path>
                </a:pathLst>
              </a:custGeom>
              <a:solidFill>
                <a:srgbClr val="FF9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18" name="Freeform 798"/>
              <p:cNvSpPr>
                <a:spLocks/>
              </p:cNvSpPr>
              <p:nvPr/>
            </p:nvSpPr>
            <p:spPr bwMode="auto">
              <a:xfrm flipH="1">
                <a:off x="-1105" y="2483"/>
                <a:ext cx="8" cy="4"/>
              </a:xfrm>
              <a:custGeom>
                <a:avLst/>
                <a:gdLst/>
                <a:ahLst/>
                <a:cxnLst>
                  <a:cxn ang="0">
                    <a:pos x="85" y="88"/>
                  </a:cxn>
                  <a:cxn ang="0">
                    <a:pos x="95" y="82"/>
                  </a:cxn>
                  <a:cxn ang="0">
                    <a:pos x="104" y="73"/>
                  </a:cxn>
                  <a:cxn ang="0">
                    <a:pos x="110" y="63"/>
                  </a:cxn>
                  <a:cxn ang="0">
                    <a:pos x="116" y="52"/>
                  </a:cxn>
                  <a:cxn ang="0">
                    <a:pos x="118" y="42"/>
                  </a:cxn>
                  <a:cxn ang="0">
                    <a:pos x="119" y="32"/>
                  </a:cxn>
                  <a:cxn ang="0">
                    <a:pos x="119" y="23"/>
                  </a:cxn>
                  <a:cxn ang="0">
                    <a:pos x="116" y="15"/>
                  </a:cxn>
                  <a:cxn ang="0">
                    <a:pos x="110" y="9"/>
                  </a:cxn>
                  <a:cxn ang="0">
                    <a:pos x="102" y="5"/>
                  </a:cxn>
                  <a:cxn ang="0">
                    <a:pos x="94" y="2"/>
                  </a:cxn>
                  <a:cxn ang="0">
                    <a:pos x="84" y="0"/>
                  </a:cxn>
                  <a:cxn ang="0">
                    <a:pos x="73" y="0"/>
                  </a:cxn>
                  <a:cxn ang="0">
                    <a:pos x="62" y="2"/>
                  </a:cxn>
                  <a:cxn ang="0">
                    <a:pos x="50" y="4"/>
                  </a:cxn>
                  <a:cxn ang="0">
                    <a:pos x="38" y="9"/>
                  </a:cxn>
                  <a:cxn ang="0">
                    <a:pos x="28" y="15"/>
                  </a:cxn>
                  <a:cxn ang="0">
                    <a:pos x="18" y="23"/>
                  </a:cxn>
                  <a:cxn ang="0">
                    <a:pos x="11" y="30"/>
                  </a:cxn>
                  <a:cxn ang="0">
                    <a:pos x="5" y="39"/>
                  </a:cxn>
                  <a:cxn ang="0">
                    <a:pos x="2" y="47"/>
                  </a:cxn>
                  <a:cxn ang="0">
                    <a:pos x="0" y="55"/>
                  </a:cxn>
                  <a:cxn ang="0">
                    <a:pos x="0" y="63"/>
                  </a:cxn>
                  <a:cxn ang="0">
                    <a:pos x="3" y="71"/>
                  </a:cxn>
                  <a:cxn ang="0">
                    <a:pos x="10" y="78"/>
                  </a:cxn>
                  <a:cxn ang="0">
                    <a:pos x="17" y="84"/>
                  </a:cxn>
                  <a:cxn ang="0">
                    <a:pos x="26" y="89"/>
                  </a:cxn>
                  <a:cxn ang="0">
                    <a:pos x="37" y="94"/>
                  </a:cxn>
                  <a:cxn ang="0">
                    <a:pos x="49" y="96"/>
                  </a:cxn>
                  <a:cxn ang="0">
                    <a:pos x="61" y="96"/>
                  </a:cxn>
                  <a:cxn ang="0">
                    <a:pos x="73" y="92"/>
                  </a:cxn>
                </a:cxnLst>
                <a:rect l="0" t="0" r="r" b="b"/>
                <a:pathLst>
                  <a:path w="119" h="96">
                    <a:moveTo>
                      <a:pt x="80" y="91"/>
                    </a:moveTo>
                    <a:lnTo>
                      <a:pt x="85" y="88"/>
                    </a:lnTo>
                    <a:lnTo>
                      <a:pt x="90" y="85"/>
                    </a:lnTo>
                    <a:lnTo>
                      <a:pt x="95" y="82"/>
                    </a:lnTo>
                    <a:lnTo>
                      <a:pt x="99" y="77"/>
                    </a:lnTo>
                    <a:lnTo>
                      <a:pt x="104" y="73"/>
                    </a:lnTo>
                    <a:lnTo>
                      <a:pt x="107" y="67"/>
                    </a:lnTo>
                    <a:lnTo>
                      <a:pt x="110" y="63"/>
                    </a:lnTo>
                    <a:lnTo>
                      <a:pt x="113" y="58"/>
                    </a:lnTo>
                    <a:lnTo>
                      <a:pt x="116" y="52"/>
                    </a:lnTo>
                    <a:lnTo>
                      <a:pt x="117" y="48"/>
                    </a:lnTo>
                    <a:lnTo>
                      <a:pt x="118" y="42"/>
                    </a:lnTo>
                    <a:lnTo>
                      <a:pt x="119" y="37"/>
                    </a:lnTo>
                    <a:lnTo>
                      <a:pt x="119" y="32"/>
                    </a:lnTo>
                    <a:lnTo>
                      <a:pt x="119" y="27"/>
                    </a:lnTo>
                    <a:lnTo>
                      <a:pt x="119" y="23"/>
                    </a:lnTo>
                    <a:lnTo>
                      <a:pt x="118" y="19"/>
                    </a:lnTo>
                    <a:lnTo>
                      <a:pt x="116" y="15"/>
                    </a:lnTo>
                    <a:lnTo>
                      <a:pt x="113" y="12"/>
                    </a:lnTo>
                    <a:lnTo>
                      <a:pt x="110" y="9"/>
                    </a:lnTo>
                    <a:lnTo>
                      <a:pt x="107" y="7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2"/>
                    </a:lnTo>
                    <a:lnTo>
                      <a:pt x="89" y="1"/>
                    </a:lnTo>
                    <a:lnTo>
                      <a:pt x="84" y="0"/>
                    </a:lnTo>
                    <a:lnTo>
                      <a:pt x="78" y="0"/>
                    </a:lnTo>
                    <a:lnTo>
                      <a:pt x="73" y="0"/>
                    </a:lnTo>
                    <a:lnTo>
                      <a:pt x="68" y="1"/>
                    </a:lnTo>
                    <a:lnTo>
                      <a:pt x="62" y="2"/>
                    </a:lnTo>
                    <a:lnTo>
                      <a:pt x="55" y="3"/>
                    </a:lnTo>
                    <a:lnTo>
                      <a:pt x="50" y="4"/>
                    </a:lnTo>
                    <a:lnTo>
                      <a:pt x="45" y="7"/>
                    </a:lnTo>
                    <a:lnTo>
                      <a:pt x="38" y="9"/>
                    </a:lnTo>
                    <a:lnTo>
                      <a:pt x="33" y="13"/>
                    </a:lnTo>
                    <a:lnTo>
                      <a:pt x="28" y="15"/>
                    </a:lnTo>
                    <a:lnTo>
                      <a:pt x="23" y="19"/>
                    </a:lnTo>
                    <a:lnTo>
                      <a:pt x="18" y="23"/>
                    </a:lnTo>
                    <a:lnTo>
                      <a:pt x="15" y="26"/>
                    </a:lnTo>
                    <a:lnTo>
                      <a:pt x="11" y="30"/>
                    </a:lnTo>
                    <a:lnTo>
                      <a:pt x="9" y="35"/>
                    </a:lnTo>
                    <a:lnTo>
                      <a:pt x="5" y="39"/>
                    </a:lnTo>
                    <a:lnTo>
                      <a:pt x="3" y="42"/>
                    </a:lnTo>
                    <a:lnTo>
                      <a:pt x="2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0" y="59"/>
                    </a:lnTo>
                    <a:lnTo>
                      <a:pt x="0" y="63"/>
                    </a:lnTo>
                    <a:lnTo>
                      <a:pt x="2" y="67"/>
                    </a:lnTo>
                    <a:lnTo>
                      <a:pt x="3" y="71"/>
                    </a:lnTo>
                    <a:lnTo>
                      <a:pt x="6" y="74"/>
                    </a:lnTo>
                    <a:lnTo>
                      <a:pt x="10" y="78"/>
                    </a:lnTo>
                    <a:lnTo>
                      <a:pt x="13" y="82"/>
                    </a:lnTo>
                    <a:lnTo>
                      <a:pt x="17" y="84"/>
                    </a:lnTo>
                    <a:lnTo>
                      <a:pt x="22" y="87"/>
                    </a:lnTo>
                    <a:lnTo>
                      <a:pt x="26" y="89"/>
                    </a:lnTo>
                    <a:lnTo>
                      <a:pt x="31" y="91"/>
                    </a:lnTo>
                    <a:lnTo>
                      <a:pt x="37" y="94"/>
                    </a:lnTo>
                    <a:lnTo>
                      <a:pt x="42" y="95"/>
                    </a:lnTo>
                    <a:lnTo>
                      <a:pt x="49" y="96"/>
                    </a:lnTo>
                    <a:lnTo>
                      <a:pt x="54" y="96"/>
                    </a:lnTo>
                    <a:lnTo>
                      <a:pt x="61" y="96"/>
                    </a:lnTo>
                    <a:lnTo>
                      <a:pt x="66" y="95"/>
                    </a:lnTo>
                    <a:lnTo>
                      <a:pt x="73" y="92"/>
                    </a:lnTo>
                    <a:lnTo>
                      <a:pt x="80" y="91"/>
                    </a:lnTo>
                    <a:close/>
                  </a:path>
                </a:pathLst>
              </a:custGeom>
              <a:solidFill>
                <a:srgbClr val="FF007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19" name="Freeform 799"/>
              <p:cNvSpPr>
                <a:spLocks/>
              </p:cNvSpPr>
              <p:nvPr/>
            </p:nvSpPr>
            <p:spPr bwMode="auto">
              <a:xfrm flipH="1">
                <a:off x="-1105" y="2483"/>
                <a:ext cx="8" cy="4"/>
              </a:xfrm>
              <a:custGeom>
                <a:avLst/>
                <a:gdLst/>
                <a:ahLst/>
                <a:cxnLst>
                  <a:cxn ang="0">
                    <a:pos x="85" y="88"/>
                  </a:cxn>
                  <a:cxn ang="0">
                    <a:pos x="95" y="82"/>
                  </a:cxn>
                  <a:cxn ang="0">
                    <a:pos x="104" y="73"/>
                  </a:cxn>
                  <a:cxn ang="0">
                    <a:pos x="110" y="63"/>
                  </a:cxn>
                  <a:cxn ang="0">
                    <a:pos x="116" y="52"/>
                  </a:cxn>
                  <a:cxn ang="0">
                    <a:pos x="118" y="42"/>
                  </a:cxn>
                  <a:cxn ang="0">
                    <a:pos x="119" y="32"/>
                  </a:cxn>
                  <a:cxn ang="0">
                    <a:pos x="119" y="23"/>
                  </a:cxn>
                  <a:cxn ang="0">
                    <a:pos x="116" y="15"/>
                  </a:cxn>
                  <a:cxn ang="0">
                    <a:pos x="110" y="9"/>
                  </a:cxn>
                  <a:cxn ang="0">
                    <a:pos x="102" y="5"/>
                  </a:cxn>
                  <a:cxn ang="0">
                    <a:pos x="94" y="2"/>
                  </a:cxn>
                  <a:cxn ang="0">
                    <a:pos x="84" y="0"/>
                  </a:cxn>
                  <a:cxn ang="0">
                    <a:pos x="73" y="0"/>
                  </a:cxn>
                  <a:cxn ang="0">
                    <a:pos x="62" y="2"/>
                  </a:cxn>
                  <a:cxn ang="0">
                    <a:pos x="50" y="4"/>
                  </a:cxn>
                  <a:cxn ang="0">
                    <a:pos x="38" y="9"/>
                  </a:cxn>
                  <a:cxn ang="0">
                    <a:pos x="28" y="15"/>
                  </a:cxn>
                  <a:cxn ang="0">
                    <a:pos x="18" y="23"/>
                  </a:cxn>
                  <a:cxn ang="0">
                    <a:pos x="11" y="30"/>
                  </a:cxn>
                  <a:cxn ang="0">
                    <a:pos x="5" y="39"/>
                  </a:cxn>
                  <a:cxn ang="0">
                    <a:pos x="2" y="47"/>
                  </a:cxn>
                  <a:cxn ang="0">
                    <a:pos x="0" y="55"/>
                  </a:cxn>
                  <a:cxn ang="0">
                    <a:pos x="0" y="63"/>
                  </a:cxn>
                  <a:cxn ang="0">
                    <a:pos x="3" y="71"/>
                  </a:cxn>
                  <a:cxn ang="0">
                    <a:pos x="10" y="78"/>
                  </a:cxn>
                  <a:cxn ang="0">
                    <a:pos x="17" y="84"/>
                  </a:cxn>
                  <a:cxn ang="0">
                    <a:pos x="26" y="89"/>
                  </a:cxn>
                  <a:cxn ang="0">
                    <a:pos x="37" y="94"/>
                  </a:cxn>
                  <a:cxn ang="0">
                    <a:pos x="49" y="96"/>
                  </a:cxn>
                  <a:cxn ang="0">
                    <a:pos x="61" y="96"/>
                  </a:cxn>
                  <a:cxn ang="0">
                    <a:pos x="73" y="92"/>
                  </a:cxn>
                </a:cxnLst>
                <a:rect l="0" t="0" r="r" b="b"/>
                <a:pathLst>
                  <a:path w="119" h="96">
                    <a:moveTo>
                      <a:pt x="80" y="91"/>
                    </a:moveTo>
                    <a:lnTo>
                      <a:pt x="85" y="88"/>
                    </a:lnTo>
                    <a:lnTo>
                      <a:pt x="90" y="85"/>
                    </a:lnTo>
                    <a:lnTo>
                      <a:pt x="95" y="82"/>
                    </a:lnTo>
                    <a:lnTo>
                      <a:pt x="99" y="77"/>
                    </a:lnTo>
                    <a:lnTo>
                      <a:pt x="104" y="73"/>
                    </a:lnTo>
                    <a:lnTo>
                      <a:pt x="107" y="67"/>
                    </a:lnTo>
                    <a:lnTo>
                      <a:pt x="110" y="63"/>
                    </a:lnTo>
                    <a:lnTo>
                      <a:pt x="113" y="58"/>
                    </a:lnTo>
                    <a:lnTo>
                      <a:pt x="116" y="52"/>
                    </a:lnTo>
                    <a:lnTo>
                      <a:pt x="117" y="48"/>
                    </a:lnTo>
                    <a:lnTo>
                      <a:pt x="118" y="42"/>
                    </a:lnTo>
                    <a:lnTo>
                      <a:pt x="119" y="37"/>
                    </a:lnTo>
                    <a:lnTo>
                      <a:pt x="119" y="32"/>
                    </a:lnTo>
                    <a:lnTo>
                      <a:pt x="119" y="27"/>
                    </a:lnTo>
                    <a:lnTo>
                      <a:pt x="119" y="23"/>
                    </a:lnTo>
                    <a:lnTo>
                      <a:pt x="118" y="19"/>
                    </a:lnTo>
                    <a:lnTo>
                      <a:pt x="116" y="15"/>
                    </a:lnTo>
                    <a:lnTo>
                      <a:pt x="113" y="12"/>
                    </a:lnTo>
                    <a:lnTo>
                      <a:pt x="110" y="9"/>
                    </a:lnTo>
                    <a:lnTo>
                      <a:pt x="107" y="7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2"/>
                    </a:lnTo>
                    <a:lnTo>
                      <a:pt x="89" y="1"/>
                    </a:lnTo>
                    <a:lnTo>
                      <a:pt x="84" y="0"/>
                    </a:lnTo>
                    <a:lnTo>
                      <a:pt x="78" y="0"/>
                    </a:lnTo>
                    <a:lnTo>
                      <a:pt x="73" y="0"/>
                    </a:lnTo>
                    <a:lnTo>
                      <a:pt x="68" y="1"/>
                    </a:lnTo>
                    <a:lnTo>
                      <a:pt x="62" y="2"/>
                    </a:lnTo>
                    <a:lnTo>
                      <a:pt x="55" y="3"/>
                    </a:lnTo>
                    <a:lnTo>
                      <a:pt x="50" y="4"/>
                    </a:lnTo>
                    <a:lnTo>
                      <a:pt x="45" y="7"/>
                    </a:lnTo>
                    <a:lnTo>
                      <a:pt x="38" y="9"/>
                    </a:lnTo>
                    <a:lnTo>
                      <a:pt x="33" y="13"/>
                    </a:lnTo>
                    <a:lnTo>
                      <a:pt x="28" y="15"/>
                    </a:lnTo>
                    <a:lnTo>
                      <a:pt x="23" y="19"/>
                    </a:lnTo>
                    <a:lnTo>
                      <a:pt x="18" y="23"/>
                    </a:lnTo>
                    <a:lnTo>
                      <a:pt x="15" y="26"/>
                    </a:lnTo>
                    <a:lnTo>
                      <a:pt x="11" y="30"/>
                    </a:lnTo>
                    <a:lnTo>
                      <a:pt x="9" y="35"/>
                    </a:lnTo>
                    <a:lnTo>
                      <a:pt x="5" y="39"/>
                    </a:lnTo>
                    <a:lnTo>
                      <a:pt x="3" y="42"/>
                    </a:lnTo>
                    <a:lnTo>
                      <a:pt x="2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0" y="59"/>
                    </a:lnTo>
                    <a:lnTo>
                      <a:pt x="0" y="63"/>
                    </a:lnTo>
                    <a:lnTo>
                      <a:pt x="2" y="67"/>
                    </a:lnTo>
                    <a:lnTo>
                      <a:pt x="3" y="71"/>
                    </a:lnTo>
                    <a:lnTo>
                      <a:pt x="6" y="74"/>
                    </a:lnTo>
                    <a:lnTo>
                      <a:pt x="10" y="78"/>
                    </a:lnTo>
                    <a:lnTo>
                      <a:pt x="13" y="82"/>
                    </a:lnTo>
                    <a:lnTo>
                      <a:pt x="17" y="84"/>
                    </a:lnTo>
                    <a:lnTo>
                      <a:pt x="22" y="87"/>
                    </a:lnTo>
                    <a:lnTo>
                      <a:pt x="26" y="89"/>
                    </a:lnTo>
                    <a:lnTo>
                      <a:pt x="31" y="91"/>
                    </a:lnTo>
                    <a:lnTo>
                      <a:pt x="37" y="94"/>
                    </a:lnTo>
                    <a:lnTo>
                      <a:pt x="42" y="95"/>
                    </a:lnTo>
                    <a:lnTo>
                      <a:pt x="49" y="96"/>
                    </a:lnTo>
                    <a:lnTo>
                      <a:pt x="54" y="96"/>
                    </a:lnTo>
                    <a:lnTo>
                      <a:pt x="61" y="96"/>
                    </a:lnTo>
                    <a:lnTo>
                      <a:pt x="66" y="95"/>
                    </a:lnTo>
                    <a:lnTo>
                      <a:pt x="73" y="92"/>
                    </a:lnTo>
                    <a:lnTo>
                      <a:pt x="80" y="91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20" name="Freeform 800"/>
              <p:cNvSpPr>
                <a:spLocks/>
              </p:cNvSpPr>
              <p:nvPr/>
            </p:nvSpPr>
            <p:spPr bwMode="auto">
              <a:xfrm flipH="1">
                <a:off x="-1105" y="2483"/>
                <a:ext cx="8" cy="4"/>
              </a:xfrm>
              <a:custGeom>
                <a:avLst/>
                <a:gdLst/>
                <a:ahLst/>
                <a:cxnLst>
                  <a:cxn ang="0">
                    <a:pos x="103" y="23"/>
                  </a:cxn>
                  <a:cxn ang="0">
                    <a:pos x="103" y="32"/>
                  </a:cxn>
                  <a:cxn ang="0">
                    <a:pos x="102" y="40"/>
                  </a:cxn>
                  <a:cxn ang="0">
                    <a:pos x="100" y="49"/>
                  </a:cxn>
                  <a:cxn ang="0">
                    <a:pos x="95" y="58"/>
                  </a:cxn>
                  <a:cxn ang="0">
                    <a:pos x="90" y="65"/>
                  </a:cxn>
                  <a:cxn ang="0">
                    <a:pos x="82" y="73"/>
                  </a:cxn>
                  <a:cxn ang="0">
                    <a:pos x="74" y="79"/>
                  </a:cxn>
                  <a:cxn ang="0">
                    <a:pos x="64" y="83"/>
                  </a:cxn>
                  <a:cxn ang="0">
                    <a:pos x="53" y="85"/>
                  </a:cxn>
                  <a:cxn ang="0">
                    <a:pos x="42" y="85"/>
                  </a:cxn>
                  <a:cxn ang="0">
                    <a:pos x="32" y="84"/>
                  </a:cxn>
                  <a:cxn ang="0">
                    <a:pos x="23" y="81"/>
                  </a:cxn>
                  <a:cxn ang="0">
                    <a:pos x="16" y="76"/>
                  </a:cxn>
                  <a:cxn ang="0">
                    <a:pos x="9" y="71"/>
                  </a:cxn>
                  <a:cxn ang="0">
                    <a:pos x="4" y="64"/>
                  </a:cxn>
                  <a:cxn ang="0">
                    <a:pos x="0" y="57"/>
                  </a:cxn>
                  <a:cxn ang="0">
                    <a:pos x="0" y="49"/>
                  </a:cxn>
                  <a:cxn ang="0">
                    <a:pos x="2" y="41"/>
                  </a:cxn>
                  <a:cxn ang="0">
                    <a:pos x="6" y="34"/>
                  </a:cxn>
                  <a:cxn ang="0">
                    <a:pos x="10" y="26"/>
                  </a:cxn>
                  <a:cxn ang="0">
                    <a:pos x="18" y="20"/>
                  </a:cxn>
                  <a:cxn ang="0">
                    <a:pos x="26" y="14"/>
                  </a:cxn>
                  <a:cxn ang="0">
                    <a:pos x="34" y="9"/>
                  </a:cxn>
                  <a:cxn ang="0">
                    <a:pos x="44" y="5"/>
                  </a:cxn>
                  <a:cxn ang="0">
                    <a:pos x="54" y="2"/>
                  </a:cxn>
                  <a:cxn ang="0">
                    <a:pos x="64" y="1"/>
                  </a:cxn>
                  <a:cxn ang="0">
                    <a:pos x="73" y="1"/>
                  </a:cxn>
                  <a:cxn ang="0">
                    <a:pos x="81" y="2"/>
                  </a:cxn>
                  <a:cxn ang="0">
                    <a:pos x="89" y="5"/>
                  </a:cxn>
                  <a:cxn ang="0">
                    <a:pos x="95" y="10"/>
                  </a:cxn>
                  <a:cxn ang="0">
                    <a:pos x="100" y="15"/>
                  </a:cxn>
                </a:cxnLst>
                <a:rect l="0" t="0" r="r" b="b"/>
                <a:pathLst>
                  <a:path w="103" h="85">
                    <a:moveTo>
                      <a:pt x="102" y="20"/>
                    </a:moveTo>
                    <a:lnTo>
                      <a:pt x="103" y="23"/>
                    </a:lnTo>
                    <a:lnTo>
                      <a:pt x="103" y="27"/>
                    </a:lnTo>
                    <a:lnTo>
                      <a:pt x="103" y="32"/>
                    </a:lnTo>
                    <a:lnTo>
                      <a:pt x="103" y="36"/>
                    </a:lnTo>
                    <a:lnTo>
                      <a:pt x="102" y="40"/>
                    </a:lnTo>
                    <a:lnTo>
                      <a:pt x="101" y="45"/>
                    </a:lnTo>
                    <a:lnTo>
                      <a:pt x="100" y="49"/>
                    </a:lnTo>
                    <a:lnTo>
                      <a:pt x="98" y="53"/>
                    </a:lnTo>
                    <a:lnTo>
                      <a:pt x="95" y="58"/>
                    </a:lnTo>
                    <a:lnTo>
                      <a:pt x="92" y="62"/>
                    </a:lnTo>
                    <a:lnTo>
                      <a:pt x="90" y="65"/>
                    </a:lnTo>
                    <a:lnTo>
                      <a:pt x="86" y="70"/>
                    </a:lnTo>
                    <a:lnTo>
                      <a:pt x="82" y="73"/>
                    </a:lnTo>
                    <a:lnTo>
                      <a:pt x="78" y="76"/>
                    </a:lnTo>
                    <a:lnTo>
                      <a:pt x="74" y="79"/>
                    </a:lnTo>
                    <a:lnTo>
                      <a:pt x="69" y="82"/>
                    </a:lnTo>
                    <a:lnTo>
                      <a:pt x="64" y="83"/>
                    </a:lnTo>
                    <a:lnTo>
                      <a:pt x="58" y="84"/>
                    </a:lnTo>
                    <a:lnTo>
                      <a:pt x="53" y="85"/>
                    </a:lnTo>
                    <a:lnTo>
                      <a:pt x="47" y="85"/>
                    </a:lnTo>
                    <a:lnTo>
                      <a:pt x="42" y="85"/>
                    </a:lnTo>
                    <a:lnTo>
                      <a:pt x="38" y="85"/>
                    </a:lnTo>
                    <a:lnTo>
                      <a:pt x="32" y="84"/>
                    </a:lnTo>
                    <a:lnTo>
                      <a:pt x="28" y="83"/>
                    </a:lnTo>
                    <a:lnTo>
                      <a:pt x="23" y="81"/>
                    </a:lnTo>
                    <a:lnTo>
                      <a:pt x="19" y="79"/>
                    </a:lnTo>
                    <a:lnTo>
                      <a:pt x="16" y="76"/>
                    </a:lnTo>
                    <a:lnTo>
                      <a:pt x="12" y="73"/>
                    </a:lnTo>
                    <a:lnTo>
                      <a:pt x="9" y="71"/>
                    </a:lnTo>
                    <a:lnTo>
                      <a:pt x="6" y="68"/>
                    </a:lnTo>
                    <a:lnTo>
                      <a:pt x="4" y="64"/>
                    </a:lnTo>
                    <a:lnTo>
                      <a:pt x="3" y="61"/>
                    </a:lnTo>
                    <a:lnTo>
                      <a:pt x="0" y="57"/>
                    </a:lnTo>
                    <a:lnTo>
                      <a:pt x="0" y="52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2" y="41"/>
                    </a:lnTo>
                    <a:lnTo>
                      <a:pt x="4" y="37"/>
                    </a:lnTo>
                    <a:lnTo>
                      <a:pt x="6" y="34"/>
                    </a:lnTo>
                    <a:lnTo>
                      <a:pt x="8" y="30"/>
                    </a:lnTo>
                    <a:lnTo>
                      <a:pt x="10" y="26"/>
                    </a:lnTo>
                    <a:lnTo>
                      <a:pt x="14" y="23"/>
                    </a:lnTo>
                    <a:lnTo>
                      <a:pt x="18" y="20"/>
                    </a:lnTo>
                    <a:lnTo>
                      <a:pt x="21" y="17"/>
                    </a:lnTo>
                    <a:lnTo>
                      <a:pt x="26" y="14"/>
                    </a:lnTo>
                    <a:lnTo>
                      <a:pt x="30" y="12"/>
                    </a:lnTo>
                    <a:lnTo>
                      <a:pt x="34" y="9"/>
                    </a:lnTo>
                    <a:lnTo>
                      <a:pt x="40" y="8"/>
                    </a:lnTo>
                    <a:lnTo>
                      <a:pt x="44" y="5"/>
                    </a:lnTo>
                    <a:lnTo>
                      <a:pt x="48" y="3"/>
                    </a:lnTo>
                    <a:lnTo>
                      <a:pt x="54" y="2"/>
                    </a:lnTo>
                    <a:lnTo>
                      <a:pt x="58" y="1"/>
                    </a:lnTo>
                    <a:lnTo>
                      <a:pt x="64" y="1"/>
                    </a:lnTo>
                    <a:lnTo>
                      <a:pt x="68" y="0"/>
                    </a:lnTo>
                    <a:lnTo>
                      <a:pt x="73" y="1"/>
                    </a:lnTo>
                    <a:lnTo>
                      <a:pt x="77" y="1"/>
                    </a:lnTo>
                    <a:lnTo>
                      <a:pt x="81" y="2"/>
                    </a:lnTo>
                    <a:lnTo>
                      <a:pt x="85" y="3"/>
                    </a:lnTo>
                    <a:lnTo>
                      <a:pt x="89" y="5"/>
                    </a:lnTo>
                    <a:lnTo>
                      <a:pt x="92" y="8"/>
                    </a:lnTo>
                    <a:lnTo>
                      <a:pt x="95" y="10"/>
                    </a:lnTo>
                    <a:lnTo>
                      <a:pt x="98" y="12"/>
                    </a:lnTo>
                    <a:lnTo>
                      <a:pt x="100" y="15"/>
                    </a:lnTo>
                    <a:lnTo>
                      <a:pt x="102" y="20"/>
                    </a:lnTo>
                    <a:close/>
                  </a:path>
                </a:pathLst>
              </a:custGeom>
              <a:solidFill>
                <a:srgbClr val="FF26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21" name="Freeform 801"/>
              <p:cNvSpPr>
                <a:spLocks/>
              </p:cNvSpPr>
              <p:nvPr/>
            </p:nvSpPr>
            <p:spPr bwMode="auto">
              <a:xfrm flipH="1">
                <a:off x="-1105" y="2483"/>
                <a:ext cx="8" cy="4"/>
              </a:xfrm>
              <a:custGeom>
                <a:avLst/>
                <a:gdLst/>
                <a:ahLst/>
                <a:cxnLst>
                  <a:cxn ang="0">
                    <a:pos x="87" y="22"/>
                  </a:cxn>
                  <a:cxn ang="0">
                    <a:pos x="87" y="29"/>
                  </a:cxn>
                  <a:cxn ang="0">
                    <a:pos x="87" y="36"/>
                  </a:cxn>
                  <a:cxn ang="0">
                    <a:pos x="84" y="44"/>
                  </a:cxn>
                  <a:cxn ang="0">
                    <a:pos x="81" y="52"/>
                  </a:cxn>
                  <a:cxn ang="0">
                    <a:pos x="75" y="58"/>
                  </a:cxn>
                  <a:cxn ang="0">
                    <a:pos x="69" y="64"/>
                  </a:cxn>
                  <a:cxn ang="0">
                    <a:pos x="62" y="68"/>
                  </a:cxn>
                  <a:cxn ang="0">
                    <a:pos x="54" y="71"/>
                  </a:cxn>
                  <a:cxn ang="0">
                    <a:pos x="44" y="73"/>
                  </a:cxn>
                  <a:cxn ang="0">
                    <a:pos x="35" y="73"/>
                  </a:cxn>
                  <a:cxn ang="0">
                    <a:pos x="27" y="72"/>
                  </a:cxn>
                  <a:cxn ang="0">
                    <a:pos x="20" y="70"/>
                  </a:cxn>
                  <a:cxn ang="0">
                    <a:pos x="13" y="67"/>
                  </a:cxn>
                  <a:cxn ang="0">
                    <a:pos x="8" y="63"/>
                  </a:cxn>
                  <a:cxn ang="0">
                    <a:pos x="3" y="56"/>
                  </a:cxn>
                  <a:cxn ang="0">
                    <a:pos x="0" y="48"/>
                  </a:cxn>
                  <a:cxn ang="0">
                    <a:pos x="0" y="42"/>
                  </a:cxn>
                  <a:cxn ang="0">
                    <a:pos x="1" y="34"/>
                  </a:cxn>
                  <a:cxn ang="0">
                    <a:pos x="4" y="28"/>
                  </a:cxn>
                  <a:cxn ang="0">
                    <a:pos x="9" y="22"/>
                  </a:cxn>
                  <a:cxn ang="0">
                    <a:pos x="15" y="17"/>
                  </a:cxn>
                  <a:cxn ang="0">
                    <a:pos x="22" y="11"/>
                  </a:cxn>
                  <a:cxn ang="0">
                    <a:pos x="28" y="7"/>
                  </a:cxn>
                  <a:cxn ang="0">
                    <a:pos x="36" y="4"/>
                  </a:cxn>
                  <a:cxn ang="0">
                    <a:pos x="44" y="1"/>
                  </a:cxn>
                  <a:cxn ang="0">
                    <a:pos x="53" y="0"/>
                  </a:cxn>
                  <a:cxn ang="0">
                    <a:pos x="60" y="0"/>
                  </a:cxn>
                  <a:cxn ang="0">
                    <a:pos x="68" y="2"/>
                  </a:cxn>
                  <a:cxn ang="0">
                    <a:pos x="74" y="5"/>
                  </a:cxn>
                  <a:cxn ang="0">
                    <a:pos x="80" y="9"/>
                  </a:cxn>
                  <a:cxn ang="0">
                    <a:pos x="84" y="14"/>
                  </a:cxn>
                </a:cxnLst>
                <a:rect l="0" t="0" r="r" b="b"/>
                <a:pathLst>
                  <a:path w="87" h="73">
                    <a:moveTo>
                      <a:pt x="86" y="19"/>
                    </a:moveTo>
                    <a:lnTo>
                      <a:pt x="87" y="22"/>
                    </a:lnTo>
                    <a:lnTo>
                      <a:pt x="87" y="25"/>
                    </a:lnTo>
                    <a:lnTo>
                      <a:pt x="87" y="29"/>
                    </a:lnTo>
                    <a:lnTo>
                      <a:pt x="87" y="33"/>
                    </a:lnTo>
                    <a:lnTo>
                      <a:pt x="87" y="36"/>
                    </a:lnTo>
                    <a:lnTo>
                      <a:pt x="86" y="41"/>
                    </a:lnTo>
                    <a:lnTo>
                      <a:pt x="84" y="44"/>
                    </a:lnTo>
                    <a:lnTo>
                      <a:pt x="83" y="47"/>
                    </a:lnTo>
                    <a:lnTo>
                      <a:pt x="81" y="52"/>
                    </a:lnTo>
                    <a:lnTo>
                      <a:pt x="79" y="55"/>
                    </a:lnTo>
                    <a:lnTo>
                      <a:pt x="75" y="58"/>
                    </a:lnTo>
                    <a:lnTo>
                      <a:pt x="72" y="60"/>
                    </a:lnTo>
                    <a:lnTo>
                      <a:pt x="69" y="64"/>
                    </a:lnTo>
                    <a:lnTo>
                      <a:pt x="66" y="66"/>
                    </a:lnTo>
                    <a:lnTo>
                      <a:pt x="62" y="68"/>
                    </a:lnTo>
                    <a:lnTo>
                      <a:pt x="59" y="70"/>
                    </a:lnTo>
                    <a:lnTo>
                      <a:pt x="54" y="71"/>
                    </a:lnTo>
                    <a:lnTo>
                      <a:pt x="49" y="72"/>
                    </a:lnTo>
                    <a:lnTo>
                      <a:pt x="44" y="73"/>
                    </a:lnTo>
                    <a:lnTo>
                      <a:pt x="39" y="73"/>
                    </a:lnTo>
                    <a:lnTo>
                      <a:pt x="35" y="73"/>
                    </a:lnTo>
                    <a:lnTo>
                      <a:pt x="32" y="73"/>
                    </a:lnTo>
                    <a:lnTo>
                      <a:pt x="27" y="72"/>
                    </a:lnTo>
                    <a:lnTo>
                      <a:pt x="24" y="72"/>
                    </a:lnTo>
                    <a:lnTo>
                      <a:pt x="20" y="70"/>
                    </a:lnTo>
                    <a:lnTo>
                      <a:pt x="16" y="69"/>
                    </a:lnTo>
                    <a:lnTo>
                      <a:pt x="13" y="67"/>
                    </a:lnTo>
                    <a:lnTo>
                      <a:pt x="11" y="65"/>
                    </a:lnTo>
                    <a:lnTo>
                      <a:pt x="8" y="63"/>
                    </a:lnTo>
                    <a:lnTo>
                      <a:pt x="6" y="59"/>
                    </a:lnTo>
                    <a:lnTo>
                      <a:pt x="3" y="56"/>
                    </a:lnTo>
                    <a:lnTo>
                      <a:pt x="2" y="53"/>
                    </a:lnTo>
                    <a:lnTo>
                      <a:pt x="0" y="48"/>
                    </a:lnTo>
                    <a:lnTo>
                      <a:pt x="0" y="45"/>
                    </a:lnTo>
                    <a:lnTo>
                      <a:pt x="0" y="42"/>
                    </a:lnTo>
                    <a:lnTo>
                      <a:pt x="0" y="37"/>
                    </a:lnTo>
                    <a:lnTo>
                      <a:pt x="1" y="34"/>
                    </a:lnTo>
                    <a:lnTo>
                      <a:pt x="3" y="31"/>
                    </a:lnTo>
                    <a:lnTo>
                      <a:pt x="4" y="28"/>
                    </a:lnTo>
                    <a:lnTo>
                      <a:pt x="7" y="25"/>
                    </a:lnTo>
                    <a:lnTo>
                      <a:pt x="9" y="22"/>
                    </a:lnTo>
                    <a:lnTo>
                      <a:pt x="12" y="19"/>
                    </a:lnTo>
                    <a:lnTo>
                      <a:pt x="15" y="17"/>
                    </a:lnTo>
                    <a:lnTo>
                      <a:pt x="19" y="13"/>
                    </a:lnTo>
                    <a:lnTo>
                      <a:pt x="22" y="11"/>
                    </a:lnTo>
                    <a:lnTo>
                      <a:pt x="25" y="9"/>
                    </a:lnTo>
                    <a:lnTo>
                      <a:pt x="28" y="7"/>
                    </a:lnTo>
                    <a:lnTo>
                      <a:pt x="33" y="6"/>
                    </a:lnTo>
                    <a:lnTo>
                      <a:pt x="36" y="4"/>
                    </a:lnTo>
                    <a:lnTo>
                      <a:pt x="40" y="2"/>
                    </a:lnTo>
                    <a:lnTo>
                      <a:pt x="44" y="1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0" y="0"/>
                    </a:lnTo>
                    <a:lnTo>
                      <a:pt x="65" y="1"/>
                    </a:lnTo>
                    <a:lnTo>
                      <a:pt x="68" y="2"/>
                    </a:lnTo>
                    <a:lnTo>
                      <a:pt x="71" y="4"/>
                    </a:lnTo>
                    <a:lnTo>
                      <a:pt x="74" y="5"/>
                    </a:lnTo>
                    <a:lnTo>
                      <a:pt x="78" y="7"/>
                    </a:lnTo>
                    <a:lnTo>
                      <a:pt x="80" y="9"/>
                    </a:lnTo>
                    <a:lnTo>
                      <a:pt x="82" y="11"/>
                    </a:lnTo>
                    <a:lnTo>
                      <a:pt x="84" y="14"/>
                    </a:lnTo>
                    <a:lnTo>
                      <a:pt x="86" y="19"/>
                    </a:lnTo>
                    <a:close/>
                  </a:path>
                </a:pathLst>
              </a:custGeom>
              <a:solidFill>
                <a:srgbClr val="FF4C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22" name="Freeform 802"/>
              <p:cNvSpPr>
                <a:spLocks/>
              </p:cNvSpPr>
              <p:nvPr/>
            </p:nvSpPr>
            <p:spPr bwMode="auto">
              <a:xfrm flipH="1">
                <a:off x="-1118" y="2487"/>
                <a:ext cx="6" cy="4"/>
              </a:xfrm>
              <a:custGeom>
                <a:avLst/>
                <a:gdLst/>
                <a:ahLst/>
                <a:cxnLst>
                  <a:cxn ang="0">
                    <a:pos x="71" y="20"/>
                  </a:cxn>
                  <a:cxn ang="0">
                    <a:pos x="72" y="27"/>
                  </a:cxn>
                  <a:cxn ang="0">
                    <a:pos x="71" y="33"/>
                  </a:cxn>
                  <a:cxn ang="0">
                    <a:pos x="69" y="40"/>
                  </a:cxn>
                  <a:cxn ang="0">
                    <a:pos x="65" y="45"/>
                  </a:cxn>
                  <a:cxn ang="0">
                    <a:pos x="61" y="50"/>
                  </a:cxn>
                  <a:cxn ang="0">
                    <a:pos x="55" y="54"/>
                  </a:cxn>
                  <a:cxn ang="0">
                    <a:pos x="50" y="57"/>
                  </a:cxn>
                  <a:cxn ang="0">
                    <a:pos x="43" y="61"/>
                  </a:cxn>
                  <a:cxn ang="0">
                    <a:pos x="36" y="62"/>
                  </a:cxn>
                  <a:cxn ang="0">
                    <a:pos x="28" y="63"/>
                  </a:cxn>
                  <a:cxn ang="0">
                    <a:pos x="22" y="63"/>
                  </a:cxn>
                  <a:cxn ang="0">
                    <a:pos x="16" y="61"/>
                  </a:cxn>
                  <a:cxn ang="0">
                    <a:pos x="12" y="59"/>
                  </a:cxn>
                  <a:cxn ang="0">
                    <a:pos x="7" y="54"/>
                  </a:cxn>
                  <a:cxn ang="0">
                    <a:pos x="3" y="49"/>
                  </a:cxn>
                  <a:cxn ang="0">
                    <a:pos x="0" y="41"/>
                  </a:cxn>
                  <a:cxn ang="0">
                    <a:pos x="0" y="35"/>
                  </a:cxn>
                  <a:cxn ang="0">
                    <a:pos x="1" y="28"/>
                  </a:cxn>
                  <a:cxn ang="0">
                    <a:pos x="4" y="22"/>
                  </a:cxn>
                  <a:cxn ang="0">
                    <a:pos x="7" y="17"/>
                  </a:cxn>
                  <a:cxn ang="0">
                    <a:pos x="13" y="13"/>
                  </a:cxn>
                  <a:cxn ang="0">
                    <a:pos x="18" y="9"/>
                  </a:cxn>
                  <a:cxn ang="0">
                    <a:pos x="24" y="6"/>
                  </a:cxn>
                  <a:cxn ang="0">
                    <a:pos x="29" y="3"/>
                  </a:cxn>
                  <a:cxn ang="0">
                    <a:pos x="35" y="1"/>
                  </a:cxn>
                  <a:cxn ang="0">
                    <a:pos x="41" y="1"/>
                  </a:cxn>
                  <a:cxn ang="0">
                    <a:pos x="48" y="1"/>
                  </a:cxn>
                  <a:cxn ang="0">
                    <a:pos x="54" y="2"/>
                  </a:cxn>
                  <a:cxn ang="0">
                    <a:pos x="60" y="4"/>
                  </a:cxn>
                  <a:cxn ang="0">
                    <a:pos x="64" y="8"/>
                  </a:cxn>
                  <a:cxn ang="0">
                    <a:pos x="69" y="14"/>
                  </a:cxn>
                </a:cxnLst>
                <a:rect l="0" t="0" r="r" b="b"/>
                <a:pathLst>
                  <a:path w="72" h="63">
                    <a:moveTo>
                      <a:pt x="71" y="18"/>
                    </a:moveTo>
                    <a:lnTo>
                      <a:pt x="71" y="20"/>
                    </a:lnTo>
                    <a:lnTo>
                      <a:pt x="72" y="24"/>
                    </a:lnTo>
                    <a:lnTo>
                      <a:pt x="72" y="27"/>
                    </a:lnTo>
                    <a:lnTo>
                      <a:pt x="72" y="30"/>
                    </a:lnTo>
                    <a:lnTo>
                      <a:pt x="71" y="33"/>
                    </a:lnTo>
                    <a:lnTo>
                      <a:pt x="70" y="37"/>
                    </a:lnTo>
                    <a:lnTo>
                      <a:pt x="69" y="40"/>
                    </a:lnTo>
                    <a:lnTo>
                      <a:pt x="67" y="42"/>
                    </a:lnTo>
                    <a:lnTo>
                      <a:pt x="65" y="45"/>
                    </a:lnTo>
                    <a:lnTo>
                      <a:pt x="63" y="48"/>
                    </a:lnTo>
                    <a:lnTo>
                      <a:pt x="61" y="50"/>
                    </a:lnTo>
                    <a:lnTo>
                      <a:pt x="59" y="53"/>
                    </a:lnTo>
                    <a:lnTo>
                      <a:pt x="55" y="54"/>
                    </a:lnTo>
                    <a:lnTo>
                      <a:pt x="53" y="56"/>
                    </a:lnTo>
                    <a:lnTo>
                      <a:pt x="50" y="57"/>
                    </a:lnTo>
                    <a:lnTo>
                      <a:pt x="48" y="60"/>
                    </a:lnTo>
                    <a:lnTo>
                      <a:pt x="43" y="61"/>
                    </a:lnTo>
                    <a:lnTo>
                      <a:pt x="39" y="61"/>
                    </a:lnTo>
                    <a:lnTo>
                      <a:pt x="36" y="62"/>
                    </a:lnTo>
                    <a:lnTo>
                      <a:pt x="31" y="63"/>
                    </a:lnTo>
                    <a:lnTo>
                      <a:pt x="28" y="63"/>
                    </a:lnTo>
                    <a:lnTo>
                      <a:pt x="25" y="63"/>
                    </a:lnTo>
                    <a:lnTo>
                      <a:pt x="22" y="63"/>
                    </a:lnTo>
                    <a:lnTo>
                      <a:pt x="19" y="62"/>
                    </a:lnTo>
                    <a:lnTo>
                      <a:pt x="16" y="61"/>
                    </a:lnTo>
                    <a:lnTo>
                      <a:pt x="14" y="60"/>
                    </a:lnTo>
                    <a:lnTo>
                      <a:pt x="12" y="59"/>
                    </a:lnTo>
                    <a:lnTo>
                      <a:pt x="8" y="56"/>
                    </a:lnTo>
                    <a:lnTo>
                      <a:pt x="7" y="54"/>
                    </a:lnTo>
                    <a:lnTo>
                      <a:pt x="5" y="51"/>
                    </a:lnTo>
                    <a:lnTo>
                      <a:pt x="3" y="49"/>
                    </a:lnTo>
                    <a:lnTo>
                      <a:pt x="2" y="45"/>
                    </a:lnTo>
                    <a:lnTo>
                      <a:pt x="0" y="41"/>
                    </a:lnTo>
                    <a:lnTo>
                      <a:pt x="0" y="38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1" y="28"/>
                    </a:lnTo>
                    <a:lnTo>
                      <a:pt x="2" y="25"/>
                    </a:lnTo>
                    <a:lnTo>
                      <a:pt x="4" y="22"/>
                    </a:lnTo>
                    <a:lnTo>
                      <a:pt x="6" y="20"/>
                    </a:lnTo>
                    <a:lnTo>
                      <a:pt x="7" y="17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8" y="9"/>
                    </a:lnTo>
                    <a:lnTo>
                      <a:pt x="20" y="7"/>
                    </a:lnTo>
                    <a:lnTo>
                      <a:pt x="24" y="6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32" y="2"/>
                    </a:lnTo>
                    <a:lnTo>
                      <a:pt x="35" y="1"/>
                    </a:lnTo>
                    <a:lnTo>
                      <a:pt x="38" y="1"/>
                    </a:lnTo>
                    <a:lnTo>
                      <a:pt x="41" y="1"/>
                    </a:lnTo>
                    <a:lnTo>
                      <a:pt x="45" y="0"/>
                    </a:lnTo>
                    <a:lnTo>
                      <a:pt x="48" y="1"/>
                    </a:lnTo>
                    <a:lnTo>
                      <a:pt x="51" y="1"/>
                    </a:lnTo>
                    <a:lnTo>
                      <a:pt x="54" y="2"/>
                    </a:lnTo>
                    <a:lnTo>
                      <a:pt x="57" y="3"/>
                    </a:lnTo>
                    <a:lnTo>
                      <a:pt x="60" y="4"/>
                    </a:lnTo>
                    <a:lnTo>
                      <a:pt x="62" y="6"/>
                    </a:lnTo>
                    <a:lnTo>
                      <a:pt x="64" y="8"/>
                    </a:lnTo>
                    <a:lnTo>
                      <a:pt x="66" y="12"/>
                    </a:lnTo>
                    <a:lnTo>
                      <a:pt x="69" y="14"/>
                    </a:lnTo>
                    <a:lnTo>
                      <a:pt x="71" y="18"/>
                    </a:lnTo>
                    <a:close/>
                  </a:path>
                </a:pathLst>
              </a:custGeom>
              <a:solidFill>
                <a:srgbClr val="FF72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23" name="Freeform 803"/>
              <p:cNvSpPr>
                <a:spLocks/>
              </p:cNvSpPr>
              <p:nvPr/>
            </p:nvSpPr>
            <p:spPr bwMode="auto">
              <a:xfrm flipH="1">
                <a:off x="-1105" y="2483"/>
                <a:ext cx="8" cy="4"/>
              </a:xfrm>
              <a:custGeom>
                <a:avLst/>
                <a:gdLst/>
                <a:ahLst/>
                <a:cxnLst>
                  <a:cxn ang="0">
                    <a:pos x="40" y="48"/>
                  </a:cxn>
                  <a:cxn ang="0">
                    <a:pos x="44" y="46"/>
                  </a:cxn>
                  <a:cxn ang="0">
                    <a:pos x="47" y="44"/>
                  </a:cxn>
                  <a:cxn ang="0">
                    <a:pos x="51" y="39"/>
                  </a:cxn>
                  <a:cxn ang="0">
                    <a:pos x="54" y="35"/>
                  </a:cxn>
                  <a:cxn ang="0">
                    <a:pos x="56" y="31"/>
                  </a:cxn>
                  <a:cxn ang="0">
                    <a:pos x="57" y="25"/>
                  </a:cxn>
                  <a:cxn ang="0">
                    <a:pos x="56" y="20"/>
                  </a:cxn>
                  <a:cxn ang="0">
                    <a:pos x="54" y="13"/>
                  </a:cxn>
                  <a:cxn ang="0">
                    <a:pos x="50" y="8"/>
                  </a:cxn>
                  <a:cxn ang="0">
                    <a:pos x="45" y="4"/>
                  </a:cxn>
                  <a:cxn ang="0">
                    <a:pos x="41" y="1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27" y="1"/>
                  </a:cxn>
                  <a:cxn ang="0">
                    <a:pos x="23" y="2"/>
                  </a:cxn>
                  <a:cxn ang="0">
                    <a:pos x="20" y="4"/>
                  </a:cxn>
                  <a:cxn ang="0">
                    <a:pos x="16" y="8"/>
                  </a:cxn>
                  <a:cxn ang="0">
                    <a:pos x="11" y="10"/>
                  </a:cxn>
                  <a:cxn ang="0">
                    <a:pos x="8" y="13"/>
                  </a:cxn>
                  <a:cxn ang="0">
                    <a:pos x="4" y="17"/>
                  </a:cxn>
                  <a:cxn ang="0">
                    <a:pos x="1" y="22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4" y="41"/>
                  </a:cxn>
                  <a:cxn ang="0">
                    <a:pos x="7" y="46"/>
                  </a:cxn>
                  <a:cxn ang="0">
                    <a:pos x="10" y="50"/>
                  </a:cxn>
                  <a:cxn ang="0">
                    <a:pos x="13" y="51"/>
                  </a:cxn>
                  <a:cxn ang="0">
                    <a:pos x="18" y="52"/>
                  </a:cxn>
                  <a:cxn ang="0">
                    <a:pos x="22" y="52"/>
                  </a:cxn>
                  <a:cxn ang="0">
                    <a:pos x="28" y="51"/>
                  </a:cxn>
                  <a:cxn ang="0">
                    <a:pos x="34" y="49"/>
                  </a:cxn>
                </a:cxnLst>
                <a:rect l="0" t="0" r="r" b="b"/>
                <a:pathLst>
                  <a:path w="57" h="52">
                    <a:moveTo>
                      <a:pt x="39" y="49"/>
                    </a:moveTo>
                    <a:lnTo>
                      <a:pt x="40" y="48"/>
                    </a:lnTo>
                    <a:lnTo>
                      <a:pt x="42" y="47"/>
                    </a:lnTo>
                    <a:lnTo>
                      <a:pt x="44" y="46"/>
                    </a:lnTo>
                    <a:lnTo>
                      <a:pt x="46" y="45"/>
                    </a:lnTo>
                    <a:lnTo>
                      <a:pt x="47" y="44"/>
                    </a:lnTo>
                    <a:lnTo>
                      <a:pt x="50" y="41"/>
                    </a:lnTo>
                    <a:lnTo>
                      <a:pt x="51" y="39"/>
                    </a:lnTo>
                    <a:lnTo>
                      <a:pt x="53" y="38"/>
                    </a:lnTo>
                    <a:lnTo>
                      <a:pt x="54" y="35"/>
                    </a:lnTo>
                    <a:lnTo>
                      <a:pt x="55" y="33"/>
                    </a:lnTo>
                    <a:lnTo>
                      <a:pt x="56" y="31"/>
                    </a:lnTo>
                    <a:lnTo>
                      <a:pt x="56" y="28"/>
                    </a:lnTo>
                    <a:lnTo>
                      <a:pt x="57" y="25"/>
                    </a:lnTo>
                    <a:lnTo>
                      <a:pt x="57" y="23"/>
                    </a:lnTo>
                    <a:lnTo>
                      <a:pt x="56" y="20"/>
                    </a:lnTo>
                    <a:lnTo>
                      <a:pt x="56" y="17"/>
                    </a:lnTo>
                    <a:lnTo>
                      <a:pt x="54" y="13"/>
                    </a:lnTo>
                    <a:lnTo>
                      <a:pt x="52" y="11"/>
                    </a:lnTo>
                    <a:lnTo>
                      <a:pt x="50" y="8"/>
                    </a:lnTo>
                    <a:lnTo>
                      <a:pt x="47" y="5"/>
                    </a:lnTo>
                    <a:lnTo>
                      <a:pt x="45" y="4"/>
                    </a:lnTo>
                    <a:lnTo>
                      <a:pt x="43" y="2"/>
                    </a:lnTo>
                    <a:lnTo>
                      <a:pt x="41" y="1"/>
                    </a:lnTo>
                    <a:lnTo>
                      <a:pt x="39" y="1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1"/>
                    </a:lnTo>
                    <a:lnTo>
                      <a:pt x="25" y="2"/>
                    </a:lnTo>
                    <a:lnTo>
                      <a:pt x="23" y="2"/>
                    </a:lnTo>
                    <a:lnTo>
                      <a:pt x="22" y="4"/>
                    </a:lnTo>
                    <a:lnTo>
                      <a:pt x="20" y="4"/>
                    </a:lnTo>
                    <a:lnTo>
                      <a:pt x="18" y="5"/>
                    </a:lnTo>
                    <a:lnTo>
                      <a:pt x="16" y="8"/>
                    </a:lnTo>
                    <a:lnTo>
                      <a:pt x="13" y="9"/>
                    </a:lnTo>
                    <a:lnTo>
                      <a:pt x="11" y="10"/>
                    </a:lnTo>
                    <a:lnTo>
                      <a:pt x="9" y="11"/>
                    </a:lnTo>
                    <a:lnTo>
                      <a:pt x="8" y="13"/>
                    </a:lnTo>
                    <a:lnTo>
                      <a:pt x="6" y="15"/>
                    </a:lnTo>
                    <a:lnTo>
                      <a:pt x="4" y="17"/>
                    </a:lnTo>
                    <a:lnTo>
                      <a:pt x="3" y="20"/>
                    </a:lnTo>
                    <a:lnTo>
                      <a:pt x="1" y="22"/>
                    </a:lnTo>
                    <a:lnTo>
                      <a:pt x="0" y="24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3" y="38"/>
                    </a:lnTo>
                    <a:lnTo>
                      <a:pt x="4" y="41"/>
                    </a:lnTo>
                    <a:lnTo>
                      <a:pt x="5" y="44"/>
                    </a:lnTo>
                    <a:lnTo>
                      <a:pt x="7" y="46"/>
                    </a:lnTo>
                    <a:lnTo>
                      <a:pt x="8" y="48"/>
                    </a:lnTo>
                    <a:lnTo>
                      <a:pt x="10" y="50"/>
                    </a:lnTo>
                    <a:lnTo>
                      <a:pt x="11" y="51"/>
                    </a:lnTo>
                    <a:lnTo>
                      <a:pt x="13" y="51"/>
                    </a:lnTo>
                    <a:lnTo>
                      <a:pt x="16" y="52"/>
                    </a:lnTo>
                    <a:lnTo>
                      <a:pt x="18" y="52"/>
                    </a:lnTo>
                    <a:lnTo>
                      <a:pt x="20" y="52"/>
                    </a:lnTo>
                    <a:lnTo>
                      <a:pt x="22" y="52"/>
                    </a:lnTo>
                    <a:lnTo>
                      <a:pt x="24" y="51"/>
                    </a:lnTo>
                    <a:lnTo>
                      <a:pt x="28" y="51"/>
                    </a:lnTo>
                    <a:lnTo>
                      <a:pt x="31" y="50"/>
                    </a:lnTo>
                    <a:lnTo>
                      <a:pt x="34" y="49"/>
                    </a:lnTo>
                    <a:lnTo>
                      <a:pt x="39" y="49"/>
                    </a:lnTo>
                    <a:close/>
                  </a:path>
                </a:pathLst>
              </a:custGeom>
              <a:solidFill>
                <a:srgbClr val="FF9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24" name="Freeform 804"/>
              <p:cNvSpPr>
                <a:spLocks/>
              </p:cNvSpPr>
              <p:nvPr/>
            </p:nvSpPr>
            <p:spPr bwMode="auto">
              <a:xfrm flipH="1">
                <a:off x="-867" y="2529"/>
                <a:ext cx="7" cy="8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1" y="74"/>
                  </a:cxn>
                  <a:cxn ang="0">
                    <a:pos x="3" y="86"/>
                  </a:cxn>
                  <a:cxn ang="0">
                    <a:pos x="9" y="97"/>
                  </a:cxn>
                  <a:cxn ang="0">
                    <a:pos x="15" y="105"/>
                  </a:cxn>
                  <a:cxn ang="0">
                    <a:pos x="22" y="113"/>
                  </a:cxn>
                  <a:cxn ang="0">
                    <a:pos x="31" y="119"/>
                  </a:cxn>
                  <a:cxn ang="0">
                    <a:pos x="38" y="123"/>
                  </a:cxn>
                  <a:cxn ang="0">
                    <a:pos x="46" y="124"/>
                  </a:cxn>
                  <a:cxn ang="0">
                    <a:pos x="55" y="123"/>
                  </a:cxn>
                  <a:cxn ang="0">
                    <a:pos x="62" y="118"/>
                  </a:cxn>
                  <a:cxn ang="0">
                    <a:pos x="69" y="113"/>
                  </a:cxn>
                  <a:cxn ang="0">
                    <a:pos x="76" y="105"/>
                  </a:cxn>
                  <a:cxn ang="0">
                    <a:pos x="82" y="97"/>
                  </a:cxn>
                  <a:cxn ang="0">
                    <a:pos x="86" y="86"/>
                  </a:cxn>
                  <a:cxn ang="0">
                    <a:pos x="90" y="74"/>
                  </a:cxn>
                  <a:cxn ang="0">
                    <a:pos x="91" y="62"/>
                  </a:cxn>
                  <a:cxn ang="0">
                    <a:pos x="91" y="50"/>
                  </a:cxn>
                  <a:cxn ang="0">
                    <a:pos x="90" y="38"/>
                  </a:cxn>
                  <a:cxn ang="0">
                    <a:pos x="88" y="28"/>
                  </a:cxn>
                  <a:cxn ang="0">
                    <a:pos x="83" y="19"/>
                  </a:cxn>
                  <a:cxn ang="0">
                    <a:pos x="78" y="11"/>
                  </a:cxn>
                  <a:cxn ang="0">
                    <a:pos x="71" y="6"/>
                  </a:cxn>
                  <a:cxn ang="0">
                    <a:pos x="65" y="2"/>
                  </a:cxn>
                  <a:cxn ang="0">
                    <a:pos x="57" y="0"/>
                  </a:cxn>
                  <a:cxn ang="0">
                    <a:pos x="47" y="2"/>
                  </a:cxn>
                  <a:cxn ang="0">
                    <a:pos x="38" y="5"/>
                  </a:cxn>
                  <a:cxn ang="0">
                    <a:pos x="29" y="10"/>
                  </a:cxn>
                  <a:cxn ang="0">
                    <a:pos x="20" y="18"/>
                  </a:cxn>
                  <a:cxn ang="0">
                    <a:pos x="12" y="27"/>
                  </a:cxn>
                  <a:cxn ang="0">
                    <a:pos x="6" y="36"/>
                  </a:cxn>
                  <a:cxn ang="0">
                    <a:pos x="2" y="48"/>
                  </a:cxn>
                </a:cxnLst>
                <a:rect l="0" t="0" r="r" b="b"/>
                <a:pathLst>
                  <a:path w="92" h="124">
                    <a:moveTo>
                      <a:pt x="1" y="55"/>
                    </a:moveTo>
                    <a:lnTo>
                      <a:pt x="0" y="60"/>
                    </a:lnTo>
                    <a:lnTo>
                      <a:pt x="0" y="67"/>
                    </a:lnTo>
                    <a:lnTo>
                      <a:pt x="1" y="74"/>
                    </a:lnTo>
                    <a:lnTo>
                      <a:pt x="2" y="80"/>
                    </a:lnTo>
                    <a:lnTo>
                      <a:pt x="3" y="86"/>
                    </a:lnTo>
                    <a:lnTo>
                      <a:pt x="6" y="91"/>
                    </a:lnTo>
                    <a:lnTo>
                      <a:pt x="9" y="97"/>
                    </a:lnTo>
                    <a:lnTo>
                      <a:pt x="12" y="101"/>
                    </a:lnTo>
                    <a:lnTo>
                      <a:pt x="15" y="105"/>
                    </a:lnTo>
                    <a:lnTo>
                      <a:pt x="19" y="110"/>
                    </a:lnTo>
                    <a:lnTo>
                      <a:pt x="22" y="113"/>
                    </a:lnTo>
                    <a:lnTo>
                      <a:pt x="26" y="116"/>
                    </a:lnTo>
                    <a:lnTo>
                      <a:pt x="31" y="119"/>
                    </a:lnTo>
                    <a:lnTo>
                      <a:pt x="34" y="122"/>
                    </a:lnTo>
                    <a:lnTo>
                      <a:pt x="38" y="123"/>
                    </a:lnTo>
                    <a:lnTo>
                      <a:pt x="43" y="124"/>
                    </a:lnTo>
                    <a:lnTo>
                      <a:pt x="46" y="124"/>
                    </a:lnTo>
                    <a:lnTo>
                      <a:pt x="50" y="123"/>
                    </a:lnTo>
                    <a:lnTo>
                      <a:pt x="55" y="123"/>
                    </a:lnTo>
                    <a:lnTo>
                      <a:pt x="58" y="121"/>
                    </a:lnTo>
                    <a:lnTo>
                      <a:pt x="62" y="118"/>
                    </a:lnTo>
                    <a:lnTo>
                      <a:pt x="66" y="116"/>
                    </a:lnTo>
                    <a:lnTo>
                      <a:pt x="69" y="113"/>
                    </a:lnTo>
                    <a:lnTo>
                      <a:pt x="73" y="110"/>
                    </a:lnTo>
                    <a:lnTo>
                      <a:pt x="76" y="105"/>
                    </a:lnTo>
                    <a:lnTo>
                      <a:pt x="79" y="101"/>
                    </a:lnTo>
                    <a:lnTo>
                      <a:pt x="82" y="97"/>
                    </a:lnTo>
                    <a:lnTo>
                      <a:pt x="84" y="91"/>
                    </a:lnTo>
                    <a:lnTo>
                      <a:pt x="86" y="86"/>
                    </a:lnTo>
                    <a:lnTo>
                      <a:pt x="88" y="80"/>
                    </a:lnTo>
                    <a:lnTo>
                      <a:pt x="90" y="74"/>
                    </a:lnTo>
                    <a:lnTo>
                      <a:pt x="91" y="68"/>
                    </a:lnTo>
                    <a:lnTo>
                      <a:pt x="91" y="62"/>
                    </a:lnTo>
                    <a:lnTo>
                      <a:pt x="92" y="55"/>
                    </a:lnTo>
                    <a:lnTo>
                      <a:pt x="91" y="50"/>
                    </a:lnTo>
                    <a:lnTo>
                      <a:pt x="91" y="43"/>
                    </a:lnTo>
                    <a:lnTo>
                      <a:pt x="90" y="38"/>
                    </a:lnTo>
                    <a:lnTo>
                      <a:pt x="89" y="32"/>
                    </a:lnTo>
                    <a:lnTo>
                      <a:pt x="88" y="28"/>
                    </a:lnTo>
                    <a:lnTo>
                      <a:pt x="85" y="23"/>
                    </a:lnTo>
                    <a:lnTo>
                      <a:pt x="83" y="19"/>
                    </a:lnTo>
                    <a:lnTo>
                      <a:pt x="81" y="15"/>
                    </a:lnTo>
                    <a:lnTo>
                      <a:pt x="78" y="11"/>
                    </a:lnTo>
                    <a:lnTo>
                      <a:pt x="74" y="8"/>
                    </a:lnTo>
                    <a:lnTo>
                      <a:pt x="71" y="6"/>
                    </a:lnTo>
                    <a:lnTo>
                      <a:pt x="68" y="4"/>
                    </a:lnTo>
                    <a:lnTo>
                      <a:pt x="65" y="2"/>
                    </a:lnTo>
                    <a:lnTo>
                      <a:pt x="61" y="2"/>
                    </a:lnTo>
                    <a:lnTo>
                      <a:pt x="57" y="0"/>
                    </a:lnTo>
                    <a:lnTo>
                      <a:pt x="53" y="0"/>
                    </a:lnTo>
                    <a:lnTo>
                      <a:pt x="47" y="2"/>
                    </a:lnTo>
                    <a:lnTo>
                      <a:pt x="43" y="4"/>
                    </a:lnTo>
                    <a:lnTo>
                      <a:pt x="38" y="5"/>
                    </a:lnTo>
                    <a:lnTo>
                      <a:pt x="33" y="8"/>
                    </a:lnTo>
                    <a:lnTo>
                      <a:pt x="29" y="10"/>
                    </a:lnTo>
                    <a:lnTo>
                      <a:pt x="24" y="14"/>
                    </a:lnTo>
                    <a:lnTo>
                      <a:pt x="20" y="18"/>
                    </a:lnTo>
                    <a:lnTo>
                      <a:pt x="15" y="22"/>
                    </a:lnTo>
                    <a:lnTo>
                      <a:pt x="12" y="27"/>
                    </a:lnTo>
                    <a:lnTo>
                      <a:pt x="9" y="31"/>
                    </a:lnTo>
                    <a:lnTo>
                      <a:pt x="6" y="36"/>
                    </a:lnTo>
                    <a:lnTo>
                      <a:pt x="3" y="42"/>
                    </a:lnTo>
                    <a:lnTo>
                      <a:pt x="2" y="48"/>
                    </a:lnTo>
                    <a:lnTo>
                      <a:pt x="1" y="55"/>
                    </a:lnTo>
                    <a:close/>
                  </a:path>
                </a:pathLst>
              </a:custGeom>
              <a:solidFill>
                <a:srgbClr val="FF007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25" name="Freeform 805"/>
              <p:cNvSpPr>
                <a:spLocks/>
              </p:cNvSpPr>
              <p:nvPr/>
            </p:nvSpPr>
            <p:spPr bwMode="auto">
              <a:xfrm flipH="1">
                <a:off x="-867" y="2529"/>
                <a:ext cx="7" cy="8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1" y="74"/>
                  </a:cxn>
                  <a:cxn ang="0">
                    <a:pos x="3" y="86"/>
                  </a:cxn>
                  <a:cxn ang="0">
                    <a:pos x="9" y="97"/>
                  </a:cxn>
                  <a:cxn ang="0">
                    <a:pos x="15" y="105"/>
                  </a:cxn>
                  <a:cxn ang="0">
                    <a:pos x="22" y="113"/>
                  </a:cxn>
                  <a:cxn ang="0">
                    <a:pos x="31" y="119"/>
                  </a:cxn>
                  <a:cxn ang="0">
                    <a:pos x="38" y="123"/>
                  </a:cxn>
                  <a:cxn ang="0">
                    <a:pos x="46" y="124"/>
                  </a:cxn>
                  <a:cxn ang="0">
                    <a:pos x="55" y="123"/>
                  </a:cxn>
                  <a:cxn ang="0">
                    <a:pos x="62" y="118"/>
                  </a:cxn>
                  <a:cxn ang="0">
                    <a:pos x="69" y="113"/>
                  </a:cxn>
                  <a:cxn ang="0">
                    <a:pos x="76" y="105"/>
                  </a:cxn>
                  <a:cxn ang="0">
                    <a:pos x="82" y="97"/>
                  </a:cxn>
                  <a:cxn ang="0">
                    <a:pos x="86" y="86"/>
                  </a:cxn>
                  <a:cxn ang="0">
                    <a:pos x="90" y="74"/>
                  </a:cxn>
                  <a:cxn ang="0">
                    <a:pos x="91" y="62"/>
                  </a:cxn>
                  <a:cxn ang="0">
                    <a:pos x="91" y="50"/>
                  </a:cxn>
                  <a:cxn ang="0">
                    <a:pos x="90" y="38"/>
                  </a:cxn>
                  <a:cxn ang="0">
                    <a:pos x="88" y="28"/>
                  </a:cxn>
                  <a:cxn ang="0">
                    <a:pos x="83" y="19"/>
                  </a:cxn>
                  <a:cxn ang="0">
                    <a:pos x="78" y="11"/>
                  </a:cxn>
                  <a:cxn ang="0">
                    <a:pos x="71" y="6"/>
                  </a:cxn>
                  <a:cxn ang="0">
                    <a:pos x="65" y="2"/>
                  </a:cxn>
                  <a:cxn ang="0">
                    <a:pos x="57" y="0"/>
                  </a:cxn>
                  <a:cxn ang="0">
                    <a:pos x="47" y="2"/>
                  </a:cxn>
                  <a:cxn ang="0">
                    <a:pos x="38" y="5"/>
                  </a:cxn>
                  <a:cxn ang="0">
                    <a:pos x="29" y="10"/>
                  </a:cxn>
                  <a:cxn ang="0">
                    <a:pos x="20" y="18"/>
                  </a:cxn>
                  <a:cxn ang="0">
                    <a:pos x="12" y="27"/>
                  </a:cxn>
                  <a:cxn ang="0">
                    <a:pos x="6" y="36"/>
                  </a:cxn>
                  <a:cxn ang="0">
                    <a:pos x="2" y="48"/>
                  </a:cxn>
                </a:cxnLst>
                <a:rect l="0" t="0" r="r" b="b"/>
                <a:pathLst>
                  <a:path w="92" h="124">
                    <a:moveTo>
                      <a:pt x="1" y="55"/>
                    </a:moveTo>
                    <a:lnTo>
                      <a:pt x="0" y="60"/>
                    </a:lnTo>
                    <a:lnTo>
                      <a:pt x="0" y="67"/>
                    </a:lnTo>
                    <a:lnTo>
                      <a:pt x="1" y="74"/>
                    </a:lnTo>
                    <a:lnTo>
                      <a:pt x="2" y="80"/>
                    </a:lnTo>
                    <a:lnTo>
                      <a:pt x="3" y="86"/>
                    </a:lnTo>
                    <a:lnTo>
                      <a:pt x="6" y="91"/>
                    </a:lnTo>
                    <a:lnTo>
                      <a:pt x="9" y="97"/>
                    </a:lnTo>
                    <a:lnTo>
                      <a:pt x="12" y="101"/>
                    </a:lnTo>
                    <a:lnTo>
                      <a:pt x="15" y="105"/>
                    </a:lnTo>
                    <a:lnTo>
                      <a:pt x="19" y="110"/>
                    </a:lnTo>
                    <a:lnTo>
                      <a:pt x="22" y="113"/>
                    </a:lnTo>
                    <a:lnTo>
                      <a:pt x="26" y="116"/>
                    </a:lnTo>
                    <a:lnTo>
                      <a:pt x="31" y="119"/>
                    </a:lnTo>
                    <a:lnTo>
                      <a:pt x="34" y="122"/>
                    </a:lnTo>
                    <a:lnTo>
                      <a:pt x="38" y="123"/>
                    </a:lnTo>
                    <a:lnTo>
                      <a:pt x="43" y="124"/>
                    </a:lnTo>
                    <a:lnTo>
                      <a:pt x="46" y="124"/>
                    </a:lnTo>
                    <a:lnTo>
                      <a:pt x="50" y="123"/>
                    </a:lnTo>
                    <a:lnTo>
                      <a:pt x="55" y="123"/>
                    </a:lnTo>
                    <a:lnTo>
                      <a:pt x="58" y="121"/>
                    </a:lnTo>
                    <a:lnTo>
                      <a:pt x="62" y="118"/>
                    </a:lnTo>
                    <a:lnTo>
                      <a:pt x="66" y="116"/>
                    </a:lnTo>
                    <a:lnTo>
                      <a:pt x="69" y="113"/>
                    </a:lnTo>
                    <a:lnTo>
                      <a:pt x="73" y="110"/>
                    </a:lnTo>
                    <a:lnTo>
                      <a:pt x="76" y="105"/>
                    </a:lnTo>
                    <a:lnTo>
                      <a:pt x="79" y="101"/>
                    </a:lnTo>
                    <a:lnTo>
                      <a:pt x="82" y="97"/>
                    </a:lnTo>
                    <a:lnTo>
                      <a:pt x="84" y="91"/>
                    </a:lnTo>
                    <a:lnTo>
                      <a:pt x="86" y="86"/>
                    </a:lnTo>
                    <a:lnTo>
                      <a:pt x="88" y="80"/>
                    </a:lnTo>
                    <a:lnTo>
                      <a:pt x="90" y="74"/>
                    </a:lnTo>
                    <a:lnTo>
                      <a:pt x="91" y="68"/>
                    </a:lnTo>
                    <a:lnTo>
                      <a:pt x="91" y="62"/>
                    </a:lnTo>
                    <a:lnTo>
                      <a:pt x="92" y="55"/>
                    </a:lnTo>
                    <a:lnTo>
                      <a:pt x="91" y="50"/>
                    </a:lnTo>
                    <a:lnTo>
                      <a:pt x="91" y="43"/>
                    </a:lnTo>
                    <a:lnTo>
                      <a:pt x="90" y="38"/>
                    </a:lnTo>
                    <a:lnTo>
                      <a:pt x="89" y="32"/>
                    </a:lnTo>
                    <a:lnTo>
                      <a:pt x="88" y="28"/>
                    </a:lnTo>
                    <a:lnTo>
                      <a:pt x="85" y="23"/>
                    </a:lnTo>
                    <a:lnTo>
                      <a:pt x="83" y="19"/>
                    </a:lnTo>
                    <a:lnTo>
                      <a:pt x="81" y="15"/>
                    </a:lnTo>
                    <a:lnTo>
                      <a:pt x="78" y="11"/>
                    </a:lnTo>
                    <a:lnTo>
                      <a:pt x="74" y="8"/>
                    </a:lnTo>
                    <a:lnTo>
                      <a:pt x="71" y="6"/>
                    </a:lnTo>
                    <a:lnTo>
                      <a:pt x="68" y="4"/>
                    </a:lnTo>
                    <a:lnTo>
                      <a:pt x="65" y="2"/>
                    </a:lnTo>
                    <a:lnTo>
                      <a:pt x="61" y="2"/>
                    </a:lnTo>
                    <a:lnTo>
                      <a:pt x="57" y="0"/>
                    </a:lnTo>
                    <a:lnTo>
                      <a:pt x="53" y="0"/>
                    </a:lnTo>
                    <a:lnTo>
                      <a:pt x="47" y="2"/>
                    </a:lnTo>
                    <a:lnTo>
                      <a:pt x="43" y="4"/>
                    </a:lnTo>
                    <a:lnTo>
                      <a:pt x="38" y="5"/>
                    </a:lnTo>
                    <a:lnTo>
                      <a:pt x="33" y="8"/>
                    </a:lnTo>
                    <a:lnTo>
                      <a:pt x="29" y="10"/>
                    </a:lnTo>
                    <a:lnTo>
                      <a:pt x="24" y="14"/>
                    </a:lnTo>
                    <a:lnTo>
                      <a:pt x="20" y="18"/>
                    </a:lnTo>
                    <a:lnTo>
                      <a:pt x="15" y="22"/>
                    </a:lnTo>
                    <a:lnTo>
                      <a:pt x="12" y="27"/>
                    </a:lnTo>
                    <a:lnTo>
                      <a:pt x="9" y="31"/>
                    </a:lnTo>
                    <a:lnTo>
                      <a:pt x="6" y="36"/>
                    </a:lnTo>
                    <a:lnTo>
                      <a:pt x="3" y="42"/>
                    </a:lnTo>
                    <a:lnTo>
                      <a:pt x="2" y="48"/>
                    </a:lnTo>
                    <a:lnTo>
                      <a:pt x="1" y="55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26" name="Freeform 806"/>
              <p:cNvSpPr>
                <a:spLocks/>
              </p:cNvSpPr>
              <p:nvPr/>
            </p:nvSpPr>
            <p:spPr bwMode="auto">
              <a:xfrm flipH="1">
                <a:off x="-862" y="2529"/>
                <a:ext cx="0" cy="8"/>
              </a:xfrm>
              <a:custGeom>
                <a:avLst/>
                <a:gdLst/>
                <a:ahLst/>
                <a:cxnLst>
                  <a:cxn ang="0">
                    <a:pos x="33" y="106"/>
                  </a:cxn>
                  <a:cxn ang="0">
                    <a:pos x="25" y="103"/>
                  </a:cxn>
                  <a:cxn ang="0">
                    <a:pos x="18" y="97"/>
                  </a:cxn>
                  <a:cxn ang="0">
                    <a:pos x="12" y="90"/>
                  </a:cxn>
                  <a:cxn ang="0">
                    <a:pos x="6" y="82"/>
                  </a:cxn>
                  <a:cxn ang="0">
                    <a:pos x="3" y="72"/>
                  </a:cxn>
                  <a:cxn ang="0">
                    <a:pos x="0" y="62"/>
                  </a:cxn>
                  <a:cxn ang="0">
                    <a:pos x="0" y="51"/>
                  </a:cxn>
                  <a:cxn ang="0">
                    <a:pos x="1" y="42"/>
                  </a:cxn>
                  <a:cxn ang="0">
                    <a:pos x="5" y="31"/>
                  </a:cxn>
                  <a:cxn ang="0">
                    <a:pos x="10" y="22"/>
                  </a:cxn>
                  <a:cxn ang="0">
                    <a:pos x="16" y="14"/>
                  </a:cxn>
                  <a:cxn ang="0">
                    <a:pos x="23" y="9"/>
                  </a:cxn>
                  <a:cxn ang="0">
                    <a:pos x="32" y="3"/>
                  </a:cxn>
                  <a:cxn ang="0">
                    <a:pos x="39" y="1"/>
                  </a:cxn>
                  <a:cxn ang="0">
                    <a:pos x="48" y="0"/>
                  </a:cxn>
                  <a:cxn ang="0">
                    <a:pos x="56" y="1"/>
                  </a:cxn>
                  <a:cxn ang="0">
                    <a:pos x="62" y="5"/>
                  </a:cxn>
                  <a:cxn ang="0">
                    <a:pos x="69" y="10"/>
                  </a:cxn>
                  <a:cxn ang="0">
                    <a:pos x="73" y="17"/>
                  </a:cxn>
                  <a:cxn ang="0">
                    <a:pos x="76" y="24"/>
                  </a:cxn>
                  <a:cxn ang="0">
                    <a:pos x="78" y="34"/>
                  </a:cxn>
                  <a:cxn ang="0">
                    <a:pos x="80" y="43"/>
                  </a:cxn>
                  <a:cxn ang="0">
                    <a:pos x="80" y="54"/>
                  </a:cxn>
                  <a:cxn ang="0">
                    <a:pos x="78" y="63"/>
                  </a:cxn>
                  <a:cxn ang="0">
                    <a:pos x="75" y="73"/>
                  </a:cxn>
                  <a:cxn ang="0">
                    <a:pos x="72" y="83"/>
                  </a:cxn>
                  <a:cxn ang="0">
                    <a:pos x="68" y="91"/>
                  </a:cxn>
                  <a:cxn ang="0">
                    <a:pos x="61" y="97"/>
                  </a:cxn>
                  <a:cxn ang="0">
                    <a:pos x="54" y="103"/>
                  </a:cxn>
                  <a:cxn ang="0">
                    <a:pos x="48" y="106"/>
                  </a:cxn>
                  <a:cxn ang="0">
                    <a:pos x="40" y="107"/>
                  </a:cxn>
                </a:cxnLst>
                <a:rect l="0" t="0" r="r" b="b"/>
                <a:pathLst>
                  <a:path w="80" h="107">
                    <a:moveTo>
                      <a:pt x="37" y="107"/>
                    </a:moveTo>
                    <a:lnTo>
                      <a:pt x="33" y="106"/>
                    </a:lnTo>
                    <a:lnTo>
                      <a:pt x="28" y="104"/>
                    </a:lnTo>
                    <a:lnTo>
                      <a:pt x="25" y="103"/>
                    </a:lnTo>
                    <a:lnTo>
                      <a:pt x="22" y="100"/>
                    </a:lnTo>
                    <a:lnTo>
                      <a:pt x="18" y="97"/>
                    </a:lnTo>
                    <a:lnTo>
                      <a:pt x="15" y="94"/>
                    </a:lnTo>
                    <a:lnTo>
                      <a:pt x="12" y="90"/>
                    </a:lnTo>
                    <a:lnTo>
                      <a:pt x="9" y="86"/>
                    </a:lnTo>
                    <a:lnTo>
                      <a:pt x="6" y="82"/>
                    </a:lnTo>
                    <a:lnTo>
                      <a:pt x="4" y="78"/>
                    </a:lnTo>
                    <a:lnTo>
                      <a:pt x="3" y="72"/>
                    </a:lnTo>
                    <a:lnTo>
                      <a:pt x="1" y="68"/>
                    </a:lnTo>
                    <a:lnTo>
                      <a:pt x="0" y="62"/>
                    </a:lnTo>
                    <a:lnTo>
                      <a:pt x="0" y="57"/>
                    </a:lnTo>
                    <a:lnTo>
                      <a:pt x="0" y="51"/>
                    </a:lnTo>
                    <a:lnTo>
                      <a:pt x="1" y="47"/>
                    </a:lnTo>
                    <a:lnTo>
                      <a:pt x="1" y="42"/>
                    </a:lnTo>
                    <a:lnTo>
                      <a:pt x="3" y="36"/>
                    </a:lnTo>
                    <a:lnTo>
                      <a:pt x="5" y="31"/>
                    </a:lnTo>
                    <a:lnTo>
                      <a:pt x="7" y="26"/>
                    </a:lnTo>
                    <a:lnTo>
                      <a:pt x="10" y="22"/>
                    </a:lnTo>
                    <a:lnTo>
                      <a:pt x="13" y="19"/>
                    </a:lnTo>
                    <a:lnTo>
                      <a:pt x="16" y="14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7" y="6"/>
                    </a:lnTo>
                    <a:lnTo>
                      <a:pt x="32" y="3"/>
                    </a:lnTo>
                    <a:lnTo>
                      <a:pt x="35" y="2"/>
                    </a:lnTo>
                    <a:lnTo>
                      <a:pt x="39" y="1"/>
                    </a:lnTo>
                    <a:lnTo>
                      <a:pt x="44" y="0"/>
                    </a:lnTo>
                    <a:lnTo>
                      <a:pt x="48" y="0"/>
                    </a:lnTo>
                    <a:lnTo>
                      <a:pt x="52" y="1"/>
                    </a:lnTo>
                    <a:lnTo>
                      <a:pt x="56" y="1"/>
                    </a:lnTo>
                    <a:lnTo>
                      <a:pt x="59" y="2"/>
                    </a:lnTo>
                    <a:lnTo>
                      <a:pt x="62" y="5"/>
                    </a:lnTo>
                    <a:lnTo>
                      <a:pt x="65" y="7"/>
                    </a:lnTo>
                    <a:lnTo>
                      <a:pt x="69" y="10"/>
                    </a:lnTo>
                    <a:lnTo>
                      <a:pt x="71" y="13"/>
                    </a:lnTo>
                    <a:lnTo>
                      <a:pt x="73" y="17"/>
                    </a:lnTo>
                    <a:lnTo>
                      <a:pt x="75" y="20"/>
                    </a:lnTo>
                    <a:lnTo>
                      <a:pt x="76" y="24"/>
                    </a:lnTo>
                    <a:lnTo>
                      <a:pt x="77" y="29"/>
                    </a:lnTo>
                    <a:lnTo>
                      <a:pt x="78" y="34"/>
                    </a:lnTo>
                    <a:lnTo>
                      <a:pt x="80" y="38"/>
                    </a:lnTo>
                    <a:lnTo>
                      <a:pt x="80" y="43"/>
                    </a:lnTo>
                    <a:lnTo>
                      <a:pt x="80" y="48"/>
                    </a:lnTo>
                    <a:lnTo>
                      <a:pt x="80" y="54"/>
                    </a:lnTo>
                    <a:lnTo>
                      <a:pt x="80" y="59"/>
                    </a:lnTo>
                    <a:lnTo>
                      <a:pt x="78" y="63"/>
                    </a:lnTo>
                    <a:lnTo>
                      <a:pt x="77" y="69"/>
                    </a:lnTo>
                    <a:lnTo>
                      <a:pt x="75" y="73"/>
                    </a:lnTo>
                    <a:lnTo>
                      <a:pt x="74" y="79"/>
                    </a:lnTo>
                    <a:lnTo>
                      <a:pt x="72" y="83"/>
                    </a:lnTo>
                    <a:lnTo>
                      <a:pt x="70" y="88"/>
                    </a:lnTo>
                    <a:lnTo>
                      <a:pt x="68" y="91"/>
                    </a:lnTo>
                    <a:lnTo>
                      <a:pt x="64" y="94"/>
                    </a:lnTo>
                    <a:lnTo>
                      <a:pt x="61" y="97"/>
                    </a:lnTo>
                    <a:lnTo>
                      <a:pt x="58" y="101"/>
                    </a:lnTo>
                    <a:lnTo>
                      <a:pt x="54" y="103"/>
                    </a:lnTo>
                    <a:lnTo>
                      <a:pt x="51" y="105"/>
                    </a:lnTo>
                    <a:lnTo>
                      <a:pt x="48" y="106"/>
                    </a:lnTo>
                    <a:lnTo>
                      <a:pt x="45" y="107"/>
                    </a:lnTo>
                    <a:lnTo>
                      <a:pt x="40" y="107"/>
                    </a:lnTo>
                    <a:lnTo>
                      <a:pt x="37" y="107"/>
                    </a:lnTo>
                    <a:close/>
                  </a:path>
                </a:pathLst>
              </a:custGeom>
              <a:solidFill>
                <a:srgbClr val="FF26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27" name="Freeform 807"/>
              <p:cNvSpPr>
                <a:spLocks/>
              </p:cNvSpPr>
              <p:nvPr/>
            </p:nvSpPr>
            <p:spPr bwMode="auto">
              <a:xfrm flipH="1">
                <a:off x="-855" y="2529"/>
                <a:ext cx="0" cy="4"/>
              </a:xfrm>
              <a:custGeom>
                <a:avLst/>
                <a:gdLst/>
                <a:ahLst/>
                <a:cxnLst>
                  <a:cxn ang="0">
                    <a:pos x="28" y="89"/>
                  </a:cxn>
                  <a:cxn ang="0">
                    <a:pos x="21" y="86"/>
                  </a:cxn>
                  <a:cxn ang="0">
                    <a:pos x="15" y="82"/>
                  </a:cxn>
                  <a:cxn ang="0">
                    <a:pos x="10" y="75"/>
                  </a:cxn>
                  <a:cxn ang="0">
                    <a:pos x="6" y="69"/>
                  </a:cxn>
                  <a:cxn ang="0">
                    <a:pos x="3" y="61"/>
                  </a:cxn>
                  <a:cxn ang="0">
                    <a:pos x="0" y="52"/>
                  </a:cxn>
                  <a:cxn ang="0">
                    <a:pos x="0" y="43"/>
                  </a:cxn>
                  <a:cxn ang="0">
                    <a:pos x="3" y="35"/>
                  </a:cxn>
                  <a:cxn ang="0">
                    <a:pos x="6" y="26"/>
                  </a:cxn>
                  <a:cxn ang="0">
                    <a:pos x="9" y="18"/>
                  </a:cxn>
                  <a:cxn ang="0">
                    <a:pos x="15" y="12"/>
                  </a:cxn>
                  <a:cxn ang="0">
                    <a:pos x="20" y="7"/>
                  </a:cxn>
                  <a:cxn ang="0">
                    <a:pos x="27" y="3"/>
                  </a:cxn>
                  <a:cxn ang="0">
                    <a:pos x="33" y="1"/>
                  </a:cxn>
                  <a:cxn ang="0">
                    <a:pos x="41" y="0"/>
                  </a:cxn>
                  <a:cxn ang="0">
                    <a:pos x="48" y="1"/>
                  </a:cxn>
                  <a:cxn ang="0">
                    <a:pos x="55" y="4"/>
                  </a:cxn>
                  <a:cxn ang="0">
                    <a:pos x="60" y="9"/>
                  </a:cxn>
                  <a:cxn ang="0">
                    <a:pos x="65" y="15"/>
                  </a:cxn>
                  <a:cxn ang="0">
                    <a:pos x="67" y="22"/>
                  </a:cxn>
                  <a:cxn ang="0">
                    <a:pos x="69" y="30"/>
                  </a:cxn>
                  <a:cxn ang="0">
                    <a:pos x="70" y="38"/>
                  </a:cxn>
                  <a:cxn ang="0">
                    <a:pos x="70" y="47"/>
                  </a:cxn>
                  <a:cxn ang="0">
                    <a:pos x="69" y="54"/>
                  </a:cxn>
                  <a:cxn ang="0">
                    <a:pos x="67" y="63"/>
                  </a:cxn>
                  <a:cxn ang="0">
                    <a:pos x="64" y="71"/>
                  </a:cxn>
                  <a:cxn ang="0">
                    <a:pos x="60" y="77"/>
                  </a:cxn>
                  <a:cxn ang="0">
                    <a:pos x="55" y="83"/>
                  </a:cxn>
                  <a:cxn ang="0">
                    <a:pos x="50" y="87"/>
                  </a:cxn>
                  <a:cxn ang="0">
                    <a:pos x="43" y="89"/>
                  </a:cxn>
                  <a:cxn ang="0">
                    <a:pos x="35" y="90"/>
                  </a:cxn>
                </a:cxnLst>
                <a:rect l="0" t="0" r="r" b="b"/>
                <a:pathLst>
                  <a:path w="70" h="90">
                    <a:moveTo>
                      <a:pt x="32" y="90"/>
                    </a:moveTo>
                    <a:lnTo>
                      <a:pt x="28" y="89"/>
                    </a:lnTo>
                    <a:lnTo>
                      <a:pt x="24" y="88"/>
                    </a:lnTo>
                    <a:lnTo>
                      <a:pt x="21" y="86"/>
                    </a:lnTo>
                    <a:lnTo>
                      <a:pt x="18" y="84"/>
                    </a:lnTo>
                    <a:lnTo>
                      <a:pt x="15" y="82"/>
                    </a:lnTo>
                    <a:lnTo>
                      <a:pt x="12" y="78"/>
                    </a:lnTo>
                    <a:lnTo>
                      <a:pt x="10" y="75"/>
                    </a:lnTo>
                    <a:lnTo>
                      <a:pt x="8" y="72"/>
                    </a:lnTo>
                    <a:lnTo>
                      <a:pt x="6" y="69"/>
                    </a:lnTo>
                    <a:lnTo>
                      <a:pt x="4" y="64"/>
                    </a:lnTo>
                    <a:lnTo>
                      <a:pt x="3" y="61"/>
                    </a:lnTo>
                    <a:lnTo>
                      <a:pt x="1" y="57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0" y="43"/>
                    </a:lnTo>
                    <a:lnTo>
                      <a:pt x="1" y="40"/>
                    </a:lnTo>
                    <a:lnTo>
                      <a:pt x="3" y="35"/>
                    </a:lnTo>
                    <a:lnTo>
                      <a:pt x="4" y="30"/>
                    </a:lnTo>
                    <a:lnTo>
                      <a:pt x="6" y="26"/>
                    </a:lnTo>
                    <a:lnTo>
                      <a:pt x="7" y="22"/>
                    </a:lnTo>
                    <a:lnTo>
                      <a:pt x="9" y="18"/>
                    </a:lnTo>
                    <a:lnTo>
                      <a:pt x="12" y="15"/>
                    </a:lnTo>
                    <a:lnTo>
                      <a:pt x="15" y="12"/>
                    </a:lnTo>
                    <a:lnTo>
                      <a:pt x="17" y="10"/>
                    </a:lnTo>
                    <a:lnTo>
                      <a:pt x="20" y="7"/>
                    </a:lnTo>
                    <a:lnTo>
                      <a:pt x="23" y="5"/>
                    </a:lnTo>
                    <a:lnTo>
                      <a:pt x="27" y="3"/>
                    </a:lnTo>
                    <a:lnTo>
                      <a:pt x="30" y="2"/>
                    </a:lnTo>
                    <a:lnTo>
                      <a:pt x="33" y="1"/>
                    </a:lnTo>
                    <a:lnTo>
                      <a:pt x="36" y="0"/>
                    </a:lnTo>
                    <a:lnTo>
                      <a:pt x="41" y="0"/>
                    </a:lnTo>
                    <a:lnTo>
                      <a:pt x="45" y="1"/>
                    </a:lnTo>
                    <a:lnTo>
                      <a:pt x="48" y="1"/>
                    </a:lnTo>
                    <a:lnTo>
                      <a:pt x="52" y="3"/>
                    </a:lnTo>
                    <a:lnTo>
                      <a:pt x="55" y="4"/>
                    </a:lnTo>
                    <a:lnTo>
                      <a:pt x="58" y="6"/>
                    </a:lnTo>
                    <a:lnTo>
                      <a:pt x="60" y="9"/>
                    </a:lnTo>
                    <a:lnTo>
                      <a:pt x="63" y="12"/>
                    </a:lnTo>
                    <a:lnTo>
                      <a:pt x="65" y="15"/>
                    </a:lnTo>
                    <a:lnTo>
                      <a:pt x="66" y="18"/>
                    </a:lnTo>
                    <a:lnTo>
                      <a:pt x="67" y="22"/>
                    </a:lnTo>
                    <a:lnTo>
                      <a:pt x="68" y="26"/>
                    </a:lnTo>
                    <a:lnTo>
                      <a:pt x="69" y="30"/>
                    </a:lnTo>
                    <a:lnTo>
                      <a:pt x="70" y="34"/>
                    </a:lnTo>
                    <a:lnTo>
                      <a:pt x="70" y="38"/>
                    </a:lnTo>
                    <a:lnTo>
                      <a:pt x="70" y="42"/>
                    </a:lnTo>
                    <a:lnTo>
                      <a:pt x="70" y="47"/>
                    </a:lnTo>
                    <a:lnTo>
                      <a:pt x="70" y="51"/>
                    </a:lnTo>
                    <a:lnTo>
                      <a:pt x="69" y="54"/>
                    </a:lnTo>
                    <a:lnTo>
                      <a:pt x="68" y="59"/>
                    </a:lnTo>
                    <a:lnTo>
                      <a:pt x="67" y="63"/>
                    </a:lnTo>
                    <a:lnTo>
                      <a:pt x="66" y="66"/>
                    </a:lnTo>
                    <a:lnTo>
                      <a:pt x="64" y="71"/>
                    </a:lnTo>
                    <a:lnTo>
                      <a:pt x="63" y="74"/>
                    </a:lnTo>
                    <a:lnTo>
                      <a:pt x="60" y="77"/>
                    </a:lnTo>
                    <a:lnTo>
                      <a:pt x="57" y="81"/>
                    </a:lnTo>
                    <a:lnTo>
                      <a:pt x="55" y="83"/>
                    </a:lnTo>
                    <a:lnTo>
                      <a:pt x="52" y="85"/>
                    </a:lnTo>
                    <a:lnTo>
                      <a:pt x="50" y="87"/>
                    </a:lnTo>
                    <a:lnTo>
                      <a:pt x="46" y="88"/>
                    </a:lnTo>
                    <a:lnTo>
                      <a:pt x="43" y="89"/>
                    </a:lnTo>
                    <a:lnTo>
                      <a:pt x="39" y="90"/>
                    </a:lnTo>
                    <a:lnTo>
                      <a:pt x="35" y="90"/>
                    </a:lnTo>
                    <a:lnTo>
                      <a:pt x="32" y="90"/>
                    </a:lnTo>
                    <a:close/>
                  </a:path>
                </a:pathLst>
              </a:custGeom>
              <a:solidFill>
                <a:srgbClr val="FF4C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28" name="Freeform 808"/>
              <p:cNvSpPr>
                <a:spLocks/>
              </p:cNvSpPr>
              <p:nvPr/>
            </p:nvSpPr>
            <p:spPr bwMode="auto">
              <a:xfrm flipH="1">
                <a:off x="-855" y="2529"/>
                <a:ext cx="0" cy="4"/>
              </a:xfrm>
              <a:custGeom>
                <a:avLst/>
                <a:gdLst/>
                <a:ahLst/>
                <a:cxnLst>
                  <a:cxn ang="0">
                    <a:pos x="22" y="72"/>
                  </a:cxn>
                  <a:cxn ang="0">
                    <a:pos x="15" y="69"/>
                  </a:cxn>
                  <a:cxn ang="0">
                    <a:pos x="11" y="65"/>
                  </a:cxn>
                  <a:cxn ang="0">
                    <a:pos x="7" y="60"/>
                  </a:cxn>
                  <a:cxn ang="0">
                    <a:pos x="3" y="54"/>
                  </a:cxn>
                  <a:cxn ang="0">
                    <a:pos x="1" y="48"/>
                  </a:cxn>
                  <a:cxn ang="0">
                    <a:pos x="0" y="41"/>
                  </a:cxn>
                  <a:cxn ang="0">
                    <a:pos x="0" y="34"/>
                  </a:cxn>
                  <a:cxn ang="0">
                    <a:pos x="2" y="28"/>
                  </a:cxn>
                  <a:cxn ang="0">
                    <a:pos x="4" y="20"/>
                  </a:cxn>
                  <a:cxn ang="0">
                    <a:pos x="8" y="14"/>
                  </a:cxn>
                  <a:cxn ang="0">
                    <a:pos x="11" y="8"/>
                  </a:cxn>
                  <a:cxn ang="0">
                    <a:pos x="15" y="4"/>
                  </a:cxn>
                  <a:cxn ang="0">
                    <a:pos x="20" y="2"/>
                  </a:cxn>
                  <a:cxn ang="0">
                    <a:pos x="26" y="0"/>
                  </a:cxn>
                  <a:cxn ang="0">
                    <a:pos x="33" y="0"/>
                  </a:cxn>
                  <a:cxn ang="0">
                    <a:pos x="40" y="1"/>
                  </a:cxn>
                  <a:cxn ang="0">
                    <a:pos x="46" y="4"/>
                  </a:cxn>
                  <a:cxn ang="0">
                    <a:pos x="51" y="8"/>
                  </a:cxn>
                  <a:cxn ang="0">
                    <a:pos x="55" y="14"/>
                  </a:cxn>
                  <a:cxn ang="0">
                    <a:pos x="57" y="19"/>
                  </a:cxn>
                  <a:cxn ang="0">
                    <a:pos x="58" y="26"/>
                  </a:cxn>
                  <a:cxn ang="0">
                    <a:pos x="58" y="32"/>
                  </a:cxn>
                  <a:cxn ang="0">
                    <a:pos x="58" y="39"/>
                  </a:cxn>
                  <a:cxn ang="0">
                    <a:pos x="58" y="44"/>
                  </a:cxn>
                  <a:cxn ang="0">
                    <a:pos x="57" y="51"/>
                  </a:cxn>
                  <a:cxn ang="0">
                    <a:pos x="55" y="56"/>
                  </a:cxn>
                  <a:cxn ang="0">
                    <a:pos x="51" y="62"/>
                  </a:cxn>
                  <a:cxn ang="0">
                    <a:pos x="47" y="66"/>
                  </a:cxn>
                  <a:cxn ang="0">
                    <a:pos x="42" y="69"/>
                  </a:cxn>
                  <a:cxn ang="0">
                    <a:pos x="35" y="72"/>
                  </a:cxn>
                  <a:cxn ang="0">
                    <a:pos x="28" y="73"/>
                  </a:cxn>
                </a:cxnLst>
                <a:rect l="0" t="0" r="r" b="b"/>
                <a:pathLst>
                  <a:path w="59" h="73">
                    <a:moveTo>
                      <a:pt x="25" y="73"/>
                    </a:moveTo>
                    <a:lnTo>
                      <a:pt x="22" y="72"/>
                    </a:lnTo>
                    <a:lnTo>
                      <a:pt x="19" y="71"/>
                    </a:lnTo>
                    <a:lnTo>
                      <a:pt x="15" y="69"/>
                    </a:lnTo>
                    <a:lnTo>
                      <a:pt x="13" y="67"/>
                    </a:lnTo>
                    <a:lnTo>
                      <a:pt x="11" y="65"/>
                    </a:lnTo>
                    <a:lnTo>
                      <a:pt x="9" y="63"/>
                    </a:lnTo>
                    <a:lnTo>
                      <a:pt x="7" y="60"/>
                    </a:lnTo>
                    <a:lnTo>
                      <a:pt x="4" y="57"/>
                    </a:lnTo>
                    <a:lnTo>
                      <a:pt x="3" y="54"/>
                    </a:lnTo>
                    <a:lnTo>
                      <a:pt x="2" y="51"/>
                    </a:lnTo>
                    <a:lnTo>
                      <a:pt x="1" y="48"/>
                    </a:lnTo>
                    <a:lnTo>
                      <a:pt x="0" y="44"/>
                    </a:lnTo>
                    <a:lnTo>
                      <a:pt x="0" y="41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1" y="32"/>
                    </a:lnTo>
                    <a:lnTo>
                      <a:pt x="2" y="28"/>
                    </a:lnTo>
                    <a:lnTo>
                      <a:pt x="3" y="24"/>
                    </a:lnTo>
                    <a:lnTo>
                      <a:pt x="4" y="20"/>
                    </a:lnTo>
                    <a:lnTo>
                      <a:pt x="6" y="17"/>
                    </a:lnTo>
                    <a:lnTo>
                      <a:pt x="8" y="14"/>
                    </a:lnTo>
                    <a:lnTo>
                      <a:pt x="9" y="10"/>
                    </a:lnTo>
                    <a:lnTo>
                      <a:pt x="11" y="8"/>
                    </a:lnTo>
                    <a:lnTo>
                      <a:pt x="13" y="6"/>
                    </a:lnTo>
                    <a:lnTo>
                      <a:pt x="15" y="4"/>
                    </a:lnTo>
                    <a:lnTo>
                      <a:pt x="18" y="3"/>
                    </a:lnTo>
                    <a:lnTo>
                      <a:pt x="20" y="2"/>
                    </a:lnTo>
                    <a:lnTo>
                      <a:pt x="23" y="1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33" y="0"/>
                    </a:lnTo>
                    <a:lnTo>
                      <a:pt x="37" y="1"/>
                    </a:lnTo>
                    <a:lnTo>
                      <a:pt x="40" y="1"/>
                    </a:lnTo>
                    <a:lnTo>
                      <a:pt x="44" y="2"/>
                    </a:lnTo>
                    <a:lnTo>
                      <a:pt x="46" y="4"/>
                    </a:lnTo>
                    <a:lnTo>
                      <a:pt x="49" y="6"/>
                    </a:lnTo>
                    <a:lnTo>
                      <a:pt x="51" y="8"/>
                    </a:lnTo>
                    <a:lnTo>
                      <a:pt x="52" y="10"/>
                    </a:lnTo>
                    <a:lnTo>
                      <a:pt x="55" y="14"/>
                    </a:lnTo>
                    <a:lnTo>
                      <a:pt x="56" y="16"/>
                    </a:lnTo>
                    <a:lnTo>
                      <a:pt x="57" y="19"/>
                    </a:lnTo>
                    <a:lnTo>
                      <a:pt x="57" y="22"/>
                    </a:lnTo>
                    <a:lnTo>
                      <a:pt x="58" y="26"/>
                    </a:lnTo>
                    <a:lnTo>
                      <a:pt x="58" y="29"/>
                    </a:lnTo>
                    <a:lnTo>
                      <a:pt x="58" y="32"/>
                    </a:lnTo>
                    <a:lnTo>
                      <a:pt x="58" y="36"/>
                    </a:lnTo>
                    <a:lnTo>
                      <a:pt x="58" y="39"/>
                    </a:lnTo>
                    <a:lnTo>
                      <a:pt x="59" y="42"/>
                    </a:lnTo>
                    <a:lnTo>
                      <a:pt x="58" y="44"/>
                    </a:lnTo>
                    <a:lnTo>
                      <a:pt x="58" y="48"/>
                    </a:lnTo>
                    <a:lnTo>
                      <a:pt x="57" y="51"/>
                    </a:lnTo>
                    <a:lnTo>
                      <a:pt x="56" y="54"/>
                    </a:lnTo>
                    <a:lnTo>
                      <a:pt x="55" y="56"/>
                    </a:lnTo>
                    <a:lnTo>
                      <a:pt x="52" y="60"/>
                    </a:lnTo>
                    <a:lnTo>
                      <a:pt x="51" y="62"/>
                    </a:lnTo>
                    <a:lnTo>
                      <a:pt x="49" y="64"/>
                    </a:lnTo>
                    <a:lnTo>
                      <a:pt x="47" y="66"/>
                    </a:lnTo>
                    <a:lnTo>
                      <a:pt x="44" y="68"/>
                    </a:lnTo>
                    <a:lnTo>
                      <a:pt x="42" y="69"/>
                    </a:lnTo>
                    <a:lnTo>
                      <a:pt x="38" y="72"/>
                    </a:lnTo>
                    <a:lnTo>
                      <a:pt x="35" y="72"/>
                    </a:lnTo>
                    <a:lnTo>
                      <a:pt x="32" y="73"/>
                    </a:lnTo>
                    <a:lnTo>
                      <a:pt x="28" y="73"/>
                    </a:lnTo>
                    <a:lnTo>
                      <a:pt x="25" y="73"/>
                    </a:lnTo>
                    <a:close/>
                  </a:path>
                </a:pathLst>
              </a:custGeom>
              <a:solidFill>
                <a:srgbClr val="FF72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29" name="Freeform 809"/>
              <p:cNvSpPr>
                <a:spLocks/>
              </p:cNvSpPr>
              <p:nvPr/>
            </p:nvSpPr>
            <p:spPr bwMode="auto">
              <a:xfrm flipH="1">
                <a:off x="-855" y="2529"/>
                <a:ext cx="0" cy="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0" y="31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3" y="45"/>
                  </a:cxn>
                  <a:cxn ang="0">
                    <a:pos x="6" y="49"/>
                  </a:cxn>
                  <a:cxn ang="0">
                    <a:pos x="10" y="53"/>
                  </a:cxn>
                  <a:cxn ang="0">
                    <a:pos x="15" y="56"/>
                  </a:cxn>
                  <a:cxn ang="0">
                    <a:pos x="22" y="57"/>
                  </a:cxn>
                  <a:cxn ang="0">
                    <a:pos x="28" y="57"/>
                  </a:cxn>
                  <a:cxn ang="0">
                    <a:pos x="35" y="55"/>
                  </a:cxn>
                  <a:cxn ang="0">
                    <a:pos x="39" y="52"/>
                  </a:cxn>
                  <a:cxn ang="0">
                    <a:pos x="42" y="48"/>
                  </a:cxn>
                  <a:cxn ang="0">
                    <a:pos x="44" y="44"/>
                  </a:cxn>
                  <a:cxn ang="0">
                    <a:pos x="46" y="40"/>
                  </a:cxn>
                  <a:cxn ang="0">
                    <a:pos x="47" y="35"/>
                  </a:cxn>
                  <a:cxn ang="0">
                    <a:pos x="47" y="32"/>
                  </a:cxn>
                  <a:cxn ang="0">
                    <a:pos x="47" y="28"/>
                  </a:cxn>
                  <a:cxn ang="0">
                    <a:pos x="47" y="22"/>
                  </a:cxn>
                  <a:cxn ang="0">
                    <a:pos x="46" y="18"/>
                  </a:cxn>
                  <a:cxn ang="0">
                    <a:pos x="44" y="12"/>
                  </a:cxn>
                  <a:cxn ang="0">
                    <a:pos x="41" y="8"/>
                  </a:cxn>
                  <a:cxn ang="0">
                    <a:pos x="37" y="5"/>
                  </a:cxn>
                  <a:cxn ang="0">
                    <a:pos x="31" y="1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3" y="1"/>
                  </a:cxn>
                  <a:cxn ang="0">
                    <a:pos x="10" y="4"/>
                  </a:cxn>
                  <a:cxn ang="0">
                    <a:pos x="7" y="7"/>
                  </a:cxn>
                  <a:cxn ang="0">
                    <a:pos x="5" y="10"/>
                  </a:cxn>
                  <a:cxn ang="0">
                    <a:pos x="3" y="16"/>
                  </a:cxn>
                  <a:cxn ang="0">
                    <a:pos x="2" y="21"/>
                  </a:cxn>
                </a:cxnLst>
                <a:rect l="0" t="0" r="r" b="b"/>
                <a:pathLst>
                  <a:path w="47" h="57">
                    <a:moveTo>
                      <a:pt x="1" y="25"/>
                    </a:moveTo>
                    <a:lnTo>
                      <a:pt x="0" y="26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1" y="41"/>
                    </a:lnTo>
                    <a:lnTo>
                      <a:pt x="2" y="43"/>
                    </a:lnTo>
                    <a:lnTo>
                      <a:pt x="3" y="45"/>
                    </a:lnTo>
                    <a:lnTo>
                      <a:pt x="4" y="47"/>
                    </a:lnTo>
                    <a:lnTo>
                      <a:pt x="6" y="49"/>
                    </a:lnTo>
                    <a:lnTo>
                      <a:pt x="7" y="52"/>
                    </a:lnTo>
                    <a:lnTo>
                      <a:pt x="10" y="53"/>
                    </a:lnTo>
                    <a:lnTo>
                      <a:pt x="12" y="55"/>
                    </a:lnTo>
                    <a:lnTo>
                      <a:pt x="15" y="56"/>
                    </a:lnTo>
                    <a:lnTo>
                      <a:pt x="18" y="57"/>
                    </a:lnTo>
                    <a:lnTo>
                      <a:pt x="22" y="57"/>
                    </a:lnTo>
                    <a:lnTo>
                      <a:pt x="25" y="57"/>
                    </a:lnTo>
                    <a:lnTo>
                      <a:pt x="28" y="57"/>
                    </a:lnTo>
                    <a:lnTo>
                      <a:pt x="31" y="56"/>
                    </a:lnTo>
                    <a:lnTo>
                      <a:pt x="35" y="55"/>
                    </a:lnTo>
                    <a:lnTo>
                      <a:pt x="37" y="54"/>
                    </a:lnTo>
                    <a:lnTo>
                      <a:pt x="39" y="52"/>
                    </a:lnTo>
                    <a:lnTo>
                      <a:pt x="40" y="50"/>
                    </a:lnTo>
                    <a:lnTo>
                      <a:pt x="42" y="48"/>
                    </a:lnTo>
                    <a:lnTo>
                      <a:pt x="43" y="46"/>
                    </a:lnTo>
                    <a:lnTo>
                      <a:pt x="44" y="44"/>
                    </a:lnTo>
                    <a:lnTo>
                      <a:pt x="46" y="42"/>
                    </a:lnTo>
                    <a:lnTo>
                      <a:pt x="46" y="40"/>
                    </a:lnTo>
                    <a:lnTo>
                      <a:pt x="46" y="37"/>
                    </a:lnTo>
                    <a:lnTo>
                      <a:pt x="47" y="35"/>
                    </a:lnTo>
                    <a:lnTo>
                      <a:pt x="47" y="34"/>
                    </a:lnTo>
                    <a:lnTo>
                      <a:pt x="47" y="32"/>
                    </a:lnTo>
                    <a:lnTo>
                      <a:pt x="47" y="30"/>
                    </a:lnTo>
                    <a:lnTo>
                      <a:pt x="47" y="28"/>
                    </a:lnTo>
                    <a:lnTo>
                      <a:pt x="47" y="24"/>
                    </a:lnTo>
                    <a:lnTo>
                      <a:pt x="47" y="22"/>
                    </a:lnTo>
                    <a:lnTo>
                      <a:pt x="46" y="20"/>
                    </a:lnTo>
                    <a:lnTo>
                      <a:pt x="46" y="18"/>
                    </a:lnTo>
                    <a:lnTo>
                      <a:pt x="46" y="14"/>
                    </a:lnTo>
                    <a:lnTo>
                      <a:pt x="44" y="12"/>
                    </a:lnTo>
                    <a:lnTo>
                      <a:pt x="43" y="10"/>
                    </a:lnTo>
                    <a:lnTo>
                      <a:pt x="41" y="8"/>
                    </a:lnTo>
                    <a:lnTo>
                      <a:pt x="40" y="6"/>
                    </a:lnTo>
                    <a:lnTo>
                      <a:pt x="37" y="5"/>
                    </a:lnTo>
                    <a:lnTo>
                      <a:pt x="35" y="2"/>
                    </a:lnTo>
                    <a:lnTo>
                      <a:pt x="31" y="1"/>
                    </a:lnTo>
                    <a:lnTo>
                      <a:pt x="28" y="1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11" y="2"/>
                    </a:lnTo>
                    <a:lnTo>
                      <a:pt x="10" y="4"/>
                    </a:lnTo>
                    <a:lnTo>
                      <a:pt x="8" y="5"/>
                    </a:lnTo>
                    <a:lnTo>
                      <a:pt x="7" y="7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2"/>
                    </a:lnTo>
                    <a:lnTo>
                      <a:pt x="3" y="16"/>
                    </a:lnTo>
                    <a:lnTo>
                      <a:pt x="2" y="19"/>
                    </a:lnTo>
                    <a:lnTo>
                      <a:pt x="2" y="21"/>
                    </a:lnTo>
                    <a:lnTo>
                      <a:pt x="1" y="25"/>
                    </a:lnTo>
                    <a:close/>
                  </a:path>
                </a:pathLst>
              </a:custGeom>
              <a:solidFill>
                <a:srgbClr val="FF9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3" name="Group 810"/>
            <p:cNvGrpSpPr>
              <a:grpSpLocks/>
            </p:cNvGrpSpPr>
            <p:nvPr/>
          </p:nvGrpSpPr>
          <p:grpSpPr bwMode="auto">
            <a:xfrm flipH="1">
              <a:off x="3450" y="1314"/>
              <a:ext cx="528" cy="221"/>
              <a:chOff x="-2669" y="2507"/>
              <a:chExt cx="1863" cy="660"/>
            </a:xfrm>
          </p:grpSpPr>
          <p:sp>
            <p:nvSpPr>
              <p:cNvPr id="364331" name="Freeform 811"/>
              <p:cNvSpPr>
                <a:spLocks/>
              </p:cNvSpPr>
              <p:nvPr/>
            </p:nvSpPr>
            <p:spPr bwMode="auto">
              <a:xfrm>
                <a:off x="-1011" y="2507"/>
                <a:ext cx="60" cy="227"/>
              </a:xfrm>
              <a:custGeom>
                <a:avLst/>
                <a:gdLst/>
                <a:ahLst/>
                <a:cxnLst>
                  <a:cxn ang="0">
                    <a:pos x="0" y="456"/>
                  </a:cxn>
                  <a:cxn ang="0">
                    <a:pos x="16" y="425"/>
                  </a:cxn>
                  <a:cxn ang="0">
                    <a:pos x="37" y="378"/>
                  </a:cxn>
                  <a:cxn ang="0">
                    <a:pos x="60" y="315"/>
                  </a:cxn>
                  <a:cxn ang="0">
                    <a:pos x="83" y="244"/>
                  </a:cxn>
                  <a:cxn ang="0">
                    <a:pos x="101" y="171"/>
                  </a:cxn>
                  <a:cxn ang="0">
                    <a:pos x="112" y="103"/>
                  </a:cxn>
                  <a:cxn ang="0">
                    <a:pos x="111" y="43"/>
                  </a:cxn>
                  <a:cxn ang="0">
                    <a:pos x="96" y="0"/>
                  </a:cxn>
                  <a:cxn ang="0">
                    <a:pos x="111" y="43"/>
                  </a:cxn>
                  <a:cxn ang="0">
                    <a:pos x="114" y="102"/>
                  </a:cxn>
                  <a:cxn ang="0">
                    <a:pos x="105" y="171"/>
                  </a:cxn>
                  <a:cxn ang="0">
                    <a:pos x="88" y="244"/>
                  </a:cxn>
                  <a:cxn ang="0">
                    <a:pos x="66" y="314"/>
                  </a:cxn>
                  <a:cxn ang="0">
                    <a:pos x="44" y="375"/>
                  </a:cxn>
                  <a:cxn ang="0">
                    <a:pos x="23" y="423"/>
                  </a:cxn>
                  <a:cxn ang="0">
                    <a:pos x="9" y="453"/>
                  </a:cxn>
                  <a:cxn ang="0">
                    <a:pos x="0" y="456"/>
                  </a:cxn>
                </a:cxnLst>
                <a:rect l="0" t="0" r="r" b="b"/>
                <a:pathLst>
                  <a:path w="114" h="456">
                    <a:moveTo>
                      <a:pt x="0" y="456"/>
                    </a:moveTo>
                    <a:lnTo>
                      <a:pt x="16" y="425"/>
                    </a:lnTo>
                    <a:lnTo>
                      <a:pt x="37" y="378"/>
                    </a:lnTo>
                    <a:lnTo>
                      <a:pt x="60" y="315"/>
                    </a:lnTo>
                    <a:lnTo>
                      <a:pt x="83" y="244"/>
                    </a:lnTo>
                    <a:lnTo>
                      <a:pt x="101" y="171"/>
                    </a:lnTo>
                    <a:lnTo>
                      <a:pt x="112" y="103"/>
                    </a:lnTo>
                    <a:lnTo>
                      <a:pt x="111" y="43"/>
                    </a:lnTo>
                    <a:lnTo>
                      <a:pt x="96" y="0"/>
                    </a:lnTo>
                    <a:lnTo>
                      <a:pt x="111" y="43"/>
                    </a:lnTo>
                    <a:lnTo>
                      <a:pt x="114" y="102"/>
                    </a:lnTo>
                    <a:lnTo>
                      <a:pt x="105" y="171"/>
                    </a:lnTo>
                    <a:lnTo>
                      <a:pt x="88" y="244"/>
                    </a:lnTo>
                    <a:lnTo>
                      <a:pt x="66" y="314"/>
                    </a:lnTo>
                    <a:lnTo>
                      <a:pt x="44" y="375"/>
                    </a:lnTo>
                    <a:lnTo>
                      <a:pt x="23" y="423"/>
                    </a:lnTo>
                    <a:lnTo>
                      <a:pt x="9" y="453"/>
                    </a:lnTo>
                    <a:lnTo>
                      <a:pt x="0" y="456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32" name="Freeform 812"/>
              <p:cNvSpPr>
                <a:spLocks/>
              </p:cNvSpPr>
              <p:nvPr/>
            </p:nvSpPr>
            <p:spPr bwMode="auto">
              <a:xfrm>
                <a:off x="-1215" y="2895"/>
                <a:ext cx="275" cy="257"/>
              </a:xfrm>
              <a:custGeom>
                <a:avLst/>
                <a:gdLst/>
                <a:ahLst/>
                <a:cxnLst>
                  <a:cxn ang="0">
                    <a:pos x="163" y="511"/>
                  </a:cxn>
                  <a:cxn ang="0">
                    <a:pos x="114" y="505"/>
                  </a:cxn>
                  <a:cxn ang="0">
                    <a:pos x="74" y="491"/>
                  </a:cxn>
                  <a:cxn ang="0">
                    <a:pos x="41" y="469"/>
                  </a:cxn>
                  <a:cxn ang="0">
                    <a:pos x="18" y="439"/>
                  </a:cxn>
                  <a:cxn ang="0">
                    <a:pos x="3" y="401"/>
                  </a:cxn>
                  <a:cxn ang="0">
                    <a:pos x="0" y="359"/>
                  </a:cxn>
                  <a:cxn ang="0">
                    <a:pos x="6" y="312"/>
                  </a:cxn>
                  <a:cxn ang="0">
                    <a:pos x="25" y="261"/>
                  </a:cxn>
                  <a:cxn ang="0">
                    <a:pos x="51" y="208"/>
                  </a:cxn>
                  <a:cxn ang="0">
                    <a:pos x="88" y="159"/>
                  </a:cxn>
                  <a:cxn ang="0">
                    <a:pos x="129" y="114"/>
                  </a:cxn>
                  <a:cxn ang="0">
                    <a:pos x="177" y="76"/>
                  </a:cxn>
                  <a:cxn ang="0">
                    <a:pos x="227" y="44"/>
                  </a:cxn>
                  <a:cxn ang="0">
                    <a:pos x="281" y="20"/>
                  </a:cxn>
                  <a:cxn ang="0">
                    <a:pos x="335" y="5"/>
                  </a:cxn>
                  <a:cxn ang="0">
                    <a:pos x="389" y="0"/>
                  </a:cxn>
                  <a:cxn ang="0">
                    <a:pos x="437" y="2"/>
                  </a:cxn>
                  <a:cxn ang="0">
                    <a:pos x="479" y="16"/>
                  </a:cxn>
                  <a:cxn ang="0">
                    <a:pos x="511" y="39"/>
                  </a:cxn>
                  <a:cxn ang="0">
                    <a:pos x="535" y="69"/>
                  </a:cxn>
                  <a:cxn ang="0">
                    <a:pos x="549" y="105"/>
                  </a:cxn>
                  <a:cxn ang="0">
                    <a:pos x="553" y="149"/>
                  </a:cxn>
                  <a:cxn ang="0">
                    <a:pos x="546" y="197"/>
                  </a:cxn>
                  <a:cxn ang="0">
                    <a:pos x="530" y="249"/>
                  </a:cxn>
                  <a:cxn ang="0">
                    <a:pos x="501" y="299"/>
                  </a:cxn>
                  <a:cxn ang="0">
                    <a:pos x="466" y="348"/>
                  </a:cxn>
                  <a:cxn ang="0">
                    <a:pos x="422" y="391"/>
                  </a:cxn>
                  <a:cxn ang="0">
                    <a:pos x="375" y="431"/>
                  </a:cxn>
                  <a:cxn ang="0">
                    <a:pos x="323" y="462"/>
                  </a:cxn>
                  <a:cxn ang="0">
                    <a:pos x="270" y="488"/>
                  </a:cxn>
                  <a:cxn ang="0">
                    <a:pos x="216" y="504"/>
                  </a:cxn>
                  <a:cxn ang="0">
                    <a:pos x="163" y="511"/>
                  </a:cxn>
                </a:cxnLst>
                <a:rect l="0" t="0" r="r" b="b"/>
                <a:pathLst>
                  <a:path w="553" h="511">
                    <a:moveTo>
                      <a:pt x="163" y="511"/>
                    </a:moveTo>
                    <a:lnTo>
                      <a:pt x="114" y="505"/>
                    </a:lnTo>
                    <a:lnTo>
                      <a:pt x="74" y="491"/>
                    </a:lnTo>
                    <a:lnTo>
                      <a:pt x="41" y="469"/>
                    </a:lnTo>
                    <a:lnTo>
                      <a:pt x="18" y="439"/>
                    </a:lnTo>
                    <a:lnTo>
                      <a:pt x="3" y="401"/>
                    </a:lnTo>
                    <a:lnTo>
                      <a:pt x="0" y="359"/>
                    </a:lnTo>
                    <a:lnTo>
                      <a:pt x="6" y="312"/>
                    </a:lnTo>
                    <a:lnTo>
                      <a:pt x="25" y="261"/>
                    </a:lnTo>
                    <a:lnTo>
                      <a:pt x="51" y="208"/>
                    </a:lnTo>
                    <a:lnTo>
                      <a:pt x="88" y="159"/>
                    </a:lnTo>
                    <a:lnTo>
                      <a:pt x="129" y="114"/>
                    </a:lnTo>
                    <a:lnTo>
                      <a:pt x="177" y="76"/>
                    </a:lnTo>
                    <a:lnTo>
                      <a:pt x="227" y="44"/>
                    </a:lnTo>
                    <a:lnTo>
                      <a:pt x="281" y="20"/>
                    </a:lnTo>
                    <a:lnTo>
                      <a:pt x="335" y="5"/>
                    </a:lnTo>
                    <a:lnTo>
                      <a:pt x="389" y="0"/>
                    </a:lnTo>
                    <a:lnTo>
                      <a:pt x="437" y="2"/>
                    </a:lnTo>
                    <a:lnTo>
                      <a:pt x="479" y="16"/>
                    </a:lnTo>
                    <a:lnTo>
                      <a:pt x="511" y="39"/>
                    </a:lnTo>
                    <a:lnTo>
                      <a:pt x="535" y="69"/>
                    </a:lnTo>
                    <a:lnTo>
                      <a:pt x="549" y="105"/>
                    </a:lnTo>
                    <a:lnTo>
                      <a:pt x="553" y="149"/>
                    </a:lnTo>
                    <a:lnTo>
                      <a:pt x="546" y="197"/>
                    </a:lnTo>
                    <a:lnTo>
                      <a:pt x="530" y="249"/>
                    </a:lnTo>
                    <a:lnTo>
                      <a:pt x="501" y="299"/>
                    </a:lnTo>
                    <a:lnTo>
                      <a:pt x="466" y="348"/>
                    </a:lnTo>
                    <a:lnTo>
                      <a:pt x="422" y="391"/>
                    </a:lnTo>
                    <a:lnTo>
                      <a:pt x="375" y="431"/>
                    </a:lnTo>
                    <a:lnTo>
                      <a:pt x="323" y="462"/>
                    </a:lnTo>
                    <a:lnTo>
                      <a:pt x="270" y="488"/>
                    </a:lnTo>
                    <a:lnTo>
                      <a:pt x="216" y="504"/>
                    </a:lnTo>
                    <a:lnTo>
                      <a:pt x="163" y="5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33" name="Freeform 813"/>
              <p:cNvSpPr>
                <a:spLocks/>
              </p:cNvSpPr>
              <p:nvPr/>
            </p:nvSpPr>
            <p:spPr bwMode="auto">
              <a:xfrm>
                <a:off x="-1148" y="2958"/>
                <a:ext cx="141" cy="131"/>
              </a:xfrm>
              <a:custGeom>
                <a:avLst/>
                <a:gdLst/>
                <a:ahLst/>
                <a:cxnLst>
                  <a:cxn ang="0">
                    <a:pos x="85" y="266"/>
                  </a:cxn>
                  <a:cxn ang="0">
                    <a:pos x="59" y="262"/>
                  </a:cxn>
                  <a:cxn ang="0">
                    <a:pos x="37" y="255"/>
                  </a:cxn>
                  <a:cxn ang="0">
                    <a:pos x="21" y="244"/>
                  </a:cxn>
                  <a:cxn ang="0">
                    <a:pos x="10" y="229"/>
                  </a:cxn>
                  <a:cxn ang="0">
                    <a:pos x="2" y="208"/>
                  </a:cxn>
                  <a:cxn ang="0">
                    <a:pos x="0" y="186"/>
                  </a:cxn>
                  <a:cxn ang="0">
                    <a:pos x="3" y="161"/>
                  </a:cxn>
                  <a:cxn ang="0">
                    <a:pos x="13" y="135"/>
                  </a:cxn>
                  <a:cxn ang="0">
                    <a:pos x="27" y="108"/>
                  </a:cxn>
                  <a:cxn ang="0">
                    <a:pos x="45" y="83"/>
                  </a:cxn>
                  <a:cxn ang="0">
                    <a:pos x="66" y="59"/>
                  </a:cxn>
                  <a:cxn ang="0">
                    <a:pos x="93" y="40"/>
                  </a:cxn>
                  <a:cxn ang="0">
                    <a:pos x="119" y="22"/>
                  </a:cxn>
                  <a:cxn ang="0">
                    <a:pos x="148" y="10"/>
                  </a:cxn>
                  <a:cxn ang="0">
                    <a:pos x="176" y="2"/>
                  </a:cxn>
                  <a:cxn ang="0">
                    <a:pos x="204" y="0"/>
                  </a:cxn>
                  <a:cxn ang="0">
                    <a:pos x="228" y="1"/>
                  </a:cxn>
                  <a:cxn ang="0">
                    <a:pos x="248" y="8"/>
                  </a:cxn>
                  <a:cxn ang="0">
                    <a:pos x="265" y="20"/>
                  </a:cxn>
                  <a:cxn ang="0">
                    <a:pos x="279" y="36"/>
                  </a:cxn>
                  <a:cxn ang="0">
                    <a:pos x="285" y="55"/>
                  </a:cxn>
                  <a:cxn ang="0">
                    <a:pos x="289" y="78"/>
                  </a:cxn>
                  <a:cxn ang="0">
                    <a:pos x="285" y="101"/>
                  </a:cxn>
                  <a:cxn ang="0">
                    <a:pos x="277" y="129"/>
                  </a:cxn>
                  <a:cxn ang="0">
                    <a:pos x="261" y="154"/>
                  </a:cxn>
                  <a:cxn ang="0">
                    <a:pos x="242" y="181"/>
                  </a:cxn>
                  <a:cxn ang="0">
                    <a:pos x="220" y="203"/>
                  </a:cxn>
                  <a:cxn ang="0">
                    <a:pos x="194" y="223"/>
                  </a:cxn>
                  <a:cxn ang="0">
                    <a:pos x="167" y="240"/>
                  </a:cxn>
                  <a:cxn ang="0">
                    <a:pos x="140" y="254"/>
                  </a:cxn>
                  <a:cxn ang="0">
                    <a:pos x="111" y="261"/>
                  </a:cxn>
                  <a:cxn ang="0">
                    <a:pos x="85" y="266"/>
                  </a:cxn>
                </a:cxnLst>
                <a:rect l="0" t="0" r="r" b="b"/>
                <a:pathLst>
                  <a:path w="289" h="266">
                    <a:moveTo>
                      <a:pt x="85" y="266"/>
                    </a:moveTo>
                    <a:lnTo>
                      <a:pt x="59" y="262"/>
                    </a:lnTo>
                    <a:lnTo>
                      <a:pt x="37" y="255"/>
                    </a:lnTo>
                    <a:lnTo>
                      <a:pt x="21" y="244"/>
                    </a:lnTo>
                    <a:lnTo>
                      <a:pt x="10" y="229"/>
                    </a:lnTo>
                    <a:lnTo>
                      <a:pt x="2" y="208"/>
                    </a:lnTo>
                    <a:lnTo>
                      <a:pt x="0" y="186"/>
                    </a:lnTo>
                    <a:lnTo>
                      <a:pt x="3" y="161"/>
                    </a:lnTo>
                    <a:lnTo>
                      <a:pt x="13" y="135"/>
                    </a:lnTo>
                    <a:lnTo>
                      <a:pt x="27" y="108"/>
                    </a:lnTo>
                    <a:lnTo>
                      <a:pt x="45" y="83"/>
                    </a:lnTo>
                    <a:lnTo>
                      <a:pt x="66" y="59"/>
                    </a:lnTo>
                    <a:lnTo>
                      <a:pt x="93" y="40"/>
                    </a:lnTo>
                    <a:lnTo>
                      <a:pt x="119" y="22"/>
                    </a:lnTo>
                    <a:lnTo>
                      <a:pt x="148" y="10"/>
                    </a:lnTo>
                    <a:lnTo>
                      <a:pt x="176" y="2"/>
                    </a:lnTo>
                    <a:lnTo>
                      <a:pt x="204" y="0"/>
                    </a:lnTo>
                    <a:lnTo>
                      <a:pt x="228" y="1"/>
                    </a:lnTo>
                    <a:lnTo>
                      <a:pt x="248" y="8"/>
                    </a:lnTo>
                    <a:lnTo>
                      <a:pt x="265" y="20"/>
                    </a:lnTo>
                    <a:lnTo>
                      <a:pt x="279" y="36"/>
                    </a:lnTo>
                    <a:lnTo>
                      <a:pt x="285" y="55"/>
                    </a:lnTo>
                    <a:lnTo>
                      <a:pt x="289" y="78"/>
                    </a:lnTo>
                    <a:lnTo>
                      <a:pt x="285" y="101"/>
                    </a:lnTo>
                    <a:lnTo>
                      <a:pt x="277" y="129"/>
                    </a:lnTo>
                    <a:lnTo>
                      <a:pt x="261" y="154"/>
                    </a:lnTo>
                    <a:lnTo>
                      <a:pt x="242" y="181"/>
                    </a:lnTo>
                    <a:lnTo>
                      <a:pt x="220" y="203"/>
                    </a:lnTo>
                    <a:lnTo>
                      <a:pt x="194" y="223"/>
                    </a:lnTo>
                    <a:lnTo>
                      <a:pt x="167" y="240"/>
                    </a:lnTo>
                    <a:lnTo>
                      <a:pt x="140" y="254"/>
                    </a:lnTo>
                    <a:lnTo>
                      <a:pt x="111" y="261"/>
                    </a:lnTo>
                    <a:lnTo>
                      <a:pt x="85" y="26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34" name="Freeform 814"/>
              <p:cNvSpPr>
                <a:spLocks/>
              </p:cNvSpPr>
              <p:nvPr/>
            </p:nvSpPr>
            <p:spPr bwMode="auto">
              <a:xfrm>
                <a:off x="-2020" y="2913"/>
                <a:ext cx="275" cy="254"/>
              </a:xfrm>
              <a:custGeom>
                <a:avLst/>
                <a:gdLst/>
                <a:ahLst/>
                <a:cxnLst>
                  <a:cxn ang="0">
                    <a:pos x="163" y="512"/>
                  </a:cxn>
                  <a:cxn ang="0">
                    <a:pos x="114" y="507"/>
                  </a:cxn>
                  <a:cxn ang="0">
                    <a:pos x="74" y="493"/>
                  </a:cxn>
                  <a:cxn ang="0">
                    <a:pos x="41" y="470"/>
                  </a:cxn>
                  <a:cxn ang="0">
                    <a:pos x="19" y="441"/>
                  </a:cxn>
                  <a:cxn ang="0">
                    <a:pos x="3" y="404"/>
                  </a:cxn>
                  <a:cxn ang="0">
                    <a:pos x="0" y="361"/>
                  </a:cxn>
                  <a:cxn ang="0">
                    <a:pos x="6" y="313"/>
                  </a:cxn>
                  <a:cxn ang="0">
                    <a:pos x="25" y="263"/>
                  </a:cxn>
                  <a:cxn ang="0">
                    <a:pos x="51" y="210"/>
                  </a:cxn>
                  <a:cxn ang="0">
                    <a:pos x="88" y="161"/>
                  </a:cxn>
                  <a:cxn ang="0">
                    <a:pos x="129" y="117"/>
                  </a:cxn>
                  <a:cxn ang="0">
                    <a:pos x="177" y="79"/>
                  </a:cxn>
                  <a:cxn ang="0">
                    <a:pos x="227" y="47"/>
                  </a:cxn>
                  <a:cxn ang="0">
                    <a:pos x="281" y="23"/>
                  </a:cxn>
                  <a:cxn ang="0">
                    <a:pos x="335" y="6"/>
                  </a:cxn>
                  <a:cxn ang="0">
                    <a:pos x="389" y="0"/>
                  </a:cxn>
                  <a:cxn ang="0">
                    <a:pos x="437" y="3"/>
                  </a:cxn>
                  <a:cxn ang="0">
                    <a:pos x="479" y="16"/>
                  </a:cxn>
                  <a:cxn ang="0">
                    <a:pos x="511" y="39"/>
                  </a:cxn>
                  <a:cxn ang="0">
                    <a:pos x="535" y="70"/>
                  </a:cxn>
                  <a:cxn ang="0">
                    <a:pos x="549" y="107"/>
                  </a:cxn>
                  <a:cxn ang="0">
                    <a:pos x="553" y="151"/>
                  </a:cxn>
                  <a:cxn ang="0">
                    <a:pos x="547" y="199"/>
                  </a:cxn>
                  <a:cxn ang="0">
                    <a:pos x="530" y="250"/>
                  </a:cxn>
                  <a:cxn ang="0">
                    <a:pos x="501" y="301"/>
                  </a:cxn>
                  <a:cxn ang="0">
                    <a:pos x="466" y="350"/>
                  </a:cxn>
                  <a:cxn ang="0">
                    <a:pos x="422" y="392"/>
                  </a:cxn>
                  <a:cxn ang="0">
                    <a:pos x="376" y="433"/>
                  </a:cxn>
                  <a:cxn ang="0">
                    <a:pos x="323" y="464"/>
                  </a:cxn>
                  <a:cxn ang="0">
                    <a:pos x="270" y="489"/>
                  </a:cxn>
                  <a:cxn ang="0">
                    <a:pos x="216" y="504"/>
                  </a:cxn>
                  <a:cxn ang="0">
                    <a:pos x="163" y="512"/>
                  </a:cxn>
                </a:cxnLst>
                <a:rect l="0" t="0" r="r" b="b"/>
                <a:pathLst>
                  <a:path w="553" h="512">
                    <a:moveTo>
                      <a:pt x="163" y="512"/>
                    </a:moveTo>
                    <a:lnTo>
                      <a:pt x="114" y="507"/>
                    </a:lnTo>
                    <a:lnTo>
                      <a:pt x="74" y="493"/>
                    </a:lnTo>
                    <a:lnTo>
                      <a:pt x="41" y="470"/>
                    </a:lnTo>
                    <a:lnTo>
                      <a:pt x="19" y="441"/>
                    </a:lnTo>
                    <a:lnTo>
                      <a:pt x="3" y="404"/>
                    </a:lnTo>
                    <a:lnTo>
                      <a:pt x="0" y="361"/>
                    </a:lnTo>
                    <a:lnTo>
                      <a:pt x="6" y="313"/>
                    </a:lnTo>
                    <a:lnTo>
                      <a:pt x="25" y="263"/>
                    </a:lnTo>
                    <a:lnTo>
                      <a:pt x="51" y="210"/>
                    </a:lnTo>
                    <a:lnTo>
                      <a:pt x="88" y="161"/>
                    </a:lnTo>
                    <a:lnTo>
                      <a:pt x="129" y="117"/>
                    </a:lnTo>
                    <a:lnTo>
                      <a:pt x="177" y="79"/>
                    </a:lnTo>
                    <a:lnTo>
                      <a:pt x="227" y="47"/>
                    </a:lnTo>
                    <a:lnTo>
                      <a:pt x="281" y="23"/>
                    </a:lnTo>
                    <a:lnTo>
                      <a:pt x="335" y="6"/>
                    </a:lnTo>
                    <a:lnTo>
                      <a:pt x="389" y="0"/>
                    </a:lnTo>
                    <a:lnTo>
                      <a:pt x="437" y="3"/>
                    </a:lnTo>
                    <a:lnTo>
                      <a:pt x="479" y="16"/>
                    </a:lnTo>
                    <a:lnTo>
                      <a:pt x="511" y="39"/>
                    </a:lnTo>
                    <a:lnTo>
                      <a:pt x="535" y="70"/>
                    </a:lnTo>
                    <a:lnTo>
                      <a:pt x="549" y="107"/>
                    </a:lnTo>
                    <a:lnTo>
                      <a:pt x="553" y="151"/>
                    </a:lnTo>
                    <a:lnTo>
                      <a:pt x="547" y="199"/>
                    </a:lnTo>
                    <a:lnTo>
                      <a:pt x="530" y="250"/>
                    </a:lnTo>
                    <a:lnTo>
                      <a:pt x="501" y="301"/>
                    </a:lnTo>
                    <a:lnTo>
                      <a:pt x="466" y="350"/>
                    </a:lnTo>
                    <a:lnTo>
                      <a:pt x="422" y="392"/>
                    </a:lnTo>
                    <a:lnTo>
                      <a:pt x="376" y="433"/>
                    </a:lnTo>
                    <a:lnTo>
                      <a:pt x="323" y="464"/>
                    </a:lnTo>
                    <a:lnTo>
                      <a:pt x="270" y="489"/>
                    </a:lnTo>
                    <a:lnTo>
                      <a:pt x="216" y="504"/>
                    </a:lnTo>
                    <a:lnTo>
                      <a:pt x="163" y="5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35" name="Freeform 815"/>
              <p:cNvSpPr>
                <a:spLocks/>
              </p:cNvSpPr>
              <p:nvPr/>
            </p:nvSpPr>
            <p:spPr bwMode="auto">
              <a:xfrm>
                <a:off x="-1953" y="2973"/>
                <a:ext cx="145" cy="134"/>
              </a:xfrm>
              <a:custGeom>
                <a:avLst/>
                <a:gdLst/>
                <a:ahLst/>
                <a:cxnLst>
                  <a:cxn ang="0">
                    <a:pos x="85" y="266"/>
                  </a:cxn>
                  <a:cxn ang="0">
                    <a:pos x="59" y="263"/>
                  </a:cxn>
                  <a:cxn ang="0">
                    <a:pos x="37" y="257"/>
                  </a:cxn>
                  <a:cxn ang="0">
                    <a:pos x="21" y="244"/>
                  </a:cxn>
                  <a:cxn ang="0">
                    <a:pos x="10" y="229"/>
                  </a:cxn>
                  <a:cxn ang="0">
                    <a:pos x="2" y="210"/>
                  </a:cxn>
                  <a:cxn ang="0">
                    <a:pos x="0" y="188"/>
                  </a:cxn>
                  <a:cxn ang="0">
                    <a:pos x="3" y="163"/>
                  </a:cxn>
                  <a:cxn ang="0">
                    <a:pos x="14" y="137"/>
                  </a:cxn>
                  <a:cxn ang="0">
                    <a:pos x="27" y="108"/>
                  </a:cxn>
                  <a:cxn ang="0">
                    <a:pos x="45" y="83"/>
                  </a:cxn>
                  <a:cxn ang="0">
                    <a:pos x="66" y="61"/>
                  </a:cxn>
                  <a:cxn ang="0">
                    <a:pos x="93" y="42"/>
                  </a:cxn>
                  <a:cxn ang="0">
                    <a:pos x="118" y="24"/>
                  </a:cxn>
                  <a:cxn ang="0">
                    <a:pos x="147" y="12"/>
                  </a:cxn>
                  <a:cxn ang="0">
                    <a:pos x="174" y="3"/>
                  </a:cxn>
                  <a:cxn ang="0">
                    <a:pos x="202" y="0"/>
                  </a:cxn>
                  <a:cxn ang="0">
                    <a:pos x="227" y="2"/>
                  </a:cxn>
                  <a:cxn ang="0">
                    <a:pos x="249" y="9"/>
                  </a:cxn>
                  <a:cxn ang="0">
                    <a:pos x="265" y="20"/>
                  </a:cxn>
                  <a:cxn ang="0">
                    <a:pos x="279" y="37"/>
                  </a:cxn>
                  <a:cxn ang="0">
                    <a:pos x="285" y="56"/>
                  </a:cxn>
                  <a:cxn ang="0">
                    <a:pos x="289" y="78"/>
                  </a:cxn>
                  <a:cxn ang="0">
                    <a:pos x="285" y="103"/>
                  </a:cxn>
                  <a:cxn ang="0">
                    <a:pos x="278" y="131"/>
                  </a:cxn>
                  <a:cxn ang="0">
                    <a:pos x="261" y="156"/>
                  </a:cxn>
                  <a:cxn ang="0">
                    <a:pos x="242" y="181"/>
                  </a:cxn>
                  <a:cxn ang="0">
                    <a:pos x="220" y="204"/>
                  </a:cxn>
                  <a:cxn ang="0">
                    <a:pos x="195" y="224"/>
                  </a:cxn>
                  <a:cxn ang="0">
                    <a:pos x="167" y="241"/>
                  </a:cxn>
                  <a:cxn ang="0">
                    <a:pos x="140" y="253"/>
                  </a:cxn>
                  <a:cxn ang="0">
                    <a:pos x="112" y="261"/>
                  </a:cxn>
                  <a:cxn ang="0">
                    <a:pos x="85" y="266"/>
                  </a:cxn>
                </a:cxnLst>
                <a:rect l="0" t="0" r="r" b="b"/>
                <a:pathLst>
                  <a:path w="289" h="266">
                    <a:moveTo>
                      <a:pt x="85" y="266"/>
                    </a:moveTo>
                    <a:lnTo>
                      <a:pt x="59" y="263"/>
                    </a:lnTo>
                    <a:lnTo>
                      <a:pt x="37" y="257"/>
                    </a:lnTo>
                    <a:lnTo>
                      <a:pt x="21" y="244"/>
                    </a:lnTo>
                    <a:lnTo>
                      <a:pt x="10" y="229"/>
                    </a:lnTo>
                    <a:lnTo>
                      <a:pt x="2" y="210"/>
                    </a:lnTo>
                    <a:lnTo>
                      <a:pt x="0" y="188"/>
                    </a:lnTo>
                    <a:lnTo>
                      <a:pt x="3" y="163"/>
                    </a:lnTo>
                    <a:lnTo>
                      <a:pt x="14" y="137"/>
                    </a:lnTo>
                    <a:lnTo>
                      <a:pt x="27" y="108"/>
                    </a:lnTo>
                    <a:lnTo>
                      <a:pt x="45" y="83"/>
                    </a:lnTo>
                    <a:lnTo>
                      <a:pt x="66" y="61"/>
                    </a:lnTo>
                    <a:lnTo>
                      <a:pt x="93" y="42"/>
                    </a:lnTo>
                    <a:lnTo>
                      <a:pt x="118" y="24"/>
                    </a:lnTo>
                    <a:lnTo>
                      <a:pt x="147" y="12"/>
                    </a:lnTo>
                    <a:lnTo>
                      <a:pt x="174" y="3"/>
                    </a:lnTo>
                    <a:lnTo>
                      <a:pt x="202" y="0"/>
                    </a:lnTo>
                    <a:lnTo>
                      <a:pt x="227" y="2"/>
                    </a:lnTo>
                    <a:lnTo>
                      <a:pt x="249" y="9"/>
                    </a:lnTo>
                    <a:lnTo>
                      <a:pt x="265" y="20"/>
                    </a:lnTo>
                    <a:lnTo>
                      <a:pt x="279" y="37"/>
                    </a:lnTo>
                    <a:lnTo>
                      <a:pt x="285" y="56"/>
                    </a:lnTo>
                    <a:lnTo>
                      <a:pt x="289" y="78"/>
                    </a:lnTo>
                    <a:lnTo>
                      <a:pt x="285" y="103"/>
                    </a:lnTo>
                    <a:lnTo>
                      <a:pt x="278" y="131"/>
                    </a:lnTo>
                    <a:lnTo>
                      <a:pt x="261" y="156"/>
                    </a:lnTo>
                    <a:lnTo>
                      <a:pt x="242" y="181"/>
                    </a:lnTo>
                    <a:lnTo>
                      <a:pt x="220" y="204"/>
                    </a:lnTo>
                    <a:lnTo>
                      <a:pt x="195" y="224"/>
                    </a:lnTo>
                    <a:lnTo>
                      <a:pt x="167" y="241"/>
                    </a:lnTo>
                    <a:lnTo>
                      <a:pt x="140" y="253"/>
                    </a:lnTo>
                    <a:lnTo>
                      <a:pt x="112" y="261"/>
                    </a:lnTo>
                    <a:lnTo>
                      <a:pt x="85" y="26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36" name="Freeform 816"/>
              <p:cNvSpPr>
                <a:spLocks/>
              </p:cNvSpPr>
              <p:nvPr/>
            </p:nvSpPr>
            <p:spPr bwMode="auto">
              <a:xfrm>
                <a:off x="-2097" y="2543"/>
                <a:ext cx="1274" cy="529"/>
              </a:xfrm>
              <a:custGeom>
                <a:avLst/>
                <a:gdLst/>
                <a:ahLst/>
                <a:cxnLst>
                  <a:cxn ang="0">
                    <a:pos x="2374" y="1042"/>
                  </a:cxn>
                  <a:cxn ang="0">
                    <a:pos x="2342" y="1037"/>
                  </a:cxn>
                  <a:cxn ang="0">
                    <a:pos x="2327" y="1022"/>
                  </a:cxn>
                  <a:cxn ang="0">
                    <a:pos x="2322" y="997"/>
                  </a:cxn>
                  <a:cxn ang="0">
                    <a:pos x="2330" y="964"/>
                  </a:cxn>
                  <a:cxn ang="0">
                    <a:pos x="2348" y="893"/>
                  </a:cxn>
                  <a:cxn ang="0">
                    <a:pos x="2356" y="787"/>
                  </a:cxn>
                  <a:cxn ang="0">
                    <a:pos x="2313" y="690"/>
                  </a:cxn>
                  <a:cxn ang="0">
                    <a:pos x="2184" y="653"/>
                  </a:cxn>
                  <a:cxn ang="0">
                    <a:pos x="2033" y="665"/>
                  </a:cxn>
                  <a:cxn ang="0">
                    <a:pos x="1936" y="704"/>
                  </a:cxn>
                  <a:cxn ang="0">
                    <a:pos x="1856" y="776"/>
                  </a:cxn>
                  <a:cxn ang="0">
                    <a:pos x="1759" y="891"/>
                  </a:cxn>
                  <a:cxn ang="0">
                    <a:pos x="1614" y="993"/>
                  </a:cxn>
                  <a:cxn ang="0">
                    <a:pos x="1441" y="1039"/>
                  </a:cxn>
                  <a:cxn ang="0">
                    <a:pos x="1283" y="1050"/>
                  </a:cxn>
                  <a:cxn ang="0">
                    <a:pos x="1187" y="1051"/>
                  </a:cxn>
                  <a:cxn ang="0">
                    <a:pos x="768" y="1058"/>
                  </a:cxn>
                  <a:cxn ang="0">
                    <a:pos x="711" y="1051"/>
                  </a:cxn>
                  <a:cxn ang="0">
                    <a:pos x="694" y="1029"/>
                  </a:cxn>
                  <a:cxn ang="0">
                    <a:pos x="700" y="981"/>
                  </a:cxn>
                  <a:cxn ang="0">
                    <a:pos x="715" y="898"/>
                  </a:cxn>
                  <a:cxn ang="0">
                    <a:pos x="726" y="801"/>
                  </a:cxn>
                  <a:cxn ang="0">
                    <a:pos x="708" y="717"/>
                  </a:cxn>
                  <a:cxn ang="0">
                    <a:pos x="632" y="666"/>
                  </a:cxn>
                  <a:cxn ang="0">
                    <a:pos x="486" y="671"/>
                  </a:cxn>
                  <a:cxn ang="0">
                    <a:pos x="351" y="731"/>
                  </a:cxn>
                  <a:cxn ang="0">
                    <a:pos x="245" y="815"/>
                  </a:cxn>
                  <a:cxn ang="0">
                    <a:pos x="177" y="891"/>
                  </a:cxn>
                  <a:cxn ang="0">
                    <a:pos x="149" y="933"/>
                  </a:cxn>
                  <a:cxn ang="0">
                    <a:pos x="128" y="953"/>
                  </a:cxn>
                  <a:cxn ang="0">
                    <a:pos x="109" y="962"/>
                  </a:cxn>
                  <a:cxn ang="0">
                    <a:pos x="89" y="967"/>
                  </a:cxn>
                  <a:cxn ang="0">
                    <a:pos x="0" y="971"/>
                  </a:cxn>
                  <a:cxn ang="0">
                    <a:pos x="51" y="897"/>
                  </a:cxn>
                  <a:cxn ang="0">
                    <a:pos x="195" y="738"/>
                  </a:cxn>
                  <a:cxn ang="0">
                    <a:pos x="436" y="494"/>
                  </a:cxn>
                  <a:cxn ang="0">
                    <a:pos x="788" y="172"/>
                  </a:cxn>
                  <a:cxn ang="0">
                    <a:pos x="845" y="126"/>
                  </a:cxn>
                  <a:cxn ang="0">
                    <a:pos x="925" y="79"/>
                  </a:cxn>
                  <a:cxn ang="0">
                    <a:pos x="1038" y="39"/>
                  </a:cxn>
                  <a:cxn ang="0">
                    <a:pos x="1195" y="14"/>
                  </a:cxn>
                  <a:cxn ang="0">
                    <a:pos x="1324" y="4"/>
                  </a:cxn>
                  <a:cxn ang="0">
                    <a:pos x="1463" y="1"/>
                  </a:cxn>
                  <a:cxn ang="0">
                    <a:pos x="1614" y="2"/>
                  </a:cxn>
                  <a:cxn ang="0">
                    <a:pos x="1779" y="15"/>
                  </a:cxn>
                  <a:cxn ang="0">
                    <a:pos x="1828" y="29"/>
                  </a:cxn>
                  <a:cxn ang="0">
                    <a:pos x="1874" y="59"/>
                  </a:cxn>
                  <a:cxn ang="0">
                    <a:pos x="1911" y="94"/>
                  </a:cxn>
                  <a:cxn ang="0">
                    <a:pos x="1936" y="128"/>
                  </a:cxn>
                  <a:cxn ang="0">
                    <a:pos x="1959" y="173"/>
                  </a:cxn>
                  <a:cxn ang="0">
                    <a:pos x="2001" y="249"/>
                  </a:cxn>
                  <a:cxn ang="0">
                    <a:pos x="2048" y="321"/>
                  </a:cxn>
                  <a:cxn ang="0">
                    <a:pos x="2086" y="359"/>
                  </a:cxn>
                  <a:cxn ang="0">
                    <a:pos x="2506" y="526"/>
                  </a:cxn>
                  <a:cxn ang="0">
                    <a:pos x="2527" y="538"/>
                  </a:cxn>
                  <a:cxn ang="0">
                    <a:pos x="2545" y="557"/>
                  </a:cxn>
                  <a:cxn ang="0">
                    <a:pos x="2548" y="588"/>
                  </a:cxn>
                  <a:cxn ang="0">
                    <a:pos x="2458" y="1041"/>
                  </a:cxn>
                </a:cxnLst>
                <a:rect l="0" t="0" r="r" b="b"/>
                <a:pathLst>
                  <a:path w="2548" h="1059">
                    <a:moveTo>
                      <a:pt x="2458" y="1041"/>
                    </a:moveTo>
                    <a:lnTo>
                      <a:pt x="2374" y="1042"/>
                    </a:lnTo>
                    <a:lnTo>
                      <a:pt x="2356" y="1041"/>
                    </a:lnTo>
                    <a:lnTo>
                      <a:pt x="2342" y="1037"/>
                    </a:lnTo>
                    <a:lnTo>
                      <a:pt x="2332" y="1030"/>
                    </a:lnTo>
                    <a:lnTo>
                      <a:pt x="2327" y="1022"/>
                    </a:lnTo>
                    <a:lnTo>
                      <a:pt x="2322" y="1010"/>
                    </a:lnTo>
                    <a:lnTo>
                      <a:pt x="2322" y="997"/>
                    </a:lnTo>
                    <a:lnTo>
                      <a:pt x="2323" y="981"/>
                    </a:lnTo>
                    <a:lnTo>
                      <a:pt x="2330" y="964"/>
                    </a:lnTo>
                    <a:lnTo>
                      <a:pt x="2337" y="936"/>
                    </a:lnTo>
                    <a:lnTo>
                      <a:pt x="2348" y="893"/>
                    </a:lnTo>
                    <a:lnTo>
                      <a:pt x="2356" y="841"/>
                    </a:lnTo>
                    <a:lnTo>
                      <a:pt x="2356" y="787"/>
                    </a:lnTo>
                    <a:lnTo>
                      <a:pt x="2343" y="734"/>
                    </a:lnTo>
                    <a:lnTo>
                      <a:pt x="2313" y="690"/>
                    </a:lnTo>
                    <a:lnTo>
                      <a:pt x="2262" y="660"/>
                    </a:lnTo>
                    <a:lnTo>
                      <a:pt x="2184" y="653"/>
                    </a:lnTo>
                    <a:lnTo>
                      <a:pt x="2099" y="656"/>
                    </a:lnTo>
                    <a:lnTo>
                      <a:pt x="2033" y="665"/>
                    </a:lnTo>
                    <a:lnTo>
                      <a:pt x="1980" y="680"/>
                    </a:lnTo>
                    <a:lnTo>
                      <a:pt x="1936" y="704"/>
                    </a:lnTo>
                    <a:lnTo>
                      <a:pt x="1896" y="734"/>
                    </a:lnTo>
                    <a:lnTo>
                      <a:pt x="1856" y="776"/>
                    </a:lnTo>
                    <a:lnTo>
                      <a:pt x="1810" y="827"/>
                    </a:lnTo>
                    <a:lnTo>
                      <a:pt x="1759" y="891"/>
                    </a:lnTo>
                    <a:lnTo>
                      <a:pt x="1692" y="949"/>
                    </a:lnTo>
                    <a:lnTo>
                      <a:pt x="1614" y="993"/>
                    </a:lnTo>
                    <a:lnTo>
                      <a:pt x="1527" y="1021"/>
                    </a:lnTo>
                    <a:lnTo>
                      <a:pt x="1441" y="1039"/>
                    </a:lnTo>
                    <a:lnTo>
                      <a:pt x="1356" y="1047"/>
                    </a:lnTo>
                    <a:lnTo>
                      <a:pt x="1283" y="1050"/>
                    </a:lnTo>
                    <a:lnTo>
                      <a:pt x="1223" y="1050"/>
                    </a:lnTo>
                    <a:lnTo>
                      <a:pt x="1187" y="1051"/>
                    </a:lnTo>
                    <a:lnTo>
                      <a:pt x="814" y="1059"/>
                    </a:lnTo>
                    <a:lnTo>
                      <a:pt x="768" y="1058"/>
                    </a:lnTo>
                    <a:lnTo>
                      <a:pt x="734" y="1056"/>
                    </a:lnTo>
                    <a:lnTo>
                      <a:pt x="711" y="1051"/>
                    </a:lnTo>
                    <a:lnTo>
                      <a:pt x="700" y="1044"/>
                    </a:lnTo>
                    <a:lnTo>
                      <a:pt x="694" y="1029"/>
                    </a:lnTo>
                    <a:lnTo>
                      <a:pt x="695" y="1008"/>
                    </a:lnTo>
                    <a:lnTo>
                      <a:pt x="700" y="981"/>
                    </a:lnTo>
                    <a:lnTo>
                      <a:pt x="708" y="946"/>
                    </a:lnTo>
                    <a:lnTo>
                      <a:pt x="715" y="898"/>
                    </a:lnTo>
                    <a:lnTo>
                      <a:pt x="724" y="850"/>
                    </a:lnTo>
                    <a:lnTo>
                      <a:pt x="726" y="801"/>
                    </a:lnTo>
                    <a:lnTo>
                      <a:pt x="724" y="757"/>
                    </a:lnTo>
                    <a:lnTo>
                      <a:pt x="708" y="717"/>
                    </a:lnTo>
                    <a:lnTo>
                      <a:pt x="679" y="686"/>
                    </a:lnTo>
                    <a:lnTo>
                      <a:pt x="632" y="666"/>
                    </a:lnTo>
                    <a:lnTo>
                      <a:pt x="566" y="663"/>
                    </a:lnTo>
                    <a:lnTo>
                      <a:pt x="486" y="671"/>
                    </a:lnTo>
                    <a:lnTo>
                      <a:pt x="416" y="697"/>
                    </a:lnTo>
                    <a:lnTo>
                      <a:pt x="351" y="731"/>
                    </a:lnTo>
                    <a:lnTo>
                      <a:pt x="294" y="772"/>
                    </a:lnTo>
                    <a:lnTo>
                      <a:pt x="245" y="815"/>
                    </a:lnTo>
                    <a:lnTo>
                      <a:pt x="206" y="856"/>
                    </a:lnTo>
                    <a:lnTo>
                      <a:pt x="177" y="891"/>
                    </a:lnTo>
                    <a:lnTo>
                      <a:pt x="161" y="918"/>
                    </a:lnTo>
                    <a:lnTo>
                      <a:pt x="149" y="933"/>
                    </a:lnTo>
                    <a:lnTo>
                      <a:pt x="139" y="944"/>
                    </a:lnTo>
                    <a:lnTo>
                      <a:pt x="128" y="953"/>
                    </a:lnTo>
                    <a:lnTo>
                      <a:pt x="119" y="959"/>
                    </a:lnTo>
                    <a:lnTo>
                      <a:pt x="109" y="962"/>
                    </a:lnTo>
                    <a:lnTo>
                      <a:pt x="99" y="966"/>
                    </a:lnTo>
                    <a:lnTo>
                      <a:pt x="89" y="967"/>
                    </a:lnTo>
                    <a:lnTo>
                      <a:pt x="80" y="968"/>
                    </a:lnTo>
                    <a:lnTo>
                      <a:pt x="0" y="971"/>
                    </a:lnTo>
                    <a:lnTo>
                      <a:pt x="15" y="944"/>
                    </a:lnTo>
                    <a:lnTo>
                      <a:pt x="51" y="897"/>
                    </a:lnTo>
                    <a:lnTo>
                      <a:pt x="110" y="827"/>
                    </a:lnTo>
                    <a:lnTo>
                      <a:pt x="195" y="738"/>
                    </a:lnTo>
                    <a:lnTo>
                      <a:pt x="302" y="626"/>
                    </a:lnTo>
                    <a:lnTo>
                      <a:pt x="436" y="494"/>
                    </a:lnTo>
                    <a:lnTo>
                      <a:pt x="597" y="342"/>
                    </a:lnTo>
                    <a:lnTo>
                      <a:pt x="788" y="172"/>
                    </a:lnTo>
                    <a:lnTo>
                      <a:pt x="813" y="148"/>
                    </a:lnTo>
                    <a:lnTo>
                      <a:pt x="845" y="126"/>
                    </a:lnTo>
                    <a:lnTo>
                      <a:pt x="881" y="100"/>
                    </a:lnTo>
                    <a:lnTo>
                      <a:pt x="925" y="79"/>
                    </a:lnTo>
                    <a:lnTo>
                      <a:pt x="977" y="56"/>
                    </a:lnTo>
                    <a:lnTo>
                      <a:pt x="1038" y="39"/>
                    </a:lnTo>
                    <a:lnTo>
                      <a:pt x="1111" y="24"/>
                    </a:lnTo>
                    <a:lnTo>
                      <a:pt x="1195" y="14"/>
                    </a:lnTo>
                    <a:lnTo>
                      <a:pt x="1258" y="7"/>
                    </a:lnTo>
                    <a:lnTo>
                      <a:pt x="1324" y="4"/>
                    </a:lnTo>
                    <a:lnTo>
                      <a:pt x="1392" y="1"/>
                    </a:lnTo>
                    <a:lnTo>
                      <a:pt x="1463" y="1"/>
                    </a:lnTo>
                    <a:lnTo>
                      <a:pt x="1536" y="0"/>
                    </a:lnTo>
                    <a:lnTo>
                      <a:pt x="1614" y="2"/>
                    </a:lnTo>
                    <a:lnTo>
                      <a:pt x="1695" y="6"/>
                    </a:lnTo>
                    <a:lnTo>
                      <a:pt x="1779" y="15"/>
                    </a:lnTo>
                    <a:lnTo>
                      <a:pt x="1803" y="19"/>
                    </a:lnTo>
                    <a:lnTo>
                      <a:pt x="1828" y="29"/>
                    </a:lnTo>
                    <a:lnTo>
                      <a:pt x="1852" y="41"/>
                    </a:lnTo>
                    <a:lnTo>
                      <a:pt x="1874" y="59"/>
                    </a:lnTo>
                    <a:lnTo>
                      <a:pt x="1893" y="77"/>
                    </a:lnTo>
                    <a:lnTo>
                      <a:pt x="1911" y="94"/>
                    </a:lnTo>
                    <a:lnTo>
                      <a:pt x="1925" y="112"/>
                    </a:lnTo>
                    <a:lnTo>
                      <a:pt x="1936" y="128"/>
                    </a:lnTo>
                    <a:lnTo>
                      <a:pt x="1944" y="144"/>
                    </a:lnTo>
                    <a:lnTo>
                      <a:pt x="1959" y="173"/>
                    </a:lnTo>
                    <a:lnTo>
                      <a:pt x="1979" y="209"/>
                    </a:lnTo>
                    <a:lnTo>
                      <a:pt x="2001" y="249"/>
                    </a:lnTo>
                    <a:lnTo>
                      <a:pt x="2024" y="287"/>
                    </a:lnTo>
                    <a:lnTo>
                      <a:pt x="2048" y="321"/>
                    </a:lnTo>
                    <a:lnTo>
                      <a:pt x="2068" y="346"/>
                    </a:lnTo>
                    <a:lnTo>
                      <a:pt x="2086" y="359"/>
                    </a:lnTo>
                    <a:lnTo>
                      <a:pt x="2494" y="520"/>
                    </a:lnTo>
                    <a:lnTo>
                      <a:pt x="2506" y="526"/>
                    </a:lnTo>
                    <a:lnTo>
                      <a:pt x="2517" y="532"/>
                    </a:lnTo>
                    <a:lnTo>
                      <a:pt x="2527" y="538"/>
                    </a:lnTo>
                    <a:lnTo>
                      <a:pt x="2538" y="547"/>
                    </a:lnTo>
                    <a:lnTo>
                      <a:pt x="2545" y="557"/>
                    </a:lnTo>
                    <a:lnTo>
                      <a:pt x="2548" y="571"/>
                    </a:lnTo>
                    <a:lnTo>
                      <a:pt x="2548" y="588"/>
                    </a:lnTo>
                    <a:lnTo>
                      <a:pt x="2545" y="611"/>
                    </a:lnTo>
                    <a:lnTo>
                      <a:pt x="2458" y="1041"/>
                    </a:lnTo>
                    <a:close/>
                  </a:path>
                </a:pathLst>
              </a:custGeom>
              <a:solidFill>
                <a:srgbClr val="40FFFF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37" name="Freeform 817"/>
              <p:cNvSpPr>
                <a:spLocks/>
              </p:cNvSpPr>
              <p:nvPr/>
            </p:nvSpPr>
            <p:spPr bwMode="auto">
              <a:xfrm>
                <a:off x="-1483" y="2812"/>
                <a:ext cx="603" cy="164"/>
              </a:xfrm>
              <a:custGeom>
                <a:avLst/>
                <a:gdLst/>
                <a:ahLst/>
                <a:cxnLst>
                  <a:cxn ang="0">
                    <a:pos x="1202" y="328"/>
                  </a:cxn>
                  <a:cxn ang="0">
                    <a:pos x="1202" y="137"/>
                  </a:cxn>
                  <a:cxn ang="0">
                    <a:pos x="1204" y="113"/>
                  </a:cxn>
                  <a:cxn ang="0">
                    <a:pos x="1205" y="90"/>
                  </a:cxn>
                  <a:cxn ang="0">
                    <a:pos x="1200" y="66"/>
                  </a:cxn>
                  <a:cxn ang="0">
                    <a:pos x="1189" y="45"/>
                  </a:cxn>
                  <a:cxn ang="0">
                    <a:pos x="1167" y="25"/>
                  </a:cxn>
                  <a:cxn ang="0">
                    <a:pos x="1136" y="11"/>
                  </a:cxn>
                  <a:cxn ang="0">
                    <a:pos x="1091" y="1"/>
                  </a:cxn>
                  <a:cxn ang="0">
                    <a:pos x="1031" y="0"/>
                  </a:cxn>
                  <a:cxn ang="0">
                    <a:pos x="0" y="20"/>
                  </a:cxn>
                </a:cxnLst>
                <a:rect l="0" t="0" r="r" b="b"/>
                <a:pathLst>
                  <a:path w="1205" h="328">
                    <a:moveTo>
                      <a:pt x="1202" y="328"/>
                    </a:moveTo>
                    <a:lnTo>
                      <a:pt x="1202" y="137"/>
                    </a:lnTo>
                    <a:lnTo>
                      <a:pt x="1204" y="113"/>
                    </a:lnTo>
                    <a:lnTo>
                      <a:pt x="1205" y="90"/>
                    </a:lnTo>
                    <a:lnTo>
                      <a:pt x="1200" y="66"/>
                    </a:lnTo>
                    <a:lnTo>
                      <a:pt x="1189" y="45"/>
                    </a:lnTo>
                    <a:lnTo>
                      <a:pt x="1167" y="25"/>
                    </a:lnTo>
                    <a:lnTo>
                      <a:pt x="1136" y="11"/>
                    </a:lnTo>
                    <a:lnTo>
                      <a:pt x="1091" y="1"/>
                    </a:lnTo>
                    <a:lnTo>
                      <a:pt x="1031" y="0"/>
                    </a:lnTo>
                    <a:lnTo>
                      <a:pt x="0" y="2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38" name="Freeform 818"/>
              <p:cNvSpPr>
                <a:spLocks/>
              </p:cNvSpPr>
              <p:nvPr/>
            </p:nvSpPr>
            <p:spPr bwMode="auto">
              <a:xfrm>
                <a:off x="-2027" y="2850"/>
                <a:ext cx="1126" cy="209"/>
              </a:xfrm>
              <a:custGeom>
                <a:avLst/>
                <a:gdLst/>
                <a:ahLst/>
                <a:cxnLst>
                  <a:cxn ang="0">
                    <a:pos x="2253" y="405"/>
                  </a:cxn>
                  <a:cxn ang="0">
                    <a:pos x="2235" y="402"/>
                  </a:cxn>
                  <a:cxn ang="0">
                    <a:pos x="2224" y="398"/>
                  </a:cxn>
                  <a:cxn ang="0">
                    <a:pos x="2216" y="389"/>
                  </a:cxn>
                  <a:cxn ang="0">
                    <a:pos x="2213" y="379"/>
                  </a:cxn>
                  <a:cxn ang="0">
                    <a:pos x="2211" y="366"/>
                  </a:cxn>
                  <a:cxn ang="0">
                    <a:pos x="2214" y="352"/>
                  </a:cxn>
                  <a:cxn ang="0">
                    <a:pos x="2218" y="334"/>
                  </a:cxn>
                  <a:cxn ang="0">
                    <a:pos x="2225" y="316"/>
                  </a:cxn>
                  <a:cxn ang="0">
                    <a:pos x="2233" y="286"/>
                  </a:cxn>
                  <a:cxn ang="0">
                    <a:pos x="2242" y="244"/>
                  </a:cxn>
                  <a:cxn ang="0">
                    <a:pos x="2247" y="191"/>
                  </a:cxn>
                  <a:cxn ang="0">
                    <a:pos x="2244" y="137"/>
                  </a:cxn>
                  <a:cxn ang="0">
                    <a:pos x="2228" y="84"/>
                  </a:cxn>
                  <a:cxn ang="0">
                    <a:pos x="2194" y="40"/>
                  </a:cxn>
                  <a:cxn ang="0">
                    <a:pos x="2139" y="8"/>
                  </a:cxn>
                  <a:cxn ang="0">
                    <a:pos x="2058" y="0"/>
                  </a:cxn>
                  <a:cxn ang="0">
                    <a:pos x="1970" y="3"/>
                  </a:cxn>
                  <a:cxn ang="0">
                    <a:pos x="1900" y="13"/>
                  </a:cxn>
                  <a:cxn ang="0">
                    <a:pos x="1843" y="28"/>
                  </a:cxn>
                  <a:cxn ang="0">
                    <a:pos x="1795" y="54"/>
                  </a:cxn>
                  <a:cxn ang="0">
                    <a:pos x="1751" y="84"/>
                  </a:cxn>
                  <a:cxn ang="0">
                    <a:pos x="1709" y="127"/>
                  </a:cxn>
                  <a:cxn ang="0">
                    <a:pos x="1662" y="179"/>
                  </a:cxn>
                  <a:cxn ang="0">
                    <a:pos x="1609" y="245"/>
                  </a:cxn>
                  <a:cxn ang="0">
                    <a:pos x="1540" y="306"/>
                  </a:cxn>
                  <a:cxn ang="0">
                    <a:pos x="1461" y="350"/>
                  </a:cxn>
                  <a:cxn ang="0">
                    <a:pos x="1374" y="381"/>
                  </a:cxn>
                  <a:cxn ang="0">
                    <a:pos x="1287" y="399"/>
                  </a:cxn>
                  <a:cxn ang="0">
                    <a:pos x="1203" y="408"/>
                  </a:cxn>
                  <a:cxn ang="0">
                    <a:pos x="1130" y="411"/>
                  </a:cxn>
                  <a:cxn ang="0">
                    <a:pos x="1072" y="411"/>
                  </a:cxn>
                  <a:cxn ang="0">
                    <a:pos x="1035" y="412"/>
                  </a:cxn>
                  <a:cxn ang="0">
                    <a:pos x="701" y="421"/>
                  </a:cxn>
                  <a:cxn ang="0">
                    <a:pos x="654" y="420"/>
                  </a:cxn>
                  <a:cxn ang="0">
                    <a:pos x="621" y="417"/>
                  </a:cxn>
                  <a:cxn ang="0">
                    <a:pos x="601" y="410"/>
                  </a:cxn>
                  <a:cxn ang="0">
                    <a:pos x="592" y="398"/>
                  </a:cxn>
                  <a:cxn ang="0">
                    <a:pos x="590" y="381"/>
                  </a:cxn>
                  <a:cxn ang="0">
                    <a:pos x="595" y="358"/>
                  </a:cxn>
                  <a:cxn ang="0">
                    <a:pos x="603" y="328"/>
                  </a:cxn>
                  <a:cxn ang="0">
                    <a:pos x="615" y="291"/>
                  </a:cxn>
                  <a:cxn ang="0">
                    <a:pos x="623" y="242"/>
                  </a:cxn>
                  <a:cxn ang="0">
                    <a:pos x="630" y="194"/>
                  </a:cxn>
                  <a:cxn ang="0">
                    <a:pos x="627" y="147"/>
                  </a:cxn>
                  <a:cxn ang="0">
                    <a:pos x="618" y="103"/>
                  </a:cxn>
                  <a:cxn ang="0">
                    <a:pos x="596" y="64"/>
                  </a:cxn>
                  <a:cxn ang="0">
                    <a:pos x="561" y="34"/>
                  </a:cxn>
                  <a:cxn ang="0">
                    <a:pos x="508" y="15"/>
                  </a:cxn>
                  <a:cxn ang="0">
                    <a:pos x="437" y="10"/>
                  </a:cxn>
                  <a:cxn ang="0">
                    <a:pos x="357" y="20"/>
                  </a:cxn>
                  <a:cxn ang="0">
                    <a:pos x="283" y="46"/>
                  </a:cxn>
                  <a:cxn ang="0">
                    <a:pos x="216" y="81"/>
                  </a:cxn>
                  <a:cxn ang="0">
                    <a:pos x="158" y="124"/>
                  </a:cxn>
                  <a:cxn ang="0">
                    <a:pos x="108" y="168"/>
                  </a:cxn>
                  <a:cxn ang="0">
                    <a:pos x="68" y="211"/>
                  </a:cxn>
                  <a:cxn ang="0">
                    <a:pos x="39" y="247"/>
                  </a:cxn>
                  <a:cxn ang="0">
                    <a:pos x="22" y="274"/>
                  </a:cxn>
                  <a:cxn ang="0">
                    <a:pos x="11" y="290"/>
                  </a:cxn>
                  <a:cxn ang="0">
                    <a:pos x="0" y="303"/>
                  </a:cxn>
                </a:cxnLst>
                <a:rect l="0" t="0" r="r" b="b"/>
                <a:pathLst>
                  <a:path w="2253" h="421">
                    <a:moveTo>
                      <a:pt x="2253" y="405"/>
                    </a:moveTo>
                    <a:lnTo>
                      <a:pt x="2235" y="402"/>
                    </a:lnTo>
                    <a:lnTo>
                      <a:pt x="2224" y="398"/>
                    </a:lnTo>
                    <a:lnTo>
                      <a:pt x="2216" y="389"/>
                    </a:lnTo>
                    <a:lnTo>
                      <a:pt x="2213" y="379"/>
                    </a:lnTo>
                    <a:lnTo>
                      <a:pt x="2211" y="366"/>
                    </a:lnTo>
                    <a:lnTo>
                      <a:pt x="2214" y="352"/>
                    </a:lnTo>
                    <a:lnTo>
                      <a:pt x="2218" y="334"/>
                    </a:lnTo>
                    <a:lnTo>
                      <a:pt x="2225" y="316"/>
                    </a:lnTo>
                    <a:lnTo>
                      <a:pt x="2233" y="286"/>
                    </a:lnTo>
                    <a:lnTo>
                      <a:pt x="2242" y="244"/>
                    </a:lnTo>
                    <a:lnTo>
                      <a:pt x="2247" y="191"/>
                    </a:lnTo>
                    <a:lnTo>
                      <a:pt x="2244" y="137"/>
                    </a:lnTo>
                    <a:lnTo>
                      <a:pt x="2228" y="84"/>
                    </a:lnTo>
                    <a:lnTo>
                      <a:pt x="2194" y="40"/>
                    </a:lnTo>
                    <a:lnTo>
                      <a:pt x="2139" y="8"/>
                    </a:lnTo>
                    <a:lnTo>
                      <a:pt x="2058" y="0"/>
                    </a:lnTo>
                    <a:lnTo>
                      <a:pt x="1970" y="3"/>
                    </a:lnTo>
                    <a:lnTo>
                      <a:pt x="1900" y="13"/>
                    </a:lnTo>
                    <a:lnTo>
                      <a:pt x="1843" y="28"/>
                    </a:lnTo>
                    <a:lnTo>
                      <a:pt x="1795" y="54"/>
                    </a:lnTo>
                    <a:lnTo>
                      <a:pt x="1751" y="84"/>
                    </a:lnTo>
                    <a:lnTo>
                      <a:pt x="1709" y="127"/>
                    </a:lnTo>
                    <a:lnTo>
                      <a:pt x="1662" y="179"/>
                    </a:lnTo>
                    <a:lnTo>
                      <a:pt x="1609" y="245"/>
                    </a:lnTo>
                    <a:lnTo>
                      <a:pt x="1540" y="306"/>
                    </a:lnTo>
                    <a:lnTo>
                      <a:pt x="1461" y="350"/>
                    </a:lnTo>
                    <a:lnTo>
                      <a:pt x="1374" y="381"/>
                    </a:lnTo>
                    <a:lnTo>
                      <a:pt x="1287" y="399"/>
                    </a:lnTo>
                    <a:lnTo>
                      <a:pt x="1203" y="408"/>
                    </a:lnTo>
                    <a:lnTo>
                      <a:pt x="1130" y="411"/>
                    </a:lnTo>
                    <a:lnTo>
                      <a:pt x="1072" y="411"/>
                    </a:lnTo>
                    <a:lnTo>
                      <a:pt x="1035" y="412"/>
                    </a:lnTo>
                    <a:lnTo>
                      <a:pt x="701" y="421"/>
                    </a:lnTo>
                    <a:lnTo>
                      <a:pt x="654" y="420"/>
                    </a:lnTo>
                    <a:lnTo>
                      <a:pt x="621" y="417"/>
                    </a:lnTo>
                    <a:lnTo>
                      <a:pt x="601" y="410"/>
                    </a:lnTo>
                    <a:lnTo>
                      <a:pt x="592" y="398"/>
                    </a:lnTo>
                    <a:lnTo>
                      <a:pt x="590" y="381"/>
                    </a:lnTo>
                    <a:lnTo>
                      <a:pt x="595" y="358"/>
                    </a:lnTo>
                    <a:lnTo>
                      <a:pt x="603" y="328"/>
                    </a:lnTo>
                    <a:lnTo>
                      <a:pt x="615" y="291"/>
                    </a:lnTo>
                    <a:lnTo>
                      <a:pt x="623" y="242"/>
                    </a:lnTo>
                    <a:lnTo>
                      <a:pt x="630" y="194"/>
                    </a:lnTo>
                    <a:lnTo>
                      <a:pt x="627" y="147"/>
                    </a:lnTo>
                    <a:lnTo>
                      <a:pt x="618" y="103"/>
                    </a:lnTo>
                    <a:lnTo>
                      <a:pt x="596" y="64"/>
                    </a:lnTo>
                    <a:lnTo>
                      <a:pt x="561" y="34"/>
                    </a:lnTo>
                    <a:lnTo>
                      <a:pt x="508" y="15"/>
                    </a:lnTo>
                    <a:lnTo>
                      <a:pt x="437" y="10"/>
                    </a:lnTo>
                    <a:lnTo>
                      <a:pt x="357" y="20"/>
                    </a:lnTo>
                    <a:lnTo>
                      <a:pt x="283" y="46"/>
                    </a:lnTo>
                    <a:lnTo>
                      <a:pt x="216" y="81"/>
                    </a:lnTo>
                    <a:lnTo>
                      <a:pt x="158" y="124"/>
                    </a:lnTo>
                    <a:lnTo>
                      <a:pt x="108" y="168"/>
                    </a:lnTo>
                    <a:lnTo>
                      <a:pt x="68" y="211"/>
                    </a:lnTo>
                    <a:lnTo>
                      <a:pt x="39" y="247"/>
                    </a:lnTo>
                    <a:lnTo>
                      <a:pt x="22" y="274"/>
                    </a:lnTo>
                    <a:lnTo>
                      <a:pt x="11" y="290"/>
                    </a:lnTo>
                    <a:lnTo>
                      <a:pt x="0" y="303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39" name="Freeform 819"/>
              <p:cNvSpPr>
                <a:spLocks/>
              </p:cNvSpPr>
              <p:nvPr/>
            </p:nvSpPr>
            <p:spPr bwMode="auto">
              <a:xfrm>
                <a:off x="-2080" y="3000"/>
                <a:ext cx="53" cy="12"/>
              </a:xfrm>
              <a:custGeom>
                <a:avLst/>
                <a:gdLst/>
                <a:ahLst/>
                <a:cxnLst>
                  <a:cxn ang="0">
                    <a:pos x="107" y="0"/>
                  </a:cxn>
                  <a:cxn ang="0">
                    <a:pos x="96" y="7"/>
                  </a:cxn>
                  <a:cxn ang="0">
                    <a:pos x="85" y="15"/>
                  </a:cxn>
                  <a:cxn ang="0">
                    <a:pos x="74" y="17"/>
                  </a:cxn>
                  <a:cxn ang="0">
                    <a:pos x="65" y="21"/>
                  </a:cxn>
                  <a:cxn ang="0">
                    <a:pos x="54" y="22"/>
                  </a:cxn>
                  <a:cxn ang="0">
                    <a:pos x="45" y="24"/>
                  </a:cxn>
                  <a:cxn ang="0">
                    <a:pos x="0" y="24"/>
                  </a:cxn>
                </a:cxnLst>
                <a:rect l="0" t="0" r="r" b="b"/>
                <a:pathLst>
                  <a:path w="107" h="24">
                    <a:moveTo>
                      <a:pt x="107" y="0"/>
                    </a:moveTo>
                    <a:lnTo>
                      <a:pt x="96" y="7"/>
                    </a:lnTo>
                    <a:lnTo>
                      <a:pt x="85" y="15"/>
                    </a:lnTo>
                    <a:lnTo>
                      <a:pt x="74" y="17"/>
                    </a:lnTo>
                    <a:lnTo>
                      <a:pt x="65" y="21"/>
                    </a:lnTo>
                    <a:lnTo>
                      <a:pt x="54" y="22"/>
                    </a:lnTo>
                    <a:lnTo>
                      <a:pt x="45" y="24"/>
                    </a:lnTo>
                    <a:lnTo>
                      <a:pt x="0" y="24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40" name="Line 820"/>
              <p:cNvSpPr>
                <a:spLocks noChangeShapeType="1"/>
              </p:cNvSpPr>
              <p:nvPr/>
            </p:nvSpPr>
            <p:spPr bwMode="auto">
              <a:xfrm flipH="1">
                <a:off x="-1815" y="2830"/>
                <a:ext cx="229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41" name="Freeform 821"/>
              <p:cNvSpPr>
                <a:spLocks/>
              </p:cNvSpPr>
              <p:nvPr/>
            </p:nvSpPr>
            <p:spPr bwMode="auto">
              <a:xfrm>
                <a:off x="-1886" y="2623"/>
                <a:ext cx="215" cy="173"/>
              </a:xfrm>
              <a:custGeom>
                <a:avLst/>
                <a:gdLst/>
                <a:ahLst/>
                <a:cxnLst>
                  <a:cxn ang="0">
                    <a:pos x="435" y="0"/>
                  </a:cxn>
                  <a:cxn ang="0">
                    <a:pos x="392" y="30"/>
                  </a:cxn>
                  <a:cxn ang="0">
                    <a:pos x="338" y="71"/>
                  </a:cxn>
                  <a:cxn ang="0">
                    <a:pos x="278" y="116"/>
                  </a:cxn>
                  <a:cxn ang="0">
                    <a:pos x="214" y="166"/>
                  </a:cxn>
                  <a:cxn ang="0">
                    <a:pos x="150" y="215"/>
                  </a:cxn>
                  <a:cxn ang="0">
                    <a:pos x="91" y="264"/>
                  </a:cxn>
                  <a:cxn ang="0">
                    <a:pos x="39" y="310"/>
                  </a:cxn>
                  <a:cxn ang="0">
                    <a:pos x="0" y="349"/>
                  </a:cxn>
                </a:cxnLst>
                <a:rect l="0" t="0" r="r" b="b"/>
                <a:pathLst>
                  <a:path w="435" h="349">
                    <a:moveTo>
                      <a:pt x="435" y="0"/>
                    </a:moveTo>
                    <a:lnTo>
                      <a:pt x="392" y="30"/>
                    </a:lnTo>
                    <a:lnTo>
                      <a:pt x="338" y="71"/>
                    </a:lnTo>
                    <a:lnTo>
                      <a:pt x="278" y="116"/>
                    </a:lnTo>
                    <a:lnTo>
                      <a:pt x="214" y="166"/>
                    </a:lnTo>
                    <a:lnTo>
                      <a:pt x="150" y="215"/>
                    </a:lnTo>
                    <a:lnTo>
                      <a:pt x="91" y="264"/>
                    </a:lnTo>
                    <a:lnTo>
                      <a:pt x="39" y="310"/>
                    </a:lnTo>
                    <a:lnTo>
                      <a:pt x="0" y="349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42" name="Freeform 822"/>
              <p:cNvSpPr>
                <a:spLocks/>
              </p:cNvSpPr>
              <p:nvPr/>
            </p:nvSpPr>
            <p:spPr bwMode="auto">
              <a:xfrm>
                <a:off x="-1586" y="2561"/>
                <a:ext cx="363" cy="18"/>
              </a:xfrm>
              <a:custGeom>
                <a:avLst/>
                <a:gdLst/>
                <a:ahLst/>
                <a:cxnLst>
                  <a:cxn ang="0">
                    <a:pos x="725" y="11"/>
                  </a:cxn>
                  <a:cxn ang="0">
                    <a:pos x="666" y="7"/>
                  </a:cxn>
                  <a:cxn ang="0">
                    <a:pos x="595" y="4"/>
                  </a:cxn>
                  <a:cxn ang="0">
                    <a:pos x="512" y="0"/>
                  </a:cxn>
                  <a:cxn ang="0">
                    <a:pos x="420" y="0"/>
                  </a:cxn>
                  <a:cxn ang="0">
                    <a:pos x="320" y="0"/>
                  </a:cxn>
                  <a:cxn ang="0">
                    <a:pos x="215" y="5"/>
                  </a:cxn>
                  <a:cxn ang="0">
                    <a:pos x="107" y="15"/>
                  </a:cxn>
                  <a:cxn ang="0">
                    <a:pos x="0" y="31"/>
                  </a:cxn>
                </a:cxnLst>
                <a:rect l="0" t="0" r="r" b="b"/>
                <a:pathLst>
                  <a:path w="725" h="31">
                    <a:moveTo>
                      <a:pt x="725" y="11"/>
                    </a:moveTo>
                    <a:lnTo>
                      <a:pt x="666" y="7"/>
                    </a:lnTo>
                    <a:lnTo>
                      <a:pt x="595" y="4"/>
                    </a:lnTo>
                    <a:lnTo>
                      <a:pt x="512" y="0"/>
                    </a:lnTo>
                    <a:lnTo>
                      <a:pt x="420" y="0"/>
                    </a:lnTo>
                    <a:lnTo>
                      <a:pt x="320" y="0"/>
                    </a:lnTo>
                    <a:lnTo>
                      <a:pt x="215" y="5"/>
                    </a:lnTo>
                    <a:lnTo>
                      <a:pt x="107" y="15"/>
                    </a:lnTo>
                    <a:lnTo>
                      <a:pt x="0" y="31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43" name="Line 823"/>
              <p:cNvSpPr>
                <a:spLocks noChangeShapeType="1"/>
              </p:cNvSpPr>
              <p:nvPr/>
            </p:nvSpPr>
            <p:spPr bwMode="auto">
              <a:xfrm flipH="1">
                <a:off x="-1649" y="2567"/>
                <a:ext cx="215" cy="48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44" name="Freeform 824"/>
              <p:cNvSpPr>
                <a:spLocks/>
              </p:cNvSpPr>
              <p:nvPr/>
            </p:nvSpPr>
            <p:spPr bwMode="auto">
              <a:xfrm>
                <a:off x="-1321" y="2594"/>
                <a:ext cx="183" cy="433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245" y="8"/>
                  </a:cxn>
                  <a:cxn ang="0">
                    <a:pos x="263" y="37"/>
                  </a:cxn>
                  <a:cxn ang="0">
                    <a:pos x="286" y="78"/>
                  </a:cxn>
                  <a:cxn ang="0">
                    <a:pos x="312" y="127"/>
                  </a:cxn>
                  <a:cxn ang="0">
                    <a:pos x="336" y="178"/>
                  </a:cxn>
                  <a:cxn ang="0">
                    <a:pos x="356" y="230"/>
                  </a:cxn>
                  <a:cxn ang="0">
                    <a:pos x="367" y="275"/>
                  </a:cxn>
                  <a:cxn ang="0">
                    <a:pos x="369" y="310"/>
                  </a:cxn>
                  <a:cxn ang="0">
                    <a:pos x="350" y="352"/>
                  </a:cxn>
                  <a:cxn ang="0">
                    <a:pos x="313" y="418"/>
                  </a:cxn>
                  <a:cxn ang="0">
                    <a:pos x="264" y="501"/>
                  </a:cxn>
                  <a:cxn ang="0">
                    <a:pos x="208" y="593"/>
                  </a:cxn>
                  <a:cxn ang="0">
                    <a:pos x="146" y="683"/>
                  </a:cxn>
                  <a:cxn ang="0">
                    <a:pos x="90" y="764"/>
                  </a:cxn>
                  <a:cxn ang="0">
                    <a:pos x="38" y="828"/>
                  </a:cxn>
                  <a:cxn ang="0">
                    <a:pos x="0" y="869"/>
                  </a:cxn>
                </a:cxnLst>
                <a:rect l="0" t="0" r="r" b="b"/>
                <a:pathLst>
                  <a:path w="369" h="869">
                    <a:moveTo>
                      <a:pt x="240" y="0"/>
                    </a:moveTo>
                    <a:lnTo>
                      <a:pt x="245" y="8"/>
                    </a:lnTo>
                    <a:lnTo>
                      <a:pt x="263" y="37"/>
                    </a:lnTo>
                    <a:lnTo>
                      <a:pt x="286" y="78"/>
                    </a:lnTo>
                    <a:lnTo>
                      <a:pt x="312" y="127"/>
                    </a:lnTo>
                    <a:lnTo>
                      <a:pt x="336" y="178"/>
                    </a:lnTo>
                    <a:lnTo>
                      <a:pt x="356" y="230"/>
                    </a:lnTo>
                    <a:lnTo>
                      <a:pt x="367" y="275"/>
                    </a:lnTo>
                    <a:lnTo>
                      <a:pt x="369" y="310"/>
                    </a:lnTo>
                    <a:lnTo>
                      <a:pt x="350" y="352"/>
                    </a:lnTo>
                    <a:lnTo>
                      <a:pt x="313" y="418"/>
                    </a:lnTo>
                    <a:lnTo>
                      <a:pt x="264" y="501"/>
                    </a:lnTo>
                    <a:lnTo>
                      <a:pt x="208" y="593"/>
                    </a:lnTo>
                    <a:lnTo>
                      <a:pt x="146" y="683"/>
                    </a:lnTo>
                    <a:lnTo>
                      <a:pt x="90" y="764"/>
                    </a:lnTo>
                    <a:lnTo>
                      <a:pt x="38" y="828"/>
                    </a:lnTo>
                    <a:lnTo>
                      <a:pt x="0" y="869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45" name="Freeform 825"/>
              <p:cNvSpPr>
                <a:spLocks/>
              </p:cNvSpPr>
              <p:nvPr/>
            </p:nvSpPr>
            <p:spPr bwMode="auto">
              <a:xfrm>
                <a:off x="-1812" y="2582"/>
                <a:ext cx="349" cy="218"/>
              </a:xfrm>
              <a:custGeom>
                <a:avLst/>
                <a:gdLst/>
                <a:ahLst/>
                <a:cxnLst>
                  <a:cxn ang="0">
                    <a:pos x="683" y="0"/>
                  </a:cxn>
                  <a:cxn ang="0">
                    <a:pos x="693" y="0"/>
                  </a:cxn>
                  <a:cxn ang="0">
                    <a:pos x="698" y="5"/>
                  </a:cxn>
                  <a:cxn ang="0">
                    <a:pos x="697" y="14"/>
                  </a:cxn>
                  <a:cxn ang="0">
                    <a:pos x="693" y="26"/>
                  </a:cxn>
                  <a:cxn ang="0">
                    <a:pos x="685" y="39"/>
                  </a:cxn>
                  <a:cxn ang="0">
                    <a:pos x="677" y="55"/>
                  </a:cxn>
                  <a:cxn ang="0">
                    <a:pos x="666" y="71"/>
                  </a:cxn>
                  <a:cxn ang="0">
                    <a:pos x="660" y="89"/>
                  </a:cxn>
                  <a:cxn ang="0">
                    <a:pos x="543" y="348"/>
                  </a:cxn>
                  <a:cxn ang="0">
                    <a:pos x="536" y="359"/>
                  </a:cxn>
                  <a:cxn ang="0">
                    <a:pos x="528" y="373"/>
                  </a:cxn>
                  <a:cxn ang="0">
                    <a:pos x="519" y="386"/>
                  </a:cxn>
                  <a:cxn ang="0">
                    <a:pos x="509" y="398"/>
                  </a:cxn>
                  <a:cxn ang="0">
                    <a:pos x="497" y="409"/>
                  </a:cxn>
                  <a:cxn ang="0">
                    <a:pos x="483" y="417"/>
                  </a:cxn>
                  <a:cxn ang="0">
                    <a:pos x="468" y="422"/>
                  </a:cxn>
                  <a:cxn ang="0">
                    <a:pos x="451" y="425"/>
                  </a:cxn>
                  <a:cxn ang="0">
                    <a:pos x="60" y="435"/>
                  </a:cxn>
                  <a:cxn ang="0">
                    <a:pos x="38" y="434"/>
                  </a:cxn>
                  <a:cxn ang="0">
                    <a:pos x="21" y="434"/>
                  </a:cxn>
                  <a:cxn ang="0">
                    <a:pos x="9" y="429"/>
                  </a:cxn>
                  <a:cxn ang="0">
                    <a:pos x="3" y="425"/>
                  </a:cxn>
                  <a:cxn ang="0">
                    <a:pos x="0" y="416"/>
                  </a:cxn>
                  <a:cxn ang="0">
                    <a:pos x="4" y="406"/>
                  </a:cxn>
                  <a:cxn ang="0">
                    <a:pos x="13" y="392"/>
                  </a:cxn>
                  <a:cxn ang="0">
                    <a:pos x="28" y="377"/>
                  </a:cxn>
                  <a:cxn ang="0">
                    <a:pos x="55" y="346"/>
                  </a:cxn>
                  <a:cxn ang="0">
                    <a:pos x="107" y="297"/>
                  </a:cxn>
                  <a:cxn ang="0">
                    <a:pos x="175" y="236"/>
                  </a:cxn>
                  <a:cxn ang="0">
                    <a:pos x="255" y="171"/>
                  </a:cxn>
                  <a:cxn ang="0">
                    <a:pos x="342" y="107"/>
                  </a:cxn>
                  <a:cxn ang="0">
                    <a:pos x="434" y="53"/>
                  </a:cxn>
                  <a:cxn ang="0">
                    <a:pos x="524" y="15"/>
                  </a:cxn>
                  <a:cxn ang="0">
                    <a:pos x="610" y="0"/>
                  </a:cxn>
                  <a:cxn ang="0">
                    <a:pos x="683" y="0"/>
                  </a:cxn>
                </a:cxnLst>
                <a:rect l="0" t="0" r="r" b="b"/>
                <a:pathLst>
                  <a:path w="698" h="435">
                    <a:moveTo>
                      <a:pt x="683" y="0"/>
                    </a:moveTo>
                    <a:lnTo>
                      <a:pt x="693" y="0"/>
                    </a:lnTo>
                    <a:lnTo>
                      <a:pt x="698" y="5"/>
                    </a:lnTo>
                    <a:lnTo>
                      <a:pt x="697" y="14"/>
                    </a:lnTo>
                    <a:lnTo>
                      <a:pt x="693" y="26"/>
                    </a:lnTo>
                    <a:lnTo>
                      <a:pt x="685" y="39"/>
                    </a:lnTo>
                    <a:lnTo>
                      <a:pt x="677" y="55"/>
                    </a:lnTo>
                    <a:lnTo>
                      <a:pt x="666" y="71"/>
                    </a:lnTo>
                    <a:lnTo>
                      <a:pt x="660" y="89"/>
                    </a:lnTo>
                    <a:lnTo>
                      <a:pt x="543" y="348"/>
                    </a:lnTo>
                    <a:lnTo>
                      <a:pt x="536" y="359"/>
                    </a:lnTo>
                    <a:lnTo>
                      <a:pt x="528" y="373"/>
                    </a:lnTo>
                    <a:lnTo>
                      <a:pt x="519" y="386"/>
                    </a:lnTo>
                    <a:lnTo>
                      <a:pt x="509" y="398"/>
                    </a:lnTo>
                    <a:lnTo>
                      <a:pt x="497" y="409"/>
                    </a:lnTo>
                    <a:lnTo>
                      <a:pt x="483" y="417"/>
                    </a:lnTo>
                    <a:lnTo>
                      <a:pt x="468" y="422"/>
                    </a:lnTo>
                    <a:lnTo>
                      <a:pt x="451" y="425"/>
                    </a:lnTo>
                    <a:lnTo>
                      <a:pt x="60" y="435"/>
                    </a:lnTo>
                    <a:lnTo>
                      <a:pt x="38" y="434"/>
                    </a:lnTo>
                    <a:lnTo>
                      <a:pt x="21" y="434"/>
                    </a:lnTo>
                    <a:lnTo>
                      <a:pt x="9" y="429"/>
                    </a:lnTo>
                    <a:lnTo>
                      <a:pt x="3" y="425"/>
                    </a:lnTo>
                    <a:lnTo>
                      <a:pt x="0" y="416"/>
                    </a:lnTo>
                    <a:lnTo>
                      <a:pt x="4" y="406"/>
                    </a:lnTo>
                    <a:lnTo>
                      <a:pt x="13" y="392"/>
                    </a:lnTo>
                    <a:lnTo>
                      <a:pt x="28" y="377"/>
                    </a:lnTo>
                    <a:lnTo>
                      <a:pt x="55" y="346"/>
                    </a:lnTo>
                    <a:lnTo>
                      <a:pt x="107" y="297"/>
                    </a:lnTo>
                    <a:lnTo>
                      <a:pt x="175" y="236"/>
                    </a:lnTo>
                    <a:lnTo>
                      <a:pt x="255" y="171"/>
                    </a:lnTo>
                    <a:lnTo>
                      <a:pt x="342" y="107"/>
                    </a:lnTo>
                    <a:lnTo>
                      <a:pt x="434" y="53"/>
                    </a:lnTo>
                    <a:lnTo>
                      <a:pt x="524" y="15"/>
                    </a:lnTo>
                    <a:lnTo>
                      <a:pt x="610" y="0"/>
                    </a:lnTo>
                    <a:lnTo>
                      <a:pt x="6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46" name="Freeform 826"/>
              <p:cNvSpPr>
                <a:spLocks/>
              </p:cNvSpPr>
              <p:nvPr/>
            </p:nvSpPr>
            <p:spPr bwMode="auto">
              <a:xfrm>
                <a:off x="-1498" y="2588"/>
                <a:ext cx="346" cy="203"/>
              </a:xfrm>
              <a:custGeom>
                <a:avLst/>
                <a:gdLst/>
                <a:ahLst/>
                <a:cxnLst>
                  <a:cxn ang="0">
                    <a:pos x="692" y="291"/>
                  </a:cxn>
                  <a:cxn ang="0">
                    <a:pos x="686" y="309"/>
                  </a:cxn>
                  <a:cxn ang="0">
                    <a:pos x="680" y="330"/>
                  </a:cxn>
                  <a:cxn ang="0">
                    <a:pos x="669" y="347"/>
                  </a:cxn>
                  <a:cxn ang="0">
                    <a:pos x="658" y="365"/>
                  </a:cxn>
                  <a:cxn ang="0">
                    <a:pos x="642" y="379"/>
                  </a:cxn>
                  <a:cxn ang="0">
                    <a:pos x="625" y="390"/>
                  </a:cxn>
                  <a:cxn ang="0">
                    <a:pos x="605" y="398"/>
                  </a:cxn>
                  <a:cxn ang="0">
                    <a:pos x="583" y="401"/>
                  </a:cxn>
                  <a:cxn ang="0">
                    <a:pos x="49" y="410"/>
                  </a:cxn>
                  <a:cxn ang="0">
                    <a:pos x="33" y="408"/>
                  </a:cxn>
                  <a:cxn ang="0">
                    <a:pos x="20" y="403"/>
                  </a:cxn>
                  <a:cxn ang="0">
                    <a:pos x="10" y="395"/>
                  </a:cxn>
                  <a:cxn ang="0">
                    <a:pos x="5" y="385"/>
                  </a:cxn>
                  <a:cxn ang="0">
                    <a:pos x="0" y="372"/>
                  </a:cxn>
                  <a:cxn ang="0">
                    <a:pos x="0" y="361"/>
                  </a:cxn>
                  <a:cxn ang="0">
                    <a:pos x="2" y="347"/>
                  </a:cxn>
                  <a:cxn ang="0">
                    <a:pos x="8" y="336"/>
                  </a:cxn>
                  <a:cxn ang="0">
                    <a:pos x="135" y="52"/>
                  </a:cxn>
                  <a:cxn ang="0">
                    <a:pos x="156" y="34"/>
                  </a:cxn>
                  <a:cxn ang="0">
                    <a:pos x="200" y="21"/>
                  </a:cxn>
                  <a:cxn ang="0">
                    <a:pos x="259" y="11"/>
                  </a:cxn>
                  <a:cxn ang="0">
                    <a:pos x="328" y="5"/>
                  </a:cxn>
                  <a:cxn ang="0">
                    <a:pos x="395" y="0"/>
                  </a:cxn>
                  <a:cxn ang="0">
                    <a:pos x="456" y="0"/>
                  </a:cxn>
                  <a:cxn ang="0">
                    <a:pos x="504" y="0"/>
                  </a:cxn>
                  <a:cxn ang="0">
                    <a:pos x="529" y="5"/>
                  </a:cxn>
                  <a:cxn ang="0">
                    <a:pos x="543" y="19"/>
                  </a:cxn>
                  <a:cxn ang="0">
                    <a:pos x="565" y="52"/>
                  </a:cxn>
                  <a:cxn ang="0">
                    <a:pos x="591" y="96"/>
                  </a:cxn>
                  <a:cxn ang="0">
                    <a:pos x="620" y="147"/>
                  </a:cxn>
                  <a:cxn ang="0">
                    <a:pos x="646" y="198"/>
                  </a:cxn>
                  <a:cxn ang="0">
                    <a:pos x="670" y="243"/>
                  </a:cxn>
                  <a:cxn ang="0">
                    <a:pos x="685" y="276"/>
                  </a:cxn>
                  <a:cxn ang="0">
                    <a:pos x="692" y="291"/>
                  </a:cxn>
                </a:cxnLst>
                <a:rect l="0" t="0" r="r" b="b"/>
                <a:pathLst>
                  <a:path w="692" h="410">
                    <a:moveTo>
                      <a:pt x="692" y="291"/>
                    </a:moveTo>
                    <a:lnTo>
                      <a:pt x="686" y="309"/>
                    </a:lnTo>
                    <a:lnTo>
                      <a:pt x="680" y="330"/>
                    </a:lnTo>
                    <a:lnTo>
                      <a:pt x="669" y="347"/>
                    </a:lnTo>
                    <a:lnTo>
                      <a:pt x="658" y="365"/>
                    </a:lnTo>
                    <a:lnTo>
                      <a:pt x="642" y="379"/>
                    </a:lnTo>
                    <a:lnTo>
                      <a:pt x="625" y="390"/>
                    </a:lnTo>
                    <a:lnTo>
                      <a:pt x="605" y="398"/>
                    </a:lnTo>
                    <a:lnTo>
                      <a:pt x="583" y="401"/>
                    </a:lnTo>
                    <a:lnTo>
                      <a:pt x="49" y="410"/>
                    </a:lnTo>
                    <a:lnTo>
                      <a:pt x="33" y="408"/>
                    </a:lnTo>
                    <a:lnTo>
                      <a:pt x="20" y="403"/>
                    </a:lnTo>
                    <a:lnTo>
                      <a:pt x="10" y="395"/>
                    </a:lnTo>
                    <a:lnTo>
                      <a:pt x="5" y="385"/>
                    </a:lnTo>
                    <a:lnTo>
                      <a:pt x="0" y="372"/>
                    </a:lnTo>
                    <a:lnTo>
                      <a:pt x="0" y="361"/>
                    </a:lnTo>
                    <a:lnTo>
                      <a:pt x="2" y="347"/>
                    </a:lnTo>
                    <a:lnTo>
                      <a:pt x="8" y="336"/>
                    </a:lnTo>
                    <a:lnTo>
                      <a:pt x="135" y="52"/>
                    </a:lnTo>
                    <a:lnTo>
                      <a:pt x="156" y="34"/>
                    </a:lnTo>
                    <a:lnTo>
                      <a:pt x="200" y="21"/>
                    </a:lnTo>
                    <a:lnTo>
                      <a:pt x="259" y="11"/>
                    </a:lnTo>
                    <a:lnTo>
                      <a:pt x="328" y="5"/>
                    </a:lnTo>
                    <a:lnTo>
                      <a:pt x="395" y="0"/>
                    </a:lnTo>
                    <a:lnTo>
                      <a:pt x="456" y="0"/>
                    </a:lnTo>
                    <a:lnTo>
                      <a:pt x="504" y="0"/>
                    </a:lnTo>
                    <a:lnTo>
                      <a:pt x="529" y="5"/>
                    </a:lnTo>
                    <a:lnTo>
                      <a:pt x="543" y="19"/>
                    </a:lnTo>
                    <a:lnTo>
                      <a:pt x="565" y="52"/>
                    </a:lnTo>
                    <a:lnTo>
                      <a:pt x="591" y="96"/>
                    </a:lnTo>
                    <a:lnTo>
                      <a:pt x="620" y="147"/>
                    </a:lnTo>
                    <a:lnTo>
                      <a:pt x="646" y="198"/>
                    </a:lnTo>
                    <a:lnTo>
                      <a:pt x="670" y="243"/>
                    </a:lnTo>
                    <a:lnTo>
                      <a:pt x="685" y="276"/>
                    </a:lnTo>
                    <a:lnTo>
                      <a:pt x="692" y="291"/>
                    </a:lnTo>
                    <a:close/>
                  </a:path>
                </a:pathLst>
              </a:custGeom>
              <a:solidFill>
                <a:srgbClr val="9999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47" name="Freeform 827"/>
              <p:cNvSpPr>
                <a:spLocks/>
              </p:cNvSpPr>
              <p:nvPr/>
            </p:nvSpPr>
            <p:spPr bwMode="auto">
              <a:xfrm>
                <a:off x="-1162" y="2585"/>
                <a:ext cx="102" cy="140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60" y="28"/>
                  </a:cxn>
                  <a:cxn ang="0">
                    <a:pos x="79" y="63"/>
                  </a:cxn>
                  <a:cxn ang="0">
                    <a:pos x="102" y="103"/>
                  </a:cxn>
                  <a:cxn ang="0">
                    <a:pos x="127" y="147"/>
                  </a:cxn>
                  <a:cxn ang="0">
                    <a:pos x="151" y="187"/>
                  </a:cxn>
                  <a:cxn ang="0">
                    <a:pos x="175" y="224"/>
                  </a:cxn>
                  <a:cxn ang="0">
                    <a:pos x="194" y="252"/>
                  </a:cxn>
                  <a:cxn ang="0">
                    <a:pos x="209" y="269"/>
                  </a:cxn>
                  <a:cxn ang="0">
                    <a:pos x="191" y="275"/>
                  </a:cxn>
                  <a:cxn ang="0">
                    <a:pos x="175" y="281"/>
                  </a:cxn>
                  <a:cxn ang="0">
                    <a:pos x="156" y="282"/>
                  </a:cxn>
                  <a:cxn ang="0">
                    <a:pos x="140" y="282"/>
                  </a:cxn>
                  <a:cxn ang="0">
                    <a:pos x="123" y="277"/>
                  </a:cxn>
                  <a:cxn ang="0">
                    <a:pos x="110" y="268"/>
                  </a:cxn>
                  <a:cxn ang="0">
                    <a:pos x="98" y="254"/>
                  </a:cxn>
                  <a:cxn ang="0">
                    <a:pos x="91" y="238"/>
                  </a:cxn>
                  <a:cxn ang="0">
                    <a:pos x="4" y="94"/>
                  </a:cxn>
                  <a:cxn ang="0">
                    <a:pos x="0" y="82"/>
                  </a:cxn>
                  <a:cxn ang="0">
                    <a:pos x="0" y="69"/>
                  </a:cxn>
                  <a:cxn ang="0">
                    <a:pos x="0" y="55"/>
                  </a:cxn>
                  <a:cxn ang="0">
                    <a:pos x="5" y="43"/>
                  </a:cxn>
                  <a:cxn ang="0">
                    <a:pos x="10" y="30"/>
                  </a:cxn>
                  <a:cxn ang="0">
                    <a:pos x="19" y="19"/>
                  </a:cxn>
                  <a:cxn ang="0">
                    <a:pos x="30" y="8"/>
                  </a:cxn>
                  <a:cxn ang="0">
                    <a:pos x="47" y="0"/>
                  </a:cxn>
                </a:cxnLst>
                <a:rect l="0" t="0" r="r" b="b"/>
                <a:pathLst>
                  <a:path w="209" h="282">
                    <a:moveTo>
                      <a:pt x="47" y="0"/>
                    </a:moveTo>
                    <a:lnTo>
                      <a:pt x="60" y="28"/>
                    </a:lnTo>
                    <a:lnTo>
                      <a:pt x="79" y="63"/>
                    </a:lnTo>
                    <a:lnTo>
                      <a:pt x="102" y="103"/>
                    </a:lnTo>
                    <a:lnTo>
                      <a:pt x="127" y="147"/>
                    </a:lnTo>
                    <a:lnTo>
                      <a:pt x="151" y="187"/>
                    </a:lnTo>
                    <a:lnTo>
                      <a:pt x="175" y="224"/>
                    </a:lnTo>
                    <a:lnTo>
                      <a:pt x="194" y="252"/>
                    </a:lnTo>
                    <a:lnTo>
                      <a:pt x="209" y="269"/>
                    </a:lnTo>
                    <a:lnTo>
                      <a:pt x="191" y="275"/>
                    </a:lnTo>
                    <a:lnTo>
                      <a:pt x="175" y="281"/>
                    </a:lnTo>
                    <a:lnTo>
                      <a:pt x="156" y="282"/>
                    </a:lnTo>
                    <a:lnTo>
                      <a:pt x="140" y="282"/>
                    </a:lnTo>
                    <a:lnTo>
                      <a:pt x="123" y="277"/>
                    </a:lnTo>
                    <a:lnTo>
                      <a:pt x="110" y="268"/>
                    </a:lnTo>
                    <a:lnTo>
                      <a:pt x="98" y="254"/>
                    </a:lnTo>
                    <a:lnTo>
                      <a:pt x="91" y="238"/>
                    </a:lnTo>
                    <a:lnTo>
                      <a:pt x="4" y="94"/>
                    </a:lnTo>
                    <a:lnTo>
                      <a:pt x="0" y="82"/>
                    </a:lnTo>
                    <a:lnTo>
                      <a:pt x="0" y="69"/>
                    </a:lnTo>
                    <a:lnTo>
                      <a:pt x="0" y="55"/>
                    </a:lnTo>
                    <a:lnTo>
                      <a:pt x="5" y="43"/>
                    </a:lnTo>
                    <a:lnTo>
                      <a:pt x="10" y="30"/>
                    </a:lnTo>
                    <a:lnTo>
                      <a:pt x="19" y="19"/>
                    </a:lnTo>
                    <a:lnTo>
                      <a:pt x="30" y="8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48" name="Freeform 828"/>
              <p:cNvSpPr>
                <a:spLocks/>
              </p:cNvSpPr>
              <p:nvPr/>
            </p:nvSpPr>
            <p:spPr bwMode="auto">
              <a:xfrm>
                <a:off x="-1176" y="2585"/>
                <a:ext cx="123" cy="15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34" y="4"/>
                  </a:cxn>
                  <a:cxn ang="0">
                    <a:pos x="27" y="11"/>
                  </a:cxn>
                  <a:cxn ang="0">
                    <a:pos x="18" y="19"/>
                  </a:cxn>
                  <a:cxn ang="0">
                    <a:pos x="12" y="30"/>
                  </a:cxn>
                  <a:cxn ang="0">
                    <a:pos x="6" y="42"/>
                  </a:cxn>
                  <a:cxn ang="0">
                    <a:pos x="3" y="53"/>
                  </a:cxn>
                  <a:cxn ang="0">
                    <a:pos x="0" y="64"/>
                  </a:cxn>
                  <a:cxn ang="0">
                    <a:pos x="2" y="77"/>
                  </a:cxn>
                  <a:cxn ang="0">
                    <a:pos x="6" y="93"/>
                  </a:cxn>
                  <a:cxn ang="0">
                    <a:pos x="17" y="122"/>
                  </a:cxn>
                  <a:cxn ang="0">
                    <a:pos x="32" y="156"/>
                  </a:cxn>
                  <a:cxn ang="0">
                    <a:pos x="51" y="194"/>
                  </a:cxn>
                  <a:cxn ang="0">
                    <a:pos x="67" y="229"/>
                  </a:cxn>
                  <a:cxn ang="0">
                    <a:pos x="85" y="260"/>
                  </a:cxn>
                  <a:cxn ang="0">
                    <a:pos x="97" y="283"/>
                  </a:cxn>
                  <a:cxn ang="0">
                    <a:pos x="105" y="294"/>
                  </a:cxn>
                  <a:cxn ang="0">
                    <a:pos x="110" y="297"/>
                  </a:cxn>
                  <a:cxn ang="0">
                    <a:pos x="120" y="303"/>
                  </a:cxn>
                  <a:cxn ang="0">
                    <a:pos x="132" y="308"/>
                  </a:cxn>
                  <a:cxn ang="0">
                    <a:pos x="150" y="312"/>
                  </a:cxn>
                  <a:cxn ang="0">
                    <a:pos x="170" y="312"/>
                  </a:cxn>
                  <a:cxn ang="0">
                    <a:pos x="194" y="308"/>
                  </a:cxn>
                  <a:cxn ang="0">
                    <a:pos x="221" y="297"/>
                  </a:cxn>
                  <a:cxn ang="0">
                    <a:pos x="252" y="278"/>
                  </a:cxn>
                </a:cxnLst>
                <a:rect l="0" t="0" r="r" b="b"/>
                <a:pathLst>
                  <a:path w="252" h="312">
                    <a:moveTo>
                      <a:pt x="46" y="0"/>
                    </a:moveTo>
                    <a:lnTo>
                      <a:pt x="34" y="4"/>
                    </a:lnTo>
                    <a:lnTo>
                      <a:pt x="27" y="11"/>
                    </a:lnTo>
                    <a:lnTo>
                      <a:pt x="18" y="19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3" y="53"/>
                    </a:lnTo>
                    <a:lnTo>
                      <a:pt x="0" y="64"/>
                    </a:lnTo>
                    <a:lnTo>
                      <a:pt x="2" y="77"/>
                    </a:lnTo>
                    <a:lnTo>
                      <a:pt x="6" y="93"/>
                    </a:lnTo>
                    <a:lnTo>
                      <a:pt x="17" y="122"/>
                    </a:lnTo>
                    <a:lnTo>
                      <a:pt x="32" y="156"/>
                    </a:lnTo>
                    <a:lnTo>
                      <a:pt x="51" y="194"/>
                    </a:lnTo>
                    <a:lnTo>
                      <a:pt x="67" y="229"/>
                    </a:lnTo>
                    <a:lnTo>
                      <a:pt x="85" y="260"/>
                    </a:lnTo>
                    <a:lnTo>
                      <a:pt x="97" y="283"/>
                    </a:lnTo>
                    <a:lnTo>
                      <a:pt x="105" y="294"/>
                    </a:lnTo>
                    <a:lnTo>
                      <a:pt x="110" y="297"/>
                    </a:lnTo>
                    <a:lnTo>
                      <a:pt x="120" y="303"/>
                    </a:lnTo>
                    <a:lnTo>
                      <a:pt x="132" y="308"/>
                    </a:lnTo>
                    <a:lnTo>
                      <a:pt x="150" y="312"/>
                    </a:lnTo>
                    <a:lnTo>
                      <a:pt x="170" y="312"/>
                    </a:lnTo>
                    <a:lnTo>
                      <a:pt x="194" y="308"/>
                    </a:lnTo>
                    <a:lnTo>
                      <a:pt x="221" y="297"/>
                    </a:lnTo>
                    <a:lnTo>
                      <a:pt x="252" y="278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49" name="Freeform 829"/>
              <p:cNvSpPr>
                <a:spLocks/>
              </p:cNvSpPr>
              <p:nvPr/>
            </p:nvSpPr>
            <p:spPr bwMode="auto">
              <a:xfrm>
                <a:off x="-912" y="2821"/>
                <a:ext cx="25" cy="54"/>
              </a:xfrm>
              <a:custGeom>
                <a:avLst/>
                <a:gdLst/>
                <a:ahLst/>
                <a:cxnLst>
                  <a:cxn ang="0">
                    <a:pos x="38" y="107"/>
                  </a:cxn>
                  <a:cxn ang="0">
                    <a:pos x="28" y="106"/>
                  </a:cxn>
                  <a:cxn ang="0">
                    <a:pos x="19" y="97"/>
                  </a:cxn>
                  <a:cxn ang="0">
                    <a:pos x="14" y="89"/>
                  </a:cxn>
                  <a:cxn ang="0">
                    <a:pos x="10" y="82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2" y="52"/>
                  </a:cxn>
                  <a:cxn ang="0">
                    <a:pos x="2" y="40"/>
                  </a:cxn>
                  <a:cxn ang="0">
                    <a:pos x="0" y="29"/>
                  </a:cxn>
                  <a:cxn ang="0">
                    <a:pos x="2" y="21"/>
                  </a:cxn>
                  <a:cxn ang="0">
                    <a:pos x="2" y="13"/>
                  </a:cxn>
                  <a:cxn ang="0">
                    <a:pos x="5" y="6"/>
                  </a:cxn>
                  <a:cxn ang="0">
                    <a:pos x="8" y="1"/>
                  </a:cxn>
                  <a:cxn ang="0">
                    <a:pos x="13" y="0"/>
                  </a:cxn>
                  <a:cxn ang="0">
                    <a:pos x="20" y="0"/>
                  </a:cxn>
                  <a:cxn ang="0">
                    <a:pos x="29" y="10"/>
                  </a:cxn>
                  <a:cxn ang="0">
                    <a:pos x="33" y="16"/>
                  </a:cxn>
                  <a:cxn ang="0">
                    <a:pos x="38" y="25"/>
                  </a:cxn>
                  <a:cxn ang="0">
                    <a:pos x="42" y="35"/>
                  </a:cxn>
                  <a:cxn ang="0">
                    <a:pos x="46" y="46"/>
                  </a:cxn>
                  <a:cxn ang="0">
                    <a:pos x="47" y="57"/>
                  </a:cxn>
                  <a:cxn ang="0">
                    <a:pos x="48" y="67"/>
                  </a:cxn>
                  <a:cxn ang="0">
                    <a:pos x="47" y="75"/>
                  </a:cxn>
                  <a:cxn ang="0">
                    <a:pos x="47" y="85"/>
                  </a:cxn>
                  <a:cxn ang="0">
                    <a:pos x="44" y="92"/>
                  </a:cxn>
                  <a:cxn ang="0">
                    <a:pos x="43" y="99"/>
                  </a:cxn>
                  <a:cxn ang="0">
                    <a:pos x="41" y="103"/>
                  </a:cxn>
                  <a:cxn ang="0">
                    <a:pos x="38" y="107"/>
                  </a:cxn>
                </a:cxnLst>
                <a:rect l="0" t="0" r="r" b="b"/>
                <a:pathLst>
                  <a:path w="48" h="107">
                    <a:moveTo>
                      <a:pt x="38" y="107"/>
                    </a:moveTo>
                    <a:lnTo>
                      <a:pt x="28" y="106"/>
                    </a:lnTo>
                    <a:lnTo>
                      <a:pt x="19" y="97"/>
                    </a:lnTo>
                    <a:lnTo>
                      <a:pt x="14" y="89"/>
                    </a:lnTo>
                    <a:lnTo>
                      <a:pt x="10" y="82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2" y="52"/>
                    </a:lnTo>
                    <a:lnTo>
                      <a:pt x="2" y="40"/>
                    </a:lnTo>
                    <a:lnTo>
                      <a:pt x="0" y="29"/>
                    </a:lnTo>
                    <a:lnTo>
                      <a:pt x="2" y="21"/>
                    </a:lnTo>
                    <a:lnTo>
                      <a:pt x="2" y="13"/>
                    </a:lnTo>
                    <a:lnTo>
                      <a:pt x="5" y="6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9" y="10"/>
                    </a:lnTo>
                    <a:lnTo>
                      <a:pt x="33" y="16"/>
                    </a:lnTo>
                    <a:lnTo>
                      <a:pt x="38" y="25"/>
                    </a:lnTo>
                    <a:lnTo>
                      <a:pt x="42" y="35"/>
                    </a:lnTo>
                    <a:lnTo>
                      <a:pt x="46" y="46"/>
                    </a:lnTo>
                    <a:lnTo>
                      <a:pt x="47" y="57"/>
                    </a:lnTo>
                    <a:lnTo>
                      <a:pt x="48" y="67"/>
                    </a:lnTo>
                    <a:lnTo>
                      <a:pt x="47" y="75"/>
                    </a:lnTo>
                    <a:lnTo>
                      <a:pt x="47" y="85"/>
                    </a:lnTo>
                    <a:lnTo>
                      <a:pt x="44" y="92"/>
                    </a:lnTo>
                    <a:lnTo>
                      <a:pt x="43" y="99"/>
                    </a:lnTo>
                    <a:lnTo>
                      <a:pt x="41" y="103"/>
                    </a:lnTo>
                    <a:lnTo>
                      <a:pt x="38" y="107"/>
                    </a:lnTo>
                    <a:close/>
                  </a:path>
                </a:pathLst>
              </a:custGeom>
              <a:solidFill>
                <a:srgbClr val="9999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50" name="Freeform 830"/>
              <p:cNvSpPr>
                <a:spLocks/>
              </p:cNvSpPr>
              <p:nvPr/>
            </p:nvSpPr>
            <p:spPr bwMode="auto">
              <a:xfrm>
                <a:off x="-855" y="2847"/>
                <a:ext cx="28" cy="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0" y="1"/>
                  </a:cxn>
                  <a:cxn ang="0">
                    <a:pos x="54" y="0"/>
                  </a:cxn>
                </a:cxnLst>
                <a:rect l="0" t="0" r="r" b="b"/>
                <a:pathLst>
                  <a:path w="54" h="1">
                    <a:moveTo>
                      <a:pt x="54" y="0"/>
                    </a:moveTo>
                    <a:lnTo>
                      <a:pt x="0" y="1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51" name="Freeform 831"/>
              <p:cNvSpPr>
                <a:spLocks/>
              </p:cNvSpPr>
              <p:nvPr/>
            </p:nvSpPr>
            <p:spPr bwMode="auto">
              <a:xfrm>
                <a:off x="-859" y="2871"/>
                <a:ext cx="25" cy="3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0" y="2"/>
                  </a:cxn>
                  <a:cxn ang="0">
                    <a:pos x="54" y="0"/>
                  </a:cxn>
                </a:cxnLst>
                <a:rect l="0" t="0" r="r" b="b"/>
                <a:pathLst>
                  <a:path w="54" h="2">
                    <a:moveTo>
                      <a:pt x="54" y="0"/>
                    </a:moveTo>
                    <a:lnTo>
                      <a:pt x="0" y="2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52" name="Freeform 832"/>
              <p:cNvSpPr>
                <a:spLocks/>
              </p:cNvSpPr>
              <p:nvPr/>
            </p:nvSpPr>
            <p:spPr bwMode="auto">
              <a:xfrm>
                <a:off x="-866" y="2895"/>
                <a:ext cx="25" cy="3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0" y="1"/>
                  </a:cxn>
                  <a:cxn ang="0">
                    <a:pos x="54" y="0"/>
                  </a:cxn>
                </a:cxnLst>
                <a:rect l="0" t="0" r="r" b="b"/>
                <a:pathLst>
                  <a:path w="54" h="1">
                    <a:moveTo>
                      <a:pt x="54" y="0"/>
                    </a:moveTo>
                    <a:lnTo>
                      <a:pt x="0" y="1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53" name="Freeform 833"/>
              <p:cNvSpPr>
                <a:spLocks/>
              </p:cNvSpPr>
              <p:nvPr/>
            </p:nvSpPr>
            <p:spPr bwMode="auto">
              <a:xfrm>
                <a:off x="-873" y="2922"/>
                <a:ext cx="28" cy="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0" y="0"/>
                  </a:cxn>
                  <a:cxn ang="0">
                    <a:pos x="54" y="0"/>
                  </a:cxn>
                </a:cxnLst>
                <a:rect l="0" t="0" r="r" b="b"/>
                <a:pathLst>
                  <a:path w="54">
                    <a:moveTo>
                      <a:pt x="54" y="0"/>
                    </a:moveTo>
                    <a:lnTo>
                      <a:pt x="0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54" name="Freeform 834"/>
              <p:cNvSpPr>
                <a:spLocks/>
              </p:cNvSpPr>
              <p:nvPr/>
            </p:nvSpPr>
            <p:spPr bwMode="auto">
              <a:xfrm>
                <a:off x="-877" y="2946"/>
                <a:ext cx="28" cy="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0" y="0"/>
                  </a:cxn>
                  <a:cxn ang="0">
                    <a:pos x="54" y="0"/>
                  </a:cxn>
                </a:cxnLst>
                <a:rect l="0" t="0" r="r" b="b"/>
                <a:pathLst>
                  <a:path w="54">
                    <a:moveTo>
                      <a:pt x="54" y="0"/>
                    </a:moveTo>
                    <a:lnTo>
                      <a:pt x="0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55" name="Freeform 835"/>
              <p:cNvSpPr>
                <a:spLocks/>
              </p:cNvSpPr>
              <p:nvPr/>
            </p:nvSpPr>
            <p:spPr bwMode="auto">
              <a:xfrm>
                <a:off x="-884" y="2970"/>
                <a:ext cx="28" cy="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0" y="1"/>
                  </a:cxn>
                  <a:cxn ang="0">
                    <a:pos x="54" y="0"/>
                  </a:cxn>
                </a:cxnLst>
                <a:rect l="0" t="0" r="r" b="b"/>
                <a:pathLst>
                  <a:path w="54" h="1">
                    <a:moveTo>
                      <a:pt x="54" y="0"/>
                    </a:moveTo>
                    <a:lnTo>
                      <a:pt x="0" y="1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56" name="Freeform 836"/>
              <p:cNvSpPr>
                <a:spLocks/>
              </p:cNvSpPr>
              <p:nvPr/>
            </p:nvSpPr>
            <p:spPr bwMode="auto">
              <a:xfrm>
                <a:off x="-880" y="2982"/>
                <a:ext cx="28" cy="3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0" y="0"/>
                  </a:cxn>
                  <a:cxn ang="0">
                    <a:pos x="54" y="0"/>
                  </a:cxn>
                </a:cxnLst>
                <a:rect l="0" t="0" r="r" b="b"/>
                <a:pathLst>
                  <a:path w="54">
                    <a:moveTo>
                      <a:pt x="54" y="0"/>
                    </a:moveTo>
                    <a:lnTo>
                      <a:pt x="0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57" name="Freeform 837"/>
              <p:cNvSpPr>
                <a:spLocks/>
              </p:cNvSpPr>
              <p:nvPr/>
            </p:nvSpPr>
            <p:spPr bwMode="auto">
              <a:xfrm>
                <a:off x="-922" y="2985"/>
                <a:ext cx="116" cy="72"/>
              </a:xfrm>
              <a:custGeom>
                <a:avLst/>
                <a:gdLst/>
                <a:ahLst/>
                <a:cxnLst>
                  <a:cxn ang="0">
                    <a:pos x="26" y="141"/>
                  </a:cxn>
                  <a:cxn ang="0">
                    <a:pos x="17" y="140"/>
                  </a:cxn>
                  <a:cxn ang="0">
                    <a:pos x="10" y="137"/>
                  </a:cxn>
                  <a:cxn ang="0">
                    <a:pos x="5" y="132"/>
                  </a:cxn>
                  <a:cxn ang="0">
                    <a:pos x="3" y="127"/>
                  </a:cxn>
                  <a:cxn ang="0">
                    <a:pos x="0" y="118"/>
                  </a:cxn>
                  <a:cxn ang="0">
                    <a:pos x="0" y="111"/>
                  </a:cxn>
                  <a:cxn ang="0">
                    <a:pos x="2" y="101"/>
                  </a:cxn>
                  <a:cxn ang="0">
                    <a:pos x="7" y="91"/>
                  </a:cxn>
                  <a:cxn ang="0">
                    <a:pos x="23" y="56"/>
                  </a:cxn>
                  <a:cxn ang="0">
                    <a:pos x="27" y="44"/>
                  </a:cxn>
                  <a:cxn ang="0">
                    <a:pos x="34" y="34"/>
                  </a:cxn>
                  <a:cxn ang="0">
                    <a:pos x="42" y="25"/>
                  </a:cxn>
                  <a:cxn ang="0">
                    <a:pos x="51" y="19"/>
                  </a:cxn>
                  <a:cxn ang="0">
                    <a:pos x="58" y="12"/>
                  </a:cxn>
                  <a:cxn ang="0">
                    <a:pos x="68" y="6"/>
                  </a:cxn>
                  <a:cxn ang="0">
                    <a:pos x="76" y="3"/>
                  </a:cxn>
                  <a:cxn ang="0">
                    <a:pos x="86" y="3"/>
                  </a:cxn>
                  <a:cxn ang="0">
                    <a:pos x="214" y="0"/>
                  </a:cxn>
                  <a:cxn ang="0">
                    <a:pos x="220" y="0"/>
                  </a:cxn>
                  <a:cxn ang="0">
                    <a:pos x="228" y="3"/>
                  </a:cxn>
                  <a:cxn ang="0">
                    <a:pos x="232" y="6"/>
                  </a:cxn>
                  <a:cxn ang="0">
                    <a:pos x="236" y="14"/>
                  </a:cxn>
                  <a:cxn ang="0">
                    <a:pos x="236" y="22"/>
                  </a:cxn>
                  <a:cxn ang="0">
                    <a:pos x="236" y="30"/>
                  </a:cxn>
                  <a:cxn ang="0">
                    <a:pos x="233" y="39"/>
                  </a:cxn>
                  <a:cxn ang="0">
                    <a:pos x="231" y="51"/>
                  </a:cxn>
                  <a:cxn ang="0">
                    <a:pos x="214" y="87"/>
                  </a:cxn>
                  <a:cxn ang="0">
                    <a:pos x="208" y="97"/>
                  </a:cxn>
                  <a:cxn ang="0">
                    <a:pos x="202" y="107"/>
                  </a:cxn>
                  <a:cxn ang="0">
                    <a:pos x="194" y="115"/>
                  </a:cxn>
                  <a:cxn ang="0">
                    <a:pos x="187" y="123"/>
                  </a:cxn>
                  <a:cxn ang="0">
                    <a:pos x="176" y="130"/>
                  </a:cxn>
                  <a:cxn ang="0">
                    <a:pos x="169" y="135"/>
                  </a:cxn>
                  <a:cxn ang="0">
                    <a:pos x="160" y="137"/>
                  </a:cxn>
                  <a:cxn ang="0">
                    <a:pos x="153" y="140"/>
                  </a:cxn>
                  <a:cxn ang="0">
                    <a:pos x="26" y="141"/>
                  </a:cxn>
                </a:cxnLst>
                <a:rect l="0" t="0" r="r" b="b"/>
                <a:pathLst>
                  <a:path w="236" h="141">
                    <a:moveTo>
                      <a:pt x="26" y="141"/>
                    </a:moveTo>
                    <a:lnTo>
                      <a:pt x="17" y="140"/>
                    </a:lnTo>
                    <a:lnTo>
                      <a:pt x="10" y="137"/>
                    </a:lnTo>
                    <a:lnTo>
                      <a:pt x="5" y="132"/>
                    </a:lnTo>
                    <a:lnTo>
                      <a:pt x="3" y="127"/>
                    </a:lnTo>
                    <a:lnTo>
                      <a:pt x="0" y="118"/>
                    </a:lnTo>
                    <a:lnTo>
                      <a:pt x="0" y="111"/>
                    </a:lnTo>
                    <a:lnTo>
                      <a:pt x="2" y="101"/>
                    </a:lnTo>
                    <a:lnTo>
                      <a:pt x="7" y="91"/>
                    </a:lnTo>
                    <a:lnTo>
                      <a:pt x="23" y="56"/>
                    </a:lnTo>
                    <a:lnTo>
                      <a:pt x="27" y="44"/>
                    </a:lnTo>
                    <a:lnTo>
                      <a:pt x="34" y="34"/>
                    </a:lnTo>
                    <a:lnTo>
                      <a:pt x="42" y="25"/>
                    </a:lnTo>
                    <a:lnTo>
                      <a:pt x="51" y="19"/>
                    </a:lnTo>
                    <a:lnTo>
                      <a:pt x="58" y="12"/>
                    </a:lnTo>
                    <a:lnTo>
                      <a:pt x="68" y="6"/>
                    </a:lnTo>
                    <a:lnTo>
                      <a:pt x="76" y="3"/>
                    </a:lnTo>
                    <a:lnTo>
                      <a:pt x="86" y="3"/>
                    </a:lnTo>
                    <a:lnTo>
                      <a:pt x="214" y="0"/>
                    </a:lnTo>
                    <a:lnTo>
                      <a:pt x="220" y="0"/>
                    </a:lnTo>
                    <a:lnTo>
                      <a:pt x="228" y="3"/>
                    </a:lnTo>
                    <a:lnTo>
                      <a:pt x="232" y="6"/>
                    </a:lnTo>
                    <a:lnTo>
                      <a:pt x="236" y="14"/>
                    </a:lnTo>
                    <a:lnTo>
                      <a:pt x="236" y="22"/>
                    </a:lnTo>
                    <a:lnTo>
                      <a:pt x="236" y="30"/>
                    </a:lnTo>
                    <a:lnTo>
                      <a:pt x="233" y="39"/>
                    </a:lnTo>
                    <a:lnTo>
                      <a:pt x="231" y="51"/>
                    </a:lnTo>
                    <a:lnTo>
                      <a:pt x="214" y="87"/>
                    </a:lnTo>
                    <a:lnTo>
                      <a:pt x="208" y="97"/>
                    </a:lnTo>
                    <a:lnTo>
                      <a:pt x="202" y="107"/>
                    </a:lnTo>
                    <a:lnTo>
                      <a:pt x="194" y="115"/>
                    </a:lnTo>
                    <a:lnTo>
                      <a:pt x="187" y="123"/>
                    </a:lnTo>
                    <a:lnTo>
                      <a:pt x="176" y="130"/>
                    </a:lnTo>
                    <a:lnTo>
                      <a:pt x="169" y="135"/>
                    </a:lnTo>
                    <a:lnTo>
                      <a:pt x="160" y="137"/>
                    </a:lnTo>
                    <a:lnTo>
                      <a:pt x="153" y="140"/>
                    </a:lnTo>
                    <a:lnTo>
                      <a:pt x="26" y="141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58" name="Freeform 838"/>
              <p:cNvSpPr>
                <a:spLocks/>
              </p:cNvSpPr>
              <p:nvPr/>
            </p:nvSpPr>
            <p:spPr bwMode="auto">
              <a:xfrm>
                <a:off x="-2119" y="2958"/>
                <a:ext cx="106" cy="54"/>
              </a:xfrm>
              <a:custGeom>
                <a:avLst/>
                <a:gdLst/>
                <a:ahLst/>
                <a:cxnLst>
                  <a:cxn ang="0">
                    <a:pos x="20" y="113"/>
                  </a:cxn>
                  <a:cxn ang="0">
                    <a:pos x="9" y="110"/>
                  </a:cxn>
                  <a:cxn ang="0">
                    <a:pos x="3" y="104"/>
                  </a:cxn>
                  <a:cxn ang="0">
                    <a:pos x="0" y="95"/>
                  </a:cxn>
                  <a:cxn ang="0">
                    <a:pos x="4" y="85"/>
                  </a:cxn>
                  <a:cxn ang="0">
                    <a:pos x="26" y="32"/>
                  </a:cxn>
                  <a:cxn ang="0">
                    <a:pos x="33" y="20"/>
                  </a:cxn>
                  <a:cxn ang="0">
                    <a:pos x="44" y="11"/>
                  </a:cxn>
                  <a:cxn ang="0">
                    <a:pos x="55" y="3"/>
                  </a:cxn>
                  <a:cxn ang="0">
                    <a:pos x="68" y="2"/>
                  </a:cxn>
                  <a:cxn ang="0">
                    <a:pos x="194" y="0"/>
                  </a:cxn>
                  <a:cxn ang="0">
                    <a:pos x="202" y="1"/>
                  </a:cxn>
                  <a:cxn ang="0">
                    <a:pos x="210" y="7"/>
                  </a:cxn>
                  <a:cxn ang="0">
                    <a:pos x="211" y="16"/>
                  </a:cxn>
                  <a:cxn ang="0">
                    <a:pos x="209" y="29"/>
                  </a:cxn>
                  <a:cxn ang="0">
                    <a:pos x="187" y="81"/>
                  </a:cxn>
                  <a:cxn ang="0">
                    <a:pos x="179" y="91"/>
                  </a:cxn>
                  <a:cxn ang="0">
                    <a:pos x="168" y="100"/>
                  </a:cxn>
                  <a:cxn ang="0">
                    <a:pos x="156" y="107"/>
                  </a:cxn>
                  <a:cxn ang="0">
                    <a:pos x="145" y="109"/>
                  </a:cxn>
                  <a:cxn ang="0">
                    <a:pos x="20" y="113"/>
                  </a:cxn>
                </a:cxnLst>
                <a:rect l="0" t="0" r="r" b="b"/>
                <a:pathLst>
                  <a:path w="211" h="113">
                    <a:moveTo>
                      <a:pt x="20" y="113"/>
                    </a:moveTo>
                    <a:lnTo>
                      <a:pt x="9" y="110"/>
                    </a:lnTo>
                    <a:lnTo>
                      <a:pt x="3" y="104"/>
                    </a:lnTo>
                    <a:lnTo>
                      <a:pt x="0" y="95"/>
                    </a:lnTo>
                    <a:lnTo>
                      <a:pt x="4" y="85"/>
                    </a:lnTo>
                    <a:lnTo>
                      <a:pt x="26" y="32"/>
                    </a:lnTo>
                    <a:lnTo>
                      <a:pt x="33" y="20"/>
                    </a:lnTo>
                    <a:lnTo>
                      <a:pt x="44" y="11"/>
                    </a:lnTo>
                    <a:lnTo>
                      <a:pt x="55" y="3"/>
                    </a:lnTo>
                    <a:lnTo>
                      <a:pt x="68" y="2"/>
                    </a:lnTo>
                    <a:lnTo>
                      <a:pt x="194" y="0"/>
                    </a:lnTo>
                    <a:lnTo>
                      <a:pt x="202" y="1"/>
                    </a:lnTo>
                    <a:lnTo>
                      <a:pt x="210" y="7"/>
                    </a:lnTo>
                    <a:lnTo>
                      <a:pt x="211" y="16"/>
                    </a:lnTo>
                    <a:lnTo>
                      <a:pt x="209" y="29"/>
                    </a:lnTo>
                    <a:lnTo>
                      <a:pt x="187" y="81"/>
                    </a:lnTo>
                    <a:lnTo>
                      <a:pt x="179" y="91"/>
                    </a:lnTo>
                    <a:lnTo>
                      <a:pt x="168" y="100"/>
                    </a:lnTo>
                    <a:lnTo>
                      <a:pt x="156" y="107"/>
                    </a:lnTo>
                    <a:lnTo>
                      <a:pt x="145" y="109"/>
                    </a:lnTo>
                    <a:lnTo>
                      <a:pt x="20" y="113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59" name="Freeform 839"/>
              <p:cNvSpPr>
                <a:spLocks/>
              </p:cNvSpPr>
              <p:nvPr/>
            </p:nvSpPr>
            <p:spPr bwMode="auto">
              <a:xfrm>
                <a:off x="-1984" y="2809"/>
                <a:ext cx="71" cy="63"/>
              </a:xfrm>
              <a:custGeom>
                <a:avLst/>
                <a:gdLst/>
                <a:ahLst/>
                <a:cxnLst>
                  <a:cxn ang="0">
                    <a:pos x="7" y="119"/>
                  </a:cxn>
                  <a:cxn ang="0">
                    <a:pos x="0" y="110"/>
                  </a:cxn>
                  <a:cxn ang="0">
                    <a:pos x="1" y="100"/>
                  </a:cxn>
                  <a:cxn ang="0">
                    <a:pos x="5" y="93"/>
                  </a:cxn>
                  <a:cxn ang="0">
                    <a:pos x="12" y="84"/>
                  </a:cxn>
                  <a:cxn ang="0">
                    <a:pos x="22" y="72"/>
                  </a:cxn>
                  <a:cxn ang="0">
                    <a:pos x="36" y="59"/>
                  </a:cxn>
                  <a:cxn ang="0">
                    <a:pos x="50" y="44"/>
                  </a:cxn>
                  <a:cxn ang="0">
                    <a:pos x="64" y="31"/>
                  </a:cxn>
                  <a:cxn ang="0">
                    <a:pos x="78" y="18"/>
                  </a:cxn>
                  <a:cxn ang="0">
                    <a:pos x="91" y="11"/>
                  </a:cxn>
                  <a:cxn ang="0">
                    <a:pos x="103" y="3"/>
                  </a:cxn>
                  <a:cxn ang="0">
                    <a:pos x="114" y="1"/>
                  </a:cxn>
                  <a:cxn ang="0">
                    <a:pos x="123" y="0"/>
                  </a:cxn>
                  <a:cxn ang="0">
                    <a:pos x="130" y="2"/>
                  </a:cxn>
                  <a:cxn ang="0">
                    <a:pos x="134" y="6"/>
                  </a:cxn>
                  <a:cxn ang="0">
                    <a:pos x="135" y="15"/>
                  </a:cxn>
                  <a:cxn ang="0">
                    <a:pos x="134" y="23"/>
                  </a:cxn>
                  <a:cxn ang="0">
                    <a:pos x="130" y="36"/>
                  </a:cxn>
                  <a:cxn ang="0">
                    <a:pos x="123" y="49"/>
                  </a:cxn>
                  <a:cxn ang="0">
                    <a:pos x="114" y="64"/>
                  </a:cxn>
                  <a:cxn ang="0">
                    <a:pos x="103" y="79"/>
                  </a:cxn>
                  <a:cxn ang="0">
                    <a:pos x="90" y="95"/>
                  </a:cxn>
                  <a:cxn ang="0">
                    <a:pos x="75" y="108"/>
                  </a:cxn>
                  <a:cxn ang="0">
                    <a:pos x="62" y="117"/>
                  </a:cxn>
                  <a:cxn ang="0">
                    <a:pos x="50" y="120"/>
                  </a:cxn>
                  <a:cxn ang="0">
                    <a:pos x="40" y="124"/>
                  </a:cxn>
                  <a:cxn ang="0">
                    <a:pos x="28" y="124"/>
                  </a:cxn>
                  <a:cxn ang="0">
                    <a:pos x="21" y="123"/>
                  </a:cxn>
                  <a:cxn ang="0">
                    <a:pos x="12" y="120"/>
                  </a:cxn>
                  <a:cxn ang="0">
                    <a:pos x="7" y="119"/>
                  </a:cxn>
                </a:cxnLst>
                <a:rect l="0" t="0" r="r" b="b"/>
                <a:pathLst>
                  <a:path w="135" h="124">
                    <a:moveTo>
                      <a:pt x="7" y="119"/>
                    </a:moveTo>
                    <a:lnTo>
                      <a:pt x="0" y="110"/>
                    </a:lnTo>
                    <a:lnTo>
                      <a:pt x="1" y="100"/>
                    </a:lnTo>
                    <a:lnTo>
                      <a:pt x="5" y="93"/>
                    </a:lnTo>
                    <a:lnTo>
                      <a:pt x="12" y="84"/>
                    </a:lnTo>
                    <a:lnTo>
                      <a:pt x="22" y="72"/>
                    </a:lnTo>
                    <a:lnTo>
                      <a:pt x="36" y="59"/>
                    </a:lnTo>
                    <a:lnTo>
                      <a:pt x="50" y="44"/>
                    </a:lnTo>
                    <a:lnTo>
                      <a:pt x="64" y="31"/>
                    </a:lnTo>
                    <a:lnTo>
                      <a:pt x="78" y="18"/>
                    </a:lnTo>
                    <a:lnTo>
                      <a:pt x="91" y="11"/>
                    </a:lnTo>
                    <a:lnTo>
                      <a:pt x="103" y="3"/>
                    </a:lnTo>
                    <a:lnTo>
                      <a:pt x="114" y="1"/>
                    </a:lnTo>
                    <a:lnTo>
                      <a:pt x="123" y="0"/>
                    </a:lnTo>
                    <a:lnTo>
                      <a:pt x="130" y="2"/>
                    </a:lnTo>
                    <a:lnTo>
                      <a:pt x="134" y="6"/>
                    </a:lnTo>
                    <a:lnTo>
                      <a:pt x="135" y="15"/>
                    </a:lnTo>
                    <a:lnTo>
                      <a:pt x="134" y="23"/>
                    </a:lnTo>
                    <a:lnTo>
                      <a:pt x="130" y="36"/>
                    </a:lnTo>
                    <a:lnTo>
                      <a:pt x="123" y="49"/>
                    </a:lnTo>
                    <a:lnTo>
                      <a:pt x="114" y="64"/>
                    </a:lnTo>
                    <a:lnTo>
                      <a:pt x="103" y="79"/>
                    </a:lnTo>
                    <a:lnTo>
                      <a:pt x="90" y="95"/>
                    </a:lnTo>
                    <a:lnTo>
                      <a:pt x="75" y="108"/>
                    </a:lnTo>
                    <a:lnTo>
                      <a:pt x="62" y="117"/>
                    </a:lnTo>
                    <a:lnTo>
                      <a:pt x="50" y="120"/>
                    </a:lnTo>
                    <a:lnTo>
                      <a:pt x="40" y="124"/>
                    </a:lnTo>
                    <a:lnTo>
                      <a:pt x="28" y="124"/>
                    </a:lnTo>
                    <a:lnTo>
                      <a:pt x="21" y="123"/>
                    </a:lnTo>
                    <a:lnTo>
                      <a:pt x="12" y="120"/>
                    </a:lnTo>
                    <a:lnTo>
                      <a:pt x="7" y="119"/>
                    </a:lnTo>
                    <a:close/>
                  </a:path>
                </a:pathLst>
              </a:custGeom>
              <a:solidFill>
                <a:srgbClr val="CCCCCC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60" name="Freeform 840"/>
              <p:cNvSpPr>
                <a:spLocks/>
              </p:cNvSpPr>
              <p:nvPr/>
            </p:nvSpPr>
            <p:spPr bwMode="auto">
              <a:xfrm>
                <a:off x="-1977" y="2809"/>
                <a:ext cx="74" cy="72"/>
              </a:xfrm>
              <a:custGeom>
                <a:avLst/>
                <a:gdLst/>
                <a:ahLst/>
                <a:cxnLst>
                  <a:cxn ang="0">
                    <a:pos x="9" y="140"/>
                  </a:cxn>
                  <a:cxn ang="0">
                    <a:pos x="15" y="141"/>
                  </a:cxn>
                  <a:cxn ang="0">
                    <a:pos x="25" y="140"/>
                  </a:cxn>
                  <a:cxn ang="0">
                    <a:pos x="37" y="136"/>
                  </a:cxn>
                  <a:cxn ang="0">
                    <a:pos x="52" y="130"/>
                  </a:cxn>
                  <a:cxn ang="0">
                    <a:pos x="66" y="118"/>
                  </a:cxn>
                  <a:cxn ang="0">
                    <a:pos x="81" y="107"/>
                  </a:cxn>
                  <a:cxn ang="0">
                    <a:pos x="97" y="92"/>
                  </a:cxn>
                  <a:cxn ang="0">
                    <a:pos x="113" y="77"/>
                  </a:cxn>
                  <a:cxn ang="0">
                    <a:pos x="127" y="60"/>
                  </a:cxn>
                  <a:cxn ang="0">
                    <a:pos x="137" y="48"/>
                  </a:cxn>
                  <a:cxn ang="0">
                    <a:pos x="145" y="38"/>
                  </a:cxn>
                  <a:cxn ang="0">
                    <a:pos x="151" y="30"/>
                  </a:cxn>
                  <a:cxn ang="0">
                    <a:pos x="152" y="23"/>
                  </a:cxn>
                  <a:cxn ang="0">
                    <a:pos x="152" y="18"/>
                  </a:cxn>
                  <a:cxn ang="0">
                    <a:pos x="150" y="14"/>
                  </a:cxn>
                  <a:cxn ang="0">
                    <a:pos x="146" y="10"/>
                  </a:cxn>
                  <a:cxn ang="0">
                    <a:pos x="123" y="0"/>
                  </a:cxn>
                  <a:cxn ang="0">
                    <a:pos x="127" y="4"/>
                  </a:cxn>
                  <a:cxn ang="0">
                    <a:pos x="128" y="13"/>
                  </a:cxn>
                  <a:cxn ang="0">
                    <a:pos x="127" y="21"/>
                  </a:cxn>
                  <a:cxn ang="0">
                    <a:pos x="123" y="34"/>
                  </a:cxn>
                  <a:cxn ang="0">
                    <a:pos x="116" y="47"/>
                  </a:cxn>
                  <a:cxn ang="0">
                    <a:pos x="107" y="62"/>
                  </a:cxn>
                  <a:cxn ang="0">
                    <a:pos x="96" y="77"/>
                  </a:cxn>
                  <a:cxn ang="0">
                    <a:pos x="83" y="93"/>
                  </a:cxn>
                  <a:cxn ang="0">
                    <a:pos x="68" y="106"/>
                  </a:cxn>
                  <a:cxn ang="0">
                    <a:pos x="55" y="115"/>
                  </a:cxn>
                  <a:cxn ang="0">
                    <a:pos x="43" y="118"/>
                  </a:cxn>
                  <a:cxn ang="0">
                    <a:pos x="33" y="122"/>
                  </a:cxn>
                  <a:cxn ang="0">
                    <a:pos x="21" y="122"/>
                  </a:cxn>
                  <a:cxn ang="0">
                    <a:pos x="14" y="121"/>
                  </a:cxn>
                  <a:cxn ang="0">
                    <a:pos x="5" y="118"/>
                  </a:cxn>
                  <a:cxn ang="0">
                    <a:pos x="0" y="117"/>
                  </a:cxn>
                  <a:cxn ang="0">
                    <a:pos x="9" y="140"/>
                  </a:cxn>
                </a:cxnLst>
                <a:rect l="0" t="0" r="r" b="b"/>
                <a:pathLst>
                  <a:path w="152" h="141">
                    <a:moveTo>
                      <a:pt x="9" y="140"/>
                    </a:moveTo>
                    <a:lnTo>
                      <a:pt x="15" y="141"/>
                    </a:lnTo>
                    <a:lnTo>
                      <a:pt x="25" y="140"/>
                    </a:lnTo>
                    <a:lnTo>
                      <a:pt x="37" y="136"/>
                    </a:lnTo>
                    <a:lnTo>
                      <a:pt x="52" y="130"/>
                    </a:lnTo>
                    <a:lnTo>
                      <a:pt x="66" y="118"/>
                    </a:lnTo>
                    <a:lnTo>
                      <a:pt x="81" y="107"/>
                    </a:lnTo>
                    <a:lnTo>
                      <a:pt x="97" y="92"/>
                    </a:lnTo>
                    <a:lnTo>
                      <a:pt x="113" y="77"/>
                    </a:lnTo>
                    <a:lnTo>
                      <a:pt x="127" y="60"/>
                    </a:lnTo>
                    <a:lnTo>
                      <a:pt x="137" y="48"/>
                    </a:lnTo>
                    <a:lnTo>
                      <a:pt x="145" y="38"/>
                    </a:lnTo>
                    <a:lnTo>
                      <a:pt x="151" y="30"/>
                    </a:lnTo>
                    <a:lnTo>
                      <a:pt x="152" y="23"/>
                    </a:lnTo>
                    <a:lnTo>
                      <a:pt x="152" y="18"/>
                    </a:lnTo>
                    <a:lnTo>
                      <a:pt x="150" y="14"/>
                    </a:lnTo>
                    <a:lnTo>
                      <a:pt x="146" y="10"/>
                    </a:lnTo>
                    <a:lnTo>
                      <a:pt x="123" y="0"/>
                    </a:lnTo>
                    <a:lnTo>
                      <a:pt x="127" y="4"/>
                    </a:lnTo>
                    <a:lnTo>
                      <a:pt x="128" y="13"/>
                    </a:lnTo>
                    <a:lnTo>
                      <a:pt x="127" y="21"/>
                    </a:lnTo>
                    <a:lnTo>
                      <a:pt x="123" y="34"/>
                    </a:lnTo>
                    <a:lnTo>
                      <a:pt x="116" y="47"/>
                    </a:lnTo>
                    <a:lnTo>
                      <a:pt x="107" y="62"/>
                    </a:lnTo>
                    <a:lnTo>
                      <a:pt x="96" y="77"/>
                    </a:lnTo>
                    <a:lnTo>
                      <a:pt x="83" y="93"/>
                    </a:lnTo>
                    <a:lnTo>
                      <a:pt x="68" y="106"/>
                    </a:lnTo>
                    <a:lnTo>
                      <a:pt x="55" y="115"/>
                    </a:lnTo>
                    <a:lnTo>
                      <a:pt x="43" y="118"/>
                    </a:lnTo>
                    <a:lnTo>
                      <a:pt x="33" y="122"/>
                    </a:lnTo>
                    <a:lnTo>
                      <a:pt x="21" y="122"/>
                    </a:lnTo>
                    <a:lnTo>
                      <a:pt x="14" y="121"/>
                    </a:lnTo>
                    <a:lnTo>
                      <a:pt x="5" y="118"/>
                    </a:lnTo>
                    <a:lnTo>
                      <a:pt x="0" y="117"/>
                    </a:lnTo>
                    <a:lnTo>
                      <a:pt x="9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61" name="Rectangle 841"/>
              <p:cNvSpPr>
                <a:spLocks noChangeArrowheads="1"/>
              </p:cNvSpPr>
              <p:nvPr/>
            </p:nvSpPr>
            <p:spPr bwMode="auto">
              <a:xfrm>
                <a:off x="-2161" y="3033"/>
                <a:ext cx="116" cy="15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62" name="Freeform 842"/>
              <p:cNvSpPr>
                <a:spLocks/>
              </p:cNvSpPr>
              <p:nvPr/>
            </p:nvSpPr>
            <p:spPr bwMode="auto">
              <a:xfrm>
                <a:off x="-2655" y="2925"/>
                <a:ext cx="501" cy="105"/>
              </a:xfrm>
              <a:custGeom>
                <a:avLst/>
                <a:gdLst/>
                <a:ahLst/>
                <a:cxnLst>
                  <a:cxn ang="0">
                    <a:pos x="965" y="179"/>
                  </a:cxn>
                  <a:cxn ang="0">
                    <a:pos x="988" y="150"/>
                  </a:cxn>
                  <a:cxn ang="0">
                    <a:pos x="1001" y="123"/>
                  </a:cxn>
                  <a:cxn ang="0">
                    <a:pos x="1002" y="99"/>
                  </a:cxn>
                  <a:cxn ang="0">
                    <a:pos x="995" y="79"/>
                  </a:cxn>
                  <a:cxn ang="0">
                    <a:pos x="980" y="59"/>
                  </a:cxn>
                  <a:cxn ang="0">
                    <a:pos x="960" y="44"/>
                  </a:cxn>
                  <a:cxn ang="0">
                    <a:pos x="934" y="30"/>
                  </a:cxn>
                  <a:cxn ang="0">
                    <a:pos x="909" y="21"/>
                  </a:cxn>
                  <a:cxn ang="0">
                    <a:pos x="875" y="14"/>
                  </a:cxn>
                  <a:cxn ang="0">
                    <a:pos x="840" y="10"/>
                  </a:cxn>
                  <a:cxn ang="0">
                    <a:pos x="804" y="5"/>
                  </a:cxn>
                  <a:cxn ang="0">
                    <a:pos x="768" y="4"/>
                  </a:cxn>
                  <a:cxn ang="0">
                    <a:pos x="729" y="1"/>
                  </a:cxn>
                  <a:cxn ang="0">
                    <a:pos x="692" y="0"/>
                  </a:cxn>
                  <a:cxn ang="0">
                    <a:pos x="654" y="0"/>
                  </a:cxn>
                  <a:cxn ang="0">
                    <a:pos x="616" y="1"/>
                  </a:cxn>
                  <a:cxn ang="0">
                    <a:pos x="606" y="2"/>
                  </a:cxn>
                  <a:cxn ang="0">
                    <a:pos x="597" y="6"/>
                  </a:cxn>
                  <a:cxn ang="0">
                    <a:pos x="590" y="11"/>
                  </a:cxn>
                  <a:cxn ang="0">
                    <a:pos x="584" y="16"/>
                  </a:cxn>
                  <a:cxn ang="0">
                    <a:pos x="571" y="25"/>
                  </a:cxn>
                  <a:cxn ang="0">
                    <a:pos x="560" y="31"/>
                  </a:cxn>
                  <a:cxn ang="0">
                    <a:pos x="540" y="36"/>
                  </a:cxn>
                  <a:cxn ang="0">
                    <a:pos x="525" y="39"/>
                  </a:cxn>
                  <a:cxn ang="0">
                    <a:pos x="512" y="36"/>
                  </a:cxn>
                  <a:cxn ang="0">
                    <a:pos x="504" y="33"/>
                  </a:cxn>
                  <a:cxn ang="0">
                    <a:pos x="496" y="26"/>
                  </a:cxn>
                  <a:cxn ang="0">
                    <a:pos x="487" y="20"/>
                  </a:cxn>
                  <a:cxn ang="0">
                    <a:pos x="477" y="15"/>
                  </a:cxn>
                  <a:cxn ang="0">
                    <a:pos x="465" y="14"/>
                  </a:cxn>
                  <a:cxn ang="0">
                    <a:pos x="439" y="11"/>
                  </a:cxn>
                  <a:cxn ang="0">
                    <a:pos x="413" y="9"/>
                  </a:cxn>
                  <a:cxn ang="0">
                    <a:pos x="386" y="6"/>
                  </a:cxn>
                  <a:cxn ang="0">
                    <a:pos x="360" y="5"/>
                  </a:cxn>
                  <a:cxn ang="0">
                    <a:pos x="333" y="2"/>
                  </a:cxn>
                  <a:cxn ang="0">
                    <a:pos x="307" y="4"/>
                  </a:cxn>
                  <a:cxn ang="0">
                    <a:pos x="281" y="5"/>
                  </a:cxn>
                  <a:cxn ang="0">
                    <a:pos x="258" y="11"/>
                  </a:cxn>
                  <a:cxn ang="0">
                    <a:pos x="242" y="15"/>
                  </a:cxn>
                  <a:cxn ang="0">
                    <a:pos x="224" y="19"/>
                  </a:cxn>
                  <a:cxn ang="0">
                    <a:pos x="206" y="23"/>
                  </a:cxn>
                  <a:cxn ang="0">
                    <a:pos x="190" y="29"/>
                  </a:cxn>
                  <a:cxn ang="0">
                    <a:pos x="172" y="34"/>
                  </a:cxn>
                  <a:cxn ang="0">
                    <a:pos x="159" y="41"/>
                  </a:cxn>
                  <a:cxn ang="0">
                    <a:pos x="146" y="49"/>
                  </a:cxn>
                  <a:cxn ang="0">
                    <a:pos x="137" y="60"/>
                  </a:cxn>
                  <a:cxn ang="0">
                    <a:pos x="128" y="69"/>
                  </a:cxn>
                  <a:cxn ang="0">
                    <a:pos x="122" y="78"/>
                  </a:cxn>
                  <a:cxn ang="0">
                    <a:pos x="117" y="86"/>
                  </a:cxn>
                  <a:cxn ang="0">
                    <a:pos x="113" y="93"/>
                  </a:cxn>
                  <a:cxn ang="0">
                    <a:pos x="110" y="99"/>
                  </a:cxn>
                  <a:cxn ang="0">
                    <a:pos x="108" y="106"/>
                  </a:cxn>
                  <a:cxn ang="0">
                    <a:pos x="107" y="112"/>
                  </a:cxn>
                  <a:cxn ang="0">
                    <a:pos x="107" y="118"/>
                  </a:cxn>
                  <a:cxn ang="0">
                    <a:pos x="92" y="137"/>
                  </a:cxn>
                  <a:cxn ang="0">
                    <a:pos x="72" y="156"/>
                  </a:cxn>
                  <a:cxn ang="0">
                    <a:pos x="48" y="174"/>
                  </a:cxn>
                  <a:cxn ang="0">
                    <a:pos x="24" y="191"/>
                  </a:cxn>
                  <a:cxn ang="0">
                    <a:pos x="0" y="207"/>
                  </a:cxn>
                </a:cxnLst>
                <a:rect l="0" t="0" r="r" b="b"/>
                <a:pathLst>
                  <a:path w="1002" h="207">
                    <a:moveTo>
                      <a:pt x="965" y="179"/>
                    </a:moveTo>
                    <a:lnTo>
                      <a:pt x="988" y="150"/>
                    </a:lnTo>
                    <a:lnTo>
                      <a:pt x="1001" y="123"/>
                    </a:lnTo>
                    <a:lnTo>
                      <a:pt x="1002" y="99"/>
                    </a:lnTo>
                    <a:lnTo>
                      <a:pt x="995" y="79"/>
                    </a:lnTo>
                    <a:lnTo>
                      <a:pt x="980" y="59"/>
                    </a:lnTo>
                    <a:lnTo>
                      <a:pt x="960" y="44"/>
                    </a:lnTo>
                    <a:lnTo>
                      <a:pt x="934" y="30"/>
                    </a:lnTo>
                    <a:lnTo>
                      <a:pt x="909" y="21"/>
                    </a:lnTo>
                    <a:lnTo>
                      <a:pt x="875" y="14"/>
                    </a:lnTo>
                    <a:lnTo>
                      <a:pt x="840" y="10"/>
                    </a:lnTo>
                    <a:lnTo>
                      <a:pt x="804" y="5"/>
                    </a:lnTo>
                    <a:lnTo>
                      <a:pt x="768" y="4"/>
                    </a:lnTo>
                    <a:lnTo>
                      <a:pt x="729" y="1"/>
                    </a:lnTo>
                    <a:lnTo>
                      <a:pt x="692" y="0"/>
                    </a:lnTo>
                    <a:lnTo>
                      <a:pt x="654" y="0"/>
                    </a:lnTo>
                    <a:lnTo>
                      <a:pt x="616" y="1"/>
                    </a:lnTo>
                    <a:lnTo>
                      <a:pt x="606" y="2"/>
                    </a:lnTo>
                    <a:lnTo>
                      <a:pt x="597" y="6"/>
                    </a:lnTo>
                    <a:lnTo>
                      <a:pt x="590" y="11"/>
                    </a:lnTo>
                    <a:lnTo>
                      <a:pt x="584" y="16"/>
                    </a:lnTo>
                    <a:lnTo>
                      <a:pt x="571" y="25"/>
                    </a:lnTo>
                    <a:lnTo>
                      <a:pt x="560" y="31"/>
                    </a:lnTo>
                    <a:lnTo>
                      <a:pt x="540" y="36"/>
                    </a:lnTo>
                    <a:lnTo>
                      <a:pt x="525" y="39"/>
                    </a:lnTo>
                    <a:lnTo>
                      <a:pt x="512" y="36"/>
                    </a:lnTo>
                    <a:lnTo>
                      <a:pt x="504" y="33"/>
                    </a:lnTo>
                    <a:lnTo>
                      <a:pt x="496" y="26"/>
                    </a:lnTo>
                    <a:lnTo>
                      <a:pt x="487" y="20"/>
                    </a:lnTo>
                    <a:lnTo>
                      <a:pt x="477" y="15"/>
                    </a:lnTo>
                    <a:lnTo>
                      <a:pt x="465" y="14"/>
                    </a:lnTo>
                    <a:lnTo>
                      <a:pt x="439" y="11"/>
                    </a:lnTo>
                    <a:lnTo>
                      <a:pt x="413" y="9"/>
                    </a:lnTo>
                    <a:lnTo>
                      <a:pt x="386" y="6"/>
                    </a:lnTo>
                    <a:lnTo>
                      <a:pt x="360" y="5"/>
                    </a:lnTo>
                    <a:lnTo>
                      <a:pt x="333" y="2"/>
                    </a:lnTo>
                    <a:lnTo>
                      <a:pt x="307" y="4"/>
                    </a:lnTo>
                    <a:lnTo>
                      <a:pt x="281" y="5"/>
                    </a:lnTo>
                    <a:lnTo>
                      <a:pt x="258" y="11"/>
                    </a:lnTo>
                    <a:lnTo>
                      <a:pt x="242" y="15"/>
                    </a:lnTo>
                    <a:lnTo>
                      <a:pt x="224" y="19"/>
                    </a:lnTo>
                    <a:lnTo>
                      <a:pt x="206" y="23"/>
                    </a:lnTo>
                    <a:lnTo>
                      <a:pt x="190" y="29"/>
                    </a:lnTo>
                    <a:lnTo>
                      <a:pt x="172" y="34"/>
                    </a:lnTo>
                    <a:lnTo>
                      <a:pt x="159" y="41"/>
                    </a:lnTo>
                    <a:lnTo>
                      <a:pt x="146" y="49"/>
                    </a:lnTo>
                    <a:lnTo>
                      <a:pt x="137" y="60"/>
                    </a:lnTo>
                    <a:lnTo>
                      <a:pt x="128" y="69"/>
                    </a:lnTo>
                    <a:lnTo>
                      <a:pt x="122" y="78"/>
                    </a:lnTo>
                    <a:lnTo>
                      <a:pt x="117" y="86"/>
                    </a:lnTo>
                    <a:lnTo>
                      <a:pt x="113" y="93"/>
                    </a:lnTo>
                    <a:lnTo>
                      <a:pt x="110" y="99"/>
                    </a:lnTo>
                    <a:lnTo>
                      <a:pt x="108" y="106"/>
                    </a:lnTo>
                    <a:lnTo>
                      <a:pt x="107" y="112"/>
                    </a:lnTo>
                    <a:lnTo>
                      <a:pt x="107" y="118"/>
                    </a:lnTo>
                    <a:lnTo>
                      <a:pt x="92" y="137"/>
                    </a:lnTo>
                    <a:lnTo>
                      <a:pt x="72" y="156"/>
                    </a:lnTo>
                    <a:lnTo>
                      <a:pt x="48" y="174"/>
                    </a:lnTo>
                    <a:lnTo>
                      <a:pt x="24" y="191"/>
                    </a:lnTo>
                    <a:lnTo>
                      <a:pt x="0" y="207"/>
                    </a:lnTo>
                  </a:path>
                </a:pathLst>
              </a:custGeom>
              <a:noFill/>
              <a:ln w="1270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63" name="Freeform 843"/>
              <p:cNvSpPr>
                <a:spLocks/>
              </p:cNvSpPr>
              <p:nvPr/>
            </p:nvSpPr>
            <p:spPr bwMode="auto">
              <a:xfrm>
                <a:off x="-2669" y="3030"/>
                <a:ext cx="353" cy="116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10" y="19"/>
                  </a:cxn>
                  <a:cxn ang="0">
                    <a:pos x="0" y="36"/>
                  </a:cxn>
                  <a:cxn ang="0">
                    <a:pos x="2" y="55"/>
                  </a:cxn>
                  <a:cxn ang="0">
                    <a:pos x="1" y="63"/>
                  </a:cxn>
                  <a:cxn ang="0">
                    <a:pos x="4" y="72"/>
                  </a:cxn>
                  <a:cxn ang="0">
                    <a:pos x="7" y="80"/>
                  </a:cxn>
                  <a:cxn ang="0">
                    <a:pos x="15" y="89"/>
                  </a:cxn>
                  <a:cxn ang="0">
                    <a:pos x="24" y="94"/>
                  </a:cxn>
                  <a:cxn ang="0">
                    <a:pos x="36" y="99"/>
                  </a:cxn>
                  <a:cxn ang="0">
                    <a:pos x="50" y="102"/>
                  </a:cxn>
                  <a:cxn ang="0">
                    <a:pos x="69" y="105"/>
                  </a:cxn>
                  <a:cxn ang="0">
                    <a:pos x="55" y="117"/>
                  </a:cxn>
                  <a:cxn ang="0">
                    <a:pos x="48" y="129"/>
                  </a:cxn>
                  <a:cxn ang="0">
                    <a:pos x="44" y="139"/>
                  </a:cxn>
                  <a:cxn ang="0">
                    <a:pos x="45" y="150"/>
                  </a:cxn>
                  <a:cxn ang="0">
                    <a:pos x="48" y="159"/>
                  </a:cxn>
                  <a:cxn ang="0">
                    <a:pos x="54" y="168"/>
                  </a:cxn>
                  <a:cxn ang="0">
                    <a:pos x="61" y="177"/>
                  </a:cxn>
                  <a:cxn ang="0">
                    <a:pos x="70" y="185"/>
                  </a:cxn>
                  <a:cxn ang="0">
                    <a:pos x="82" y="193"/>
                  </a:cxn>
                  <a:cxn ang="0">
                    <a:pos x="93" y="203"/>
                  </a:cxn>
                  <a:cxn ang="0">
                    <a:pos x="104" y="213"/>
                  </a:cxn>
                  <a:cxn ang="0">
                    <a:pos x="118" y="222"/>
                  </a:cxn>
                  <a:cxn ang="0">
                    <a:pos x="131" y="227"/>
                  </a:cxn>
                  <a:cxn ang="0">
                    <a:pos x="147" y="231"/>
                  </a:cxn>
                  <a:cxn ang="0">
                    <a:pos x="165" y="229"/>
                  </a:cxn>
                  <a:cxn ang="0">
                    <a:pos x="187" y="224"/>
                  </a:cxn>
                  <a:cxn ang="0">
                    <a:pos x="195" y="221"/>
                  </a:cxn>
                  <a:cxn ang="0">
                    <a:pos x="204" y="216"/>
                  </a:cxn>
                  <a:cxn ang="0">
                    <a:pos x="211" y="207"/>
                  </a:cxn>
                  <a:cxn ang="0">
                    <a:pos x="220" y="199"/>
                  </a:cxn>
                  <a:cxn ang="0">
                    <a:pos x="227" y="189"/>
                  </a:cxn>
                  <a:cxn ang="0">
                    <a:pos x="236" y="179"/>
                  </a:cxn>
                  <a:cxn ang="0">
                    <a:pos x="244" y="168"/>
                  </a:cxn>
                  <a:cxn ang="0">
                    <a:pos x="253" y="159"/>
                  </a:cxn>
                  <a:cxn ang="0">
                    <a:pos x="275" y="170"/>
                  </a:cxn>
                  <a:cxn ang="0">
                    <a:pos x="299" y="183"/>
                  </a:cxn>
                  <a:cxn ang="0">
                    <a:pos x="324" y="195"/>
                  </a:cxn>
                  <a:cxn ang="0">
                    <a:pos x="352" y="207"/>
                  </a:cxn>
                  <a:cxn ang="0">
                    <a:pos x="380" y="214"/>
                  </a:cxn>
                  <a:cxn ang="0">
                    <a:pos x="412" y="221"/>
                  </a:cxn>
                  <a:cxn ang="0">
                    <a:pos x="449" y="222"/>
                  </a:cxn>
                  <a:cxn ang="0">
                    <a:pos x="491" y="218"/>
                  </a:cxn>
                  <a:cxn ang="0">
                    <a:pos x="499" y="213"/>
                  </a:cxn>
                  <a:cxn ang="0">
                    <a:pos x="508" y="203"/>
                  </a:cxn>
                  <a:cxn ang="0">
                    <a:pos x="513" y="195"/>
                  </a:cxn>
                  <a:cxn ang="0">
                    <a:pos x="519" y="188"/>
                  </a:cxn>
                  <a:cxn ang="0">
                    <a:pos x="524" y="180"/>
                  </a:cxn>
                  <a:cxn ang="0">
                    <a:pos x="532" y="174"/>
                  </a:cxn>
                  <a:cxn ang="0">
                    <a:pos x="551" y="180"/>
                  </a:cxn>
                  <a:cxn ang="0">
                    <a:pos x="569" y="188"/>
                  </a:cxn>
                  <a:cxn ang="0">
                    <a:pos x="587" y="194"/>
                  </a:cxn>
                  <a:cxn ang="0">
                    <a:pos x="606" y="202"/>
                  </a:cxn>
                  <a:cxn ang="0">
                    <a:pos x="623" y="205"/>
                  </a:cxn>
                  <a:cxn ang="0">
                    <a:pos x="645" y="208"/>
                  </a:cxn>
                  <a:cxn ang="0">
                    <a:pos x="669" y="207"/>
                  </a:cxn>
                  <a:cxn ang="0">
                    <a:pos x="698" y="202"/>
                  </a:cxn>
                  <a:cxn ang="0">
                    <a:pos x="700" y="199"/>
                  </a:cxn>
                  <a:cxn ang="0">
                    <a:pos x="704" y="195"/>
                  </a:cxn>
                </a:cxnLst>
                <a:rect l="0" t="0" r="r" b="b"/>
                <a:pathLst>
                  <a:path w="704" h="231">
                    <a:moveTo>
                      <a:pt x="26" y="0"/>
                    </a:moveTo>
                    <a:lnTo>
                      <a:pt x="10" y="19"/>
                    </a:lnTo>
                    <a:lnTo>
                      <a:pt x="0" y="36"/>
                    </a:lnTo>
                    <a:lnTo>
                      <a:pt x="2" y="55"/>
                    </a:lnTo>
                    <a:lnTo>
                      <a:pt x="1" y="63"/>
                    </a:lnTo>
                    <a:lnTo>
                      <a:pt x="4" y="72"/>
                    </a:lnTo>
                    <a:lnTo>
                      <a:pt x="7" y="80"/>
                    </a:lnTo>
                    <a:lnTo>
                      <a:pt x="15" y="89"/>
                    </a:lnTo>
                    <a:lnTo>
                      <a:pt x="24" y="94"/>
                    </a:lnTo>
                    <a:lnTo>
                      <a:pt x="36" y="99"/>
                    </a:lnTo>
                    <a:lnTo>
                      <a:pt x="50" y="102"/>
                    </a:lnTo>
                    <a:lnTo>
                      <a:pt x="69" y="105"/>
                    </a:lnTo>
                    <a:lnTo>
                      <a:pt x="55" y="117"/>
                    </a:lnTo>
                    <a:lnTo>
                      <a:pt x="48" y="129"/>
                    </a:lnTo>
                    <a:lnTo>
                      <a:pt x="44" y="139"/>
                    </a:lnTo>
                    <a:lnTo>
                      <a:pt x="45" y="150"/>
                    </a:lnTo>
                    <a:lnTo>
                      <a:pt x="48" y="159"/>
                    </a:lnTo>
                    <a:lnTo>
                      <a:pt x="54" y="168"/>
                    </a:lnTo>
                    <a:lnTo>
                      <a:pt x="61" y="177"/>
                    </a:lnTo>
                    <a:lnTo>
                      <a:pt x="70" y="185"/>
                    </a:lnTo>
                    <a:lnTo>
                      <a:pt x="82" y="193"/>
                    </a:lnTo>
                    <a:lnTo>
                      <a:pt x="93" y="203"/>
                    </a:lnTo>
                    <a:lnTo>
                      <a:pt x="104" y="213"/>
                    </a:lnTo>
                    <a:lnTo>
                      <a:pt x="118" y="222"/>
                    </a:lnTo>
                    <a:lnTo>
                      <a:pt x="131" y="227"/>
                    </a:lnTo>
                    <a:lnTo>
                      <a:pt x="147" y="231"/>
                    </a:lnTo>
                    <a:lnTo>
                      <a:pt x="165" y="229"/>
                    </a:lnTo>
                    <a:lnTo>
                      <a:pt x="187" y="224"/>
                    </a:lnTo>
                    <a:lnTo>
                      <a:pt x="195" y="221"/>
                    </a:lnTo>
                    <a:lnTo>
                      <a:pt x="204" y="216"/>
                    </a:lnTo>
                    <a:lnTo>
                      <a:pt x="211" y="207"/>
                    </a:lnTo>
                    <a:lnTo>
                      <a:pt x="220" y="199"/>
                    </a:lnTo>
                    <a:lnTo>
                      <a:pt x="227" y="189"/>
                    </a:lnTo>
                    <a:lnTo>
                      <a:pt x="236" y="179"/>
                    </a:lnTo>
                    <a:lnTo>
                      <a:pt x="244" y="168"/>
                    </a:lnTo>
                    <a:lnTo>
                      <a:pt x="253" y="159"/>
                    </a:lnTo>
                    <a:lnTo>
                      <a:pt x="275" y="170"/>
                    </a:lnTo>
                    <a:lnTo>
                      <a:pt x="299" y="183"/>
                    </a:lnTo>
                    <a:lnTo>
                      <a:pt x="324" y="195"/>
                    </a:lnTo>
                    <a:lnTo>
                      <a:pt x="352" y="207"/>
                    </a:lnTo>
                    <a:lnTo>
                      <a:pt x="380" y="214"/>
                    </a:lnTo>
                    <a:lnTo>
                      <a:pt x="412" y="221"/>
                    </a:lnTo>
                    <a:lnTo>
                      <a:pt x="449" y="222"/>
                    </a:lnTo>
                    <a:lnTo>
                      <a:pt x="491" y="218"/>
                    </a:lnTo>
                    <a:lnTo>
                      <a:pt x="499" y="213"/>
                    </a:lnTo>
                    <a:lnTo>
                      <a:pt x="508" y="203"/>
                    </a:lnTo>
                    <a:lnTo>
                      <a:pt x="513" y="195"/>
                    </a:lnTo>
                    <a:lnTo>
                      <a:pt x="519" y="188"/>
                    </a:lnTo>
                    <a:lnTo>
                      <a:pt x="524" y="180"/>
                    </a:lnTo>
                    <a:lnTo>
                      <a:pt x="532" y="174"/>
                    </a:lnTo>
                    <a:lnTo>
                      <a:pt x="551" y="180"/>
                    </a:lnTo>
                    <a:lnTo>
                      <a:pt x="569" y="188"/>
                    </a:lnTo>
                    <a:lnTo>
                      <a:pt x="587" y="194"/>
                    </a:lnTo>
                    <a:lnTo>
                      <a:pt x="606" y="202"/>
                    </a:lnTo>
                    <a:lnTo>
                      <a:pt x="623" y="205"/>
                    </a:lnTo>
                    <a:lnTo>
                      <a:pt x="645" y="208"/>
                    </a:lnTo>
                    <a:lnTo>
                      <a:pt x="669" y="207"/>
                    </a:lnTo>
                    <a:lnTo>
                      <a:pt x="698" y="202"/>
                    </a:lnTo>
                    <a:lnTo>
                      <a:pt x="700" y="199"/>
                    </a:lnTo>
                    <a:lnTo>
                      <a:pt x="704" y="195"/>
                    </a:lnTo>
                  </a:path>
                </a:pathLst>
              </a:custGeom>
              <a:noFill/>
              <a:ln w="1270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364" name="Freeform 844"/>
              <p:cNvSpPr>
                <a:spLocks/>
              </p:cNvSpPr>
              <p:nvPr/>
            </p:nvSpPr>
            <p:spPr bwMode="auto">
              <a:xfrm>
                <a:off x="-2316" y="3054"/>
                <a:ext cx="106" cy="75"/>
              </a:xfrm>
              <a:custGeom>
                <a:avLst/>
                <a:gdLst/>
                <a:ahLst/>
                <a:cxnLst>
                  <a:cxn ang="0">
                    <a:pos x="0" y="147"/>
                  </a:cxn>
                  <a:cxn ang="0">
                    <a:pos x="4" y="141"/>
                  </a:cxn>
                  <a:cxn ang="0">
                    <a:pos x="7" y="135"/>
                  </a:cxn>
                  <a:cxn ang="0">
                    <a:pos x="11" y="127"/>
                  </a:cxn>
                  <a:cxn ang="0">
                    <a:pos x="15" y="121"/>
                  </a:cxn>
                  <a:cxn ang="0">
                    <a:pos x="20" y="116"/>
                  </a:cxn>
                  <a:cxn ang="0">
                    <a:pos x="28" y="113"/>
                  </a:cxn>
                  <a:cxn ang="0">
                    <a:pos x="45" y="108"/>
                  </a:cxn>
                  <a:cxn ang="0">
                    <a:pos x="64" y="107"/>
                  </a:cxn>
                  <a:cxn ang="0">
                    <a:pos x="80" y="108"/>
                  </a:cxn>
                  <a:cxn ang="0">
                    <a:pos x="97" y="111"/>
                  </a:cxn>
                  <a:cxn ang="0">
                    <a:pos x="111" y="112"/>
                  </a:cxn>
                  <a:cxn ang="0">
                    <a:pos x="124" y="112"/>
                  </a:cxn>
                  <a:cxn ang="0">
                    <a:pos x="138" y="111"/>
                  </a:cxn>
                  <a:cxn ang="0">
                    <a:pos x="152" y="107"/>
                  </a:cxn>
                  <a:cxn ang="0">
                    <a:pos x="166" y="97"/>
                  </a:cxn>
                  <a:cxn ang="0">
                    <a:pos x="180" y="87"/>
                  </a:cxn>
                  <a:cxn ang="0">
                    <a:pos x="194" y="74"/>
                  </a:cxn>
                  <a:cxn ang="0">
                    <a:pos x="205" y="62"/>
                  </a:cxn>
                  <a:cxn ang="0">
                    <a:pos x="211" y="48"/>
                  </a:cxn>
                  <a:cxn ang="0">
                    <a:pos x="214" y="37"/>
                  </a:cxn>
                  <a:cxn ang="0">
                    <a:pos x="209" y="27"/>
                  </a:cxn>
                  <a:cxn ang="0">
                    <a:pos x="196" y="20"/>
                  </a:cxn>
                  <a:cxn ang="0">
                    <a:pos x="197" y="18"/>
                  </a:cxn>
                  <a:cxn ang="0">
                    <a:pos x="201" y="13"/>
                  </a:cxn>
                  <a:cxn ang="0">
                    <a:pos x="206" y="7"/>
                  </a:cxn>
                  <a:cxn ang="0">
                    <a:pos x="212" y="0"/>
                  </a:cxn>
                </a:cxnLst>
                <a:rect l="0" t="0" r="r" b="b"/>
                <a:pathLst>
                  <a:path w="214" h="147">
                    <a:moveTo>
                      <a:pt x="0" y="147"/>
                    </a:moveTo>
                    <a:lnTo>
                      <a:pt x="4" y="141"/>
                    </a:lnTo>
                    <a:lnTo>
                      <a:pt x="7" y="135"/>
                    </a:lnTo>
                    <a:lnTo>
                      <a:pt x="11" y="127"/>
                    </a:lnTo>
                    <a:lnTo>
                      <a:pt x="15" y="121"/>
                    </a:lnTo>
                    <a:lnTo>
                      <a:pt x="20" y="116"/>
                    </a:lnTo>
                    <a:lnTo>
                      <a:pt x="28" y="113"/>
                    </a:lnTo>
                    <a:lnTo>
                      <a:pt x="45" y="108"/>
                    </a:lnTo>
                    <a:lnTo>
                      <a:pt x="64" y="107"/>
                    </a:lnTo>
                    <a:lnTo>
                      <a:pt x="80" y="108"/>
                    </a:lnTo>
                    <a:lnTo>
                      <a:pt x="97" y="111"/>
                    </a:lnTo>
                    <a:lnTo>
                      <a:pt x="111" y="112"/>
                    </a:lnTo>
                    <a:lnTo>
                      <a:pt x="124" y="112"/>
                    </a:lnTo>
                    <a:lnTo>
                      <a:pt x="138" y="111"/>
                    </a:lnTo>
                    <a:lnTo>
                      <a:pt x="152" y="107"/>
                    </a:lnTo>
                    <a:lnTo>
                      <a:pt x="166" y="97"/>
                    </a:lnTo>
                    <a:lnTo>
                      <a:pt x="180" y="87"/>
                    </a:lnTo>
                    <a:lnTo>
                      <a:pt x="194" y="74"/>
                    </a:lnTo>
                    <a:lnTo>
                      <a:pt x="205" y="62"/>
                    </a:lnTo>
                    <a:lnTo>
                      <a:pt x="211" y="48"/>
                    </a:lnTo>
                    <a:lnTo>
                      <a:pt x="214" y="37"/>
                    </a:lnTo>
                    <a:lnTo>
                      <a:pt x="209" y="27"/>
                    </a:lnTo>
                    <a:lnTo>
                      <a:pt x="196" y="20"/>
                    </a:lnTo>
                    <a:lnTo>
                      <a:pt x="197" y="18"/>
                    </a:lnTo>
                    <a:lnTo>
                      <a:pt x="201" y="13"/>
                    </a:lnTo>
                    <a:lnTo>
                      <a:pt x="206" y="7"/>
                    </a:lnTo>
                    <a:lnTo>
                      <a:pt x="212" y="0"/>
                    </a:lnTo>
                  </a:path>
                </a:pathLst>
              </a:custGeom>
              <a:noFill/>
              <a:ln w="12700">
                <a:solidFill>
                  <a:srgbClr val="808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4" name="Group 845"/>
            <p:cNvGrpSpPr>
              <a:grpSpLocks/>
            </p:cNvGrpSpPr>
            <p:nvPr/>
          </p:nvGrpSpPr>
          <p:grpSpPr bwMode="auto">
            <a:xfrm>
              <a:off x="3555" y="3110"/>
              <a:ext cx="633" cy="270"/>
              <a:chOff x="3834" y="3901"/>
              <a:chExt cx="656" cy="277"/>
            </a:xfrm>
          </p:grpSpPr>
          <p:grpSp>
            <p:nvGrpSpPr>
              <p:cNvPr id="15" name="Group 846"/>
              <p:cNvGrpSpPr>
                <a:grpSpLocks/>
              </p:cNvGrpSpPr>
              <p:nvPr/>
            </p:nvGrpSpPr>
            <p:grpSpPr bwMode="auto">
              <a:xfrm>
                <a:off x="3834" y="3925"/>
                <a:ext cx="602" cy="253"/>
                <a:chOff x="2929" y="1357"/>
                <a:chExt cx="1541" cy="647"/>
              </a:xfrm>
            </p:grpSpPr>
            <p:sp>
              <p:nvSpPr>
                <p:cNvPr id="364367" name="Rectangle 847"/>
                <p:cNvSpPr>
                  <a:spLocks noChangeArrowheads="1"/>
                </p:cNvSpPr>
                <p:nvPr/>
              </p:nvSpPr>
              <p:spPr bwMode="auto">
                <a:xfrm>
                  <a:off x="3062" y="1356"/>
                  <a:ext cx="45" cy="50"/>
                </a:xfrm>
                <a:prstGeom prst="rect">
                  <a:avLst/>
                </a:prstGeom>
                <a:solidFill>
                  <a:srgbClr val="0000FF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368" name="Freeform 848"/>
                <p:cNvSpPr>
                  <a:spLocks/>
                </p:cNvSpPr>
                <p:nvPr/>
              </p:nvSpPr>
              <p:spPr bwMode="auto">
                <a:xfrm>
                  <a:off x="3319" y="1618"/>
                  <a:ext cx="21" cy="6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0" y="0"/>
                    </a:cxn>
                    <a:cxn ang="0">
                      <a:pos x="20" y="59"/>
                    </a:cxn>
                    <a:cxn ang="0">
                      <a:pos x="0" y="5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" h="60">
                      <a:moveTo>
                        <a:pt x="0" y="0"/>
                      </a:moveTo>
                      <a:lnTo>
                        <a:pt x="20" y="0"/>
                      </a:lnTo>
                      <a:lnTo>
                        <a:pt x="20" y="59"/>
                      </a:lnTo>
                      <a:lnTo>
                        <a:pt x="0" y="59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60606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369" name="Freeform 849"/>
                <p:cNvSpPr>
                  <a:spLocks/>
                </p:cNvSpPr>
                <p:nvPr/>
              </p:nvSpPr>
              <p:spPr bwMode="auto">
                <a:xfrm>
                  <a:off x="2937" y="1406"/>
                  <a:ext cx="382" cy="380"/>
                </a:xfrm>
                <a:custGeom>
                  <a:avLst/>
                  <a:gdLst/>
                  <a:ahLst/>
                  <a:cxnLst>
                    <a:cxn ang="0">
                      <a:pos x="81" y="11"/>
                    </a:cxn>
                    <a:cxn ang="0">
                      <a:pos x="102" y="0"/>
                    </a:cxn>
                    <a:cxn ang="0">
                      <a:pos x="352" y="0"/>
                    </a:cxn>
                    <a:cxn ang="0">
                      <a:pos x="373" y="10"/>
                    </a:cxn>
                    <a:cxn ang="0">
                      <a:pos x="373" y="141"/>
                    </a:cxn>
                    <a:cxn ang="0">
                      <a:pos x="382" y="171"/>
                    </a:cxn>
                    <a:cxn ang="0">
                      <a:pos x="382" y="375"/>
                    </a:cxn>
                    <a:cxn ang="0">
                      <a:pos x="1" y="375"/>
                    </a:cxn>
                    <a:cxn ang="0">
                      <a:pos x="0" y="211"/>
                    </a:cxn>
                    <a:cxn ang="0">
                      <a:pos x="30" y="171"/>
                    </a:cxn>
                    <a:cxn ang="0">
                      <a:pos x="71" y="43"/>
                    </a:cxn>
                    <a:cxn ang="0">
                      <a:pos x="81" y="43"/>
                    </a:cxn>
                    <a:cxn ang="0">
                      <a:pos x="41" y="171"/>
                    </a:cxn>
                    <a:cxn ang="0">
                      <a:pos x="111" y="171"/>
                    </a:cxn>
                    <a:cxn ang="0">
                      <a:pos x="81" y="43"/>
                    </a:cxn>
                    <a:cxn ang="0">
                      <a:pos x="91" y="43"/>
                    </a:cxn>
                    <a:cxn ang="0">
                      <a:pos x="121" y="171"/>
                    </a:cxn>
                    <a:cxn ang="0">
                      <a:pos x="251" y="171"/>
                    </a:cxn>
                    <a:cxn ang="0">
                      <a:pos x="211" y="43"/>
                    </a:cxn>
                    <a:cxn ang="0">
                      <a:pos x="232" y="43"/>
                    </a:cxn>
                    <a:cxn ang="0">
                      <a:pos x="272" y="171"/>
                    </a:cxn>
                    <a:cxn ang="0">
                      <a:pos x="373" y="171"/>
                    </a:cxn>
                    <a:cxn ang="0">
                      <a:pos x="332" y="43"/>
                    </a:cxn>
                    <a:cxn ang="0">
                      <a:pos x="232" y="43"/>
                    </a:cxn>
                    <a:cxn ang="0">
                      <a:pos x="211" y="43"/>
                    </a:cxn>
                    <a:cxn ang="0">
                      <a:pos x="91" y="43"/>
                    </a:cxn>
                    <a:cxn ang="0">
                      <a:pos x="81" y="43"/>
                    </a:cxn>
                    <a:cxn ang="0">
                      <a:pos x="71" y="43"/>
                    </a:cxn>
                    <a:cxn ang="0">
                      <a:pos x="81" y="21"/>
                    </a:cxn>
                    <a:cxn ang="0">
                      <a:pos x="81" y="11"/>
                    </a:cxn>
                  </a:cxnLst>
                  <a:rect l="0" t="0" r="r" b="b"/>
                  <a:pathLst>
                    <a:path w="383" h="376">
                      <a:moveTo>
                        <a:pt x="81" y="11"/>
                      </a:moveTo>
                      <a:lnTo>
                        <a:pt x="102" y="0"/>
                      </a:lnTo>
                      <a:lnTo>
                        <a:pt x="352" y="0"/>
                      </a:lnTo>
                      <a:lnTo>
                        <a:pt x="373" y="10"/>
                      </a:lnTo>
                      <a:lnTo>
                        <a:pt x="373" y="141"/>
                      </a:lnTo>
                      <a:lnTo>
                        <a:pt x="382" y="171"/>
                      </a:lnTo>
                      <a:lnTo>
                        <a:pt x="382" y="375"/>
                      </a:lnTo>
                      <a:lnTo>
                        <a:pt x="1" y="375"/>
                      </a:lnTo>
                      <a:lnTo>
                        <a:pt x="0" y="211"/>
                      </a:lnTo>
                      <a:lnTo>
                        <a:pt x="30" y="171"/>
                      </a:lnTo>
                      <a:lnTo>
                        <a:pt x="71" y="43"/>
                      </a:lnTo>
                      <a:lnTo>
                        <a:pt x="81" y="43"/>
                      </a:lnTo>
                      <a:lnTo>
                        <a:pt x="41" y="171"/>
                      </a:lnTo>
                      <a:lnTo>
                        <a:pt x="111" y="171"/>
                      </a:lnTo>
                      <a:lnTo>
                        <a:pt x="81" y="43"/>
                      </a:lnTo>
                      <a:lnTo>
                        <a:pt x="91" y="43"/>
                      </a:lnTo>
                      <a:lnTo>
                        <a:pt x="121" y="171"/>
                      </a:lnTo>
                      <a:lnTo>
                        <a:pt x="251" y="171"/>
                      </a:lnTo>
                      <a:lnTo>
                        <a:pt x="211" y="43"/>
                      </a:lnTo>
                      <a:lnTo>
                        <a:pt x="232" y="43"/>
                      </a:lnTo>
                      <a:lnTo>
                        <a:pt x="272" y="171"/>
                      </a:lnTo>
                      <a:lnTo>
                        <a:pt x="373" y="171"/>
                      </a:lnTo>
                      <a:lnTo>
                        <a:pt x="332" y="43"/>
                      </a:lnTo>
                      <a:lnTo>
                        <a:pt x="232" y="43"/>
                      </a:lnTo>
                      <a:lnTo>
                        <a:pt x="211" y="43"/>
                      </a:lnTo>
                      <a:lnTo>
                        <a:pt x="91" y="43"/>
                      </a:lnTo>
                      <a:lnTo>
                        <a:pt x="81" y="43"/>
                      </a:lnTo>
                      <a:lnTo>
                        <a:pt x="71" y="43"/>
                      </a:lnTo>
                      <a:lnTo>
                        <a:pt x="81" y="21"/>
                      </a:lnTo>
                      <a:lnTo>
                        <a:pt x="81" y="11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370" name="Line 850"/>
                <p:cNvSpPr>
                  <a:spLocks noChangeShapeType="1"/>
                </p:cNvSpPr>
                <p:nvPr/>
              </p:nvSpPr>
              <p:spPr bwMode="auto">
                <a:xfrm>
                  <a:off x="3048" y="1571"/>
                  <a:ext cx="0" cy="17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371" name="Freeform 851"/>
                <p:cNvSpPr>
                  <a:spLocks/>
                </p:cNvSpPr>
                <p:nvPr/>
              </p:nvSpPr>
              <p:spPr bwMode="auto">
                <a:xfrm>
                  <a:off x="3152" y="1427"/>
                  <a:ext cx="48" cy="28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7" y="139"/>
                    </a:cxn>
                    <a:cxn ang="0">
                      <a:pos x="47" y="280"/>
                    </a:cxn>
                  </a:cxnLst>
                  <a:rect l="0" t="0" r="r" b="b"/>
                  <a:pathLst>
                    <a:path w="48" h="281">
                      <a:moveTo>
                        <a:pt x="0" y="0"/>
                      </a:moveTo>
                      <a:lnTo>
                        <a:pt x="47" y="139"/>
                      </a:lnTo>
                      <a:lnTo>
                        <a:pt x="47" y="28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372" name="Freeform 852"/>
                <p:cNvSpPr>
                  <a:spLocks/>
                </p:cNvSpPr>
                <p:nvPr/>
              </p:nvSpPr>
              <p:spPr bwMode="auto">
                <a:xfrm>
                  <a:off x="2929" y="1799"/>
                  <a:ext cx="390" cy="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90" y="0"/>
                    </a:cxn>
                    <a:cxn ang="0">
                      <a:pos x="390" y="62"/>
                    </a:cxn>
                    <a:cxn ang="0">
                      <a:pos x="0" y="6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91" h="63">
                      <a:moveTo>
                        <a:pt x="0" y="0"/>
                      </a:moveTo>
                      <a:lnTo>
                        <a:pt x="390" y="0"/>
                      </a:lnTo>
                      <a:lnTo>
                        <a:pt x="390" y="62"/>
                      </a:lnTo>
                      <a:lnTo>
                        <a:pt x="0" y="6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A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16" name="Group 853"/>
                <p:cNvGrpSpPr>
                  <a:grpSpLocks/>
                </p:cNvGrpSpPr>
                <p:nvPr/>
              </p:nvGrpSpPr>
              <p:grpSpPr bwMode="auto">
                <a:xfrm>
                  <a:off x="2952" y="1783"/>
                  <a:ext cx="106" cy="8"/>
                  <a:chOff x="2952" y="1783"/>
                  <a:chExt cx="106" cy="8"/>
                </a:xfrm>
              </p:grpSpPr>
              <p:sp>
                <p:nvSpPr>
                  <p:cNvPr id="364374" name="Line 854"/>
                  <p:cNvSpPr>
                    <a:spLocks noChangeShapeType="1"/>
                  </p:cNvSpPr>
                  <p:nvPr/>
                </p:nvSpPr>
                <p:spPr bwMode="auto">
                  <a:xfrm>
                    <a:off x="2953" y="1784"/>
                    <a:ext cx="10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375" name="Line 855"/>
                  <p:cNvSpPr>
                    <a:spLocks noChangeShapeType="1"/>
                  </p:cNvSpPr>
                  <p:nvPr/>
                </p:nvSpPr>
                <p:spPr bwMode="auto">
                  <a:xfrm>
                    <a:off x="2963" y="1791"/>
                    <a:ext cx="9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7" name="Group 856"/>
                <p:cNvGrpSpPr>
                  <a:grpSpLocks/>
                </p:cNvGrpSpPr>
                <p:nvPr/>
              </p:nvGrpSpPr>
              <p:grpSpPr bwMode="auto">
                <a:xfrm>
                  <a:off x="2942" y="1710"/>
                  <a:ext cx="368" cy="10"/>
                  <a:chOff x="2942" y="1710"/>
                  <a:chExt cx="368" cy="10"/>
                </a:xfrm>
              </p:grpSpPr>
              <p:sp>
                <p:nvSpPr>
                  <p:cNvPr id="364377" name="Line 857"/>
                  <p:cNvSpPr>
                    <a:spLocks noChangeShapeType="1"/>
                  </p:cNvSpPr>
                  <p:nvPr/>
                </p:nvSpPr>
                <p:spPr bwMode="auto">
                  <a:xfrm>
                    <a:off x="2942" y="1721"/>
                    <a:ext cx="10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20202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378" name="Line 858"/>
                  <p:cNvSpPr>
                    <a:spLocks noChangeShapeType="1"/>
                  </p:cNvSpPr>
                  <p:nvPr/>
                </p:nvSpPr>
                <p:spPr bwMode="auto">
                  <a:xfrm>
                    <a:off x="2942" y="1710"/>
                    <a:ext cx="369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20202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364379" name="Line 859"/>
                <p:cNvSpPr>
                  <a:spLocks noChangeShapeType="1"/>
                </p:cNvSpPr>
                <p:nvPr/>
              </p:nvSpPr>
              <p:spPr bwMode="auto">
                <a:xfrm>
                  <a:off x="3308" y="1571"/>
                  <a:ext cx="0" cy="18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18" name="Group 860"/>
                <p:cNvGrpSpPr>
                  <a:grpSpLocks/>
                </p:cNvGrpSpPr>
                <p:nvPr/>
              </p:nvGrpSpPr>
              <p:grpSpPr bwMode="auto">
                <a:xfrm>
                  <a:off x="3059" y="1492"/>
                  <a:ext cx="40" cy="129"/>
                  <a:chOff x="3059" y="1492"/>
                  <a:chExt cx="40" cy="129"/>
                </a:xfrm>
              </p:grpSpPr>
              <p:sp>
                <p:nvSpPr>
                  <p:cNvPr id="364381" name="AutoShape 861"/>
                  <p:cNvSpPr>
                    <a:spLocks noChangeArrowheads="1"/>
                  </p:cNvSpPr>
                  <p:nvPr/>
                </p:nvSpPr>
                <p:spPr bwMode="auto">
                  <a:xfrm>
                    <a:off x="3059" y="1492"/>
                    <a:ext cx="21" cy="89"/>
                  </a:xfrm>
                  <a:prstGeom prst="roundRect">
                    <a:avLst>
                      <a:gd name="adj" fmla="val 46870"/>
                    </a:avLst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382" name="AutoShape 862"/>
                  <p:cNvSpPr>
                    <a:spLocks noChangeArrowheads="1"/>
                  </p:cNvSpPr>
                  <p:nvPr/>
                </p:nvSpPr>
                <p:spPr bwMode="auto">
                  <a:xfrm>
                    <a:off x="3064" y="1613"/>
                    <a:ext cx="0" cy="3"/>
                  </a:xfrm>
                  <a:prstGeom prst="roundRect">
                    <a:avLst>
                      <a:gd name="adj" fmla="val 47051"/>
                    </a:avLst>
                  </a:prstGeom>
                  <a:solidFill>
                    <a:srgbClr val="60606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383" name="AutoShape 863"/>
                  <p:cNvSpPr>
                    <a:spLocks noChangeArrowheads="1"/>
                  </p:cNvSpPr>
                  <p:nvPr/>
                </p:nvSpPr>
                <p:spPr bwMode="auto">
                  <a:xfrm>
                    <a:off x="3093" y="1603"/>
                    <a:ext cx="3" cy="5"/>
                  </a:xfrm>
                  <a:prstGeom prst="roundRect">
                    <a:avLst>
                      <a:gd name="adj" fmla="val 46148"/>
                    </a:avLst>
                  </a:prstGeom>
                  <a:solidFill>
                    <a:srgbClr val="60606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19" name="Group 864"/>
                  <p:cNvGrpSpPr>
                    <a:grpSpLocks/>
                  </p:cNvGrpSpPr>
                  <p:nvPr/>
                </p:nvGrpSpPr>
                <p:grpSpPr bwMode="auto">
                  <a:xfrm>
                    <a:off x="3068" y="1550"/>
                    <a:ext cx="31" cy="71"/>
                    <a:chOff x="3068" y="1550"/>
                    <a:chExt cx="31" cy="71"/>
                  </a:xfrm>
                </p:grpSpPr>
                <p:sp>
                  <p:nvSpPr>
                    <p:cNvPr id="364385" name="Freeform 865"/>
                    <p:cNvSpPr>
                      <a:spLocks/>
                    </p:cNvSpPr>
                    <p:nvPr/>
                  </p:nvSpPr>
                  <p:spPr bwMode="auto">
                    <a:xfrm>
                      <a:off x="3067" y="1550"/>
                      <a:ext cx="0" cy="7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70"/>
                        </a:cxn>
                        <a:cxn ang="0">
                          <a:pos x="0" y="61"/>
                        </a:cxn>
                      </a:cxnLst>
                      <a:rect l="0" t="0" r="r" b="b"/>
                      <a:pathLst>
                        <a:path w="1" h="71">
                          <a:moveTo>
                            <a:pt x="0" y="0"/>
                          </a:moveTo>
                          <a:lnTo>
                            <a:pt x="0" y="70"/>
                          </a:lnTo>
                          <a:lnTo>
                            <a:pt x="0" y="61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>
                        <a:buClr>
                          <a:srgbClr val="00FFFF"/>
                        </a:buClr>
                        <a:defRPr/>
                      </a:pPr>
                      <a:endParaRPr lang="en-US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64386" name="Line 8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72" y="1595"/>
                      <a:ext cx="27" cy="1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buClr>
                          <a:srgbClr val="00FFFF"/>
                        </a:buClr>
                        <a:defRPr/>
                      </a:pPr>
                      <a:endParaRPr lang="en-US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</p:grpSp>
            <p:sp>
              <p:nvSpPr>
                <p:cNvPr id="364387" name="Freeform 867"/>
                <p:cNvSpPr>
                  <a:spLocks/>
                </p:cNvSpPr>
                <p:nvPr/>
              </p:nvSpPr>
              <p:spPr bwMode="auto">
                <a:xfrm>
                  <a:off x="3149" y="1579"/>
                  <a:ext cx="40" cy="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" y="0"/>
                    </a:cxn>
                    <a:cxn ang="0">
                      <a:pos x="40" y="6"/>
                    </a:cxn>
                    <a:cxn ang="0">
                      <a:pos x="40" y="12"/>
                    </a:cxn>
                    <a:cxn ang="0">
                      <a:pos x="31" y="12"/>
                    </a:cxn>
                    <a:cxn ang="0">
                      <a:pos x="31" y="6"/>
                    </a:cxn>
                    <a:cxn ang="0">
                      <a:pos x="0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1" h="13">
                      <a:moveTo>
                        <a:pt x="0" y="0"/>
                      </a:moveTo>
                      <a:lnTo>
                        <a:pt x="40" y="0"/>
                      </a:lnTo>
                      <a:lnTo>
                        <a:pt x="40" y="6"/>
                      </a:lnTo>
                      <a:lnTo>
                        <a:pt x="40" y="12"/>
                      </a:lnTo>
                      <a:lnTo>
                        <a:pt x="31" y="12"/>
                      </a:lnTo>
                      <a:lnTo>
                        <a:pt x="31" y="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388" name="Freeform 868"/>
                <p:cNvSpPr>
                  <a:spLocks/>
                </p:cNvSpPr>
                <p:nvPr/>
              </p:nvSpPr>
              <p:spPr bwMode="auto">
                <a:xfrm>
                  <a:off x="3019" y="1419"/>
                  <a:ext cx="292" cy="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0" y="0"/>
                    </a:cxn>
                    <a:cxn ang="0">
                      <a:pos x="290" y="8"/>
                    </a:cxn>
                    <a:cxn ang="0">
                      <a:pos x="1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91" h="9">
                      <a:moveTo>
                        <a:pt x="0" y="0"/>
                      </a:moveTo>
                      <a:lnTo>
                        <a:pt x="290" y="0"/>
                      </a:lnTo>
                      <a:lnTo>
                        <a:pt x="290" y="8"/>
                      </a:lnTo>
                      <a:lnTo>
                        <a:pt x="1" y="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20" name="Group 869"/>
                <p:cNvGrpSpPr>
                  <a:grpSpLocks/>
                </p:cNvGrpSpPr>
                <p:nvPr/>
              </p:nvGrpSpPr>
              <p:grpSpPr bwMode="auto">
                <a:xfrm>
                  <a:off x="3017" y="1746"/>
                  <a:ext cx="321" cy="141"/>
                  <a:chOff x="3017" y="1746"/>
                  <a:chExt cx="321" cy="141"/>
                </a:xfrm>
              </p:grpSpPr>
              <p:sp>
                <p:nvSpPr>
                  <p:cNvPr id="364390" name="Freeform 870"/>
                  <p:cNvSpPr>
                    <a:spLocks/>
                  </p:cNvSpPr>
                  <p:nvPr/>
                </p:nvSpPr>
                <p:spPr bwMode="auto">
                  <a:xfrm>
                    <a:off x="3017" y="1747"/>
                    <a:ext cx="321" cy="139"/>
                  </a:xfrm>
                  <a:custGeom>
                    <a:avLst/>
                    <a:gdLst/>
                    <a:ahLst/>
                    <a:cxnLst>
                      <a:cxn ang="0">
                        <a:pos x="0" y="140"/>
                      </a:cxn>
                      <a:cxn ang="0">
                        <a:pos x="0" y="125"/>
                      </a:cxn>
                      <a:cxn ang="0">
                        <a:pos x="4" y="110"/>
                      </a:cxn>
                      <a:cxn ang="0">
                        <a:pos x="8" y="92"/>
                      </a:cxn>
                      <a:cxn ang="0">
                        <a:pos x="16" y="76"/>
                      </a:cxn>
                      <a:cxn ang="0">
                        <a:pos x="27" y="61"/>
                      </a:cxn>
                      <a:cxn ang="0">
                        <a:pos x="39" y="49"/>
                      </a:cxn>
                      <a:cxn ang="0">
                        <a:pos x="53" y="36"/>
                      </a:cxn>
                      <a:cxn ang="0">
                        <a:pos x="71" y="23"/>
                      </a:cxn>
                      <a:cxn ang="0">
                        <a:pos x="89" y="15"/>
                      </a:cxn>
                      <a:cxn ang="0">
                        <a:pos x="105" y="8"/>
                      </a:cxn>
                      <a:cxn ang="0">
                        <a:pos x="125" y="4"/>
                      </a:cxn>
                      <a:cxn ang="0">
                        <a:pos x="147" y="0"/>
                      </a:cxn>
                      <a:cxn ang="0">
                        <a:pos x="168" y="0"/>
                      </a:cxn>
                      <a:cxn ang="0">
                        <a:pos x="189" y="2"/>
                      </a:cxn>
                      <a:cxn ang="0">
                        <a:pos x="209" y="7"/>
                      </a:cxn>
                      <a:cxn ang="0">
                        <a:pos x="229" y="14"/>
                      </a:cxn>
                      <a:cxn ang="0">
                        <a:pos x="245" y="22"/>
                      </a:cxn>
                      <a:cxn ang="0">
                        <a:pos x="258" y="30"/>
                      </a:cxn>
                      <a:cxn ang="0">
                        <a:pos x="271" y="40"/>
                      </a:cxn>
                      <a:cxn ang="0">
                        <a:pos x="283" y="51"/>
                      </a:cxn>
                      <a:cxn ang="0">
                        <a:pos x="294" y="67"/>
                      </a:cxn>
                      <a:cxn ang="0">
                        <a:pos x="304" y="79"/>
                      </a:cxn>
                      <a:cxn ang="0">
                        <a:pos x="308" y="90"/>
                      </a:cxn>
                      <a:cxn ang="0">
                        <a:pos x="313" y="100"/>
                      </a:cxn>
                      <a:cxn ang="0">
                        <a:pos x="316" y="112"/>
                      </a:cxn>
                      <a:cxn ang="0">
                        <a:pos x="318" y="124"/>
                      </a:cxn>
                      <a:cxn ang="0">
                        <a:pos x="319" y="134"/>
                      </a:cxn>
                      <a:cxn ang="0">
                        <a:pos x="320" y="140"/>
                      </a:cxn>
                      <a:cxn ang="0">
                        <a:pos x="0" y="140"/>
                      </a:cxn>
                    </a:cxnLst>
                    <a:rect l="0" t="0" r="r" b="b"/>
                    <a:pathLst>
                      <a:path w="321" h="141">
                        <a:moveTo>
                          <a:pt x="0" y="140"/>
                        </a:moveTo>
                        <a:lnTo>
                          <a:pt x="0" y="125"/>
                        </a:lnTo>
                        <a:lnTo>
                          <a:pt x="4" y="110"/>
                        </a:lnTo>
                        <a:lnTo>
                          <a:pt x="8" y="92"/>
                        </a:lnTo>
                        <a:lnTo>
                          <a:pt x="16" y="76"/>
                        </a:lnTo>
                        <a:lnTo>
                          <a:pt x="27" y="61"/>
                        </a:lnTo>
                        <a:lnTo>
                          <a:pt x="39" y="49"/>
                        </a:lnTo>
                        <a:lnTo>
                          <a:pt x="53" y="36"/>
                        </a:lnTo>
                        <a:lnTo>
                          <a:pt x="71" y="23"/>
                        </a:lnTo>
                        <a:lnTo>
                          <a:pt x="89" y="15"/>
                        </a:lnTo>
                        <a:lnTo>
                          <a:pt x="105" y="8"/>
                        </a:lnTo>
                        <a:lnTo>
                          <a:pt x="125" y="4"/>
                        </a:lnTo>
                        <a:lnTo>
                          <a:pt x="147" y="0"/>
                        </a:lnTo>
                        <a:lnTo>
                          <a:pt x="168" y="0"/>
                        </a:lnTo>
                        <a:lnTo>
                          <a:pt x="189" y="2"/>
                        </a:lnTo>
                        <a:lnTo>
                          <a:pt x="209" y="7"/>
                        </a:lnTo>
                        <a:lnTo>
                          <a:pt x="229" y="14"/>
                        </a:lnTo>
                        <a:lnTo>
                          <a:pt x="245" y="22"/>
                        </a:lnTo>
                        <a:lnTo>
                          <a:pt x="258" y="30"/>
                        </a:lnTo>
                        <a:lnTo>
                          <a:pt x="271" y="40"/>
                        </a:lnTo>
                        <a:lnTo>
                          <a:pt x="283" y="51"/>
                        </a:lnTo>
                        <a:lnTo>
                          <a:pt x="294" y="67"/>
                        </a:lnTo>
                        <a:lnTo>
                          <a:pt x="304" y="79"/>
                        </a:lnTo>
                        <a:lnTo>
                          <a:pt x="308" y="90"/>
                        </a:lnTo>
                        <a:lnTo>
                          <a:pt x="313" y="100"/>
                        </a:lnTo>
                        <a:lnTo>
                          <a:pt x="316" y="112"/>
                        </a:lnTo>
                        <a:lnTo>
                          <a:pt x="318" y="124"/>
                        </a:lnTo>
                        <a:lnTo>
                          <a:pt x="319" y="134"/>
                        </a:lnTo>
                        <a:lnTo>
                          <a:pt x="320" y="140"/>
                        </a:lnTo>
                        <a:lnTo>
                          <a:pt x="0" y="140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391" name="Freeform 871"/>
                  <p:cNvSpPr>
                    <a:spLocks/>
                  </p:cNvSpPr>
                  <p:nvPr/>
                </p:nvSpPr>
                <p:spPr bwMode="auto">
                  <a:xfrm>
                    <a:off x="3062" y="1786"/>
                    <a:ext cx="231" cy="100"/>
                  </a:xfrm>
                  <a:custGeom>
                    <a:avLst/>
                    <a:gdLst/>
                    <a:ahLst/>
                    <a:cxnLst>
                      <a:cxn ang="0">
                        <a:pos x="0" y="100"/>
                      </a:cxn>
                      <a:cxn ang="0">
                        <a:pos x="0" y="90"/>
                      </a:cxn>
                      <a:cxn ang="0">
                        <a:pos x="2" y="79"/>
                      </a:cxn>
                      <a:cxn ang="0">
                        <a:pos x="7" y="66"/>
                      </a:cxn>
                      <a:cxn ang="0">
                        <a:pos x="13" y="55"/>
                      </a:cxn>
                      <a:cxn ang="0">
                        <a:pos x="20" y="43"/>
                      </a:cxn>
                      <a:cxn ang="0">
                        <a:pos x="28" y="35"/>
                      </a:cxn>
                      <a:cxn ang="0">
                        <a:pos x="38" y="26"/>
                      </a:cxn>
                      <a:cxn ang="0">
                        <a:pos x="52" y="16"/>
                      </a:cxn>
                      <a:cxn ang="0">
                        <a:pos x="65" y="10"/>
                      </a:cxn>
                      <a:cxn ang="0">
                        <a:pos x="76" y="6"/>
                      </a:cxn>
                      <a:cxn ang="0">
                        <a:pos x="90" y="2"/>
                      </a:cxn>
                      <a:cxn ang="0">
                        <a:pos x="106" y="0"/>
                      </a:cxn>
                      <a:cxn ang="0">
                        <a:pos x="121" y="0"/>
                      </a:cxn>
                      <a:cxn ang="0">
                        <a:pos x="136" y="1"/>
                      </a:cxn>
                      <a:cxn ang="0">
                        <a:pos x="150" y="5"/>
                      </a:cxn>
                      <a:cxn ang="0">
                        <a:pos x="164" y="9"/>
                      </a:cxn>
                      <a:cxn ang="0">
                        <a:pos x="176" y="15"/>
                      </a:cxn>
                      <a:cxn ang="0">
                        <a:pos x="185" y="22"/>
                      </a:cxn>
                      <a:cxn ang="0">
                        <a:pos x="196" y="29"/>
                      </a:cxn>
                      <a:cxn ang="0">
                        <a:pos x="204" y="37"/>
                      </a:cxn>
                      <a:cxn ang="0">
                        <a:pos x="211" y="47"/>
                      </a:cxn>
                      <a:cxn ang="0">
                        <a:pos x="218" y="57"/>
                      </a:cxn>
                      <a:cxn ang="0">
                        <a:pos x="222" y="65"/>
                      </a:cxn>
                      <a:cxn ang="0">
                        <a:pos x="225" y="72"/>
                      </a:cxn>
                      <a:cxn ang="0">
                        <a:pos x="228" y="80"/>
                      </a:cxn>
                      <a:cxn ang="0">
                        <a:pos x="229" y="88"/>
                      </a:cxn>
                      <a:cxn ang="0">
                        <a:pos x="229" y="97"/>
                      </a:cxn>
                      <a:cxn ang="0">
                        <a:pos x="230" y="100"/>
                      </a:cxn>
                      <a:cxn ang="0">
                        <a:pos x="0" y="100"/>
                      </a:cxn>
                    </a:cxnLst>
                    <a:rect l="0" t="0" r="r" b="b"/>
                    <a:pathLst>
                      <a:path w="231" h="101">
                        <a:moveTo>
                          <a:pt x="0" y="100"/>
                        </a:moveTo>
                        <a:lnTo>
                          <a:pt x="0" y="90"/>
                        </a:lnTo>
                        <a:lnTo>
                          <a:pt x="2" y="79"/>
                        </a:lnTo>
                        <a:lnTo>
                          <a:pt x="7" y="66"/>
                        </a:lnTo>
                        <a:lnTo>
                          <a:pt x="13" y="55"/>
                        </a:lnTo>
                        <a:lnTo>
                          <a:pt x="20" y="43"/>
                        </a:lnTo>
                        <a:lnTo>
                          <a:pt x="28" y="35"/>
                        </a:lnTo>
                        <a:lnTo>
                          <a:pt x="38" y="26"/>
                        </a:lnTo>
                        <a:lnTo>
                          <a:pt x="52" y="16"/>
                        </a:lnTo>
                        <a:lnTo>
                          <a:pt x="65" y="10"/>
                        </a:lnTo>
                        <a:lnTo>
                          <a:pt x="76" y="6"/>
                        </a:lnTo>
                        <a:lnTo>
                          <a:pt x="90" y="2"/>
                        </a:lnTo>
                        <a:lnTo>
                          <a:pt x="106" y="0"/>
                        </a:lnTo>
                        <a:lnTo>
                          <a:pt x="121" y="0"/>
                        </a:lnTo>
                        <a:lnTo>
                          <a:pt x="136" y="1"/>
                        </a:lnTo>
                        <a:lnTo>
                          <a:pt x="150" y="5"/>
                        </a:lnTo>
                        <a:lnTo>
                          <a:pt x="164" y="9"/>
                        </a:lnTo>
                        <a:lnTo>
                          <a:pt x="176" y="15"/>
                        </a:lnTo>
                        <a:lnTo>
                          <a:pt x="185" y="22"/>
                        </a:lnTo>
                        <a:lnTo>
                          <a:pt x="196" y="29"/>
                        </a:lnTo>
                        <a:lnTo>
                          <a:pt x="204" y="37"/>
                        </a:lnTo>
                        <a:lnTo>
                          <a:pt x="211" y="47"/>
                        </a:lnTo>
                        <a:lnTo>
                          <a:pt x="218" y="57"/>
                        </a:lnTo>
                        <a:lnTo>
                          <a:pt x="222" y="65"/>
                        </a:lnTo>
                        <a:lnTo>
                          <a:pt x="225" y="72"/>
                        </a:lnTo>
                        <a:lnTo>
                          <a:pt x="228" y="80"/>
                        </a:lnTo>
                        <a:lnTo>
                          <a:pt x="229" y="88"/>
                        </a:lnTo>
                        <a:lnTo>
                          <a:pt x="229" y="97"/>
                        </a:lnTo>
                        <a:lnTo>
                          <a:pt x="230" y="100"/>
                        </a:lnTo>
                        <a:lnTo>
                          <a:pt x="0" y="100"/>
                        </a:lnTo>
                      </a:path>
                    </a:pathLst>
                  </a:custGeom>
                  <a:solidFill>
                    <a:srgbClr val="80808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364392" name="Freeform 872"/>
                <p:cNvSpPr>
                  <a:spLocks/>
                </p:cNvSpPr>
                <p:nvPr/>
              </p:nvSpPr>
              <p:spPr bwMode="auto">
                <a:xfrm>
                  <a:off x="3330" y="1778"/>
                  <a:ext cx="1141" cy="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40" y="0"/>
                    </a:cxn>
                    <a:cxn ang="0">
                      <a:pos x="1140" y="79"/>
                    </a:cxn>
                    <a:cxn ang="0">
                      <a:pos x="0" y="7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41" h="80">
                      <a:moveTo>
                        <a:pt x="0" y="0"/>
                      </a:moveTo>
                      <a:lnTo>
                        <a:pt x="1140" y="0"/>
                      </a:lnTo>
                      <a:lnTo>
                        <a:pt x="1140" y="79"/>
                      </a:lnTo>
                      <a:lnTo>
                        <a:pt x="0" y="79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A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21" name="Group 873"/>
                <p:cNvGrpSpPr>
                  <a:grpSpLocks/>
                </p:cNvGrpSpPr>
                <p:nvPr/>
              </p:nvGrpSpPr>
              <p:grpSpPr bwMode="auto">
                <a:xfrm>
                  <a:off x="3366" y="1813"/>
                  <a:ext cx="343" cy="122"/>
                  <a:chOff x="3366" y="1813"/>
                  <a:chExt cx="343" cy="122"/>
                </a:xfrm>
              </p:grpSpPr>
              <p:sp>
                <p:nvSpPr>
                  <p:cNvPr id="364394" name="Freeform 874"/>
                  <p:cNvSpPr>
                    <a:spLocks/>
                  </p:cNvSpPr>
                  <p:nvPr/>
                </p:nvSpPr>
                <p:spPr bwMode="auto">
                  <a:xfrm>
                    <a:off x="3367" y="1812"/>
                    <a:ext cx="342" cy="12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42" y="0"/>
                      </a:cxn>
                      <a:cxn ang="0">
                        <a:pos x="342" y="120"/>
                      </a:cxn>
                      <a:cxn ang="0">
                        <a:pos x="0" y="12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43" h="121">
                        <a:moveTo>
                          <a:pt x="0" y="0"/>
                        </a:moveTo>
                        <a:lnTo>
                          <a:pt x="342" y="0"/>
                        </a:lnTo>
                        <a:lnTo>
                          <a:pt x="342" y="120"/>
                        </a:lnTo>
                        <a:lnTo>
                          <a:pt x="0" y="12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22" name="Group 875"/>
                  <p:cNvGrpSpPr>
                    <a:grpSpLocks/>
                  </p:cNvGrpSpPr>
                  <p:nvPr/>
                </p:nvGrpSpPr>
                <p:grpSpPr bwMode="auto">
                  <a:xfrm>
                    <a:off x="3421" y="1817"/>
                    <a:ext cx="231" cy="118"/>
                    <a:chOff x="3421" y="1817"/>
                    <a:chExt cx="231" cy="118"/>
                  </a:xfrm>
                </p:grpSpPr>
                <p:sp>
                  <p:nvSpPr>
                    <p:cNvPr id="364396" name="Line 8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22" y="1818"/>
                      <a:ext cx="0" cy="1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buClr>
                          <a:srgbClr val="00FFFF"/>
                        </a:buClr>
                        <a:defRPr/>
                      </a:pPr>
                      <a:endParaRPr lang="en-US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64397" name="Line 8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46" y="1818"/>
                      <a:ext cx="0" cy="1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buClr>
                          <a:srgbClr val="00FFFF"/>
                        </a:buClr>
                        <a:defRPr/>
                      </a:pPr>
                      <a:endParaRPr lang="en-US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64398" name="Line 8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29" y="1818"/>
                      <a:ext cx="0" cy="1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buClr>
                          <a:srgbClr val="00FFFF"/>
                        </a:buClr>
                        <a:defRPr/>
                      </a:pPr>
                      <a:endParaRPr lang="en-US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64399" name="Line 8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3" y="1818"/>
                      <a:ext cx="0" cy="1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buClr>
                          <a:srgbClr val="00FFFF"/>
                        </a:buClr>
                        <a:defRPr/>
                      </a:pPr>
                      <a:endParaRPr lang="en-US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</p:grpSp>
            <p:sp>
              <p:nvSpPr>
                <p:cNvPr id="364400" name="Freeform 880"/>
                <p:cNvSpPr>
                  <a:spLocks/>
                </p:cNvSpPr>
                <p:nvPr/>
              </p:nvSpPr>
              <p:spPr bwMode="auto">
                <a:xfrm>
                  <a:off x="3850" y="1791"/>
                  <a:ext cx="544" cy="102"/>
                </a:xfrm>
                <a:custGeom>
                  <a:avLst/>
                  <a:gdLst/>
                  <a:ahLst/>
                  <a:cxnLst>
                    <a:cxn ang="0">
                      <a:pos x="0" y="99"/>
                    </a:cxn>
                    <a:cxn ang="0">
                      <a:pos x="0" y="71"/>
                    </a:cxn>
                    <a:cxn ang="0">
                      <a:pos x="91" y="0"/>
                    </a:cxn>
                    <a:cxn ang="0">
                      <a:pos x="470" y="0"/>
                    </a:cxn>
                    <a:cxn ang="0">
                      <a:pos x="544" y="71"/>
                    </a:cxn>
                    <a:cxn ang="0">
                      <a:pos x="544" y="99"/>
                    </a:cxn>
                  </a:cxnLst>
                  <a:rect l="0" t="0" r="r" b="b"/>
                  <a:pathLst>
                    <a:path w="545" h="100">
                      <a:moveTo>
                        <a:pt x="0" y="99"/>
                      </a:moveTo>
                      <a:lnTo>
                        <a:pt x="0" y="71"/>
                      </a:lnTo>
                      <a:lnTo>
                        <a:pt x="91" y="0"/>
                      </a:lnTo>
                      <a:lnTo>
                        <a:pt x="470" y="0"/>
                      </a:lnTo>
                      <a:lnTo>
                        <a:pt x="544" y="71"/>
                      </a:lnTo>
                      <a:lnTo>
                        <a:pt x="544" y="99"/>
                      </a:lnTo>
                    </a:path>
                  </a:pathLst>
                </a:custGeom>
                <a:noFill/>
                <a:ln w="254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401" name="Rectangle 881"/>
                <p:cNvSpPr>
                  <a:spLocks noChangeArrowheads="1"/>
                </p:cNvSpPr>
                <p:nvPr/>
              </p:nvSpPr>
              <p:spPr bwMode="auto">
                <a:xfrm>
                  <a:off x="4430" y="1862"/>
                  <a:ext cx="32" cy="29"/>
                </a:xfrm>
                <a:prstGeom prst="rect">
                  <a:avLst/>
                </a:prstGeom>
                <a:solidFill>
                  <a:srgbClr val="A0000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402" name="Line 882"/>
                <p:cNvSpPr>
                  <a:spLocks noChangeShapeType="1"/>
                </p:cNvSpPr>
                <p:nvPr/>
              </p:nvSpPr>
              <p:spPr bwMode="auto">
                <a:xfrm>
                  <a:off x="3852" y="1873"/>
                  <a:ext cx="0" cy="2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403" name="Line 883"/>
                <p:cNvSpPr>
                  <a:spLocks noChangeShapeType="1"/>
                </p:cNvSpPr>
                <p:nvPr/>
              </p:nvSpPr>
              <p:spPr bwMode="auto">
                <a:xfrm>
                  <a:off x="4393" y="1873"/>
                  <a:ext cx="0" cy="2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23" name="Group 884"/>
                <p:cNvGrpSpPr>
                  <a:grpSpLocks/>
                </p:cNvGrpSpPr>
                <p:nvPr/>
              </p:nvGrpSpPr>
              <p:grpSpPr bwMode="auto">
                <a:xfrm>
                  <a:off x="3910" y="1817"/>
                  <a:ext cx="189" cy="187"/>
                  <a:chOff x="3910" y="1817"/>
                  <a:chExt cx="189" cy="187"/>
                </a:xfrm>
              </p:grpSpPr>
              <p:sp>
                <p:nvSpPr>
                  <p:cNvPr id="364405" name="Oval 885"/>
                  <p:cNvSpPr>
                    <a:spLocks noChangeArrowheads="1"/>
                  </p:cNvSpPr>
                  <p:nvPr/>
                </p:nvSpPr>
                <p:spPr bwMode="auto">
                  <a:xfrm>
                    <a:off x="3911" y="1818"/>
                    <a:ext cx="188" cy="186"/>
                  </a:xfrm>
                  <a:prstGeom prst="ellipse">
                    <a:avLst/>
                  </a:prstGeom>
                  <a:solidFill>
                    <a:srgbClr val="20202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06" name="Oval 886"/>
                  <p:cNvSpPr>
                    <a:spLocks noChangeArrowheads="1"/>
                  </p:cNvSpPr>
                  <p:nvPr/>
                </p:nvSpPr>
                <p:spPr bwMode="auto">
                  <a:xfrm>
                    <a:off x="3942" y="1847"/>
                    <a:ext cx="127" cy="129"/>
                  </a:xfrm>
                  <a:prstGeom prst="ellipse">
                    <a:avLst/>
                  </a:prstGeom>
                  <a:solidFill>
                    <a:srgbClr val="A0A0A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07" name="Oval 887"/>
                  <p:cNvSpPr>
                    <a:spLocks noChangeArrowheads="1"/>
                  </p:cNvSpPr>
                  <p:nvPr/>
                </p:nvSpPr>
                <p:spPr bwMode="auto">
                  <a:xfrm>
                    <a:off x="3980" y="1886"/>
                    <a:ext cx="50" cy="50"/>
                  </a:xfrm>
                  <a:prstGeom prst="ellipse">
                    <a:avLst/>
                  </a:prstGeom>
                  <a:solidFill>
                    <a:srgbClr val="60606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24" name="Group 888"/>
                <p:cNvGrpSpPr>
                  <a:grpSpLocks/>
                </p:cNvGrpSpPr>
                <p:nvPr/>
              </p:nvGrpSpPr>
              <p:grpSpPr bwMode="auto">
                <a:xfrm>
                  <a:off x="4152" y="1817"/>
                  <a:ext cx="190" cy="187"/>
                  <a:chOff x="4152" y="1817"/>
                  <a:chExt cx="190" cy="187"/>
                </a:xfrm>
              </p:grpSpPr>
              <p:sp>
                <p:nvSpPr>
                  <p:cNvPr id="364409" name="Oval 889"/>
                  <p:cNvSpPr>
                    <a:spLocks noChangeArrowheads="1"/>
                  </p:cNvSpPr>
                  <p:nvPr/>
                </p:nvSpPr>
                <p:spPr bwMode="auto">
                  <a:xfrm>
                    <a:off x="4152" y="1818"/>
                    <a:ext cx="191" cy="186"/>
                  </a:xfrm>
                  <a:prstGeom prst="ellipse">
                    <a:avLst/>
                  </a:prstGeom>
                  <a:solidFill>
                    <a:srgbClr val="20202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10" name="Oval 890"/>
                  <p:cNvSpPr>
                    <a:spLocks noChangeArrowheads="1"/>
                  </p:cNvSpPr>
                  <p:nvPr/>
                </p:nvSpPr>
                <p:spPr bwMode="auto">
                  <a:xfrm>
                    <a:off x="4184" y="1847"/>
                    <a:ext cx="130" cy="129"/>
                  </a:xfrm>
                  <a:prstGeom prst="ellipse">
                    <a:avLst/>
                  </a:prstGeom>
                  <a:solidFill>
                    <a:srgbClr val="A0A0A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11" name="Oval 891"/>
                  <p:cNvSpPr>
                    <a:spLocks noChangeArrowheads="1"/>
                  </p:cNvSpPr>
                  <p:nvPr/>
                </p:nvSpPr>
                <p:spPr bwMode="auto">
                  <a:xfrm>
                    <a:off x="4224" y="1886"/>
                    <a:ext cx="48" cy="50"/>
                  </a:xfrm>
                  <a:prstGeom prst="ellipse">
                    <a:avLst/>
                  </a:prstGeom>
                  <a:solidFill>
                    <a:srgbClr val="60606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25" name="Group 892"/>
                <p:cNvGrpSpPr>
                  <a:grpSpLocks/>
                </p:cNvGrpSpPr>
                <p:nvPr/>
              </p:nvGrpSpPr>
              <p:grpSpPr bwMode="auto">
                <a:xfrm>
                  <a:off x="3080" y="1817"/>
                  <a:ext cx="189" cy="187"/>
                  <a:chOff x="3080" y="1817"/>
                  <a:chExt cx="189" cy="187"/>
                </a:xfrm>
              </p:grpSpPr>
              <p:sp>
                <p:nvSpPr>
                  <p:cNvPr id="364413" name="Oval 893"/>
                  <p:cNvSpPr>
                    <a:spLocks noChangeArrowheads="1"/>
                  </p:cNvSpPr>
                  <p:nvPr/>
                </p:nvSpPr>
                <p:spPr bwMode="auto">
                  <a:xfrm>
                    <a:off x="3080" y="1818"/>
                    <a:ext cx="188" cy="186"/>
                  </a:xfrm>
                  <a:prstGeom prst="ellipse">
                    <a:avLst/>
                  </a:prstGeom>
                  <a:solidFill>
                    <a:srgbClr val="20202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14" name="Oval 894"/>
                  <p:cNvSpPr>
                    <a:spLocks noChangeArrowheads="1"/>
                  </p:cNvSpPr>
                  <p:nvPr/>
                </p:nvSpPr>
                <p:spPr bwMode="auto">
                  <a:xfrm>
                    <a:off x="3109" y="1847"/>
                    <a:ext cx="130" cy="129"/>
                  </a:xfrm>
                  <a:prstGeom prst="ellipse">
                    <a:avLst/>
                  </a:prstGeom>
                  <a:solidFill>
                    <a:srgbClr val="A0A0A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15" name="Oval 895"/>
                  <p:cNvSpPr>
                    <a:spLocks noChangeArrowheads="1"/>
                  </p:cNvSpPr>
                  <p:nvPr/>
                </p:nvSpPr>
                <p:spPr bwMode="auto">
                  <a:xfrm>
                    <a:off x="3149" y="1886"/>
                    <a:ext cx="50" cy="50"/>
                  </a:xfrm>
                  <a:prstGeom prst="ellipse">
                    <a:avLst/>
                  </a:prstGeom>
                  <a:solidFill>
                    <a:srgbClr val="60606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364416" name="Rectangle 896"/>
                <p:cNvSpPr>
                  <a:spLocks noChangeArrowheads="1"/>
                </p:cNvSpPr>
                <p:nvPr/>
              </p:nvSpPr>
              <p:spPr bwMode="auto">
                <a:xfrm>
                  <a:off x="3332" y="1587"/>
                  <a:ext cx="21" cy="184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417" name="Rectangle 897"/>
                <p:cNvSpPr>
                  <a:spLocks noChangeArrowheads="1"/>
                </p:cNvSpPr>
                <p:nvPr/>
              </p:nvSpPr>
              <p:spPr bwMode="auto">
                <a:xfrm>
                  <a:off x="3327" y="1395"/>
                  <a:ext cx="16" cy="18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418" name="Rectangle 898"/>
                <p:cNvSpPr>
                  <a:spLocks noChangeArrowheads="1"/>
                </p:cNvSpPr>
                <p:nvPr/>
              </p:nvSpPr>
              <p:spPr bwMode="auto">
                <a:xfrm>
                  <a:off x="3261" y="1377"/>
                  <a:ext cx="82" cy="24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419" name="Rectangle 899"/>
                <p:cNvSpPr>
                  <a:spLocks noChangeArrowheads="1"/>
                </p:cNvSpPr>
                <p:nvPr/>
              </p:nvSpPr>
              <p:spPr bwMode="auto">
                <a:xfrm rot="840000">
                  <a:off x="3359" y="1401"/>
                  <a:ext cx="19" cy="184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420" name="Rectangle 900"/>
                <p:cNvSpPr>
                  <a:spLocks noChangeArrowheads="1"/>
                </p:cNvSpPr>
                <p:nvPr/>
              </p:nvSpPr>
              <p:spPr bwMode="auto">
                <a:xfrm rot="-4560000">
                  <a:off x="3403" y="1386"/>
                  <a:ext cx="18" cy="58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364421" name="Oval 901"/>
              <p:cNvSpPr>
                <a:spLocks noChangeArrowheads="1"/>
              </p:cNvSpPr>
              <p:nvPr/>
            </p:nvSpPr>
            <p:spPr bwMode="auto">
              <a:xfrm>
                <a:off x="4027" y="3950"/>
                <a:ext cx="24" cy="2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422" name="Freeform 902"/>
              <p:cNvSpPr>
                <a:spLocks/>
              </p:cNvSpPr>
              <p:nvPr/>
            </p:nvSpPr>
            <p:spPr bwMode="auto">
              <a:xfrm>
                <a:off x="4034" y="3901"/>
                <a:ext cx="456" cy="1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66" y="0"/>
                  </a:cxn>
                  <a:cxn ang="0">
                    <a:pos x="1166" y="467"/>
                  </a:cxn>
                  <a:cxn ang="0">
                    <a:pos x="0" y="467"/>
                  </a:cxn>
                  <a:cxn ang="0">
                    <a:pos x="0" y="0"/>
                  </a:cxn>
                </a:cxnLst>
                <a:rect l="0" t="0" r="r" b="b"/>
                <a:pathLst>
                  <a:path w="1167" h="468">
                    <a:moveTo>
                      <a:pt x="0" y="0"/>
                    </a:moveTo>
                    <a:lnTo>
                      <a:pt x="1166" y="0"/>
                    </a:lnTo>
                    <a:lnTo>
                      <a:pt x="1166" y="467"/>
                    </a:lnTo>
                    <a:lnTo>
                      <a:pt x="0" y="46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423" name="Line 903"/>
              <p:cNvSpPr>
                <a:spLocks noChangeShapeType="1"/>
              </p:cNvSpPr>
              <p:nvPr/>
            </p:nvSpPr>
            <p:spPr bwMode="auto">
              <a:xfrm>
                <a:off x="4036" y="3907"/>
                <a:ext cx="452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424" name="Line 904"/>
              <p:cNvSpPr>
                <a:spLocks noChangeShapeType="1"/>
              </p:cNvSpPr>
              <p:nvPr/>
            </p:nvSpPr>
            <p:spPr bwMode="auto">
              <a:xfrm>
                <a:off x="4036" y="3927"/>
                <a:ext cx="452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425" name="Freeform 905"/>
              <p:cNvSpPr>
                <a:spLocks/>
              </p:cNvSpPr>
              <p:nvPr/>
            </p:nvSpPr>
            <p:spPr bwMode="auto">
              <a:xfrm>
                <a:off x="4034" y="3959"/>
                <a:ext cx="454" cy="78"/>
              </a:xfrm>
              <a:custGeom>
                <a:avLst/>
                <a:gdLst/>
                <a:ahLst/>
                <a:cxnLst>
                  <a:cxn ang="0">
                    <a:pos x="0" y="199"/>
                  </a:cxn>
                  <a:cxn ang="0">
                    <a:pos x="220" y="199"/>
                  </a:cxn>
                  <a:cxn ang="0">
                    <a:pos x="419" y="0"/>
                  </a:cxn>
                  <a:cxn ang="0">
                    <a:pos x="1161" y="0"/>
                  </a:cxn>
                </a:cxnLst>
                <a:rect l="0" t="0" r="r" b="b"/>
                <a:pathLst>
                  <a:path w="1162" h="200">
                    <a:moveTo>
                      <a:pt x="0" y="199"/>
                    </a:moveTo>
                    <a:lnTo>
                      <a:pt x="220" y="199"/>
                    </a:lnTo>
                    <a:lnTo>
                      <a:pt x="419" y="0"/>
                    </a:lnTo>
                    <a:lnTo>
                      <a:pt x="1161" y="0"/>
                    </a:lnTo>
                  </a:path>
                </a:pathLst>
              </a:custGeom>
              <a:noFill/>
              <a:ln w="15875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426" name="Line 906"/>
              <p:cNvSpPr>
                <a:spLocks noChangeShapeType="1"/>
              </p:cNvSpPr>
              <p:nvPr/>
            </p:nvSpPr>
            <p:spPr bwMode="auto">
              <a:xfrm>
                <a:off x="4238" y="3973"/>
                <a:ext cx="250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563" name="Rectangle 907"/>
              <p:cNvSpPr>
                <a:spLocks noChangeArrowheads="1"/>
              </p:cNvSpPr>
              <p:nvPr/>
            </p:nvSpPr>
            <p:spPr bwMode="auto">
              <a:xfrm>
                <a:off x="4005" y="3904"/>
                <a:ext cx="182" cy="15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107950" tIns="53975" rIns="107950" bIns="53975">
                <a:spAutoFit/>
              </a:bodyPr>
              <a:lstStyle/>
              <a:p>
                <a:pPr defTabSz="1044575"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o-RO" altLang="ro-RO" sz="900" b="1">
                    <a:solidFill>
                      <a:srgbClr val="3333FF"/>
                    </a:solidFill>
                  </a:rPr>
                  <a:t>6</a:t>
                </a:r>
                <a:endParaRPr lang="ro-RO" altLang="ro-RO" sz="1200" b="1">
                  <a:solidFill>
                    <a:srgbClr val="3333FF"/>
                  </a:solidFill>
                </a:endParaRPr>
              </a:p>
            </p:txBody>
          </p:sp>
          <p:sp>
            <p:nvSpPr>
              <p:cNvPr id="364428" name="Line 908"/>
              <p:cNvSpPr>
                <a:spLocks noChangeShapeType="1"/>
              </p:cNvSpPr>
              <p:nvPr/>
            </p:nvSpPr>
            <p:spPr bwMode="auto">
              <a:xfrm>
                <a:off x="4036" y="4058"/>
                <a:ext cx="454" cy="0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429" name="Line 909"/>
              <p:cNvSpPr>
                <a:spLocks noChangeShapeType="1"/>
              </p:cNvSpPr>
              <p:nvPr/>
            </p:nvSpPr>
            <p:spPr bwMode="auto">
              <a:xfrm>
                <a:off x="4047" y="4059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430" name="Line 910"/>
              <p:cNvSpPr>
                <a:spLocks noChangeShapeType="1"/>
              </p:cNvSpPr>
              <p:nvPr/>
            </p:nvSpPr>
            <p:spPr bwMode="auto">
              <a:xfrm>
                <a:off x="4089" y="4059"/>
                <a:ext cx="4" cy="24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431" name="Line 911"/>
              <p:cNvSpPr>
                <a:spLocks noChangeShapeType="1"/>
              </p:cNvSpPr>
              <p:nvPr/>
            </p:nvSpPr>
            <p:spPr bwMode="auto">
              <a:xfrm>
                <a:off x="4131" y="4059"/>
                <a:ext cx="2" cy="24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432" name="Line 912"/>
              <p:cNvSpPr>
                <a:spLocks noChangeShapeType="1"/>
              </p:cNvSpPr>
              <p:nvPr/>
            </p:nvSpPr>
            <p:spPr bwMode="auto">
              <a:xfrm>
                <a:off x="4173" y="4059"/>
                <a:ext cx="4" cy="24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433" name="Line 913"/>
              <p:cNvSpPr>
                <a:spLocks noChangeShapeType="1"/>
              </p:cNvSpPr>
              <p:nvPr/>
            </p:nvSpPr>
            <p:spPr bwMode="auto">
              <a:xfrm>
                <a:off x="4215" y="4059"/>
                <a:ext cx="4" cy="24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434" name="Line 914"/>
              <p:cNvSpPr>
                <a:spLocks noChangeShapeType="1"/>
              </p:cNvSpPr>
              <p:nvPr/>
            </p:nvSpPr>
            <p:spPr bwMode="auto">
              <a:xfrm>
                <a:off x="4257" y="4059"/>
                <a:ext cx="4" cy="24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435" name="Line 915"/>
              <p:cNvSpPr>
                <a:spLocks noChangeShapeType="1"/>
              </p:cNvSpPr>
              <p:nvPr/>
            </p:nvSpPr>
            <p:spPr bwMode="auto">
              <a:xfrm>
                <a:off x="4299" y="4059"/>
                <a:ext cx="5" cy="24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436" name="Line 916"/>
              <p:cNvSpPr>
                <a:spLocks noChangeShapeType="1"/>
              </p:cNvSpPr>
              <p:nvPr/>
            </p:nvSpPr>
            <p:spPr bwMode="auto">
              <a:xfrm>
                <a:off x="4341" y="4059"/>
                <a:ext cx="4" cy="24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437" name="Line 917"/>
              <p:cNvSpPr>
                <a:spLocks noChangeShapeType="1"/>
              </p:cNvSpPr>
              <p:nvPr/>
            </p:nvSpPr>
            <p:spPr bwMode="auto">
              <a:xfrm>
                <a:off x="4383" y="4059"/>
                <a:ext cx="5" cy="24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438" name="Line 918"/>
              <p:cNvSpPr>
                <a:spLocks noChangeShapeType="1"/>
              </p:cNvSpPr>
              <p:nvPr/>
            </p:nvSpPr>
            <p:spPr bwMode="auto">
              <a:xfrm>
                <a:off x="4425" y="4059"/>
                <a:ext cx="5" cy="24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439" name="Line 919"/>
              <p:cNvSpPr>
                <a:spLocks noChangeShapeType="1"/>
              </p:cNvSpPr>
              <p:nvPr/>
            </p:nvSpPr>
            <p:spPr bwMode="auto">
              <a:xfrm>
                <a:off x="4467" y="4059"/>
                <a:ext cx="5" cy="24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440" name="Line 920"/>
              <p:cNvSpPr>
                <a:spLocks noChangeShapeType="1"/>
              </p:cNvSpPr>
              <p:nvPr/>
            </p:nvSpPr>
            <p:spPr bwMode="auto">
              <a:xfrm>
                <a:off x="4044" y="4086"/>
                <a:ext cx="431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3577" name="Picture 921"/>
              <p:cNvPicPr>
                <a:picLocks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889" y="4027"/>
                <a:ext cx="45" cy="4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26" name="Group 922"/>
            <p:cNvGrpSpPr>
              <a:grpSpLocks/>
            </p:cNvGrpSpPr>
            <p:nvPr/>
          </p:nvGrpSpPr>
          <p:grpSpPr bwMode="auto">
            <a:xfrm>
              <a:off x="3170" y="3462"/>
              <a:ext cx="1029" cy="287"/>
              <a:chOff x="2885" y="3901"/>
              <a:chExt cx="1029" cy="287"/>
            </a:xfrm>
          </p:grpSpPr>
          <p:grpSp>
            <p:nvGrpSpPr>
              <p:cNvPr id="27" name="Group 923"/>
              <p:cNvGrpSpPr>
                <a:grpSpLocks/>
              </p:cNvGrpSpPr>
              <p:nvPr/>
            </p:nvGrpSpPr>
            <p:grpSpPr bwMode="auto">
              <a:xfrm>
                <a:off x="3498" y="4008"/>
                <a:ext cx="416" cy="169"/>
                <a:chOff x="3642" y="4000"/>
                <a:chExt cx="416" cy="169"/>
              </a:xfrm>
            </p:grpSpPr>
            <p:grpSp>
              <p:nvGrpSpPr>
                <p:cNvPr id="28" name="Group 924"/>
                <p:cNvGrpSpPr>
                  <a:grpSpLocks/>
                </p:cNvGrpSpPr>
                <p:nvPr/>
              </p:nvGrpSpPr>
              <p:grpSpPr bwMode="auto">
                <a:xfrm>
                  <a:off x="3664" y="4012"/>
                  <a:ext cx="298" cy="145"/>
                  <a:chOff x="5735" y="3258"/>
                  <a:chExt cx="386" cy="188"/>
                </a:xfrm>
              </p:grpSpPr>
              <p:sp>
                <p:nvSpPr>
                  <p:cNvPr id="364445" name="Rectangle 925"/>
                  <p:cNvSpPr>
                    <a:spLocks noChangeArrowheads="1"/>
                  </p:cNvSpPr>
                  <p:nvPr/>
                </p:nvSpPr>
                <p:spPr bwMode="auto">
                  <a:xfrm>
                    <a:off x="5857" y="3258"/>
                    <a:ext cx="188" cy="101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46" name="Rectangle 926"/>
                  <p:cNvSpPr>
                    <a:spLocks noChangeArrowheads="1"/>
                  </p:cNvSpPr>
                  <p:nvPr/>
                </p:nvSpPr>
                <p:spPr bwMode="auto">
                  <a:xfrm>
                    <a:off x="5743" y="3351"/>
                    <a:ext cx="6" cy="12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47" name="Line 9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850" y="3319"/>
                    <a:ext cx="19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48" name="Line 9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747" y="3363"/>
                    <a:ext cx="11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49" name="Line 929"/>
                  <p:cNvSpPr>
                    <a:spLocks noChangeShapeType="1"/>
                  </p:cNvSpPr>
                  <p:nvPr/>
                </p:nvSpPr>
                <p:spPr bwMode="auto">
                  <a:xfrm>
                    <a:off x="5751" y="3367"/>
                    <a:ext cx="0" cy="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50" name="Line 930"/>
                  <p:cNvSpPr>
                    <a:spLocks noChangeShapeType="1"/>
                  </p:cNvSpPr>
                  <p:nvPr/>
                </p:nvSpPr>
                <p:spPr bwMode="auto">
                  <a:xfrm>
                    <a:off x="5754" y="3375"/>
                    <a:ext cx="29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51" name="Line 9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048" y="3359"/>
                    <a:ext cx="0" cy="19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52" name="Line 932"/>
                  <p:cNvSpPr>
                    <a:spLocks noChangeShapeType="1"/>
                  </p:cNvSpPr>
                  <p:nvPr/>
                </p:nvSpPr>
                <p:spPr bwMode="auto">
                  <a:xfrm>
                    <a:off x="6054" y="3375"/>
                    <a:ext cx="39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53" name="Line 9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095" y="3359"/>
                    <a:ext cx="0" cy="19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54" name="Line 9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045" y="3366"/>
                    <a:ext cx="5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55" name="Line 9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095" y="3338"/>
                    <a:ext cx="0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56" name="Line 936"/>
                  <p:cNvSpPr>
                    <a:spLocks noChangeShapeType="1"/>
                  </p:cNvSpPr>
                  <p:nvPr/>
                </p:nvSpPr>
                <p:spPr bwMode="auto">
                  <a:xfrm>
                    <a:off x="6099" y="3342"/>
                    <a:ext cx="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57" name="Line 9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105" y="3315"/>
                    <a:ext cx="0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58" name="Line 9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091" y="3319"/>
                    <a:ext cx="1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59" name="Line 9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095" y="3283"/>
                    <a:ext cx="0" cy="4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60" name="Line 9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045" y="3287"/>
                    <a:ext cx="5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61" name="Line 9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054" y="3309"/>
                    <a:ext cx="39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62" name="Line 942"/>
                  <p:cNvSpPr>
                    <a:spLocks noChangeShapeType="1"/>
                  </p:cNvSpPr>
                  <p:nvPr/>
                </p:nvSpPr>
                <p:spPr bwMode="auto">
                  <a:xfrm>
                    <a:off x="6058" y="3312"/>
                    <a:ext cx="0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63" name="Line 943"/>
                  <p:cNvSpPr>
                    <a:spLocks noChangeShapeType="1"/>
                  </p:cNvSpPr>
                  <p:nvPr/>
                </p:nvSpPr>
                <p:spPr bwMode="auto">
                  <a:xfrm>
                    <a:off x="6061" y="3331"/>
                    <a:ext cx="22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64" name="Line 9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087" y="3305"/>
                    <a:ext cx="0" cy="3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65" name="Line 945"/>
                  <p:cNvSpPr>
                    <a:spLocks noChangeShapeType="1"/>
                  </p:cNvSpPr>
                  <p:nvPr/>
                </p:nvSpPr>
                <p:spPr bwMode="auto">
                  <a:xfrm>
                    <a:off x="6076" y="3312"/>
                    <a:ext cx="0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66" name="Line 946"/>
                  <p:cNvSpPr>
                    <a:spLocks noChangeShapeType="1"/>
                  </p:cNvSpPr>
                  <p:nvPr/>
                </p:nvSpPr>
                <p:spPr bwMode="auto">
                  <a:xfrm>
                    <a:off x="6082" y="3312"/>
                    <a:ext cx="0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67" name="Freeform 947"/>
                  <p:cNvSpPr>
                    <a:spLocks/>
                  </p:cNvSpPr>
                  <p:nvPr/>
                </p:nvSpPr>
                <p:spPr bwMode="auto">
                  <a:xfrm>
                    <a:off x="5910" y="3375"/>
                    <a:ext cx="80" cy="44"/>
                  </a:xfrm>
                  <a:custGeom>
                    <a:avLst/>
                    <a:gdLst/>
                    <a:ahLst/>
                    <a:cxnLst>
                      <a:cxn ang="0">
                        <a:pos x="79" y="42"/>
                      </a:cxn>
                      <a:cxn ang="0">
                        <a:pos x="79" y="37"/>
                      </a:cxn>
                      <a:cxn ang="0">
                        <a:pos x="78" y="33"/>
                      </a:cxn>
                      <a:cxn ang="0">
                        <a:pos x="77" y="29"/>
                      </a:cxn>
                      <a:cxn ang="0">
                        <a:pos x="76" y="25"/>
                      </a:cxn>
                      <a:cxn ang="0">
                        <a:pos x="74" y="22"/>
                      </a:cxn>
                      <a:cxn ang="0">
                        <a:pos x="72" y="18"/>
                      </a:cxn>
                      <a:cxn ang="0">
                        <a:pos x="70" y="15"/>
                      </a:cxn>
                      <a:cxn ang="0">
                        <a:pos x="68" y="12"/>
                      </a:cxn>
                      <a:cxn ang="0">
                        <a:pos x="65" y="10"/>
                      </a:cxn>
                      <a:cxn ang="0">
                        <a:pos x="61" y="7"/>
                      </a:cxn>
                      <a:cxn ang="0">
                        <a:pos x="58" y="5"/>
                      </a:cxn>
                      <a:cxn ang="0">
                        <a:pos x="55" y="4"/>
                      </a:cxn>
                      <a:cxn ang="0">
                        <a:pos x="51" y="2"/>
                      </a:cxn>
                      <a:cxn ang="0">
                        <a:pos x="47" y="1"/>
                      </a:cxn>
                      <a:cxn ang="0">
                        <a:pos x="43" y="0"/>
                      </a:cxn>
                      <a:cxn ang="0">
                        <a:pos x="39" y="0"/>
                      </a:cxn>
                      <a:cxn ang="0">
                        <a:pos x="33" y="1"/>
                      </a:cxn>
                      <a:cxn ang="0">
                        <a:pos x="30" y="1"/>
                      </a:cxn>
                      <a:cxn ang="0">
                        <a:pos x="26" y="2"/>
                      </a:cxn>
                      <a:cxn ang="0">
                        <a:pos x="22" y="4"/>
                      </a:cxn>
                      <a:cxn ang="0">
                        <a:pos x="19" y="6"/>
                      </a:cxn>
                      <a:cxn ang="0">
                        <a:pos x="16" y="9"/>
                      </a:cxn>
                      <a:cxn ang="0">
                        <a:pos x="13" y="11"/>
                      </a:cxn>
                      <a:cxn ang="0">
                        <a:pos x="10" y="14"/>
                      </a:cxn>
                      <a:cxn ang="0">
                        <a:pos x="8" y="17"/>
                      </a:cxn>
                      <a:cxn ang="0">
                        <a:pos x="5" y="20"/>
                      </a:cxn>
                      <a:cxn ang="0">
                        <a:pos x="4" y="23"/>
                      </a:cxn>
                      <a:cxn ang="0">
                        <a:pos x="2" y="27"/>
                      </a:cxn>
                      <a:cxn ang="0">
                        <a:pos x="1" y="31"/>
                      </a:cxn>
                      <a:cxn ang="0">
                        <a:pos x="0" y="36"/>
                      </a:cxn>
                      <a:cxn ang="0">
                        <a:pos x="0" y="39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w="80" h="44">
                        <a:moveTo>
                          <a:pt x="79" y="43"/>
                        </a:moveTo>
                        <a:lnTo>
                          <a:pt x="79" y="42"/>
                        </a:lnTo>
                        <a:lnTo>
                          <a:pt x="79" y="42"/>
                        </a:lnTo>
                        <a:lnTo>
                          <a:pt x="79" y="37"/>
                        </a:lnTo>
                        <a:lnTo>
                          <a:pt x="78" y="36"/>
                        </a:lnTo>
                        <a:lnTo>
                          <a:pt x="78" y="33"/>
                        </a:lnTo>
                        <a:lnTo>
                          <a:pt x="78" y="31"/>
                        </a:lnTo>
                        <a:lnTo>
                          <a:pt x="77" y="29"/>
                        </a:lnTo>
                        <a:lnTo>
                          <a:pt x="77" y="27"/>
                        </a:lnTo>
                        <a:lnTo>
                          <a:pt x="76" y="25"/>
                        </a:lnTo>
                        <a:lnTo>
                          <a:pt x="75" y="23"/>
                        </a:lnTo>
                        <a:lnTo>
                          <a:pt x="74" y="22"/>
                        </a:lnTo>
                        <a:lnTo>
                          <a:pt x="73" y="20"/>
                        </a:lnTo>
                        <a:lnTo>
                          <a:pt x="72" y="18"/>
                        </a:lnTo>
                        <a:lnTo>
                          <a:pt x="71" y="17"/>
                        </a:lnTo>
                        <a:lnTo>
                          <a:pt x="70" y="15"/>
                        </a:lnTo>
                        <a:lnTo>
                          <a:pt x="69" y="14"/>
                        </a:lnTo>
                        <a:lnTo>
                          <a:pt x="68" y="12"/>
                        </a:lnTo>
                        <a:lnTo>
                          <a:pt x="66" y="11"/>
                        </a:lnTo>
                        <a:lnTo>
                          <a:pt x="65" y="10"/>
                        </a:lnTo>
                        <a:lnTo>
                          <a:pt x="63" y="9"/>
                        </a:lnTo>
                        <a:lnTo>
                          <a:pt x="61" y="7"/>
                        </a:lnTo>
                        <a:lnTo>
                          <a:pt x="60" y="6"/>
                        </a:lnTo>
                        <a:lnTo>
                          <a:pt x="58" y="5"/>
                        </a:lnTo>
                        <a:lnTo>
                          <a:pt x="57" y="4"/>
                        </a:lnTo>
                        <a:lnTo>
                          <a:pt x="55" y="4"/>
                        </a:lnTo>
                        <a:lnTo>
                          <a:pt x="53" y="2"/>
                        </a:lnTo>
                        <a:lnTo>
                          <a:pt x="51" y="2"/>
                        </a:lnTo>
                        <a:lnTo>
                          <a:pt x="49" y="1"/>
                        </a:lnTo>
                        <a:lnTo>
                          <a:pt x="47" y="1"/>
                        </a:lnTo>
                        <a:lnTo>
                          <a:pt x="45" y="1"/>
                        </a:lnTo>
                        <a:lnTo>
                          <a:pt x="43" y="0"/>
                        </a:lnTo>
                        <a:lnTo>
                          <a:pt x="41" y="0"/>
                        </a:lnTo>
                        <a:lnTo>
                          <a:pt x="39" y="0"/>
                        </a:lnTo>
                        <a:lnTo>
                          <a:pt x="35" y="0"/>
                        </a:lnTo>
                        <a:lnTo>
                          <a:pt x="33" y="1"/>
                        </a:lnTo>
                        <a:lnTo>
                          <a:pt x="31" y="1"/>
                        </a:lnTo>
                        <a:lnTo>
                          <a:pt x="30" y="1"/>
                        </a:lnTo>
                        <a:lnTo>
                          <a:pt x="28" y="2"/>
                        </a:lnTo>
                        <a:lnTo>
                          <a:pt x="26" y="2"/>
                        </a:lnTo>
                        <a:lnTo>
                          <a:pt x="24" y="4"/>
                        </a:lnTo>
                        <a:lnTo>
                          <a:pt x="22" y="4"/>
                        </a:lnTo>
                        <a:lnTo>
                          <a:pt x="20" y="5"/>
                        </a:lnTo>
                        <a:lnTo>
                          <a:pt x="19" y="6"/>
                        </a:lnTo>
                        <a:lnTo>
                          <a:pt x="18" y="7"/>
                        </a:lnTo>
                        <a:lnTo>
                          <a:pt x="16" y="9"/>
                        </a:lnTo>
                        <a:lnTo>
                          <a:pt x="14" y="10"/>
                        </a:lnTo>
                        <a:lnTo>
                          <a:pt x="13" y="11"/>
                        </a:lnTo>
                        <a:lnTo>
                          <a:pt x="11" y="12"/>
                        </a:lnTo>
                        <a:lnTo>
                          <a:pt x="10" y="14"/>
                        </a:lnTo>
                        <a:lnTo>
                          <a:pt x="9" y="15"/>
                        </a:lnTo>
                        <a:lnTo>
                          <a:pt x="8" y="17"/>
                        </a:lnTo>
                        <a:lnTo>
                          <a:pt x="7" y="18"/>
                        </a:lnTo>
                        <a:lnTo>
                          <a:pt x="5" y="20"/>
                        </a:lnTo>
                        <a:lnTo>
                          <a:pt x="5" y="22"/>
                        </a:lnTo>
                        <a:lnTo>
                          <a:pt x="4" y="23"/>
                        </a:lnTo>
                        <a:lnTo>
                          <a:pt x="3" y="25"/>
                        </a:lnTo>
                        <a:lnTo>
                          <a:pt x="2" y="27"/>
                        </a:lnTo>
                        <a:lnTo>
                          <a:pt x="1" y="29"/>
                        </a:lnTo>
                        <a:lnTo>
                          <a:pt x="1" y="31"/>
                        </a:lnTo>
                        <a:lnTo>
                          <a:pt x="1" y="33"/>
                        </a:lnTo>
                        <a:lnTo>
                          <a:pt x="0" y="36"/>
                        </a:lnTo>
                        <a:lnTo>
                          <a:pt x="0" y="37"/>
                        </a:lnTo>
                        <a:lnTo>
                          <a:pt x="0" y="39"/>
                        </a:lnTo>
                        <a:lnTo>
                          <a:pt x="0" y="42"/>
                        </a:lnTo>
                        <a:lnTo>
                          <a:pt x="0" y="42"/>
                        </a:lnTo>
                        <a:lnTo>
                          <a:pt x="0" y="43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68" name="Freeform 948"/>
                  <p:cNvSpPr>
                    <a:spLocks/>
                  </p:cNvSpPr>
                  <p:nvPr/>
                </p:nvSpPr>
                <p:spPr bwMode="auto">
                  <a:xfrm>
                    <a:off x="5989" y="3401"/>
                    <a:ext cx="8" cy="21"/>
                  </a:xfrm>
                  <a:custGeom>
                    <a:avLst/>
                    <a:gdLst/>
                    <a:ahLst/>
                    <a:cxnLst>
                      <a:cxn ang="0">
                        <a:pos x="7" y="19"/>
                      </a:cxn>
                      <a:cxn ang="0">
                        <a:pos x="7" y="0"/>
                      </a:cxn>
                      <a:cxn ang="0">
                        <a:pos x="0" y="0"/>
                      </a:cxn>
                      <a:cxn ang="0">
                        <a:pos x="0" y="19"/>
                      </a:cxn>
                      <a:cxn ang="0">
                        <a:pos x="7" y="19"/>
                      </a:cxn>
                    </a:cxnLst>
                    <a:rect l="0" t="0" r="r" b="b"/>
                    <a:pathLst>
                      <a:path w="8" h="20">
                        <a:moveTo>
                          <a:pt x="7" y="19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7" y="19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69" name="Freeform 949"/>
                  <p:cNvSpPr>
                    <a:spLocks/>
                  </p:cNvSpPr>
                  <p:nvPr/>
                </p:nvSpPr>
                <p:spPr bwMode="auto">
                  <a:xfrm>
                    <a:off x="6113" y="3360"/>
                    <a:ext cx="8" cy="18"/>
                  </a:xfrm>
                  <a:custGeom>
                    <a:avLst/>
                    <a:gdLst/>
                    <a:ahLst/>
                    <a:cxnLst>
                      <a:cxn ang="0">
                        <a:pos x="7" y="18"/>
                      </a:cxn>
                      <a:cxn ang="0">
                        <a:pos x="7" y="0"/>
                      </a:cxn>
                      <a:cxn ang="0">
                        <a:pos x="0" y="0"/>
                      </a:cxn>
                      <a:cxn ang="0">
                        <a:pos x="0" y="18"/>
                      </a:cxn>
                      <a:cxn ang="0">
                        <a:pos x="7" y="18"/>
                      </a:cxn>
                    </a:cxnLst>
                    <a:rect l="0" t="0" r="r" b="b"/>
                    <a:pathLst>
                      <a:path w="8" h="19">
                        <a:moveTo>
                          <a:pt x="7" y="18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8"/>
                        </a:lnTo>
                        <a:lnTo>
                          <a:pt x="7" y="18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70" name="Line 9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102" y="3349"/>
                    <a:ext cx="0" cy="2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71" name="Line 951"/>
                  <p:cNvSpPr>
                    <a:spLocks noChangeShapeType="1"/>
                  </p:cNvSpPr>
                  <p:nvPr/>
                </p:nvSpPr>
                <p:spPr bwMode="auto">
                  <a:xfrm>
                    <a:off x="6105" y="3353"/>
                    <a:ext cx="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72" name="Line 952"/>
                  <p:cNvSpPr>
                    <a:spLocks noChangeShapeType="1"/>
                  </p:cNvSpPr>
                  <p:nvPr/>
                </p:nvSpPr>
                <p:spPr bwMode="auto">
                  <a:xfrm>
                    <a:off x="6111" y="3357"/>
                    <a:ext cx="0" cy="2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73" name="Line 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098" y="3386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74" name="Line 9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102" y="3371"/>
                    <a:ext cx="0" cy="19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75" name="Line 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089" y="3375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76" name="Line 956"/>
                  <p:cNvSpPr>
                    <a:spLocks noChangeShapeType="1"/>
                  </p:cNvSpPr>
                  <p:nvPr/>
                </p:nvSpPr>
                <p:spPr bwMode="auto">
                  <a:xfrm>
                    <a:off x="6099" y="3366"/>
                    <a:ext cx="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77" name="Freeform 957"/>
                  <p:cNvSpPr>
                    <a:spLocks/>
                  </p:cNvSpPr>
                  <p:nvPr/>
                </p:nvSpPr>
                <p:spPr bwMode="auto">
                  <a:xfrm>
                    <a:off x="6107" y="3325"/>
                    <a:ext cx="9" cy="13"/>
                  </a:xfrm>
                  <a:custGeom>
                    <a:avLst/>
                    <a:gdLst/>
                    <a:ahLst/>
                    <a:cxnLst>
                      <a:cxn ang="0">
                        <a:pos x="8" y="13"/>
                      </a:cxn>
                      <a:cxn ang="0">
                        <a:pos x="8" y="0"/>
                      </a:cxn>
                      <a:cxn ang="0">
                        <a:pos x="0" y="0"/>
                      </a:cxn>
                      <a:cxn ang="0">
                        <a:pos x="0" y="13"/>
                      </a:cxn>
                      <a:cxn ang="0">
                        <a:pos x="8" y="13"/>
                      </a:cxn>
                    </a:cxnLst>
                    <a:rect l="0" t="0" r="r" b="b"/>
                    <a:pathLst>
                      <a:path w="9" h="14">
                        <a:moveTo>
                          <a:pt x="8" y="13"/>
                        </a:moveTo>
                        <a:lnTo>
                          <a:pt x="8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8" y="13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78" name="Freeform 958"/>
                  <p:cNvSpPr>
                    <a:spLocks/>
                  </p:cNvSpPr>
                  <p:nvPr/>
                </p:nvSpPr>
                <p:spPr bwMode="auto">
                  <a:xfrm>
                    <a:off x="5871" y="3331"/>
                    <a:ext cx="17" cy="6"/>
                  </a:xfrm>
                  <a:custGeom>
                    <a:avLst/>
                    <a:gdLst/>
                    <a:ahLst/>
                    <a:cxnLst>
                      <a:cxn ang="0">
                        <a:pos x="16" y="6"/>
                      </a:cxn>
                      <a:cxn ang="0">
                        <a:pos x="16" y="0"/>
                      </a:cxn>
                      <a:cxn ang="0">
                        <a:pos x="0" y="0"/>
                      </a:cxn>
                      <a:cxn ang="0">
                        <a:pos x="0" y="6"/>
                      </a:cxn>
                      <a:cxn ang="0">
                        <a:pos x="16" y="6"/>
                      </a:cxn>
                    </a:cxnLst>
                    <a:rect l="0" t="0" r="r" b="b"/>
                    <a:pathLst>
                      <a:path w="17" h="7">
                        <a:moveTo>
                          <a:pt x="16" y="6"/>
                        </a:moveTo>
                        <a:lnTo>
                          <a:pt x="16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16" y="6"/>
                        </a:lnTo>
                      </a:path>
                    </a:pathLst>
                  </a:custGeom>
                  <a:solidFill>
                    <a:schemeClr val="tx1"/>
                  </a:solidFill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79" name="Freeform 959"/>
                  <p:cNvSpPr>
                    <a:spLocks/>
                  </p:cNvSpPr>
                  <p:nvPr/>
                </p:nvSpPr>
                <p:spPr bwMode="auto">
                  <a:xfrm>
                    <a:off x="5865" y="3267"/>
                    <a:ext cx="175" cy="43"/>
                  </a:xfrm>
                  <a:custGeom>
                    <a:avLst/>
                    <a:gdLst/>
                    <a:ahLst/>
                    <a:cxnLst>
                      <a:cxn ang="0">
                        <a:pos x="172" y="42"/>
                      </a:cxn>
                      <a:cxn ang="0">
                        <a:pos x="172" y="0"/>
                      </a:cxn>
                      <a:cxn ang="0">
                        <a:pos x="0" y="0"/>
                      </a:cxn>
                      <a:cxn ang="0">
                        <a:pos x="0" y="42"/>
                      </a:cxn>
                      <a:cxn ang="0">
                        <a:pos x="172" y="42"/>
                      </a:cxn>
                    </a:cxnLst>
                    <a:rect l="0" t="0" r="r" b="b"/>
                    <a:pathLst>
                      <a:path w="173" h="43">
                        <a:moveTo>
                          <a:pt x="172" y="42"/>
                        </a:moveTo>
                        <a:lnTo>
                          <a:pt x="172" y="0"/>
                        </a:lnTo>
                        <a:lnTo>
                          <a:pt x="0" y="0"/>
                        </a:lnTo>
                        <a:lnTo>
                          <a:pt x="0" y="42"/>
                        </a:lnTo>
                        <a:lnTo>
                          <a:pt x="172" y="42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80" name="Freeform 960"/>
                  <p:cNvSpPr>
                    <a:spLocks/>
                  </p:cNvSpPr>
                  <p:nvPr/>
                </p:nvSpPr>
                <p:spPr bwMode="auto">
                  <a:xfrm>
                    <a:off x="5735" y="3363"/>
                    <a:ext cx="16" cy="13"/>
                  </a:xfrm>
                  <a:custGeom>
                    <a:avLst/>
                    <a:gdLst/>
                    <a:ahLst/>
                    <a:cxnLst>
                      <a:cxn ang="0">
                        <a:pos x="14" y="12"/>
                      </a:cxn>
                      <a:cxn ang="0">
                        <a:pos x="14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14" y="12"/>
                      </a:cxn>
                    </a:cxnLst>
                    <a:rect l="0" t="0" r="r" b="b"/>
                    <a:pathLst>
                      <a:path w="15" h="13">
                        <a:moveTo>
                          <a:pt x="14" y="12"/>
                        </a:moveTo>
                        <a:lnTo>
                          <a:pt x="14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4" y="12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81" name="Freeform 961"/>
                  <p:cNvSpPr>
                    <a:spLocks/>
                  </p:cNvSpPr>
                  <p:nvPr/>
                </p:nvSpPr>
                <p:spPr bwMode="auto">
                  <a:xfrm>
                    <a:off x="6052" y="3293"/>
                    <a:ext cx="40" cy="10"/>
                  </a:xfrm>
                  <a:custGeom>
                    <a:avLst/>
                    <a:gdLst/>
                    <a:ahLst/>
                    <a:cxnLst>
                      <a:cxn ang="0">
                        <a:pos x="39" y="9"/>
                      </a:cxn>
                      <a:cxn ang="0">
                        <a:pos x="39" y="0"/>
                      </a:cxn>
                      <a:cxn ang="0">
                        <a:pos x="0" y="0"/>
                      </a:cxn>
                      <a:cxn ang="0">
                        <a:pos x="0" y="9"/>
                      </a:cxn>
                      <a:cxn ang="0">
                        <a:pos x="39" y="9"/>
                      </a:cxn>
                    </a:cxnLst>
                    <a:rect l="0" t="0" r="r" b="b"/>
                    <a:pathLst>
                      <a:path w="40" h="10">
                        <a:moveTo>
                          <a:pt x="39" y="9"/>
                        </a:moveTo>
                        <a:lnTo>
                          <a:pt x="39" y="0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lnTo>
                          <a:pt x="39" y="9"/>
                        </a:lnTo>
                      </a:path>
                    </a:pathLst>
                  </a:custGeom>
                  <a:solidFill>
                    <a:srgbClr val="037C03"/>
                  </a:solidFill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82" name="Oval 962"/>
                  <p:cNvSpPr>
                    <a:spLocks noChangeArrowheads="1"/>
                  </p:cNvSpPr>
                  <p:nvPr/>
                </p:nvSpPr>
                <p:spPr bwMode="auto">
                  <a:xfrm>
                    <a:off x="6060" y="3346"/>
                    <a:ext cx="6" cy="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83" name="Oval 963"/>
                  <p:cNvSpPr>
                    <a:spLocks noChangeArrowheads="1"/>
                  </p:cNvSpPr>
                  <p:nvPr/>
                </p:nvSpPr>
                <p:spPr bwMode="auto">
                  <a:xfrm>
                    <a:off x="6061" y="3334"/>
                    <a:ext cx="4" cy="3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84" name="Line 964"/>
                  <p:cNvSpPr>
                    <a:spLocks noChangeShapeType="1"/>
                  </p:cNvSpPr>
                  <p:nvPr/>
                </p:nvSpPr>
                <p:spPr bwMode="auto">
                  <a:xfrm>
                    <a:off x="6064" y="3336"/>
                    <a:ext cx="0" cy="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85" name="Line 965"/>
                  <p:cNvSpPr>
                    <a:spLocks noChangeShapeType="1"/>
                  </p:cNvSpPr>
                  <p:nvPr/>
                </p:nvSpPr>
                <p:spPr bwMode="auto">
                  <a:xfrm>
                    <a:off x="6065" y="3334"/>
                    <a:ext cx="4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86" name="Line 9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056" y="3334"/>
                    <a:ext cx="12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87" name="Line 967"/>
                  <p:cNvSpPr>
                    <a:spLocks noChangeShapeType="1"/>
                  </p:cNvSpPr>
                  <p:nvPr/>
                </p:nvSpPr>
                <p:spPr bwMode="auto">
                  <a:xfrm>
                    <a:off x="6064" y="3334"/>
                    <a:ext cx="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88" name="Oval 968"/>
                  <p:cNvSpPr>
                    <a:spLocks noChangeArrowheads="1"/>
                  </p:cNvSpPr>
                  <p:nvPr/>
                </p:nvSpPr>
                <p:spPr bwMode="auto">
                  <a:xfrm>
                    <a:off x="5919" y="3386"/>
                    <a:ext cx="58" cy="6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89" name="Oval 969"/>
                  <p:cNvSpPr>
                    <a:spLocks noChangeArrowheads="1"/>
                  </p:cNvSpPr>
                  <p:nvPr/>
                </p:nvSpPr>
                <p:spPr bwMode="auto">
                  <a:xfrm>
                    <a:off x="5929" y="3397"/>
                    <a:ext cx="38" cy="39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90" name="Line 970"/>
                  <p:cNvSpPr>
                    <a:spLocks noChangeShapeType="1"/>
                  </p:cNvSpPr>
                  <p:nvPr/>
                </p:nvSpPr>
                <p:spPr bwMode="auto">
                  <a:xfrm>
                    <a:off x="5786" y="3338"/>
                    <a:ext cx="0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91" name="Line 971"/>
                  <p:cNvSpPr>
                    <a:spLocks noChangeShapeType="1"/>
                  </p:cNvSpPr>
                  <p:nvPr/>
                </p:nvSpPr>
                <p:spPr bwMode="auto">
                  <a:xfrm>
                    <a:off x="5773" y="3334"/>
                    <a:ext cx="22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92" name="Line 972"/>
                  <p:cNvSpPr>
                    <a:spLocks noChangeShapeType="1"/>
                  </p:cNvSpPr>
                  <p:nvPr/>
                </p:nvSpPr>
                <p:spPr bwMode="auto">
                  <a:xfrm>
                    <a:off x="5767" y="3323"/>
                    <a:ext cx="0" cy="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93" name="Freeform 973"/>
                  <p:cNvSpPr>
                    <a:spLocks/>
                  </p:cNvSpPr>
                  <p:nvPr/>
                </p:nvSpPr>
                <p:spPr bwMode="auto">
                  <a:xfrm>
                    <a:off x="6015" y="3331"/>
                    <a:ext cx="19" cy="6"/>
                  </a:xfrm>
                  <a:custGeom>
                    <a:avLst/>
                    <a:gdLst/>
                    <a:ahLst/>
                    <a:cxnLst>
                      <a:cxn ang="0">
                        <a:pos x="18" y="6"/>
                      </a:cxn>
                      <a:cxn ang="0">
                        <a:pos x="18" y="0"/>
                      </a:cxn>
                      <a:cxn ang="0">
                        <a:pos x="0" y="0"/>
                      </a:cxn>
                      <a:cxn ang="0">
                        <a:pos x="0" y="6"/>
                      </a:cxn>
                      <a:cxn ang="0">
                        <a:pos x="18" y="6"/>
                      </a:cxn>
                    </a:cxnLst>
                    <a:rect l="0" t="0" r="r" b="b"/>
                    <a:pathLst>
                      <a:path w="19" h="7">
                        <a:moveTo>
                          <a:pt x="18" y="6"/>
                        </a:moveTo>
                        <a:lnTo>
                          <a:pt x="18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18" y="6"/>
                        </a:lnTo>
                      </a:path>
                    </a:pathLst>
                  </a:custGeom>
                  <a:solidFill>
                    <a:schemeClr val="tx1"/>
                  </a:solidFill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29" name="Group 974"/>
                <p:cNvGrpSpPr>
                  <a:grpSpLocks/>
                </p:cNvGrpSpPr>
                <p:nvPr/>
              </p:nvGrpSpPr>
              <p:grpSpPr bwMode="auto">
                <a:xfrm>
                  <a:off x="3642" y="4000"/>
                  <a:ext cx="416" cy="169"/>
                  <a:chOff x="288" y="3888"/>
                  <a:chExt cx="672" cy="302"/>
                </a:xfrm>
              </p:grpSpPr>
              <p:sp>
                <p:nvSpPr>
                  <p:cNvPr id="364495" name="Rectangle 975"/>
                  <p:cNvSpPr>
                    <a:spLocks noChangeArrowheads="1"/>
                  </p:cNvSpPr>
                  <p:nvPr/>
                </p:nvSpPr>
                <p:spPr bwMode="auto">
                  <a:xfrm>
                    <a:off x="590" y="4079"/>
                    <a:ext cx="263" cy="16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96" name="AutoShape 976"/>
                  <p:cNvSpPr>
                    <a:spLocks noChangeArrowheads="1"/>
                  </p:cNvSpPr>
                  <p:nvPr/>
                </p:nvSpPr>
                <p:spPr bwMode="auto">
                  <a:xfrm>
                    <a:off x="369" y="4052"/>
                    <a:ext cx="10" cy="39"/>
                  </a:xfrm>
                  <a:prstGeom prst="roundRect">
                    <a:avLst>
                      <a:gd name="adj" fmla="val 12495"/>
                    </a:avLst>
                  </a:prstGeom>
                  <a:solidFill>
                    <a:srgbClr val="316501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97" name="Rectangle 977"/>
                  <p:cNvSpPr>
                    <a:spLocks noChangeArrowheads="1"/>
                  </p:cNvSpPr>
                  <p:nvPr/>
                </p:nvSpPr>
                <p:spPr bwMode="auto">
                  <a:xfrm>
                    <a:off x="503" y="3917"/>
                    <a:ext cx="321" cy="148"/>
                  </a:xfrm>
                  <a:prstGeom prst="rect">
                    <a:avLst/>
                  </a:prstGeom>
                  <a:solidFill>
                    <a:srgbClr val="31650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98" name="Rectangle 978"/>
                  <p:cNvSpPr>
                    <a:spLocks noChangeArrowheads="1"/>
                  </p:cNvSpPr>
                  <p:nvPr/>
                </p:nvSpPr>
                <p:spPr bwMode="auto">
                  <a:xfrm>
                    <a:off x="459" y="3995"/>
                    <a:ext cx="397" cy="70"/>
                  </a:xfrm>
                  <a:prstGeom prst="rect">
                    <a:avLst/>
                  </a:prstGeom>
                  <a:solidFill>
                    <a:srgbClr val="31650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499" name="Rectangle 979"/>
                  <p:cNvSpPr>
                    <a:spLocks noChangeArrowheads="1"/>
                  </p:cNvSpPr>
                  <p:nvPr/>
                </p:nvSpPr>
                <p:spPr bwMode="auto">
                  <a:xfrm>
                    <a:off x="453" y="3990"/>
                    <a:ext cx="410" cy="5"/>
                  </a:xfrm>
                  <a:prstGeom prst="rect">
                    <a:avLst/>
                  </a:prstGeom>
                  <a:solidFill>
                    <a:srgbClr val="31650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00" name="Rectangle 980"/>
                  <p:cNvSpPr>
                    <a:spLocks noChangeArrowheads="1"/>
                  </p:cNvSpPr>
                  <p:nvPr/>
                </p:nvSpPr>
                <p:spPr bwMode="auto">
                  <a:xfrm>
                    <a:off x="504" y="4079"/>
                    <a:ext cx="74" cy="50"/>
                  </a:xfrm>
                  <a:prstGeom prst="rect">
                    <a:avLst/>
                  </a:prstGeom>
                  <a:solidFill>
                    <a:srgbClr val="31650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01" name="Rectangle 981"/>
                  <p:cNvSpPr>
                    <a:spLocks noChangeArrowheads="1"/>
                  </p:cNvSpPr>
                  <p:nvPr/>
                </p:nvSpPr>
                <p:spPr bwMode="auto">
                  <a:xfrm>
                    <a:off x="521" y="4079"/>
                    <a:ext cx="6" cy="50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02" name="Rectangle 982"/>
                  <p:cNvSpPr>
                    <a:spLocks noChangeArrowheads="1"/>
                  </p:cNvSpPr>
                  <p:nvPr/>
                </p:nvSpPr>
                <p:spPr bwMode="auto">
                  <a:xfrm>
                    <a:off x="558" y="4076"/>
                    <a:ext cx="10" cy="52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03" name="Freeform 983"/>
                  <p:cNvSpPr>
                    <a:spLocks/>
                  </p:cNvSpPr>
                  <p:nvPr/>
                </p:nvSpPr>
                <p:spPr bwMode="auto">
                  <a:xfrm>
                    <a:off x="593" y="4102"/>
                    <a:ext cx="32" cy="30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0" y="0"/>
                      </a:cxn>
                      <a:cxn ang="0">
                        <a:pos x="12" y="18"/>
                      </a:cxn>
                    </a:cxnLst>
                    <a:rect l="0" t="0" r="r" b="b"/>
                    <a:pathLst>
                      <a:path w="22" h="19">
                        <a:moveTo>
                          <a:pt x="21" y="0"/>
                        </a:moveTo>
                        <a:lnTo>
                          <a:pt x="0" y="0"/>
                        </a:lnTo>
                        <a:lnTo>
                          <a:pt x="12" y="18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04" name="Oval 984"/>
                  <p:cNvSpPr>
                    <a:spLocks noChangeArrowheads="1"/>
                  </p:cNvSpPr>
                  <p:nvPr/>
                </p:nvSpPr>
                <p:spPr bwMode="auto">
                  <a:xfrm>
                    <a:off x="844" y="3933"/>
                    <a:ext cx="40" cy="25"/>
                  </a:xfrm>
                  <a:prstGeom prst="ellipse">
                    <a:avLst/>
                  </a:prstGeom>
                  <a:solidFill>
                    <a:schemeClr val="folHlink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05" name="AutoShape 985"/>
                  <p:cNvSpPr>
                    <a:spLocks noChangeArrowheads="1"/>
                  </p:cNvSpPr>
                  <p:nvPr/>
                </p:nvSpPr>
                <p:spPr bwMode="auto">
                  <a:xfrm>
                    <a:off x="861" y="3899"/>
                    <a:ext cx="2" cy="20"/>
                  </a:xfrm>
                  <a:prstGeom prst="roundRect">
                    <a:avLst>
                      <a:gd name="adj" fmla="val 12495"/>
                    </a:avLst>
                  </a:prstGeom>
                  <a:solidFill>
                    <a:schemeClr val="folHlink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06" name="Line 986"/>
                  <p:cNvSpPr>
                    <a:spLocks noChangeShapeType="1"/>
                  </p:cNvSpPr>
                  <p:nvPr/>
                </p:nvSpPr>
                <p:spPr bwMode="auto">
                  <a:xfrm>
                    <a:off x="853" y="3888"/>
                    <a:ext cx="15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07" name="Oval 987"/>
                  <p:cNvSpPr>
                    <a:spLocks noChangeArrowheads="1"/>
                  </p:cNvSpPr>
                  <p:nvPr/>
                </p:nvSpPr>
                <p:spPr bwMode="auto">
                  <a:xfrm>
                    <a:off x="640" y="4083"/>
                    <a:ext cx="90" cy="98"/>
                  </a:xfrm>
                  <a:prstGeom prst="ellipse">
                    <a:avLst/>
                  </a:prstGeom>
                  <a:solidFill>
                    <a:srgbClr val="808080"/>
                  </a:solidFill>
                  <a:ln w="12700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30" name="Group 988"/>
                  <p:cNvGrpSpPr>
                    <a:grpSpLocks/>
                  </p:cNvGrpSpPr>
                  <p:nvPr/>
                </p:nvGrpSpPr>
                <p:grpSpPr bwMode="auto">
                  <a:xfrm>
                    <a:off x="643" y="4096"/>
                    <a:ext cx="85" cy="94"/>
                    <a:chOff x="3730" y="3801"/>
                    <a:chExt cx="56" cy="57"/>
                  </a:xfrm>
                </p:grpSpPr>
                <p:sp>
                  <p:nvSpPr>
                    <p:cNvPr id="364509" name="Oval 9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30" y="3801"/>
                      <a:ext cx="49" cy="57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buClr>
                          <a:srgbClr val="00FFFF"/>
                        </a:buClr>
                        <a:defRPr/>
                      </a:pPr>
                      <a:endParaRPr lang="en-US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64510" name="Oval 9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7" y="3818"/>
                      <a:ext cx="18" cy="23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12700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buClr>
                          <a:srgbClr val="00FFFF"/>
                        </a:buClr>
                        <a:defRPr/>
                      </a:pPr>
                      <a:endParaRPr lang="en-US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  <p:sp>
                <p:nvSpPr>
                  <p:cNvPr id="364511" name="Freeform 991"/>
                  <p:cNvSpPr>
                    <a:spLocks/>
                  </p:cNvSpPr>
                  <p:nvPr/>
                </p:nvSpPr>
                <p:spPr bwMode="auto">
                  <a:xfrm>
                    <a:off x="609" y="4070"/>
                    <a:ext cx="160" cy="66"/>
                  </a:xfrm>
                  <a:custGeom>
                    <a:avLst/>
                    <a:gdLst/>
                    <a:ahLst/>
                    <a:cxnLst>
                      <a:cxn ang="0">
                        <a:pos x="0" y="38"/>
                      </a:cxn>
                      <a:cxn ang="0">
                        <a:pos x="21" y="0"/>
                      </a:cxn>
                      <a:cxn ang="0">
                        <a:pos x="81" y="0"/>
                      </a:cxn>
                      <a:cxn ang="0">
                        <a:pos x="106" y="38"/>
                      </a:cxn>
                      <a:cxn ang="0">
                        <a:pos x="96" y="39"/>
                      </a:cxn>
                      <a:cxn ang="0">
                        <a:pos x="76" y="7"/>
                      </a:cxn>
                      <a:cxn ang="0">
                        <a:pos x="27" y="7"/>
                      </a:cxn>
                      <a:cxn ang="0">
                        <a:pos x="12" y="39"/>
                      </a:cxn>
                      <a:cxn ang="0">
                        <a:pos x="0" y="38"/>
                      </a:cxn>
                    </a:cxnLst>
                    <a:rect l="0" t="0" r="r" b="b"/>
                    <a:pathLst>
                      <a:path w="107" h="40">
                        <a:moveTo>
                          <a:pt x="0" y="38"/>
                        </a:moveTo>
                        <a:lnTo>
                          <a:pt x="21" y="0"/>
                        </a:lnTo>
                        <a:lnTo>
                          <a:pt x="81" y="0"/>
                        </a:lnTo>
                        <a:lnTo>
                          <a:pt x="106" y="38"/>
                        </a:lnTo>
                        <a:lnTo>
                          <a:pt x="96" y="39"/>
                        </a:lnTo>
                        <a:lnTo>
                          <a:pt x="76" y="7"/>
                        </a:lnTo>
                        <a:lnTo>
                          <a:pt x="27" y="7"/>
                        </a:lnTo>
                        <a:lnTo>
                          <a:pt x="12" y="39"/>
                        </a:lnTo>
                        <a:lnTo>
                          <a:pt x="0" y="38"/>
                        </a:lnTo>
                      </a:path>
                    </a:pathLst>
                  </a:custGeom>
                  <a:solidFill>
                    <a:schemeClr val="bg2"/>
                  </a:solidFill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12" name="Rectangle 992"/>
                  <p:cNvSpPr>
                    <a:spLocks noChangeArrowheads="1"/>
                  </p:cNvSpPr>
                  <p:nvPr/>
                </p:nvSpPr>
                <p:spPr bwMode="auto">
                  <a:xfrm>
                    <a:off x="870" y="4061"/>
                    <a:ext cx="76" cy="4"/>
                  </a:xfrm>
                  <a:prstGeom prst="rect">
                    <a:avLst/>
                  </a:prstGeom>
                  <a:solidFill>
                    <a:srgbClr val="31650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13" name="AutoShape 993"/>
                  <p:cNvSpPr>
                    <a:spLocks noChangeArrowheads="1"/>
                  </p:cNvSpPr>
                  <p:nvPr/>
                </p:nvSpPr>
                <p:spPr bwMode="auto">
                  <a:xfrm>
                    <a:off x="879" y="3974"/>
                    <a:ext cx="66" cy="75"/>
                  </a:xfrm>
                  <a:prstGeom prst="roundRect">
                    <a:avLst>
                      <a:gd name="adj" fmla="val 12495"/>
                    </a:avLst>
                  </a:prstGeom>
                  <a:solidFill>
                    <a:schemeClr val="folHlink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14" name="AutoShape 994"/>
                  <p:cNvSpPr>
                    <a:spLocks noChangeArrowheads="1"/>
                  </p:cNvSpPr>
                  <p:nvPr/>
                </p:nvSpPr>
                <p:spPr bwMode="auto">
                  <a:xfrm>
                    <a:off x="957" y="4049"/>
                    <a:ext cx="3" cy="20"/>
                  </a:xfrm>
                  <a:prstGeom prst="roundRect">
                    <a:avLst>
                      <a:gd name="adj" fmla="val 12495"/>
                    </a:avLst>
                  </a:prstGeom>
                  <a:solidFill>
                    <a:schemeClr val="hlink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15" name="Oval 995"/>
                  <p:cNvSpPr>
                    <a:spLocks noChangeArrowheads="1"/>
                  </p:cNvSpPr>
                  <p:nvPr/>
                </p:nvSpPr>
                <p:spPr bwMode="auto">
                  <a:xfrm>
                    <a:off x="385" y="4108"/>
                    <a:ext cx="5" cy="13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16" name="Line 996"/>
                  <p:cNvSpPr>
                    <a:spLocks noChangeShapeType="1"/>
                  </p:cNvSpPr>
                  <p:nvPr/>
                </p:nvSpPr>
                <p:spPr bwMode="auto">
                  <a:xfrm>
                    <a:off x="369" y="4036"/>
                    <a:ext cx="13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17" name="Line 9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7" y="4020"/>
                    <a:ext cx="0" cy="2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18" name="Line 998"/>
                  <p:cNvSpPr>
                    <a:spLocks noChangeShapeType="1"/>
                  </p:cNvSpPr>
                  <p:nvPr/>
                </p:nvSpPr>
                <p:spPr bwMode="auto">
                  <a:xfrm>
                    <a:off x="374" y="4036"/>
                    <a:ext cx="0" cy="9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19" name="Line 999"/>
                  <p:cNvSpPr>
                    <a:spLocks noChangeShapeType="1"/>
                  </p:cNvSpPr>
                  <p:nvPr/>
                </p:nvSpPr>
                <p:spPr bwMode="auto">
                  <a:xfrm>
                    <a:off x="372" y="4099"/>
                    <a:ext cx="0" cy="9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20" name="Line 1000"/>
                  <p:cNvSpPr>
                    <a:spLocks noChangeShapeType="1"/>
                  </p:cNvSpPr>
                  <p:nvPr/>
                </p:nvSpPr>
                <p:spPr bwMode="auto">
                  <a:xfrm>
                    <a:off x="378" y="4106"/>
                    <a:ext cx="5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21" name="Line 1001"/>
                  <p:cNvSpPr>
                    <a:spLocks noChangeShapeType="1"/>
                  </p:cNvSpPr>
                  <p:nvPr/>
                </p:nvSpPr>
                <p:spPr bwMode="auto">
                  <a:xfrm>
                    <a:off x="390" y="4106"/>
                    <a:ext cx="2" cy="1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22" name="Line 100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72" y="4106"/>
                    <a:ext cx="26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23" name="Line 100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7" y="4102"/>
                    <a:ext cx="1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4524" name="Rectangle 1004"/>
                  <p:cNvSpPr>
                    <a:spLocks noChangeArrowheads="1"/>
                  </p:cNvSpPr>
                  <p:nvPr/>
                </p:nvSpPr>
                <p:spPr bwMode="auto">
                  <a:xfrm>
                    <a:off x="288" y="4070"/>
                    <a:ext cx="204" cy="13"/>
                  </a:xfrm>
                  <a:prstGeom prst="rect">
                    <a:avLst/>
                  </a:prstGeom>
                  <a:solidFill>
                    <a:srgbClr val="31650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buClr>
                        <a:srgbClr val="00FFFF"/>
                      </a:buClr>
                      <a:defRPr/>
                    </a:pPr>
                    <a:endParaRPr lang="en-US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3504" name="Rectangle 1005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3926"/>
                    <a:ext cx="107" cy="210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lIns="52388" tIns="25400" rIns="52388" bIns="25400">
                    <a:spAutoFit/>
                  </a:bodyPr>
                  <a:lstStyle/>
                  <a:p>
                    <a:pPr defTabSz="427038" eaLnBrk="0" hangingPunct="0">
                      <a:lnSpc>
                        <a:spcPct val="9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ro-RO" altLang="ro-RO" sz="1000" b="1" i="1">
                      <a:solidFill>
                        <a:srgbClr val="FFFFFF"/>
                      </a:solidFill>
                      <a:latin typeface="Arial Narrow" pitchFamily="34" charset="0"/>
                    </a:endParaRPr>
                  </a:p>
                </p:txBody>
              </p:sp>
            </p:grpSp>
          </p:grpSp>
          <p:grpSp>
            <p:nvGrpSpPr>
              <p:cNvPr id="31" name="Group 1006"/>
              <p:cNvGrpSpPr>
                <a:grpSpLocks/>
              </p:cNvGrpSpPr>
              <p:nvPr/>
            </p:nvGrpSpPr>
            <p:grpSpPr bwMode="auto">
              <a:xfrm>
                <a:off x="2885" y="3901"/>
                <a:ext cx="649" cy="287"/>
                <a:chOff x="2688" y="2592"/>
                <a:chExt cx="807" cy="365"/>
              </a:xfrm>
            </p:grpSpPr>
            <p:sp>
              <p:nvSpPr>
                <p:cNvPr id="364527" name="Rectangle 1007"/>
                <p:cNvSpPr>
                  <a:spLocks noChangeArrowheads="1"/>
                </p:cNvSpPr>
                <p:nvPr/>
              </p:nvSpPr>
              <p:spPr bwMode="auto">
                <a:xfrm>
                  <a:off x="2952" y="2596"/>
                  <a:ext cx="178" cy="223"/>
                </a:xfrm>
                <a:prstGeom prst="rect">
                  <a:avLst/>
                </a:prstGeom>
                <a:solidFill>
                  <a:srgbClr val="037C03"/>
                </a:solidFill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28" name="Line 1008"/>
                <p:cNvSpPr>
                  <a:spLocks noChangeShapeType="1"/>
                </p:cNvSpPr>
                <p:nvPr/>
              </p:nvSpPr>
              <p:spPr bwMode="auto">
                <a:xfrm flipH="1">
                  <a:off x="2943" y="2666"/>
                  <a:ext cx="195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29" name="Rectangle 1009"/>
                <p:cNvSpPr>
                  <a:spLocks noChangeArrowheads="1"/>
                </p:cNvSpPr>
                <p:nvPr/>
              </p:nvSpPr>
              <p:spPr bwMode="auto">
                <a:xfrm>
                  <a:off x="2930" y="2629"/>
                  <a:ext cx="9" cy="193"/>
                </a:xfrm>
                <a:prstGeom prst="rect">
                  <a:avLst/>
                </a:prstGeom>
                <a:solidFill>
                  <a:srgbClr val="919191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30" name="Oval 1010"/>
                <p:cNvSpPr>
                  <a:spLocks noChangeArrowheads="1"/>
                </p:cNvSpPr>
                <p:nvPr/>
              </p:nvSpPr>
              <p:spPr bwMode="auto">
                <a:xfrm>
                  <a:off x="3337" y="2671"/>
                  <a:ext cx="129" cy="127"/>
                </a:xfrm>
                <a:prstGeom prst="ellipse">
                  <a:avLst/>
                </a:prstGeom>
                <a:noFill/>
                <a:ln w="254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31" name="Oval 1011"/>
                <p:cNvSpPr>
                  <a:spLocks noChangeArrowheads="1"/>
                </p:cNvSpPr>
                <p:nvPr/>
              </p:nvSpPr>
              <p:spPr bwMode="auto">
                <a:xfrm>
                  <a:off x="3170" y="2664"/>
                  <a:ext cx="133" cy="130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32" name="Oval 1012"/>
                <p:cNvSpPr>
                  <a:spLocks noChangeArrowheads="1"/>
                </p:cNvSpPr>
                <p:nvPr/>
              </p:nvSpPr>
              <p:spPr bwMode="auto">
                <a:xfrm>
                  <a:off x="3224" y="2717"/>
                  <a:ext cx="31" cy="34"/>
                </a:xfrm>
                <a:prstGeom prst="ellipse">
                  <a:avLst/>
                </a:prstGeom>
                <a:solidFill>
                  <a:srgbClr val="919191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33" name="Oval 1013"/>
                <p:cNvSpPr>
                  <a:spLocks noChangeArrowheads="1"/>
                </p:cNvSpPr>
                <p:nvPr/>
              </p:nvSpPr>
              <p:spPr bwMode="auto">
                <a:xfrm>
                  <a:off x="3340" y="2663"/>
                  <a:ext cx="138" cy="135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34" name="Oval 1014"/>
                <p:cNvSpPr>
                  <a:spLocks noChangeArrowheads="1"/>
                </p:cNvSpPr>
                <p:nvPr/>
              </p:nvSpPr>
              <p:spPr bwMode="auto">
                <a:xfrm>
                  <a:off x="3386" y="2717"/>
                  <a:ext cx="31" cy="34"/>
                </a:xfrm>
                <a:prstGeom prst="ellipse">
                  <a:avLst/>
                </a:prstGeom>
                <a:solidFill>
                  <a:srgbClr val="919191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35" name="Freeform 1015"/>
                <p:cNvSpPr>
                  <a:spLocks/>
                </p:cNvSpPr>
                <p:nvPr/>
              </p:nvSpPr>
              <p:spPr bwMode="auto">
                <a:xfrm>
                  <a:off x="3147" y="2751"/>
                  <a:ext cx="35" cy="64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0" y="7"/>
                    </a:cxn>
                    <a:cxn ang="0">
                      <a:pos x="26" y="74"/>
                    </a:cxn>
                    <a:cxn ang="0">
                      <a:pos x="41" y="67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41" h="74">
                      <a:moveTo>
                        <a:pt x="15" y="0"/>
                      </a:moveTo>
                      <a:lnTo>
                        <a:pt x="0" y="7"/>
                      </a:lnTo>
                      <a:lnTo>
                        <a:pt x="26" y="74"/>
                      </a:lnTo>
                      <a:lnTo>
                        <a:pt x="41" y="67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36" name="Rectangle 1016"/>
                <p:cNvSpPr>
                  <a:spLocks noChangeArrowheads="1"/>
                </p:cNvSpPr>
                <p:nvPr/>
              </p:nvSpPr>
              <p:spPr bwMode="auto">
                <a:xfrm>
                  <a:off x="3175" y="2809"/>
                  <a:ext cx="315" cy="14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37" name="Rectangle 1017"/>
                <p:cNvSpPr>
                  <a:spLocks noChangeArrowheads="1"/>
                </p:cNvSpPr>
                <p:nvPr/>
              </p:nvSpPr>
              <p:spPr bwMode="auto">
                <a:xfrm>
                  <a:off x="3141" y="2698"/>
                  <a:ext cx="15" cy="47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38" name="Freeform 1018"/>
                <p:cNvSpPr>
                  <a:spLocks/>
                </p:cNvSpPr>
                <p:nvPr/>
              </p:nvSpPr>
              <p:spPr bwMode="auto">
                <a:xfrm>
                  <a:off x="3147" y="2651"/>
                  <a:ext cx="19" cy="51"/>
                </a:xfrm>
                <a:custGeom>
                  <a:avLst/>
                  <a:gdLst/>
                  <a:ahLst/>
                  <a:cxnLst>
                    <a:cxn ang="0">
                      <a:pos x="0" y="56"/>
                    </a:cxn>
                    <a:cxn ang="0">
                      <a:pos x="16" y="59"/>
                    </a:cxn>
                    <a:cxn ang="0">
                      <a:pos x="22" y="2"/>
                    </a:cxn>
                    <a:cxn ang="0">
                      <a:pos x="6" y="0"/>
                    </a:cxn>
                    <a:cxn ang="0">
                      <a:pos x="0" y="56"/>
                    </a:cxn>
                  </a:cxnLst>
                  <a:rect l="0" t="0" r="r" b="b"/>
                  <a:pathLst>
                    <a:path w="22" h="59">
                      <a:moveTo>
                        <a:pt x="0" y="56"/>
                      </a:moveTo>
                      <a:lnTo>
                        <a:pt x="16" y="59"/>
                      </a:lnTo>
                      <a:lnTo>
                        <a:pt x="22" y="2"/>
                      </a:lnTo>
                      <a:lnTo>
                        <a:pt x="6" y="0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39" name="Rectangle 1019"/>
                <p:cNvSpPr>
                  <a:spLocks noChangeArrowheads="1"/>
                </p:cNvSpPr>
                <p:nvPr/>
              </p:nvSpPr>
              <p:spPr bwMode="auto">
                <a:xfrm>
                  <a:off x="3156" y="2656"/>
                  <a:ext cx="235" cy="15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40" name="Rectangle 1020"/>
                <p:cNvSpPr>
                  <a:spLocks noChangeArrowheads="1"/>
                </p:cNvSpPr>
                <p:nvPr/>
              </p:nvSpPr>
              <p:spPr bwMode="auto">
                <a:xfrm>
                  <a:off x="3230" y="2748"/>
                  <a:ext cx="14" cy="61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41" name="Rectangle 1021"/>
                <p:cNvSpPr>
                  <a:spLocks noChangeArrowheads="1"/>
                </p:cNvSpPr>
                <p:nvPr/>
              </p:nvSpPr>
              <p:spPr bwMode="auto">
                <a:xfrm>
                  <a:off x="3394" y="2752"/>
                  <a:ext cx="14" cy="5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42" name="Rectangle 1022"/>
                <p:cNvSpPr>
                  <a:spLocks noChangeArrowheads="1"/>
                </p:cNvSpPr>
                <p:nvPr/>
              </p:nvSpPr>
              <p:spPr bwMode="auto">
                <a:xfrm>
                  <a:off x="3348" y="2734"/>
                  <a:ext cx="83" cy="14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43" name="Rectangle 1023"/>
                <p:cNvSpPr>
                  <a:spLocks noChangeArrowheads="1"/>
                </p:cNvSpPr>
                <p:nvPr/>
              </p:nvSpPr>
              <p:spPr bwMode="auto">
                <a:xfrm>
                  <a:off x="3141" y="2734"/>
                  <a:ext cx="148" cy="14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44" name="Rectangle 1024"/>
                <p:cNvSpPr>
                  <a:spLocks noChangeArrowheads="1"/>
                </p:cNvSpPr>
                <p:nvPr/>
              </p:nvSpPr>
              <p:spPr bwMode="auto">
                <a:xfrm>
                  <a:off x="3262" y="2726"/>
                  <a:ext cx="112" cy="1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45" name="Freeform 1025"/>
                <p:cNvSpPr>
                  <a:spLocks/>
                </p:cNvSpPr>
                <p:nvPr/>
              </p:nvSpPr>
              <p:spPr bwMode="auto">
                <a:xfrm>
                  <a:off x="3147" y="2661"/>
                  <a:ext cx="20" cy="32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9" y="0"/>
                    </a:cxn>
                    <a:cxn ang="0">
                      <a:pos x="5" y="0"/>
                    </a:cxn>
                    <a:cxn ang="0">
                      <a:pos x="0" y="0"/>
                    </a:cxn>
                    <a:cxn ang="0">
                      <a:pos x="0" y="34"/>
                    </a:cxn>
                  </a:cxnLst>
                  <a:rect l="0" t="0" r="r" b="b"/>
                  <a:pathLst>
                    <a:path w="23" h="34">
                      <a:moveTo>
                        <a:pt x="23" y="0"/>
                      </a:move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46" name="Oval 1026"/>
                <p:cNvSpPr>
                  <a:spLocks noChangeArrowheads="1"/>
                </p:cNvSpPr>
                <p:nvPr/>
              </p:nvSpPr>
              <p:spPr bwMode="auto">
                <a:xfrm>
                  <a:off x="3399" y="2734"/>
                  <a:ext cx="6" cy="10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47" name="Oval 1027"/>
                <p:cNvSpPr>
                  <a:spLocks noChangeArrowheads="1"/>
                </p:cNvSpPr>
                <p:nvPr/>
              </p:nvSpPr>
              <p:spPr bwMode="auto">
                <a:xfrm>
                  <a:off x="3238" y="2734"/>
                  <a:ext cx="5" cy="10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48" name="Line 1028"/>
                <p:cNvSpPr>
                  <a:spLocks noChangeShapeType="1"/>
                </p:cNvSpPr>
                <p:nvPr/>
              </p:nvSpPr>
              <p:spPr bwMode="auto">
                <a:xfrm flipH="1">
                  <a:off x="3200" y="2718"/>
                  <a:ext cx="39" cy="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49" name="Line 1029"/>
                <p:cNvSpPr>
                  <a:spLocks noChangeShapeType="1"/>
                </p:cNvSpPr>
                <p:nvPr/>
              </p:nvSpPr>
              <p:spPr bwMode="auto">
                <a:xfrm flipH="1" flipV="1">
                  <a:off x="3199" y="2732"/>
                  <a:ext cx="37" cy="2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50" name="Freeform 1030"/>
                <p:cNvSpPr>
                  <a:spLocks/>
                </p:cNvSpPr>
                <p:nvPr/>
              </p:nvSpPr>
              <p:spPr bwMode="auto">
                <a:xfrm>
                  <a:off x="3190" y="2726"/>
                  <a:ext cx="14" cy="19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15" y="15"/>
                    </a:cxn>
                    <a:cxn ang="0">
                      <a:pos x="9" y="19"/>
                    </a:cxn>
                    <a:cxn ang="0">
                      <a:pos x="0" y="5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15" h="19">
                      <a:moveTo>
                        <a:pt x="6" y="0"/>
                      </a:moveTo>
                      <a:lnTo>
                        <a:pt x="15" y="15"/>
                      </a:lnTo>
                      <a:lnTo>
                        <a:pt x="9" y="19"/>
                      </a:lnTo>
                      <a:lnTo>
                        <a:pt x="0" y="5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51" name="Oval 1031"/>
                <p:cNvSpPr>
                  <a:spLocks noChangeArrowheads="1"/>
                </p:cNvSpPr>
                <p:nvPr/>
              </p:nvSpPr>
              <p:spPr bwMode="auto">
                <a:xfrm>
                  <a:off x="3175" y="2717"/>
                  <a:ext cx="10" cy="14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52" name="Line 1032"/>
                <p:cNvSpPr>
                  <a:spLocks noChangeShapeType="1"/>
                </p:cNvSpPr>
                <p:nvPr/>
              </p:nvSpPr>
              <p:spPr bwMode="auto">
                <a:xfrm flipH="1">
                  <a:off x="3173" y="2723"/>
                  <a:ext cx="19" cy="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53" name="Line 1033"/>
                <p:cNvSpPr>
                  <a:spLocks noChangeShapeType="1"/>
                </p:cNvSpPr>
                <p:nvPr/>
              </p:nvSpPr>
              <p:spPr bwMode="auto">
                <a:xfrm>
                  <a:off x="3179" y="2723"/>
                  <a:ext cx="6" cy="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54" name="Line 1034"/>
                <p:cNvSpPr>
                  <a:spLocks noChangeShapeType="1"/>
                </p:cNvSpPr>
                <p:nvPr/>
              </p:nvSpPr>
              <p:spPr bwMode="auto">
                <a:xfrm flipH="1">
                  <a:off x="3362" y="2718"/>
                  <a:ext cx="40" cy="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55" name="Line 1035"/>
                <p:cNvSpPr>
                  <a:spLocks noChangeShapeType="1"/>
                </p:cNvSpPr>
                <p:nvPr/>
              </p:nvSpPr>
              <p:spPr bwMode="auto">
                <a:xfrm flipH="1" flipV="1">
                  <a:off x="3359" y="2732"/>
                  <a:ext cx="39" cy="2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56" name="Rectangle 1036"/>
                <p:cNvSpPr>
                  <a:spLocks noChangeArrowheads="1"/>
                </p:cNvSpPr>
                <p:nvPr/>
              </p:nvSpPr>
              <p:spPr bwMode="auto">
                <a:xfrm>
                  <a:off x="3481" y="2762"/>
                  <a:ext cx="1" cy="52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57" name="Freeform 1037"/>
                <p:cNvSpPr>
                  <a:spLocks/>
                </p:cNvSpPr>
                <p:nvPr/>
              </p:nvSpPr>
              <p:spPr bwMode="auto">
                <a:xfrm>
                  <a:off x="3366" y="2651"/>
                  <a:ext cx="129" cy="182"/>
                </a:xfrm>
                <a:custGeom>
                  <a:avLst/>
                  <a:gdLst/>
                  <a:ahLst/>
                  <a:cxnLst>
                    <a:cxn ang="0">
                      <a:pos x="135" y="210"/>
                    </a:cxn>
                    <a:cxn ang="0">
                      <a:pos x="148" y="200"/>
                    </a:cxn>
                    <a:cxn ang="0">
                      <a:pos x="13" y="0"/>
                    </a:cxn>
                    <a:cxn ang="0">
                      <a:pos x="0" y="10"/>
                    </a:cxn>
                    <a:cxn ang="0">
                      <a:pos x="135" y="210"/>
                    </a:cxn>
                  </a:cxnLst>
                  <a:rect l="0" t="0" r="r" b="b"/>
                  <a:pathLst>
                    <a:path w="148" h="210">
                      <a:moveTo>
                        <a:pt x="135" y="210"/>
                      </a:moveTo>
                      <a:lnTo>
                        <a:pt x="148" y="200"/>
                      </a:lnTo>
                      <a:lnTo>
                        <a:pt x="13" y="0"/>
                      </a:lnTo>
                      <a:lnTo>
                        <a:pt x="0" y="10"/>
                      </a:lnTo>
                      <a:lnTo>
                        <a:pt x="135" y="2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58" name="Freeform 1038"/>
                <p:cNvSpPr>
                  <a:spLocks/>
                </p:cNvSpPr>
                <p:nvPr/>
              </p:nvSpPr>
              <p:spPr bwMode="auto">
                <a:xfrm>
                  <a:off x="3354" y="2726"/>
                  <a:ext cx="10" cy="19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14" y="15"/>
                    </a:cxn>
                    <a:cxn ang="0">
                      <a:pos x="8" y="19"/>
                    </a:cxn>
                    <a:cxn ang="0">
                      <a:pos x="0" y="5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14" h="19">
                      <a:moveTo>
                        <a:pt x="6" y="0"/>
                      </a:moveTo>
                      <a:lnTo>
                        <a:pt x="14" y="15"/>
                      </a:lnTo>
                      <a:lnTo>
                        <a:pt x="8" y="19"/>
                      </a:lnTo>
                      <a:lnTo>
                        <a:pt x="0" y="5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59" name="Oval 1039"/>
                <p:cNvSpPr>
                  <a:spLocks noChangeArrowheads="1"/>
                </p:cNvSpPr>
                <p:nvPr/>
              </p:nvSpPr>
              <p:spPr bwMode="auto">
                <a:xfrm>
                  <a:off x="3340" y="2715"/>
                  <a:ext cx="11" cy="13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60" name="Line 1040"/>
                <p:cNvSpPr>
                  <a:spLocks noChangeShapeType="1"/>
                </p:cNvSpPr>
                <p:nvPr/>
              </p:nvSpPr>
              <p:spPr bwMode="auto">
                <a:xfrm flipH="1">
                  <a:off x="3336" y="2718"/>
                  <a:ext cx="19" cy="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61" name="Line 1041"/>
                <p:cNvSpPr>
                  <a:spLocks noChangeShapeType="1"/>
                </p:cNvSpPr>
                <p:nvPr/>
              </p:nvSpPr>
              <p:spPr bwMode="auto">
                <a:xfrm>
                  <a:off x="3342" y="2718"/>
                  <a:ext cx="4" cy="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62" name="Rectangle 1042"/>
                <p:cNvSpPr>
                  <a:spLocks noChangeArrowheads="1"/>
                </p:cNvSpPr>
                <p:nvPr/>
              </p:nvSpPr>
              <p:spPr bwMode="auto">
                <a:xfrm>
                  <a:off x="3291" y="2804"/>
                  <a:ext cx="9" cy="5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63" name="Rectangle 1043"/>
                <p:cNvSpPr>
                  <a:spLocks noChangeArrowheads="1"/>
                </p:cNvSpPr>
                <p:nvPr/>
              </p:nvSpPr>
              <p:spPr bwMode="auto">
                <a:xfrm>
                  <a:off x="3301" y="2776"/>
                  <a:ext cx="39" cy="33"/>
                </a:xfrm>
                <a:prstGeom prst="rect">
                  <a:avLst/>
                </a:prstGeom>
                <a:solidFill>
                  <a:srgbClr val="919191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64" name="Oval 1044"/>
                <p:cNvSpPr>
                  <a:spLocks noChangeArrowheads="1"/>
                </p:cNvSpPr>
                <p:nvPr/>
              </p:nvSpPr>
              <p:spPr bwMode="auto">
                <a:xfrm>
                  <a:off x="3258" y="2803"/>
                  <a:ext cx="27" cy="6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65" name="Rectangle 1045"/>
                <p:cNvSpPr>
                  <a:spLocks noChangeArrowheads="1"/>
                </p:cNvSpPr>
                <p:nvPr/>
              </p:nvSpPr>
              <p:spPr bwMode="auto">
                <a:xfrm>
                  <a:off x="3240" y="2804"/>
                  <a:ext cx="11" cy="5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66" name="Rectangle 1046"/>
                <p:cNvSpPr>
                  <a:spLocks noChangeArrowheads="1"/>
                </p:cNvSpPr>
                <p:nvPr/>
              </p:nvSpPr>
              <p:spPr bwMode="auto">
                <a:xfrm>
                  <a:off x="3306" y="2746"/>
                  <a:ext cx="19" cy="24"/>
                </a:xfrm>
                <a:prstGeom prst="rect">
                  <a:avLst/>
                </a:prstGeom>
                <a:solidFill>
                  <a:srgbClr val="CECECE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67" name="Rectangle 1047"/>
                <p:cNvSpPr>
                  <a:spLocks noChangeArrowheads="1"/>
                </p:cNvSpPr>
                <p:nvPr/>
              </p:nvSpPr>
              <p:spPr bwMode="auto">
                <a:xfrm>
                  <a:off x="3286" y="2754"/>
                  <a:ext cx="14" cy="11"/>
                </a:xfrm>
                <a:prstGeom prst="rect">
                  <a:avLst/>
                </a:prstGeom>
                <a:solidFill>
                  <a:srgbClr val="CECECE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68" name="Rectangle 1048"/>
                <p:cNvSpPr>
                  <a:spLocks noChangeArrowheads="1"/>
                </p:cNvSpPr>
                <p:nvPr/>
              </p:nvSpPr>
              <p:spPr bwMode="auto">
                <a:xfrm>
                  <a:off x="3290" y="2745"/>
                  <a:ext cx="4" cy="4"/>
                </a:xfrm>
                <a:prstGeom prst="rect">
                  <a:avLst/>
                </a:prstGeom>
                <a:solidFill>
                  <a:srgbClr val="CECECE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69" name="Line 1049"/>
                <p:cNvSpPr>
                  <a:spLocks noChangeShapeType="1"/>
                </p:cNvSpPr>
                <p:nvPr/>
              </p:nvSpPr>
              <p:spPr bwMode="auto">
                <a:xfrm>
                  <a:off x="3362" y="2781"/>
                  <a:ext cx="1" cy="1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70" name="Rectangle 1050"/>
                <p:cNvSpPr>
                  <a:spLocks noChangeArrowheads="1"/>
                </p:cNvSpPr>
                <p:nvPr/>
              </p:nvSpPr>
              <p:spPr bwMode="auto">
                <a:xfrm>
                  <a:off x="3351" y="2787"/>
                  <a:ext cx="6" cy="5"/>
                </a:xfrm>
                <a:prstGeom prst="rect">
                  <a:avLst/>
                </a:prstGeom>
                <a:solidFill>
                  <a:srgbClr val="CECECE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71" name="Line 1051"/>
                <p:cNvSpPr>
                  <a:spLocks noChangeShapeType="1"/>
                </p:cNvSpPr>
                <p:nvPr/>
              </p:nvSpPr>
              <p:spPr bwMode="auto">
                <a:xfrm>
                  <a:off x="3364" y="2795"/>
                  <a:ext cx="0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72" name="Line 1052"/>
                <p:cNvSpPr>
                  <a:spLocks noChangeShapeType="1"/>
                </p:cNvSpPr>
                <p:nvPr/>
              </p:nvSpPr>
              <p:spPr bwMode="auto">
                <a:xfrm>
                  <a:off x="3327" y="2781"/>
                  <a:ext cx="1" cy="1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73" name="Line 1053"/>
                <p:cNvSpPr>
                  <a:spLocks noChangeShapeType="1"/>
                </p:cNvSpPr>
                <p:nvPr/>
              </p:nvSpPr>
              <p:spPr bwMode="auto">
                <a:xfrm>
                  <a:off x="3332" y="2781"/>
                  <a:ext cx="2" cy="1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74" name="Line 1054"/>
                <p:cNvSpPr>
                  <a:spLocks noChangeShapeType="1"/>
                </p:cNvSpPr>
                <p:nvPr/>
              </p:nvSpPr>
              <p:spPr bwMode="auto">
                <a:xfrm>
                  <a:off x="3340" y="2781"/>
                  <a:ext cx="0" cy="1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75" name="Line 1055"/>
                <p:cNvSpPr>
                  <a:spLocks noChangeShapeType="1"/>
                </p:cNvSpPr>
                <p:nvPr/>
              </p:nvSpPr>
              <p:spPr bwMode="auto">
                <a:xfrm>
                  <a:off x="3345" y="2781"/>
                  <a:ext cx="0" cy="1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76" name="Oval 1056"/>
                <p:cNvSpPr>
                  <a:spLocks noChangeArrowheads="1"/>
                </p:cNvSpPr>
                <p:nvPr/>
              </p:nvSpPr>
              <p:spPr bwMode="auto">
                <a:xfrm>
                  <a:off x="3372" y="2794"/>
                  <a:ext cx="1" cy="3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77" name="Rectangle 1057"/>
                <p:cNvSpPr>
                  <a:spLocks noChangeArrowheads="1"/>
                </p:cNvSpPr>
                <p:nvPr/>
              </p:nvSpPr>
              <p:spPr bwMode="auto">
                <a:xfrm>
                  <a:off x="3249" y="2592"/>
                  <a:ext cx="71" cy="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78" name="Freeform 1058"/>
                <p:cNvSpPr>
                  <a:spLocks/>
                </p:cNvSpPr>
                <p:nvPr/>
              </p:nvSpPr>
              <p:spPr bwMode="auto">
                <a:xfrm>
                  <a:off x="2697" y="2671"/>
                  <a:ext cx="163" cy="197"/>
                </a:xfrm>
                <a:custGeom>
                  <a:avLst/>
                  <a:gdLst/>
                  <a:ahLst/>
                  <a:cxnLst>
                    <a:cxn ang="0">
                      <a:pos x="27" y="0"/>
                    </a:cxn>
                    <a:cxn ang="0">
                      <a:pos x="27" y="119"/>
                    </a:cxn>
                    <a:cxn ang="0">
                      <a:pos x="0" y="134"/>
                    </a:cxn>
                    <a:cxn ang="0">
                      <a:pos x="0" y="237"/>
                    </a:cxn>
                    <a:cxn ang="0">
                      <a:pos x="87" y="237"/>
                    </a:cxn>
                    <a:cxn ang="0">
                      <a:pos x="107" y="184"/>
                    </a:cxn>
                    <a:cxn ang="0">
                      <a:pos x="196" y="184"/>
                    </a:cxn>
                    <a:cxn ang="0">
                      <a:pos x="196" y="0"/>
                    </a:cxn>
                    <a:cxn ang="0">
                      <a:pos x="27" y="0"/>
                    </a:cxn>
                  </a:cxnLst>
                  <a:rect l="0" t="0" r="r" b="b"/>
                  <a:pathLst>
                    <a:path w="197" h="238">
                      <a:moveTo>
                        <a:pt x="27" y="0"/>
                      </a:moveTo>
                      <a:lnTo>
                        <a:pt x="27" y="119"/>
                      </a:lnTo>
                      <a:lnTo>
                        <a:pt x="0" y="134"/>
                      </a:lnTo>
                      <a:lnTo>
                        <a:pt x="0" y="237"/>
                      </a:lnTo>
                      <a:lnTo>
                        <a:pt x="87" y="237"/>
                      </a:lnTo>
                      <a:lnTo>
                        <a:pt x="107" y="184"/>
                      </a:lnTo>
                      <a:lnTo>
                        <a:pt x="196" y="184"/>
                      </a:lnTo>
                      <a:lnTo>
                        <a:pt x="196" y="0"/>
                      </a:lnTo>
                      <a:lnTo>
                        <a:pt x="27" y="0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79" name="Rectangle 1059"/>
                <p:cNvSpPr>
                  <a:spLocks noChangeArrowheads="1"/>
                </p:cNvSpPr>
                <p:nvPr/>
              </p:nvSpPr>
              <p:spPr bwMode="auto">
                <a:xfrm>
                  <a:off x="2710" y="2873"/>
                  <a:ext cx="51" cy="15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80" name="Freeform 1060"/>
                <p:cNvSpPr>
                  <a:spLocks/>
                </p:cNvSpPr>
                <p:nvPr/>
              </p:nvSpPr>
              <p:spPr bwMode="auto">
                <a:xfrm>
                  <a:off x="2688" y="2846"/>
                  <a:ext cx="17" cy="47"/>
                </a:xfrm>
                <a:custGeom>
                  <a:avLst/>
                  <a:gdLst/>
                  <a:ahLst/>
                  <a:cxnLst>
                    <a:cxn ang="0">
                      <a:pos x="18" y="29"/>
                    </a:cxn>
                    <a:cxn ang="0">
                      <a:pos x="8" y="29"/>
                    </a:cxn>
                    <a:cxn ang="0">
                      <a:pos x="8" y="0"/>
                    </a:cxn>
                    <a:cxn ang="0">
                      <a:pos x="0" y="0"/>
                    </a:cxn>
                    <a:cxn ang="0">
                      <a:pos x="0" y="37"/>
                    </a:cxn>
                    <a:cxn ang="0">
                      <a:pos x="17" y="55"/>
                    </a:cxn>
                    <a:cxn ang="0">
                      <a:pos x="19" y="55"/>
                    </a:cxn>
                    <a:cxn ang="0">
                      <a:pos x="18" y="29"/>
                    </a:cxn>
                  </a:cxnLst>
                  <a:rect l="0" t="0" r="r" b="b"/>
                  <a:pathLst>
                    <a:path w="20" h="56">
                      <a:moveTo>
                        <a:pt x="18" y="29"/>
                      </a:moveTo>
                      <a:lnTo>
                        <a:pt x="8" y="29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37"/>
                      </a:lnTo>
                      <a:lnTo>
                        <a:pt x="17" y="55"/>
                      </a:lnTo>
                      <a:lnTo>
                        <a:pt x="19" y="55"/>
                      </a:lnTo>
                      <a:lnTo>
                        <a:pt x="18" y="29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81" name="Freeform 1061"/>
                <p:cNvSpPr>
                  <a:spLocks/>
                </p:cNvSpPr>
                <p:nvPr/>
              </p:nvSpPr>
              <p:spPr bwMode="auto">
                <a:xfrm>
                  <a:off x="2766" y="2821"/>
                  <a:ext cx="157" cy="72"/>
                </a:xfrm>
                <a:custGeom>
                  <a:avLst/>
                  <a:gdLst/>
                  <a:ahLst/>
                  <a:cxnLst>
                    <a:cxn ang="0">
                      <a:pos x="0" y="86"/>
                    </a:cxn>
                    <a:cxn ang="0">
                      <a:pos x="0" y="57"/>
                    </a:cxn>
                    <a:cxn ang="0">
                      <a:pos x="19" y="0"/>
                    </a:cxn>
                    <a:cxn ang="0">
                      <a:pos x="145" y="0"/>
                    </a:cxn>
                    <a:cxn ang="0">
                      <a:pos x="190" y="86"/>
                    </a:cxn>
                    <a:cxn ang="0">
                      <a:pos x="179" y="86"/>
                    </a:cxn>
                    <a:cxn ang="0">
                      <a:pos x="137" y="16"/>
                    </a:cxn>
                    <a:cxn ang="0">
                      <a:pos x="30" y="16"/>
                    </a:cxn>
                    <a:cxn ang="0">
                      <a:pos x="13" y="56"/>
                    </a:cxn>
                    <a:cxn ang="0">
                      <a:pos x="13" y="86"/>
                    </a:cxn>
                    <a:cxn ang="0">
                      <a:pos x="0" y="86"/>
                    </a:cxn>
                  </a:cxnLst>
                  <a:rect l="0" t="0" r="r" b="b"/>
                  <a:pathLst>
                    <a:path w="191" h="87">
                      <a:moveTo>
                        <a:pt x="0" y="86"/>
                      </a:moveTo>
                      <a:lnTo>
                        <a:pt x="0" y="57"/>
                      </a:lnTo>
                      <a:lnTo>
                        <a:pt x="19" y="0"/>
                      </a:lnTo>
                      <a:lnTo>
                        <a:pt x="145" y="0"/>
                      </a:lnTo>
                      <a:lnTo>
                        <a:pt x="190" y="86"/>
                      </a:lnTo>
                      <a:lnTo>
                        <a:pt x="179" y="86"/>
                      </a:lnTo>
                      <a:lnTo>
                        <a:pt x="137" y="16"/>
                      </a:lnTo>
                      <a:lnTo>
                        <a:pt x="30" y="16"/>
                      </a:lnTo>
                      <a:lnTo>
                        <a:pt x="13" y="56"/>
                      </a:lnTo>
                      <a:lnTo>
                        <a:pt x="13" y="86"/>
                      </a:lnTo>
                      <a:lnTo>
                        <a:pt x="0" y="86"/>
                      </a:lnTo>
                    </a:path>
                  </a:pathLst>
                </a:custGeom>
                <a:solidFill>
                  <a:schemeClr val="accent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82" name="Rectangle 1062"/>
                <p:cNvSpPr>
                  <a:spLocks noChangeArrowheads="1"/>
                </p:cNvSpPr>
                <p:nvPr/>
              </p:nvSpPr>
              <p:spPr bwMode="auto">
                <a:xfrm>
                  <a:off x="2730" y="2684"/>
                  <a:ext cx="87" cy="7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83" name="Line 1063"/>
                <p:cNvSpPr>
                  <a:spLocks noChangeShapeType="1"/>
                </p:cNvSpPr>
                <p:nvPr/>
              </p:nvSpPr>
              <p:spPr bwMode="auto">
                <a:xfrm>
                  <a:off x="2779" y="2684"/>
                  <a:ext cx="0" cy="7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84" name="Rectangle 1064"/>
                <p:cNvSpPr>
                  <a:spLocks noChangeArrowheads="1"/>
                </p:cNvSpPr>
                <p:nvPr/>
              </p:nvSpPr>
              <p:spPr bwMode="auto">
                <a:xfrm>
                  <a:off x="2723" y="2652"/>
                  <a:ext cx="132" cy="14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85" name="Line 1065"/>
                <p:cNvSpPr>
                  <a:spLocks noChangeShapeType="1"/>
                </p:cNvSpPr>
                <p:nvPr/>
              </p:nvSpPr>
              <p:spPr bwMode="auto">
                <a:xfrm>
                  <a:off x="2824" y="2675"/>
                  <a:ext cx="0" cy="14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86" name="Oval 1066"/>
                <p:cNvSpPr>
                  <a:spLocks noChangeArrowheads="1"/>
                </p:cNvSpPr>
                <p:nvPr/>
              </p:nvSpPr>
              <p:spPr bwMode="auto">
                <a:xfrm>
                  <a:off x="2785" y="2843"/>
                  <a:ext cx="113" cy="114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87" name="Oval 1067"/>
                <p:cNvSpPr>
                  <a:spLocks noChangeArrowheads="1"/>
                </p:cNvSpPr>
                <p:nvPr/>
              </p:nvSpPr>
              <p:spPr bwMode="auto">
                <a:xfrm>
                  <a:off x="2805" y="2864"/>
                  <a:ext cx="73" cy="71"/>
                </a:xfrm>
                <a:prstGeom prst="ellipse">
                  <a:avLst/>
                </a:prstGeom>
                <a:solidFill>
                  <a:srgbClr val="DADADA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88" name="Oval 1068"/>
                <p:cNvSpPr>
                  <a:spLocks noChangeArrowheads="1"/>
                </p:cNvSpPr>
                <p:nvPr/>
              </p:nvSpPr>
              <p:spPr bwMode="auto">
                <a:xfrm>
                  <a:off x="2831" y="2890"/>
                  <a:ext cx="21" cy="23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89" name="Freeform 1069"/>
                <p:cNvSpPr>
                  <a:spLocks/>
                </p:cNvSpPr>
                <p:nvPr/>
              </p:nvSpPr>
              <p:spPr bwMode="auto">
                <a:xfrm>
                  <a:off x="2707" y="2893"/>
                  <a:ext cx="71" cy="1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3" y="0"/>
                    </a:cxn>
                    <a:cxn ang="0">
                      <a:pos x="83" y="20"/>
                    </a:cxn>
                    <a:cxn ang="0">
                      <a:pos x="22" y="2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4" h="21">
                      <a:moveTo>
                        <a:pt x="0" y="0"/>
                      </a:moveTo>
                      <a:lnTo>
                        <a:pt x="83" y="0"/>
                      </a:lnTo>
                      <a:lnTo>
                        <a:pt x="83" y="20"/>
                      </a:lnTo>
                      <a:lnTo>
                        <a:pt x="22" y="2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90" name="Freeform 1070"/>
                <p:cNvSpPr>
                  <a:spLocks/>
                </p:cNvSpPr>
                <p:nvPr/>
              </p:nvSpPr>
              <p:spPr bwMode="auto">
                <a:xfrm>
                  <a:off x="2700" y="2775"/>
                  <a:ext cx="20" cy="89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0" y="12"/>
                    </a:cxn>
                    <a:cxn ang="0">
                      <a:pos x="0" y="107"/>
                    </a:cxn>
                    <a:cxn ang="0">
                      <a:pos x="2" y="106"/>
                    </a:cxn>
                    <a:cxn ang="0">
                      <a:pos x="2" y="15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25" h="108">
                      <a:moveTo>
                        <a:pt x="24" y="0"/>
                      </a:moveTo>
                      <a:lnTo>
                        <a:pt x="0" y="12"/>
                      </a:lnTo>
                      <a:lnTo>
                        <a:pt x="0" y="107"/>
                      </a:lnTo>
                      <a:lnTo>
                        <a:pt x="2" y="106"/>
                      </a:lnTo>
                      <a:lnTo>
                        <a:pt x="2" y="15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chemeClr val="accent1"/>
                </a:solidFill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91" name="Line 1071"/>
                <p:cNvSpPr>
                  <a:spLocks noChangeShapeType="1"/>
                </p:cNvSpPr>
                <p:nvPr/>
              </p:nvSpPr>
              <p:spPr bwMode="auto">
                <a:xfrm>
                  <a:off x="2728" y="2781"/>
                  <a:ext cx="8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92" name="Line 1072"/>
                <p:cNvSpPr>
                  <a:spLocks noChangeShapeType="1"/>
                </p:cNvSpPr>
                <p:nvPr/>
              </p:nvSpPr>
              <p:spPr bwMode="auto">
                <a:xfrm>
                  <a:off x="2719" y="2790"/>
                  <a:ext cx="9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93" name="Line 1073"/>
                <p:cNvSpPr>
                  <a:spLocks noChangeShapeType="1"/>
                </p:cNvSpPr>
                <p:nvPr/>
              </p:nvSpPr>
              <p:spPr bwMode="auto">
                <a:xfrm>
                  <a:off x="2718" y="2802"/>
                  <a:ext cx="9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94" name="AutoShape 1074"/>
                <p:cNvSpPr>
                  <a:spLocks noChangeArrowheads="1"/>
                </p:cNvSpPr>
                <p:nvPr/>
              </p:nvSpPr>
              <p:spPr bwMode="auto">
                <a:xfrm>
                  <a:off x="2814" y="2779"/>
                  <a:ext cx="5" cy="24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95" name="Line 1075"/>
                <p:cNvSpPr>
                  <a:spLocks noChangeShapeType="1"/>
                </p:cNvSpPr>
                <p:nvPr/>
              </p:nvSpPr>
              <p:spPr bwMode="auto">
                <a:xfrm>
                  <a:off x="2907" y="2853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96" name="Oval 1076"/>
                <p:cNvSpPr>
                  <a:spLocks noChangeArrowheads="1"/>
                </p:cNvSpPr>
                <p:nvPr/>
              </p:nvSpPr>
              <p:spPr bwMode="auto">
                <a:xfrm>
                  <a:off x="3322" y="2843"/>
                  <a:ext cx="114" cy="113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97" name="Oval 1077"/>
                <p:cNvSpPr>
                  <a:spLocks noChangeArrowheads="1"/>
                </p:cNvSpPr>
                <p:nvPr/>
              </p:nvSpPr>
              <p:spPr bwMode="auto">
                <a:xfrm>
                  <a:off x="3345" y="2863"/>
                  <a:ext cx="71" cy="72"/>
                </a:xfrm>
                <a:prstGeom prst="ellipse">
                  <a:avLst/>
                </a:prstGeom>
                <a:solidFill>
                  <a:srgbClr val="DADADA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98" name="Oval 1078"/>
                <p:cNvSpPr>
                  <a:spLocks noChangeArrowheads="1"/>
                </p:cNvSpPr>
                <p:nvPr/>
              </p:nvSpPr>
              <p:spPr bwMode="auto">
                <a:xfrm>
                  <a:off x="3368" y="2888"/>
                  <a:ext cx="22" cy="22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599" name="Oval 1079"/>
                <p:cNvSpPr>
                  <a:spLocks noChangeArrowheads="1"/>
                </p:cNvSpPr>
                <p:nvPr/>
              </p:nvSpPr>
              <p:spPr bwMode="auto">
                <a:xfrm>
                  <a:off x="3195" y="2843"/>
                  <a:ext cx="113" cy="113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600" name="Oval 1080"/>
                <p:cNvSpPr>
                  <a:spLocks noChangeArrowheads="1"/>
                </p:cNvSpPr>
                <p:nvPr/>
              </p:nvSpPr>
              <p:spPr bwMode="auto">
                <a:xfrm>
                  <a:off x="3216" y="2863"/>
                  <a:ext cx="72" cy="72"/>
                </a:xfrm>
                <a:prstGeom prst="ellipse">
                  <a:avLst/>
                </a:prstGeom>
                <a:solidFill>
                  <a:srgbClr val="DADADA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601" name="Oval 1081"/>
                <p:cNvSpPr>
                  <a:spLocks noChangeArrowheads="1"/>
                </p:cNvSpPr>
                <p:nvPr/>
              </p:nvSpPr>
              <p:spPr bwMode="auto">
                <a:xfrm>
                  <a:off x="3241" y="2888"/>
                  <a:ext cx="21" cy="22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602" name="AutoShape 1082"/>
                <p:cNvSpPr>
                  <a:spLocks noChangeArrowheads="1"/>
                </p:cNvSpPr>
                <p:nvPr/>
              </p:nvSpPr>
              <p:spPr bwMode="auto">
                <a:xfrm>
                  <a:off x="2899" y="2658"/>
                  <a:ext cx="16" cy="158"/>
                </a:xfrm>
                <a:prstGeom prst="roundRect">
                  <a:avLst>
                    <a:gd name="adj" fmla="val 12495"/>
                  </a:avLst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603" name="AutoShape 1083"/>
                <p:cNvSpPr>
                  <a:spLocks noChangeArrowheads="1"/>
                </p:cNvSpPr>
                <p:nvPr/>
              </p:nvSpPr>
              <p:spPr bwMode="auto">
                <a:xfrm>
                  <a:off x="2870" y="2689"/>
                  <a:ext cx="16" cy="118"/>
                </a:xfrm>
                <a:prstGeom prst="roundRect">
                  <a:avLst>
                    <a:gd name="adj" fmla="val 12495"/>
                  </a:avLst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604" name="Rectangle 1084"/>
                <p:cNvSpPr>
                  <a:spLocks noChangeArrowheads="1"/>
                </p:cNvSpPr>
                <p:nvPr/>
              </p:nvSpPr>
              <p:spPr bwMode="auto">
                <a:xfrm>
                  <a:off x="3095" y="2859"/>
                  <a:ext cx="73" cy="32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605" name="Oval 1085"/>
                <p:cNvSpPr>
                  <a:spLocks noChangeArrowheads="1"/>
                </p:cNvSpPr>
                <p:nvPr/>
              </p:nvSpPr>
              <p:spPr bwMode="auto">
                <a:xfrm>
                  <a:off x="3036" y="2859"/>
                  <a:ext cx="32" cy="33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606" name="AutoShape 1086"/>
                <p:cNvSpPr>
                  <a:spLocks noChangeArrowheads="1"/>
                </p:cNvSpPr>
                <p:nvPr/>
              </p:nvSpPr>
              <p:spPr bwMode="auto">
                <a:xfrm>
                  <a:off x="2937" y="2859"/>
                  <a:ext cx="76" cy="29"/>
                </a:xfrm>
                <a:prstGeom prst="roundRect">
                  <a:avLst>
                    <a:gd name="adj" fmla="val 12495"/>
                  </a:avLst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607" name="Rectangle 1087"/>
                <p:cNvSpPr>
                  <a:spLocks noChangeArrowheads="1"/>
                </p:cNvSpPr>
                <p:nvPr/>
              </p:nvSpPr>
              <p:spPr bwMode="auto">
                <a:xfrm>
                  <a:off x="3470" y="2868"/>
                  <a:ext cx="7" cy="31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608" name="AutoShape 1088"/>
                <p:cNvSpPr>
                  <a:spLocks noChangeArrowheads="1"/>
                </p:cNvSpPr>
                <p:nvPr/>
              </p:nvSpPr>
              <p:spPr bwMode="auto">
                <a:xfrm>
                  <a:off x="3481" y="2879"/>
                  <a:ext cx="5" cy="5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609" name="Line 1089"/>
                <p:cNvSpPr>
                  <a:spLocks noChangeShapeType="1"/>
                </p:cNvSpPr>
                <p:nvPr/>
              </p:nvSpPr>
              <p:spPr bwMode="auto">
                <a:xfrm>
                  <a:off x="2705" y="2680"/>
                  <a:ext cx="0" cy="3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4610" name="Line 1090"/>
                <p:cNvSpPr>
                  <a:spLocks noChangeShapeType="1"/>
                </p:cNvSpPr>
                <p:nvPr/>
              </p:nvSpPr>
              <p:spPr bwMode="auto">
                <a:xfrm>
                  <a:off x="2928" y="2829"/>
                  <a:ext cx="56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363520" name="Group 1091"/>
            <p:cNvGrpSpPr>
              <a:grpSpLocks/>
            </p:cNvGrpSpPr>
            <p:nvPr/>
          </p:nvGrpSpPr>
          <p:grpSpPr bwMode="auto">
            <a:xfrm>
              <a:off x="3593" y="3894"/>
              <a:ext cx="601" cy="266"/>
              <a:chOff x="3568" y="3902"/>
              <a:chExt cx="601" cy="266"/>
            </a:xfrm>
          </p:grpSpPr>
          <p:sp>
            <p:nvSpPr>
              <p:cNvPr id="364612" name="Rectangle 1092"/>
              <p:cNvSpPr>
                <a:spLocks noChangeArrowheads="1"/>
              </p:cNvSpPr>
              <p:nvPr/>
            </p:nvSpPr>
            <p:spPr bwMode="auto">
              <a:xfrm>
                <a:off x="3598" y="3925"/>
                <a:ext cx="127" cy="159"/>
              </a:xfrm>
              <a:prstGeom prst="rect">
                <a:avLst/>
              </a:prstGeom>
              <a:solidFill>
                <a:srgbClr val="037C0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13" name="Freeform 1093"/>
              <p:cNvSpPr>
                <a:spLocks/>
              </p:cNvSpPr>
              <p:nvPr/>
            </p:nvSpPr>
            <p:spPr bwMode="auto">
              <a:xfrm>
                <a:off x="3608" y="3935"/>
                <a:ext cx="111" cy="1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8" y="0"/>
                  </a:cxn>
                  <a:cxn ang="0">
                    <a:pos x="148" y="108"/>
                  </a:cxn>
                  <a:cxn ang="0">
                    <a:pos x="110" y="112"/>
                  </a:cxn>
                  <a:cxn ang="0">
                    <a:pos x="82" y="199"/>
                  </a:cxn>
                  <a:cxn ang="0">
                    <a:pos x="0" y="199"/>
                  </a:cxn>
                  <a:cxn ang="0">
                    <a:pos x="0" y="0"/>
                  </a:cxn>
                </a:cxnLst>
                <a:rect l="0" t="0" r="r" b="b"/>
                <a:pathLst>
                  <a:path w="149" h="200">
                    <a:moveTo>
                      <a:pt x="0" y="0"/>
                    </a:moveTo>
                    <a:lnTo>
                      <a:pt x="148" y="0"/>
                    </a:lnTo>
                    <a:lnTo>
                      <a:pt x="148" y="108"/>
                    </a:lnTo>
                    <a:lnTo>
                      <a:pt x="110" y="112"/>
                    </a:lnTo>
                    <a:lnTo>
                      <a:pt x="82" y="199"/>
                    </a:lnTo>
                    <a:lnTo>
                      <a:pt x="0" y="19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37C03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14" name="Freeform 1094"/>
              <p:cNvSpPr>
                <a:spLocks/>
              </p:cNvSpPr>
              <p:nvPr/>
            </p:nvSpPr>
            <p:spPr bwMode="auto">
              <a:xfrm>
                <a:off x="3730" y="3902"/>
                <a:ext cx="439" cy="191"/>
              </a:xfrm>
              <a:custGeom>
                <a:avLst/>
                <a:gdLst/>
                <a:ahLst/>
                <a:cxnLst>
                  <a:cxn ang="0">
                    <a:pos x="590" y="256"/>
                  </a:cxn>
                  <a:cxn ang="0">
                    <a:pos x="590" y="0"/>
                  </a:cxn>
                  <a:cxn ang="0">
                    <a:pos x="0" y="0"/>
                  </a:cxn>
                  <a:cxn ang="0">
                    <a:pos x="0" y="256"/>
                  </a:cxn>
                  <a:cxn ang="0">
                    <a:pos x="590" y="256"/>
                  </a:cxn>
                </a:cxnLst>
                <a:rect l="0" t="0" r="r" b="b"/>
                <a:pathLst>
                  <a:path w="591" h="257">
                    <a:moveTo>
                      <a:pt x="590" y="256"/>
                    </a:moveTo>
                    <a:lnTo>
                      <a:pt x="590" y="0"/>
                    </a:lnTo>
                    <a:lnTo>
                      <a:pt x="0" y="0"/>
                    </a:lnTo>
                    <a:lnTo>
                      <a:pt x="0" y="256"/>
                    </a:lnTo>
                    <a:lnTo>
                      <a:pt x="590" y="256"/>
                    </a:lnTo>
                  </a:path>
                </a:pathLst>
              </a:custGeom>
              <a:solidFill>
                <a:srgbClr val="037C03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15" name="Freeform 1095"/>
              <p:cNvSpPr>
                <a:spLocks/>
              </p:cNvSpPr>
              <p:nvPr/>
            </p:nvSpPr>
            <p:spPr bwMode="auto">
              <a:xfrm>
                <a:off x="3641" y="4092"/>
                <a:ext cx="92" cy="43"/>
              </a:xfrm>
              <a:custGeom>
                <a:avLst/>
                <a:gdLst/>
                <a:ahLst/>
                <a:cxnLst>
                  <a:cxn ang="0">
                    <a:pos x="124" y="56"/>
                  </a:cxn>
                  <a:cxn ang="0">
                    <a:pos x="122" y="50"/>
                  </a:cxn>
                  <a:cxn ang="0">
                    <a:pos x="122" y="47"/>
                  </a:cxn>
                  <a:cxn ang="0">
                    <a:pos x="122" y="44"/>
                  </a:cxn>
                  <a:cxn ang="0">
                    <a:pos x="120" y="42"/>
                  </a:cxn>
                  <a:cxn ang="0">
                    <a:pos x="119" y="39"/>
                  </a:cxn>
                  <a:cxn ang="0">
                    <a:pos x="118" y="36"/>
                  </a:cxn>
                  <a:cxn ang="0">
                    <a:pos x="117" y="34"/>
                  </a:cxn>
                  <a:cxn ang="0">
                    <a:pos x="115" y="31"/>
                  </a:cxn>
                  <a:cxn ang="0">
                    <a:pos x="114" y="29"/>
                  </a:cxn>
                  <a:cxn ang="0">
                    <a:pos x="112" y="26"/>
                  </a:cxn>
                  <a:cxn ang="0">
                    <a:pos x="110" y="24"/>
                  </a:cxn>
                  <a:cxn ang="0">
                    <a:pos x="109" y="22"/>
                  </a:cxn>
                  <a:cxn ang="0">
                    <a:pos x="107" y="20"/>
                  </a:cxn>
                  <a:cxn ang="0">
                    <a:pos x="106" y="18"/>
                  </a:cxn>
                  <a:cxn ang="0">
                    <a:pos x="103" y="16"/>
                  </a:cxn>
                  <a:cxn ang="0">
                    <a:pos x="101" y="14"/>
                  </a:cxn>
                  <a:cxn ang="0">
                    <a:pos x="99" y="12"/>
                  </a:cxn>
                  <a:cxn ang="0">
                    <a:pos x="97" y="10"/>
                  </a:cxn>
                  <a:cxn ang="0">
                    <a:pos x="95" y="9"/>
                  </a:cxn>
                  <a:cxn ang="0">
                    <a:pos x="92" y="7"/>
                  </a:cxn>
                  <a:cxn ang="0">
                    <a:pos x="90" y="6"/>
                  </a:cxn>
                  <a:cxn ang="0">
                    <a:pos x="87" y="5"/>
                  </a:cxn>
                  <a:cxn ang="0">
                    <a:pos x="84" y="4"/>
                  </a:cxn>
                  <a:cxn ang="0">
                    <a:pos x="82" y="3"/>
                  </a:cxn>
                  <a:cxn ang="0">
                    <a:pos x="79" y="2"/>
                  </a:cxn>
                  <a:cxn ang="0">
                    <a:pos x="76" y="2"/>
                  </a:cxn>
                  <a:cxn ang="0">
                    <a:pos x="74" y="1"/>
                  </a:cxn>
                  <a:cxn ang="0">
                    <a:pos x="71" y="0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2" y="0"/>
                  </a:cxn>
                  <a:cxn ang="0">
                    <a:pos x="56" y="0"/>
                  </a:cxn>
                  <a:cxn ang="0">
                    <a:pos x="53" y="0"/>
                  </a:cxn>
                  <a:cxn ang="0">
                    <a:pos x="50" y="1"/>
                  </a:cxn>
                  <a:cxn ang="0">
                    <a:pos x="48" y="2"/>
                  </a:cxn>
                  <a:cxn ang="0">
                    <a:pos x="45" y="2"/>
                  </a:cxn>
                  <a:cxn ang="0">
                    <a:pos x="42" y="3"/>
                  </a:cxn>
                  <a:cxn ang="0">
                    <a:pos x="39" y="4"/>
                  </a:cxn>
                  <a:cxn ang="0">
                    <a:pos x="37" y="5"/>
                  </a:cxn>
                  <a:cxn ang="0">
                    <a:pos x="34" y="6"/>
                  </a:cxn>
                  <a:cxn ang="0">
                    <a:pos x="32" y="7"/>
                  </a:cxn>
                  <a:cxn ang="0">
                    <a:pos x="29" y="9"/>
                  </a:cxn>
                  <a:cxn ang="0">
                    <a:pos x="27" y="10"/>
                  </a:cxn>
                  <a:cxn ang="0">
                    <a:pos x="25" y="12"/>
                  </a:cxn>
                  <a:cxn ang="0">
                    <a:pos x="22" y="14"/>
                  </a:cxn>
                  <a:cxn ang="0">
                    <a:pos x="21" y="16"/>
                  </a:cxn>
                  <a:cxn ang="0">
                    <a:pos x="18" y="18"/>
                  </a:cxn>
                  <a:cxn ang="0">
                    <a:pos x="17" y="20"/>
                  </a:cxn>
                  <a:cxn ang="0">
                    <a:pos x="14" y="22"/>
                  </a:cxn>
                  <a:cxn ang="0">
                    <a:pos x="13" y="24"/>
                  </a:cxn>
                  <a:cxn ang="0">
                    <a:pos x="11" y="26"/>
                  </a:cxn>
                  <a:cxn ang="0">
                    <a:pos x="10" y="29"/>
                  </a:cxn>
                  <a:cxn ang="0">
                    <a:pos x="8" y="31"/>
                  </a:cxn>
                  <a:cxn ang="0">
                    <a:pos x="7" y="34"/>
                  </a:cxn>
                  <a:cxn ang="0">
                    <a:pos x="6" y="36"/>
                  </a:cxn>
                  <a:cxn ang="0">
                    <a:pos x="4" y="39"/>
                  </a:cxn>
                  <a:cxn ang="0">
                    <a:pos x="3" y="42"/>
                  </a:cxn>
                  <a:cxn ang="0">
                    <a:pos x="2" y="44"/>
                  </a:cxn>
                  <a:cxn ang="0">
                    <a:pos x="2" y="47"/>
                  </a:cxn>
                  <a:cxn ang="0">
                    <a:pos x="1" y="50"/>
                  </a:cxn>
                  <a:cxn ang="0">
                    <a:pos x="1" y="53"/>
                  </a:cxn>
                  <a:cxn ang="0">
                    <a:pos x="0" y="56"/>
                  </a:cxn>
                </a:cxnLst>
                <a:rect l="0" t="0" r="r" b="b"/>
                <a:pathLst>
                  <a:path w="125" h="57">
                    <a:moveTo>
                      <a:pt x="124" y="56"/>
                    </a:moveTo>
                    <a:lnTo>
                      <a:pt x="122" y="50"/>
                    </a:lnTo>
                    <a:lnTo>
                      <a:pt x="122" y="47"/>
                    </a:lnTo>
                    <a:lnTo>
                      <a:pt x="122" y="44"/>
                    </a:lnTo>
                    <a:lnTo>
                      <a:pt x="120" y="42"/>
                    </a:lnTo>
                    <a:lnTo>
                      <a:pt x="119" y="39"/>
                    </a:lnTo>
                    <a:lnTo>
                      <a:pt x="118" y="36"/>
                    </a:lnTo>
                    <a:lnTo>
                      <a:pt x="117" y="34"/>
                    </a:lnTo>
                    <a:lnTo>
                      <a:pt x="115" y="31"/>
                    </a:lnTo>
                    <a:lnTo>
                      <a:pt x="114" y="29"/>
                    </a:lnTo>
                    <a:lnTo>
                      <a:pt x="112" y="26"/>
                    </a:lnTo>
                    <a:lnTo>
                      <a:pt x="110" y="24"/>
                    </a:lnTo>
                    <a:lnTo>
                      <a:pt x="109" y="22"/>
                    </a:lnTo>
                    <a:lnTo>
                      <a:pt x="107" y="20"/>
                    </a:lnTo>
                    <a:lnTo>
                      <a:pt x="106" y="18"/>
                    </a:lnTo>
                    <a:lnTo>
                      <a:pt x="103" y="16"/>
                    </a:lnTo>
                    <a:lnTo>
                      <a:pt x="101" y="14"/>
                    </a:lnTo>
                    <a:lnTo>
                      <a:pt x="99" y="12"/>
                    </a:lnTo>
                    <a:lnTo>
                      <a:pt x="97" y="10"/>
                    </a:lnTo>
                    <a:lnTo>
                      <a:pt x="95" y="9"/>
                    </a:lnTo>
                    <a:lnTo>
                      <a:pt x="92" y="7"/>
                    </a:lnTo>
                    <a:lnTo>
                      <a:pt x="90" y="6"/>
                    </a:lnTo>
                    <a:lnTo>
                      <a:pt x="87" y="5"/>
                    </a:lnTo>
                    <a:lnTo>
                      <a:pt x="84" y="4"/>
                    </a:lnTo>
                    <a:lnTo>
                      <a:pt x="82" y="3"/>
                    </a:lnTo>
                    <a:lnTo>
                      <a:pt x="79" y="2"/>
                    </a:lnTo>
                    <a:lnTo>
                      <a:pt x="76" y="2"/>
                    </a:lnTo>
                    <a:lnTo>
                      <a:pt x="74" y="1"/>
                    </a:lnTo>
                    <a:lnTo>
                      <a:pt x="71" y="0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3" y="0"/>
                    </a:lnTo>
                    <a:lnTo>
                      <a:pt x="50" y="1"/>
                    </a:lnTo>
                    <a:lnTo>
                      <a:pt x="48" y="2"/>
                    </a:lnTo>
                    <a:lnTo>
                      <a:pt x="45" y="2"/>
                    </a:lnTo>
                    <a:lnTo>
                      <a:pt x="42" y="3"/>
                    </a:lnTo>
                    <a:lnTo>
                      <a:pt x="39" y="4"/>
                    </a:lnTo>
                    <a:lnTo>
                      <a:pt x="37" y="5"/>
                    </a:lnTo>
                    <a:lnTo>
                      <a:pt x="34" y="6"/>
                    </a:lnTo>
                    <a:lnTo>
                      <a:pt x="32" y="7"/>
                    </a:lnTo>
                    <a:lnTo>
                      <a:pt x="29" y="9"/>
                    </a:lnTo>
                    <a:lnTo>
                      <a:pt x="27" y="10"/>
                    </a:lnTo>
                    <a:lnTo>
                      <a:pt x="25" y="12"/>
                    </a:lnTo>
                    <a:lnTo>
                      <a:pt x="22" y="14"/>
                    </a:lnTo>
                    <a:lnTo>
                      <a:pt x="21" y="16"/>
                    </a:lnTo>
                    <a:lnTo>
                      <a:pt x="18" y="18"/>
                    </a:lnTo>
                    <a:lnTo>
                      <a:pt x="17" y="20"/>
                    </a:lnTo>
                    <a:lnTo>
                      <a:pt x="14" y="22"/>
                    </a:lnTo>
                    <a:lnTo>
                      <a:pt x="13" y="24"/>
                    </a:lnTo>
                    <a:lnTo>
                      <a:pt x="11" y="26"/>
                    </a:lnTo>
                    <a:lnTo>
                      <a:pt x="10" y="29"/>
                    </a:lnTo>
                    <a:lnTo>
                      <a:pt x="8" y="31"/>
                    </a:lnTo>
                    <a:lnTo>
                      <a:pt x="7" y="34"/>
                    </a:lnTo>
                    <a:lnTo>
                      <a:pt x="6" y="36"/>
                    </a:lnTo>
                    <a:lnTo>
                      <a:pt x="4" y="39"/>
                    </a:lnTo>
                    <a:lnTo>
                      <a:pt x="3" y="42"/>
                    </a:lnTo>
                    <a:lnTo>
                      <a:pt x="2" y="44"/>
                    </a:lnTo>
                    <a:lnTo>
                      <a:pt x="2" y="47"/>
                    </a:lnTo>
                    <a:lnTo>
                      <a:pt x="1" y="50"/>
                    </a:lnTo>
                    <a:lnTo>
                      <a:pt x="1" y="53"/>
                    </a:lnTo>
                    <a:lnTo>
                      <a:pt x="0" y="56"/>
                    </a:ln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16" name="Freeform 1096"/>
              <p:cNvSpPr>
                <a:spLocks/>
              </p:cNvSpPr>
              <p:nvPr/>
            </p:nvSpPr>
            <p:spPr bwMode="auto">
              <a:xfrm>
                <a:off x="4006" y="4093"/>
                <a:ext cx="93" cy="42"/>
              </a:xfrm>
              <a:custGeom>
                <a:avLst/>
                <a:gdLst/>
                <a:ahLst/>
                <a:cxnLst>
                  <a:cxn ang="0">
                    <a:pos x="124" y="56"/>
                  </a:cxn>
                  <a:cxn ang="0">
                    <a:pos x="123" y="50"/>
                  </a:cxn>
                  <a:cxn ang="0">
                    <a:pos x="122" y="47"/>
                  </a:cxn>
                  <a:cxn ang="0">
                    <a:pos x="122" y="45"/>
                  </a:cxn>
                  <a:cxn ang="0">
                    <a:pos x="121" y="42"/>
                  </a:cxn>
                  <a:cxn ang="0">
                    <a:pos x="119" y="39"/>
                  </a:cxn>
                  <a:cxn ang="0">
                    <a:pos x="118" y="37"/>
                  </a:cxn>
                  <a:cxn ang="0">
                    <a:pos x="118" y="34"/>
                  </a:cxn>
                  <a:cxn ang="0">
                    <a:pos x="116" y="31"/>
                  </a:cxn>
                  <a:cxn ang="0">
                    <a:pos x="114" y="29"/>
                  </a:cxn>
                  <a:cxn ang="0">
                    <a:pos x="113" y="26"/>
                  </a:cxn>
                  <a:cxn ang="0">
                    <a:pos x="111" y="24"/>
                  </a:cxn>
                  <a:cxn ang="0">
                    <a:pos x="110" y="22"/>
                  </a:cxn>
                  <a:cxn ang="0">
                    <a:pos x="107" y="20"/>
                  </a:cxn>
                  <a:cxn ang="0">
                    <a:pos x="106" y="18"/>
                  </a:cxn>
                  <a:cxn ang="0">
                    <a:pos x="103" y="16"/>
                  </a:cxn>
                  <a:cxn ang="0">
                    <a:pos x="102" y="14"/>
                  </a:cxn>
                  <a:cxn ang="0">
                    <a:pos x="99" y="13"/>
                  </a:cxn>
                  <a:cxn ang="0">
                    <a:pos x="97" y="11"/>
                  </a:cxn>
                  <a:cxn ang="0">
                    <a:pos x="94" y="10"/>
                  </a:cxn>
                  <a:cxn ang="0">
                    <a:pos x="92" y="8"/>
                  </a:cxn>
                  <a:cxn ang="0">
                    <a:pos x="90" y="6"/>
                  </a:cxn>
                  <a:cxn ang="0">
                    <a:pos x="87" y="5"/>
                  </a:cxn>
                  <a:cxn ang="0">
                    <a:pos x="84" y="4"/>
                  </a:cxn>
                  <a:cxn ang="0">
                    <a:pos x="82" y="3"/>
                  </a:cxn>
                  <a:cxn ang="0">
                    <a:pos x="79" y="2"/>
                  </a:cxn>
                  <a:cxn ang="0">
                    <a:pos x="76" y="2"/>
                  </a:cxn>
                  <a:cxn ang="0">
                    <a:pos x="74" y="1"/>
                  </a:cxn>
                  <a:cxn ang="0">
                    <a:pos x="70" y="0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2" y="0"/>
                  </a:cxn>
                  <a:cxn ang="0">
                    <a:pos x="56" y="0"/>
                  </a:cxn>
                  <a:cxn ang="0">
                    <a:pos x="53" y="0"/>
                  </a:cxn>
                  <a:cxn ang="0">
                    <a:pos x="50" y="1"/>
                  </a:cxn>
                  <a:cxn ang="0">
                    <a:pos x="47" y="2"/>
                  </a:cxn>
                  <a:cxn ang="0">
                    <a:pos x="44" y="2"/>
                  </a:cxn>
                  <a:cxn ang="0">
                    <a:pos x="42" y="3"/>
                  </a:cxn>
                  <a:cxn ang="0">
                    <a:pos x="39" y="4"/>
                  </a:cxn>
                  <a:cxn ang="0">
                    <a:pos x="36" y="5"/>
                  </a:cxn>
                  <a:cxn ang="0">
                    <a:pos x="34" y="6"/>
                  </a:cxn>
                  <a:cxn ang="0">
                    <a:pos x="31" y="8"/>
                  </a:cxn>
                  <a:cxn ang="0">
                    <a:pos x="29" y="10"/>
                  </a:cxn>
                  <a:cxn ang="0">
                    <a:pos x="26" y="11"/>
                  </a:cxn>
                  <a:cxn ang="0">
                    <a:pos x="25" y="13"/>
                  </a:cxn>
                  <a:cxn ang="0">
                    <a:pos x="22" y="14"/>
                  </a:cxn>
                  <a:cxn ang="0">
                    <a:pos x="20" y="16"/>
                  </a:cxn>
                  <a:cxn ang="0">
                    <a:pos x="18" y="18"/>
                  </a:cxn>
                  <a:cxn ang="0">
                    <a:pos x="16" y="20"/>
                  </a:cxn>
                  <a:cxn ang="0">
                    <a:pos x="14" y="22"/>
                  </a:cxn>
                  <a:cxn ang="0">
                    <a:pos x="12" y="24"/>
                  </a:cxn>
                  <a:cxn ang="0">
                    <a:pos x="10" y="26"/>
                  </a:cxn>
                  <a:cxn ang="0">
                    <a:pos x="9" y="29"/>
                  </a:cxn>
                  <a:cxn ang="0">
                    <a:pos x="8" y="31"/>
                  </a:cxn>
                  <a:cxn ang="0">
                    <a:pos x="6" y="34"/>
                  </a:cxn>
                  <a:cxn ang="0">
                    <a:pos x="5" y="37"/>
                  </a:cxn>
                  <a:cxn ang="0">
                    <a:pos x="4" y="39"/>
                  </a:cxn>
                  <a:cxn ang="0">
                    <a:pos x="3" y="42"/>
                  </a:cxn>
                  <a:cxn ang="0">
                    <a:pos x="2" y="45"/>
                  </a:cxn>
                  <a:cxn ang="0">
                    <a:pos x="1" y="47"/>
                  </a:cxn>
                  <a:cxn ang="0">
                    <a:pos x="1" y="50"/>
                  </a:cxn>
                  <a:cxn ang="0">
                    <a:pos x="0" y="53"/>
                  </a:cxn>
                  <a:cxn ang="0">
                    <a:pos x="0" y="56"/>
                  </a:cxn>
                </a:cxnLst>
                <a:rect l="0" t="0" r="r" b="b"/>
                <a:pathLst>
                  <a:path w="125" h="57">
                    <a:moveTo>
                      <a:pt x="124" y="56"/>
                    </a:moveTo>
                    <a:lnTo>
                      <a:pt x="123" y="50"/>
                    </a:lnTo>
                    <a:lnTo>
                      <a:pt x="122" y="47"/>
                    </a:lnTo>
                    <a:lnTo>
                      <a:pt x="122" y="45"/>
                    </a:lnTo>
                    <a:lnTo>
                      <a:pt x="121" y="42"/>
                    </a:lnTo>
                    <a:lnTo>
                      <a:pt x="119" y="39"/>
                    </a:lnTo>
                    <a:lnTo>
                      <a:pt x="118" y="37"/>
                    </a:lnTo>
                    <a:lnTo>
                      <a:pt x="118" y="34"/>
                    </a:lnTo>
                    <a:lnTo>
                      <a:pt x="116" y="31"/>
                    </a:lnTo>
                    <a:lnTo>
                      <a:pt x="114" y="29"/>
                    </a:lnTo>
                    <a:lnTo>
                      <a:pt x="113" y="26"/>
                    </a:lnTo>
                    <a:lnTo>
                      <a:pt x="111" y="24"/>
                    </a:lnTo>
                    <a:lnTo>
                      <a:pt x="110" y="22"/>
                    </a:lnTo>
                    <a:lnTo>
                      <a:pt x="107" y="20"/>
                    </a:lnTo>
                    <a:lnTo>
                      <a:pt x="106" y="18"/>
                    </a:lnTo>
                    <a:lnTo>
                      <a:pt x="103" y="16"/>
                    </a:lnTo>
                    <a:lnTo>
                      <a:pt x="102" y="14"/>
                    </a:lnTo>
                    <a:lnTo>
                      <a:pt x="99" y="13"/>
                    </a:lnTo>
                    <a:lnTo>
                      <a:pt x="97" y="11"/>
                    </a:lnTo>
                    <a:lnTo>
                      <a:pt x="94" y="10"/>
                    </a:lnTo>
                    <a:lnTo>
                      <a:pt x="92" y="8"/>
                    </a:lnTo>
                    <a:lnTo>
                      <a:pt x="90" y="6"/>
                    </a:lnTo>
                    <a:lnTo>
                      <a:pt x="87" y="5"/>
                    </a:lnTo>
                    <a:lnTo>
                      <a:pt x="84" y="4"/>
                    </a:lnTo>
                    <a:lnTo>
                      <a:pt x="82" y="3"/>
                    </a:lnTo>
                    <a:lnTo>
                      <a:pt x="79" y="2"/>
                    </a:lnTo>
                    <a:lnTo>
                      <a:pt x="76" y="2"/>
                    </a:lnTo>
                    <a:lnTo>
                      <a:pt x="74" y="1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3" y="0"/>
                    </a:lnTo>
                    <a:lnTo>
                      <a:pt x="50" y="1"/>
                    </a:lnTo>
                    <a:lnTo>
                      <a:pt x="47" y="2"/>
                    </a:lnTo>
                    <a:lnTo>
                      <a:pt x="44" y="2"/>
                    </a:lnTo>
                    <a:lnTo>
                      <a:pt x="42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4" y="6"/>
                    </a:lnTo>
                    <a:lnTo>
                      <a:pt x="31" y="8"/>
                    </a:lnTo>
                    <a:lnTo>
                      <a:pt x="29" y="10"/>
                    </a:lnTo>
                    <a:lnTo>
                      <a:pt x="26" y="11"/>
                    </a:lnTo>
                    <a:lnTo>
                      <a:pt x="25" y="13"/>
                    </a:lnTo>
                    <a:lnTo>
                      <a:pt x="22" y="14"/>
                    </a:lnTo>
                    <a:lnTo>
                      <a:pt x="20" y="16"/>
                    </a:lnTo>
                    <a:lnTo>
                      <a:pt x="18" y="18"/>
                    </a:lnTo>
                    <a:lnTo>
                      <a:pt x="16" y="20"/>
                    </a:lnTo>
                    <a:lnTo>
                      <a:pt x="14" y="22"/>
                    </a:lnTo>
                    <a:lnTo>
                      <a:pt x="12" y="24"/>
                    </a:lnTo>
                    <a:lnTo>
                      <a:pt x="10" y="26"/>
                    </a:lnTo>
                    <a:lnTo>
                      <a:pt x="9" y="29"/>
                    </a:lnTo>
                    <a:lnTo>
                      <a:pt x="8" y="31"/>
                    </a:lnTo>
                    <a:lnTo>
                      <a:pt x="6" y="34"/>
                    </a:lnTo>
                    <a:lnTo>
                      <a:pt x="5" y="37"/>
                    </a:lnTo>
                    <a:lnTo>
                      <a:pt x="4" y="39"/>
                    </a:lnTo>
                    <a:lnTo>
                      <a:pt x="3" y="42"/>
                    </a:lnTo>
                    <a:lnTo>
                      <a:pt x="2" y="45"/>
                    </a:lnTo>
                    <a:lnTo>
                      <a:pt x="1" y="47"/>
                    </a:lnTo>
                    <a:lnTo>
                      <a:pt x="1" y="50"/>
                    </a:lnTo>
                    <a:lnTo>
                      <a:pt x="0" y="53"/>
                    </a:lnTo>
                    <a:lnTo>
                      <a:pt x="0" y="56"/>
                    </a:lnTo>
                  </a:path>
                </a:pathLst>
              </a:custGeom>
              <a:noFill/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17" name="Freeform 1097"/>
              <p:cNvSpPr>
                <a:spLocks/>
              </p:cNvSpPr>
              <p:nvPr/>
            </p:nvSpPr>
            <p:spPr bwMode="auto">
              <a:xfrm>
                <a:off x="3568" y="4059"/>
                <a:ext cx="11" cy="28"/>
              </a:xfrm>
              <a:custGeom>
                <a:avLst/>
                <a:gdLst/>
                <a:ahLst/>
                <a:cxnLst>
                  <a:cxn ang="0">
                    <a:pos x="14" y="37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37"/>
                  </a:cxn>
                  <a:cxn ang="0">
                    <a:pos x="14" y="37"/>
                  </a:cxn>
                </a:cxnLst>
                <a:rect l="0" t="0" r="r" b="b"/>
                <a:pathLst>
                  <a:path w="15" h="38">
                    <a:moveTo>
                      <a:pt x="14" y="37"/>
                    </a:moveTo>
                    <a:lnTo>
                      <a:pt x="14" y="0"/>
                    </a:lnTo>
                    <a:lnTo>
                      <a:pt x="0" y="0"/>
                    </a:lnTo>
                    <a:lnTo>
                      <a:pt x="0" y="37"/>
                    </a:lnTo>
                    <a:lnTo>
                      <a:pt x="14" y="37"/>
                    </a:lnTo>
                  </a:path>
                </a:pathLst>
              </a:custGeom>
              <a:solidFill>
                <a:srgbClr val="037C03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18" name="Freeform 1098"/>
              <p:cNvSpPr>
                <a:spLocks/>
              </p:cNvSpPr>
              <p:nvPr/>
            </p:nvSpPr>
            <p:spPr bwMode="auto">
              <a:xfrm>
                <a:off x="3581" y="3997"/>
                <a:ext cx="17" cy="90"/>
              </a:xfrm>
              <a:custGeom>
                <a:avLst/>
                <a:gdLst/>
                <a:ahLst/>
                <a:cxnLst>
                  <a:cxn ang="0">
                    <a:pos x="21" y="120"/>
                  </a:cxn>
                  <a:cxn ang="0">
                    <a:pos x="21" y="0"/>
                  </a:cxn>
                  <a:cxn ang="0">
                    <a:pos x="0" y="0"/>
                  </a:cxn>
                  <a:cxn ang="0">
                    <a:pos x="0" y="120"/>
                  </a:cxn>
                  <a:cxn ang="0">
                    <a:pos x="21" y="120"/>
                  </a:cxn>
                </a:cxnLst>
                <a:rect l="0" t="0" r="r" b="b"/>
                <a:pathLst>
                  <a:path w="22" h="121">
                    <a:moveTo>
                      <a:pt x="21" y="120"/>
                    </a:moveTo>
                    <a:lnTo>
                      <a:pt x="21" y="0"/>
                    </a:lnTo>
                    <a:lnTo>
                      <a:pt x="0" y="0"/>
                    </a:lnTo>
                    <a:lnTo>
                      <a:pt x="0" y="120"/>
                    </a:lnTo>
                    <a:lnTo>
                      <a:pt x="21" y="120"/>
                    </a:lnTo>
                  </a:path>
                </a:pathLst>
              </a:custGeom>
              <a:solidFill>
                <a:srgbClr val="037C03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19" name="Freeform 1099"/>
              <p:cNvSpPr>
                <a:spLocks/>
              </p:cNvSpPr>
              <p:nvPr/>
            </p:nvSpPr>
            <p:spPr bwMode="auto">
              <a:xfrm>
                <a:off x="3920" y="4104"/>
                <a:ext cx="73" cy="28"/>
              </a:xfrm>
              <a:custGeom>
                <a:avLst/>
                <a:gdLst/>
                <a:ahLst/>
                <a:cxnLst>
                  <a:cxn ang="0">
                    <a:pos x="98" y="37"/>
                  </a:cxn>
                  <a:cxn ang="0">
                    <a:pos x="98" y="0"/>
                  </a:cxn>
                  <a:cxn ang="0">
                    <a:pos x="0" y="0"/>
                  </a:cxn>
                  <a:cxn ang="0">
                    <a:pos x="0" y="37"/>
                  </a:cxn>
                  <a:cxn ang="0">
                    <a:pos x="98" y="37"/>
                  </a:cxn>
                </a:cxnLst>
                <a:rect l="0" t="0" r="r" b="b"/>
                <a:pathLst>
                  <a:path w="99" h="38">
                    <a:moveTo>
                      <a:pt x="98" y="37"/>
                    </a:moveTo>
                    <a:lnTo>
                      <a:pt x="98" y="0"/>
                    </a:lnTo>
                    <a:lnTo>
                      <a:pt x="0" y="0"/>
                    </a:lnTo>
                    <a:lnTo>
                      <a:pt x="0" y="37"/>
                    </a:lnTo>
                    <a:lnTo>
                      <a:pt x="98" y="37"/>
                    </a:lnTo>
                  </a:path>
                </a:pathLst>
              </a:custGeom>
              <a:solidFill>
                <a:srgbClr val="037C03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20" name="Freeform 1100"/>
              <p:cNvSpPr>
                <a:spLocks/>
              </p:cNvSpPr>
              <p:nvPr/>
            </p:nvSpPr>
            <p:spPr bwMode="auto">
              <a:xfrm>
                <a:off x="3842" y="4104"/>
                <a:ext cx="61" cy="28"/>
              </a:xfrm>
              <a:custGeom>
                <a:avLst/>
                <a:gdLst/>
                <a:ahLst/>
                <a:cxnLst>
                  <a:cxn ang="0">
                    <a:pos x="81" y="37"/>
                  </a:cxn>
                  <a:cxn ang="0">
                    <a:pos x="81" y="0"/>
                  </a:cxn>
                  <a:cxn ang="0">
                    <a:pos x="0" y="0"/>
                  </a:cxn>
                  <a:cxn ang="0">
                    <a:pos x="0" y="37"/>
                  </a:cxn>
                  <a:cxn ang="0">
                    <a:pos x="81" y="37"/>
                  </a:cxn>
                </a:cxnLst>
                <a:rect l="0" t="0" r="r" b="b"/>
                <a:pathLst>
                  <a:path w="82" h="38">
                    <a:moveTo>
                      <a:pt x="81" y="37"/>
                    </a:moveTo>
                    <a:lnTo>
                      <a:pt x="81" y="0"/>
                    </a:lnTo>
                    <a:lnTo>
                      <a:pt x="0" y="0"/>
                    </a:lnTo>
                    <a:lnTo>
                      <a:pt x="0" y="37"/>
                    </a:lnTo>
                    <a:lnTo>
                      <a:pt x="81" y="37"/>
                    </a:lnTo>
                  </a:path>
                </a:pathLst>
              </a:custGeom>
              <a:solidFill>
                <a:srgbClr val="037C03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21" name="Rectangle 1101"/>
              <p:cNvSpPr>
                <a:spLocks noChangeArrowheads="1"/>
              </p:cNvSpPr>
              <p:nvPr/>
            </p:nvSpPr>
            <p:spPr bwMode="auto">
              <a:xfrm>
                <a:off x="3621" y="3918"/>
                <a:ext cx="68" cy="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22" name="Rectangle 1102"/>
              <p:cNvSpPr>
                <a:spLocks noChangeArrowheads="1"/>
              </p:cNvSpPr>
              <p:nvPr/>
            </p:nvSpPr>
            <p:spPr bwMode="auto">
              <a:xfrm>
                <a:off x="3744" y="4006"/>
                <a:ext cx="208" cy="69"/>
              </a:xfrm>
              <a:prstGeom prst="rect">
                <a:avLst/>
              </a:prstGeom>
              <a:solidFill>
                <a:srgbClr val="037C0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23" name="Line 1103"/>
              <p:cNvSpPr>
                <a:spLocks noChangeShapeType="1"/>
              </p:cNvSpPr>
              <p:nvPr/>
            </p:nvSpPr>
            <p:spPr bwMode="auto">
              <a:xfrm>
                <a:off x="3753" y="4028"/>
                <a:ext cx="0" cy="2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24" name="Rectangle 1104"/>
              <p:cNvSpPr>
                <a:spLocks noChangeArrowheads="1"/>
              </p:cNvSpPr>
              <p:nvPr/>
            </p:nvSpPr>
            <p:spPr bwMode="auto">
              <a:xfrm>
                <a:off x="3969" y="4006"/>
                <a:ext cx="183" cy="69"/>
              </a:xfrm>
              <a:prstGeom prst="rect">
                <a:avLst/>
              </a:prstGeom>
              <a:solidFill>
                <a:srgbClr val="037C0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25" name="Line 1105"/>
              <p:cNvSpPr>
                <a:spLocks noChangeShapeType="1"/>
              </p:cNvSpPr>
              <p:nvPr/>
            </p:nvSpPr>
            <p:spPr bwMode="auto">
              <a:xfrm>
                <a:off x="3730" y="3916"/>
                <a:ext cx="43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26" name="Line 1106"/>
              <p:cNvSpPr>
                <a:spLocks noChangeShapeType="1"/>
              </p:cNvSpPr>
              <p:nvPr/>
            </p:nvSpPr>
            <p:spPr bwMode="auto">
              <a:xfrm>
                <a:off x="3734" y="3929"/>
                <a:ext cx="43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27" name="Line 1107"/>
              <p:cNvSpPr>
                <a:spLocks noChangeShapeType="1"/>
              </p:cNvSpPr>
              <p:nvPr/>
            </p:nvSpPr>
            <p:spPr bwMode="auto">
              <a:xfrm>
                <a:off x="3732" y="3942"/>
                <a:ext cx="43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28" name="Line 1108"/>
              <p:cNvSpPr>
                <a:spLocks noChangeShapeType="1"/>
              </p:cNvSpPr>
              <p:nvPr/>
            </p:nvSpPr>
            <p:spPr bwMode="auto">
              <a:xfrm>
                <a:off x="3730" y="3968"/>
                <a:ext cx="43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29" name="Line 1109"/>
              <p:cNvSpPr>
                <a:spLocks noChangeShapeType="1"/>
              </p:cNvSpPr>
              <p:nvPr/>
            </p:nvSpPr>
            <p:spPr bwMode="auto">
              <a:xfrm>
                <a:off x="3732" y="3997"/>
                <a:ext cx="43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30" name="Line 1110"/>
              <p:cNvSpPr>
                <a:spLocks noChangeShapeType="1"/>
              </p:cNvSpPr>
              <p:nvPr/>
            </p:nvSpPr>
            <p:spPr bwMode="auto">
              <a:xfrm>
                <a:off x="3605" y="4103"/>
                <a:ext cx="2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31" name="Line 1111"/>
              <p:cNvSpPr>
                <a:spLocks noChangeShapeType="1"/>
              </p:cNvSpPr>
              <p:nvPr/>
            </p:nvSpPr>
            <p:spPr bwMode="auto">
              <a:xfrm>
                <a:off x="3605" y="4120"/>
                <a:ext cx="2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32" name="Freeform 1112"/>
              <p:cNvSpPr>
                <a:spLocks/>
              </p:cNvSpPr>
              <p:nvPr/>
            </p:nvSpPr>
            <p:spPr bwMode="auto">
              <a:xfrm>
                <a:off x="3618" y="3943"/>
                <a:ext cx="90" cy="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1" y="0"/>
                  </a:cxn>
                  <a:cxn ang="0">
                    <a:pos x="121" y="81"/>
                  </a:cxn>
                  <a:cxn ang="0">
                    <a:pos x="0" y="81"/>
                  </a:cxn>
                  <a:cxn ang="0">
                    <a:pos x="0" y="0"/>
                  </a:cxn>
                </a:cxnLst>
                <a:rect l="0" t="0" r="r" b="b"/>
                <a:pathLst>
                  <a:path w="122" h="82">
                    <a:moveTo>
                      <a:pt x="0" y="0"/>
                    </a:moveTo>
                    <a:lnTo>
                      <a:pt x="121" y="0"/>
                    </a:lnTo>
                    <a:lnTo>
                      <a:pt x="121" y="81"/>
                    </a:lnTo>
                    <a:lnTo>
                      <a:pt x="0" y="8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33" name="Oval 1113"/>
              <p:cNvSpPr>
                <a:spLocks noChangeArrowheads="1"/>
              </p:cNvSpPr>
              <p:nvPr/>
            </p:nvSpPr>
            <p:spPr bwMode="auto">
              <a:xfrm>
                <a:off x="3652" y="4100"/>
                <a:ext cx="67" cy="6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34" name="Oval 1114"/>
              <p:cNvSpPr>
                <a:spLocks noChangeArrowheads="1"/>
              </p:cNvSpPr>
              <p:nvPr/>
            </p:nvSpPr>
            <p:spPr bwMode="auto">
              <a:xfrm>
                <a:off x="3670" y="4118"/>
                <a:ext cx="32" cy="3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35" name="Oval 1115"/>
              <p:cNvSpPr>
                <a:spLocks noChangeArrowheads="1"/>
              </p:cNvSpPr>
              <p:nvPr/>
            </p:nvSpPr>
            <p:spPr bwMode="auto">
              <a:xfrm>
                <a:off x="4018" y="4100"/>
                <a:ext cx="67" cy="6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36" name="Oval 1116"/>
              <p:cNvSpPr>
                <a:spLocks noChangeArrowheads="1"/>
              </p:cNvSpPr>
              <p:nvPr/>
            </p:nvSpPr>
            <p:spPr bwMode="auto">
              <a:xfrm>
                <a:off x="4035" y="4118"/>
                <a:ext cx="32" cy="3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37" name="Line 1117"/>
              <p:cNvSpPr>
                <a:spLocks noChangeShapeType="1"/>
              </p:cNvSpPr>
              <p:nvPr/>
            </p:nvSpPr>
            <p:spPr bwMode="auto">
              <a:xfrm>
                <a:off x="3945" y="4028"/>
                <a:ext cx="0" cy="2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38" name="Line 1118"/>
              <p:cNvSpPr>
                <a:spLocks noChangeShapeType="1"/>
              </p:cNvSpPr>
              <p:nvPr/>
            </p:nvSpPr>
            <p:spPr bwMode="auto">
              <a:xfrm>
                <a:off x="3978" y="4028"/>
                <a:ext cx="0" cy="2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4639" name="Line 1119"/>
              <p:cNvSpPr>
                <a:spLocks noChangeShapeType="1"/>
              </p:cNvSpPr>
              <p:nvPr/>
            </p:nvSpPr>
            <p:spPr bwMode="auto">
              <a:xfrm>
                <a:off x="4145" y="4028"/>
                <a:ext cx="0" cy="2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buClr>
                    <a:srgbClr val="00FFFF"/>
                  </a:buClr>
                  <a:defRPr/>
                </a:pPr>
                <a:endPara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3357" name="Rectangle 1142"/>
            <p:cNvSpPr>
              <a:spLocks noChangeArrowheads="1"/>
            </p:cNvSpPr>
            <p:nvPr/>
          </p:nvSpPr>
          <p:spPr bwMode="auto">
            <a:xfrm>
              <a:off x="2928" y="2019"/>
              <a:ext cx="1327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o-RO" sz="2400" b="1" i="1" dirty="0" smtClean="0">
                  <a:solidFill>
                    <a:srgbClr val="FFFFFF"/>
                  </a:solidFill>
                </a:rPr>
                <a:t>MIA &amp; RO Army</a:t>
              </a:r>
              <a:endParaRPr lang="ro-RO" altLang="ro-RO" sz="2400" b="1" i="1" dirty="0">
                <a:solidFill>
                  <a:srgbClr val="FFFFFF"/>
                </a:solidFill>
              </a:endParaRPr>
            </a:p>
          </p:txBody>
        </p:sp>
        <p:sp>
          <p:nvSpPr>
            <p:cNvPr id="13358" name="Rectangle 1143"/>
            <p:cNvSpPr>
              <a:spLocks noChangeArrowheads="1"/>
            </p:cNvSpPr>
            <p:nvPr/>
          </p:nvSpPr>
          <p:spPr bwMode="auto">
            <a:xfrm>
              <a:off x="2208" y="2163"/>
              <a:ext cx="67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o-RO" sz="2400" b="1" i="1" dirty="0">
                  <a:solidFill>
                    <a:srgbClr val="FFFFFF"/>
                  </a:solidFill>
                </a:rPr>
                <a:t>NGO’s</a:t>
              </a:r>
              <a:endParaRPr lang="ro-RO" altLang="ro-RO" sz="2400" b="1" i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3318" name="Text Box 1145"/>
          <p:cNvSpPr txBox="1">
            <a:spLocks noChangeArrowheads="1"/>
          </p:cNvSpPr>
          <p:nvPr/>
        </p:nvSpPr>
        <p:spPr bwMode="auto">
          <a:xfrm>
            <a:off x="3810000" y="2590800"/>
            <a:ext cx="2662238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o-RO" sz="2400" b="1" i="1" dirty="0">
                <a:solidFill>
                  <a:srgbClr val="FFFFFF"/>
                </a:solidFill>
              </a:rPr>
              <a:t>Emergency services</a:t>
            </a:r>
            <a:endParaRPr lang="ro-RO" altLang="ro-RO" sz="2400" b="1" i="1" dirty="0">
              <a:solidFill>
                <a:srgbClr val="FFFFFF"/>
              </a:solidFill>
            </a:endParaRPr>
          </a:p>
        </p:txBody>
      </p:sp>
      <p:grpSp>
        <p:nvGrpSpPr>
          <p:cNvPr id="363521" name="Group 1154"/>
          <p:cNvGrpSpPr>
            <a:grpSpLocks/>
          </p:cNvGrpSpPr>
          <p:nvPr/>
        </p:nvGrpSpPr>
        <p:grpSpPr bwMode="auto">
          <a:xfrm>
            <a:off x="6397625" y="1143000"/>
            <a:ext cx="2746375" cy="5248275"/>
            <a:chOff x="4030" y="720"/>
            <a:chExt cx="1730" cy="3306"/>
          </a:xfrm>
        </p:grpSpPr>
        <p:grpSp>
          <p:nvGrpSpPr>
            <p:cNvPr id="363522" name="Group 1152"/>
            <p:cNvGrpSpPr>
              <a:grpSpLocks/>
            </p:cNvGrpSpPr>
            <p:nvPr/>
          </p:nvGrpSpPr>
          <p:grpSpPr bwMode="auto">
            <a:xfrm>
              <a:off x="4030" y="720"/>
              <a:ext cx="1682" cy="2810"/>
              <a:chOff x="4030" y="1008"/>
              <a:chExt cx="1682" cy="2810"/>
            </a:xfrm>
          </p:grpSpPr>
          <p:sp>
            <p:nvSpPr>
              <p:cNvPr id="13322" name="Text Box 549"/>
              <p:cNvSpPr txBox="1">
                <a:spLocks noChangeArrowheads="1"/>
              </p:cNvSpPr>
              <p:nvPr/>
            </p:nvSpPr>
            <p:spPr bwMode="auto">
              <a:xfrm>
                <a:off x="4030" y="1008"/>
                <a:ext cx="1682" cy="2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288925" indent="-288925" algn="ctr"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o-RO" b="1" i="1" dirty="0">
                    <a:solidFill>
                      <a:srgbClr val="000000"/>
                    </a:solidFill>
                  </a:rPr>
                  <a:t>Mayors</a:t>
                </a:r>
                <a:endParaRPr lang="ro-RO" altLang="ro-RO" b="1" i="1" dirty="0">
                  <a:solidFill>
                    <a:srgbClr val="000000"/>
                  </a:solidFill>
                </a:endParaRPr>
              </a:p>
              <a:p>
                <a:pPr marL="288925" indent="-288925" algn="ctr"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o-RO" altLang="ro-RO" b="1" dirty="0">
                  <a:solidFill>
                    <a:srgbClr val="000000"/>
                  </a:solidFill>
                </a:endParaRPr>
              </a:p>
              <a:p>
                <a:pPr marL="288925" indent="-288925" algn="ctr"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o-RO" altLang="ro-RO" b="1" dirty="0">
                  <a:solidFill>
                    <a:srgbClr val="000000"/>
                  </a:solidFill>
                </a:endParaRPr>
              </a:p>
              <a:p>
                <a:pPr marL="288925" indent="-288925" algn="ctr" eaLnBrk="0" hangingPunct="0">
                  <a:spcBef>
                    <a:spcPct val="0"/>
                  </a:spcBef>
                  <a:buClrTx/>
                  <a:buSzTx/>
                </a:pPr>
                <a:r>
                  <a:rPr lang="en-US" altLang="ro-RO" b="1" i="1" dirty="0" smtClean="0">
                    <a:solidFill>
                      <a:srgbClr val="000000"/>
                    </a:solidFill>
                  </a:rPr>
                  <a:t>County</a:t>
                </a:r>
              </a:p>
              <a:p>
                <a:pPr marL="288925" indent="-288925" algn="ctr" eaLnBrk="0" hangingPunct="0">
                  <a:spcBef>
                    <a:spcPct val="0"/>
                  </a:spcBef>
                  <a:buClrTx/>
                  <a:buSzTx/>
                </a:pPr>
                <a:r>
                  <a:rPr lang="en-US" altLang="ro-RO" b="1" i="1" dirty="0" smtClean="0">
                    <a:solidFill>
                      <a:srgbClr val="000000"/>
                    </a:solidFill>
                  </a:rPr>
                  <a:t>(Regional)</a:t>
                </a:r>
              </a:p>
              <a:p>
                <a:pPr marL="288925" indent="-288925" algn="ctr"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o-RO" altLang="ro-RO" b="1" i="1" dirty="0">
                  <a:solidFill>
                    <a:srgbClr val="000000"/>
                  </a:solidFill>
                </a:endParaRPr>
              </a:p>
              <a:p>
                <a:pPr marL="288925" indent="-288925" algn="ctr"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o-RO" altLang="ro-RO" b="1" dirty="0">
                  <a:solidFill>
                    <a:srgbClr val="000000"/>
                  </a:solidFill>
                </a:endParaRPr>
              </a:p>
              <a:p>
                <a:pPr marL="288925" indent="-288925" algn="ctr"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o-RO" b="1" i="1" dirty="0" smtClean="0">
                    <a:solidFill>
                      <a:srgbClr val="000000"/>
                    </a:solidFill>
                  </a:rPr>
                  <a:t>National</a:t>
                </a:r>
                <a:endParaRPr lang="ro-RO" altLang="ro-RO" b="1" i="1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63523" name="Group 1151"/>
              <p:cNvGrpSpPr>
                <a:grpSpLocks/>
              </p:cNvGrpSpPr>
              <p:nvPr/>
            </p:nvGrpSpPr>
            <p:grpSpPr bwMode="auto">
              <a:xfrm>
                <a:off x="4464" y="1392"/>
                <a:ext cx="1029" cy="410"/>
                <a:chOff x="4464" y="1392"/>
                <a:chExt cx="1029" cy="410"/>
              </a:xfrm>
            </p:grpSpPr>
            <p:sp>
              <p:nvSpPr>
                <p:cNvPr id="364073" name="AutoShape 553"/>
                <p:cNvSpPr>
                  <a:spLocks noChangeArrowheads="1"/>
                </p:cNvSpPr>
                <p:nvPr/>
              </p:nvSpPr>
              <p:spPr bwMode="auto">
                <a:xfrm>
                  <a:off x="4512" y="1392"/>
                  <a:ext cx="884" cy="410"/>
                </a:xfrm>
                <a:prstGeom prst="downArrowCallout">
                  <a:avLst>
                    <a:gd name="adj1" fmla="val 53902"/>
                    <a:gd name="adj2" fmla="val 53902"/>
                    <a:gd name="adj3" fmla="val 16667"/>
                    <a:gd name="adj4" fmla="val 66667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buClr>
                      <a:srgbClr val="00FFFF"/>
                    </a:buClr>
                    <a:defRPr/>
                  </a:pPr>
                  <a:endPara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331" name="Text Box 554"/>
                <p:cNvSpPr txBox="1">
                  <a:spLocks noChangeArrowheads="1"/>
                </p:cNvSpPr>
                <p:nvPr/>
              </p:nvSpPr>
              <p:spPr bwMode="auto">
                <a:xfrm>
                  <a:off x="4464" y="1396"/>
                  <a:ext cx="1029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altLang="ro-RO" sz="1800" b="1" dirty="0">
                      <a:solidFill>
                        <a:srgbClr val="000000"/>
                      </a:solidFill>
                    </a:rPr>
                    <a:t>Request to</a:t>
                  </a:r>
                  <a:r>
                    <a:rPr lang="en-US" altLang="ro-RO" sz="1800" b="1" dirty="0">
                      <a:solidFill>
                        <a:srgbClr val="FFFFFF"/>
                      </a:solidFill>
                    </a:rPr>
                    <a:t>:</a:t>
                  </a:r>
                  <a:endParaRPr lang="ro-RO" altLang="ro-RO" sz="1800" b="1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63524" name="Group 1149"/>
              <p:cNvGrpSpPr>
                <a:grpSpLocks/>
              </p:cNvGrpSpPr>
              <p:nvPr/>
            </p:nvGrpSpPr>
            <p:grpSpPr bwMode="auto">
              <a:xfrm>
                <a:off x="4464" y="2400"/>
                <a:ext cx="933" cy="420"/>
                <a:chOff x="4464" y="2544"/>
                <a:chExt cx="933" cy="420"/>
              </a:xfrm>
            </p:grpSpPr>
            <p:sp>
              <p:nvSpPr>
                <p:cNvPr id="2" name="AutoShape 552"/>
                <p:cNvSpPr>
                  <a:spLocks noChangeArrowheads="1"/>
                </p:cNvSpPr>
                <p:nvPr/>
              </p:nvSpPr>
              <p:spPr bwMode="auto">
                <a:xfrm>
                  <a:off x="4491" y="2554"/>
                  <a:ext cx="884" cy="410"/>
                </a:xfrm>
                <a:prstGeom prst="downArrowCallout">
                  <a:avLst>
                    <a:gd name="adj1" fmla="val 53902"/>
                    <a:gd name="adj2" fmla="val 53902"/>
                    <a:gd name="adj3" fmla="val 16667"/>
                    <a:gd name="adj4" fmla="val 66667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342900" indent="-342900" algn="ctr">
                    <a:buClr>
                      <a:srgbClr val="00FFFF"/>
                    </a:buClr>
                    <a:defRPr/>
                  </a:pPr>
                  <a:endParaRPr lang="ro-RO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3329" name="Text Box 555"/>
                <p:cNvSpPr txBox="1">
                  <a:spLocks noChangeArrowheads="1"/>
                </p:cNvSpPr>
                <p:nvPr/>
              </p:nvSpPr>
              <p:spPr bwMode="auto">
                <a:xfrm>
                  <a:off x="4464" y="2544"/>
                  <a:ext cx="933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altLang="ro-RO" sz="1800" b="1">
                      <a:solidFill>
                        <a:srgbClr val="000000"/>
                      </a:solidFill>
                    </a:rPr>
                    <a:t>Request</a:t>
                  </a:r>
                  <a:r>
                    <a:rPr lang="en-US" altLang="ro-RO" sz="1800" b="1">
                      <a:solidFill>
                        <a:srgbClr val="FFFFFF"/>
                      </a:solidFill>
                    </a:rPr>
                    <a:t> </a:t>
                  </a:r>
                  <a:r>
                    <a:rPr lang="en-US" altLang="ro-RO" sz="1800" b="1">
                      <a:solidFill>
                        <a:srgbClr val="000000"/>
                      </a:solidFill>
                    </a:rPr>
                    <a:t>to</a:t>
                  </a:r>
                  <a:endParaRPr lang="ro-RO" altLang="ro-RO" sz="1800" b="1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63525" name="Group 1150"/>
              <p:cNvGrpSpPr>
                <a:grpSpLocks/>
              </p:cNvGrpSpPr>
              <p:nvPr/>
            </p:nvGrpSpPr>
            <p:grpSpPr bwMode="auto">
              <a:xfrm>
                <a:off x="4512" y="3408"/>
                <a:ext cx="933" cy="410"/>
                <a:chOff x="4512" y="3408"/>
                <a:chExt cx="933" cy="410"/>
              </a:xfrm>
            </p:grpSpPr>
            <p:sp>
              <p:nvSpPr>
                <p:cNvPr id="364072" name="AutoShape 552"/>
                <p:cNvSpPr>
                  <a:spLocks noChangeArrowheads="1"/>
                </p:cNvSpPr>
                <p:nvPr/>
              </p:nvSpPr>
              <p:spPr bwMode="auto">
                <a:xfrm>
                  <a:off x="4560" y="3408"/>
                  <a:ext cx="884" cy="410"/>
                </a:xfrm>
                <a:prstGeom prst="downArrowCallout">
                  <a:avLst>
                    <a:gd name="adj1" fmla="val 53902"/>
                    <a:gd name="adj2" fmla="val 53902"/>
                    <a:gd name="adj3" fmla="val 16667"/>
                    <a:gd name="adj4" fmla="val 66667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342900" indent="-342900" algn="ctr">
                    <a:buClr>
                      <a:srgbClr val="00FFFF"/>
                    </a:buClr>
                    <a:defRPr/>
                  </a:pPr>
                  <a:endParaRPr lang="ro-RO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3327" name="Text Box 555"/>
                <p:cNvSpPr txBox="1">
                  <a:spLocks noChangeArrowheads="1"/>
                </p:cNvSpPr>
                <p:nvPr/>
              </p:nvSpPr>
              <p:spPr bwMode="auto">
                <a:xfrm>
                  <a:off x="4512" y="3408"/>
                  <a:ext cx="933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altLang="ro-RO" sz="1800" b="1" dirty="0">
                      <a:solidFill>
                        <a:srgbClr val="000000"/>
                      </a:solidFill>
                    </a:rPr>
                    <a:t>Request</a:t>
                  </a:r>
                  <a:r>
                    <a:rPr lang="en-US" altLang="ro-RO" sz="1800" b="1" dirty="0">
                      <a:solidFill>
                        <a:srgbClr val="FFFFFF"/>
                      </a:solidFill>
                    </a:rPr>
                    <a:t> </a:t>
                  </a:r>
                  <a:r>
                    <a:rPr lang="en-US" altLang="ro-RO" sz="1800" b="1" dirty="0">
                      <a:solidFill>
                        <a:srgbClr val="000000"/>
                      </a:solidFill>
                    </a:rPr>
                    <a:t>to</a:t>
                  </a:r>
                  <a:endParaRPr lang="ro-RO" altLang="ro-RO" sz="1800" b="1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3321" name="Text Box 1153"/>
            <p:cNvSpPr txBox="1">
              <a:spLocks noChangeArrowheads="1"/>
            </p:cNvSpPr>
            <p:nvPr/>
          </p:nvSpPr>
          <p:spPr bwMode="auto">
            <a:xfrm>
              <a:off x="4343" y="3696"/>
              <a:ext cx="141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Clr>
                  <a:srgbClr val="00FFFF"/>
                </a:buClr>
              </a:pPr>
              <a:r>
                <a:rPr lang="en-US" altLang="ro-RO" b="1" i="1" dirty="0">
                  <a:solidFill>
                    <a:srgbClr val="000000"/>
                  </a:solidFill>
                </a:rPr>
                <a:t>International </a:t>
              </a:r>
              <a:endParaRPr lang="en-GB" altLang="ro-RO" b="1" i="1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2590800" y="1295400"/>
            <a:ext cx="5105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110000"/>
              </a:lnSpc>
              <a:defRPr/>
            </a:pPr>
            <a:endParaRPr lang="en-GB" altLang="ro-RO" b="1" dirty="0" smtClean="0">
              <a:solidFill>
                <a:schemeClr val="bg2"/>
              </a:solidFill>
              <a:cs typeface="Times New Roman" pitchFamily="18" charset="0"/>
            </a:endParaRPr>
          </a:p>
          <a:p>
            <a:pPr marL="342900" indent="-342900" algn="ctr">
              <a:lnSpc>
                <a:spcPct val="110000"/>
              </a:lnSpc>
              <a:defRPr/>
            </a:pPr>
            <a:r>
              <a:rPr lang="en-GB" altLang="ro-RO" b="1" dirty="0" smtClean="0">
                <a:solidFill>
                  <a:schemeClr val="bg2"/>
                </a:solidFill>
                <a:cs typeface="Times New Roman" pitchFamily="18" charset="0"/>
              </a:rPr>
              <a:t>GENERAL INSPECTORATE FOR EMERGENCY SITUATIONS</a:t>
            </a:r>
          </a:p>
          <a:p>
            <a:pPr marL="342900" indent="-342900" algn="ctr">
              <a:lnSpc>
                <a:spcPct val="110000"/>
              </a:lnSpc>
              <a:defRPr/>
            </a:pPr>
            <a:r>
              <a:rPr lang="en-GB" altLang="ro-RO" b="1" dirty="0" smtClean="0">
                <a:solidFill>
                  <a:schemeClr val="bg2"/>
                </a:solidFill>
                <a:cs typeface="Times New Roman" pitchFamily="18" charset="0"/>
              </a:rPr>
              <a:t> </a:t>
            </a:r>
            <a:r>
              <a:rPr lang="en-GB" altLang="ro-RO" sz="4000" b="1" dirty="0" smtClean="0">
                <a:solidFill>
                  <a:schemeClr val="bg2"/>
                </a:solidFill>
                <a:cs typeface="Times New Roman" pitchFamily="18" charset="0"/>
              </a:rPr>
              <a:t>(GIES)</a:t>
            </a:r>
            <a:endParaRPr lang="en-US" sz="40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15363" name="Rectangle 35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GB" altLang="ro-RO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R O M A N I A</a:t>
            </a:r>
          </a:p>
        </p:txBody>
      </p:sp>
      <p:pic>
        <p:nvPicPr>
          <p:cNvPr id="6" name="Picture 5" descr="cover3"/>
          <p:cNvPicPr>
            <a:picLocks noChangeAspect="1" noChangeArrowheads="1"/>
          </p:cNvPicPr>
          <p:nvPr/>
        </p:nvPicPr>
        <p:blipFill>
          <a:blip r:embed="rId3" cstate="print"/>
          <a:srcRect t="56613" b="17305"/>
          <a:stretch>
            <a:fillRect/>
          </a:stretch>
        </p:blipFill>
        <p:spPr bwMode="auto">
          <a:xfrm>
            <a:off x="0" y="4267200"/>
            <a:ext cx="9144000" cy="180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9686</TotalTime>
  <Words>1344</Words>
  <Application>Microsoft Office PowerPoint</Application>
  <PresentationFormat>On-screen Show (4:3)</PresentationFormat>
  <Paragraphs>394</Paragraphs>
  <Slides>36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36</vt:i4>
      </vt:variant>
      <vt:variant>
        <vt:lpstr>Custom Shows</vt:lpstr>
      </vt:variant>
      <vt:variant>
        <vt:i4>1</vt:i4>
      </vt:variant>
    </vt:vector>
  </HeadingPairs>
  <TitlesOfParts>
    <vt:vector size="53" baseType="lpstr">
      <vt:lpstr>Arial</vt:lpstr>
      <vt:lpstr>Times New Roman</vt:lpstr>
      <vt:lpstr>Wingdings</vt:lpstr>
      <vt:lpstr>Arial Narrow</vt:lpstr>
      <vt:lpstr>Gulim</vt:lpstr>
      <vt:lpstr>Calibri</vt:lpstr>
      <vt:lpstr>Arial Black</vt:lpstr>
      <vt:lpstr>Azure</vt:lpstr>
      <vt:lpstr>Custom Design</vt:lpstr>
      <vt:lpstr>1_Azure</vt:lpstr>
      <vt:lpstr>2_Azure</vt:lpstr>
      <vt:lpstr>3_Azure</vt:lpstr>
      <vt:lpstr>1_Custom Design</vt:lpstr>
      <vt:lpstr>2_Custom Design</vt:lpstr>
      <vt:lpstr>4_Azure</vt:lpstr>
      <vt:lpstr>5_Azure</vt:lpstr>
      <vt:lpstr>The 5th Forum  Decentralized Cooperation Belgium-Romania  Iași, Romania, November 05-07, 2015 </vt:lpstr>
      <vt:lpstr>Why should we talk about the ROMANIAN FIREFIGHTING SYSTEM at the FORUM? </vt:lpstr>
      <vt:lpstr>THE FIREFIGHTING SYSTEM IN ROMANIA</vt:lpstr>
      <vt:lpstr>THE FIREFIGHTING SYSTEM IN ROMANIA</vt:lpstr>
      <vt:lpstr>The National Emergency Management System (NEMS)</vt:lpstr>
      <vt:lpstr>National Emergency Management System (NEMS)</vt:lpstr>
      <vt:lpstr>Slide 7</vt:lpstr>
      <vt:lpstr>ACTIVATION PRINCIPLES</vt:lpstr>
      <vt:lpstr>R O M A N I A</vt:lpstr>
      <vt:lpstr>General Inspectorate for Emergency Situations (GIES)</vt:lpstr>
      <vt:lpstr>ORGANIZATIONAL STRUCTURE  OF THE GIES</vt:lpstr>
      <vt:lpstr>GIES’ SUBORDINATED UNITS</vt:lpstr>
      <vt:lpstr>Local co-ordination</vt:lpstr>
      <vt:lpstr>County Emergency Situation Inspectorates organizational chart</vt:lpstr>
      <vt:lpstr>GIES - Missions</vt:lpstr>
      <vt:lpstr>GIES - Missions</vt:lpstr>
      <vt:lpstr>GIES - Missions</vt:lpstr>
      <vt:lpstr>Slide 18</vt:lpstr>
      <vt:lpstr>Slide 19</vt:lpstr>
      <vt:lpstr>Slide 20</vt:lpstr>
      <vt:lpstr>Internal Cooperation</vt:lpstr>
      <vt:lpstr>Slide 22</vt:lpstr>
      <vt:lpstr>Slide 23</vt:lpstr>
      <vt:lpstr>Voluntary Emergency Services – V.E.S.</vt:lpstr>
      <vt:lpstr>Voluntary Emergency Services</vt:lpstr>
      <vt:lpstr>Voluntary Emergency Services – V.E.S.</vt:lpstr>
      <vt:lpstr>Voluntary Emergency Services – V.E.S.</vt:lpstr>
      <vt:lpstr>Voluntary Emergency Services – V.E.S.</vt:lpstr>
      <vt:lpstr>Voluntary Emergency Services – V.E.S.</vt:lpstr>
      <vt:lpstr>“Train-the-trainer”</vt:lpstr>
      <vt:lpstr>“Train-the-trainer”</vt:lpstr>
      <vt:lpstr>“Train-the-trainer”</vt:lpstr>
      <vt:lpstr>“Train-the-trainer”</vt:lpstr>
      <vt:lpstr>CONCLUSIONS</vt:lpstr>
      <vt:lpstr>Slide 35</vt:lpstr>
      <vt:lpstr>Slide 36</vt:lpstr>
      <vt:lpstr>prezentare pompieri</vt:lpstr>
    </vt:vector>
  </TitlesOfParts>
  <Company>yo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ROMВNIA</dc:title>
  <dc:creator>yo</dc:creator>
  <cp:lastModifiedBy>MYR</cp:lastModifiedBy>
  <cp:revision>621</cp:revision>
  <cp:lastPrinted>2015-09-21T11:49:49Z</cp:lastPrinted>
  <dcterms:created xsi:type="dcterms:W3CDTF">1998-05-12T17:34:42Z</dcterms:created>
  <dcterms:modified xsi:type="dcterms:W3CDTF">2015-11-04T17:27:44Z</dcterms:modified>
</cp:coreProperties>
</file>